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ink/ink1.xml" ContentType="application/inkml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03" r:id="rId3"/>
    <p:sldId id="309" r:id="rId4"/>
    <p:sldId id="294" r:id="rId5"/>
    <p:sldId id="311" r:id="rId6"/>
    <p:sldId id="287" r:id="rId7"/>
    <p:sldId id="312" r:id="rId8"/>
    <p:sldId id="314" r:id="rId9"/>
    <p:sldId id="315" r:id="rId10"/>
    <p:sldId id="316" r:id="rId11"/>
    <p:sldId id="307" r:id="rId12"/>
    <p:sldId id="319" r:id="rId13"/>
    <p:sldId id="32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BFBFBF"/>
    <a:srgbClr val="DEEBF7"/>
    <a:srgbClr val="D9D9D9"/>
    <a:srgbClr val="5AB5BD"/>
    <a:srgbClr val="61C7D3"/>
    <a:srgbClr val="5CBBC4"/>
    <a:srgbClr val="62C9D5"/>
    <a:srgbClr val="5FC2CC"/>
    <a:srgbClr val="5EB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6" autoAdjust="0"/>
    <p:restoredTop sz="94660"/>
  </p:normalViewPr>
  <p:slideViewPr>
    <p:cSldViewPr snapToGrid="0">
      <p:cViewPr>
        <p:scale>
          <a:sx n="125" d="100"/>
          <a:sy n="125" d="100"/>
        </p:scale>
        <p:origin x="8244" y="-54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1-26T16:11:14.857"/>
    </inkml:context>
    <inkml:brush xml:id="br0">
      <inkml:brushProperty name="width" value="0.025" units="cm"/>
      <inkml:brushProperty name="height" value="0.025" units="cm"/>
      <inkml:brushProperty name="color" value="#AE198D"/>
      <inkml:brushProperty name="ignorePressure" value="1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0,'0'0,"0"0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0383A-C477-4D1E-8439-1569A75A6ED6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59386-C593-4D6C-8231-2D0CE9121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5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59386-C593-4D6C-8231-2D0CE91212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4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33A1B-93E6-452B-8B56-5D779AC83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D1D073-BD0F-4A96-9F04-C6D8D2559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22A1B-A150-4A5E-8A52-7624F4FD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B376B-D1FA-421F-AC35-4949AB529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D3227-8122-4D69-ACD6-ACD2415A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73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30C5A-0B57-4B66-9BE2-6CBAE1A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B450E-95E8-4865-BFE4-8E463C313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7C7BE-D51A-4A19-B037-8761D057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4B5D-6F34-4FFF-8F2C-7F7E22D3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34294-CA98-46FB-8993-87E96101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36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5496-FC07-4949-95A7-4CE827B9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392AD-1920-4DDC-AC0C-10C96CC94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F50DF-80B7-41B5-A922-83C2C9DDF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2D596-1E09-4144-84B0-5675AC67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8A24A-166A-4ECA-9313-6376A9C0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99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11E39-D80E-48CE-B9C6-C7F9E6923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2ECF4-B7A7-4FCF-940D-17709595D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6B8D3-B6DD-4EE3-9D39-9220B80EE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FCAB4-A401-4872-B7A8-4B7E596CB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7BE32-B1DA-4DC1-A34F-EC0350780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98ABF-E960-463E-92FE-6621C77C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01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F2F0-74B6-436B-9AA5-18F96917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7C01E-66B1-46CE-887A-71C5BD311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EF4BB-06DD-4F3C-81D0-CDFB53E50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66CEF-4056-4CBD-9A12-C475B06B5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C3830E-4E9E-4A88-A4CF-90E3FFB06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29FAC-16D0-4503-8680-6E4491F9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B2C0BD-F646-4795-BC9B-9610FCEF5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392691-0193-4F27-989F-C83AD888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1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B379C-FB4F-43EC-9C16-9717778C1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11B1A-84BB-4A8F-B9C0-9C6463FB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8BD9C3-9740-4B89-90FE-E91DA248C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6BFFDD-B1E4-49A4-B48E-959E7A08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87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D976E4-EC56-4E13-9A5E-31D018C6B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C1DE8-E098-4CC5-9A36-F1E55E9F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75B63-9EAD-460D-81B1-F04992048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4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DBE8C-993E-4E71-AE67-9CE924F77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44DFD-ECA0-453F-9885-F4789383A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0F6A3-DA33-4FF9-B56D-DDC235E0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3B14D-D23F-4D87-A770-C7FB7BE2C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93002-9770-44A5-B7FC-87A20377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C29AE-05DA-4492-AB78-7200A7245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016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1DCC-C662-475C-8BA3-558850F4E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17E7D6-E35A-43C4-95B5-1E45A4908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AC70D-7D55-4D27-8F77-09B4E5D1E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70A03-E327-4B8E-ADD8-321F99CC5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D2710-1D9A-448E-A03E-94ED8E146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CD875-E3EE-4F21-80DC-099D9983E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3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A574-236E-490E-AD47-BD911F63C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25CCF-5B77-4A76-B79A-D9CFDF319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BB45B-BAB9-4B01-8E32-662D6C445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48E89-2F52-4068-8C9B-807A703D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5E314-33DA-4F9E-A719-0873051B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0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6BE279-B7AE-4CD8-9B2B-C06BB9D3B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0DADE3-BE8C-4945-BA53-B5D26C83A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6F198-070C-471B-B81E-BAD02A41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4F183-AC21-425E-8D81-F0D1F292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84BA7-9768-4B56-A76C-C44DB592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94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33117E-D514-4E85-AD14-D8622C34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C3D5E-CAC3-4FE9-921C-02B6A755E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7FFF3-2B91-4D26-ADC7-BA9270FFB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A88EC-8120-44AC-8F22-E7E3BE404048}" type="datetimeFigureOut">
              <a:rPr lang="en-GB" smtClean="0"/>
              <a:t>30/11/2018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02306-1467-4300-A9F7-7A7106EC4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27352-ECBF-4293-BC94-4348FACE2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83D7B-A71B-4C46-90E3-2570CF74AD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55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m4a"/><Relationship Id="rId16" Type="http://schemas.openxmlformats.org/officeDocument/2006/relationships/image" Target="../media/image13.svg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5" Type="http://schemas.openxmlformats.org/officeDocument/2006/relationships/image" Target="../media/image13.sv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2.mp3"/><Relationship Id="rId16" Type="http://schemas.openxmlformats.org/officeDocument/2006/relationships/image" Target="../media/image13.svg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5" Type="http://schemas.openxmlformats.org/officeDocument/2006/relationships/image" Target="../media/image41.jpeg"/><Relationship Id="rId2" Type="http://schemas.openxmlformats.org/officeDocument/2006/relationships/image" Target="../media/image18.png"/><Relationship Id="rId16" Type="http://schemas.openxmlformats.org/officeDocument/2006/relationships/image" Target="../media/image32.sv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sv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0.svg"/><Relationship Id="rId3" Type="http://schemas.openxmlformats.org/officeDocument/2006/relationships/image" Target="../media/image50.png"/><Relationship Id="rId7" Type="http://schemas.openxmlformats.org/officeDocument/2006/relationships/image" Target="../media/image57.sv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9.svg"/><Relationship Id="rId5" Type="http://schemas.openxmlformats.org/officeDocument/2006/relationships/image" Target="../media/image45.png"/><Relationship Id="rId10" Type="http://schemas.openxmlformats.org/officeDocument/2006/relationships/image" Target="../media/image52.png"/><Relationship Id="rId4" Type="http://schemas.openxmlformats.org/officeDocument/2006/relationships/image" Target="../media/image56.svg"/><Relationship Id="rId9" Type="http://schemas.openxmlformats.org/officeDocument/2006/relationships/image" Target="../media/image5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svg"/><Relationship Id="rId12" Type="http://schemas.openxmlformats.org/officeDocument/2006/relationships/image" Target="../media/image49.svg"/><Relationship Id="rId17" Type="http://schemas.openxmlformats.org/officeDocument/2006/relationships/image" Target="../media/image15.png"/><Relationship Id="rId2" Type="http://schemas.openxmlformats.org/officeDocument/2006/relationships/audio" Target="../media/media3.m4a"/><Relationship Id="rId16" Type="http://schemas.openxmlformats.org/officeDocument/2006/relationships/image" Target="../media/image55.svg"/><Relationship Id="rId1" Type="http://schemas.microsoft.com/office/2007/relationships/media" Target="../media/media3.m4a"/><Relationship Id="rId6" Type="http://schemas.openxmlformats.org/officeDocument/2006/relationships/image" Target="../media/image50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7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6.png"/><Relationship Id="rId14" Type="http://schemas.openxmlformats.org/officeDocument/2006/relationships/image" Target="../media/image5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62.png"/><Relationship Id="rId2" Type="http://schemas.openxmlformats.org/officeDocument/2006/relationships/audio" Target="../media/media4.mp3"/><Relationship Id="rId16" Type="http://schemas.openxmlformats.org/officeDocument/2006/relationships/image" Target="../media/image61.png"/><Relationship Id="rId1" Type="http://schemas.microsoft.com/office/2007/relationships/media" Target="../media/media4.mp3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51.svg"/><Relationship Id="rId15" Type="http://schemas.openxmlformats.org/officeDocument/2006/relationships/image" Target="../media/image45.png"/><Relationship Id="rId10" Type="http://schemas.openxmlformats.org/officeDocument/2006/relationships/image" Target="../media/image31.png"/><Relationship Id="rId4" Type="http://schemas.openxmlformats.org/officeDocument/2006/relationships/image" Target="../media/image50.png"/><Relationship Id="rId9" Type="http://schemas.openxmlformats.org/officeDocument/2006/relationships/image" Target="../media/image30.sv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6.m4a"/><Relationship Id="rId7" Type="http://schemas.microsoft.com/office/2007/relationships/media" Target="../media/media4.mp3"/><Relationship Id="rId12" Type="http://schemas.openxmlformats.org/officeDocument/2006/relationships/customXml" Target="../ink/ink1.xml"/><Relationship Id="rId33" Type="http://schemas.openxmlformats.org/officeDocument/2006/relationships/image" Target="../media/image62.png"/><Relationship Id="rId2" Type="http://schemas.openxmlformats.org/officeDocument/2006/relationships/audio" Target="../media/media5.m4a"/><Relationship Id="rId29" Type="http://schemas.openxmlformats.org/officeDocument/2006/relationships/image" Target="../media/image71.png"/><Relationship Id="rId1" Type="http://schemas.microsoft.com/office/2007/relationships/media" Target="../media/media5.m4a"/><Relationship Id="rId6" Type="http://schemas.openxmlformats.org/officeDocument/2006/relationships/audio" Target="../media/media7.m4a"/><Relationship Id="rId11" Type="http://schemas.openxmlformats.org/officeDocument/2006/relationships/image" Target="../media/image2.png"/><Relationship Id="rId32" Type="http://schemas.openxmlformats.org/officeDocument/2006/relationships/image" Target="../media/image64.png"/><Relationship Id="rId5" Type="http://schemas.microsoft.com/office/2007/relationships/media" Target="../media/media7.m4a"/><Relationship Id="rId10" Type="http://schemas.openxmlformats.org/officeDocument/2006/relationships/image" Target="../media/image1.png"/><Relationship Id="rId31" Type="http://schemas.openxmlformats.org/officeDocument/2006/relationships/image" Target="../media/image63.png"/><Relationship Id="rId4" Type="http://schemas.openxmlformats.org/officeDocument/2006/relationships/audio" Target="../media/media6.m4a"/><Relationship Id="rId9" Type="http://schemas.openxmlformats.org/officeDocument/2006/relationships/slideLayout" Target="../slideLayouts/slideLayout1.xml"/><Relationship Id="rId30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6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6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5658FE-16B5-4DBA-A273-9FDCBCAE87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3702" y="0"/>
            <a:ext cx="14067692" cy="7913076"/>
          </a:xfrm>
          <a:prstGeom prst="rect">
            <a:avLst/>
          </a:prstGeom>
        </p:spPr>
      </p:pic>
      <p:pic>
        <p:nvPicPr>
          <p:cNvPr id="428" name="Picture 427">
            <a:extLst>
              <a:ext uri="{FF2B5EF4-FFF2-40B4-BE49-F238E27FC236}">
                <a16:creationId xmlns:a16="http://schemas.microsoft.com/office/drawing/2014/main" id="{AB5DB1AD-4A9C-4CEC-8F1E-47256D4310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27531668" y="2966275"/>
            <a:ext cx="23529723" cy="5960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BC5B1-E9A1-418C-B2E1-FF99CC8C20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>
            <a:off x="4122264" y="2966275"/>
            <a:ext cx="23529723" cy="5960321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5A6EA365-F26C-4BDA-88EB-CDA15450299D}"/>
              </a:ext>
            </a:extLst>
          </p:cNvPr>
          <p:cNvGrpSpPr/>
          <p:nvPr/>
        </p:nvGrpSpPr>
        <p:grpSpPr>
          <a:xfrm>
            <a:off x="28960596" y="2012319"/>
            <a:ext cx="2149176" cy="3362991"/>
            <a:chOff x="5237655" y="2348035"/>
            <a:chExt cx="1716690" cy="2686245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A4EC5E7-38E4-4CA7-93D4-25F48D501D4A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4CF868-38E3-4AE1-BDD1-7CB5E30B4113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4DA00DD-9763-413F-9420-8EFAD1E623E6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8A079B-05FE-4BFA-A0A7-78EF39BFD17F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07AA7F-EAD0-42DE-9070-3BD4F0B5AAA1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11EB03-4499-41C1-97AA-865A5A9E2743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D85E85-3D68-4FEA-8F23-74DA1D5434EC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C10CE8-9121-4DE0-B183-82CB0F422E56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6DABB7-D9EB-4E9D-86D0-A2FCB88470DB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54DF11-84A7-45EB-90B4-AE82356702EC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F48E9A-1722-4DDF-A3CF-BFE409697288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8E50BB-AAB5-4C9D-9D86-850FD1CC8FDB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E3910BF-A2AC-43B7-82DD-44518181B0B9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881EFB-D090-426B-A2CF-FD949C210AB5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7E2E4C-B7F6-4A0A-AC67-36EEBF541A32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071B2BE-C100-4A01-A624-BFF1FBBC9A72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706B3C5-A21D-4EAF-AF78-02FDFF7684FB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0C828AD-EE3D-43C9-A02A-3613F65BAAE6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BC8321E-2A74-474D-AC2A-CCFFABB6382C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EE71B93-D189-400E-A6BA-32AB0D201689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958B9B5-78AF-4151-9CBD-2C3C69CCE323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C3B2259-EF8D-4A6B-877F-011211B5EFA0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002A524-6F3B-475F-8015-74F98EC144D6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1198ED8-4B62-48ED-ACC7-9D2361ACAEDA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74AE8A-66D6-498D-BE38-AE7B6A171915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898B613-A16C-47BA-BAAE-630F6A0DB9D4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DA1119B-1663-4C48-8293-D6490AD27766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ABED8A5-4F1F-4ECB-822A-304E5B696AA2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C9A2BF0-227E-4330-9E2E-BCDD8B73D749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5B32F1F-844A-43EA-8EC3-0C68D037A0A9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59B039C-69C1-4D97-B3F9-8E1894AEBE0A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874603D9-CAAD-4E5E-B69E-D74A807077F6}"/>
              </a:ext>
            </a:extLst>
          </p:cNvPr>
          <p:cNvGrpSpPr/>
          <p:nvPr/>
        </p:nvGrpSpPr>
        <p:grpSpPr>
          <a:xfrm>
            <a:off x="30162860" y="3549190"/>
            <a:ext cx="1524315" cy="1901215"/>
            <a:chOff x="15611118" y="3959297"/>
            <a:chExt cx="1836280" cy="2290309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67A33A9-363E-44A7-88F5-26F7709E940F}"/>
                </a:ext>
              </a:extLst>
            </p:cNvPr>
            <p:cNvSpPr/>
            <p:nvPr/>
          </p:nvSpPr>
          <p:spPr>
            <a:xfrm>
              <a:off x="16568815" y="5915556"/>
              <a:ext cx="459070" cy="333868"/>
            </a:xfrm>
            <a:custGeom>
              <a:avLst/>
              <a:gdLst>
                <a:gd name="connsiteX0" fmla="*/ 367632 w 459066"/>
                <a:gd name="connsiteY0" fmla="*/ 268136 h 333866"/>
                <a:gd name="connsiteX1" fmla="*/ 109303 w 459066"/>
                <a:gd name="connsiteY1" fmla="*/ 235584 h 333866"/>
                <a:gd name="connsiteX2" fmla="*/ 68404 w 459066"/>
                <a:gd name="connsiteY2" fmla="*/ 160046 h 333866"/>
                <a:gd name="connsiteX3" fmla="*/ 274150 w 459066"/>
                <a:gd name="connsiteY3" fmla="*/ 135006 h 333866"/>
                <a:gd name="connsiteX4" fmla="*/ 277071 w 459066"/>
                <a:gd name="connsiteY4" fmla="*/ 136258 h 333866"/>
                <a:gd name="connsiteX5" fmla="*/ 279992 w 459066"/>
                <a:gd name="connsiteY5" fmla="*/ 137511 h 333866"/>
                <a:gd name="connsiteX6" fmla="*/ 279992 w 459066"/>
                <a:gd name="connsiteY6" fmla="*/ 137511 h 333866"/>
                <a:gd name="connsiteX7" fmla="*/ 282496 w 459066"/>
                <a:gd name="connsiteY7" fmla="*/ 138762 h 333866"/>
                <a:gd name="connsiteX8" fmla="*/ 283331 w 459066"/>
                <a:gd name="connsiteY8" fmla="*/ 139180 h 333866"/>
                <a:gd name="connsiteX9" fmla="*/ 286670 w 459066"/>
                <a:gd name="connsiteY9" fmla="*/ 140849 h 333866"/>
                <a:gd name="connsiteX10" fmla="*/ 290843 w 459066"/>
                <a:gd name="connsiteY10" fmla="*/ 142518 h 333866"/>
                <a:gd name="connsiteX11" fmla="*/ 294182 w 459066"/>
                <a:gd name="connsiteY11" fmla="*/ 144188 h 333866"/>
                <a:gd name="connsiteX12" fmla="*/ 295016 w 459066"/>
                <a:gd name="connsiteY12" fmla="*/ 144605 h 333866"/>
                <a:gd name="connsiteX13" fmla="*/ 295016 w 459066"/>
                <a:gd name="connsiteY13" fmla="*/ 144605 h 333866"/>
                <a:gd name="connsiteX14" fmla="*/ 296686 w 459066"/>
                <a:gd name="connsiteY14" fmla="*/ 145440 h 333866"/>
                <a:gd name="connsiteX15" fmla="*/ 298772 w 459066"/>
                <a:gd name="connsiteY15" fmla="*/ 146274 h 333866"/>
                <a:gd name="connsiteX16" fmla="*/ 299607 w 459066"/>
                <a:gd name="connsiteY16" fmla="*/ 146692 h 333866"/>
                <a:gd name="connsiteX17" fmla="*/ 352191 w 459066"/>
                <a:gd name="connsiteY17" fmla="*/ 171732 h 333866"/>
                <a:gd name="connsiteX18" fmla="*/ 367632 w 459066"/>
                <a:gd name="connsiteY18" fmla="*/ 26813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9066" h="333866">
                  <a:moveTo>
                    <a:pt x="367632" y="268136"/>
                  </a:moveTo>
                  <a:cubicBezTo>
                    <a:pt x="237007" y="281490"/>
                    <a:pt x="208628" y="400013"/>
                    <a:pt x="109303" y="235584"/>
                  </a:cubicBezTo>
                  <a:cubicBezTo>
                    <a:pt x="96783" y="215134"/>
                    <a:pt x="83428" y="190094"/>
                    <a:pt x="68404" y="160046"/>
                  </a:cubicBezTo>
                  <a:cubicBezTo>
                    <a:pt x="-49701" y="-76582"/>
                    <a:pt x="140186" y="73658"/>
                    <a:pt x="274150" y="135006"/>
                  </a:cubicBezTo>
                  <a:cubicBezTo>
                    <a:pt x="275402" y="135424"/>
                    <a:pt x="276236" y="135841"/>
                    <a:pt x="277071" y="136258"/>
                  </a:cubicBezTo>
                  <a:cubicBezTo>
                    <a:pt x="277906" y="136676"/>
                    <a:pt x="279158" y="137093"/>
                    <a:pt x="279992" y="137511"/>
                  </a:cubicBezTo>
                  <a:lnTo>
                    <a:pt x="279992" y="137511"/>
                  </a:lnTo>
                  <a:cubicBezTo>
                    <a:pt x="280827" y="137928"/>
                    <a:pt x="281662" y="138345"/>
                    <a:pt x="282496" y="138762"/>
                  </a:cubicBezTo>
                  <a:cubicBezTo>
                    <a:pt x="282914" y="138762"/>
                    <a:pt x="282914" y="138762"/>
                    <a:pt x="283331" y="139180"/>
                  </a:cubicBezTo>
                  <a:cubicBezTo>
                    <a:pt x="284583" y="139597"/>
                    <a:pt x="285835" y="140432"/>
                    <a:pt x="286670" y="140849"/>
                  </a:cubicBezTo>
                  <a:cubicBezTo>
                    <a:pt x="289591" y="142101"/>
                    <a:pt x="290843" y="142518"/>
                    <a:pt x="290843" y="142518"/>
                  </a:cubicBezTo>
                  <a:cubicBezTo>
                    <a:pt x="290843" y="142518"/>
                    <a:pt x="292095" y="142936"/>
                    <a:pt x="294182" y="144188"/>
                  </a:cubicBezTo>
                  <a:cubicBezTo>
                    <a:pt x="294599" y="144188"/>
                    <a:pt x="294599" y="144188"/>
                    <a:pt x="295016" y="144605"/>
                  </a:cubicBezTo>
                  <a:lnTo>
                    <a:pt x="295016" y="144605"/>
                  </a:lnTo>
                  <a:cubicBezTo>
                    <a:pt x="295434" y="145022"/>
                    <a:pt x="296268" y="145022"/>
                    <a:pt x="296686" y="145440"/>
                  </a:cubicBezTo>
                  <a:cubicBezTo>
                    <a:pt x="297520" y="145857"/>
                    <a:pt x="298355" y="145857"/>
                    <a:pt x="298772" y="146274"/>
                  </a:cubicBezTo>
                  <a:cubicBezTo>
                    <a:pt x="299190" y="146274"/>
                    <a:pt x="299607" y="146692"/>
                    <a:pt x="299607" y="146692"/>
                  </a:cubicBezTo>
                  <a:cubicBezTo>
                    <a:pt x="310875" y="151700"/>
                    <a:pt x="330907" y="160464"/>
                    <a:pt x="352191" y="171732"/>
                  </a:cubicBezTo>
                  <a:cubicBezTo>
                    <a:pt x="416043" y="204701"/>
                    <a:pt x="489494" y="255616"/>
                    <a:pt x="367632" y="268136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B8BCC81-D30E-494C-B427-584DA6B5EE4A}"/>
                </a:ext>
              </a:extLst>
            </p:cNvPr>
            <p:cNvSpPr/>
            <p:nvPr/>
          </p:nvSpPr>
          <p:spPr>
            <a:xfrm>
              <a:off x="16561352" y="5910274"/>
              <a:ext cx="459070" cy="333868"/>
            </a:xfrm>
            <a:custGeom>
              <a:avLst/>
              <a:gdLst>
                <a:gd name="connsiteX0" fmla="*/ 439364 w 459066"/>
                <a:gd name="connsiteY0" fmla="*/ 232936 h 333866"/>
                <a:gd name="connsiteX1" fmla="*/ 413489 w 459066"/>
                <a:gd name="connsiteY1" fmla="*/ 207479 h 333866"/>
                <a:gd name="connsiteX2" fmla="*/ 386363 w 459066"/>
                <a:gd name="connsiteY2" fmla="*/ 190368 h 333866"/>
                <a:gd name="connsiteX3" fmla="*/ 360488 w 459066"/>
                <a:gd name="connsiteY3" fmla="*/ 176596 h 333866"/>
                <a:gd name="connsiteX4" fmla="*/ 339621 w 459066"/>
                <a:gd name="connsiteY4" fmla="*/ 166580 h 333866"/>
                <a:gd name="connsiteX5" fmla="*/ 307487 w 459066"/>
                <a:gd name="connsiteY5" fmla="*/ 151974 h 333866"/>
                <a:gd name="connsiteX6" fmla="*/ 306652 w 459066"/>
                <a:gd name="connsiteY6" fmla="*/ 151556 h 333866"/>
                <a:gd name="connsiteX7" fmla="*/ 302479 w 459066"/>
                <a:gd name="connsiteY7" fmla="*/ 149887 h 333866"/>
                <a:gd name="connsiteX8" fmla="*/ 301644 w 459066"/>
                <a:gd name="connsiteY8" fmla="*/ 149470 h 333866"/>
                <a:gd name="connsiteX9" fmla="*/ 302479 w 459066"/>
                <a:gd name="connsiteY9" fmla="*/ 149887 h 333866"/>
                <a:gd name="connsiteX10" fmla="*/ 304148 w 459066"/>
                <a:gd name="connsiteY10" fmla="*/ 150722 h 333866"/>
                <a:gd name="connsiteX11" fmla="*/ 339204 w 459066"/>
                <a:gd name="connsiteY11" fmla="*/ 166998 h 333866"/>
                <a:gd name="connsiteX12" fmla="*/ 359236 w 459066"/>
                <a:gd name="connsiteY12" fmla="*/ 177014 h 333866"/>
                <a:gd name="connsiteX13" fmla="*/ 385111 w 459066"/>
                <a:gd name="connsiteY13" fmla="*/ 192038 h 333866"/>
                <a:gd name="connsiteX14" fmla="*/ 411403 w 459066"/>
                <a:gd name="connsiteY14" fmla="*/ 209983 h 333866"/>
                <a:gd name="connsiteX15" fmla="*/ 434773 w 459066"/>
                <a:gd name="connsiteY15" fmla="*/ 235023 h 333866"/>
                <a:gd name="connsiteX16" fmla="*/ 435191 w 459066"/>
                <a:gd name="connsiteY16" fmla="*/ 250464 h 333866"/>
                <a:gd name="connsiteX17" fmla="*/ 420584 w 459066"/>
                <a:gd name="connsiteY17" fmla="*/ 260063 h 333866"/>
                <a:gd name="connsiteX18" fmla="*/ 380937 w 459066"/>
                <a:gd name="connsiteY18" fmla="*/ 267575 h 333866"/>
                <a:gd name="connsiteX19" fmla="*/ 359653 w 459066"/>
                <a:gd name="connsiteY19" fmla="*/ 269662 h 333866"/>
                <a:gd name="connsiteX20" fmla="*/ 337117 w 459066"/>
                <a:gd name="connsiteY20" fmla="*/ 273835 h 333866"/>
                <a:gd name="connsiteX21" fmla="*/ 292880 w 459066"/>
                <a:gd name="connsiteY21" fmla="*/ 288442 h 333866"/>
                <a:gd name="connsiteX22" fmla="*/ 249895 w 459066"/>
                <a:gd name="connsiteY22" fmla="*/ 307639 h 333866"/>
                <a:gd name="connsiteX23" fmla="*/ 207744 w 459066"/>
                <a:gd name="connsiteY23" fmla="*/ 316820 h 333866"/>
                <a:gd name="connsiteX24" fmla="*/ 171019 w 459066"/>
                <a:gd name="connsiteY24" fmla="*/ 296788 h 333866"/>
                <a:gd name="connsiteX25" fmla="*/ 140971 w 459066"/>
                <a:gd name="connsiteY25" fmla="*/ 260063 h 333866"/>
                <a:gd name="connsiteX26" fmla="*/ 127199 w 459066"/>
                <a:gd name="connsiteY26" fmla="*/ 239196 h 333866"/>
                <a:gd name="connsiteX27" fmla="*/ 91308 w 459066"/>
                <a:gd name="connsiteY27" fmla="*/ 176179 h 333866"/>
                <a:gd name="connsiteX28" fmla="*/ 69607 w 459066"/>
                <a:gd name="connsiteY28" fmla="*/ 133611 h 333866"/>
                <a:gd name="connsiteX29" fmla="*/ 51244 w 459066"/>
                <a:gd name="connsiteY29" fmla="*/ 91043 h 333866"/>
                <a:gd name="connsiteX30" fmla="*/ 45401 w 459066"/>
                <a:gd name="connsiteY30" fmla="*/ 69759 h 333866"/>
                <a:gd name="connsiteX31" fmla="*/ 44984 w 459066"/>
                <a:gd name="connsiteY31" fmla="*/ 50562 h 333866"/>
                <a:gd name="connsiteX32" fmla="*/ 76284 w 459066"/>
                <a:gd name="connsiteY32" fmla="*/ 43884 h 333866"/>
                <a:gd name="connsiteX33" fmla="*/ 149735 w 459066"/>
                <a:gd name="connsiteY33" fmla="*/ 73932 h 333866"/>
                <a:gd name="connsiteX34" fmla="*/ 209831 w 459066"/>
                <a:gd name="connsiteY34" fmla="*/ 104815 h 333866"/>
                <a:gd name="connsiteX35" fmla="*/ 256155 w 459066"/>
                <a:gd name="connsiteY35" fmla="*/ 128603 h 333866"/>
                <a:gd name="connsiteX36" fmla="*/ 280777 w 459066"/>
                <a:gd name="connsiteY36" fmla="*/ 140288 h 333866"/>
                <a:gd name="connsiteX37" fmla="*/ 283699 w 459066"/>
                <a:gd name="connsiteY37" fmla="*/ 141540 h 333866"/>
                <a:gd name="connsiteX38" fmla="*/ 289124 w 459066"/>
                <a:gd name="connsiteY38" fmla="*/ 144044 h 333866"/>
                <a:gd name="connsiteX39" fmla="*/ 286620 w 459066"/>
                <a:gd name="connsiteY39" fmla="*/ 142792 h 333866"/>
                <a:gd name="connsiteX40" fmla="*/ 286620 w 459066"/>
                <a:gd name="connsiteY40" fmla="*/ 142792 h 333866"/>
                <a:gd name="connsiteX41" fmla="*/ 256572 w 459066"/>
                <a:gd name="connsiteY41" fmla="*/ 128186 h 333866"/>
                <a:gd name="connsiteX42" fmla="*/ 151821 w 459066"/>
                <a:gd name="connsiteY42" fmla="*/ 69759 h 333866"/>
                <a:gd name="connsiteX43" fmla="*/ 78788 w 459066"/>
                <a:gd name="connsiteY43" fmla="*/ 34703 h 333866"/>
                <a:gd name="connsiteX44" fmla="*/ 55835 w 459066"/>
                <a:gd name="connsiteY44" fmla="*/ 31364 h 333866"/>
                <a:gd name="connsiteX45" fmla="*/ 42480 w 459066"/>
                <a:gd name="connsiteY45" fmla="*/ 35120 h 333866"/>
                <a:gd name="connsiteX46" fmla="*/ 33716 w 459066"/>
                <a:gd name="connsiteY46" fmla="*/ 46806 h 333866"/>
                <a:gd name="connsiteX47" fmla="*/ 32047 w 459066"/>
                <a:gd name="connsiteY47" fmla="*/ 72263 h 333866"/>
                <a:gd name="connsiteX48" fmla="*/ 37055 w 459066"/>
                <a:gd name="connsiteY48" fmla="*/ 96051 h 333866"/>
                <a:gd name="connsiteX49" fmla="*/ 74197 w 459066"/>
                <a:gd name="connsiteY49" fmla="*/ 185778 h 333866"/>
                <a:gd name="connsiteX50" fmla="*/ 104663 w 459066"/>
                <a:gd name="connsiteY50" fmla="*/ 242535 h 333866"/>
                <a:gd name="connsiteX51" fmla="*/ 123860 w 459066"/>
                <a:gd name="connsiteY51" fmla="*/ 273000 h 333866"/>
                <a:gd name="connsiteX52" fmla="*/ 156829 w 459066"/>
                <a:gd name="connsiteY52" fmla="*/ 312647 h 333866"/>
                <a:gd name="connsiteX53" fmla="*/ 178531 w 459066"/>
                <a:gd name="connsiteY53" fmla="*/ 328923 h 333866"/>
                <a:gd name="connsiteX54" fmla="*/ 205657 w 459066"/>
                <a:gd name="connsiteY54" fmla="*/ 337270 h 333866"/>
                <a:gd name="connsiteX55" fmla="*/ 256989 w 459066"/>
                <a:gd name="connsiteY55" fmla="*/ 324750 h 333866"/>
                <a:gd name="connsiteX56" fmla="*/ 299140 w 459066"/>
                <a:gd name="connsiteY56" fmla="*/ 303048 h 333866"/>
                <a:gd name="connsiteX57" fmla="*/ 340456 w 459066"/>
                <a:gd name="connsiteY57" fmla="*/ 286355 h 333866"/>
                <a:gd name="connsiteX58" fmla="*/ 361323 w 459066"/>
                <a:gd name="connsiteY58" fmla="*/ 281347 h 333866"/>
                <a:gd name="connsiteX59" fmla="*/ 382607 w 459066"/>
                <a:gd name="connsiteY59" fmla="*/ 278008 h 333866"/>
                <a:gd name="connsiteX60" fmla="*/ 423505 w 459066"/>
                <a:gd name="connsiteY60" fmla="*/ 267575 h 333866"/>
                <a:gd name="connsiteX61" fmla="*/ 440199 w 459066"/>
                <a:gd name="connsiteY61" fmla="*/ 254220 h 333866"/>
                <a:gd name="connsiteX62" fmla="*/ 439364 w 459066"/>
                <a:gd name="connsiteY62" fmla="*/ 232936 h 333866"/>
                <a:gd name="connsiteX63" fmla="*/ 290793 w 459066"/>
                <a:gd name="connsiteY63" fmla="*/ 144462 h 333866"/>
                <a:gd name="connsiteX64" fmla="*/ 289959 w 459066"/>
                <a:gd name="connsiteY64" fmla="*/ 144044 h 333866"/>
                <a:gd name="connsiteX65" fmla="*/ 292045 w 459066"/>
                <a:gd name="connsiteY65" fmla="*/ 144879 h 333866"/>
                <a:gd name="connsiteX66" fmla="*/ 290793 w 459066"/>
                <a:gd name="connsiteY66" fmla="*/ 14446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59066" h="333866">
                  <a:moveTo>
                    <a:pt x="439364" y="232936"/>
                  </a:moveTo>
                  <a:cubicBezTo>
                    <a:pt x="432269" y="221668"/>
                    <a:pt x="422671" y="214574"/>
                    <a:pt x="413489" y="207479"/>
                  </a:cubicBezTo>
                  <a:cubicBezTo>
                    <a:pt x="404308" y="200802"/>
                    <a:pt x="395127" y="195376"/>
                    <a:pt x="386363" y="190368"/>
                  </a:cubicBezTo>
                  <a:cubicBezTo>
                    <a:pt x="377181" y="185360"/>
                    <a:pt x="368417" y="180770"/>
                    <a:pt x="360488" y="176596"/>
                  </a:cubicBezTo>
                  <a:cubicBezTo>
                    <a:pt x="352976" y="172840"/>
                    <a:pt x="345881" y="169502"/>
                    <a:pt x="339621" y="166580"/>
                  </a:cubicBezTo>
                  <a:cubicBezTo>
                    <a:pt x="325432" y="159903"/>
                    <a:pt x="314581" y="154895"/>
                    <a:pt x="307487" y="151974"/>
                  </a:cubicBezTo>
                  <a:cubicBezTo>
                    <a:pt x="307069" y="151556"/>
                    <a:pt x="306652" y="151556"/>
                    <a:pt x="306652" y="151556"/>
                  </a:cubicBezTo>
                  <a:cubicBezTo>
                    <a:pt x="304983" y="150722"/>
                    <a:pt x="303731" y="150304"/>
                    <a:pt x="302479" y="149887"/>
                  </a:cubicBezTo>
                  <a:cubicBezTo>
                    <a:pt x="302061" y="149470"/>
                    <a:pt x="301644" y="149470"/>
                    <a:pt x="301644" y="149470"/>
                  </a:cubicBezTo>
                  <a:cubicBezTo>
                    <a:pt x="302061" y="149470"/>
                    <a:pt x="302061" y="149887"/>
                    <a:pt x="302479" y="149887"/>
                  </a:cubicBezTo>
                  <a:cubicBezTo>
                    <a:pt x="302896" y="150304"/>
                    <a:pt x="303731" y="150304"/>
                    <a:pt x="304148" y="150722"/>
                  </a:cubicBezTo>
                  <a:cubicBezTo>
                    <a:pt x="310825" y="153643"/>
                    <a:pt x="322928" y="159068"/>
                    <a:pt x="339204" y="166998"/>
                  </a:cubicBezTo>
                  <a:cubicBezTo>
                    <a:pt x="345464" y="169919"/>
                    <a:pt x="352141" y="173258"/>
                    <a:pt x="359236" y="177014"/>
                  </a:cubicBezTo>
                  <a:cubicBezTo>
                    <a:pt x="367165" y="181187"/>
                    <a:pt x="375929" y="186195"/>
                    <a:pt x="385111" y="192038"/>
                  </a:cubicBezTo>
                  <a:cubicBezTo>
                    <a:pt x="393875" y="197463"/>
                    <a:pt x="402639" y="203306"/>
                    <a:pt x="411403" y="209983"/>
                  </a:cubicBezTo>
                  <a:cubicBezTo>
                    <a:pt x="420167" y="216660"/>
                    <a:pt x="429348" y="224590"/>
                    <a:pt x="434773" y="235023"/>
                  </a:cubicBezTo>
                  <a:cubicBezTo>
                    <a:pt x="437277" y="240031"/>
                    <a:pt x="438112" y="245874"/>
                    <a:pt x="435191" y="250464"/>
                  </a:cubicBezTo>
                  <a:cubicBezTo>
                    <a:pt x="432269" y="255055"/>
                    <a:pt x="426427" y="257976"/>
                    <a:pt x="420584" y="260063"/>
                  </a:cubicBezTo>
                  <a:cubicBezTo>
                    <a:pt x="408481" y="264236"/>
                    <a:pt x="395127" y="266740"/>
                    <a:pt x="380937" y="267575"/>
                  </a:cubicBezTo>
                  <a:cubicBezTo>
                    <a:pt x="373843" y="268410"/>
                    <a:pt x="366748" y="269244"/>
                    <a:pt x="359653" y="269662"/>
                  </a:cubicBezTo>
                  <a:cubicBezTo>
                    <a:pt x="352141" y="270914"/>
                    <a:pt x="344629" y="272166"/>
                    <a:pt x="337117" y="273835"/>
                  </a:cubicBezTo>
                  <a:cubicBezTo>
                    <a:pt x="322093" y="277174"/>
                    <a:pt x="307487" y="282599"/>
                    <a:pt x="292880" y="288442"/>
                  </a:cubicBezTo>
                  <a:cubicBezTo>
                    <a:pt x="278273" y="294284"/>
                    <a:pt x="264084" y="301379"/>
                    <a:pt x="249895" y="307639"/>
                  </a:cubicBezTo>
                  <a:cubicBezTo>
                    <a:pt x="235705" y="313899"/>
                    <a:pt x="221099" y="318490"/>
                    <a:pt x="207744" y="316820"/>
                  </a:cubicBezTo>
                  <a:cubicBezTo>
                    <a:pt x="194389" y="315151"/>
                    <a:pt x="182287" y="307222"/>
                    <a:pt x="171019" y="296788"/>
                  </a:cubicBezTo>
                  <a:cubicBezTo>
                    <a:pt x="160168" y="286355"/>
                    <a:pt x="150152" y="273418"/>
                    <a:pt x="140971" y="260063"/>
                  </a:cubicBezTo>
                  <a:cubicBezTo>
                    <a:pt x="136380" y="253386"/>
                    <a:pt x="131789" y="246291"/>
                    <a:pt x="127199" y="239196"/>
                  </a:cubicBezTo>
                  <a:cubicBezTo>
                    <a:pt x="114261" y="218747"/>
                    <a:pt x="102993" y="197463"/>
                    <a:pt x="91308" y="176179"/>
                  </a:cubicBezTo>
                  <a:cubicBezTo>
                    <a:pt x="83796" y="161990"/>
                    <a:pt x="76284" y="147383"/>
                    <a:pt x="69607" y="133611"/>
                  </a:cubicBezTo>
                  <a:cubicBezTo>
                    <a:pt x="62512" y="119422"/>
                    <a:pt x="56252" y="105232"/>
                    <a:pt x="51244" y="91043"/>
                  </a:cubicBezTo>
                  <a:cubicBezTo>
                    <a:pt x="48740" y="83948"/>
                    <a:pt x="46653" y="76854"/>
                    <a:pt x="45401" y="69759"/>
                  </a:cubicBezTo>
                  <a:cubicBezTo>
                    <a:pt x="44149" y="62664"/>
                    <a:pt x="43315" y="55570"/>
                    <a:pt x="44984" y="50562"/>
                  </a:cubicBezTo>
                  <a:cubicBezTo>
                    <a:pt x="47071" y="39711"/>
                    <a:pt x="63347" y="40546"/>
                    <a:pt x="76284" y="43884"/>
                  </a:cubicBezTo>
                  <a:cubicBezTo>
                    <a:pt x="102993" y="50979"/>
                    <a:pt x="127199" y="63082"/>
                    <a:pt x="149735" y="73932"/>
                  </a:cubicBezTo>
                  <a:cubicBezTo>
                    <a:pt x="171853" y="84783"/>
                    <a:pt x="191885" y="95634"/>
                    <a:pt x="209831" y="104815"/>
                  </a:cubicBezTo>
                  <a:cubicBezTo>
                    <a:pt x="227776" y="113996"/>
                    <a:pt x="243217" y="122343"/>
                    <a:pt x="256155" y="128603"/>
                  </a:cubicBezTo>
                  <a:cubicBezTo>
                    <a:pt x="265753" y="133194"/>
                    <a:pt x="274100" y="137367"/>
                    <a:pt x="280777" y="140288"/>
                  </a:cubicBezTo>
                  <a:cubicBezTo>
                    <a:pt x="282029" y="140706"/>
                    <a:pt x="282864" y="141123"/>
                    <a:pt x="283699" y="141540"/>
                  </a:cubicBezTo>
                  <a:cubicBezTo>
                    <a:pt x="285785" y="142375"/>
                    <a:pt x="287455" y="143210"/>
                    <a:pt x="289124" y="144044"/>
                  </a:cubicBezTo>
                  <a:cubicBezTo>
                    <a:pt x="288289" y="143627"/>
                    <a:pt x="287455" y="143210"/>
                    <a:pt x="286620" y="142792"/>
                  </a:cubicBezTo>
                  <a:lnTo>
                    <a:pt x="286620" y="142792"/>
                  </a:lnTo>
                  <a:cubicBezTo>
                    <a:pt x="279525" y="139454"/>
                    <a:pt x="269092" y="134863"/>
                    <a:pt x="256572" y="128186"/>
                  </a:cubicBezTo>
                  <a:cubicBezTo>
                    <a:pt x="230697" y="115248"/>
                    <a:pt x="195224" y="94382"/>
                    <a:pt x="151821" y="69759"/>
                  </a:cubicBezTo>
                  <a:cubicBezTo>
                    <a:pt x="130120" y="57656"/>
                    <a:pt x="106749" y="43884"/>
                    <a:pt x="78788" y="34703"/>
                  </a:cubicBezTo>
                  <a:cubicBezTo>
                    <a:pt x="71693" y="32616"/>
                    <a:pt x="64181" y="30947"/>
                    <a:pt x="55835" y="31364"/>
                  </a:cubicBezTo>
                  <a:cubicBezTo>
                    <a:pt x="51661" y="31782"/>
                    <a:pt x="47071" y="32616"/>
                    <a:pt x="42480" y="35120"/>
                  </a:cubicBezTo>
                  <a:cubicBezTo>
                    <a:pt x="38307" y="37624"/>
                    <a:pt x="34968" y="42215"/>
                    <a:pt x="33716" y="46806"/>
                  </a:cubicBezTo>
                  <a:cubicBezTo>
                    <a:pt x="30377" y="55570"/>
                    <a:pt x="31212" y="64334"/>
                    <a:pt x="32047" y="72263"/>
                  </a:cubicBezTo>
                  <a:cubicBezTo>
                    <a:pt x="32881" y="80192"/>
                    <a:pt x="34968" y="88122"/>
                    <a:pt x="37055" y="96051"/>
                  </a:cubicBezTo>
                  <a:cubicBezTo>
                    <a:pt x="45819" y="126934"/>
                    <a:pt x="59591" y="156147"/>
                    <a:pt x="74197" y="185778"/>
                  </a:cubicBezTo>
                  <a:cubicBezTo>
                    <a:pt x="83379" y="204975"/>
                    <a:pt x="93395" y="223755"/>
                    <a:pt x="104663" y="242535"/>
                  </a:cubicBezTo>
                  <a:cubicBezTo>
                    <a:pt x="110923" y="252551"/>
                    <a:pt x="117183" y="262984"/>
                    <a:pt x="123860" y="273000"/>
                  </a:cubicBezTo>
                  <a:cubicBezTo>
                    <a:pt x="133459" y="286772"/>
                    <a:pt x="144309" y="300544"/>
                    <a:pt x="156829" y="312647"/>
                  </a:cubicBezTo>
                  <a:cubicBezTo>
                    <a:pt x="163507" y="318907"/>
                    <a:pt x="170601" y="324332"/>
                    <a:pt x="178531" y="328923"/>
                  </a:cubicBezTo>
                  <a:cubicBezTo>
                    <a:pt x="186877" y="333514"/>
                    <a:pt x="196059" y="336435"/>
                    <a:pt x="205657" y="337270"/>
                  </a:cubicBezTo>
                  <a:cubicBezTo>
                    <a:pt x="225272" y="338939"/>
                    <a:pt x="242383" y="331844"/>
                    <a:pt x="256989" y="324750"/>
                  </a:cubicBezTo>
                  <a:cubicBezTo>
                    <a:pt x="271596" y="317655"/>
                    <a:pt x="285368" y="309726"/>
                    <a:pt x="299140" y="303048"/>
                  </a:cubicBezTo>
                  <a:cubicBezTo>
                    <a:pt x="312912" y="296371"/>
                    <a:pt x="326684" y="290528"/>
                    <a:pt x="340456" y="286355"/>
                  </a:cubicBezTo>
                  <a:cubicBezTo>
                    <a:pt x="347551" y="284268"/>
                    <a:pt x="354228" y="282599"/>
                    <a:pt x="361323" y="281347"/>
                  </a:cubicBezTo>
                  <a:cubicBezTo>
                    <a:pt x="368417" y="280095"/>
                    <a:pt x="375512" y="278843"/>
                    <a:pt x="382607" y="278008"/>
                  </a:cubicBezTo>
                  <a:cubicBezTo>
                    <a:pt x="396796" y="275922"/>
                    <a:pt x="410568" y="273000"/>
                    <a:pt x="423505" y="267575"/>
                  </a:cubicBezTo>
                  <a:cubicBezTo>
                    <a:pt x="429765" y="264654"/>
                    <a:pt x="436443" y="260898"/>
                    <a:pt x="440199" y="254220"/>
                  </a:cubicBezTo>
                  <a:cubicBezTo>
                    <a:pt x="444789" y="246708"/>
                    <a:pt x="443120" y="238362"/>
                    <a:pt x="439364" y="232936"/>
                  </a:cubicBezTo>
                  <a:close/>
                  <a:moveTo>
                    <a:pt x="290793" y="144462"/>
                  </a:moveTo>
                  <a:cubicBezTo>
                    <a:pt x="290376" y="144462"/>
                    <a:pt x="290376" y="144044"/>
                    <a:pt x="289959" y="144044"/>
                  </a:cubicBezTo>
                  <a:cubicBezTo>
                    <a:pt x="290793" y="144462"/>
                    <a:pt x="291628" y="144879"/>
                    <a:pt x="292045" y="144879"/>
                  </a:cubicBezTo>
                  <a:cubicBezTo>
                    <a:pt x="292045" y="144879"/>
                    <a:pt x="291211" y="144879"/>
                    <a:pt x="290793" y="144462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009DFA3-F4B1-495C-8DAF-7D88E32EAEEF}"/>
                </a:ext>
              </a:extLst>
            </p:cNvPr>
            <p:cNvSpPr/>
            <p:nvPr/>
          </p:nvSpPr>
          <p:spPr>
            <a:xfrm>
              <a:off x="16654226" y="5988263"/>
              <a:ext cx="292135" cy="208668"/>
            </a:xfrm>
            <a:custGeom>
              <a:avLst/>
              <a:gdLst>
                <a:gd name="connsiteX0" fmla="*/ 180809 w 292133"/>
                <a:gd name="connsiteY0" fmla="*/ 95269 h 208666"/>
                <a:gd name="connsiteX1" fmla="*/ 224629 w 292133"/>
                <a:gd name="connsiteY1" fmla="*/ 167468 h 208666"/>
                <a:gd name="connsiteX2" fmla="*/ 52688 w 292133"/>
                <a:gd name="connsiteY2" fmla="*/ 105285 h 208666"/>
                <a:gd name="connsiteX3" fmla="*/ 180809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80809" y="95269"/>
                  </a:moveTo>
                  <a:cubicBezTo>
                    <a:pt x="180809" y="95269"/>
                    <a:pt x="330632" y="156617"/>
                    <a:pt x="224629" y="167468"/>
                  </a:cubicBezTo>
                  <a:cubicBezTo>
                    <a:pt x="140328" y="176232"/>
                    <a:pt x="130312" y="260951"/>
                    <a:pt x="52688" y="105285"/>
                  </a:cubicBezTo>
                  <a:cubicBezTo>
                    <a:pt x="-18259" y="-36608"/>
                    <a:pt x="103603" y="63552"/>
                    <a:pt x="180809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3BC450A-5712-428A-9277-F665E56F8A2D}"/>
                </a:ext>
              </a:extLst>
            </p:cNvPr>
            <p:cNvSpPr/>
            <p:nvPr/>
          </p:nvSpPr>
          <p:spPr>
            <a:xfrm>
              <a:off x="15983978" y="5915738"/>
              <a:ext cx="459070" cy="333868"/>
            </a:xfrm>
            <a:custGeom>
              <a:avLst/>
              <a:gdLst>
                <a:gd name="connsiteX0" fmla="*/ 396159 w 459066"/>
                <a:gd name="connsiteY0" fmla="*/ 160282 h 333866"/>
                <a:gd name="connsiteX1" fmla="*/ 360268 w 459066"/>
                <a:gd name="connsiteY1" fmla="*/ 227055 h 333866"/>
                <a:gd name="connsiteX2" fmla="*/ 96931 w 459066"/>
                <a:gd name="connsiteY2" fmla="*/ 267954 h 333866"/>
                <a:gd name="connsiteX3" fmla="*/ 142837 w 459066"/>
                <a:gd name="connsiteY3" fmla="*/ 155691 h 333866"/>
                <a:gd name="connsiteX4" fmla="*/ 163704 w 459066"/>
                <a:gd name="connsiteY4" fmla="*/ 146093 h 333866"/>
                <a:gd name="connsiteX5" fmla="*/ 164539 w 459066"/>
                <a:gd name="connsiteY5" fmla="*/ 145676 h 333866"/>
                <a:gd name="connsiteX6" fmla="*/ 166625 w 459066"/>
                <a:gd name="connsiteY6" fmla="*/ 144841 h 333866"/>
                <a:gd name="connsiteX7" fmla="*/ 168295 w 459066"/>
                <a:gd name="connsiteY7" fmla="*/ 144006 h 333866"/>
                <a:gd name="connsiteX8" fmla="*/ 168295 w 459066"/>
                <a:gd name="connsiteY8" fmla="*/ 144006 h 333866"/>
                <a:gd name="connsiteX9" fmla="*/ 169129 w 459066"/>
                <a:gd name="connsiteY9" fmla="*/ 143589 h 333866"/>
                <a:gd name="connsiteX10" fmla="*/ 172468 w 459066"/>
                <a:gd name="connsiteY10" fmla="*/ 141919 h 333866"/>
                <a:gd name="connsiteX11" fmla="*/ 176641 w 459066"/>
                <a:gd name="connsiteY11" fmla="*/ 140250 h 333866"/>
                <a:gd name="connsiteX12" fmla="*/ 179980 w 459066"/>
                <a:gd name="connsiteY12" fmla="*/ 138581 h 333866"/>
                <a:gd name="connsiteX13" fmla="*/ 180815 w 459066"/>
                <a:gd name="connsiteY13" fmla="*/ 138164 h 333866"/>
                <a:gd name="connsiteX14" fmla="*/ 183319 w 459066"/>
                <a:gd name="connsiteY14" fmla="*/ 136912 h 333866"/>
                <a:gd name="connsiteX15" fmla="*/ 186240 w 459066"/>
                <a:gd name="connsiteY15" fmla="*/ 135660 h 333866"/>
                <a:gd name="connsiteX16" fmla="*/ 189161 w 459066"/>
                <a:gd name="connsiteY16" fmla="*/ 134407 h 333866"/>
                <a:gd name="connsiteX17" fmla="*/ 396159 w 459066"/>
                <a:gd name="connsiteY17" fmla="*/ 16028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66" h="333866">
                  <a:moveTo>
                    <a:pt x="396159" y="160282"/>
                  </a:moveTo>
                  <a:cubicBezTo>
                    <a:pt x="383221" y="186157"/>
                    <a:pt x="371119" y="208276"/>
                    <a:pt x="360268" y="227055"/>
                  </a:cubicBezTo>
                  <a:cubicBezTo>
                    <a:pt x="256769" y="403588"/>
                    <a:pt x="229643" y="281726"/>
                    <a:pt x="96931" y="267954"/>
                  </a:cubicBezTo>
                  <a:cubicBezTo>
                    <a:pt x="-46215" y="253348"/>
                    <a:pt x="80237" y="185322"/>
                    <a:pt x="142837" y="155691"/>
                  </a:cubicBezTo>
                  <a:cubicBezTo>
                    <a:pt x="151184" y="151936"/>
                    <a:pt x="158696" y="148597"/>
                    <a:pt x="163704" y="146093"/>
                  </a:cubicBezTo>
                  <a:cubicBezTo>
                    <a:pt x="164121" y="145676"/>
                    <a:pt x="164539" y="145676"/>
                    <a:pt x="164539" y="145676"/>
                  </a:cubicBezTo>
                  <a:cubicBezTo>
                    <a:pt x="165373" y="145258"/>
                    <a:pt x="166208" y="144841"/>
                    <a:pt x="166625" y="144841"/>
                  </a:cubicBezTo>
                  <a:cubicBezTo>
                    <a:pt x="167460" y="144424"/>
                    <a:pt x="167877" y="144424"/>
                    <a:pt x="168295" y="144006"/>
                  </a:cubicBezTo>
                  <a:lnTo>
                    <a:pt x="168295" y="144006"/>
                  </a:lnTo>
                  <a:cubicBezTo>
                    <a:pt x="168712" y="143589"/>
                    <a:pt x="169129" y="143589"/>
                    <a:pt x="169129" y="143589"/>
                  </a:cubicBezTo>
                  <a:cubicBezTo>
                    <a:pt x="171633" y="142337"/>
                    <a:pt x="172468" y="141919"/>
                    <a:pt x="172468" y="141919"/>
                  </a:cubicBezTo>
                  <a:cubicBezTo>
                    <a:pt x="172468" y="141919"/>
                    <a:pt x="174137" y="141085"/>
                    <a:pt x="176641" y="140250"/>
                  </a:cubicBezTo>
                  <a:cubicBezTo>
                    <a:pt x="177893" y="139833"/>
                    <a:pt x="178728" y="139415"/>
                    <a:pt x="179980" y="138581"/>
                  </a:cubicBezTo>
                  <a:cubicBezTo>
                    <a:pt x="180397" y="138581"/>
                    <a:pt x="180397" y="138164"/>
                    <a:pt x="180815" y="138164"/>
                  </a:cubicBezTo>
                  <a:cubicBezTo>
                    <a:pt x="181649" y="137746"/>
                    <a:pt x="182484" y="137329"/>
                    <a:pt x="183319" y="136912"/>
                  </a:cubicBezTo>
                  <a:cubicBezTo>
                    <a:pt x="184153" y="136494"/>
                    <a:pt x="185405" y="136077"/>
                    <a:pt x="186240" y="135660"/>
                  </a:cubicBezTo>
                  <a:cubicBezTo>
                    <a:pt x="187075" y="135242"/>
                    <a:pt x="188327" y="134825"/>
                    <a:pt x="189161" y="134407"/>
                  </a:cubicBezTo>
                  <a:cubicBezTo>
                    <a:pt x="324377" y="73894"/>
                    <a:pt x="514264" y="-76763"/>
                    <a:pt x="396159" y="16028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2C0CABD-6A74-4CE9-8098-8ACCA7C9874A}"/>
                </a:ext>
              </a:extLst>
            </p:cNvPr>
            <p:cNvSpPr/>
            <p:nvPr/>
          </p:nvSpPr>
          <p:spPr>
            <a:xfrm>
              <a:off x="15981347" y="5910692"/>
              <a:ext cx="459070" cy="333868"/>
            </a:xfrm>
            <a:custGeom>
              <a:avLst/>
              <a:gdLst>
                <a:gd name="connsiteX0" fmla="*/ 440107 w 459066"/>
                <a:gd name="connsiteY0" fmla="*/ 46806 h 333866"/>
                <a:gd name="connsiteX1" fmla="*/ 430925 w 459066"/>
                <a:gd name="connsiteY1" fmla="*/ 35120 h 333866"/>
                <a:gd name="connsiteX2" fmla="*/ 417988 w 459066"/>
                <a:gd name="connsiteY2" fmla="*/ 31364 h 333866"/>
                <a:gd name="connsiteX3" fmla="*/ 395035 w 459066"/>
                <a:gd name="connsiteY3" fmla="*/ 34703 h 333866"/>
                <a:gd name="connsiteX4" fmla="*/ 322001 w 459066"/>
                <a:gd name="connsiteY4" fmla="*/ 69759 h 333866"/>
                <a:gd name="connsiteX5" fmla="*/ 217251 w 459066"/>
                <a:gd name="connsiteY5" fmla="*/ 128186 h 333866"/>
                <a:gd name="connsiteX6" fmla="*/ 187203 w 459066"/>
                <a:gd name="connsiteY6" fmla="*/ 142792 h 333866"/>
                <a:gd name="connsiteX7" fmla="*/ 184699 w 459066"/>
                <a:gd name="connsiteY7" fmla="*/ 144044 h 333866"/>
                <a:gd name="connsiteX8" fmla="*/ 190124 w 459066"/>
                <a:gd name="connsiteY8" fmla="*/ 141540 h 333866"/>
                <a:gd name="connsiteX9" fmla="*/ 193045 w 459066"/>
                <a:gd name="connsiteY9" fmla="*/ 140288 h 333866"/>
                <a:gd name="connsiteX10" fmla="*/ 217668 w 459066"/>
                <a:gd name="connsiteY10" fmla="*/ 128603 h 333866"/>
                <a:gd name="connsiteX11" fmla="*/ 263992 w 459066"/>
                <a:gd name="connsiteY11" fmla="*/ 104815 h 333866"/>
                <a:gd name="connsiteX12" fmla="*/ 324088 w 459066"/>
                <a:gd name="connsiteY12" fmla="*/ 73932 h 333866"/>
                <a:gd name="connsiteX13" fmla="*/ 397539 w 459066"/>
                <a:gd name="connsiteY13" fmla="*/ 43884 h 333866"/>
                <a:gd name="connsiteX14" fmla="*/ 428839 w 459066"/>
                <a:gd name="connsiteY14" fmla="*/ 50562 h 333866"/>
                <a:gd name="connsiteX15" fmla="*/ 428421 w 459066"/>
                <a:gd name="connsiteY15" fmla="*/ 69759 h 333866"/>
                <a:gd name="connsiteX16" fmla="*/ 422579 w 459066"/>
                <a:gd name="connsiteY16" fmla="*/ 91043 h 333866"/>
                <a:gd name="connsiteX17" fmla="*/ 404216 w 459066"/>
                <a:gd name="connsiteY17" fmla="*/ 133611 h 333866"/>
                <a:gd name="connsiteX18" fmla="*/ 382515 w 459066"/>
                <a:gd name="connsiteY18" fmla="*/ 176179 h 333866"/>
                <a:gd name="connsiteX19" fmla="*/ 352467 w 459066"/>
                <a:gd name="connsiteY19" fmla="*/ 230015 h 333866"/>
                <a:gd name="connsiteX20" fmla="*/ 333269 w 459066"/>
                <a:gd name="connsiteY20" fmla="*/ 260063 h 333866"/>
                <a:gd name="connsiteX21" fmla="*/ 303221 w 459066"/>
                <a:gd name="connsiteY21" fmla="*/ 296788 h 333866"/>
                <a:gd name="connsiteX22" fmla="*/ 266496 w 459066"/>
                <a:gd name="connsiteY22" fmla="*/ 316820 h 333866"/>
                <a:gd name="connsiteX23" fmla="*/ 224345 w 459066"/>
                <a:gd name="connsiteY23" fmla="*/ 307639 h 333866"/>
                <a:gd name="connsiteX24" fmla="*/ 181360 w 459066"/>
                <a:gd name="connsiteY24" fmla="*/ 288442 h 333866"/>
                <a:gd name="connsiteX25" fmla="*/ 137123 w 459066"/>
                <a:gd name="connsiteY25" fmla="*/ 273835 h 333866"/>
                <a:gd name="connsiteX26" fmla="*/ 114587 w 459066"/>
                <a:gd name="connsiteY26" fmla="*/ 269662 h 333866"/>
                <a:gd name="connsiteX27" fmla="*/ 92885 w 459066"/>
                <a:gd name="connsiteY27" fmla="*/ 267575 h 333866"/>
                <a:gd name="connsiteX28" fmla="*/ 53239 w 459066"/>
                <a:gd name="connsiteY28" fmla="*/ 260063 h 333866"/>
                <a:gd name="connsiteX29" fmla="*/ 38632 w 459066"/>
                <a:gd name="connsiteY29" fmla="*/ 250464 h 333866"/>
                <a:gd name="connsiteX30" fmla="*/ 39049 w 459066"/>
                <a:gd name="connsiteY30" fmla="*/ 235023 h 333866"/>
                <a:gd name="connsiteX31" fmla="*/ 62420 w 459066"/>
                <a:gd name="connsiteY31" fmla="*/ 209983 h 333866"/>
                <a:gd name="connsiteX32" fmla="*/ 88712 w 459066"/>
                <a:gd name="connsiteY32" fmla="*/ 192038 h 333866"/>
                <a:gd name="connsiteX33" fmla="*/ 134619 w 459066"/>
                <a:gd name="connsiteY33" fmla="*/ 166998 h 333866"/>
                <a:gd name="connsiteX34" fmla="*/ 145887 w 459066"/>
                <a:gd name="connsiteY34" fmla="*/ 161572 h 333866"/>
                <a:gd name="connsiteX35" fmla="*/ 169675 w 459066"/>
                <a:gd name="connsiteY35" fmla="*/ 150722 h 333866"/>
                <a:gd name="connsiteX36" fmla="*/ 171344 w 459066"/>
                <a:gd name="connsiteY36" fmla="*/ 149887 h 333866"/>
                <a:gd name="connsiteX37" fmla="*/ 172179 w 459066"/>
                <a:gd name="connsiteY37" fmla="*/ 149470 h 333866"/>
                <a:gd name="connsiteX38" fmla="*/ 171344 w 459066"/>
                <a:gd name="connsiteY38" fmla="*/ 149887 h 333866"/>
                <a:gd name="connsiteX39" fmla="*/ 167171 w 459066"/>
                <a:gd name="connsiteY39" fmla="*/ 151556 h 333866"/>
                <a:gd name="connsiteX40" fmla="*/ 166336 w 459066"/>
                <a:gd name="connsiteY40" fmla="*/ 151974 h 333866"/>
                <a:gd name="connsiteX41" fmla="*/ 145052 w 459066"/>
                <a:gd name="connsiteY41" fmla="*/ 161572 h 333866"/>
                <a:gd name="connsiteX42" fmla="*/ 134201 w 459066"/>
                <a:gd name="connsiteY42" fmla="*/ 166580 h 333866"/>
                <a:gd name="connsiteX43" fmla="*/ 87877 w 459066"/>
                <a:gd name="connsiteY43" fmla="*/ 190786 h 333866"/>
                <a:gd name="connsiteX44" fmla="*/ 60751 w 459066"/>
                <a:gd name="connsiteY44" fmla="*/ 207897 h 333866"/>
                <a:gd name="connsiteX45" fmla="*/ 34876 w 459066"/>
                <a:gd name="connsiteY45" fmla="*/ 233354 h 333866"/>
                <a:gd name="connsiteX46" fmla="*/ 33624 w 459066"/>
                <a:gd name="connsiteY46" fmla="*/ 253803 h 333866"/>
                <a:gd name="connsiteX47" fmla="*/ 50317 w 459066"/>
                <a:gd name="connsiteY47" fmla="*/ 267158 h 333866"/>
                <a:gd name="connsiteX48" fmla="*/ 91216 w 459066"/>
                <a:gd name="connsiteY48" fmla="*/ 277591 h 333866"/>
                <a:gd name="connsiteX49" fmla="*/ 112500 w 459066"/>
                <a:gd name="connsiteY49" fmla="*/ 280930 h 333866"/>
                <a:gd name="connsiteX50" fmla="*/ 133367 w 459066"/>
                <a:gd name="connsiteY50" fmla="*/ 285938 h 333866"/>
                <a:gd name="connsiteX51" fmla="*/ 174683 w 459066"/>
                <a:gd name="connsiteY51" fmla="*/ 302631 h 333866"/>
                <a:gd name="connsiteX52" fmla="*/ 216833 w 459066"/>
                <a:gd name="connsiteY52" fmla="*/ 324332 h 333866"/>
                <a:gd name="connsiteX53" fmla="*/ 268165 w 459066"/>
                <a:gd name="connsiteY53" fmla="*/ 336852 h 333866"/>
                <a:gd name="connsiteX54" fmla="*/ 295292 w 459066"/>
                <a:gd name="connsiteY54" fmla="*/ 328506 h 333866"/>
                <a:gd name="connsiteX55" fmla="*/ 316993 w 459066"/>
                <a:gd name="connsiteY55" fmla="*/ 312230 h 333866"/>
                <a:gd name="connsiteX56" fmla="*/ 350380 w 459066"/>
                <a:gd name="connsiteY56" fmla="*/ 272583 h 333866"/>
                <a:gd name="connsiteX57" fmla="*/ 374168 w 459066"/>
                <a:gd name="connsiteY57" fmla="*/ 234606 h 333866"/>
                <a:gd name="connsiteX58" fmla="*/ 400043 w 459066"/>
                <a:gd name="connsiteY58" fmla="*/ 185778 h 333866"/>
                <a:gd name="connsiteX59" fmla="*/ 436768 w 459066"/>
                <a:gd name="connsiteY59" fmla="*/ 96051 h 333866"/>
                <a:gd name="connsiteX60" fmla="*/ 441776 w 459066"/>
                <a:gd name="connsiteY60" fmla="*/ 72263 h 333866"/>
                <a:gd name="connsiteX61" fmla="*/ 440107 w 459066"/>
                <a:gd name="connsiteY61" fmla="*/ 4680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59066" h="333866">
                  <a:moveTo>
                    <a:pt x="440107" y="46806"/>
                  </a:moveTo>
                  <a:cubicBezTo>
                    <a:pt x="438437" y="42632"/>
                    <a:pt x="435516" y="38042"/>
                    <a:pt x="430925" y="35120"/>
                  </a:cubicBezTo>
                  <a:cubicBezTo>
                    <a:pt x="426752" y="32199"/>
                    <a:pt x="422161" y="31364"/>
                    <a:pt x="417988" y="31364"/>
                  </a:cubicBezTo>
                  <a:cubicBezTo>
                    <a:pt x="409641" y="30947"/>
                    <a:pt x="402129" y="32616"/>
                    <a:pt x="395035" y="34703"/>
                  </a:cubicBezTo>
                  <a:cubicBezTo>
                    <a:pt x="367073" y="43884"/>
                    <a:pt x="343703" y="57656"/>
                    <a:pt x="322001" y="69759"/>
                  </a:cubicBezTo>
                  <a:cubicBezTo>
                    <a:pt x="279016" y="94382"/>
                    <a:pt x="243125" y="115248"/>
                    <a:pt x="217251" y="128186"/>
                  </a:cubicBezTo>
                  <a:cubicBezTo>
                    <a:pt x="204313" y="134863"/>
                    <a:pt x="193880" y="139454"/>
                    <a:pt x="187203" y="142792"/>
                  </a:cubicBezTo>
                  <a:cubicBezTo>
                    <a:pt x="186368" y="143210"/>
                    <a:pt x="185533" y="143627"/>
                    <a:pt x="184699" y="144044"/>
                  </a:cubicBezTo>
                  <a:cubicBezTo>
                    <a:pt x="186368" y="143210"/>
                    <a:pt x="188037" y="142375"/>
                    <a:pt x="190124" y="141540"/>
                  </a:cubicBezTo>
                  <a:cubicBezTo>
                    <a:pt x="190959" y="141123"/>
                    <a:pt x="192211" y="140706"/>
                    <a:pt x="193045" y="140288"/>
                  </a:cubicBezTo>
                  <a:cubicBezTo>
                    <a:pt x="199723" y="137367"/>
                    <a:pt x="207652" y="133611"/>
                    <a:pt x="217668" y="128603"/>
                  </a:cubicBezTo>
                  <a:cubicBezTo>
                    <a:pt x="230605" y="122343"/>
                    <a:pt x="246464" y="113996"/>
                    <a:pt x="263992" y="104815"/>
                  </a:cubicBezTo>
                  <a:cubicBezTo>
                    <a:pt x="281937" y="95634"/>
                    <a:pt x="301969" y="84783"/>
                    <a:pt x="324088" y="73932"/>
                  </a:cubicBezTo>
                  <a:cubicBezTo>
                    <a:pt x="346207" y="63499"/>
                    <a:pt x="370829" y="50979"/>
                    <a:pt x="397539" y="43884"/>
                  </a:cubicBezTo>
                  <a:cubicBezTo>
                    <a:pt x="410476" y="40546"/>
                    <a:pt x="426752" y="40128"/>
                    <a:pt x="428839" y="50562"/>
                  </a:cubicBezTo>
                  <a:cubicBezTo>
                    <a:pt x="430508" y="55987"/>
                    <a:pt x="429673" y="63082"/>
                    <a:pt x="428421" y="69759"/>
                  </a:cubicBezTo>
                  <a:cubicBezTo>
                    <a:pt x="427169" y="76854"/>
                    <a:pt x="425083" y="83948"/>
                    <a:pt x="422579" y="91043"/>
                  </a:cubicBezTo>
                  <a:cubicBezTo>
                    <a:pt x="417571" y="105232"/>
                    <a:pt x="411311" y="119422"/>
                    <a:pt x="404216" y="133611"/>
                  </a:cubicBezTo>
                  <a:cubicBezTo>
                    <a:pt x="397539" y="147800"/>
                    <a:pt x="390027" y="161990"/>
                    <a:pt x="382515" y="176179"/>
                  </a:cubicBezTo>
                  <a:cubicBezTo>
                    <a:pt x="372916" y="194124"/>
                    <a:pt x="362900" y="212487"/>
                    <a:pt x="352467" y="230015"/>
                  </a:cubicBezTo>
                  <a:cubicBezTo>
                    <a:pt x="346207" y="240031"/>
                    <a:pt x="339947" y="250047"/>
                    <a:pt x="333269" y="260063"/>
                  </a:cubicBezTo>
                  <a:cubicBezTo>
                    <a:pt x="324088" y="273418"/>
                    <a:pt x="314489" y="285938"/>
                    <a:pt x="303221" y="296788"/>
                  </a:cubicBezTo>
                  <a:cubicBezTo>
                    <a:pt x="292371" y="307222"/>
                    <a:pt x="279851" y="315151"/>
                    <a:pt x="266496" y="316820"/>
                  </a:cubicBezTo>
                  <a:cubicBezTo>
                    <a:pt x="253141" y="318490"/>
                    <a:pt x="238952" y="313899"/>
                    <a:pt x="224345" y="307639"/>
                  </a:cubicBezTo>
                  <a:cubicBezTo>
                    <a:pt x="210156" y="301797"/>
                    <a:pt x="195549" y="294702"/>
                    <a:pt x="181360" y="288442"/>
                  </a:cubicBezTo>
                  <a:cubicBezTo>
                    <a:pt x="166753" y="282182"/>
                    <a:pt x="151729" y="277174"/>
                    <a:pt x="137123" y="273835"/>
                  </a:cubicBezTo>
                  <a:cubicBezTo>
                    <a:pt x="129611" y="272166"/>
                    <a:pt x="122099" y="270914"/>
                    <a:pt x="114587" y="269662"/>
                  </a:cubicBezTo>
                  <a:cubicBezTo>
                    <a:pt x="107492" y="268827"/>
                    <a:pt x="99980" y="267992"/>
                    <a:pt x="92885" y="267575"/>
                  </a:cubicBezTo>
                  <a:cubicBezTo>
                    <a:pt x="79113" y="266323"/>
                    <a:pt x="65341" y="264236"/>
                    <a:pt x="53239" y="260063"/>
                  </a:cubicBezTo>
                  <a:cubicBezTo>
                    <a:pt x="47396" y="257559"/>
                    <a:pt x="41553" y="255055"/>
                    <a:pt x="38632" y="250464"/>
                  </a:cubicBezTo>
                  <a:cubicBezTo>
                    <a:pt x="35711" y="246291"/>
                    <a:pt x="36128" y="240448"/>
                    <a:pt x="39049" y="235023"/>
                  </a:cubicBezTo>
                  <a:cubicBezTo>
                    <a:pt x="44475" y="224590"/>
                    <a:pt x="53656" y="216660"/>
                    <a:pt x="62420" y="209983"/>
                  </a:cubicBezTo>
                  <a:cubicBezTo>
                    <a:pt x="71184" y="202888"/>
                    <a:pt x="80365" y="197046"/>
                    <a:pt x="88712" y="192038"/>
                  </a:cubicBezTo>
                  <a:cubicBezTo>
                    <a:pt x="105823" y="181604"/>
                    <a:pt x="121681" y="173258"/>
                    <a:pt x="134619" y="166998"/>
                  </a:cubicBezTo>
                  <a:cubicBezTo>
                    <a:pt x="138792" y="164911"/>
                    <a:pt x="142548" y="163242"/>
                    <a:pt x="145887" y="161572"/>
                  </a:cubicBezTo>
                  <a:cubicBezTo>
                    <a:pt x="156320" y="156564"/>
                    <a:pt x="164667" y="152809"/>
                    <a:pt x="169675" y="150722"/>
                  </a:cubicBezTo>
                  <a:cubicBezTo>
                    <a:pt x="170509" y="150304"/>
                    <a:pt x="170927" y="150304"/>
                    <a:pt x="171344" y="149887"/>
                  </a:cubicBezTo>
                  <a:cubicBezTo>
                    <a:pt x="171761" y="149470"/>
                    <a:pt x="172179" y="149470"/>
                    <a:pt x="172179" y="149470"/>
                  </a:cubicBezTo>
                  <a:cubicBezTo>
                    <a:pt x="171761" y="149470"/>
                    <a:pt x="171761" y="149470"/>
                    <a:pt x="171344" y="149887"/>
                  </a:cubicBezTo>
                  <a:cubicBezTo>
                    <a:pt x="170092" y="150304"/>
                    <a:pt x="168840" y="151139"/>
                    <a:pt x="167171" y="151556"/>
                  </a:cubicBezTo>
                  <a:cubicBezTo>
                    <a:pt x="166753" y="151556"/>
                    <a:pt x="166336" y="151974"/>
                    <a:pt x="166336" y="151974"/>
                  </a:cubicBezTo>
                  <a:cubicBezTo>
                    <a:pt x="161328" y="154060"/>
                    <a:pt x="153816" y="157399"/>
                    <a:pt x="145052" y="161572"/>
                  </a:cubicBezTo>
                  <a:cubicBezTo>
                    <a:pt x="141713" y="163242"/>
                    <a:pt x="137957" y="164911"/>
                    <a:pt x="134201" y="166580"/>
                  </a:cubicBezTo>
                  <a:cubicBezTo>
                    <a:pt x="121264" y="172840"/>
                    <a:pt x="105405" y="180770"/>
                    <a:pt x="87877" y="190786"/>
                  </a:cubicBezTo>
                  <a:cubicBezTo>
                    <a:pt x="79113" y="195794"/>
                    <a:pt x="69932" y="201219"/>
                    <a:pt x="60751" y="207897"/>
                  </a:cubicBezTo>
                  <a:cubicBezTo>
                    <a:pt x="51569" y="214574"/>
                    <a:pt x="41971" y="222086"/>
                    <a:pt x="34876" y="233354"/>
                  </a:cubicBezTo>
                  <a:cubicBezTo>
                    <a:pt x="31537" y="238779"/>
                    <a:pt x="29451" y="247126"/>
                    <a:pt x="33624" y="253803"/>
                  </a:cubicBezTo>
                  <a:cubicBezTo>
                    <a:pt x="37380" y="260480"/>
                    <a:pt x="44057" y="263819"/>
                    <a:pt x="50317" y="267158"/>
                  </a:cubicBezTo>
                  <a:cubicBezTo>
                    <a:pt x="63255" y="273000"/>
                    <a:pt x="77027" y="275504"/>
                    <a:pt x="91216" y="277591"/>
                  </a:cubicBezTo>
                  <a:cubicBezTo>
                    <a:pt x="98311" y="278843"/>
                    <a:pt x="105405" y="280095"/>
                    <a:pt x="112500" y="280930"/>
                  </a:cubicBezTo>
                  <a:cubicBezTo>
                    <a:pt x="119595" y="282599"/>
                    <a:pt x="126272" y="283851"/>
                    <a:pt x="133367" y="285938"/>
                  </a:cubicBezTo>
                  <a:cubicBezTo>
                    <a:pt x="147139" y="290111"/>
                    <a:pt x="160911" y="295954"/>
                    <a:pt x="174683" y="302631"/>
                  </a:cubicBezTo>
                  <a:cubicBezTo>
                    <a:pt x="188455" y="309309"/>
                    <a:pt x="201809" y="317238"/>
                    <a:pt x="216833" y="324332"/>
                  </a:cubicBezTo>
                  <a:cubicBezTo>
                    <a:pt x="231440" y="331427"/>
                    <a:pt x="248551" y="338104"/>
                    <a:pt x="268165" y="336852"/>
                  </a:cubicBezTo>
                  <a:cubicBezTo>
                    <a:pt x="277764" y="336018"/>
                    <a:pt x="286945" y="333097"/>
                    <a:pt x="295292" y="328506"/>
                  </a:cubicBezTo>
                  <a:cubicBezTo>
                    <a:pt x="303221" y="323915"/>
                    <a:pt x="310733" y="318490"/>
                    <a:pt x="316993" y="312230"/>
                  </a:cubicBezTo>
                  <a:cubicBezTo>
                    <a:pt x="329931" y="300127"/>
                    <a:pt x="340781" y="286772"/>
                    <a:pt x="350380" y="272583"/>
                  </a:cubicBezTo>
                  <a:cubicBezTo>
                    <a:pt x="358727" y="260063"/>
                    <a:pt x="366656" y="247126"/>
                    <a:pt x="374168" y="234606"/>
                  </a:cubicBezTo>
                  <a:cubicBezTo>
                    <a:pt x="383349" y="218747"/>
                    <a:pt x="392113" y="202471"/>
                    <a:pt x="400043" y="185778"/>
                  </a:cubicBezTo>
                  <a:cubicBezTo>
                    <a:pt x="414649" y="156564"/>
                    <a:pt x="428004" y="126934"/>
                    <a:pt x="436768" y="96051"/>
                  </a:cubicBezTo>
                  <a:cubicBezTo>
                    <a:pt x="438855" y="88122"/>
                    <a:pt x="440941" y="80610"/>
                    <a:pt x="441776" y="72263"/>
                  </a:cubicBezTo>
                  <a:cubicBezTo>
                    <a:pt x="442611" y="63916"/>
                    <a:pt x="443445" y="55570"/>
                    <a:pt x="440107" y="4680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240E362-4373-4E4C-97F0-916E32125497}"/>
                </a:ext>
              </a:extLst>
            </p:cNvPr>
            <p:cNvSpPr/>
            <p:nvPr/>
          </p:nvSpPr>
          <p:spPr>
            <a:xfrm>
              <a:off x="16069270" y="5988265"/>
              <a:ext cx="292135" cy="208668"/>
            </a:xfrm>
            <a:custGeom>
              <a:avLst/>
              <a:gdLst>
                <a:gd name="connsiteX0" fmla="*/ 113051 w 292133"/>
                <a:gd name="connsiteY0" fmla="*/ 95269 h 208666"/>
                <a:gd name="connsiteX1" fmla="*/ 69231 w 292133"/>
                <a:gd name="connsiteY1" fmla="*/ 167468 h 208666"/>
                <a:gd name="connsiteX2" fmla="*/ 241173 w 292133"/>
                <a:gd name="connsiteY2" fmla="*/ 105285 h 208666"/>
                <a:gd name="connsiteX3" fmla="*/ 113051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13051" y="95269"/>
                  </a:moveTo>
                  <a:cubicBezTo>
                    <a:pt x="113051" y="95269"/>
                    <a:pt x="-36772" y="156617"/>
                    <a:pt x="69231" y="167468"/>
                  </a:cubicBezTo>
                  <a:cubicBezTo>
                    <a:pt x="153533" y="176232"/>
                    <a:pt x="163549" y="260951"/>
                    <a:pt x="241173" y="105285"/>
                  </a:cubicBezTo>
                  <a:cubicBezTo>
                    <a:pt x="312119" y="-36608"/>
                    <a:pt x="190258" y="63552"/>
                    <a:pt x="113051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085FF41-3119-43B5-A1C9-06201EEB129E}"/>
                </a:ext>
              </a:extLst>
            </p:cNvPr>
            <p:cNvSpPr/>
            <p:nvPr/>
          </p:nvSpPr>
          <p:spPr>
            <a:xfrm>
              <a:off x="16135164" y="5988265"/>
              <a:ext cx="208669" cy="166934"/>
            </a:xfrm>
            <a:custGeom>
              <a:avLst/>
              <a:gdLst>
                <a:gd name="connsiteX0" fmla="*/ 175280 w 208666"/>
                <a:gd name="connsiteY0" fmla="*/ 105285 h 166933"/>
                <a:gd name="connsiteX1" fmla="*/ 155248 w 208666"/>
                <a:gd name="connsiteY1" fmla="*/ 143263 h 166933"/>
                <a:gd name="connsiteX2" fmla="*/ 31300 w 208666"/>
                <a:gd name="connsiteY2" fmla="*/ 102364 h 166933"/>
                <a:gd name="connsiteX3" fmla="*/ 47159 w 208666"/>
                <a:gd name="connsiteY3" fmla="*/ 95269 h 166933"/>
                <a:gd name="connsiteX4" fmla="*/ 175280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175280" y="105285"/>
                  </a:moveTo>
                  <a:cubicBezTo>
                    <a:pt x="167768" y="119892"/>
                    <a:pt x="161091" y="132412"/>
                    <a:pt x="155248" y="143263"/>
                  </a:cubicBezTo>
                  <a:cubicBezTo>
                    <a:pt x="112263" y="132829"/>
                    <a:pt x="70529" y="119475"/>
                    <a:pt x="31300" y="102364"/>
                  </a:cubicBezTo>
                  <a:cubicBezTo>
                    <a:pt x="40481" y="98191"/>
                    <a:pt x="47159" y="95269"/>
                    <a:pt x="47159" y="95269"/>
                  </a:cubicBezTo>
                  <a:cubicBezTo>
                    <a:pt x="124365" y="63552"/>
                    <a:pt x="246227" y="-36608"/>
                    <a:pt x="175280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7EA26B3-50BA-4C96-88BF-F2F0F4D8920B}"/>
                </a:ext>
              </a:extLst>
            </p:cNvPr>
            <p:cNvSpPr/>
            <p:nvPr/>
          </p:nvSpPr>
          <p:spPr>
            <a:xfrm>
              <a:off x="16096351" y="5922007"/>
              <a:ext cx="333869" cy="250401"/>
            </a:xfrm>
            <a:custGeom>
              <a:avLst/>
              <a:gdLst>
                <a:gd name="connsiteX0" fmla="*/ 313417 w 333866"/>
                <a:gd name="connsiteY0" fmla="*/ 58863 h 250400"/>
                <a:gd name="connsiteX1" fmla="*/ 307575 w 333866"/>
                <a:gd name="connsiteY1" fmla="*/ 80147 h 250400"/>
                <a:gd name="connsiteX2" fmla="*/ 289212 w 333866"/>
                <a:gd name="connsiteY2" fmla="*/ 122715 h 250400"/>
                <a:gd name="connsiteX3" fmla="*/ 267511 w 333866"/>
                <a:gd name="connsiteY3" fmla="*/ 165283 h 250400"/>
                <a:gd name="connsiteX4" fmla="*/ 237463 w 333866"/>
                <a:gd name="connsiteY4" fmla="*/ 219119 h 250400"/>
                <a:gd name="connsiteX5" fmla="*/ 194477 w 333866"/>
                <a:gd name="connsiteY5" fmla="*/ 209938 h 250400"/>
                <a:gd name="connsiteX6" fmla="*/ 214509 w 333866"/>
                <a:gd name="connsiteY6" fmla="*/ 171960 h 250400"/>
                <a:gd name="connsiteX7" fmla="*/ 86388 w 333866"/>
                <a:gd name="connsiteY7" fmla="*/ 161944 h 250400"/>
                <a:gd name="connsiteX8" fmla="*/ 70529 w 333866"/>
                <a:gd name="connsiteY8" fmla="*/ 169039 h 250400"/>
                <a:gd name="connsiteX9" fmla="*/ 31300 w 333866"/>
                <a:gd name="connsiteY9" fmla="*/ 150259 h 250400"/>
                <a:gd name="connsiteX10" fmla="*/ 55088 w 333866"/>
                <a:gd name="connsiteY10" fmla="*/ 139408 h 250400"/>
                <a:gd name="connsiteX11" fmla="*/ 56757 w 333866"/>
                <a:gd name="connsiteY11" fmla="*/ 138573 h 250400"/>
                <a:gd name="connsiteX12" fmla="*/ 57592 w 333866"/>
                <a:gd name="connsiteY12" fmla="*/ 138156 h 250400"/>
                <a:gd name="connsiteX13" fmla="*/ 60931 w 333866"/>
                <a:gd name="connsiteY13" fmla="*/ 136487 h 250400"/>
                <a:gd name="connsiteX14" fmla="*/ 65104 w 333866"/>
                <a:gd name="connsiteY14" fmla="*/ 134818 h 250400"/>
                <a:gd name="connsiteX15" fmla="*/ 68443 w 333866"/>
                <a:gd name="connsiteY15" fmla="*/ 133148 h 250400"/>
                <a:gd name="connsiteX16" fmla="*/ 69277 w 333866"/>
                <a:gd name="connsiteY16" fmla="*/ 132731 h 250400"/>
                <a:gd name="connsiteX17" fmla="*/ 70529 w 333866"/>
                <a:gd name="connsiteY17" fmla="*/ 132314 h 250400"/>
                <a:gd name="connsiteX18" fmla="*/ 74703 w 333866"/>
                <a:gd name="connsiteY18" fmla="*/ 130644 h 250400"/>
                <a:gd name="connsiteX19" fmla="*/ 77624 w 333866"/>
                <a:gd name="connsiteY19" fmla="*/ 129392 h 250400"/>
                <a:gd name="connsiteX20" fmla="*/ 85136 w 333866"/>
                <a:gd name="connsiteY20" fmla="*/ 126054 h 250400"/>
                <a:gd name="connsiteX21" fmla="*/ 92648 w 333866"/>
                <a:gd name="connsiteY21" fmla="*/ 122298 h 250400"/>
                <a:gd name="connsiteX22" fmla="*/ 99743 w 333866"/>
                <a:gd name="connsiteY22" fmla="*/ 118959 h 250400"/>
                <a:gd name="connsiteX23" fmla="*/ 101829 w 333866"/>
                <a:gd name="connsiteY23" fmla="*/ 118124 h 250400"/>
                <a:gd name="connsiteX24" fmla="*/ 148153 w 333866"/>
                <a:gd name="connsiteY24" fmla="*/ 94336 h 250400"/>
                <a:gd name="connsiteX25" fmla="*/ 208249 w 333866"/>
                <a:gd name="connsiteY25" fmla="*/ 63454 h 250400"/>
                <a:gd name="connsiteX26" fmla="*/ 281700 w 333866"/>
                <a:gd name="connsiteY26" fmla="*/ 33406 h 250400"/>
                <a:gd name="connsiteX27" fmla="*/ 313000 w 333866"/>
                <a:gd name="connsiteY27" fmla="*/ 40083 h 250400"/>
                <a:gd name="connsiteX28" fmla="*/ 313417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13417" y="58863"/>
                  </a:moveTo>
                  <a:cubicBezTo>
                    <a:pt x="312165" y="65957"/>
                    <a:pt x="310079" y="73052"/>
                    <a:pt x="307575" y="80147"/>
                  </a:cubicBezTo>
                  <a:cubicBezTo>
                    <a:pt x="302567" y="94336"/>
                    <a:pt x="296307" y="108525"/>
                    <a:pt x="289212" y="122715"/>
                  </a:cubicBezTo>
                  <a:cubicBezTo>
                    <a:pt x="282535" y="136904"/>
                    <a:pt x="275023" y="151094"/>
                    <a:pt x="267511" y="165283"/>
                  </a:cubicBezTo>
                  <a:cubicBezTo>
                    <a:pt x="257912" y="183228"/>
                    <a:pt x="247896" y="201591"/>
                    <a:pt x="237463" y="219119"/>
                  </a:cubicBezTo>
                  <a:cubicBezTo>
                    <a:pt x="222856" y="216197"/>
                    <a:pt x="208667" y="213276"/>
                    <a:pt x="194477" y="209938"/>
                  </a:cubicBezTo>
                  <a:cubicBezTo>
                    <a:pt x="200737" y="199504"/>
                    <a:pt x="207415" y="186567"/>
                    <a:pt x="214509" y="171960"/>
                  </a:cubicBezTo>
                  <a:cubicBezTo>
                    <a:pt x="285039" y="30067"/>
                    <a:pt x="163595" y="130227"/>
                    <a:pt x="86388" y="161944"/>
                  </a:cubicBezTo>
                  <a:cubicBezTo>
                    <a:pt x="86388" y="161944"/>
                    <a:pt x="79711" y="164448"/>
                    <a:pt x="70529" y="169039"/>
                  </a:cubicBezTo>
                  <a:cubicBezTo>
                    <a:pt x="57175" y="163196"/>
                    <a:pt x="44237" y="156936"/>
                    <a:pt x="31300" y="150259"/>
                  </a:cubicBezTo>
                  <a:cubicBezTo>
                    <a:pt x="41733" y="145251"/>
                    <a:pt x="50080" y="141495"/>
                    <a:pt x="55088" y="139408"/>
                  </a:cubicBezTo>
                  <a:cubicBezTo>
                    <a:pt x="55923" y="138991"/>
                    <a:pt x="56340" y="138991"/>
                    <a:pt x="56757" y="138573"/>
                  </a:cubicBezTo>
                  <a:cubicBezTo>
                    <a:pt x="57175" y="138156"/>
                    <a:pt x="57592" y="138156"/>
                    <a:pt x="57592" y="138156"/>
                  </a:cubicBezTo>
                  <a:cubicBezTo>
                    <a:pt x="60096" y="136904"/>
                    <a:pt x="60931" y="136487"/>
                    <a:pt x="60931" y="136487"/>
                  </a:cubicBezTo>
                  <a:cubicBezTo>
                    <a:pt x="60931" y="136487"/>
                    <a:pt x="62600" y="135652"/>
                    <a:pt x="65104" y="134818"/>
                  </a:cubicBezTo>
                  <a:cubicBezTo>
                    <a:pt x="66356" y="134400"/>
                    <a:pt x="67191" y="133983"/>
                    <a:pt x="68443" y="133148"/>
                  </a:cubicBezTo>
                  <a:cubicBezTo>
                    <a:pt x="68860" y="133148"/>
                    <a:pt x="68860" y="132731"/>
                    <a:pt x="69277" y="132731"/>
                  </a:cubicBezTo>
                  <a:cubicBezTo>
                    <a:pt x="69695" y="132314"/>
                    <a:pt x="70112" y="132314"/>
                    <a:pt x="70529" y="132314"/>
                  </a:cubicBezTo>
                  <a:cubicBezTo>
                    <a:pt x="71781" y="131896"/>
                    <a:pt x="73033" y="131062"/>
                    <a:pt x="74703" y="130644"/>
                  </a:cubicBezTo>
                  <a:cubicBezTo>
                    <a:pt x="75537" y="130227"/>
                    <a:pt x="76789" y="129809"/>
                    <a:pt x="77624" y="129392"/>
                  </a:cubicBezTo>
                  <a:cubicBezTo>
                    <a:pt x="80128" y="128140"/>
                    <a:pt x="82632" y="126888"/>
                    <a:pt x="85136" y="126054"/>
                  </a:cubicBezTo>
                  <a:cubicBezTo>
                    <a:pt x="87640" y="124802"/>
                    <a:pt x="90144" y="123550"/>
                    <a:pt x="92648" y="122298"/>
                  </a:cubicBezTo>
                  <a:cubicBezTo>
                    <a:pt x="95152" y="121463"/>
                    <a:pt x="97239" y="120211"/>
                    <a:pt x="99743" y="118959"/>
                  </a:cubicBezTo>
                  <a:cubicBezTo>
                    <a:pt x="100577" y="118542"/>
                    <a:pt x="100995" y="118124"/>
                    <a:pt x="101829" y="118124"/>
                  </a:cubicBezTo>
                  <a:cubicBezTo>
                    <a:pt x="114767" y="111864"/>
                    <a:pt x="130625" y="103518"/>
                    <a:pt x="148153" y="94336"/>
                  </a:cubicBezTo>
                  <a:cubicBezTo>
                    <a:pt x="166099" y="85155"/>
                    <a:pt x="186131" y="74304"/>
                    <a:pt x="208249" y="63454"/>
                  </a:cubicBezTo>
                  <a:cubicBezTo>
                    <a:pt x="230368" y="53020"/>
                    <a:pt x="254991" y="40500"/>
                    <a:pt x="281700" y="33406"/>
                  </a:cubicBezTo>
                  <a:cubicBezTo>
                    <a:pt x="294637" y="30067"/>
                    <a:pt x="310913" y="29650"/>
                    <a:pt x="313000" y="40083"/>
                  </a:cubicBezTo>
                  <a:cubicBezTo>
                    <a:pt x="315087" y="44674"/>
                    <a:pt x="314669" y="51768"/>
                    <a:pt x="313417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2B4541B-2487-414D-A3DF-D3C9E9E4FB50}"/>
                </a:ext>
              </a:extLst>
            </p:cNvPr>
            <p:cNvSpPr/>
            <p:nvPr/>
          </p:nvSpPr>
          <p:spPr>
            <a:xfrm>
              <a:off x="16137667" y="5910694"/>
              <a:ext cx="292135" cy="250401"/>
            </a:xfrm>
            <a:custGeom>
              <a:avLst/>
              <a:gdLst>
                <a:gd name="connsiteX0" fmla="*/ 285456 w 292133"/>
                <a:gd name="connsiteY0" fmla="*/ 71846 h 250400"/>
                <a:gd name="connsiteX1" fmla="*/ 280448 w 292133"/>
                <a:gd name="connsiteY1" fmla="*/ 95634 h 250400"/>
                <a:gd name="connsiteX2" fmla="*/ 243723 w 292133"/>
                <a:gd name="connsiteY2" fmla="*/ 185360 h 250400"/>
                <a:gd name="connsiteX3" fmla="*/ 217848 w 292133"/>
                <a:gd name="connsiteY3" fmla="*/ 234188 h 250400"/>
                <a:gd name="connsiteX4" fmla="*/ 206997 w 292133"/>
                <a:gd name="connsiteY4" fmla="*/ 232519 h 250400"/>
                <a:gd name="connsiteX5" fmla="*/ 196147 w 292133"/>
                <a:gd name="connsiteY5" fmla="*/ 230432 h 250400"/>
                <a:gd name="connsiteX6" fmla="*/ 226195 w 292133"/>
                <a:gd name="connsiteY6" fmla="*/ 176597 h 250400"/>
                <a:gd name="connsiteX7" fmla="*/ 247896 w 292133"/>
                <a:gd name="connsiteY7" fmla="*/ 134028 h 250400"/>
                <a:gd name="connsiteX8" fmla="*/ 266259 w 292133"/>
                <a:gd name="connsiteY8" fmla="*/ 91460 h 250400"/>
                <a:gd name="connsiteX9" fmla="*/ 272101 w 292133"/>
                <a:gd name="connsiteY9" fmla="*/ 70176 h 250400"/>
                <a:gd name="connsiteX10" fmla="*/ 272519 w 292133"/>
                <a:gd name="connsiteY10" fmla="*/ 50979 h 250400"/>
                <a:gd name="connsiteX11" fmla="*/ 241219 w 292133"/>
                <a:gd name="connsiteY11" fmla="*/ 44302 h 250400"/>
                <a:gd name="connsiteX12" fmla="*/ 167768 w 292133"/>
                <a:gd name="connsiteY12" fmla="*/ 74350 h 250400"/>
                <a:gd name="connsiteX13" fmla="*/ 107672 w 292133"/>
                <a:gd name="connsiteY13" fmla="*/ 105232 h 250400"/>
                <a:gd name="connsiteX14" fmla="*/ 61348 w 292133"/>
                <a:gd name="connsiteY14" fmla="*/ 129020 h 250400"/>
                <a:gd name="connsiteX15" fmla="*/ 59261 w 292133"/>
                <a:gd name="connsiteY15" fmla="*/ 129855 h 250400"/>
                <a:gd name="connsiteX16" fmla="*/ 52167 w 292133"/>
                <a:gd name="connsiteY16" fmla="*/ 133194 h 250400"/>
                <a:gd name="connsiteX17" fmla="*/ 44655 w 292133"/>
                <a:gd name="connsiteY17" fmla="*/ 136950 h 250400"/>
                <a:gd name="connsiteX18" fmla="*/ 37143 w 292133"/>
                <a:gd name="connsiteY18" fmla="*/ 140288 h 250400"/>
                <a:gd name="connsiteX19" fmla="*/ 34221 w 292133"/>
                <a:gd name="connsiteY19" fmla="*/ 141540 h 250400"/>
                <a:gd name="connsiteX20" fmla="*/ 31300 w 292133"/>
                <a:gd name="connsiteY20" fmla="*/ 142792 h 250400"/>
                <a:gd name="connsiteX21" fmla="*/ 61348 w 292133"/>
                <a:gd name="connsiteY21" fmla="*/ 128186 h 250400"/>
                <a:gd name="connsiteX22" fmla="*/ 166099 w 292133"/>
                <a:gd name="connsiteY22" fmla="*/ 69759 h 250400"/>
                <a:gd name="connsiteX23" fmla="*/ 239132 w 292133"/>
                <a:gd name="connsiteY23" fmla="*/ 34703 h 250400"/>
                <a:gd name="connsiteX24" fmla="*/ 262085 w 292133"/>
                <a:gd name="connsiteY24" fmla="*/ 31364 h 250400"/>
                <a:gd name="connsiteX25" fmla="*/ 275023 w 292133"/>
                <a:gd name="connsiteY25" fmla="*/ 35120 h 250400"/>
                <a:gd name="connsiteX26" fmla="*/ 284204 w 292133"/>
                <a:gd name="connsiteY26" fmla="*/ 46806 h 250400"/>
                <a:gd name="connsiteX27" fmla="*/ 285456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285456" y="71846"/>
                  </a:moveTo>
                  <a:cubicBezTo>
                    <a:pt x="284204" y="79775"/>
                    <a:pt x="282535" y="87704"/>
                    <a:pt x="280448" y="95634"/>
                  </a:cubicBezTo>
                  <a:cubicBezTo>
                    <a:pt x="271684" y="126516"/>
                    <a:pt x="257912" y="155730"/>
                    <a:pt x="243723" y="185360"/>
                  </a:cubicBezTo>
                  <a:cubicBezTo>
                    <a:pt x="235793" y="201636"/>
                    <a:pt x="227447" y="217912"/>
                    <a:pt x="217848" y="234188"/>
                  </a:cubicBezTo>
                  <a:cubicBezTo>
                    <a:pt x="214092" y="233771"/>
                    <a:pt x="210336" y="232936"/>
                    <a:pt x="206997" y="232519"/>
                  </a:cubicBezTo>
                  <a:cubicBezTo>
                    <a:pt x="203241" y="231684"/>
                    <a:pt x="199485" y="231267"/>
                    <a:pt x="196147" y="230432"/>
                  </a:cubicBezTo>
                  <a:cubicBezTo>
                    <a:pt x="206580" y="212904"/>
                    <a:pt x="216596" y="194542"/>
                    <a:pt x="226195" y="176597"/>
                  </a:cubicBezTo>
                  <a:cubicBezTo>
                    <a:pt x="234124" y="162407"/>
                    <a:pt x="241219" y="147800"/>
                    <a:pt x="247896" y="134028"/>
                  </a:cubicBezTo>
                  <a:cubicBezTo>
                    <a:pt x="254991" y="119839"/>
                    <a:pt x="261251" y="105650"/>
                    <a:pt x="266259" y="91460"/>
                  </a:cubicBezTo>
                  <a:cubicBezTo>
                    <a:pt x="268763" y="84366"/>
                    <a:pt x="270849" y="77271"/>
                    <a:pt x="272101" y="70176"/>
                  </a:cubicBezTo>
                  <a:cubicBezTo>
                    <a:pt x="273353" y="63082"/>
                    <a:pt x="274188" y="55987"/>
                    <a:pt x="272519" y="50979"/>
                  </a:cubicBezTo>
                  <a:cubicBezTo>
                    <a:pt x="270432" y="40128"/>
                    <a:pt x="254156" y="40963"/>
                    <a:pt x="241219" y="44302"/>
                  </a:cubicBezTo>
                  <a:cubicBezTo>
                    <a:pt x="214509" y="51396"/>
                    <a:pt x="190304" y="63499"/>
                    <a:pt x="167768" y="74350"/>
                  </a:cubicBezTo>
                  <a:cubicBezTo>
                    <a:pt x="145649" y="85200"/>
                    <a:pt x="125617" y="96051"/>
                    <a:pt x="107672" y="105232"/>
                  </a:cubicBezTo>
                  <a:cubicBezTo>
                    <a:pt x="89727" y="114414"/>
                    <a:pt x="74285" y="122760"/>
                    <a:pt x="61348" y="129020"/>
                  </a:cubicBezTo>
                  <a:cubicBezTo>
                    <a:pt x="60513" y="129438"/>
                    <a:pt x="59679" y="129855"/>
                    <a:pt x="59261" y="129855"/>
                  </a:cubicBezTo>
                  <a:cubicBezTo>
                    <a:pt x="56757" y="131107"/>
                    <a:pt x="54253" y="132359"/>
                    <a:pt x="52167" y="133194"/>
                  </a:cubicBezTo>
                  <a:cubicBezTo>
                    <a:pt x="49663" y="134446"/>
                    <a:pt x="47159" y="135698"/>
                    <a:pt x="44655" y="136950"/>
                  </a:cubicBezTo>
                  <a:cubicBezTo>
                    <a:pt x="42151" y="138202"/>
                    <a:pt x="39647" y="139454"/>
                    <a:pt x="37143" y="140288"/>
                  </a:cubicBezTo>
                  <a:cubicBezTo>
                    <a:pt x="35891" y="140706"/>
                    <a:pt x="35056" y="141123"/>
                    <a:pt x="34221" y="141540"/>
                  </a:cubicBezTo>
                  <a:cubicBezTo>
                    <a:pt x="33387" y="141958"/>
                    <a:pt x="32135" y="142375"/>
                    <a:pt x="31300" y="142792"/>
                  </a:cubicBezTo>
                  <a:cubicBezTo>
                    <a:pt x="38395" y="139454"/>
                    <a:pt x="48828" y="134863"/>
                    <a:pt x="61348" y="128186"/>
                  </a:cubicBezTo>
                  <a:cubicBezTo>
                    <a:pt x="87223" y="115248"/>
                    <a:pt x="123113" y="94382"/>
                    <a:pt x="166099" y="69759"/>
                  </a:cubicBezTo>
                  <a:cubicBezTo>
                    <a:pt x="187800" y="57656"/>
                    <a:pt x="211171" y="43884"/>
                    <a:pt x="239132" y="34703"/>
                  </a:cubicBezTo>
                  <a:cubicBezTo>
                    <a:pt x="246227" y="32616"/>
                    <a:pt x="253739" y="30947"/>
                    <a:pt x="262085" y="31364"/>
                  </a:cubicBezTo>
                  <a:cubicBezTo>
                    <a:pt x="266259" y="31782"/>
                    <a:pt x="270849" y="32616"/>
                    <a:pt x="275023" y="35120"/>
                  </a:cubicBezTo>
                  <a:cubicBezTo>
                    <a:pt x="279196" y="37624"/>
                    <a:pt x="282535" y="42215"/>
                    <a:pt x="284204" y="46806"/>
                  </a:cubicBezTo>
                  <a:cubicBezTo>
                    <a:pt x="286708" y="55570"/>
                    <a:pt x="286291" y="63916"/>
                    <a:pt x="285456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B54F22DF-944F-49AB-931C-AA394A85C198}"/>
                </a:ext>
              </a:extLst>
            </p:cNvPr>
            <p:cNvSpPr/>
            <p:nvPr/>
          </p:nvSpPr>
          <p:spPr>
            <a:xfrm>
              <a:off x="16654226" y="5988265"/>
              <a:ext cx="208669" cy="166934"/>
            </a:xfrm>
            <a:custGeom>
              <a:avLst/>
              <a:gdLst>
                <a:gd name="connsiteX0" fmla="*/ 52688 w 208666"/>
                <a:gd name="connsiteY0" fmla="*/ 105285 h 166933"/>
                <a:gd name="connsiteX1" fmla="*/ 72720 w 208666"/>
                <a:gd name="connsiteY1" fmla="*/ 143263 h 166933"/>
                <a:gd name="connsiteX2" fmla="*/ 196668 w 208666"/>
                <a:gd name="connsiteY2" fmla="*/ 102364 h 166933"/>
                <a:gd name="connsiteX3" fmla="*/ 180809 w 208666"/>
                <a:gd name="connsiteY3" fmla="*/ 95269 h 166933"/>
                <a:gd name="connsiteX4" fmla="*/ 52688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52688" y="105285"/>
                  </a:moveTo>
                  <a:cubicBezTo>
                    <a:pt x="60200" y="119892"/>
                    <a:pt x="66877" y="132412"/>
                    <a:pt x="72720" y="143263"/>
                  </a:cubicBezTo>
                  <a:cubicBezTo>
                    <a:pt x="115705" y="132829"/>
                    <a:pt x="157439" y="119475"/>
                    <a:pt x="196668" y="102364"/>
                  </a:cubicBezTo>
                  <a:cubicBezTo>
                    <a:pt x="187487" y="98191"/>
                    <a:pt x="180809" y="95269"/>
                    <a:pt x="180809" y="95269"/>
                  </a:cubicBezTo>
                  <a:cubicBezTo>
                    <a:pt x="103603" y="63552"/>
                    <a:pt x="-18259" y="-36608"/>
                    <a:pt x="52688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9912C9C-71F4-4EA8-921B-193E3E68C773}"/>
                </a:ext>
              </a:extLst>
            </p:cNvPr>
            <p:cNvSpPr/>
            <p:nvPr/>
          </p:nvSpPr>
          <p:spPr>
            <a:xfrm>
              <a:off x="16575245" y="5922007"/>
              <a:ext cx="333869" cy="250401"/>
            </a:xfrm>
            <a:custGeom>
              <a:avLst/>
              <a:gdLst>
                <a:gd name="connsiteX0" fmla="*/ 32343 w 333866"/>
                <a:gd name="connsiteY0" fmla="*/ 58863 h 250400"/>
                <a:gd name="connsiteX1" fmla="*/ 38186 w 333866"/>
                <a:gd name="connsiteY1" fmla="*/ 80147 h 250400"/>
                <a:gd name="connsiteX2" fmla="*/ 56549 w 333866"/>
                <a:gd name="connsiteY2" fmla="*/ 122715 h 250400"/>
                <a:gd name="connsiteX3" fmla="*/ 78250 w 333866"/>
                <a:gd name="connsiteY3" fmla="*/ 165283 h 250400"/>
                <a:gd name="connsiteX4" fmla="*/ 108298 w 333866"/>
                <a:gd name="connsiteY4" fmla="*/ 219119 h 250400"/>
                <a:gd name="connsiteX5" fmla="*/ 151283 w 333866"/>
                <a:gd name="connsiteY5" fmla="*/ 209938 h 250400"/>
                <a:gd name="connsiteX6" fmla="*/ 131251 w 333866"/>
                <a:gd name="connsiteY6" fmla="*/ 171960 h 250400"/>
                <a:gd name="connsiteX7" fmla="*/ 259373 w 333866"/>
                <a:gd name="connsiteY7" fmla="*/ 161944 h 250400"/>
                <a:gd name="connsiteX8" fmla="*/ 275231 w 333866"/>
                <a:gd name="connsiteY8" fmla="*/ 169039 h 250400"/>
                <a:gd name="connsiteX9" fmla="*/ 314461 w 333866"/>
                <a:gd name="connsiteY9" fmla="*/ 150259 h 250400"/>
                <a:gd name="connsiteX10" fmla="*/ 290673 w 333866"/>
                <a:gd name="connsiteY10" fmla="*/ 139408 h 250400"/>
                <a:gd name="connsiteX11" fmla="*/ 289003 w 333866"/>
                <a:gd name="connsiteY11" fmla="*/ 138573 h 250400"/>
                <a:gd name="connsiteX12" fmla="*/ 288169 w 333866"/>
                <a:gd name="connsiteY12" fmla="*/ 138156 h 250400"/>
                <a:gd name="connsiteX13" fmla="*/ 284830 w 333866"/>
                <a:gd name="connsiteY13" fmla="*/ 136487 h 250400"/>
                <a:gd name="connsiteX14" fmla="*/ 280657 w 333866"/>
                <a:gd name="connsiteY14" fmla="*/ 134818 h 250400"/>
                <a:gd name="connsiteX15" fmla="*/ 277318 w 333866"/>
                <a:gd name="connsiteY15" fmla="*/ 133148 h 250400"/>
                <a:gd name="connsiteX16" fmla="*/ 276483 w 333866"/>
                <a:gd name="connsiteY16" fmla="*/ 132731 h 250400"/>
                <a:gd name="connsiteX17" fmla="*/ 275231 w 333866"/>
                <a:gd name="connsiteY17" fmla="*/ 132314 h 250400"/>
                <a:gd name="connsiteX18" fmla="*/ 271058 w 333866"/>
                <a:gd name="connsiteY18" fmla="*/ 130644 h 250400"/>
                <a:gd name="connsiteX19" fmla="*/ 268137 w 333866"/>
                <a:gd name="connsiteY19" fmla="*/ 129392 h 250400"/>
                <a:gd name="connsiteX20" fmla="*/ 260625 w 333866"/>
                <a:gd name="connsiteY20" fmla="*/ 126054 h 250400"/>
                <a:gd name="connsiteX21" fmla="*/ 253113 w 333866"/>
                <a:gd name="connsiteY21" fmla="*/ 122298 h 250400"/>
                <a:gd name="connsiteX22" fmla="*/ 246018 w 333866"/>
                <a:gd name="connsiteY22" fmla="*/ 118959 h 250400"/>
                <a:gd name="connsiteX23" fmla="*/ 243931 w 333866"/>
                <a:gd name="connsiteY23" fmla="*/ 118124 h 250400"/>
                <a:gd name="connsiteX24" fmla="*/ 197607 w 333866"/>
                <a:gd name="connsiteY24" fmla="*/ 94336 h 250400"/>
                <a:gd name="connsiteX25" fmla="*/ 137511 w 333866"/>
                <a:gd name="connsiteY25" fmla="*/ 63454 h 250400"/>
                <a:gd name="connsiteX26" fmla="*/ 64061 w 333866"/>
                <a:gd name="connsiteY26" fmla="*/ 33406 h 250400"/>
                <a:gd name="connsiteX27" fmla="*/ 32761 w 333866"/>
                <a:gd name="connsiteY27" fmla="*/ 40083 h 250400"/>
                <a:gd name="connsiteX28" fmla="*/ 32343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2343" y="58863"/>
                  </a:moveTo>
                  <a:cubicBezTo>
                    <a:pt x="33595" y="65957"/>
                    <a:pt x="35682" y="73052"/>
                    <a:pt x="38186" y="80147"/>
                  </a:cubicBezTo>
                  <a:cubicBezTo>
                    <a:pt x="43194" y="94336"/>
                    <a:pt x="49454" y="108525"/>
                    <a:pt x="56549" y="122715"/>
                  </a:cubicBezTo>
                  <a:cubicBezTo>
                    <a:pt x="63226" y="136904"/>
                    <a:pt x="70738" y="151094"/>
                    <a:pt x="78250" y="165283"/>
                  </a:cubicBezTo>
                  <a:cubicBezTo>
                    <a:pt x="87849" y="183228"/>
                    <a:pt x="97865" y="201591"/>
                    <a:pt x="108298" y="219119"/>
                  </a:cubicBezTo>
                  <a:cubicBezTo>
                    <a:pt x="122905" y="216197"/>
                    <a:pt x="137094" y="213276"/>
                    <a:pt x="151283" y="209938"/>
                  </a:cubicBezTo>
                  <a:cubicBezTo>
                    <a:pt x="145023" y="199504"/>
                    <a:pt x="138346" y="186567"/>
                    <a:pt x="131251" y="171960"/>
                  </a:cubicBezTo>
                  <a:cubicBezTo>
                    <a:pt x="60722" y="30067"/>
                    <a:pt x="182166" y="130227"/>
                    <a:pt x="259373" y="161944"/>
                  </a:cubicBezTo>
                  <a:cubicBezTo>
                    <a:pt x="259373" y="161944"/>
                    <a:pt x="266050" y="164448"/>
                    <a:pt x="275231" y="169039"/>
                  </a:cubicBezTo>
                  <a:cubicBezTo>
                    <a:pt x="288586" y="163196"/>
                    <a:pt x="301523" y="156936"/>
                    <a:pt x="314461" y="150259"/>
                  </a:cubicBezTo>
                  <a:cubicBezTo>
                    <a:pt x="304027" y="145251"/>
                    <a:pt x="295681" y="141495"/>
                    <a:pt x="290673" y="139408"/>
                  </a:cubicBezTo>
                  <a:cubicBezTo>
                    <a:pt x="289838" y="138991"/>
                    <a:pt x="289421" y="138991"/>
                    <a:pt x="289003" y="138573"/>
                  </a:cubicBezTo>
                  <a:cubicBezTo>
                    <a:pt x="288586" y="138156"/>
                    <a:pt x="288169" y="138156"/>
                    <a:pt x="288169" y="138156"/>
                  </a:cubicBezTo>
                  <a:cubicBezTo>
                    <a:pt x="285665" y="136904"/>
                    <a:pt x="284830" y="136487"/>
                    <a:pt x="284830" y="136487"/>
                  </a:cubicBezTo>
                  <a:cubicBezTo>
                    <a:pt x="284830" y="136487"/>
                    <a:pt x="283161" y="135652"/>
                    <a:pt x="280657" y="134818"/>
                  </a:cubicBezTo>
                  <a:cubicBezTo>
                    <a:pt x="279405" y="134400"/>
                    <a:pt x="278570" y="133983"/>
                    <a:pt x="277318" y="133148"/>
                  </a:cubicBezTo>
                  <a:cubicBezTo>
                    <a:pt x="276901" y="133148"/>
                    <a:pt x="276901" y="132731"/>
                    <a:pt x="276483" y="132731"/>
                  </a:cubicBezTo>
                  <a:cubicBezTo>
                    <a:pt x="276066" y="132314"/>
                    <a:pt x="275649" y="132314"/>
                    <a:pt x="275231" y="132314"/>
                  </a:cubicBezTo>
                  <a:cubicBezTo>
                    <a:pt x="273979" y="131896"/>
                    <a:pt x="272727" y="131062"/>
                    <a:pt x="271058" y="130644"/>
                  </a:cubicBezTo>
                  <a:cubicBezTo>
                    <a:pt x="270223" y="130227"/>
                    <a:pt x="268971" y="129809"/>
                    <a:pt x="268137" y="129392"/>
                  </a:cubicBezTo>
                  <a:cubicBezTo>
                    <a:pt x="265633" y="128140"/>
                    <a:pt x="263129" y="126888"/>
                    <a:pt x="260625" y="126054"/>
                  </a:cubicBezTo>
                  <a:cubicBezTo>
                    <a:pt x="258121" y="124802"/>
                    <a:pt x="255617" y="123550"/>
                    <a:pt x="253113" y="122298"/>
                  </a:cubicBezTo>
                  <a:cubicBezTo>
                    <a:pt x="250609" y="121463"/>
                    <a:pt x="248522" y="120211"/>
                    <a:pt x="246018" y="118959"/>
                  </a:cubicBezTo>
                  <a:cubicBezTo>
                    <a:pt x="245183" y="118542"/>
                    <a:pt x="244766" y="118124"/>
                    <a:pt x="243931" y="118124"/>
                  </a:cubicBezTo>
                  <a:cubicBezTo>
                    <a:pt x="230994" y="111864"/>
                    <a:pt x="215135" y="103518"/>
                    <a:pt x="197607" y="94336"/>
                  </a:cubicBezTo>
                  <a:cubicBezTo>
                    <a:pt x="179662" y="85155"/>
                    <a:pt x="159630" y="74304"/>
                    <a:pt x="137511" y="63454"/>
                  </a:cubicBezTo>
                  <a:cubicBezTo>
                    <a:pt x="115393" y="53020"/>
                    <a:pt x="90770" y="40500"/>
                    <a:pt x="64061" y="33406"/>
                  </a:cubicBezTo>
                  <a:cubicBezTo>
                    <a:pt x="51123" y="30067"/>
                    <a:pt x="34847" y="29650"/>
                    <a:pt x="32761" y="40083"/>
                  </a:cubicBezTo>
                  <a:cubicBezTo>
                    <a:pt x="30674" y="44674"/>
                    <a:pt x="31091" y="51768"/>
                    <a:pt x="32343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C0A317C-CDE5-4F92-8759-8B3321A8D703}"/>
                </a:ext>
              </a:extLst>
            </p:cNvPr>
            <p:cNvSpPr/>
            <p:nvPr/>
          </p:nvSpPr>
          <p:spPr>
            <a:xfrm>
              <a:off x="16562147" y="5910693"/>
              <a:ext cx="292135" cy="250401"/>
            </a:xfrm>
            <a:custGeom>
              <a:avLst/>
              <a:gdLst>
                <a:gd name="connsiteX0" fmla="*/ 32087 w 292133"/>
                <a:gd name="connsiteY0" fmla="*/ 71846 h 250400"/>
                <a:gd name="connsiteX1" fmla="*/ 37095 w 292133"/>
                <a:gd name="connsiteY1" fmla="*/ 95634 h 250400"/>
                <a:gd name="connsiteX2" fmla="*/ 73820 w 292133"/>
                <a:gd name="connsiteY2" fmla="*/ 185360 h 250400"/>
                <a:gd name="connsiteX3" fmla="*/ 99695 w 292133"/>
                <a:gd name="connsiteY3" fmla="*/ 234188 h 250400"/>
                <a:gd name="connsiteX4" fmla="*/ 110546 w 292133"/>
                <a:gd name="connsiteY4" fmla="*/ 232519 h 250400"/>
                <a:gd name="connsiteX5" fmla="*/ 121396 w 292133"/>
                <a:gd name="connsiteY5" fmla="*/ 230432 h 250400"/>
                <a:gd name="connsiteX6" fmla="*/ 91348 w 292133"/>
                <a:gd name="connsiteY6" fmla="*/ 176597 h 250400"/>
                <a:gd name="connsiteX7" fmla="*/ 69647 w 292133"/>
                <a:gd name="connsiteY7" fmla="*/ 134028 h 250400"/>
                <a:gd name="connsiteX8" fmla="*/ 51284 w 292133"/>
                <a:gd name="connsiteY8" fmla="*/ 91460 h 250400"/>
                <a:gd name="connsiteX9" fmla="*/ 45442 w 292133"/>
                <a:gd name="connsiteY9" fmla="*/ 70176 h 250400"/>
                <a:gd name="connsiteX10" fmla="*/ 45024 w 292133"/>
                <a:gd name="connsiteY10" fmla="*/ 50979 h 250400"/>
                <a:gd name="connsiteX11" fmla="*/ 76324 w 292133"/>
                <a:gd name="connsiteY11" fmla="*/ 44302 h 250400"/>
                <a:gd name="connsiteX12" fmla="*/ 149775 w 292133"/>
                <a:gd name="connsiteY12" fmla="*/ 74350 h 250400"/>
                <a:gd name="connsiteX13" fmla="*/ 209871 w 292133"/>
                <a:gd name="connsiteY13" fmla="*/ 105232 h 250400"/>
                <a:gd name="connsiteX14" fmla="*/ 256195 w 292133"/>
                <a:gd name="connsiteY14" fmla="*/ 129020 h 250400"/>
                <a:gd name="connsiteX15" fmla="*/ 258282 w 292133"/>
                <a:gd name="connsiteY15" fmla="*/ 129855 h 250400"/>
                <a:gd name="connsiteX16" fmla="*/ 265376 w 292133"/>
                <a:gd name="connsiteY16" fmla="*/ 133194 h 250400"/>
                <a:gd name="connsiteX17" fmla="*/ 272888 w 292133"/>
                <a:gd name="connsiteY17" fmla="*/ 136950 h 250400"/>
                <a:gd name="connsiteX18" fmla="*/ 280400 w 292133"/>
                <a:gd name="connsiteY18" fmla="*/ 140288 h 250400"/>
                <a:gd name="connsiteX19" fmla="*/ 283322 w 292133"/>
                <a:gd name="connsiteY19" fmla="*/ 141540 h 250400"/>
                <a:gd name="connsiteX20" fmla="*/ 286243 w 292133"/>
                <a:gd name="connsiteY20" fmla="*/ 142792 h 250400"/>
                <a:gd name="connsiteX21" fmla="*/ 256195 w 292133"/>
                <a:gd name="connsiteY21" fmla="*/ 128186 h 250400"/>
                <a:gd name="connsiteX22" fmla="*/ 151444 w 292133"/>
                <a:gd name="connsiteY22" fmla="*/ 69759 h 250400"/>
                <a:gd name="connsiteX23" fmla="*/ 78411 w 292133"/>
                <a:gd name="connsiteY23" fmla="*/ 34703 h 250400"/>
                <a:gd name="connsiteX24" fmla="*/ 55458 w 292133"/>
                <a:gd name="connsiteY24" fmla="*/ 31364 h 250400"/>
                <a:gd name="connsiteX25" fmla="*/ 42520 w 292133"/>
                <a:gd name="connsiteY25" fmla="*/ 35120 h 250400"/>
                <a:gd name="connsiteX26" fmla="*/ 33339 w 292133"/>
                <a:gd name="connsiteY26" fmla="*/ 46806 h 250400"/>
                <a:gd name="connsiteX27" fmla="*/ 32087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32087" y="71846"/>
                  </a:moveTo>
                  <a:cubicBezTo>
                    <a:pt x="33339" y="79775"/>
                    <a:pt x="35008" y="87704"/>
                    <a:pt x="37095" y="95634"/>
                  </a:cubicBezTo>
                  <a:cubicBezTo>
                    <a:pt x="45859" y="126516"/>
                    <a:pt x="59631" y="155730"/>
                    <a:pt x="73820" y="185360"/>
                  </a:cubicBezTo>
                  <a:cubicBezTo>
                    <a:pt x="81750" y="201636"/>
                    <a:pt x="90096" y="217912"/>
                    <a:pt x="99695" y="234188"/>
                  </a:cubicBezTo>
                  <a:cubicBezTo>
                    <a:pt x="103451" y="233771"/>
                    <a:pt x="107207" y="232936"/>
                    <a:pt x="110546" y="232519"/>
                  </a:cubicBezTo>
                  <a:cubicBezTo>
                    <a:pt x="114302" y="231684"/>
                    <a:pt x="118058" y="231267"/>
                    <a:pt x="121396" y="230432"/>
                  </a:cubicBezTo>
                  <a:cubicBezTo>
                    <a:pt x="110963" y="212904"/>
                    <a:pt x="100947" y="194542"/>
                    <a:pt x="91348" y="176597"/>
                  </a:cubicBezTo>
                  <a:cubicBezTo>
                    <a:pt x="83419" y="162407"/>
                    <a:pt x="76324" y="147800"/>
                    <a:pt x="69647" y="134028"/>
                  </a:cubicBezTo>
                  <a:cubicBezTo>
                    <a:pt x="62552" y="119839"/>
                    <a:pt x="56292" y="105650"/>
                    <a:pt x="51284" y="91460"/>
                  </a:cubicBezTo>
                  <a:cubicBezTo>
                    <a:pt x="48780" y="84366"/>
                    <a:pt x="46694" y="77271"/>
                    <a:pt x="45442" y="70176"/>
                  </a:cubicBezTo>
                  <a:cubicBezTo>
                    <a:pt x="44190" y="63082"/>
                    <a:pt x="43355" y="55987"/>
                    <a:pt x="45024" y="50979"/>
                  </a:cubicBezTo>
                  <a:cubicBezTo>
                    <a:pt x="47111" y="40128"/>
                    <a:pt x="63387" y="40963"/>
                    <a:pt x="76324" y="44302"/>
                  </a:cubicBezTo>
                  <a:cubicBezTo>
                    <a:pt x="103034" y="51396"/>
                    <a:pt x="127239" y="63499"/>
                    <a:pt x="149775" y="74350"/>
                  </a:cubicBezTo>
                  <a:cubicBezTo>
                    <a:pt x="171894" y="85200"/>
                    <a:pt x="191926" y="96051"/>
                    <a:pt x="209871" y="105232"/>
                  </a:cubicBezTo>
                  <a:cubicBezTo>
                    <a:pt x="227816" y="114414"/>
                    <a:pt x="243258" y="122760"/>
                    <a:pt x="256195" y="129020"/>
                  </a:cubicBezTo>
                  <a:cubicBezTo>
                    <a:pt x="257030" y="129438"/>
                    <a:pt x="257864" y="129855"/>
                    <a:pt x="258282" y="129855"/>
                  </a:cubicBezTo>
                  <a:cubicBezTo>
                    <a:pt x="260786" y="131107"/>
                    <a:pt x="263290" y="132359"/>
                    <a:pt x="265376" y="133194"/>
                  </a:cubicBezTo>
                  <a:cubicBezTo>
                    <a:pt x="267880" y="134446"/>
                    <a:pt x="270384" y="135698"/>
                    <a:pt x="272888" y="136950"/>
                  </a:cubicBezTo>
                  <a:cubicBezTo>
                    <a:pt x="275392" y="138202"/>
                    <a:pt x="277896" y="139454"/>
                    <a:pt x="280400" y="140288"/>
                  </a:cubicBezTo>
                  <a:cubicBezTo>
                    <a:pt x="281652" y="140706"/>
                    <a:pt x="282487" y="141123"/>
                    <a:pt x="283322" y="141540"/>
                  </a:cubicBezTo>
                  <a:cubicBezTo>
                    <a:pt x="284156" y="141958"/>
                    <a:pt x="285408" y="142375"/>
                    <a:pt x="286243" y="142792"/>
                  </a:cubicBezTo>
                  <a:cubicBezTo>
                    <a:pt x="279148" y="139454"/>
                    <a:pt x="268715" y="134863"/>
                    <a:pt x="256195" y="128186"/>
                  </a:cubicBezTo>
                  <a:cubicBezTo>
                    <a:pt x="230320" y="115248"/>
                    <a:pt x="194847" y="94382"/>
                    <a:pt x="151444" y="69759"/>
                  </a:cubicBezTo>
                  <a:cubicBezTo>
                    <a:pt x="129743" y="57656"/>
                    <a:pt x="106372" y="43884"/>
                    <a:pt x="78411" y="34703"/>
                  </a:cubicBezTo>
                  <a:cubicBezTo>
                    <a:pt x="71316" y="32616"/>
                    <a:pt x="63804" y="30947"/>
                    <a:pt x="55458" y="31364"/>
                  </a:cubicBezTo>
                  <a:cubicBezTo>
                    <a:pt x="51284" y="31782"/>
                    <a:pt x="46694" y="32616"/>
                    <a:pt x="42520" y="35120"/>
                  </a:cubicBezTo>
                  <a:cubicBezTo>
                    <a:pt x="38347" y="37624"/>
                    <a:pt x="35008" y="42215"/>
                    <a:pt x="33339" y="46806"/>
                  </a:cubicBezTo>
                  <a:cubicBezTo>
                    <a:pt x="30418" y="55570"/>
                    <a:pt x="31252" y="63916"/>
                    <a:pt x="32087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472C26F-F366-4590-9237-CFBD87CB313B}"/>
                </a:ext>
              </a:extLst>
            </p:cNvPr>
            <p:cNvSpPr/>
            <p:nvPr/>
          </p:nvSpPr>
          <p:spPr>
            <a:xfrm>
              <a:off x="15611118" y="3959297"/>
              <a:ext cx="1836280" cy="2128409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88DD10DC-B426-421A-9885-5B58DAAC8D64}"/>
                </a:ext>
              </a:extLst>
            </p:cNvPr>
            <p:cNvSpPr/>
            <p:nvPr/>
          </p:nvSpPr>
          <p:spPr>
            <a:xfrm>
              <a:off x="15747871" y="5052716"/>
              <a:ext cx="208669" cy="459069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3D11A425-6551-4471-A195-76454A7A7BD6}"/>
                </a:ext>
              </a:extLst>
            </p:cNvPr>
            <p:cNvSpPr/>
            <p:nvPr/>
          </p:nvSpPr>
          <p:spPr>
            <a:xfrm>
              <a:off x="17097949" y="5052298"/>
              <a:ext cx="208669" cy="459069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9E44F99-1F80-43FA-8FBA-4E581DFCA111}"/>
                </a:ext>
              </a:extLst>
            </p:cNvPr>
            <p:cNvSpPr/>
            <p:nvPr/>
          </p:nvSpPr>
          <p:spPr>
            <a:xfrm>
              <a:off x="15917729" y="3966809"/>
              <a:ext cx="1210275" cy="1919741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421F996-5822-4B31-8AB4-274A830EAA39}"/>
                </a:ext>
              </a:extLst>
            </p:cNvPr>
            <p:cNvSpPr/>
            <p:nvPr/>
          </p:nvSpPr>
          <p:spPr>
            <a:xfrm>
              <a:off x="15886736" y="5010125"/>
              <a:ext cx="41733" cy="83467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A0ED7EC2-D361-44E1-8F81-60784D71ED6D}"/>
              </a:ext>
            </a:extLst>
          </p:cNvPr>
          <p:cNvGrpSpPr/>
          <p:nvPr/>
        </p:nvGrpSpPr>
        <p:grpSpPr>
          <a:xfrm>
            <a:off x="30496370" y="3038545"/>
            <a:ext cx="866088" cy="831444"/>
            <a:chOff x="16012771" y="3344130"/>
            <a:chExt cx="1043334" cy="1001600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42AA643-4210-42B0-A184-33DB3C4A56C1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68EE31B-A04B-48C3-A7D4-ABC7F9A1DC92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79792A9-4228-42F7-BEBC-7CDDAB2F955A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40EB2CC9-6C0E-4E8B-8670-F449D1F6CB6B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8F8D4F0-C1A2-4749-97C0-5C71FF97DEC2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14E3C1E-9CFE-4137-9861-D81A94922185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FCB75DD-4B86-4AC6-8413-33DD5F78AE68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BD2D451-AD3C-4583-9D24-391403DB279E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2B34000-AA59-45FB-834A-6F809DE12D7A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9AB6968-B237-4EAC-AAA0-B01F466CEA52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0862F93-D1C3-4446-8044-4671A2AA5C67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91D8AE80-241F-484D-8DDC-2EFDE15A333E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CED786F-97B6-4224-AE2B-5E4EEA8E7E84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1A09FA6-8990-4D30-AA4E-ADA4FE8341E0}"/>
              </a:ext>
            </a:extLst>
          </p:cNvPr>
          <p:cNvGrpSpPr/>
          <p:nvPr/>
        </p:nvGrpSpPr>
        <p:grpSpPr>
          <a:xfrm>
            <a:off x="5047772" y="1580227"/>
            <a:ext cx="2149176" cy="3795083"/>
            <a:chOff x="924271" y="2002894"/>
            <a:chExt cx="1716690" cy="3031386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94F248A-EDA7-4645-81EC-16163F98C1A3}"/>
                </a:ext>
              </a:extLst>
            </p:cNvPr>
            <p:cNvGrpSpPr/>
            <p:nvPr/>
          </p:nvGrpSpPr>
          <p:grpSpPr>
            <a:xfrm>
              <a:off x="924271" y="2348035"/>
              <a:ext cx="1716690" cy="2686245"/>
              <a:chOff x="5237655" y="2348035"/>
              <a:chExt cx="1716690" cy="2686245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72459EB3-159D-45E8-8D76-2C449AE839FD}"/>
                  </a:ext>
                </a:extLst>
              </p:cNvPr>
              <p:cNvSpPr/>
              <p:nvPr/>
            </p:nvSpPr>
            <p:spPr>
              <a:xfrm>
                <a:off x="5237655" y="4536440"/>
                <a:ext cx="1716690" cy="497840"/>
              </a:xfrm>
              <a:prstGeom prst="ellipse">
                <a:avLst/>
              </a:prstGeom>
              <a:solidFill>
                <a:srgbClr val="D7D7D7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51F23A3-842D-4811-ADE9-67E781B4E5C0}"/>
                  </a:ext>
                </a:extLst>
              </p:cNvPr>
              <p:cNvSpPr/>
              <p:nvPr/>
            </p:nvSpPr>
            <p:spPr>
              <a:xfrm>
                <a:off x="6121649" y="4602707"/>
                <a:ext cx="402522" cy="292743"/>
              </a:xfrm>
              <a:custGeom>
                <a:avLst/>
                <a:gdLst>
                  <a:gd name="connsiteX0" fmla="*/ 322350 w 402521"/>
                  <a:gd name="connsiteY0" fmla="*/ 235108 h 292743"/>
                  <a:gd name="connsiteX1" fmla="*/ 95840 w 402521"/>
                  <a:gd name="connsiteY1" fmla="*/ 206566 h 292743"/>
                  <a:gd name="connsiteX2" fmla="*/ 59979 w 402521"/>
                  <a:gd name="connsiteY2" fmla="*/ 140333 h 292743"/>
                  <a:gd name="connsiteX3" fmla="*/ 240382 w 402521"/>
                  <a:gd name="connsiteY3" fmla="*/ 118377 h 292743"/>
                  <a:gd name="connsiteX4" fmla="*/ 242943 w 402521"/>
                  <a:gd name="connsiteY4" fmla="*/ 119475 h 292743"/>
                  <a:gd name="connsiteX5" fmla="*/ 245505 w 402521"/>
                  <a:gd name="connsiteY5" fmla="*/ 120573 h 292743"/>
                  <a:gd name="connsiteX6" fmla="*/ 245505 w 402521"/>
                  <a:gd name="connsiteY6" fmla="*/ 120573 h 292743"/>
                  <a:gd name="connsiteX7" fmla="*/ 247700 w 402521"/>
                  <a:gd name="connsiteY7" fmla="*/ 121671 h 292743"/>
                  <a:gd name="connsiteX8" fmla="*/ 248432 w 402521"/>
                  <a:gd name="connsiteY8" fmla="*/ 122036 h 292743"/>
                  <a:gd name="connsiteX9" fmla="*/ 251359 w 402521"/>
                  <a:gd name="connsiteY9" fmla="*/ 123500 h 292743"/>
                  <a:gd name="connsiteX10" fmla="*/ 255019 w 402521"/>
                  <a:gd name="connsiteY10" fmla="*/ 124964 h 292743"/>
                  <a:gd name="connsiteX11" fmla="*/ 257946 w 402521"/>
                  <a:gd name="connsiteY11" fmla="*/ 126428 h 292743"/>
                  <a:gd name="connsiteX12" fmla="*/ 258678 w 402521"/>
                  <a:gd name="connsiteY12" fmla="*/ 126794 h 292743"/>
                  <a:gd name="connsiteX13" fmla="*/ 258678 w 402521"/>
                  <a:gd name="connsiteY13" fmla="*/ 126794 h 292743"/>
                  <a:gd name="connsiteX14" fmla="*/ 260142 w 402521"/>
                  <a:gd name="connsiteY14" fmla="*/ 127525 h 292743"/>
                  <a:gd name="connsiteX15" fmla="*/ 261971 w 402521"/>
                  <a:gd name="connsiteY15" fmla="*/ 128257 h 292743"/>
                  <a:gd name="connsiteX16" fmla="*/ 262703 w 402521"/>
                  <a:gd name="connsiteY16" fmla="*/ 128623 h 292743"/>
                  <a:gd name="connsiteX17" fmla="*/ 308810 w 402521"/>
                  <a:gd name="connsiteY17" fmla="*/ 150579 h 292743"/>
                  <a:gd name="connsiteX18" fmla="*/ 322350 w 402521"/>
                  <a:gd name="connsiteY18" fmla="*/ 235108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02521" h="292743">
                    <a:moveTo>
                      <a:pt x="322350" y="235108"/>
                    </a:moveTo>
                    <a:cubicBezTo>
                      <a:pt x="207814" y="246818"/>
                      <a:pt x="182931" y="350742"/>
                      <a:pt x="95840" y="206566"/>
                    </a:cubicBezTo>
                    <a:cubicBezTo>
                      <a:pt x="84862" y="188635"/>
                      <a:pt x="73152" y="166680"/>
                      <a:pt x="59979" y="140333"/>
                    </a:cubicBezTo>
                    <a:cubicBezTo>
                      <a:pt x="-43579" y="-67149"/>
                      <a:pt x="122918" y="64586"/>
                      <a:pt x="240382" y="118377"/>
                    </a:cubicBezTo>
                    <a:cubicBezTo>
                      <a:pt x="241479" y="118743"/>
                      <a:pt x="242211" y="119109"/>
                      <a:pt x="242943" y="119475"/>
                    </a:cubicBezTo>
                    <a:cubicBezTo>
                      <a:pt x="243675" y="119841"/>
                      <a:pt x="244773" y="120207"/>
                      <a:pt x="245505" y="120573"/>
                    </a:cubicBezTo>
                    <a:lnTo>
                      <a:pt x="245505" y="120573"/>
                    </a:lnTo>
                    <a:cubicBezTo>
                      <a:pt x="246236" y="120939"/>
                      <a:pt x="246968" y="121305"/>
                      <a:pt x="247700" y="121671"/>
                    </a:cubicBezTo>
                    <a:cubicBezTo>
                      <a:pt x="248066" y="121671"/>
                      <a:pt x="248066" y="121671"/>
                      <a:pt x="248432" y="122036"/>
                    </a:cubicBezTo>
                    <a:cubicBezTo>
                      <a:pt x="249530" y="122402"/>
                      <a:pt x="250627" y="123134"/>
                      <a:pt x="251359" y="123500"/>
                    </a:cubicBezTo>
                    <a:cubicBezTo>
                      <a:pt x="253921" y="124598"/>
                      <a:pt x="255019" y="124964"/>
                      <a:pt x="255019" y="124964"/>
                    </a:cubicBezTo>
                    <a:cubicBezTo>
                      <a:pt x="255019" y="124964"/>
                      <a:pt x="256116" y="125330"/>
                      <a:pt x="257946" y="126428"/>
                    </a:cubicBezTo>
                    <a:cubicBezTo>
                      <a:pt x="258312" y="126428"/>
                      <a:pt x="258312" y="126428"/>
                      <a:pt x="258678" y="126794"/>
                    </a:cubicBezTo>
                    <a:lnTo>
                      <a:pt x="258678" y="126794"/>
                    </a:lnTo>
                    <a:cubicBezTo>
                      <a:pt x="259044" y="127159"/>
                      <a:pt x="259776" y="127159"/>
                      <a:pt x="260142" y="127525"/>
                    </a:cubicBezTo>
                    <a:cubicBezTo>
                      <a:pt x="260874" y="127891"/>
                      <a:pt x="261605" y="127891"/>
                      <a:pt x="261971" y="128257"/>
                    </a:cubicBezTo>
                    <a:cubicBezTo>
                      <a:pt x="262337" y="128257"/>
                      <a:pt x="262703" y="128623"/>
                      <a:pt x="262703" y="128623"/>
                    </a:cubicBezTo>
                    <a:cubicBezTo>
                      <a:pt x="272583" y="133014"/>
                      <a:pt x="290148" y="140699"/>
                      <a:pt x="308810" y="150579"/>
                    </a:cubicBezTo>
                    <a:cubicBezTo>
                      <a:pt x="364797" y="179487"/>
                      <a:pt x="429201" y="224130"/>
                      <a:pt x="322350" y="235108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D3C2A65-E009-4307-AE66-4FDAD7D73523}"/>
                  </a:ext>
                </a:extLst>
              </p:cNvPr>
              <p:cNvSpPr/>
              <p:nvPr/>
            </p:nvSpPr>
            <p:spPr>
              <a:xfrm>
                <a:off x="6115106" y="4598075"/>
                <a:ext cx="402522" cy="292743"/>
              </a:xfrm>
              <a:custGeom>
                <a:avLst/>
                <a:gdLst>
                  <a:gd name="connsiteX0" fmla="*/ 385246 w 402521"/>
                  <a:gd name="connsiteY0" fmla="*/ 204245 h 292743"/>
                  <a:gd name="connsiteX1" fmla="*/ 362558 w 402521"/>
                  <a:gd name="connsiteY1" fmla="*/ 181923 h 292743"/>
                  <a:gd name="connsiteX2" fmla="*/ 338773 w 402521"/>
                  <a:gd name="connsiteY2" fmla="*/ 166920 h 292743"/>
                  <a:gd name="connsiteX3" fmla="*/ 316085 w 402521"/>
                  <a:gd name="connsiteY3" fmla="*/ 154844 h 292743"/>
                  <a:gd name="connsiteX4" fmla="*/ 297789 w 402521"/>
                  <a:gd name="connsiteY4" fmla="*/ 146062 h 292743"/>
                  <a:gd name="connsiteX5" fmla="*/ 269612 w 402521"/>
                  <a:gd name="connsiteY5" fmla="*/ 133254 h 292743"/>
                  <a:gd name="connsiteX6" fmla="*/ 268880 w 402521"/>
                  <a:gd name="connsiteY6" fmla="*/ 132889 h 292743"/>
                  <a:gd name="connsiteX7" fmla="*/ 265221 w 402521"/>
                  <a:gd name="connsiteY7" fmla="*/ 131425 h 292743"/>
                  <a:gd name="connsiteX8" fmla="*/ 264489 w 402521"/>
                  <a:gd name="connsiteY8" fmla="*/ 131059 h 292743"/>
                  <a:gd name="connsiteX9" fmla="*/ 265221 w 402521"/>
                  <a:gd name="connsiteY9" fmla="*/ 131425 h 292743"/>
                  <a:gd name="connsiteX10" fmla="*/ 266685 w 402521"/>
                  <a:gd name="connsiteY10" fmla="*/ 132157 h 292743"/>
                  <a:gd name="connsiteX11" fmla="*/ 297423 w 402521"/>
                  <a:gd name="connsiteY11" fmla="*/ 146428 h 292743"/>
                  <a:gd name="connsiteX12" fmla="*/ 314987 w 402521"/>
                  <a:gd name="connsiteY12" fmla="*/ 155210 h 292743"/>
                  <a:gd name="connsiteX13" fmla="*/ 337675 w 402521"/>
                  <a:gd name="connsiteY13" fmla="*/ 168384 h 292743"/>
                  <a:gd name="connsiteX14" fmla="*/ 360729 w 402521"/>
                  <a:gd name="connsiteY14" fmla="*/ 184119 h 292743"/>
                  <a:gd name="connsiteX15" fmla="*/ 381221 w 402521"/>
                  <a:gd name="connsiteY15" fmla="*/ 206074 h 292743"/>
                  <a:gd name="connsiteX16" fmla="*/ 381587 w 402521"/>
                  <a:gd name="connsiteY16" fmla="*/ 219614 h 292743"/>
                  <a:gd name="connsiteX17" fmla="*/ 368779 w 402521"/>
                  <a:gd name="connsiteY17" fmla="*/ 228030 h 292743"/>
                  <a:gd name="connsiteX18" fmla="*/ 334016 w 402521"/>
                  <a:gd name="connsiteY18" fmla="*/ 234617 h 292743"/>
                  <a:gd name="connsiteX19" fmla="*/ 315353 w 402521"/>
                  <a:gd name="connsiteY19" fmla="*/ 236446 h 292743"/>
                  <a:gd name="connsiteX20" fmla="*/ 295593 w 402521"/>
                  <a:gd name="connsiteY20" fmla="*/ 240106 h 292743"/>
                  <a:gd name="connsiteX21" fmla="*/ 256805 w 402521"/>
                  <a:gd name="connsiteY21" fmla="*/ 252913 h 292743"/>
                  <a:gd name="connsiteX22" fmla="*/ 219114 w 402521"/>
                  <a:gd name="connsiteY22" fmla="*/ 269746 h 292743"/>
                  <a:gd name="connsiteX23" fmla="*/ 182155 w 402521"/>
                  <a:gd name="connsiteY23" fmla="*/ 277796 h 292743"/>
                  <a:gd name="connsiteX24" fmla="*/ 149954 w 402521"/>
                  <a:gd name="connsiteY24" fmla="*/ 260232 h 292743"/>
                  <a:gd name="connsiteX25" fmla="*/ 123607 w 402521"/>
                  <a:gd name="connsiteY25" fmla="*/ 228030 h 292743"/>
                  <a:gd name="connsiteX26" fmla="*/ 111531 w 402521"/>
                  <a:gd name="connsiteY26" fmla="*/ 209734 h 292743"/>
                  <a:gd name="connsiteX27" fmla="*/ 80061 w 402521"/>
                  <a:gd name="connsiteY27" fmla="*/ 154478 h 292743"/>
                  <a:gd name="connsiteX28" fmla="*/ 61033 w 402521"/>
                  <a:gd name="connsiteY28" fmla="*/ 117154 h 292743"/>
                  <a:gd name="connsiteX29" fmla="*/ 44932 w 402521"/>
                  <a:gd name="connsiteY29" fmla="*/ 79829 h 292743"/>
                  <a:gd name="connsiteX30" fmla="*/ 39809 w 402521"/>
                  <a:gd name="connsiteY30" fmla="*/ 61167 h 292743"/>
                  <a:gd name="connsiteX31" fmla="*/ 39443 w 402521"/>
                  <a:gd name="connsiteY31" fmla="*/ 44334 h 292743"/>
                  <a:gd name="connsiteX32" fmla="*/ 66888 w 402521"/>
                  <a:gd name="connsiteY32" fmla="*/ 38479 h 292743"/>
                  <a:gd name="connsiteX33" fmla="*/ 131291 w 402521"/>
                  <a:gd name="connsiteY33" fmla="*/ 64826 h 292743"/>
                  <a:gd name="connsiteX34" fmla="*/ 183985 w 402521"/>
                  <a:gd name="connsiteY34" fmla="*/ 91905 h 292743"/>
                  <a:gd name="connsiteX35" fmla="*/ 224603 w 402521"/>
                  <a:gd name="connsiteY35" fmla="*/ 112762 h 292743"/>
                  <a:gd name="connsiteX36" fmla="*/ 246193 w 402521"/>
                  <a:gd name="connsiteY36" fmla="*/ 123008 h 292743"/>
                  <a:gd name="connsiteX37" fmla="*/ 248754 w 402521"/>
                  <a:gd name="connsiteY37" fmla="*/ 124106 h 292743"/>
                  <a:gd name="connsiteX38" fmla="*/ 253511 w 402521"/>
                  <a:gd name="connsiteY38" fmla="*/ 126302 h 292743"/>
                  <a:gd name="connsiteX39" fmla="*/ 251316 w 402521"/>
                  <a:gd name="connsiteY39" fmla="*/ 125204 h 292743"/>
                  <a:gd name="connsiteX40" fmla="*/ 251316 w 402521"/>
                  <a:gd name="connsiteY40" fmla="*/ 125204 h 292743"/>
                  <a:gd name="connsiteX41" fmla="*/ 224969 w 402521"/>
                  <a:gd name="connsiteY41" fmla="*/ 112397 h 292743"/>
                  <a:gd name="connsiteX42" fmla="*/ 133121 w 402521"/>
                  <a:gd name="connsiteY42" fmla="*/ 61167 h 292743"/>
                  <a:gd name="connsiteX43" fmla="*/ 69083 w 402521"/>
                  <a:gd name="connsiteY43" fmla="*/ 30428 h 292743"/>
                  <a:gd name="connsiteX44" fmla="*/ 48957 w 402521"/>
                  <a:gd name="connsiteY44" fmla="*/ 27501 h 292743"/>
                  <a:gd name="connsiteX45" fmla="*/ 37248 w 402521"/>
                  <a:gd name="connsiteY45" fmla="*/ 30794 h 292743"/>
                  <a:gd name="connsiteX46" fmla="*/ 29563 w 402521"/>
                  <a:gd name="connsiteY46" fmla="*/ 41040 h 292743"/>
                  <a:gd name="connsiteX47" fmla="*/ 28099 w 402521"/>
                  <a:gd name="connsiteY47" fmla="*/ 63362 h 292743"/>
                  <a:gd name="connsiteX48" fmla="*/ 32490 w 402521"/>
                  <a:gd name="connsiteY48" fmla="*/ 84220 h 292743"/>
                  <a:gd name="connsiteX49" fmla="*/ 65058 w 402521"/>
                  <a:gd name="connsiteY49" fmla="*/ 162895 h 292743"/>
                  <a:gd name="connsiteX50" fmla="*/ 91771 w 402521"/>
                  <a:gd name="connsiteY50" fmla="*/ 212661 h 292743"/>
                  <a:gd name="connsiteX51" fmla="*/ 108604 w 402521"/>
                  <a:gd name="connsiteY51" fmla="*/ 239374 h 292743"/>
                  <a:gd name="connsiteX52" fmla="*/ 137512 w 402521"/>
                  <a:gd name="connsiteY52" fmla="*/ 274137 h 292743"/>
                  <a:gd name="connsiteX53" fmla="*/ 156540 w 402521"/>
                  <a:gd name="connsiteY53" fmla="*/ 288408 h 292743"/>
                  <a:gd name="connsiteX54" fmla="*/ 180326 w 402521"/>
                  <a:gd name="connsiteY54" fmla="*/ 295727 h 292743"/>
                  <a:gd name="connsiteX55" fmla="*/ 225335 w 402521"/>
                  <a:gd name="connsiteY55" fmla="*/ 284749 h 292743"/>
                  <a:gd name="connsiteX56" fmla="*/ 262294 w 402521"/>
                  <a:gd name="connsiteY56" fmla="*/ 265721 h 292743"/>
                  <a:gd name="connsiteX57" fmla="*/ 298521 w 402521"/>
                  <a:gd name="connsiteY57" fmla="*/ 251084 h 292743"/>
                  <a:gd name="connsiteX58" fmla="*/ 316817 w 402521"/>
                  <a:gd name="connsiteY58" fmla="*/ 246693 h 292743"/>
                  <a:gd name="connsiteX59" fmla="*/ 335480 w 402521"/>
                  <a:gd name="connsiteY59" fmla="*/ 243765 h 292743"/>
                  <a:gd name="connsiteX60" fmla="*/ 371340 w 402521"/>
                  <a:gd name="connsiteY60" fmla="*/ 234617 h 292743"/>
                  <a:gd name="connsiteX61" fmla="*/ 385978 w 402521"/>
                  <a:gd name="connsiteY61" fmla="*/ 222907 h 292743"/>
                  <a:gd name="connsiteX62" fmla="*/ 385246 w 402521"/>
                  <a:gd name="connsiteY62" fmla="*/ 204245 h 292743"/>
                  <a:gd name="connsiteX63" fmla="*/ 254975 w 402521"/>
                  <a:gd name="connsiteY63" fmla="*/ 126668 h 292743"/>
                  <a:gd name="connsiteX64" fmla="*/ 254243 w 402521"/>
                  <a:gd name="connsiteY64" fmla="*/ 126302 h 292743"/>
                  <a:gd name="connsiteX65" fmla="*/ 256073 w 402521"/>
                  <a:gd name="connsiteY65" fmla="*/ 127034 h 292743"/>
                  <a:gd name="connsiteX66" fmla="*/ 254975 w 402521"/>
                  <a:gd name="connsiteY66" fmla="*/ 126668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02521" h="292743">
                    <a:moveTo>
                      <a:pt x="385246" y="204245"/>
                    </a:moveTo>
                    <a:cubicBezTo>
                      <a:pt x="379025" y="194365"/>
                      <a:pt x="370609" y="188144"/>
                      <a:pt x="362558" y="181923"/>
                    </a:cubicBezTo>
                    <a:cubicBezTo>
                      <a:pt x="354508" y="176068"/>
                      <a:pt x="346457" y="171311"/>
                      <a:pt x="338773" y="166920"/>
                    </a:cubicBezTo>
                    <a:cubicBezTo>
                      <a:pt x="330722" y="162529"/>
                      <a:pt x="323038" y="158504"/>
                      <a:pt x="316085" y="154844"/>
                    </a:cubicBezTo>
                    <a:cubicBezTo>
                      <a:pt x="309499" y="151551"/>
                      <a:pt x="303278" y="148624"/>
                      <a:pt x="297789" y="146062"/>
                    </a:cubicBezTo>
                    <a:cubicBezTo>
                      <a:pt x="285347" y="140207"/>
                      <a:pt x="275833" y="135816"/>
                      <a:pt x="269612" y="133254"/>
                    </a:cubicBezTo>
                    <a:cubicBezTo>
                      <a:pt x="269246" y="132889"/>
                      <a:pt x="268880" y="132889"/>
                      <a:pt x="268880" y="132889"/>
                    </a:cubicBezTo>
                    <a:cubicBezTo>
                      <a:pt x="267417" y="132157"/>
                      <a:pt x="266319" y="131791"/>
                      <a:pt x="265221" y="131425"/>
                    </a:cubicBezTo>
                    <a:cubicBezTo>
                      <a:pt x="264855" y="131059"/>
                      <a:pt x="264489" y="131059"/>
                      <a:pt x="264489" y="131059"/>
                    </a:cubicBezTo>
                    <a:cubicBezTo>
                      <a:pt x="264855" y="131059"/>
                      <a:pt x="264855" y="131425"/>
                      <a:pt x="265221" y="131425"/>
                    </a:cubicBezTo>
                    <a:cubicBezTo>
                      <a:pt x="265587" y="131791"/>
                      <a:pt x="266319" y="131791"/>
                      <a:pt x="266685" y="132157"/>
                    </a:cubicBezTo>
                    <a:cubicBezTo>
                      <a:pt x="272540" y="134718"/>
                      <a:pt x="283152" y="139475"/>
                      <a:pt x="297423" y="146428"/>
                    </a:cubicBezTo>
                    <a:cubicBezTo>
                      <a:pt x="302912" y="148989"/>
                      <a:pt x="308767" y="151917"/>
                      <a:pt x="314987" y="155210"/>
                    </a:cubicBezTo>
                    <a:cubicBezTo>
                      <a:pt x="321940" y="158870"/>
                      <a:pt x="329625" y="163261"/>
                      <a:pt x="337675" y="168384"/>
                    </a:cubicBezTo>
                    <a:cubicBezTo>
                      <a:pt x="345360" y="173141"/>
                      <a:pt x="353044" y="178264"/>
                      <a:pt x="360729" y="184119"/>
                    </a:cubicBezTo>
                    <a:cubicBezTo>
                      <a:pt x="368413" y="189973"/>
                      <a:pt x="376464" y="196926"/>
                      <a:pt x="381221" y="206074"/>
                    </a:cubicBezTo>
                    <a:cubicBezTo>
                      <a:pt x="383416" y="210465"/>
                      <a:pt x="384148" y="215588"/>
                      <a:pt x="381587" y="219614"/>
                    </a:cubicBezTo>
                    <a:cubicBezTo>
                      <a:pt x="379025" y="223639"/>
                      <a:pt x="373902" y="226200"/>
                      <a:pt x="368779" y="228030"/>
                    </a:cubicBezTo>
                    <a:cubicBezTo>
                      <a:pt x="358167" y="231689"/>
                      <a:pt x="346457" y="233885"/>
                      <a:pt x="334016" y="234617"/>
                    </a:cubicBezTo>
                    <a:cubicBezTo>
                      <a:pt x="327795" y="235349"/>
                      <a:pt x="321574" y="236081"/>
                      <a:pt x="315353" y="236446"/>
                    </a:cubicBezTo>
                    <a:cubicBezTo>
                      <a:pt x="308767" y="237544"/>
                      <a:pt x="302180" y="238642"/>
                      <a:pt x="295593" y="240106"/>
                    </a:cubicBezTo>
                    <a:cubicBezTo>
                      <a:pt x="282420" y="243033"/>
                      <a:pt x="269612" y="247790"/>
                      <a:pt x="256805" y="252913"/>
                    </a:cubicBezTo>
                    <a:cubicBezTo>
                      <a:pt x="243997" y="258036"/>
                      <a:pt x="231556" y="264257"/>
                      <a:pt x="219114" y="269746"/>
                    </a:cubicBezTo>
                    <a:cubicBezTo>
                      <a:pt x="206673" y="275235"/>
                      <a:pt x="193865" y="279260"/>
                      <a:pt x="182155" y="277796"/>
                    </a:cubicBezTo>
                    <a:cubicBezTo>
                      <a:pt x="170446" y="276333"/>
                      <a:pt x="159834" y="269380"/>
                      <a:pt x="149954" y="260232"/>
                    </a:cubicBezTo>
                    <a:cubicBezTo>
                      <a:pt x="140439" y="251084"/>
                      <a:pt x="131657" y="239740"/>
                      <a:pt x="123607" y="228030"/>
                    </a:cubicBezTo>
                    <a:cubicBezTo>
                      <a:pt x="119581" y="222175"/>
                      <a:pt x="115556" y="215954"/>
                      <a:pt x="111531" y="209734"/>
                    </a:cubicBezTo>
                    <a:cubicBezTo>
                      <a:pt x="100187" y="191803"/>
                      <a:pt x="90307" y="173141"/>
                      <a:pt x="80061" y="154478"/>
                    </a:cubicBezTo>
                    <a:cubicBezTo>
                      <a:pt x="73474" y="142037"/>
                      <a:pt x="66888" y="129229"/>
                      <a:pt x="61033" y="117154"/>
                    </a:cubicBezTo>
                    <a:cubicBezTo>
                      <a:pt x="54812" y="104712"/>
                      <a:pt x="49323" y="92270"/>
                      <a:pt x="44932" y="79829"/>
                    </a:cubicBezTo>
                    <a:cubicBezTo>
                      <a:pt x="42736" y="73608"/>
                      <a:pt x="40907" y="67387"/>
                      <a:pt x="39809" y="61167"/>
                    </a:cubicBezTo>
                    <a:cubicBezTo>
                      <a:pt x="38711" y="54946"/>
                      <a:pt x="37979" y="48725"/>
                      <a:pt x="39443" y="44334"/>
                    </a:cubicBezTo>
                    <a:cubicBezTo>
                      <a:pt x="41273" y="34820"/>
                      <a:pt x="55544" y="35551"/>
                      <a:pt x="66888" y="38479"/>
                    </a:cubicBezTo>
                    <a:cubicBezTo>
                      <a:pt x="90307" y="44700"/>
                      <a:pt x="111531" y="55312"/>
                      <a:pt x="131291" y="64826"/>
                    </a:cubicBezTo>
                    <a:cubicBezTo>
                      <a:pt x="150685" y="74340"/>
                      <a:pt x="168250" y="83854"/>
                      <a:pt x="183985" y="91905"/>
                    </a:cubicBezTo>
                    <a:cubicBezTo>
                      <a:pt x="199720" y="99955"/>
                      <a:pt x="213259" y="107273"/>
                      <a:pt x="224603" y="112762"/>
                    </a:cubicBezTo>
                    <a:cubicBezTo>
                      <a:pt x="233019" y="116788"/>
                      <a:pt x="240338" y="120447"/>
                      <a:pt x="246193" y="123008"/>
                    </a:cubicBezTo>
                    <a:cubicBezTo>
                      <a:pt x="247291" y="123374"/>
                      <a:pt x="248022" y="123740"/>
                      <a:pt x="248754" y="124106"/>
                    </a:cubicBezTo>
                    <a:cubicBezTo>
                      <a:pt x="250584" y="124838"/>
                      <a:pt x="252048" y="125570"/>
                      <a:pt x="253511" y="126302"/>
                    </a:cubicBezTo>
                    <a:cubicBezTo>
                      <a:pt x="252780" y="125936"/>
                      <a:pt x="252048" y="125570"/>
                      <a:pt x="251316" y="125204"/>
                    </a:cubicBezTo>
                    <a:lnTo>
                      <a:pt x="251316" y="125204"/>
                    </a:lnTo>
                    <a:cubicBezTo>
                      <a:pt x="245095" y="122277"/>
                      <a:pt x="235947" y="118251"/>
                      <a:pt x="224969" y="112397"/>
                    </a:cubicBezTo>
                    <a:cubicBezTo>
                      <a:pt x="202281" y="101053"/>
                      <a:pt x="171177" y="82756"/>
                      <a:pt x="133121" y="61167"/>
                    </a:cubicBezTo>
                    <a:cubicBezTo>
                      <a:pt x="114093" y="50555"/>
                      <a:pt x="93601" y="38479"/>
                      <a:pt x="69083" y="30428"/>
                    </a:cubicBezTo>
                    <a:cubicBezTo>
                      <a:pt x="62862" y="28599"/>
                      <a:pt x="56276" y="27135"/>
                      <a:pt x="48957" y="27501"/>
                    </a:cubicBezTo>
                    <a:cubicBezTo>
                      <a:pt x="45298" y="27867"/>
                      <a:pt x="41273" y="28599"/>
                      <a:pt x="37248" y="30794"/>
                    </a:cubicBezTo>
                    <a:cubicBezTo>
                      <a:pt x="33588" y="32990"/>
                      <a:pt x="30661" y="37015"/>
                      <a:pt x="29563" y="41040"/>
                    </a:cubicBezTo>
                    <a:cubicBezTo>
                      <a:pt x="26636" y="48725"/>
                      <a:pt x="27367" y="56409"/>
                      <a:pt x="28099" y="63362"/>
                    </a:cubicBezTo>
                    <a:cubicBezTo>
                      <a:pt x="28831" y="70315"/>
                      <a:pt x="30661" y="77267"/>
                      <a:pt x="32490" y="84220"/>
                    </a:cubicBezTo>
                    <a:cubicBezTo>
                      <a:pt x="40175" y="111299"/>
                      <a:pt x="52251" y="136914"/>
                      <a:pt x="65058" y="162895"/>
                    </a:cubicBezTo>
                    <a:cubicBezTo>
                      <a:pt x="73109" y="179728"/>
                      <a:pt x="81891" y="196194"/>
                      <a:pt x="91771" y="212661"/>
                    </a:cubicBezTo>
                    <a:cubicBezTo>
                      <a:pt x="97260" y="221443"/>
                      <a:pt x="102749" y="230592"/>
                      <a:pt x="108604" y="239374"/>
                    </a:cubicBezTo>
                    <a:cubicBezTo>
                      <a:pt x="117020" y="251450"/>
                      <a:pt x="126534" y="263525"/>
                      <a:pt x="137512" y="274137"/>
                    </a:cubicBezTo>
                    <a:cubicBezTo>
                      <a:pt x="143367" y="279626"/>
                      <a:pt x="149588" y="284383"/>
                      <a:pt x="156540" y="288408"/>
                    </a:cubicBezTo>
                    <a:cubicBezTo>
                      <a:pt x="163859" y="292434"/>
                      <a:pt x="171909" y="294995"/>
                      <a:pt x="180326" y="295727"/>
                    </a:cubicBezTo>
                    <a:cubicBezTo>
                      <a:pt x="197524" y="297191"/>
                      <a:pt x="212527" y="290970"/>
                      <a:pt x="225335" y="284749"/>
                    </a:cubicBezTo>
                    <a:cubicBezTo>
                      <a:pt x="238142" y="278528"/>
                      <a:pt x="250218" y="271576"/>
                      <a:pt x="262294" y="265721"/>
                    </a:cubicBezTo>
                    <a:cubicBezTo>
                      <a:pt x="274369" y="259866"/>
                      <a:pt x="286445" y="254743"/>
                      <a:pt x="298521" y="251084"/>
                    </a:cubicBezTo>
                    <a:cubicBezTo>
                      <a:pt x="304741" y="249254"/>
                      <a:pt x="310596" y="247790"/>
                      <a:pt x="316817" y="246693"/>
                    </a:cubicBezTo>
                    <a:cubicBezTo>
                      <a:pt x="323038" y="245595"/>
                      <a:pt x="329259" y="244497"/>
                      <a:pt x="335480" y="243765"/>
                    </a:cubicBezTo>
                    <a:cubicBezTo>
                      <a:pt x="347921" y="241935"/>
                      <a:pt x="359997" y="239374"/>
                      <a:pt x="371340" y="234617"/>
                    </a:cubicBezTo>
                    <a:cubicBezTo>
                      <a:pt x="376829" y="232055"/>
                      <a:pt x="382684" y="228762"/>
                      <a:pt x="385978" y="222907"/>
                    </a:cubicBezTo>
                    <a:cubicBezTo>
                      <a:pt x="390003" y="216320"/>
                      <a:pt x="388539" y="209002"/>
                      <a:pt x="385246" y="204245"/>
                    </a:cubicBezTo>
                    <a:close/>
                    <a:moveTo>
                      <a:pt x="254975" y="126668"/>
                    </a:moveTo>
                    <a:cubicBezTo>
                      <a:pt x="254609" y="126668"/>
                      <a:pt x="254609" y="126302"/>
                      <a:pt x="254243" y="126302"/>
                    </a:cubicBezTo>
                    <a:cubicBezTo>
                      <a:pt x="254975" y="126668"/>
                      <a:pt x="255707" y="127034"/>
                      <a:pt x="256073" y="127034"/>
                    </a:cubicBezTo>
                    <a:cubicBezTo>
                      <a:pt x="256073" y="127034"/>
                      <a:pt x="255341" y="127034"/>
                      <a:pt x="254975" y="126668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6E07EDF-9636-4CCB-A9B1-438848842779}"/>
                  </a:ext>
                </a:extLst>
              </p:cNvPr>
              <p:cNvSpPr/>
              <p:nvPr/>
            </p:nvSpPr>
            <p:spPr>
              <a:xfrm>
                <a:off x="6196539" y="4666458"/>
                <a:ext cx="256150" cy="182964"/>
              </a:xfrm>
              <a:custGeom>
                <a:avLst/>
                <a:gdLst>
                  <a:gd name="connsiteX0" fmla="*/ 158538 w 256150"/>
                  <a:gd name="connsiteY0" fmla="*/ 83535 h 182964"/>
                  <a:gd name="connsiteX1" fmla="*/ 196961 w 256150"/>
                  <a:gd name="connsiteY1" fmla="*/ 146840 h 182964"/>
                  <a:gd name="connsiteX2" fmla="*/ 46198 w 256150"/>
                  <a:gd name="connsiteY2" fmla="*/ 92317 h 182964"/>
                  <a:gd name="connsiteX3" fmla="*/ 158538 w 256150"/>
                  <a:gd name="connsiteY3" fmla="*/ 83535 h 18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150" h="182964">
                    <a:moveTo>
                      <a:pt x="158538" y="83535"/>
                    </a:moveTo>
                    <a:cubicBezTo>
                      <a:pt x="158538" y="83535"/>
                      <a:pt x="289907" y="137326"/>
                      <a:pt x="196961" y="146840"/>
                    </a:cubicBezTo>
                    <a:cubicBezTo>
                      <a:pt x="123043" y="154525"/>
                      <a:pt x="114261" y="228808"/>
                      <a:pt x="46198" y="92317"/>
                    </a:cubicBezTo>
                    <a:cubicBezTo>
                      <a:pt x="-16010" y="-32099"/>
                      <a:pt x="90842" y="55724"/>
                      <a:pt x="158538" y="83535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AFD13C9-3165-4D2D-B2C0-317E7A994892}"/>
                  </a:ext>
                </a:extLst>
              </p:cNvPr>
              <p:cNvSpPr/>
              <p:nvPr/>
            </p:nvSpPr>
            <p:spPr>
              <a:xfrm>
                <a:off x="5608853" y="4602866"/>
                <a:ext cx="402522" cy="292743"/>
              </a:xfrm>
              <a:custGeom>
                <a:avLst/>
                <a:gdLst>
                  <a:gd name="connsiteX0" fmla="*/ 347362 w 402521"/>
                  <a:gd name="connsiteY0" fmla="*/ 140540 h 292743"/>
                  <a:gd name="connsiteX1" fmla="*/ 315892 w 402521"/>
                  <a:gd name="connsiteY1" fmla="*/ 199088 h 292743"/>
                  <a:gd name="connsiteX2" fmla="*/ 84991 w 402521"/>
                  <a:gd name="connsiteY2" fmla="*/ 234949 h 292743"/>
                  <a:gd name="connsiteX3" fmla="*/ 125243 w 402521"/>
                  <a:gd name="connsiteY3" fmla="*/ 136514 h 292743"/>
                  <a:gd name="connsiteX4" fmla="*/ 143540 w 402521"/>
                  <a:gd name="connsiteY4" fmla="*/ 128098 h 292743"/>
                  <a:gd name="connsiteX5" fmla="*/ 144272 w 402521"/>
                  <a:gd name="connsiteY5" fmla="*/ 127732 h 292743"/>
                  <a:gd name="connsiteX6" fmla="*/ 146101 w 402521"/>
                  <a:gd name="connsiteY6" fmla="*/ 127000 h 292743"/>
                  <a:gd name="connsiteX7" fmla="*/ 147565 w 402521"/>
                  <a:gd name="connsiteY7" fmla="*/ 126268 h 292743"/>
                  <a:gd name="connsiteX8" fmla="*/ 147565 w 402521"/>
                  <a:gd name="connsiteY8" fmla="*/ 126268 h 292743"/>
                  <a:gd name="connsiteX9" fmla="*/ 148297 w 402521"/>
                  <a:gd name="connsiteY9" fmla="*/ 125902 h 292743"/>
                  <a:gd name="connsiteX10" fmla="*/ 151224 w 402521"/>
                  <a:gd name="connsiteY10" fmla="*/ 124439 h 292743"/>
                  <a:gd name="connsiteX11" fmla="*/ 154884 w 402521"/>
                  <a:gd name="connsiteY11" fmla="*/ 122975 h 292743"/>
                  <a:gd name="connsiteX12" fmla="*/ 157811 w 402521"/>
                  <a:gd name="connsiteY12" fmla="*/ 121511 h 292743"/>
                  <a:gd name="connsiteX13" fmla="*/ 158543 w 402521"/>
                  <a:gd name="connsiteY13" fmla="*/ 121145 h 292743"/>
                  <a:gd name="connsiteX14" fmla="*/ 160739 w 402521"/>
                  <a:gd name="connsiteY14" fmla="*/ 120048 h 292743"/>
                  <a:gd name="connsiteX15" fmla="*/ 163300 w 402521"/>
                  <a:gd name="connsiteY15" fmla="*/ 118950 h 292743"/>
                  <a:gd name="connsiteX16" fmla="*/ 165862 w 402521"/>
                  <a:gd name="connsiteY16" fmla="*/ 117852 h 292743"/>
                  <a:gd name="connsiteX17" fmla="*/ 347362 w 402521"/>
                  <a:gd name="connsiteY17" fmla="*/ 140540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2521" h="292743">
                    <a:moveTo>
                      <a:pt x="347362" y="140540"/>
                    </a:moveTo>
                    <a:cubicBezTo>
                      <a:pt x="336018" y="163227"/>
                      <a:pt x="325407" y="182621"/>
                      <a:pt x="315892" y="199088"/>
                    </a:cubicBezTo>
                    <a:cubicBezTo>
                      <a:pt x="225142" y="353876"/>
                      <a:pt x="201357" y="247025"/>
                      <a:pt x="84991" y="234949"/>
                    </a:cubicBezTo>
                    <a:cubicBezTo>
                      <a:pt x="-40522" y="222142"/>
                      <a:pt x="70354" y="162495"/>
                      <a:pt x="125243" y="136514"/>
                    </a:cubicBezTo>
                    <a:cubicBezTo>
                      <a:pt x="132562" y="133221"/>
                      <a:pt x="139149" y="130294"/>
                      <a:pt x="143540" y="128098"/>
                    </a:cubicBezTo>
                    <a:cubicBezTo>
                      <a:pt x="143906" y="127732"/>
                      <a:pt x="144272" y="127732"/>
                      <a:pt x="144272" y="127732"/>
                    </a:cubicBezTo>
                    <a:cubicBezTo>
                      <a:pt x="145004" y="127366"/>
                      <a:pt x="145735" y="127000"/>
                      <a:pt x="146101" y="127000"/>
                    </a:cubicBezTo>
                    <a:cubicBezTo>
                      <a:pt x="146833" y="126634"/>
                      <a:pt x="147199" y="126634"/>
                      <a:pt x="147565" y="126268"/>
                    </a:cubicBezTo>
                    <a:lnTo>
                      <a:pt x="147565" y="126268"/>
                    </a:lnTo>
                    <a:cubicBezTo>
                      <a:pt x="147931" y="125902"/>
                      <a:pt x="148297" y="125902"/>
                      <a:pt x="148297" y="125902"/>
                    </a:cubicBezTo>
                    <a:cubicBezTo>
                      <a:pt x="150493" y="124805"/>
                      <a:pt x="151224" y="124439"/>
                      <a:pt x="151224" y="124439"/>
                    </a:cubicBezTo>
                    <a:cubicBezTo>
                      <a:pt x="151224" y="124439"/>
                      <a:pt x="152688" y="123707"/>
                      <a:pt x="154884" y="122975"/>
                    </a:cubicBezTo>
                    <a:cubicBezTo>
                      <a:pt x="155981" y="122609"/>
                      <a:pt x="156713" y="122243"/>
                      <a:pt x="157811" y="121511"/>
                    </a:cubicBezTo>
                    <a:cubicBezTo>
                      <a:pt x="158177" y="121511"/>
                      <a:pt x="158177" y="121145"/>
                      <a:pt x="158543" y="121145"/>
                    </a:cubicBezTo>
                    <a:cubicBezTo>
                      <a:pt x="159275" y="120779"/>
                      <a:pt x="160007" y="120414"/>
                      <a:pt x="160739" y="120048"/>
                    </a:cubicBezTo>
                    <a:cubicBezTo>
                      <a:pt x="161470" y="119682"/>
                      <a:pt x="162568" y="119316"/>
                      <a:pt x="163300" y="118950"/>
                    </a:cubicBezTo>
                    <a:cubicBezTo>
                      <a:pt x="164032" y="118584"/>
                      <a:pt x="165130" y="118218"/>
                      <a:pt x="165862" y="117852"/>
                    </a:cubicBezTo>
                    <a:cubicBezTo>
                      <a:pt x="284422" y="64792"/>
                      <a:pt x="450920" y="-67308"/>
                      <a:pt x="347362" y="140540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C7B035A-EFBD-4E24-A03B-B5F09BF50455}"/>
                  </a:ext>
                </a:extLst>
              </p:cNvPr>
              <p:cNvSpPr/>
              <p:nvPr/>
            </p:nvSpPr>
            <p:spPr>
              <a:xfrm>
                <a:off x="5606545" y="4598441"/>
                <a:ext cx="402522" cy="292743"/>
              </a:xfrm>
              <a:custGeom>
                <a:avLst/>
                <a:gdLst>
                  <a:gd name="connsiteX0" fmla="*/ 385897 w 402521"/>
                  <a:gd name="connsiteY0" fmla="*/ 41040 h 292743"/>
                  <a:gd name="connsiteX1" fmla="*/ 377847 w 402521"/>
                  <a:gd name="connsiteY1" fmla="*/ 30794 h 292743"/>
                  <a:gd name="connsiteX2" fmla="*/ 366503 w 402521"/>
                  <a:gd name="connsiteY2" fmla="*/ 27501 h 292743"/>
                  <a:gd name="connsiteX3" fmla="*/ 346377 w 402521"/>
                  <a:gd name="connsiteY3" fmla="*/ 30429 h 292743"/>
                  <a:gd name="connsiteX4" fmla="*/ 282339 w 402521"/>
                  <a:gd name="connsiteY4" fmla="*/ 61166 h 292743"/>
                  <a:gd name="connsiteX5" fmla="*/ 190491 w 402521"/>
                  <a:gd name="connsiteY5" fmla="*/ 112397 h 292743"/>
                  <a:gd name="connsiteX6" fmla="*/ 164144 w 402521"/>
                  <a:gd name="connsiteY6" fmla="*/ 125204 h 292743"/>
                  <a:gd name="connsiteX7" fmla="*/ 161949 w 402521"/>
                  <a:gd name="connsiteY7" fmla="*/ 126302 h 292743"/>
                  <a:gd name="connsiteX8" fmla="*/ 166706 w 402521"/>
                  <a:gd name="connsiteY8" fmla="*/ 124106 h 292743"/>
                  <a:gd name="connsiteX9" fmla="*/ 169267 w 402521"/>
                  <a:gd name="connsiteY9" fmla="*/ 123009 h 292743"/>
                  <a:gd name="connsiteX10" fmla="*/ 190857 w 402521"/>
                  <a:gd name="connsiteY10" fmla="*/ 112763 h 292743"/>
                  <a:gd name="connsiteX11" fmla="*/ 231475 w 402521"/>
                  <a:gd name="connsiteY11" fmla="*/ 91905 h 292743"/>
                  <a:gd name="connsiteX12" fmla="*/ 284169 w 402521"/>
                  <a:gd name="connsiteY12" fmla="*/ 64826 h 292743"/>
                  <a:gd name="connsiteX13" fmla="*/ 348572 w 402521"/>
                  <a:gd name="connsiteY13" fmla="*/ 38479 h 292743"/>
                  <a:gd name="connsiteX14" fmla="*/ 376017 w 402521"/>
                  <a:gd name="connsiteY14" fmla="*/ 44334 h 292743"/>
                  <a:gd name="connsiteX15" fmla="*/ 375651 w 402521"/>
                  <a:gd name="connsiteY15" fmla="*/ 61166 h 292743"/>
                  <a:gd name="connsiteX16" fmla="*/ 370528 w 402521"/>
                  <a:gd name="connsiteY16" fmla="*/ 79829 h 292743"/>
                  <a:gd name="connsiteX17" fmla="*/ 354427 w 402521"/>
                  <a:gd name="connsiteY17" fmla="*/ 117154 h 292743"/>
                  <a:gd name="connsiteX18" fmla="*/ 335399 w 402521"/>
                  <a:gd name="connsiteY18" fmla="*/ 154478 h 292743"/>
                  <a:gd name="connsiteX19" fmla="*/ 309052 w 402521"/>
                  <a:gd name="connsiteY19" fmla="*/ 201683 h 292743"/>
                  <a:gd name="connsiteX20" fmla="*/ 292219 w 402521"/>
                  <a:gd name="connsiteY20" fmla="*/ 228030 h 292743"/>
                  <a:gd name="connsiteX21" fmla="*/ 265872 w 402521"/>
                  <a:gd name="connsiteY21" fmla="*/ 260232 h 292743"/>
                  <a:gd name="connsiteX22" fmla="*/ 233671 w 402521"/>
                  <a:gd name="connsiteY22" fmla="*/ 277796 h 292743"/>
                  <a:gd name="connsiteX23" fmla="*/ 196712 w 402521"/>
                  <a:gd name="connsiteY23" fmla="*/ 269746 h 292743"/>
                  <a:gd name="connsiteX24" fmla="*/ 159021 w 402521"/>
                  <a:gd name="connsiteY24" fmla="*/ 252913 h 292743"/>
                  <a:gd name="connsiteX25" fmla="*/ 120233 w 402521"/>
                  <a:gd name="connsiteY25" fmla="*/ 240106 h 292743"/>
                  <a:gd name="connsiteX26" fmla="*/ 100473 w 402521"/>
                  <a:gd name="connsiteY26" fmla="*/ 236446 h 292743"/>
                  <a:gd name="connsiteX27" fmla="*/ 81444 w 402521"/>
                  <a:gd name="connsiteY27" fmla="*/ 234617 h 292743"/>
                  <a:gd name="connsiteX28" fmla="*/ 46681 w 402521"/>
                  <a:gd name="connsiteY28" fmla="*/ 228030 h 292743"/>
                  <a:gd name="connsiteX29" fmla="*/ 33873 w 402521"/>
                  <a:gd name="connsiteY29" fmla="*/ 219614 h 292743"/>
                  <a:gd name="connsiteX30" fmla="*/ 34239 w 402521"/>
                  <a:gd name="connsiteY30" fmla="*/ 206074 h 292743"/>
                  <a:gd name="connsiteX31" fmla="*/ 54731 w 402521"/>
                  <a:gd name="connsiteY31" fmla="*/ 184119 h 292743"/>
                  <a:gd name="connsiteX32" fmla="*/ 77785 w 402521"/>
                  <a:gd name="connsiteY32" fmla="*/ 168384 h 292743"/>
                  <a:gd name="connsiteX33" fmla="*/ 118037 w 402521"/>
                  <a:gd name="connsiteY33" fmla="*/ 146428 h 292743"/>
                  <a:gd name="connsiteX34" fmla="*/ 127917 w 402521"/>
                  <a:gd name="connsiteY34" fmla="*/ 141671 h 292743"/>
                  <a:gd name="connsiteX35" fmla="*/ 148775 w 402521"/>
                  <a:gd name="connsiteY35" fmla="*/ 132157 h 292743"/>
                  <a:gd name="connsiteX36" fmla="*/ 150239 w 402521"/>
                  <a:gd name="connsiteY36" fmla="*/ 131425 h 292743"/>
                  <a:gd name="connsiteX37" fmla="*/ 150971 w 402521"/>
                  <a:gd name="connsiteY37" fmla="*/ 131059 h 292743"/>
                  <a:gd name="connsiteX38" fmla="*/ 150239 w 402521"/>
                  <a:gd name="connsiteY38" fmla="*/ 131425 h 292743"/>
                  <a:gd name="connsiteX39" fmla="*/ 146580 w 402521"/>
                  <a:gd name="connsiteY39" fmla="*/ 132889 h 292743"/>
                  <a:gd name="connsiteX40" fmla="*/ 145848 w 402521"/>
                  <a:gd name="connsiteY40" fmla="*/ 133255 h 292743"/>
                  <a:gd name="connsiteX41" fmla="*/ 127185 w 402521"/>
                  <a:gd name="connsiteY41" fmla="*/ 141671 h 292743"/>
                  <a:gd name="connsiteX42" fmla="*/ 117671 w 402521"/>
                  <a:gd name="connsiteY42" fmla="*/ 146062 h 292743"/>
                  <a:gd name="connsiteX43" fmla="*/ 77053 w 402521"/>
                  <a:gd name="connsiteY43" fmla="*/ 167286 h 292743"/>
                  <a:gd name="connsiteX44" fmla="*/ 53268 w 402521"/>
                  <a:gd name="connsiteY44" fmla="*/ 182289 h 292743"/>
                  <a:gd name="connsiteX45" fmla="*/ 30580 w 402521"/>
                  <a:gd name="connsiteY45" fmla="*/ 204611 h 292743"/>
                  <a:gd name="connsiteX46" fmla="*/ 29482 w 402521"/>
                  <a:gd name="connsiteY46" fmla="*/ 222541 h 292743"/>
                  <a:gd name="connsiteX47" fmla="*/ 44119 w 402521"/>
                  <a:gd name="connsiteY47" fmla="*/ 234251 h 292743"/>
                  <a:gd name="connsiteX48" fmla="*/ 79981 w 402521"/>
                  <a:gd name="connsiteY48" fmla="*/ 243399 h 292743"/>
                  <a:gd name="connsiteX49" fmla="*/ 98643 w 402521"/>
                  <a:gd name="connsiteY49" fmla="*/ 246327 h 292743"/>
                  <a:gd name="connsiteX50" fmla="*/ 116939 w 402521"/>
                  <a:gd name="connsiteY50" fmla="*/ 250718 h 292743"/>
                  <a:gd name="connsiteX51" fmla="*/ 153166 w 402521"/>
                  <a:gd name="connsiteY51" fmla="*/ 265355 h 292743"/>
                  <a:gd name="connsiteX52" fmla="*/ 190125 w 402521"/>
                  <a:gd name="connsiteY52" fmla="*/ 284383 h 292743"/>
                  <a:gd name="connsiteX53" fmla="*/ 235134 w 402521"/>
                  <a:gd name="connsiteY53" fmla="*/ 295361 h 292743"/>
                  <a:gd name="connsiteX54" fmla="*/ 258920 w 402521"/>
                  <a:gd name="connsiteY54" fmla="*/ 288043 h 292743"/>
                  <a:gd name="connsiteX55" fmla="*/ 277948 w 402521"/>
                  <a:gd name="connsiteY55" fmla="*/ 273771 h 292743"/>
                  <a:gd name="connsiteX56" fmla="*/ 307222 w 402521"/>
                  <a:gd name="connsiteY56" fmla="*/ 239008 h 292743"/>
                  <a:gd name="connsiteX57" fmla="*/ 328080 w 402521"/>
                  <a:gd name="connsiteY57" fmla="*/ 205709 h 292743"/>
                  <a:gd name="connsiteX58" fmla="*/ 350768 w 402521"/>
                  <a:gd name="connsiteY58" fmla="*/ 162895 h 292743"/>
                  <a:gd name="connsiteX59" fmla="*/ 382970 w 402521"/>
                  <a:gd name="connsiteY59" fmla="*/ 84220 h 292743"/>
                  <a:gd name="connsiteX60" fmla="*/ 387361 w 402521"/>
                  <a:gd name="connsiteY60" fmla="*/ 63362 h 292743"/>
                  <a:gd name="connsiteX61" fmla="*/ 385897 w 402521"/>
                  <a:gd name="connsiteY61" fmla="*/ 41040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402521" h="292743">
                    <a:moveTo>
                      <a:pt x="385897" y="41040"/>
                    </a:moveTo>
                    <a:cubicBezTo>
                      <a:pt x="384433" y="37381"/>
                      <a:pt x="381872" y="33356"/>
                      <a:pt x="377847" y="30794"/>
                    </a:cubicBezTo>
                    <a:cubicBezTo>
                      <a:pt x="374187" y="28233"/>
                      <a:pt x="370162" y="27501"/>
                      <a:pt x="366503" y="27501"/>
                    </a:cubicBezTo>
                    <a:cubicBezTo>
                      <a:pt x="359184" y="27135"/>
                      <a:pt x="352598" y="28599"/>
                      <a:pt x="346377" y="30429"/>
                    </a:cubicBezTo>
                    <a:cubicBezTo>
                      <a:pt x="321859" y="38479"/>
                      <a:pt x="301367" y="50555"/>
                      <a:pt x="282339" y="61166"/>
                    </a:cubicBezTo>
                    <a:cubicBezTo>
                      <a:pt x="244649" y="82756"/>
                      <a:pt x="213179" y="101053"/>
                      <a:pt x="190491" y="112397"/>
                    </a:cubicBezTo>
                    <a:cubicBezTo>
                      <a:pt x="179147" y="118251"/>
                      <a:pt x="169999" y="122277"/>
                      <a:pt x="164144" y="125204"/>
                    </a:cubicBezTo>
                    <a:cubicBezTo>
                      <a:pt x="163412" y="125570"/>
                      <a:pt x="162680" y="125936"/>
                      <a:pt x="161949" y="126302"/>
                    </a:cubicBezTo>
                    <a:cubicBezTo>
                      <a:pt x="163412" y="125570"/>
                      <a:pt x="164876" y="124838"/>
                      <a:pt x="166706" y="124106"/>
                    </a:cubicBezTo>
                    <a:cubicBezTo>
                      <a:pt x="167437" y="123740"/>
                      <a:pt x="168535" y="123375"/>
                      <a:pt x="169267" y="123009"/>
                    </a:cubicBezTo>
                    <a:cubicBezTo>
                      <a:pt x="175122" y="120447"/>
                      <a:pt x="182075" y="117154"/>
                      <a:pt x="190857" y="112763"/>
                    </a:cubicBezTo>
                    <a:cubicBezTo>
                      <a:pt x="202201" y="107274"/>
                      <a:pt x="216106" y="99955"/>
                      <a:pt x="231475" y="91905"/>
                    </a:cubicBezTo>
                    <a:cubicBezTo>
                      <a:pt x="247210" y="83854"/>
                      <a:pt x="264775" y="74340"/>
                      <a:pt x="284169" y="64826"/>
                    </a:cubicBezTo>
                    <a:cubicBezTo>
                      <a:pt x="303563" y="55678"/>
                      <a:pt x="325153" y="44700"/>
                      <a:pt x="348572" y="38479"/>
                    </a:cubicBezTo>
                    <a:cubicBezTo>
                      <a:pt x="359916" y="35552"/>
                      <a:pt x="374187" y="35186"/>
                      <a:pt x="376017" y="44334"/>
                    </a:cubicBezTo>
                    <a:cubicBezTo>
                      <a:pt x="377481" y="49091"/>
                      <a:pt x="376749" y="55312"/>
                      <a:pt x="375651" y="61166"/>
                    </a:cubicBezTo>
                    <a:cubicBezTo>
                      <a:pt x="374553" y="67387"/>
                      <a:pt x="372724" y="73608"/>
                      <a:pt x="370528" y="79829"/>
                    </a:cubicBezTo>
                    <a:cubicBezTo>
                      <a:pt x="366137" y="92271"/>
                      <a:pt x="360648" y="104712"/>
                      <a:pt x="354427" y="117154"/>
                    </a:cubicBezTo>
                    <a:cubicBezTo>
                      <a:pt x="348572" y="129595"/>
                      <a:pt x="341986" y="142037"/>
                      <a:pt x="335399" y="154478"/>
                    </a:cubicBezTo>
                    <a:cubicBezTo>
                      <a:pt x="326982" y="170213"/>
                      <a:pt x="318200" y="186314"/>
                      <a:pt x="309052" y="201683"/>
                    </a:cubicBezTo>
                    <a:cubicBezTo>
                      <a:pt x="303563" y="210466"/>
                      <a:pt x="298074" y="219248"/>
                      <a:pt x="292219" y="228030"/>
                    </a:cubicBezTo>
                    <a:cubicBezTo>
                      <a:pt x="284169" y="239740"/>
                      <a:pt x="275752" y="250718"/>
                      <a:pt x="265872" y="260232"/>
                    </a:cubicBezTo>
                    <a:cubicBezTo>
                      <a:pt x="256358" y="269380"/>
                      <a:pt x="245380" y="276333"/>
                      <a:pt x="233671" y="277796"/>
                    </a:cubicBezTo>
                    <a:cubicBezTo>
                      <a:pt x="221961" y="279260"/>
                      <a:pt x="209519" y="275235"/>
                      <a:pt x="196712" y="269746"/>
                    </a:cubicBezTo>
                    <a:cubicBezTo>
                      <a:pt x="184270" y="264623"/>
                      <a:pt x="171463" y="258402"/>
                      <a:pt x="159021" y="252913"/>
                    </a:cubicBezTo>
                    <a:cubicBezTo>
                      <a:pt x="146214" y="247424"/>
                      <a:pt x="133040" y="243033"/>
                      <a:pt x="120233" y="240106"/>
                    </a:cubicBezTo>
                    <a:cubicBezTo>
                      <a:pt x="113646" y="238642"/>
                      <a:pt x="107059" y="237544"/>
                      <a:pt x="100473" y="236446"/>
                    </a:cubicBezTo>
                    <a:cubicBezTo>
                      <a:pt x="94252" y="235715"/>
                      <a:pt x="87665" y="234983"/>
                      <a:pt x="81444" y="234617"/>
                    </a:cubicBezTo>
                    <a:cubicBezTo>
                      <a:pt x="69369" y="233519"/>
                      <a:pt x="57293" y="231689"/>
                      <a:pt x="46681" y="228030"/>
                    </a:cubicBezTo>
                    <a:cubicBezTo>
                      <a:pt x="41558" y="225834"/>
                      <a:pt x="36435" y="223639"/>
                      <a:pt x="33873" y="219614"/>
                    </a:cubicBezTo>
                    <a:cubicBezTo>
                      <a:pt x="31312" y="215955"/>
                      <a:pt x="31678" y="210832"/>
                      <a:pt x="34239" y="206074"/>
                    </a:cubicBezTo>
                    <a:cubicBezTo>
                      <a:pt x="38996" y="196926"/>
                      <a:pt x="47047" y="189974"/>
                      <a:pt x="54731" y="184119"/>
                    </a:cubicBezTo>
                    <a:cubicBezTo>
                      <a:pt x="62416" y="177898"/>
                      <a:pt x="70466" y="172775"/>
                      <a:pt x="77785" y="168384"/>
                    </a:cubicBezTo>
                    <a:cubicBezTo>
                      <a:pt x="92788" y="159235"/>
                      <a:pt x="106693" y="151917"/>
                      <a:pt x="118037" y="146428"/>
                    </a:cubicBezTo>
                    <a:cubicBezTo>
                      <a:pt x="121696" y="144598"/>
                      <a:pt x="124990" y="143135"/>
                      <a:pt x="127917" y="141671"/>
                    </a:cubicBezTo>
                    <a:cubicBezTo>
                      <a:pt x="137065" y="137280"/>
                      <a:pt x="144384" y="133987"/>
                      <a:pt x="148775" y="132157"/>
                    </a:cubicBezTo>
                    <a:cubicBezTo>
                      <a:pt x="149507" y="131791"/>
                      <a:pt x="149873" y="131791"/>
                      <a:pt x="150239" y="131425"/>
                    </a:cubicBezTo>
                    <a:cubicBezTo>
                      <a:pt x="150605" y="131059"/>
                      <a:pt x="150971" y="131059"/>
                      <a:pt x="150971" y="131059"/>
                    </a:cubicBezTo>
                    <a:cubicBezTo>
                      <a:pt x="150605" y="131059"/>
                      <a:pt x="150605" y="131059"/>
                      <a:pt x="150239" y="131425"/>
                    </a:cubicBezTo>
                    <a:cubicBezTo>
                      <a:pt x="149141" y="131791"/>
                      <a:pt x="148043" y="132523"/>
                      <a:pt x="146580" y="132889"/>
                    </a:cubicBezTo>
                    <a:cubicBezTo>
                      <a:pt x="146214" y="132889"/>
                      <a:pt x="145848" y="133255"/>
                      <a:pt x="145848" y="133255"/>
                    </a:cubicBezTo>
                    <a:cubicBezTo>
                      <a:pt x="141457" y="135084"/>
                      <a:pt x="134870" y="138011"/>
                      <a:pt x="127185" y="141671"/>
                    </a:cubicBezTo>
                    <a:cubicBezTo>
                      <a:pt x="124258" y="143135"/>
                      <a:pt x="120965" y="144598"/>
                      <a:pt x="117671" y="146062"/>
                    </a:cubicBezTo>
                    <a:cubicBezTo>
                      <a:pt x="106327" y="151551"/>
                      <a:pt x="92422" y="158504"/>
                      <a:pt x="77053" y="167286"/>
                    </a:cubicBezTo>
                    <a:cubicBezTo>
                      <a:pt x="69369" y="171677"/>
                      <a:pt x="61318" y="176434"/>
                      <a:pt x="53268" y="182289"/>
                    </a:cubicBezTo>
                    <a:cubicBezTo>
                      <a:pt x="45217" y="188144"/>
                      <a:pt x="36801" y="194731"/>
                      <a:pt x="30580" y="204611"/>
                    </a:cubicBezTo>
                    <a:cubicBezTo>
                      <a:pt x="27653" y="209368"/>
                      <a:pt x="25823" y="216686"/>
                      <a:pt x="29482" y="222541"/>
                    </a:cubicBezTo>
                    <a:cubicBezTo>
                      <a:pt x="32776" y="228396"/>
                      <a:pt x="38631" y="231323"/>
                      <a:pt x="44119" y="234251"/>
                    </a:cubicBezTo>
                    <a:cubicBezTo>
                      <a:pt x="55463" y="239374"/>
                      <a:pt x="67539" y="241569"/>
                      <a:pt x="79981" y="243399"/>
                    </a:cubicBezTo>
                    <a:cubicBezTo>
                      <a:pt x="86201" y="244497"/>
                      <a:pt x="92422" y="245595"/>
                      <a:pt x="98643" y="246327"/>
                    </a:cubicBezTo>
                    <a:cubicBezTo>
                      <a:pt x="104864" y="247790"/>
                      <a:pt x="110719" y="248888"/>
                      <a:pt x="116939" y="250718"/>
                    </a:cubicBezTo>
                    <a:cubicBezTo>
                      <a:pt x="129015" y="254377"/>
                      <a:pt x="141091" y="259500"/>
                      <a:pt x="153166" y="265355"/>
                    </a:cubicBezTo>
                    <a:cubicBezTo>
                      <a:pt x="165242" y="271210"/>
                      <a:pt x="176952" y="278162"/>
                      <a:pt x="190125" y="284383"/>
                    </a:cubicBezTo>
                    <a:cubicBezTo>
                      <a:pt x="202933" y="290604"/>
                      <a:pt x="217936" y="296459"/>
                      <a:pt x="235134" y="295361"/>
                    </a:cubicBezTo>
                    <a:cubicBezTo>
                      <a:pt x="243551" y="294629"/>
                      <a:pt x="251601" y="292068"/>
                      <a:pt x="258920" y="288043"/>
                    </a:cubicBezTo>
                    <a:cubicBezTo>
                      <a:pt x="265872" y="284017"/>
                      <a:pt x="272459" y="279260"/>
                      <a:pt x="277948" y="273771"/>
                    </a:cubicBezTo>
                    <a:cubicBezTo>
                      <a:pt x="289292" y="263159"/>
                      <a:pt x="298806" y="251450"/>
                      <a:pt x="307222" y="239008"/>
                    </a:cubicBezTo>
                    <a:cubicBezTo>
                      <a:pt x="314541" y="228030"/>
                      <a:pt x="321494" y="216686"/>
                      <a:pt x="328080" y="205709"/>
                    </a:cubicBezTo>
                    <a:cubicBezTo>
                      <a:pt x="336131" y="191803"/>
                      <a:pt x="343815" y="177532"/>
                      <a:pt x="350768" y="162895"/>
                    </a:cubicBezTo>
                    <a:cubicBezTo>
                      <a:pt x="363575" y="137280"/>
                      <a:pt x="375285" y="111299"/>
                      <a:pt x="382970" y="84220"/>
                    </a:cubicBezTo>
                    <a:cubicBezTo>
                      <a:pt x="384799" y="77267"/>
                      <a:pt x="386629" y="70681"/>
                      <a:pt x="387361" y="63362"/>
                    </a:cubicBezTo>
                    <a:cubicBezTo>
                      <a:pt x="388093" y="56044"/>
                      <a:pt x="388824" y="48725"/>
                      <a:pt x="385897" y="4104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9819C6F-42FF-4F1E-B213-4E285E2932D7}"/>
                  </a:ext>
                </a:extLst>
              </p:cNvPr>
              <p:cNvSpPr/>
              <p:nvPr/>
            </p:nvSpPr>
            <p:spPr>
              <a:xfrm>
                <a:off x="5683639" y="4666458"/>
                <a:ext cx="256150" cy="182964"/>
              </a:xfrm>
              <a:custGeom>
                <a:avLst/>
                <a:gdLst>
                  <a:gd name="connsiteX0" fmla="*/ 99126 w 256150"/>
                  <a:gd name="connsiteY0" fmla="*/ 83535 h 182964"/>
                  <a:gd name="connsiteX1" fmla="*/ 60704 w 256150"/>
                  <a:gd name="connsiteY1" fmla="*/ 146840 h 182964"/>
                  <a:gd name="connsiteX2" fmla="*/ 211466 w 256150"/>
                  <a:gd name="connsiteY2" fmla="*/ 92317 h 182964"/>
                  <a:gd name="connsiteX3" fmla="*/ 99126 w 256150"/>
                  <a:gd name="connsiteY3" fmla="*/ 83535 h 18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150" h="182964">
                    <a:moveTo>
                      <a:pt x="99126" y="83535"/>
                    </a:moveTo>
                    <a:cubicBezTo>
                      <a:pt x="99126" y="83535"/>
                      <a:pt x="-32242" y="137326"/>
                      <a:pt x="60704" y="146840"/>
                    </a:cubicBezTo>
                    <a:cubicBezTo>
                      <a:pt x="134621" y="154525"/>
                      <a:pt x="143404" y="228808"/>
                      <a:pt x="211466" y="92317"/>
                    </a:cubicBezTo>
                    <a:cubicBezTo>
                      <a:pt x="273674" y="-32099"/>
                      <a:pt x="166823" y="55724"/>
                      <a:pt x="99126" y="83535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69E4D369-55EC-4133-9649-97C644CFC7A9}"/>
                  </a:ext>
                </a:extLst>
              </p:cNvPr>
              <p:cNvSpPr/>
              <p:nvPr/>
            </p:nvSpPr>
            <p:spPr>
              <a:xfrm>
                <a:off x="5741415" y="4666458"/>
                <a:ext cx="182964" cy="146372"/>
              </a:xfrm>
              <a:custGeom>
                <a:avLst/>
                <a:gdLst>
                  <a:gd name="connsiteX0" fmla="*/ 153690 w 182964"/>
                  <a:gd name="connsiteY0" fmla="*/ 92317 h 146371"/>
                  <a:gd name="connsiteX1" fmla="*/ 136126 w 182964"/>
                  <a:gd name="connsiteY1" fmla="*/ 125616 h 146371"/>
                  <a:gd name="connsiteX2" fmla="*/ 27445 w 182964"/>
                  <a:gd name="connsiteY2" fmla="*/ 89755 h 146371"/>
                  <a:gd name="connsiteX3" fmla="*/ 41350 w 182964"/>
                  <a:gd name="connsiteY3" fmla="*/ 83535 h 146371"/>
                  <a:gd name="connsiteX4" fmla="*/ 153690 w 182964"/>
                  <a:gd name="connsiteY4" fmla="*/ 92317 h 14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964" h="146371">
                    <a:moveTo>
                      <a:pt x="153690" y="92317"/>
                    </a:moveTo>
                    <a:cubicBezTo>
                      <a:pt x="147103" y="105125"/>
                      <a:pt x="141249" y="116102"/>
                      <a:pt x="136126" y="125616"/>
                    </a:cubicBezTo>
                    <a:cubicBezTo>
                      <a:pt x="98435" y="116468"/>
                      <a:pt x="61842" y="104759"/>
                      <a:pt x="27445" y="89755"/>
                    </a:cubicBezTo>
                    <a:cubicBezTo>
                      <a:pt x="35495" y="86096"/>
                      <a:pt x="41350" y="83535"/>
                      <a:pt x="41350" y="83535"/>
                    </a:cubicBezTo>
                    <a:cubicBezTo>
                      <a:pt x="109047" y="55724"/>
                      <a:pt x="215898" y="-32099"/>
                      <a:pt x="153690" y="9231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B147565-7DDD-43DD-B506-DB7F480BE3AF}"/>
                  </a:ext>
                </a:extLst>
              </p:cNvPr>
              <p:cNvSpPr/>
              <p:nvPr/>
            </p:nvSpPr>
            <p:spPr>
              <a:xfrm>
                <a:off x="5707384" y="4608361"/>
                <a:ext cx="292743" cy="219557"/>
              </a:xfrm>
              <a:custGeom>
                <a:avLst/>
                <a:gdLst>
                  <a:gd name="connsiteX0" fmla="*/ 274813 w 292743"/>
                  <a:gd name="connsiteY0" fmla="*/ 51613 h 219557"/>
                  <a:gd name="connsiteX1" fmla="*/ 269690 w 292743"/>
                  <a:gd name="connsiteY1" fmla="*/ 70275 h 219557"/>
                  <a:gd name="connsiteX2" fmla="*/ 253589 w 292743"/>
                  <a:gd name="connsiteY2" fmla="*/ 107600 h 219557"/>
                  <a:gd name="connsiteX3" fmla="*/ 234560 w 292743"/>
                  <a:gd name="connsiteY3" fmla="*/ 144924 h 219557"/>
                  <a:gd name="connsiteX4" fmla="*/ 208214 w 292743"/>
                  <a:gd name="connsiteY4" fmla="*/ 192129 h 219557"/>
                  <a:gd name="connsiteX5" fmla="*/ 170523 w 292743"/>
                  <a:gd name="connsiteY5" fmla="*/ 184079 h 219557"/>
                  <a:gd name="connsiteX6" fmla="*/ 188087 w 292743"/>
                  <a:gd name="connsiteY6" fmla="*/ 150779 h 219557"/>
                  <a:gd name="connsiteX7" fmla="*/ 75747 w 292743"/>
                  <a:gd name="connsiteY7" fmla="*/ 141997 h 219557"/>
                  <a:gd name="connsiteX8" fmla="*/ 61842 w 292743"/>
                  <a:gd name="connsiteY8" fmla="*/ 148218 h 219557"/>
                  <a:gd name="connsiteX9" fmla="*/ 27445 w 292743"/>
                  <a:gd name="connsiteY9" fmla="*/ 131751 h 219557"/>
                  <a:gd name="connsiteX10" fmla="*/ 48303 w 292743"/>
                  <a:gd name="connsiteY10" fmla="*/ 122237 h 219557"/>
                  <a:gd name="connsiteX11" fmla="*/ 49766 w 292743"/>
                  <a:gd name="connsiteY11" fmla="*/ 121505 h 219557"/>
                  <a:gd name="connsiteX12" fmla="*/ 50498 w 292743"/>
                  <a:gd name="connsiteY12" fmla="*/ 121139 h 219557"/>
                  <a:gd name="connsiteX13" fmla="*/ 53426 w 292743"/>
                  <a:gd name="connsiteY13" fmla="*/ 119675 h 219557"/>
                  <a:gd name="connsiteX14" fmla="*/ 57085 w 292743"/>
                  <a:gd name="connsiteY14" fmla="*/ 118212 h 219557"/>
                  <a:gd name="connsiteX15" fmla="*/ 60012 w 292743"/>
                  <a:gd name="connsiteY15" fmla="*/ 116748 h 219557"/>
                  <a:gd name="connsiteX16" fmla="*/ 60744 w 292743"/>
                  <a:gd name="connsiteY16" fmla="*/ 116382 h 219557"/>
                  <a:gd name="connsiteX17" fmla="*/ 61842 w 292743"/>
                  <a:gd name="connsiteY17" fmla="*/ 116016 h 219557"/>
                  <a:gd name="connsiteX18" fmla="*/ 65501 w 292743"/>
                  <a:gd name="connsiteY18" fmla="*/ 114552 h 219557"/>
                  <a:gd name="connsiteX19" fmla="*/ 68063 w 292743"/>
                  <a:gd name="connsiteY19" fmla="*/ 113455 h 219557"/>
                  <a:gd name="connsiteX20" fmla="*/ 74649 w 292743"/>
                  <a:gd name="connsiteY20" fmla="*/ 110527 h 219557"/>
                  <a:gd name="connsiteX21" fmla="*/ 81236 w 292743"/>
                  <a:gd name="connsiteY21" fmla="*/ 107234 h 219557"/>
                  <a:gd name="connsiteX22" fmla="*/ 87457 w 292743"/>
                  <a:gd name="connsiteY22" fmla="*/ 104306 h 219557"/>
                  <a:gd name="connsiteX23" fmla="*/ 89287 w 292743"/>
                  <a:gd name="connsiteY23" fmla="*/ 103574 h 219557"/>
                  <a:gd name="connsiteX24" fmla="*/ 129905 w 292743"/>
                  <a:gd name="connsiteY24" fmla="*/ 82716 h 219557"/>
                  <a:gd name="connsiteX25" fmla="*/ 182598 w 292743"/>
                  <a:gd name="connsiteY25" fmla="*/ 55638 h 219557"/>
                  <a:gd name="connsiteX26" fmla="*/ 247002 w 292743"/>
                  <a:gd name="connsiteY26" fmla="*/ 29291 h 219557"/>
                  <a:gd name="connsiteX27" fmla="*/ 274447 w 292743"/>
                  <a:gd name="connsiteY27" fmla="*/ 35146 h 219557"/>
                  <a:gd name="connsiteX28" fmla="*/ 274813 w 292743"/>
                  <a:gd name="connsiteY28" fmla="*/ 51613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2743" h="219557">
                    <a:moveTo>
                      <a:pt x="274813" y="51613"/>
                    </a:moveTo>
                    <a:cubicBezTo>
                      <a:pt x="273715" y="57833"/>
                      <a:pt x="271885" y="64054"/>
                      <a:pt x="269690" y="70275"/>
                    </a:cubicBezTo>
                    <a:cubicBezTo>
                      <a:pt x="265298" y="82716"/>
                      <a:pt x="259809" y="95158"/>
                      <a:pt x="253589" y="107600"/>
                    </a:cubicBezTo>
                    <a:cubicBezTo>
                      <a:pt x="247734" y="120041"/>
                      <a:pt x="241147" y="132483"/>
                      <a:pt x="234560" y="144924"/>
                    </a:cubicBezTo>
                    <a:cubicBezTo>
                      <a:pt x="226144" y="160659"/>
                      <a:pt x="217362" y="176760"/>
                      <a:pt x="208214" y="192129"/>
                    </a:cubicBezTo>
                    <a:cubicBezTo>
                      <a:pt x="195406" y="189568"/>
                      <a:pt x="182964" y="187006"/>
                      <a:pt x="170523" y="184079"/>
                    </a:cubicBezTo>
                    <a:cubicBezTo>
                      <a:pt x="176012" y="174931"/>
                      <a:pt x="181867" y="163587"/>
                      <a:pt x="188087" y="150779"/>
                    </a:cubicBezTo>
                    <a:cubicBezTo>
                      <a:pt x="249929" y="26363"/>
                      <a:pt x="143444" y="114186"/>
                      <a:pt x="75747" y="141997"/>
                    </a:cubicBezTo>
                    <a:cubicBezTo>
                      <a:pt x="75747" y="141997"/>
                      <a:pt x="69892" y="144192"/>
                      <a:pt x="61842" y="148218"/>
                    </a:cubicBezTo>
                    <a:cubicBezTo>
                      <a:pt x="50132" y="143095"/>
                      <a:pt x="38788" y="137606"/>
                      <a:pt x="27445" y="131751"/>
                    </a:cubicBezTo>
                    <a:cubicBezTo>
                      <a:pt x="36593" y="127360"/>
                      <a:pt x="43911" y="124067"/>
                      <a:pt x="48303" y="122237"/>
                    </a:cubicBezTo>
                    <a:cubicBezTo>
                      <a:pt x="49034" y="121871"/>
                      <a:pt x="49400" y="121871"/>
                      <a:pt x="49766" y="121505"/>
                    </a:cubicBezTo>
                    <a:cubicBezTo>
                      <a:pt x="50132" y="121139"/>
                      <a:pt x="50498" y="121139"/>
                      <a:pt x="50498" y="121139"/>
                    </a:cubicBezTo>
                    <a:cubicBezTo>
                      <a:pt x="52694" y="120041"/>
                      <a:pt x="53426" y="119675"/>
                      <a:pt x="53426" y="119675"/>
                    </a:cubicBezTo>
                    <a:cubicBezTo>
                      <a:pt x="53426" y="119675"/>
                      <a:pt x="54889" y="118943"/>
                      <a:pt x="57085" y="118212"/>
                    </a:cubicBezTo>
                    <a:cubicBezTo>
                      <a:pt x="58183" y="117846"/>
                      <a:pt x="58915" y="117480"/>
                      <a:pt x="60012" y="116748"/>
                    </a:cubicBezTo>
                    <a:cubicBezTo>
                      <a:pt x="60378" y="116748"/>
                      <a:pt x="60378" y="116382"/>
                      <a:pt x="60744" y="116382"/>
                    </a:cubicBezTo>
                    <a:cubicBezTo>
                      <a:pt x="61110" y="116016"/>
                      <a:pt x="61476" y="116016"/>
                      <a:pt x="61842" y="116016"/>
                    </a:cubicBezTo>
                    <a:cubicBezTo>
                      <a:pt x="62940" y="115650"/>
                      <a:pt x="64038" y="114918"/>
                      <a:pt x="65501" y="114552"/>
                    </a:cubicBezTo>
                    <a:cubicBezTo>
                      <a:pt x="66233" y="114186"/>
                      <a:pt x="67331" y="113820"/>
                      <a:pt x="68063" y="113455"/>
                    </a:cubicBezTo>
                    <a:cubicBezTo>
                      <a:pt x="70258" y="112357"/>
                      <a:pt x="72454" y="111259"/>
                      <a:pt x="74649" y="110527"/>
                    </a:cubicBezTo>
                    <a:cubicBezTo>
                      <a:pt x="76845" y="109429"/>
                      <a:pt x="79041" y="108331"/>
                      <a:pt x="81236" y="107234"/>
                    </a:cubicBezTo>
                    <a:cubicBezTo>
                      <a:pt x="83432" y="106502"/>
                      <a:pt x="85261" y="105404"/>
                      <a:pt x="87457" y="104306"/>
                    </a:cubicBezTo>
                    <a:cubicBezTo>
                      <a:pt x="88189" y="103940"/>
                      <a:pt x="88555" y="103574"/>
                      <a:pt x="89287" y="103574"/>
                    </a:cubicBezTo>
                    <a:cubicBezTo>
                      <a:pt x="100630" y="98085"/>
                      <a:pt x="114536" y="90767"/>
                      <a:pt x="129905" y="82716"/>
                    </a:cubicBezTo>
                    <a:cubicBezTo>
                      <a:pt x="145640" y="74666"/>
                      <a:pt x="163204" y="65152"/>
                      <a:pt x="182598" y="55638"/>
                    </a:cubicBezTo>
                    <a:cubicBezTo>
                      <a:pt x="201993" y="46490"/>
                      <a:pt x="223583" y="35512"/>
                      <a:pt x="247002" y="29291"/>
                    </a:cubicBezTo>
                    <a:cubicBezTo>
                      <a:pt x="258346" y="26363"/>
                      <a:pt x="272617" y="25997"/>
                      <a:pt x="274447" y="35146"/>
                    </a:cubicBezTo>
                    <a:cubicBezTo>
                      <a:pt x="276276" y="39171"/>
                      <a:pt x="275910" y="45392"/>
                      <a:pt x="274813" y="51613"/>
                    </a:cubicBezTo>
                    <a:close/>
                  </a:path>
                </a:pathLst>
              </a:custGeom>
              <a:solidFill>
                <a:srgbClr val="ADAD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0D75B7B-0F8E-4F52-AA9A-5C4AF8F9D917}"/>
                  </a:ext>
                </a:extLst>
              </p:cNvPr>
              <p:cNvSpPr/>
              <p:nvPr/>
            </p:nvSpPr>
            <p:spPr>
              <a:xfrm>
                <a:off x="5743611" y="4598441"/>
                <a:ext cx="256150" cy="219557"/>
              </a:xfrm>
              <a:custGeom>
                <a:avLst/>
                <a:gdLst>
                  <a:gd name="connsiteX0" fmla="*/ 250295 w 256150"/>
                  <a:gd name="connsiteY0" fmla="*/ 62996 h 219557"/>
                  <a:gd name="connsiteX1" fmla="*/ 245904 w 256150"/>
                  <a:gd name="connsiteY1" fmla="*/ 83854 h 219557"/>
                  <a:gd name="connsiteX2" fmla="*/ 213702 w 256150"/>
                  <a:gd name="connsiteY2" fmla="*/ 162529 h 219557"/>
                  <a:gd name="connsiteX3" fmla="*/ 191015 w 256150"/>
                  <a:gd name="connsiteY3" fmla="*/ 205343 h 219557"/>
                  <a:gd name="connsiteX4" fmla="*/ 181501 w 256150"/>
                  <a:gd name="connsiteY4" fmla="*/ 203879 h 219557"/>
                  <a:gd name="connsiteX5" fmla="*/ 171987 w 256150"/>
                  <a:gd name="connsiteY5" fmla="*/ 202049 h 219557"/>
                  <a:gd name="connsiteX6" fmla="*/ 198333 w 256150"/>
                  <a:gd name="connsiteY6" fmla="*/ 154844 h 219557"/>
                  <a:gd name="connsiteX7" fmla="*/ 217362 w 256150"/>
                  <a:gd name="connsiteY7" fmla="*/ 117520 h 219557"/>
                  <a:gd name="connsiteX8" fmla="*/ 233463 w 256150"/>
                  <a:gd name="connsiteY8" fmla="*/ 80195 h 219557"/>
                  <a:gd name="connsiteX9" fmla="*/ 238586 w 256150"/>
                  <a:gd name="connsiteY9" fmla="*/ 61532 h 219557"/>
                  <a:gd name="connsiteX10" fmla="*/ 238952 w 256150"/>
                  <a:gd name="connsiteY10" fmla="*/ 44700 h 219557"/>
                  <a:gd name="connsiteX11" fmla="*/ 211507 w 256150"/>
                  <a:gd name="connsiteY11" fmla="*/ 38845 h 219557"/>
                  <a:gd name="connsiteX12" fmla="*/ 147103 w 256150"/>
                  <a:gd name="connsiteY12" fmla="*/ 65192 h 219557"/>
                  <a:gd name="connsiteX13" fmla="*/ 94410 w 256150"/>
                  <a:gd name="connsiteY13" fmla="*/ 92271 h 219557"/>
                  <a:gd name="connsiteX14" fmla="*/ 53792 w 256150"/>
                  <a:gd name="connsiteY14" fmla="*/ 113128 h 219557"/>
                  <a:gd name="connsiteX15" fmla="*/ 51962 w 256150"/>
                  <a:gd name="connsiteY15" fmla="*/ 113860 h 219557"/>
                  <a:gd name="connsiteX16" fmla="*/ 45741 w 256150"/>
                  <a:gd name="connsiteY16" fmla="*/ 116788 h 219557"/>
                  <a:gd name="connsiteX17" fmla="*/ 39154 w 256150"/>
                  <a:gd name="connsiteY17" fmla="*/ 120081 h 219557"/>
                  <a:gd name="connsiteX18" fmla="*/ 32568 w 256150"/>
                  <a:gd name="connsiteY18" fmla="*/ 123009 h 219557"/>
                  <a:gd name="connsiteX19" fmla="*/ 30006 w 256150"/>
                  <a:gd name="connsiteY19" fmla="*/ 124106 h 219557"/>
                  <a:gd name="connsiteX20" fmla="*/ 27445 w 256150"/>
                  <a:gd name="connsiteY20" fmla="*/ 125204 h 219557"/>
                  <a:gd name="connsiteX21" fmla="*/ 53792 w 256150"/>
                  <a:gd name="connsiteY21" fmla="*/ 112397 h 219557"/>
                  <a:gd name="connsiteX22" fmla="*/ 145640 w 256150"/>
                  <a:gd name="connsiteY22" fmla="*/ 61166 h 219557"/>
                  <a:gd name="connsiteX23" fmla="*/ 209677 w 256150"/>
                  <a:gd name="connsiteY23" fmla="*/ 30429 h 219557"/>
                  <a:gd name="connsiteX24" fmla="*/ 229803 w 256150"/>
                  <a:gd name="connsiteY24" fmla="*/ 27501 h 219557"/>
                  <a:gd name="connsiteX25" fmla="*/ 241147 w 256150"/>
                  <a:gd name="connsiteY25" fmla="*/ 30794 h 219557"/>
                  <a:gd name="connsiteX26" fmla="*/ 249198 w 256150"/>
                  <a:gd name="connsiteY26" fmla="*/ 41040 h 219557"/>
                  <a:gd name="connsiteX27" fmla="*/ 250295 w 256150"/>
                  <a:gd name="connsiteY27" fmla="*/ 62996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150" h="219557">
                    <a:moveTo>
                      <a:pt x="250295" y="62996"/>
                    </a:moveTo>
                    <a:cubicBezTo>
                      <a:pt x="249198" y="69949"/>
                      <a:pt x="247734" y="76901"/>
                      <a:pt x="245904" y="83854"/>
                    </a:cubicBezTo>
                    <a:cubicBezTo>
                      <a:pt x="238220" y="110933"/>
                      <a:pt x="226144" y="136548"/>
                      <a:pt x="213702" y="162529"/>
                    </a:cubicBezTo>
                    <a:cubicBezTo>
                      <a:pt x="206750" y="176800"/>
                      <a:pt x="199431" y="191071"/>
                      <a:pt x="191015" y="205343"/>
                    </a:cubicBezTo>
                    <a:cubicBezTo>
                      <a:pt x="187722" y="204977"/>
                      <a:pt x="184428" y="204245"/>
                      <a:pt x="181501" y="203879"/>
                    </a:cubicBezTo>
                    <a:cubicBezTo>
                      <a:pt x="178207" y="203147"/>
                      <a:pt x="174914" y="202781"/>
                      <a:pt x="171987" y="202049"/>
                    </a:cubicBezTo>
                    <a:cubicBezTo>
                      <a:pt x="181135" y="186680"/>
                      <a:pt x="189917" y="170579"/>
                      <a:pt x="198333" y="154844"/>
                    </a:cubicBezTo>
                    <a:cubicBezTo>
                      <a:pt x="205286" y="142403"/>
                      <a:pt x="211507" y="129595"/>
                      <a:pt x="217362" y="117520"/>
                    </a:cubicBezTo>
                    <a:cubicBezTo>
                      <a:pt x="223583" y="105078"/>
                      <a:pt x="229071" y="92636"/>
                      <a:pt x="233463" y="80195"/>
                    </a:cubicBezTo>
                    <a:cubicBezTo>
                      <a:pt x="235658" y="73974"/>
                      <a:pt x="237488" y="67753"/>
                      <a:pt x="238586" y="61532"/>
                    </a:cubicBezTo>
                    <a:cubicBezTo>
                      <a:pt x="239683" y="55312"/>
                      <a:pt x="240415" y="49091"/>
                      <a:pt x="238952" y="44700"/>
                    </a:cubicBezTo>
                    <a:cubicBezTo>
                      <a:pt x="237122" y="35186"/>
                      <a:pt x="222851" y="35917"/>
                      <a:pt x="211507" y="38845"/>
                    </a:cubicBezTo>
                    <a:cubicBezTo>
                      <a:pt x="188087" y="45066"/>
                      <a:pt x="166864" y="55678"/>
                      <a:pt x="147103" y="65192"/>
                    </a:cubicBezTo>
                    <a:cubicBezTo>
                      <a:pt x="127709" y="74706"/>
                      <a:pt x="110145" y="84220"/>
                      <a:pt x="94410" y="92271"/>
                    </a:cubicBezTo>
                    <a:cubicBezTo>
                      <a:pt x="78675" y="100321"/>
                      <a:pt x="65135" y="107639"/>
                      <a:pt x="53792" y="113128"/>
                    </a:cubicBezTo>
                    <a:cubicBezTo>
                      <a:pt x="53060" y="113494"/>
                      <a:pt x="52328" y="113860"/>
                      <a:pt x="51962" y="113860"/>
                    </a:cubicBezTo>
                    <a:cubicBezTo>
                      <a:pt x="49766" y="114958"/>
                      <a:pt x="47571" y="116056"/>
                      <a:pt x="45741" y="116788"/>
                    </a:cubicBezTo>
                    <a:cubicBezTo>
                      <a:pt x="43546" y="117886"/>
                      <a:pt x="41350" y="118983"/>
                      <a:pt x="39154" y="120081"/>
                    </a:cubicBezTo>
                    <a:cubicBezTo>
                      <a:pt x="36959" y="121179"/>
                      <a:pt x="34763" y="122277"/>
                      <a:pt x="32568" y="123009"/>
                    </a:cubicBezTo>
                    <a:cubicBezTo>
                      <a:pt x="31470" y="123375"/>
                      <a:pt x="30738" y="123740"/>
                      <a:pt x="30006" y="124106"/>
                    </a:cubicBezTo>
                    <a:cubicBezTo>
                      <a:pt x="29274" y="124472"/>
                      <a:pt x="28177" y="124838"/>
                      <a:pt x="27445" y="125204"/>
                    </a:cubicBezTo>
                    <a:cubicBezTo>
                      <a:pt x="33665" y="122277"/>
                      <a:pt x="42814" y="118251"/>
                      <a:pt x="53792" y="112397"/>
                    </a:cubicBezTo>
                    <a:cubicBezTo>
                      <a:pt x="76479" y="101053"/>
                      <a:pt x="107949" y="82756"/>
                      <a:pt x="145640" y="61166"/>
                    </a:cubicBezTo>
                    <a:cubicBezTo>
                      <a:pt x="164668" y="50555"/>
                      <a:pt x="185160" y="38479"/>
                      <a:pt x="209677" y="30429"/>
                    </a:cubicBezTo>
                    <a:cubicBezTo>
                      <a:pt x="215898" y="28599"/>
                      <a:pt x="222485" y="27135"/>
                      <a:pt x="229803" y="27501"/>
                    </a:cubicBezTo>
                    <a:cubicBezTo>
                      <a:pt x="233463" y="27867"/>
                      <a:pt x="237488" y="28599"/>
                      <a:pt x="241147" y="30794"/>
                    </a:cubicBezTo>
                    <a:cubicBezTo>
                      <a:pt x="244806" y="32990"/>
                      <a:pt x="247734" y="37015"/>
                      <a:pt x="249198" y="41040"/>
                    </a:cubicBezTo>
                    <a:cubicBezTo>
                      <a:pt x="251393" y="48725"/>
                      <a:pt x="251027" y="56044"/>
                      <a:pt x="250295" y="62996"/>
                    </a:cubicBezTo>
                    <a:close/>
                  </a:path>
                </a:pathLst>
              </a:custGeom>
              <a:solidFill>
                <a:srgbClr val="9D9D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7712838-BC44-4EA3-BADC-149E42509E60}"/>
                  </a:ext>
                </a:extLst>
              </p:cNvPr>
              <p:cNvSpPr/>
              <p:nvPr/>
            </p:nvSpPr>
            <p:spPr>
              <a:xfrm>
                <a:off x="6196539" y="4666458"/>
                <a:ext cx="182964" cy="146372"/>
              </a:xfrm>
              <a:custGeom>
                <a:avLst/>
                <a:gdLst>
                  <a:gd name="connsiteX0" fmla="*/ 46198 w 182964"/>
                  <a:gd name="connsiteY0" fmla="*/ 92317 h 146371"/>
                  <a:gd name="connsiteX1" fmla="*/ 63763 w 182964"/>
                  <a:gd name="connsiteY1" fmla="*/ 125616 h 146371"/>
                  <a:gd name="connsiteX2" fmla="*/ 172444 w 182964"/>
                  <a:gd name="connsiteY2" fmla="*/ 89755 h 146371"/>
                  <a:gd name="connsiteX3" fmla="*/ 158538 w 182964"/>
                  <a:gd name="connsiteY3" fmla="*/ 83535 h 146371"/>
                  <a:gd name="connsiteX4" fmla="*/ 46198 w 182964"/>
                  <a:gd name="connsiteY4" fmla="*/ 92317 h 14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964" h="146371">
                    <a:moveTo>
                      <a:pt x="46198" y="92317"/>
                    </a:moveTo>
                    <a:cubicBezTo>
                      <a:pt x="52785" y="105125"/>
                      <a:pt x="58640" y="116102"/>
                      <a:pt x="63763" y="125616"/>
                    </a:cubicBezTo>
                    <a:cubicBezTo>
                      <a:pt x="101454" y="116468"/>
                      <a:pt x="138046" y="104759"/>
                      <a:pt x="172444" y="89755"/>
                    </a:cubicBezTo>
                    <a:cubicBezTo>
                      <a:pt x="164393" y="86096"/>
                      <a:pt x="158538" y="83535"/>
                      <a:pt x="158538" y="83535"/>
                    </a:cubicBezTo>
                    <a:cubicBezTo>
                      <a:pt x="90842" y="55724"/>
                      <a:pt x="-16010" y="-32099"/>
                      <a:pt x="46198" y="9231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C952283-64D3-4B89-B66B-ADE12FA390F4}"/>
                  </a:ext>
                </a:extLst>
              </p:cNvPr>
              <p:cNvSpPr/>
              <p:nvPr/>
            </p:nvSpPr>
            <p:spPr>
              <a:xfrm>
                <a:off x="6127287" y="4608361"/>
                <a:ext cx="292743" cy="219557"/>
              </a:xfrm>
              <a:custGeom>
                <a:avLst/>
                <a:gdLst>
                  <a:gd name="connsiteX0" fmla="*/ 28359 w 292743"/>
                  <a:gd name="connsiteY0" fmla="*/ 51613 h 219557"/>
                  <a:gd name="connsiteX1" fmla="*/ 33483 w 292743"/>
                  <a:gd name="connsiteY1" fmla="*/ 70275 h 219557"/>
                  <a:gd name="connsiteX2" fmla="*/ 49583 w 292743"/>
                  <a:gd name="connsiteY2" fmla="*/ 107600 h 219557"/>
                  <a:gd name="connsiteX3" fmla="*/ 68612 w 292743"/>
                  <a:gd name="connsiteY3" fmla="*/ 144924 h 219557"/>
                  <a:gd name="connsiteX4" fmla="*/ 94959 w 292743"/>
                  <a:gd name="connsiteY4" fmla="*/ 192129 h 219557"/>
                  <a:gd name="connsiteX5" fmla="*/ 132649 w 292743"/>
                  <a:gd name="connsiteY5" fmla="*/ 184079 h 219557"/>
                  <a:gd name="connsiteX6" fmla="*/ 115085 w 292743"/>
                  <a:gd name="connsiteY6" fmla="*/ 150779 h 219557"/>
                  <a:gd name="connsiteX7" fmla="*/ 227425 w 292743"/>
                  <a:gd name="connsiteY7" fmla="*/ 141997 h 219557"/>
                  <a:gd name="connsiteX8" fmla="*/ 241330 w 292743"/>
                  <a:gd name="connsiteY8" fmla="*/ 148218 h 219557"/>
                  <a:gd name="connsiteX9" fmla="*/ 275727 w 292743"/>
                  <a:gd name="connsiteY9" fmla="*/ 131751 h 219557"/>
                  <a:gd name="connsiteX10" fmla="*/ 254869 w 292743"/>
                  <a:gd name="connsiteY10" fmla="*/ 122237 h 219557"/>
                  <a:gd name="connsiteX11" fmla="*/ 253406 w 292743"/>
                  <a:gd name="connsiteY11" fmla="*/ 121505 h 219557"/>
                  <a:gd name="connsiteX12" fmla="*/ 252674 w 292743"/>
                  <a:gd name="connsiteY12" fmla="*/ 121139 h 219557"/>
                  <a:gd name="connsiteX13" fmla="*/ 249746 w 292743"/>
                  <a:gd name="connsiteY13" fmla="*/ 119675 h 219557"/>
                  <a:gd name="connsiteX14" fmla="*/ 246087 w 292743"/>
                  <a:gd name="connsiteY14" fmla="*/ 118212 h 219557"/>
                  <a:gd name="connsiteX15" fmla="*/ 243160 w 292743"/>
                  <a:gd name="connsiteY15" fmla="*/ 116748 h 219557"/>
                  <a:gd name="connsiteX16" fmla="*/ 242428 w 292743"/>
                  <a:gd name="connsiteY16" fmla="*/ 116382 h 219557"/>
                  <a:gd name="connsiteX17" fmla="*/ 241330 w 292743"/>
                  <a:gd name="connsiteY17" fmla="*/ 116016 h 219557"/>
                  <a:gd name="connsiteX18" fmla="*/ 237671 w 292743"/>
                  <a:gd name="connsiteY18" fmla="*/ 114552 h 219557"/>
                  <a:gd name="connsiteX19" fmla="*/ 235109 w 292743"/>
                  <a:gd name="connsiteY19" fmla="*/ 113455 h 219557"/>
                  <a:gd name="connsiteX20" fmla="*/ 228523 w 292743"/>
                  <a:gd name="connsiteY20" fmla="*/ 110527 h 219557"/>
                  <a:gd name="connsiteX21" fmla="*/ 221936 w 292743"/>
                  <a:gd name="connsiteY21" fmla="*/ 107234 h 219557"/>
                  <a:gd name="connsiteX22" fmla="*/ 215715 w 292743"/>
                  <a:gd name="connsiteY22" fmla="*/ 104306 h 219557"/>
                  <a:gd name="connsiteX23" fmla="*/ 213885 w 292743"/>
                  <a:gd name="connsiteY23" fmla="*/ 103574 h 219557"/>
                  <a:gd name="connsiteX24" fmla="*/ 173267 w 292743"/>
                  <a:gd name="connsiteY24" fmla="*/ 82716 h 219557"/>
                  <a:gd name="connsiteX25" fmla="*/ 120574 w 292743"/>
                  <a:gd name="connsiteY25" fmla="*/ 55638 h 219557"/>
                  <a:gd name="connsiteX26" fmla="*/ 56170 w 292743"/>
                  <a:gd name="connsiteY26" fmla="*/ 29291 h 219557"/>
                  <a:gd name="connsiteX27" fmla="*/ 28725 w 292743"/>
                  <a:gd name="connsiteY27" fmla="*/ 35146 h 219557"/>
                  <a:gd name="connsiteX28" fmla="*/ 28359 w 292743"/>
                  <a:gd name="connsiteY28" fmla="*/ 51613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2743" h="219557">
                    <a:moveTo>
                      <a:pt x="28359" y="51613"/>
                    </a:moveTo>
                    <a:cubicBezTo>
                      <a:pt x="29457" y="57833"/>
                      <a:pt x="31287" y="64054"/>
                      <a:pt x="33483" y="70275"/>
                    </a:cubicBezTo>
                    <a:cubicBezTo>
                      <a:pt x="37874" y="82716"/>
                      <a:pt x="43363" y="95158"/>
                      <a:pt x="49583" y="107600"/>
                    </a:cubicBezTo>
                    <a:cubicBezTo>
                      <a:pt x="55438" y="120041"/>
                      <a:pt x="62025" y="132483"/>
                      <a:pt x="68612" y="144924"/>
                    </a:cubicBezTo>
                    <a:cubicBezTo>
                      <a:pt x="77028" y="160659"/>
                      <a:pt x="85810" y="176760"/>
                      <a:pt x="94959" y="192129"/>
                    </a:cubicBezTo>
                    <a:cubicBezTo>
                      <a:pt x="107766" y="189568"/>
                      <a:pt x="120208" y="187006"/>
                      <a:pt x="132649" y="184079"/>
                    </a:cubicBezTo>
                    <a:cubicBezTo>
                      <a:pt x="127160" y="174931"/>
                      <a:pt x="121305" y="163587"/>
                      <a:pt x="115085" y="150779"/>
                    </a:cubicBezTo>
                    <a:cubicBezTo>
                      <a:pt x="53243" y="26363"/>
                      <a:pt x="159728" y="114186"/>
                      <a:pt x="227425" y="141997"/>
                    </a:cubicBezTo>
                    <a:cubicBezTo>
                      <a:pt x="227425" y="141997"/>
                      <a:pt x="233280" y="144192"/>
                      <a:pt x="241330" y="148218"/>
                    </a:cubicBezTo>
                    <a:cubicBezTo>
                      <a:pt x="253040" y="143095"/>
                      <a:pt x="264384" y="137606"/>
                      <a:pt x="275727" y="131751"/>
                    </a:cubicBezTo>
                    <a:cubicBezTo>
                      <a:pt x="266579" y="127360"/>
                      <a:pt x="259261" y="124067"/>
                      <a:pt x="254869" y="122237"/>
                    </a:cubicBezTo>
                    <a:cubicBezTo>
                      <a:pt x="254138" y="121871"/>
                      <a:pt x="253772" y="121871"/>
                      <a:pt x="253406" y="121505"/>
                    </a:cubicBezTo>
                    <a:cubicBezTo>
                      <a:pt x="253040" y="121139"/>
                      <a:pt x="252674" y="121139"/>
                      <a:pt x="252674" y="121139"/>
                    </a:cubicBezTo>
                    <a:cubicBezTo>
                      <a:pt x="250478" y="120041"/>
                      <a:pt x="249746" y="119675"/>
                      <a:pt x="249746" y="119675"/>
                    </a:cubicBezTo>
                    <a:cubicBezTo>
                      <a:pt x="249746" y="119675"/>
                      <a:pt x="248283" y="118943"/>
                      <a:pt x="246087" y="118212"/>
                    </a:cubicBezTo>
                    <a:cubicBezTo>
                      <a:pt x="244989" y="117846"/>
                      <a:pt x="244258" y="117480"/>
                      <a:pt x="243160" y="116748"/>
                    </a:cubicBezTo>
                    <a:cubicBezTo>
                      <a:pt x="242794" y="116748"/>
                      <a:pt x="242794" y="116382"/>
                      <a:pt x="242428" y="116382"/>
                    </a:cubicBezTo>
                    <a:cubicBezTo>
                      <a:pt x="242062" y="116016"/>
                      <a:pt x="241696" y="116016"/>
                      <a:pt x="241330" y="116016"/>
                    </a:cubicBezTo>
                    <a:cubicBezTo>
                      <a:pt x="240232" y="115650"/>
                      <a:pt x="239134" y="114918"/>
                      <a:pt x="237671" y="114552"/>
                    </a:cubicBezTo>
                    <a:cubicBezTo>
                      <a:pt x="236939" y="114186"/>
                      <a:pt x="235841" y="113820"/>
                      <a:pt x="235109" y="113455"/>
                    </a:cubicBezTo>
                    <a:cubicBezTo>
                      <a:pt x="232914" y="112357"/>
                      <a:pt x="230718" y="111259"/>
                      <a:pt x="228523" y="110527"/>
                    </a:cubicBezTo>
                    <a:cubicBezTo>
                      <a:pt x="226327" y="109429"/>
                      <a:pt x="224131" y="108331"/>
                      <a:pt x="221936" y="107234"/>
                    </a:cubicBezTo>
                    <a:cubicBezTo>
                      <a:pt x="219740" y="106502"/>
                      <a:pt x="217911" y="105404"/>
                      <a:pt x="215715" y="104306"/>
                    </a:cubicBezTo>
                    <a:cubicBezTo>
                      <a:pt x="214983" y="103940"/>
                      <a:pt x="214617" y="103574"/>
                      <a:pt x="213885" y="103574"/>
                    </a:cubicBezTo>
                    <a:cubicBezTo>
                      <a:pt x="202542" y="98085"/>
                      <a:pt x="188636" y="90767"/>
                      <a:pt x="173267" y="82716"/>
                    </a:cubicBezTo>
                    <a:cubicBezTo>
                      <a:pt x="157532" y="74666"/>
                      <a:pt x="139968" y="65152"/>
                      <a:pt x="120574" y="55638"/>
                    </a:cubicBezTo>
                    <a:cubicBezTo>
                      <a:pt x="101179" y="46490"/>
                      <a:pt x="79590" y="35512"/>
                      <a:pt x="56170" y="29291"/>
                    </a:cubicBezTo>
                    <a:cubicBezTo>
                      <a:pt x="44826" y="26363"/>
                      <a:pt x="30555" y="25997"/>
                      <a:pt x="28725" y="35146"/>
                    </a:cubicBezTo>
                    <a:cubicBezTo>
                      <a:pt x="26896" y="39171"/>
                      <a:pt x="27262" y="45392"/>
                      <a:pt x="28359" y="51613"/>
                    </a:cubicBezTo>
                    <a:close/>
                  </a:path>
                </a:pathLst>
              </a:custGeom>
              <a:solidFill>
                <a:srgbClr val="ADAD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DFAF371-31B2-4E5E-9F76-1A6F9303AABF}"/>
                  </a:ext>
                </a:extLst>
              </p:cNvPr>
              <p:cNvSpPr/>
              <p:nvPr/>
            </p:nvSpPr>
            <p:spPr>
              <a:xfrm>
                <a:off x="6115802" y="4598441"/>
                <a:ext cx="256150" cy="219557"/>
              </a:xfrm>
              <a:custGeom>
                <a:avLst/>
                <a:gdLst>
                  <a:gd name="connsiteX0" fmla="*/ 28135 w 256150"/>
                  <a:gd name="connsiteY0" fmla="*/ 62996 h 219557"/>
                  <a:gd name="connsiteX1" fmla="*/ 32526 w 256150"/>
                  <a:gd name="connsiteY1" fmla="*/ 83854 h 219557"/>
                  <a:gd name="connsiteX2" fmla="*/ 64728 w 256150"/>
                  <a:gd name="connsiteY2" fmla="*/ 162529 h 219557"/>
                  <a:gd name="connsiteX3" fmla="*/ 87415 w 256150"/>
                  <a:gd name="connsiteY3" fmla="*/ 205343 h 219557"/>
                  <a:gd name="connsiteX4" fmla="*/ 96929 w 256150"/>
                  <a:gd name="connsiteY4" fmla="*/ 203879 h 219557"/>
                  <a:gd name="connsiteX5" fmla="*/ 106443 w 256150"/>
                  <a:gd name="connsiteY5" fmla="*/ 202049 h 219557"/>
                  <a:gd name="connsiteX6" fmla="*/ 80097 w 256150"/>
                  <a:gd name="connsiteY6" fmla="*/ 154844 h 219557"/>
                  <a:gd name="connsiteX7" fmla="*/ 61068 w 256150"/>
                  <a:gd name="connsiteY7" fmla="*/ 117520 h 219557"/>
                  <a:gd name="connsiteX8" fmla="*/ 44967 w 256150"/>
                  <a:gd name="connsiteY8" fmla="*/ 80195 h 219557"/>
                  <a:gd name="connsiteX9" fmla="*/ 39844 w 256150"/>
                  <a:gd name="connsiteY9" fmla="*/ 61532 h 219557"/>
                  <a:gd name="connsiteX10" fmla="*/ 39478 w 256150"/>
                  <a:gd name="connsiteY10" fmla="*/ 44700 h 219557"/>
                  <a:gd name="connsiteX11" fmla="*/ 66923 w 256150"/>
                  <a:gd name="connsiteY11" fmla="*/ 38845 h 219557"/>
                  <a:gd name="connsiteX12" fmla="*/ 131327 w 256150"/>
                  <a:gd name="connsiteY12" fmla="*/ 65192 h 219557"/>
                  <a:gd name="connsiteX13" fmla="*/ 184020 w 256150"/>
                  <a:gd name="connsiteY13" fmla="*/ 92271 h 219557"/>
                  <a:gd name="connsiteX14" fmla="*/ 224638 w 256150"/>
                  <a:gd name="connsiteY14" fmla="*/ 113128 h 219557"/>
                  <a:gd name="connsiteX15" fmla="*/ 226468 w 256150"/>
                  <a:gd name="connsiteY15" fmla="*/ 113860 h 219557"/>
                  <a:gd name="connsiteX16" fmla="*/ 232689 w 256150"/>
                  <a:gd name="connsiteY16" fmla="*/ 116788 h 219557"/>
                  <a:gd name="connsiteX17" fmla="*/ 239276 w 256150"/>
                  <a:gd name="connsiteY17" fmla="*/ 120081 h 219557"/>
                  <a:gd name="connsiteX18" fmla="*/ 245862 w 256150"/>
                  <a:gd name="connsiteY18" fmla="*/ 123009 h 219557"/>
                  <a:gd name="connsiteX19" fmla="*/ 248424 w 256150"/>
                  <a:gd name="connsiteY19" fmla="*/ 124106 h 219557"/>
                  <a:gd name="connsiteX20" fmla="*/ 250985 w 256150"/>
                  <a:gd name="connsiteY20" fmla="*/ 125204 h 219557"/>
                  <a:gd name="connsiteX21" fmla="*/ 224638 w 256150"/>
                  <a:gd name="connsiteY21" fmla="*/ 112397 h 219557"/>
                  <a:gd name="connsiteX22" fmla="*/ 132790 w 256150"/>
                  <a:gd name="connsiteY22" fmla="*/ 61166 h 219557"/>
                  <a:gd name="connsiteX23" fmla="*/ 68753 w 256150"/>
                  <a:gd name="connsiteY23" fmla="*/ 30429 h 219557"/>
                  <a:gd name="connsiteX24" fmla="*/ 48627 w 256150"/>
                  <a:gd name="connsiteY24" fmla="*/ 27501 h 219557"/>
                  <a:gd name="connsiteX25" fmla="*/ 37283 w 256150"/>
                  <a:gd name="connsiteY25" fmla="*/ 30794 h 219557"/>
                  <a:gd name="connsiteX26" fmla="*/ 29232 w 256150"/>
                  <a:gd name="connsiteY26" fmla="*/ 41040 h 219557"/>
                  <a:gd name="connsiteX27" fmla="*/ 28135 w 256150"/>
                  <a:gd name="connsiteY27" fmla="*/ 62996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150" h="219557">
                    <a:moveTo>
                      <a:pt x="28135" y="62996"/>
                    </a:moveTo>
                    <a:cubicBezTo>
                      <a:pt x="29232" y="69949"/>
                      <a:pt x="30696" y="76901"/>
                      <a:pt x="32526" y="83854"/>
                    </a:cubicBezTo>
                    <a:cubicBezTo>
                      <a:pt x="40210" y="110933"/>
                      <a:pt x="52286" y="136548"/>
                      <a:pt x="64728" y="162529"/>
                    </a:cubicBezTo>
                    <a:cubicBezTo>
                      <a:pt x="71680" y="176800"/>
                      <a:pt x="78999" y="191071"/>
                      <a:pt x="87415" y="205343"/>
                    </a:cubicBezTo>
                    <a:cubicBezTo>
                      <a:pt x="90708" y="204977"/>
                      <a:pt x="94002" y="204245"/>
                      <a:pt x="96929" y="203879"/>
                    </a:cubicBezTo>
                    <a:cubicBezTo>
                      <a:pt x="100223" y="203147"/>
                      <a:pt x="103516" y="202781"/>
                      <a:pt x="106443" y="202049"/>
                    </a:cubicBezTo>
                    <a:cubicBezTo>
                      <a:pt x="97295" y="186680"/>
                      <a:pt x="88513" y="170579"/>
                      <a:pt x="80097" y="154844"/>
                    </a:cubicBezTo>
                    <a:cubicBezTo>
                      <a:pt x="73144" y="142403"/>
                      <a:pt x="66923" y="129595"/>
                      <a:pt x="61068" y="117520"/>
                    </a:cubicBezTo>
                    <a:cubicBezTo>
                      <a:pt x="54847" y="105078"/>
                      <a:pt x="49359" y="92636"/>
                      <a:pt x="44967" y="80195"/>
                    </a:cubicBezTo>
                    <a:cubicBezTo>
                      <a:pt x="42772" y="73974"/>
                      <a:pt x="40942" y="67753"/>
                      <a:pt x="39844" y="61532"/>
                    </a:cubicBezTo>
                    <a:cubicBezTo>
                      <a:pt x="38747" y="55312"/>
                      <a:pt x="38015" y="49091"/>
                      <a:pt x="39478" y="44700"/>
                    </a:cubicBezTo>
                    <a:cubicBezTo>
                      <a:pt x="41308" y="35186"/>
                      <a:pt x="55579" y="35917"/>
                      <a:pt x="66923" y="38845"/>
                    </a:cubicBezTo>
                    <a:cubicBezTo>
                      <a:pt x="90343" y="45066"/>
                      <a:pt x="111566" y="55678"/>
                      <a:pt x="131327" y="65192"/>
                    </a:cubicBezTo>
                    <a:cubicBezTo>
                      <a:pt x="150721" y="74706"/>
                      <a:pt x="168285" y="84220"/>
                      <a:pt x="184020" y="92271"/>
                    </a:cubicBezTo>
                    <a:cubicBezTo>
                      <a:pt x="199755" y="100321"/>
                      <a:pt x="213295" y="107639"/>
                      <a:pt x="224638" y="113128"/>
                    </a:cubicBezTo>
                    <a:cubicBezTo>
                      <a:pt x="225370" y="113494"/>
                      <a:pt x="226102" y="113860"/>
                      <a:pt x="226468" y="113860"/>
                    </a:cubicBezTo>
                    <a:cubicBezTo>
                      <a:pt x="228664" y="114958"/>
                      <a:pt x="230859" y="116056"/>
                      <a:pt x="232689" y="116788"/>
                    </a:cubicBezTo>
                    <a:cubicBezTo>
                      <a:pt x="234884" y="117886"/>
                      <a:pt x="237080" y="118983"/>
                      <a:pt x="239276" y="120081"/>
                    </a:cubicBezTo>
                    <a:cubicBezTo>
                      <a:pt x="241471" y="121179"/>
                      <a:pt x="243667" y="122277"/>
                      <a:pt x="245862" y="123009"/>
                    </a:cubicBezTo>
                    <a:cubicBezTo>
                      <a:pt x="246960" y="123375"/>
                      <a:pt x="247692" y="123740"/>
                      <a:pt x="248424" y="124106"/>
                    </a:cubicBezTo>
                    <a:cubicBezTo>
                      <a:pt x="249156" y="124472"/>
                      <a:pt x="250253" y="124838"/>
                      <a:pt x="250985" y="125204"/>
                    </a:cubicBezTo>
                    <a:cubicBezTo>
                      <a:pt x="244765" y="122277"/>
                      <a:pt x="235616" y="118251"/>
                      <a:pt x="224638" y="112397"/>
                    </a:cubicBezTo>
                    <a:cubicBezTo>
                      <a:pt x="201951" y="101053"/>
                      <a:pt x="170847" y="82756"/>
                      <a:pt x="132790" y="61166"/>
                    </a:cubicBezTo>
                    <a:cubicBezTo>
                      <a:pt x="113762" y="50555"/>
                      <a:pt x="93270" y="38479"/>
                      <a:pt x="68753" y="30429"/>
                    </a:cubicBezTo>
                    <a:cubicBezTo>
                      <a:pt x="62532" y="28599"/>
                      <a:pt x="55945" y="27135"/>
                      <a:pt x="48627" y="27501"/>
                    </a:cubicBezTo>
                    <a:cubicBezTo>
                      <a:pt x="44967" y="27867"/>
                      <a:pt x="40942" y="28599"/>
                      <a:pt x="37283" y="30794"/>
                    </a:cubicBezTo>
                    <a:cubicBezTo>
                      <a:pt x="33624" y="32990"/>
                      <a:pt x="30696" y="37015"/>
                      <a:pt x="29232" y="41040"/>
                    </a:cubicBezTo>
                    <a:cubicBezTo>
                      <a:pt x="26671" y="48725"/>
                      <a:pt x="27403" y="56044"/>
                      <a:pt x="28135" y="62996"/>
                    </a:cubicBezTo>
                    <a:close/>
                  </a:path>
                </a:pathLst>
              </a:custGeom>
              <a:solidFill>
                <a:srgbClr val="9D9D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32E52DEE-C968-4BFC-82EF-21854AA14A96}"/>
                  </a:ext>
                </a:extLst>
              </p:cNvPr>
              <p:cNvSpPr/>
              <p:nvPr/>
            </p:nvSpPr>
            <p:spPr>
              <a:xfrm>
                <a:off x="5281921" y="2887414"/>
                <a:ext cx="1610087" cy="1866237"/>
              </a:xfrm>
              <a:custGeom>
                <a:avLst/>
                <a:gdLst>
                  <a:gd name="connsiteX0" fmla="*/ 1596069 w 1610086"/>
                  <a:gd name="connsiteY0" fmla="*/ 1225862 h 1866237"/>
                  <a:gd name="connsiteX1" fmla="*/ 1482265 w 1610086"/>
                  <a:gd name="connsiteY1" fmla="*/ 1198417 h 1866237"/>
                  <a:gd name="connsiteX2" fmla="*/ 1470189 w 1610086"/>
                  <a:gd name="connsiteY2" fmla="*/ 1333811 h 1866237"/>
                  <a:gd name="connsiteX3" fmla="*/ 814811 w 1610086"/>
                  <a:gd name="connsiteY3" fmla="*/ 1870262 h 1866237"/>
                  <a:gd name="connsiteX4" fmla="*/ 147356 w 1610086"/>
                  <a:gd name="connsiteY4" fmla="*/ 1198783 h 1866237"/>
                  <a:gd name="connsiteX5" fmla="*/ 34650 w 1610086"/>
                  <a:gd name="connsiteY5" fmla="*/ 1228789 h 1866237"/>
                  <a:gd name="connsiteX6" fmla="*/ 28429 w 1610086"/>
                  <a:gd name="connsiteY6" fmla="*/ 1140234 h 1866237"/>
                  <a:gd name="connsiteX7" fmla="*/ 40505 w 1610086"/>
                  <a:gd name="connsiteY7" fmla="*/ 1027162 h 1866237"/>
                  <a:gd name="connsiteX8" fmla="*/ 45628 w 1610086"/>
                  <a:gd name="connsiteY8" fmla="*/ 996058 h 1866237"/>
                  <a:gd name="connsiteX9" fmla="*/ 324466 w 1610086"/>
                  <a:gd name="connsiteY9" fmla="*/ 414597 h 1866237"/>
                  <a:gd name="connsiteX10" fmla="*/ 615013 w 1610086"/>
                  <a:gd name="connsiteY10" fmla="*/ 84530 h 1866237"/>
                  <a:gd name="connsiteX11" fmla="*/ 815176 w 1610086"/>
                  <a:gd name="connsiteY11" fmla="*/ 27445 h 1866237"/>
                  <a:gd name="connsiteX12" fmla="*/ 1305521 w 1610086"/>
                  <a:gd name="connsiteY12" fmla="*/ 414231 h 1866237"/>
                  <a:gd name="connsiteX13" fmla="*/ 1601923 w 1610086"/>
                  <a:gd name="connsiteY13" fmla="*/ 1140234 h 1866237"/>
                  <a:gd name="connsiteX14" fmla="*/ 1596069 w 1610086"/>
                  <a:gd name="connsiteY14" fmla="*/ 1225862 h 186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10086" h="1866237">
                    <a:moveTo>
                      <a:pt x="1596069" y="1225862"/>
                    </a:moveTo>
                    <a:cubicBezTo>
                      <a:pt x="1580334" y="1277824"/>
                      <a:pt x="1537520" y="1259161"/>
                      <a:pt x="1482265" y="1198417"/>
                    </a:cubicBezTo>
                    <a:cubicBezTo>
                      <a:pt x="1480435" y="1246720"/>
                      <a:pt x="1476410" y="1291729"/>
                      <a:pt x="1470189" y="1333811"/>
                    </a:cubicBezTo>
                    <a:cubicBezTo>
                      <a:pt x="1409445" y="1739992"/>
                      <a:pt x="1139389" y="1870262"/>
                      <a:pt x="814811" y="1870262"/>
                    </a:cubicBezTo>
                    <a:cubicBezTo>
                      <a:pt x="456932" y="1870262"/>
                      <a:pt x="164555" y="1711815"/>
                      <a:pt x="147356" y="1198783"/>
                    </a:cubicBezTo>
                    <a:cubicBezTo>
                      <a:pt x="93199" y="1258429"/>
                      <a:pt x="50751" y="1277458"/>
                      <a:pt x="34650" y="1228789"/>
                    </a:cubicBezTo>
                    <a:cubicBezTo>
                      <a:pt x="28429" y="1210127"/>
                      <a:pt x="25868" y="1180852"/>
                      <a:pt x="28429" y="1140234"/>
                    </a:cubicBezTo>
                    <a:cubicBezTo>
                      <a:pt x="30625" y="1101446"/>
                      <a:pt x="34650" y="1063755"/>
                      <a:pt x="40505" y="1027162"/>
                    </a:cubicBezTo>
                    <a:cubicBezTo>
                      <a:pt x="41969" y="1016550"/>
                      <a:pt x="43798" y="1006304"/>
                      <a:pt x="45628" y="996058"/>
                    </a:cubicBezTo>
                    <a:cubicBezTo>
                      <a:pt x="92833" y="739176"/>
                      <a:pt x="218712" y="541575"/>
                      <a:pt x="324466" y="414597"/>
                    </a:cubicBezTo>
                    <a:cubicBezTo>
                      <a:pt x="402775" y="267494"/>
                      <a:pt x="502307" y="150031"/>
                      <a:pt x="615013" y="84530"/>
                    </a:cubicBezTo>
                    <a:cubicBezTo>
                      <a:pt x="678319" y="47937"/>
                      <a:pt x="745284" y="27445"/>
                      <a:pt x="815176" y="27445"/>
                    </a:cubicBezTo>
                    <a:cubicBezTo>
                      <a:pt x="1008753" y="27445"/>
                      <a:pt x="1183301" y="184794"/>
                      <a:pt x="1305521" y="414231"/>
                    </a:cubicBezTo>
                    <a:cubicBezTo>
                      <a:pt x="1429937" y="564262"/>
                      <a:pt x="1582895" y="811996"/>
                      <a:pt x="1601923" y="1140234"/>
                    </a:cubicBezTo>
                    <a:cubicBezTo>
                      <a:pt x="1603753" y="1179023"/>
                      <a:pt x="1601558" y="1207199"/>
                      <a:pt x="1596069" y="1225862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6F9C5C6-E499-49DE-B7DC-62EDFD51A577}"/>
                  </a:ext>
                </a:extLst>
              </p:cNvPr>
              <p:cNvSpPr/>
              <p:nvPr/>
            </p:nvSpPr>
            <p:spPr>
              <a:xfrm>
                <a:off x="5401833" y="3846148"/>
                <a:ext cx="182964" cy="402522"/>
              </a:xfrm>
              <a:custGeom>
                <a:avLst/>
                <a:gdLst>
                  <a:gd name="connsiteX0" fmla="*/ 27445 w 182964"/>
                  <a:gd name="connsiteY0" fmla="*/ 240049 h 402521"/>
                  <a:gd name="connsiteX1" fmla="*/ 39520 w 182964"/>
                  <a:gd name="connsiteY1" fmla="*/ 375443 h 402521"/>
                  <a:gd name="connsiteX2" fmla="*/ 178573 w 182964"/>
                  <a:gd name="connsiteY2" fmla="*/ 173816 h 402521"/>
                  <a:gd name="connsiteX3" fmla="*/ 176012 w 182964"/>
                  <a:gd name="connsiteY3" fmla="*/ 84164 h 402521"/>
                  <a:gd name="connsiteX4" fmla="*/ 177110 w 182964"/>
                  <a:gd name="connsiteY4" fmla="*/ 27445 h 402521"/>
                  <a:gd name="connsiteX5" fmla="*/ 27445 w 182964"/>
                  <a:gd name="connsiteY5" fmla="*/ 240049 h 402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64" h="402521">
                    <a:moveTo>
                      <a:pt x="27445" y="240049"/>
                    </a:moveTo>
                    <a:cubicBezTo>
                      <a:pt x="29274" y="288352"/>
                      <a:pt x="33300" y="333361"/>
                      <a:pt x="39520" y="375443"/>
                    </a:cubicBezTo>
                    <a:cubicBezTo>
                      <a:pt x="81602" y="326043"/>
                      <a:pt x="129905" y="255052"/>
                      <a:pt x="178573" y="173816"/>
                    </a:cubicBezTo>
                    <a:cubicBezTo>
                      <a:pt x="176744" y="145274"/>
                      <a:pt x="176012" y="115634"/>
                      <a:pt x="176012" y="84164"/>
                    </a:cubicBezTo>
                    <a:cubicBezTo>
                      <a:pt x="176012" y="65135"/>
                      <a:pt x="176378" y="46473"/>
                      <a:pt x="177110" y="27445"/>
                    </a:cubicBezTo>
                    <a:cubicBezTo>
                      <a:pt x="124416" y="115634"/>
                      <a:pt x="71722" y="191381"/>
                      <a:pt x="27445" y="240049"/>
                    </a:cubicBezTo>
                    <a:close/>
                  </a:path>
                </a:pathLst>
              </a:custGeom>
              <a:solidFill>
                <a:srgbClr val="D7D7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0D0F3E7-FF77-4320-929B-240614F78B19}"/>
                  </a:ext>
                </a:extLst>
              </p:cNvPr>
              <p:cNvSpPr/>
              <p:nvPr/>
            </p:nvSpPr>
            <p:spPr>
              <a:xfrm>
                <a:off x="6585613" y="3845782"/>
                <a:ext cx="182964" cy="402522"/>
              </a:xfrm>
              <a:custGeom>
                <a:avLst/>
                <a:gdLst>
                  <a:gd name="connsiteX0" fmla="*/ 178573 w 182964"/>
                  <a:gd name="connsiteY0" fmla="*/ 240049 h 402521"/>
                  <a:gd name="connsiteX1" fmla="*/ 166498 w 182964"/>
                  <a:gd name="connsiteY1" fmla="*/ 375443 h 402521"/>
                  <a:gd name="connsiteX2" fmla="*/ 27445 w 182964"/>
                  <a:gd name="connsiteY2" fmla="*/ 173816 h 402521"/>
                  <a:gd name="connsiteX3" fmla="*/ 30006 w 182964"/>
                  <a:gd name="connsiteY3" fmla="*/ 84164 h 402521"/>
                  <a:gd name="connsiteX4" fmla="*/ 28908 w 182964"/>
                  <a:gd name="connsiteY4" fmla="*/ 27445 h 402521"/>
                  <a:gd name="connsiteX5" fmla="*/ 178573 w 182964"/>
                  <a:gd name="connsiteY5" fmla="*/ 240049 h 402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64" h="402521">
                    <a:moveTo>
                      <a:pt x="178573" y="240049"/>
                    </a:moveTo>
                    <a:cubicBezTo>
                      <a:pt x="176744" y="288352"/>
                      <a:pt x="172718" y="333361"/>
                      <a:pt x="166498" y="375443"/>
                    </a:cubicBezTo>
                    <a:cubicBezTo>
                      <a:pt x="124416" y="326043"/>
                      <a:pt x="76113" y="255052"/>
                      <a:pt x="27445" y="173816"/>
                    </a:cubicBezTo>
                    <a:cubicBezTo>
                      <a:pt x="29274" y="145274"/>
                      <a:pt x="30006" y="115634"/>
                      <a:pt x="30006" y="84164"/>
                    </a:cubicBezTo>
                    <a:cubicBezTo>
                      <a:pt x="30006" y="65135"/>
                      <a:pt x="29640" y="46473"/>
                      <a:pt x="28908" y="27445"/>
                    </a:cubicBezTo>
                    <a:cubicBezTo>
                      <a:pt x="81602" y="115999"/>
                      <a:pt x="133930" y="191381"/>
                      <a:pt x="178573" y="240049"/>
                    </a:cubicBezTo>
                    <a:close/>
                  </a:path>
                </a:pathLst>
              </a:custGeom>
              <a:solidFill>
                <a:srgbClr val="D7D7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5DA6F16-8313-400A-B0D3-DD8041241A6E}"/>
                  </a:ext>
                </a:extLst>
              </p:cNvPr>
              <p:cNvSpPr/>
              <p:nvPr/>
            </p:nvSpPr>
            <p:spPr>
              <a:xfrm>
                <a:off x="5550766" y="2894001"/>
                <a:ext cx="1061194" cy="1683273"/>
              </a:xfrm>
              <a:custGeom>
                <a:avLst/>
                <a:gdLst>
                  <a:gd name="connsiteX0" fmla="*/ 1064853 w 1061193"/>
                  <a:gd name="connsiteY0" fmla="*/ 1036311 h 1683272"/>
                  <a:gd name="connsiteX1" fmla="*/ 1062292 w 1061193"/>
                  <a:gd name="connsiteY1" fmla="*/ 1125963 h 1683272"/>
                  <a:gd name="connsiteX2" fmla="*/ 546332 w 1061193"/>
                  <a:gd name="connsiteY2" fmla="*/ 1683639 h 1683272"/>
                  <a:gd name="connsiteX3" fmla="*/ 27445 w 1061193"/>
                  <a:gd name="connsiteY3" fmla="*/ 1036311 h 1683272"/>
                  <a:gd name="connsiteX4" fmla="*/ 546332 w 1061193"/>
                  <a:gd name="connsiteY4" fmla="*/ 27445 h 1683272"/>
                  <a:gd name="connsiteX5" fmla="*/ 845662 w 1061193"/>
                  <a:gd name="connsiteY5" fmla="*/ 229071 h 1683272"/>
                  <a:gd name="connsiteX6" fmla="*/ 971175 w 1061193"/>
                  <a:gd name="connsiteY6" fmla="*/ 483392 h 1683272"/>
                  <a:gd name="connsiteX7" fmla="*/ 1064121 w 1061193"/>
                  <a:gd name="connsiteY7" fmla="*/ 979591 h 1683272"/>
                  <a:gd name="connsiteX8" fmla="*/ 1064853 w 1061193"/>
                  <a:gd name="connsiteY8" fmla="*/ 1036311 h 1683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1193" h="1683272">
                    <a:moveTo>
                      <a:pt x="1064853" y="1036311"/>
                    </a:moveTo>
                    <a:cubicBezTo>
                      <a:pt x="1064853" y="1067414"/>
                      <a:pt x="1063755" y="1097421"/>
                      <a:pt x="1062292" y="1125963"/>
                    </a:cubicBezTo>
                    <a:cubicBezTo>
                      <a:pt x="1035579" y="1550806"/>
                      <a:pt x="814558" y="1683639"/>
                      <a:pt x="546332" y="1683639"/>
                    </a:cubicBezTo>
                    <a:cubicBezTo>
                      <a:pt x="259809" y="1683639"/>
                      <a:pt x="27445" y="1532144"/>
                      <a:pt x="27445" y="1036311"/>
                    </a:cubicBezTo>
                    <a:cubicBezTo>
                      <a:pt x="27445" y="540477"/>
                      <a:pt x="259809" y="27445"/>
                      <a:pt x="546332" y="27445"/>
                    </a:cubicBezTo>
                    <a:cubicBezTo>
                      <a:pt x="657574" y="27445"/>
                      <a:pt x="761132" y="105022"/>
                      <a:pt x="845662" y="229071"/>
                    </a:cubicBezTo>
                    <a:cubicBezTo>
                      <a:pt x="894330" y="300428"/>
                      <a:pt x="936778" y="387153"/>
                      <a:pt x="971175" y="483392"/>
                    </a:cubicBezTo>
                    <a:cubicBezTo>
                      <a:pt x="1024601" y="633423"/>
                      <a:pt x="1058266" y="806141"/>
                      <a:pt x="1064121" y="979591"/>
                    </a:cubicBezTo>
                    <a:cubicBezTo>
                      <a:pt x="1064487" y="998254"/>
                      <a:pt x="1064853" y="1017282"/>
                      <a:pt x="1064853" y="1036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9AB7217-5B56-4F32-B22B-D9F27406C36A}"/>
                  </a:ext>
                </a:extLst>
              </p:cNvPr>
              <p:cNvSpPr/>
              <p:nvPr/>
            </p:nvSpPr>
            <p:spPr>
              <a:xfrm>
                <a:off x="5634198" y="2348035"/>
                <a:ext cx="914822" cy="878229"/>
              </a:xfrm>
              <a:custGeom>
                <a:avLst/>
                <a:gdLst>
                  <a:gd name="connsiteX0" fmla="*/ 897623 w 914822"/>
                  <a:gd name="connsiteY0" fmla="*/ 442042 h 878229"/>
                  <a:gd name="connsiteX1" fmla="*/ 462534 w 914822"/>
                  <a:gd name="connsiteY1" fmla="*/ 856639 h 878229"/>
                  <a:gd name="connsiteX2" fmla="*/ 27445 w 914822"/>
                  <a:gd name="connsiteY2" fmla="*/ 442042 h 878229"/>
                  <a:gd name="connsiteX3" fmla="*/ 462534 w 914822"/>
                  <a:gd name="connsiteY3" fmla="*/ 27445 h 878229"/>
                  <a:gd name="connsiteX4" fmla="*/ 897623 w 914822"/>
                  <a:gd name="connsiteY4" fmla="*/ 442042 h 87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822" h="878229">
                    <a:moveTo>
                      <a:pt x="897623" y="442042"/>
                    </a:moveTo>
                    <a:cubicBezTo>
                      <a:pt x="897623" y="671018"/>
                      <a:pt x="702827" y="856639"/>
                      <a:pt x="462534" y="856639"/>
                    </a:cubicBezTo>
                    <a:cubicBezTo>
                      <a:pt x="222241" y="856639"/>
                      <a:pt x="27445" y="671018"/>
                      <a:pt x="27445" y="442042"/>
                    </a:cubicBezTo>
                    <a:cubicBezTo>
                      <a:pt x="27445" y="213066"/>
                      <a:pt x="222241" y="27445"/>
                      <a:pt x="462534" y="27445"/>
                    </a:cubicBezTo>
                    <a:cubicBezTo>
                      <a:pt x="702827" y="27445"/>
                      <a:pt x="897623" y="213066"/>
                      <a:pt x="897623" y="442042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EFFBBDE-48A9-46E5-8585-7A64484F15A8}"/>
                  </a:ext>
                </a:extLst>
              </p:cNvPr>
              <p:cNvSpPr/>
              <p:nvPr/>
            </p:nvSpPr>
            <p:spPr>
              <a:xfrm>
                <a:off x="5701166" y="2596867"/>
                <a:ext cx="768451" cy="622079"/>
              </a:xfrm>
              <a:custGeom>
                <a:avLst/>
                <a:gdLst>
                  <a:gd name="connsiteX0" fmla="*/ 395566 w 768450"/>
                  <a:gd name="connsiteY0" fmla="*/ 621347 h 622079"/>
                  <a:gd name="connsiteX1" fmla="*/ 49763 w 768450"/>
                  <a:gd name="connsiteY1" fmla="*/ 193210 h 622079"/>
                  <a:gd name="connsiteX2" fmla="*/ 169056 w 768450"/>
                  <a:gd name="connsiteY2" fmla="*/ 27445 h 622079"/>
                  <a:gd name="connsiteX3" fmla="*/ 263831 w 768450"/>
                  <a:gd name="connsiteY3" fmla="*/ 284693 h 622079"/>
                  <a:gd name="connsiteX4" fmla="*/ 395200 w 768450"/>
                  <a:gd name="connsiteY4" fmla="*/ 367027 h 622079"/>
                  <a:gd name="connsiteX5" fmla="*/ 526568 w 768450"/>
                  <a:gd name="connsiteY5" fmla="*/ 284693 h 622079"/>
                  <a:gd name="connsiteX6" fmla="*/ 621344 w 768450"/>
                  <a:gd name="connsiteY6" fmla="*/ 27445 h 622079"/>
                  <a:gd name="connsiteX7" fmla="*/ 740636 w 768450"/>
                  <a:gd name="connsiteY7" fmla="*/ 193210 h 622079"/>
                  <a:gd name="connsiteX8" fmla="*/ 395566 w 768450"/>
                  <a:gd name="connsiteY8" fmla="*/ 621347 h 62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8450" h="622079">
                    <a:moveTo>
                      <a:pt x="395566" y="621347"/>
                    </a:moveTo>
                    <a:cubicBezTo>
                      <a:pt x="155516" y="621347"/>
                      <a:pt x="-40256" y="418989"/>
                      <a:pt x="49763" y="193210"/>
                    </a:cubicBezTo>
                    <a:cubicBezTo>
                      <a:pt x="42078" y="96971"/>
                      <a:pt x="98797" y="27445"/>
                      <a:pt x="169056" y="27445"/>
                    </a:cubicBezTo>
                    <a:cubicBezTo>
                      <a:pt x="239314" y="27445"/>
                      <a:pt x="341408" y="117097"/>
                      <a:pt x="263831" y="284693"/>
                    </a:cubicBezTo>
                    <a:cubicBezTo>
                      <a:pt x="319818" y="367027"/>
                      <a:pt x="395200" y="367027"/>
                      <a:pt x="395200" y="367027"/>
                    </a:cubicBezTo>
                    <a:cubicBezTo>
                      <a:pt x="395200" y="367027"/>
                      <a:pt x="470581" y="367027"/>
                      <a:pt x="526568" y="284693"/>
                    </a:cubicBezTo>
                    <a:cubicBezTo>
                      <a:pt x="448991" y="116731"/>
                      <a:pt x="551085" y="27445"/>
                      <a:pt x="621344" y="27445"/>
                    </a:cubicBezTo>
                    <a:cubicBezTo>
                      <a:pt x="691602" y="27445"/>
                      <a:pt x="748321" y="96971"/>
                      <a:pt x="740636" y="193210"/>
                    </a:cubicBezTo>
                    <a:cubicBezTo>
                      <a:pt x="830655" y="418623"/>
                      <a:pt x="635615" y="621347"/>
                      <a:pt x="395566" y="6213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C683E8B-2A6C-4AF6-9429-128F30BB7F91}"/>
                  </a:ext>
                </a:extLst>
              </p:cNvPr>
              <p:cNvSpPr/>
              <p:nvPr/>
            </p:nvSpPr>
            <p:spPr>
              <a:xfrm>
                <a:off x="5983660" y="2725674"/>
                <a:ext cx="219557" cy="219557"/>
              </a:xfrm>
              <a:custGeom>
                <a:avLst/>
                <a:gdLst>
                  <a:gd name="connsiteX0" fmla="*/ 197968 w 219557"/>
                  <a:gd name="connsiteY0" fmla="*/ 153324 h 219557"/>
                  <a:gd name="connsiteX1" fmla="*/ 112706 w 219557"/>
                  <a:gd name="connsiteY1" fmla="*/ 195406 h 219557"/>
                  <a:gd name="connsiteX2" fmla="*/ 27445 w 219557"/>
                  <a:gd name="connsiteY2" fmla="*/ 153324 h 219557"/>
                  <a:gd name="connsiteX3" fmla="*/ 112706 w 219557"/>
                  <a:gd name="connsiteY3" fmla="*/ 27445 h 219557"/>
                  <a:gd name="connsiteX4" fmla="*/ 197968 w 219557"/>
                  <a:gd name="connsiteY4" fmla="*/ 153324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557" h="219557">
                    <a:moveTo>
                      <a:pt x="197968" y="153324"/>
                    </a:moveTo>
                    <a:lnTo>
                      <a:pt x="112706" y="195406"/>
                    </a:lnTo>
                    <a:lnTo>
                      <a:pt x="27445" y="153324"/>
                    </a:lnTo>
                    <a:cubicBezTo>
                      <a:pt x="41716" y="97337"/>
                      <a:pt x="78309" y="27445"/>
                      <a:pt x="112706" y="27445"/>
                    </a:cubicBezTo>
                    <a:cubicBezTo>
                      <a:pt x="147103" y="27811"/>
                      <a:pt x="183696" y="97703"/>
                      <a:pt x="197968" y="153324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0716CAD4-3111-4B97-9C27-3CC0E3DCCAF8}"/>
                  </a:ext>
                </a:extLst>
              </p:cNvPr>
              <p:cNvSpPr/>
              <p:nvPr/>
            </p:nvSpPr>
            <p:spPr>
              <a:xfrm>
                <a:off x="6068921" y="2725674"/>
                <a:ext cx="109779" cy="219557"/>
              </a:xfrm>
              <a:custGeom>
                <a:avLst/>
                <a:gdLst>
                  <a:gd name="connsiteX0" fmla="*/ 112706 w 109778"/>
                  <a:gd name="connsiteY0" fmla="*/ 153324 h 219557"/>
                  <a:gd name="connsiteX1" fmla="*/ 27445 w 109778"/>
                  <a:gd name="connsiteY1" fmla="*/ 195406 h 219557"/>
                  <a:gd name="connsiteX2" fmla="*/ 27445 w 109778"/>
                  <a:gd name="connsiteY2" fmla="*/ 27445 h 219557"/>
                  <a:gd name="connsiteX3" fmla="*/ 112706 w 109778"/>
                  <a:gd name="connsiteY3" fmla="*/ 153324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778" h="219557">
                    <a:moveTo>
                      <a:pt x="112706" y="153324"/>
                    </a:moveTo>
                    <a:lnTo>
                      <a:pt x="27445" y="195406"/>
                    </a:lnTo>
                    <a:lnTo>
                      <a:pt x="27445" y="27445"/>
                    </a:lnTo>
                    <a:cubicBezTo>
                      <a:pt x="61842" y="27811"/>
                      <a:pt x="98435" y="97703"/>
                      <a:pt x="112706" y="153324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C8A34501-A175-4AE9-9C04-8E5292BA84EB}"/>
                  </a:ext>
                </a:extLst>
              </p:cNvPr>
              <p:cNvSpPr/>
              <p:nvPr/>
            </p:nvSpPr>
            <p:spPr>
              <a:xfrm>
                <a:off x="5996101" y="2851553"/>
                <a:ext cx="182964" cy="73186"/>
              </a:xfrm>
              <a:custGeom>
                <a:avLst/>
                <a:gdLst>
                  <a:gd name="connsiteX0" fmla="*/ 173084 w 182964"/>
                  <a:gd name="connsiteY0" fmla="*/ 27445 h 73185"/>
                  <a:gd name="connsiteX1" fmla="*/ 100264 w 182964"/>
                  <a:gd name="connsiteY1" fmla="*/ 59646 h 73185"/>
                  <a:gd name="connsiteX2" fmla="*/ 27445 w 182964"/>
                  <a:gd name="connsiteY2" fmla="*/ 27445 h 73185"/>
                  <a:gd name="connsiteX3" fmla="*/ 86725 w 182964"/>
                  <a:gd name="connsiteY3" fmla="*/ 40618 h 73185"/>
                  <a:gd name="connsiteX4" fmla="*/ 100264 w 182964"/>
                  <a:gd name="connsiteY4" fmla="*/ 42082 h 73185"/>
                  <a:gd name="connsiteX5" fmla="*/ 113804 w 182964"/>
                  <a:gd name="connsiteY5" fmla="*/ 40618 h 73185"/>
                  <a:gd name="connsiteX6" fmla="*/ 173084 w 182964"/>
                  <a:gd name="connsiteY6" fmla="*/ 27445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64" h="73185">
                    <a:moveTo>
                      <a:pt x="173084" y="27445"/>
                    </a:moveTo>
                    <a:lnTo>
                      <a:pt x="100264" y="59646"/>
                    </a:lnTo>
                    <a:lnTo>
                      <a:pt x="27445" y="27445"/>
                    </a:lnTo>
                    <a:lnTo>
                      <a:pt x="86725" y="40618"/>
                    </a:lnTo>
                    <a:cubicBezTo>
                      <a:pt x="91116" y="41716"/>
                      <a:pt x="95873" y="42082"/>
                      <a:pt x="100264" y="42082"/>
                    </a:cubicBezTo>
                    <a:cubicBezTo>
                      <a:pt x="104656" y="42082"/>
                      <a:pt x="109413" y="41716"/>
                      <a:pt x="113804" y="40618"/>
                    </a:cubicBezTo>
                    <a:lnTo>
                      <a:pt x="173084" y="27445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99109A87-D020-472A-B7DA-8ACE08946448}"/>
                  </a:ext>
                </a:extLst>
              </p:cNvPr>
              <p:cNvSpPr/>
              <p:nvPr/>
            </p:nvSpPr>
            <p:spPr>
              <a:xfrm>
                <a:off x="5795938" y="2730431"/>
                <a:ext cx="109779" cy="109779"/>
              </a:xfrm>
              <a:custGeom>
                <a:avLst/>
                <a:gdLst>
                  <a:gd name="connsiteX0" fmla="*/ 115633 w 109778"/>
                  <a:gd name="connsiteY0" fmla="*/ 59646 h 109778"/>
                  <a:gd name="connsiteX1" fmla="*/ 107949 w 109778"/>
                  <a:gd name="connsiteY1" fmla="*/ 65135 h 109778"/>
                  <a:gd name="connsiteX2" fmla="*/ 100265 w 109778"/>
                  <a:gd name="connsiteY2" fmla="*/ 73552 h 109778"/>
                  <a:gd name="connsiteX3" fmla="*/ 71722 w 109778"/>
                  <a:gd name="connsiteY3" fmla="*/ 91482 h 109778"/>
                  <a:gd name="connsiteX4" fmla="*/ 42814 w 109778"/>
                  <a:gd name="connsiteY4" fmla="*/ 73552 h 109778"/>
                  <a:gd name="connsiteX5" fmla="*/ 35129 w 109778"/>
                  <a:gd name="connsiteY5" fmla="*/ 65135 h 109778"/>
                  <a:gd name="connsiteX6" fmla="*/ 27445 w 109778"/>
                  <a:gd name="connsiteY6" fmla="*/ 59646 h 109778"/>
                  <a:gd name="connsiteX7" fmla="*/ 35129 w 109778"/>
                  <a:gd name="connsiteY7" fmla="*/ 54157 h 109778"/>
                  <a:gd name="connsiteX8" fmla="*/ 42814 w 109778"/>
                  <a:gd name="connsiteY8" fmla="*/ 45741 h 109778"/>
                  <a:gd name="connsiteX9" fmla="*/ 71722 w 109778"/>
                  <a:gd name="connsiteY9" fmla="*/ 27445 h 109778"/>
                  <a:gd name="connsiteX10" fmla="*/ 100630 w 109778"/>
                  <a:gd name="connsiteY10" fmla="*/ 45375 h 109778"/>
                  <a:gd name="connsiteX11" fmla="*/ 108315 w 109778"/>
                  <a:gd name="connsiteY11" fmla="*/ 53792 h 109778"/>
                  <a:gd name="connsiteX12" fmla="*/ 115633 w 109778"/>
                  <a:gd name="connsiteY12" fmla="*/ 59646 h 10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78" h="109778">
                    <a:moveTo>
                      <a:pt x="115633" y="59646"/>
                    </a:moveTo>
                    <a:cubicBezTo>
                      <a:pt x="115633" y="59646"/>
                      <a:pt x="112706" y="62208"/>
                      <a:pt x="107949" y="65135"/>
                    </a:cubicBezTo>
                    <a:cubicBezTo>
                      <a:pt x="104656" y="67331"/>
                      <a:pt x="102094" y="70258"/>
                      <a:pt x="100265" y="73552"/>
                    </a:cubicBezTo>
                    <a:cubicBezTo>
                      <a:pt x="95141" y="84164"/>
                      <a:pt x="84164" y="91482"/>
                      <a:pt x="71722" y="91482"/>
                    </a:cubicBezTo>
                    <a:cubicBezTo>
                      <a:pt x="58915" y="91482"/>
                      <a:pt x="48303" y="84164"/>
                      <a:pt x="42814" y="73552"/>
                    </a:cubicBezTo>
                    <a:cubicBezTo>
                      <a:pt x="40984" y="69892"/>
                      <a:pt x="38423" y="66965"/>
                      <a:pt x="35129" y="65135"/>
                    </a:cubicBezTo>
                    <a:cubicBezTo>
                      <a:pt x="30006" y="62208"/>
                      <a:pt x="27445" y="59646"/>
                      <a:pt x="27445" y="59646"/>
                    </a:cubicBezTo>
                    <a:cubicBezTo>
                      <a:pt x="27445" y="59646"/>
                      <a:pt x="30372" y="57085"/>
                      <a:pt x="35129" y="54157"/>
                    </a:cubicBezTo>
                    <a:cubicBezTo>
                      <a:pt x="38423" y="51962"/>
                      <a:pt x="40984" y="49034"/>
                      <a:pt x="42814" y="45741"/>
                    </a:cubicBezTo>
                    <a:cubicBezTo>
                      <a:pt x="47937" y="35129"/>
                      <a:pt x="58915" y="27445"/>
                      <a:pt x="71722" y="27445"/>
                    </a:cubicBezTo>
                    <a:cubicBezTo>
                      <a:pt x="84530" y="27445"/>
                      <a:pt x="95141" y="34763"/>
                      <a:pt x="100630" y="45375"/>
                    </a:cubicBezTo>
                    <a:cubicBezTo>
                      <a:pt x="102460" y="49034"/>
                      <a:pt x="105022" y="51962"/>
                      <a:pt x="108315" y="53792"/>
                    </a:cubicBezTo>
                    <a:cubicBezTo>
                      <a:pt x="112706" y="57085"/>
                      <a:pt x="115633" y="59646"/>
                      <a:pt x="115633" y="59646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5AC5E67-CCFE-4C2B-9075-A3732A1F263A}"/>
                  </a:ext>
                </a:extLst>
              </p:cNvPr>
              <p:cNvSpPr/>
              <p:nvPr/>
            </p:nvSpPr>
            <p:spPr>
              <a:xfrm>
                <a:off x="5812405" y="2736286"/>
                <a:ext cx="73186" cy="73186"/>
              </a:xfrm>
              <a:custGeom>
                <a:avLst/>
                <a:gdLst>
                  <a:gd name="connsiteX0" fmla="*/ 80138 w 73185"/>
                  <a:gd name="connsiteY0" fmla="*/ 53792 h 73185"/>
                  <a:gd name="connsiteX1" fmla="*/ 53792 w 73185"/>
                  <a:gd name="connsiteY1" fmla="*/ 80138 h 73185"/>
                  <a:gd name="connsiteX2" fmla="*/ 27445 w 73185"/>
                  <a:gd name="connsiteY2" fmla="*/ 53792 h 73185"/>
                  <a:gd name="connsiteX3" fmla="*/ 53792 w 73185"/>
                  <a:gd name="connsiteY3" fmla="*/ 27445 h 73185"/>
                  <a:gd name="connsiteX4" fmla="*/ 80138 w 73185"/>
                  <a:gd name="connsiteY4" fmla="*/ 53792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80138" y="53792"/>
                    </a:moveTo>
                    <a:cubicBezTo>
                      <a:pt x="80138" y="68429"/>
                      <a:pt x="68429" y="80138"/>
                      <a:pt x="53792" y="80138"/>
                    </a:cubicBezTo>
                    <a:cubicBezTo>
                      <a:pt x="39154" y="80138"/>
                      <a:pt x="27445" y="68429"/>
                      <a:pt x="27445" y="53792"/>
                    </a:cubicBezTo>
                    <a:cubicBezTo>
                      <a:pt x="27445" y="39154"/>
                      <a:pt x="39154" y="27445"/>
                      <a:pt x="53792" y="27445"/>
                    </a:cubicBezTo>
                    <a:cubicBezTo>
                      <a:pt x="68429" y="27445"/>
                      <a:pt x="80138" y="39154"/>
                      <a:pt x="80138" y="53792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4FA2099-F84C-4275-9A9F-B4B1DBB78696}"/>
                  </a:ext>
                </a:extLst>
              </p:cNvPr>
              <p:cNvSpPr/>
              <p:nvPr/>
            </p:nvSpPr>
            <p:spPr>
              <a:xfrm>
                <a:off x="5816430" y="2736652"/>
                <a:ext cx="73186" cy="73186"/>
              </a:xfrm>
              <a:custGeom>
                <a:avLst/>
                <a:gdLst>
                  <a:gd name="connsiteX0" fmla="*/ 75747 w 73185"/>
                  <a:gd name="connsiteY0" fmla="*/ 51596 h 73185"/>
                  <a:gd name="connsiteX1" fmla="*/ 51596 w 73185"/>
                  <a:gd name="connsiteY1" fmla="*/ 75747 h 73185"/>
                  <a:gd name="connsiteX2" fmla="*/ 27445 w 73185"/>
                  <a:gd name="connsiteY2" fmla="*/ 51596 h 73185"/>
                  <a:gd name="connsiteX3" fmla="*/ 51596 w 73185"/>
                  <a:gd name="connsiteY3" fmla="*/ 27445 h 73185"/>
                  <a:gd name="connsiteX4" fmla="*/ 75747 w 73185"/>
                  <a:gd name="connsiteY4" fmla="*/ 51596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75747" y="51596"/>
                    </a:moveTo>
                    <a:cubicBezTo>
                      <a:pt x="75747" y="65135"/>
                      <a:pt x="64769" y="75747"/>
                      <a:pt x="51596" y="75747"/>
                    </a:cubicBezTo>
                    <a:cubicBezTo>
                      <a:pt x="38057" y="75747"/>
                      <a:pt x="27445" y="64769"/>
                      <a:pt x="27445" y="51596"/>
                    </a:cubicBezTo>
                    <a:cubicBezTo>
                      <a:pt x="27445" y="38057"/>
                      <a:pt x="38423" y="27445"/>
                      <a:pt x="51596" y="27445"/>
                    </a:cubicBezTo>
                    <a:cubicBezTo>
                      <a:pt x="65135" y="27445"/>
                      <a:pt x="75747" y="38057"/>
                      <a:pt x="75747" y="5159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88B5AAF-65AF-4B73-8342-A0CFCC339A0D}"/>
                  </a:ext>
                </a:extLst>
              </p:cNvPr>
              <p:cNvSpPr/>
              <p:nvPr/>
            </p:nvSpPr>
            <p:spPr>
              <a:xfrm>
                <a:off x="5824847" y="2749459"/>
                <a:ext cx="36593" cy="36593"/>
              </a:xfrm>
              <a:custGeom>
                <a:avLst/>
                <a:gdLst>
                  <a:gd name="connsiteX0" fmla="*/ 38423 w 36592"/>
                  <a:gd name="connsiteY0" fmla="*/ 32934 h 36592"/>
                  <a:gd name="connsiteX1" fmla="*/ 32934 w 36592"/>
                  <a:gd name="connsiteY1" fmla="*/ 38423 h 36592"/>
                  <a:gd name="connsiteX2" fmla="*/ 27445 w 36592"/>
                  <a:gd name="connsiteY2" fmla="*/ 32934 h 36592"/>
                  <a:gd name="connsiteX3" fmla="*/ 32934 w 36592"/>
                  <a:gd name="connsiteY3" fmla="*/ 27445 h 36592"/>
                  <a:gd name="connsiteX4" fmla="*/ 38423 w 36592"/>
                  <a:gd name="connsiteY4" fmla="*/ 32934 h 3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92" h="36592">
                    <a:moveTo>
                      <a:pt x="38423" y="32934"/>
                    </a:moveTo>
                    <a:cubicBezTo>
                      <a:pt x="38423" y="35861"/>
                      <a:pt x="35861" y="38423"/>
                      <a:pt x="32934" y="38423"/>
                    </a:cubicBezTo>
                    <a:cubicBezTo>
                      <a:pt x="30006" y="38423"/>
                      <a:pt x="27445" y="35861"/>
                      <a:pt x="27445" y="32934"/>
                    </a:cubicBezTo>
                    <a:cubicBezTo>
                      <a:pt x="27445" y="30006"/>
                      <a:pt x="30006" y="27445"/>
                      <a:pt x="32934" y="27445"/>
                    </a:cubicBezTo>
                    <a:cubicBezTo>
                      <a:pt x="35861" y="27445"/>
                      <a:pt x="38423" y="29640"/>
                      <a:pt x="38423" y="32934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BE709E61-AE50-4CF3-91B8-9B2E2CB3E834}"/>
                  </a:ext>
                </a:extLst>
              </p:cNvPr>
              <p:cNvSpPr/>
              <p:nvPr/>
            </p:nvSpPr>
            <p:spPr>
              <a:xfrm>
                <a:off x="6255545" y="2730431"/>
                <a:ext cx="109779" cy="109779"/>
              </a:xfrm>
              <a:custGeom>
                <a:avLst/>
                <a:gdLst>
                  <a:gd name="connsiteX0" fmla="*/ 27445 w 109778"/>
                  <a:gd name="connsiteY0" fmla="*/ 59646 h 109778"/>
                  <a:gd name="connsiteX1" fmla="*/ 35495 w 109778"/>
                  <a:gd name="connsiteY1" fmla="*/ 65135 h 109778"/>
                  <a:gd name="connsiteX2" fmla="*/ 43180 w 109778"/>
                  <a:gd name="connsiteY2" fmla="*/ 73552 h 109778"/>
                  <a:gd name="connsiteX3" fmla="*/ 71722 w 109778"/>
                  <a:gd name="connsiteY3" fmla="*/ 91482 h 109778"/>
                  <a:gd name="connsiteX4" fmla="*/ 100630 w 109778"/>
                  <a:gd name="connsiteY4" fmla="*/ 73552 h 109778"/>
                  <a:gd name="connsiteX5" fmla="*/ 108315 w 109778"/>
                  <a:gd name="connsiteY5" fmla="*/ 65135 h 109778"/>
                  <a:gd name="connsiteX6" fmla="*/ 115999 w 109778"/>
                  <a:gd name="connsiteY6" fmla="*/ 59646 h 109778"/>
                  <a:gd name="connsiteX7" fmla="*/ 108315 w 109778"/>
                  <a:gd name="connsiteY7" fmla="*/ 54157 h 109778"/>
                  <a:gd name="connsiteX8" fmla="*/ 100630 w 109778"/>
                  <a:gd name="connsiteY8" fmla="*/ 45741 h 109778"/>
                  <a:gd name="connsiteX9" fmla="*/ 71722 w 109778"/>
                  <a:gd name="connsiteY9" fmla="*/ 27445 h 109778"/>
                  <a:gd name="connsiteX10" fmla="*/ 42814 w 109778"/>
                  <a:gd name="connsiteY10" fmla="*/ 45375 h 109778"/>
                  <a:gd name="connsiteX11" fmla="*/ 35129 w 109778"/>
                  <a:gd name="connsiteY11" fmla="*/ 53792 h 109778"/>
                  <a:gd name="connsiteX12" fmla="*/ 27445 w 109778"/>
                  <a:gd name="connsiteY12" fmla="*/ 59646 h 10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78" h="109778">
                    <a:moveTo>
                      <a:pt x="27445" y="59646"/>
                    </a:moveTo>
                    <a:cubicBezTo>
                      <a:pt x="27445" y="59646"/>
                      <a:pt x="30372" y="62208"/>
                      <a:pt x="35495" y="65135"/>
                    </a:cubicBezTo>
                    <a:cubicBezTo>
                      <a:pt x="38788" y="67331"/>
                      <a:pt x="41350" y="70258"/>
                      <a:pt x="43180" y="73552"/>
                    </a:cubicBezTo>
                    <a:cubicBezTo>
                      <a:pt x="48303" y="84164"/>
                      <a:pt x="59280" y="91482"/>
                      <a:pt x="71722" y="91482"/>
                    </a:cubicBezTo>
                    <a:cubicBezTo>
                      <a:pt x="84530" y="91482"/>
                      <a:pt x="95141" y="84164"/>
                      <a:pt x="100630" y="73552"/>
                    </a:cubicBezTo>
                    <a:cubicBezTo>
                      <a:pt x="102460" y="69892"/>
                      <a:pt x="105022" y="66965"/>
                      <a:pt x="108315" y="65135"/>
                    </a:cubicBezTo>
                    <a:cubicBezTo>
                      <a:pt x="113438" y="62208"/>
                      <a:pt x="115999" y="59646"/>
                      <a:pt x="115999" y="59646"/>
                    </a:cubicBezTo>
                    <a:cubicBezTo>
                      <a:pt x="115999" y="59646"/>
                      <a:pt x="113072" y="57085"/>
                      <a:pt x="108315" y="54157"/>
                    </a:cubicBezTo>
                    <a:cubicBezTo>
                      <a:pt x="105022" y="51962"/>
                      <a:pt x="102460" y="49034"/>
                      <a:pt x="100630" y="45741"/>
                    </a:cubicBezTo>
                    <a:cubicBezTo>
                      <a:pt x="95507" y="35129"/>
                      <a:pt x="84530" y="27445"/>
                      <a:pt x="71722" y="27445"/>
                    </a:cubicBezTo>
                    <a:cubicBezTo>
                      <a:pt x="58914" y="27445"/>
                      <a:pt x="48303" y="34763"/>
                      <a:pt x="42814" y="45375"/>
                    </a:cubicBezTo>
                    <a:cubicBezTo>
                      <a:pt x="40984" y="49034"/>
                      <a:pt x="38423" y="51962"/>
                      <a:pt x="35129" y="53792"/>
                    </a:cubicBezTo>
                    <a:cubicBezTo>
                      <a:pt x="30372" y="57085"/>
                      <a:pt x="27445" y="59646"/>
                      <a:pt x="27445" y="59646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DADE0FE-C146-4E99-BF58-C9F4C86122E1}"/>
                  </a:ext>
                </a:extLst>
              </p:cNvPr>
              <p:cNvSpPr/>
              <p:nvPr/>
            </p:nvSpPr>
            <p:spPr>
              <a:xfrm>
                <a:off x="6274207" y="2736286"/>
                <a:ext cx="73186" cy="73186"/>
              </a:xfrm>
              <a:custGeom>
                <a:avLst/>
                <a:gdLst>
                  <a:gd name="connsiteX0" fmla="*/ 27445 w 73185"/>
                  <a:gd name="connsiteY0" fmla="*/ 53792 h 73185"/>
                  <a:gd name="connsiteX1" fmla="*/ 53792 w 73185"/>
                  <a:gd name="connsiteY1" fmla="*/ 80138 h 73185"/>
                  <a:gd name="connsiteX2" fmla="*/ 80138 w 73185"/>
                  <a:gd name="connsiteY2" fmla="*/ 53792 h 73185"/>
                  <a:gd name="connsiteX3" fmla="*/ 53792 w 73185"/>
                  <a:gd name="connsiteY3" fmla="*/ 27445 h 73185"/>
                  <a:gd name="connsiteX4" fmla="*/ 27445 w 73185"/>
                  <a:gd name="connsiteY4" fmla="*/ 53792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27445" y="53792"/>
                    </a:moveTo>
                    <a:cubicBezTo>
                      <a:pt x="27445" y="68429"/>
                      <a:pt x="39154" y="80138"/>
                      <a:pt x="53792" y="80138"/>
                    </a:cubicBezTo>
                    <a:cubicBezTo>
                      <a:pt x="68429" y="80138"/>
                      <a:pt x="80138" y="68429"/>
                      <a:pt x="80138" y="53792"/>
                    </a:cubicBezTo>
                    <a:cubicBezTo>
                      <a:pt x="80138" y="39154"/>
                      <a:pt x="68429" y="27445"/>
                      <a:pt x="53792" y="27445"/>
                    </a:cubicBezTo>
                    <a:cubicBezTo>
                      <a:pt x="39154" y="27445"/>
                      <a:pt x="27445" y="39154"/>
                      <a:pt x="27445" y="53792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4E1B6396-E6ED-41EA-980B-243ED8704E03}"/>
                  </a:ext>
                </a:extLst>
              </p:cNvPr>
              <p:cNvSpPr/>
              <p:nvPr/>
            </p:nvSpPr>
            <p:spPr>
              <a:xfrm>
                <a:off x="6274573" y="2736652"/>
                <a:ext cx="73186" cy="73186"/>
              </a:xfrm>
              <a:custGeom>
                <a:avLst/>
                <a:gdLst>
                  <a:gd name="connsiteX0" fmla="*/ 27445 w 73185"/>
                  <a:gd name="connsiteY0" fmla="*/ 51596 h 73185"/>
                  <a:gd name="connsiteX1" fmla="*/ 51596 w 73185"/>
                  <a:gd name="connsiteY1" fmla="*/ 75747 h 73185"/>
                  <a:gd name="connsiteX2" fmla="*/ 75747 w 73185"/>
                  <a:gd name="connsiteY2" fmla="*/ 51596 h 73185"/>
                  <a:gd name="connsiteX3" fmla="*/ 51596 w 73185"/>
                  <a:gd name="connsiteY3" fmla="*/ 27445 h 73185"/>
                  <a:gd name="connsiteX4" fmla="*/ 27445 w 73185"/>
                  <a:gd name="connsiteY4" fmla="*/ 51596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27445" y="51596"/>
                    </a:moveTo>
                    <a:cubicBezTo>
                      <a:pt x="27445" y="65135"/>
                      <a:pt x="38423" y="75747"/>
                      <a:pt x="51596" y="75747"/>
                    </a:cubicBezTo>
                    <a:cubicBezTo>
                      <a:pt x="65135" y="75747"/>
                      <a:pt x="75747" y="64769"/>
                      <a:pt x="75747" y="51596"/>
                    </a:cubicBezTo>
                    <a:cubicBezTo>
                      <a:pt x="75747" y="38057"/>
                      <a:pt x="64769" y="27445"/>
                      <a:pt x="51596" y="27445"/>
                    </a:cubicBezTo>
                    <a:cubicBezTo>
                      <a:pt x="38423" y="27445"/>
                      <a:pt x="27445" y="38057"/>
                      <a:pt x="27445" y="5159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7E49819-88D9-42ED-93A0-5AC875E9CF02}"/>
                  </a:ext>
                </a:extLst>
              </p:cNvPr>
              <p:cNvSpPr/>
              <p:nvPr/>
            </p:nvSpPr>
            <p:spPr>
              <a:xfrm>
                <a:off x="6303848" y="2749459"/>
                <a:ext cx="36593" cy="36593"/>
              </a:xfrm>
              <a:custGeom>
                <a:avLst/>
                <a:gdLst>
                  <a:gd name="connsiteX0" fmla="*/ 27445 w 36592"/>
                  <a:gd name="connsiteY0" fmla="*/ 32934 h 36592"/>
                  <a:gd name="connsiteX1" fmla="*/ 32934 w 36592"/>
                  <a:gd name="connsiteY1" fmla="*/ 38423 h 36592"/>
                  <a:gd name="connsiteX2" fmla="*/ 38423 w 36592"/>
                  <a:gd name="connsiteY2" fmla="*/ 32934 h 36592"/>
                  <a:gd name="connsiteX3" fmla="*/ 32934 w 36592"/>
                  <a:gd name="connsiteY3" fmla="*/ 27445 h 36592"/>
                  <a:gd name="connsiteX4" fmla="*/ 27445 w 36592"/>
                  <a:gd name="connsiteY4" fmla="*/ 32934 h 3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92" h="36592">
                    <a:moveTo>
                      <a:pt x="27445" y="32934"/>
                    </a:moveTo>
                    <a:cubicBezTo>
                      <a:pt x="27445" y="35861"/>
                      <a:pt x="30006" y="38423"/>
                      <a:pt x="32934" y="38423"/>
                    </a:cubicBezTo>
                    <a:cubicBezTo>
                      <a:pt x="35861" y="38423"/>
                      <a:pt x="38423" y="35861"/>
                      <a:pt x="38423" y="32934"/>
                    </a:cubicBezTo>
                    <a:cubicBezTo>
                      <a:pt x="38423" y="30006"/>
                      <a:pt x="35861" y="27445"/>
                      <a:pt x="32934" y="27445"/>
                    </a:cubicBezTo>
                    <a:cubicBezTo>
                      <a:pt x="29640" y="27445"/>
                      <a:pt x="27445" y="29640"/>
                      <a:pt x="27445" y="32934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78F4FA1-0A79-4F4C-AB90-879F982B232A}"/>
                  </a:ext>
                </a:extLst>
              </p:cNvPr>
              <p:cNvSpPr/>
              <p:nvPr/>
            </p:nvSpPr>
            <p:spPr>
              <a:xfrm>
                <a:off x="5523687" y="3808823"/>
                <a:ext cx="36593" cy="73186"/>
              </a:xfrm>
              <a:custGeom>
                <a:avLst/>
                <a:gdLst>
                  <a:gd name="connsiteX0" fmla="*/ 39520 w 36592"/>
                  <a:gd name="connsiteY0" fmla="*/ 27445 h 73185"/>
                  <a:gd name="connsiteX1" fmla="*/ 27445 w 36592"/>
                  <a:gd name="connsiteY1" fmla="*/ 46473 h 73185"/>
                  <a:gd name="connsiteX2" fmla="*/ 39520 w 36592"/>
                  <a:gd name="connsiteY2" fmla="*/ 27445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92" h="73185">
                    <a:moveTo>
                      <a:pt x="39520" y="27445"/>
                    </a:moveTo>
                    <a:cubicBezTo>
                      <a:pt x="35495" y="34031"/>
                      <a:pt x="31470" y="40252"/>
                      <a:pt x="27445" y="46473"/>
                    </a:cubicBezTo>
                    <a:cubicBezTo>
                      <a:pt x="30372" y="41350"/>
                      <a:pt x="34397" y="35129"/>
                      <a:pt x="39520" y="27445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EBF3E9D-556A-42B6-B95E-0272F7BBC72F}"/>
                </a:ext>
              </a:extLst>
            </p:cNvPr>
            <p:cNvSpPr/>
            <p:nvPr/>
          </p:nvSpPr>
          <p:spPr>
            <a:xfrm>
              <a:off x="1854109" y="2002894"/>
              <a:ext cx="368095" cy="368095"/>
            </a:xfrm>
            <a:custGeom>
              <a:avLst/>
              <a:gdLst>
                <a:gd name="connsiteX0" fmla="*/ 27849 w 368095"/>
                <a:gd name="connsiteY0" fmla="*/ 191778 h 368095"/>
                <a:gd name="connsiteX1" fmla="*/ 73861 w 368095"/>
                <a:gd name="connsiteY1" fmla="*/ 199508 h 368095"/>
                <a:gd name="connsiteX2" fmla="*/ 28953 w 368095"/>
                <a:gd name="connsiteY2" fmla="*/ 205029 h 368095"/>
                <a:gd name="connsiteX3" fmla="*/ 29321 w 368095"/>
                <a:gd name="connsiteY3" fmla="*/ 209814 h 368095"/>
                <a:gd name="connsiteX4" fmla="*/ 32266 w 368095"/>
                <a:gd name="connsiteY4" fmla="*/ 223802 h 368095"/>
                <a:gd name="connsiteX5" fmla="*/ 40732 w 368095"/>
                <a:gd name="connsiteY5" fmla="*/ 251409 h 368095"/>
                <a:gd name="connsiteX6" fmla="*/ 42205 w 368095"/>
                <a:gd name="connsiteY6" fmla="*/ 251041 h 368095"/>
                <a:gd name="connsiteX7" fmla="*/ 109566 w 368095"/>
                <a:gd name="connsiteY7" fmla="*/ 224906 h 368095"/>
                <a:gd name="connsiteX8" fmla="*/ 57297 w 368095"/>
                <a:gd name="connsiteY8" fmla="*/ 274967 h 368095"/>
                <a:gd name="connsiteX9" fmla="*/ 54352 w 368095"/>
                <a:gd name="connsiteY9" fmla="*/ 277544 h 368095"/>
                <a:gd name="connsiteX10" fmla="*/ 188707 w 368095"/>
                <a:gd name="connsiteY10" fmla="*/ 350427 h 368095"/>
                <a:gd name="connsiteX11" fmla="*/ 257172 w 368095"/>
                <a:gd name="connsiteY11" fmla="*/ 334599 h 368095"/>
                <a:gd name="connsiteX12" fmla="*/ 295822 w 368095"/>
                <a:gd name="connsiteY12" fmla="*/ 308832 h 368095"/>
                <a:gd name="connsiteX13" fmla="*/ 327111 w 368095"/>
                <a:gd name="connsiteY13" fmla="*/ 270918 h 368095"/>
                <a:gd name="connsiteX14" fmla="*/ 295822 w 368095"/>
                <a:gd name="connsiteY14" fmla="*/ 240734 h 368095"/>
                <a:gd name="connsiteX15" fmla="*/ 246130 w 368095"/>
                <a:gd name="connsiteY15" fmla="*/ 192882 h 368095"/>
                <a:gd name="connsiteX16" fmla="*/ 300608 w 368095"/>
                <a:gd name="connsiteY16" fmla="*/ 227851 h 368095"/>
                <a:gd name="connsiteX17" fmla="*/ 337417 w 368095"/>
                <a:gd name="connsiteY17" fmla="*/ 251409 h 368095"/>
                <a:gd name="connsiteX18" fmla="*/ 348828 w 368095"/>
                <a:gd name="connsiteY18" fmla="*/ 206133 h 368095"/>
                <a:gd name="connsiteX19" fmla="*/ 348828 w 368095"/>
                <a:gd name="connsiteY19" fmla="*/ 206133 h 368095"/>
                <a:gd name="connsiteX20" fmla="*/ 305761 w 368095"/>
                <a:gd name="connsiteY20" fmla="*/ 193250 h 368095"/>
                <a:gd name="connsiteX21" fmla="*/ 292878 w 368095"/>
                <a:gd name="connsiteY21" fmla="*/ 189569 h 368095"/>
                <a:gd name="connsiteX22" fmla="*/ 305761 w 368095"/>
                <a:gd name="connsiteY22" fmla="*/ 189569 h 368095"/>
                <a:gd name="connsiteX23" fmla="*/ 349564 w 368095"/>
                <a:gd name="connsiteY23" fmla="*/ 189569 h 368095"/>
                <a:gd name="connsiteX24" fmla="*/ 349564 w 368095"/>
                <a:gd name="connsiteY24" fmla="*/ 189569 h 368095"/>
                <a:gd name="connsiteX25" fmla="*/ 344779 w 368095"/>
                <a:gd name="connsiteY25" fmla="*/ 150919 h 368095"/>
                <a:gd name="connsiteX26" fmla="*/ 301344 w 368095"/>
                <a:gd name="connsiteY26" fmla="*/ 156072 h 368095"/>
                <a:gd name="connsiteX27" fmla="*/ 256436 w 368095"/>
                <a:gd name="connsiteY27" fmla="*/ 161226 h 368095"/>
                <a:gd name="connsiteX28" fmla="*/ 299503 w 368095"/>
                <a:gd name="connsiteY28" fmla="*/ 148710 h 368095"/>
                <a:gd name="connsiteX29" fmla="*/ 340730 w 368095"/>
                <a:gd name="connsiteY29" fmla="*/ 136931 h 368095"/>
                <a:gd name="connsiteX30" fmla="*/ 313123 w 368095"/>
                <a:gd name="connsiteY30" fmla="*/ 87239 h 368095"/>
                <a:gd name="connsiteX31" fmla="*/ 275577 w 368095"/>
                <a:gd name="connsiteY31" fmla="*/ 102330 h 368095"/>
                <a:gd name="connsiteX32" fmla="*/ 237663 w 368095"/>
                <a:gd name="connsiteY32" fmla="*/ 118527 h 368095"/>
                <a:gd name="connsiteX33" fmla="*/ 269688 w 368095"/>
                <a:gd name="connsiteY33" fmla="*/ 95337 h 368095"/>
                <a:gd name="connsiteX34" fmla="*/ 300608 w 368095"/>
                <a:gd name="connsiteY34" fmla="*/ 72883 h 368095"/>
                <a:gd name="connsiteX35" fmla="*/ 275945 w 368095"/>
                <a:gd name="connsiteY35" fmla="*/ 53374 h 368095"/>
                <a:gd name="connsiteX36" fmla="*/ 251651 w 368095"/>
                <a:gd name="connsiteY36" fmla="*/ 78404 h 368095"/>
                <a:gd name="connsiteX37" fmla="*/ 230670 w 368095"/>
                <a:gd name="connsiteY37" fmla="*/ 100122 h 368095"/>
                <a:gd name="connsiteX38" fmla="*/ 243921 w 368095"/>
                <a:gd name="connsiteY38" fmla="*/ 72883 h 368095"/>
                <a:gd name="connsiteX39" fmla="*/ 258645 w 368095"/>
                <a:gd name="connsiteY39" fmla="*/ 43435 h 368095"/>
                <a:gd name="connsiteX40" fmla="*/ 232510 w 368095"/>
                <a:gd name="connsiteY40" fmla="*/ 33497 h 368095"/>
                <a:gd name="connsiteX41" fmla="*/ 219995 w 368095"/>
                <a:gd name="connsiteY41" fmla="*/ 60000 h 368095"/>
                <a:gd name="connsiteX42" fmla="*/ 188707 w 368095"/>
                <a:gd name="connsiteY42" fmla="*/ 126257 h 368095"/>
                <a:gd name="connsiteX43" fmla="*/ 204167 w 368095"/>
                <a:gd name="connsiteY43" fmla="*/ 54478 h 368095"/>
                <a:gd name="connsiteX44" fmla="*/ 209688 w 368095"/>
                <a:gd name="connsiteY44" fmla="*/ 28711 h 368095"/>
                <a:gd name="connsiteX45" fmla="*/ 188707 w 368095"/>
                <a:gd name="connsiteY45" fmla="*/ 27607 h 368095"/>
                <a:gd name="connsiteX46" fmla="*/ 146744 w 368095"/>
                <a:gd name="connsiteY46" fmla="*/ 33129 h 368095"/>
                <a:gd name="connsiteX47" fmla="*/ 149689 w 368095"/>
                <a:gd name="connsiteY47" fmla="*/ 50429 h 368095"/>
                <a:gd name="connsiteX48" fmla="*/ 166621 w 368095"/>
                <a:gd name="connsiteY48" fmla="*/ 154232 h 368095"/>
                <a:gd name="connsiteX49" fmla="*/ 131652 w 368095"/>
                <a:gd name="connsiteY49" fmla="*/ 54110 h 368095"/>
                <a:gd name="connsiteX50" fmla="*/ 126499 w 368095"/>
                <a:gd name="connsiteY50" fmla="*/ 40122 h 368095"/>
                <a:gd name="connsiteX51" fmla="*/ 102204 w 368095"/>
                <a:gd name="connsiteY51" fmla="*/ 52638 h 368095"/>
                <a:gd name="connsiteX52" fmla="*/ 107358 w 368095"/>
                <a:gd name="connsiteY52" fmla="*/ 62944 h 368095"/>
                <a:gd name="connsiteX53" fmla="*/ 133860 w 368095"/>
                <a:gd name="connsiteY53" fmla="*/ 118527 h 368095"/>
                <a:gd name="connsiteX54" fmla="*/ 94106 w 368095"/>
                <a:gd name="connsiteY54" fmla="*/ 70306 h 368095"/>
                <a:gd name="connsiteX55" fmla="*/ 88217 w 368095"/>
                <a:gd name="connsiteY55" fmla="*/ 62944 h 368095"/>
                <a:gd name="connsiteX56" fmla="*/ 39628 w 368095"/>
                <a:gd name="connsiteY56" fmla="*/ 129201 h 368095"/>
                <a:gd name="connsiteX57" fmla="*/ 40732 w 368095"/>
                <a:gd name="connsiteY57" fmla="*/ 129938 h 368095"/>
                <a:gd name="connsiteX58" fmla="*/ 133860 w 368095"/>
                <a:gd name="connsiteY58" fmla="*/ 188465 h 368095"/>
                <a:gd name="connsiteX59" fmla="*/ 32266 w 368095"/>
                <a:gd name="connsiteY59" fmla="*/ 152760 h 368095"/>
                <a:gd name="connsiteX60" fmla="*/ 32266 w 368095"/>
                <a:gd name="connsiteY60" fmla="*/ 152760 h 368095"/>
                <a:gd name="connsiteX61" fmla="*/ 32266 w 368095"/>
                <a:gd name="connsiteY61" fmla="*/ 153496 h 368095"/>
                <a:gd name="connsiteX62" fmla="*/ 29321 w 368095"/>
                <a:gd name="connsiteY62" fmla="*/ 167483 h 368095"/>
                <a:gd name="connsiteX63" fmla="*/ 28953 w 368095"/>
                <a:gd name="connsiteY63" fmla="*/ 171532 h 368095"/>
                <a:gd name="connsiteX64" fmla="*/ 28953 w 368095"/>
                <a:gd name="connsiteY64" fmla="*/ 174109 h 368095"/>
                <a:gd name="connsiteX65" fmla="*/ 28585 w 368095"/>
                <a:gd name="connsiteY65" fmla="*/ 177790 h 368095"/>
                <a:gd name="connsiteX66" fmla="*/ 28585 w 368095"/>
                <a:gd name="connsiteY66" fmla="*/ 181471 h 368095"/>
                <a:gd name="connsiteX67" fmla="*/ 28217 w 368095"/>
                <a:gd name="connsiteY67" fmla="*/ 188833 h 368095"/>
                <a:gd name="connsiteX68" fmla="*/ 27849 w 368095"/>
                <a:gd name="connsiteY68" fmla="*/ 191778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68095" h="368095">
                  <a:moveTo>
                    <a:pt x="27849" y="191778"/>
                  </a:moveTo>
                  <a:lnTo>
                    <a:pt x="73861" y="199508"/>
                  </a:lnTo>
                  <a:lnTo>
                    <a:pt x="28953" y="205029"/>
                  </a:lnTo>
                  <a:cubicBezTo>
                    <a:pt x="28953" y="206501"/>
                    <a:pt x="29321" y="207974"/>
                    <a:pt x="29321" y="209814"/>
                  </a:cubicBezTo>
                  <a:cubicBezTo>
                    <a:pt x="30058" y="214600"/>
                    <a:pt x="30794" y="219017"/>
                    <a:pt x="32266" y="223802"/>
                  </a:cubicBezTo>
                  <a:cubicBezTo>
                    <a:pt x="34107" y="233372"/>
                    <a:pt x="37051" y="242575"/>
                    <a:pt x="40732" y="251409"/>
                  </a:cubicBezTo>
                  <a:lnTo>
                    <a:pt x="42205" y="251041"/>
                  </a:lnTo>
                  <a:lnTo>
                    <a:pt x="109566" y="224906"/>
                  </a:lnTo>
                  <a:lnTo>
                    <a:pt x="57297" y="274967"/>
                  </a:lnTo>
                  <a:lnTo>
                    <a:pt x="54352" y="277544"/>
                  </a:lnTo>
                  <a:cubicBezTo>
                    <a:pt x="82695" y="321347"/>
                    <a:pt x="132388" y="350427"/>
                    <a:pt x="188707" y="350427"/>
                  </a:cubicBezTo>
                  <a:cubicBezTo>
                    <a:pt x="213001" y="350427"/>
                    <a:pt x="236191" y="344905"/>
                    <a:pt x="257172" y="334599"/>
                  </a:cubicBezTo>
                  <a:cubicBezTo>
                    <a:pt x="271160" y="328341"/>
                    <a:pt x="284411" y="319507"/>
                    <a:pt x="295822" y="308832"/>
                  </a:cubicBezTo>
                  <a:cubicBezTo>
                    <a:pt x="308338" y="298157"/>
                    <a:pt x="318644" y="285274"/>
                    <a:pt x="327111" y="270918"/>
                  </a:cubicBezTo>
                  <a:lnTo>
                    <a:pt x="295822" y="240734"/>
                  </a:lnTo>
                  <a:lnTo>
                    <a:pt x="246130" y="192882"/>
                  </a:lnTo>
                  <a:lnTo>
                    <a:pt x="300608" y="227851"/>
                  </a:lnTo>
                  <a:lnTo>
                    <a:pt x="337417" y="251409"/>
                  </a:lnTo>
                  <a:cubicBezTo>
                    <a:pt x="343307" y="237053"/>
                    <a:pt x="347356" y="221961"/>
                    <a:pt x="348828" y="206133"/>
                  </a:cubicBezTo>
                  <a:lnTo>
                    <a:pt x="348828" y="206133"/>
                  </a:lnTo>
                  <a:lnTo>
                    <a:pt x="305761" y="193250"/>
                  </a:lnTo>
                  <a:lnTo>
                    <a:pt x="292878" y="189569"/>
                  </a:lnTo>
                  <a:lnTo>
                    <a:pt x="305761" y="189569"/>
                  </a:lnTo>
                  <a:lnTo>
                    <a:pt x="349564" y="189569"/>
                  </a:lnTo>
                  <a:lnTo>
                    <a:pt x="349564" y="189569"/>
                  </a:lnTo>
                  <a:cubicBezTo>
                    <a:pt x="349564" y="176318"/>
                    <a:pt x="348092" y="163434"/>
                    <a:pt x="344779" y="150919"/>
                  </a:cubicBezTo>
                  <a:lnTo>
                    <a:pt x="301344" y="156072"/>
                  </a:lnTo>
                  <a:lnTo>
                    <a:pt x="256436" y="161226"/>
                  </a:lnTo>
                  <a:lnTo>
                    <a:pt x="299503" y="148710"/>
                  </a:lnTo>
                  <a:lnTo>
                    <a:pt x="340730" y="136931"/>
                  </a:lnTo>
                  <a:cubicBezTo>
                    <a:pt x="334472" y="118527"/>
                    <a:pt x="324902" y="101962"/>
                    <a:pt x="313123" y="87239"/>
                  </a:cubicBezTo>
                  <a:lnTo>
                    <a:pt x="275577" y="102330"/>
                  </a:lnTo>
                  <a:lnTo>
                    <a:pt x="237663" y="118527"/>
                  </a:lnTo>
                  <a:lnTo>
                    <a:pt x="269688" y="95337"/>
                  </a:lnTo>
                  <a:lnTo>
                    <a:pt x="300608" y="72883"/>
                  </a:lnTo>
                  <a:cubicBezTo>
                    <a:pt x="293246" y="65521"/>
                    <a:pt x="284780" y="59263"/>
                    <a:pt x="275945" y="53374"/>
                  </a:cubicBezTo>
                  <a:lnTo>
                    <a:pt x="251651" y="78404"/>
                  </a:lnTo>
                  <a:lnTo>
                    <a:pt x="230670" y="100122"/>
                  </a:lnTo>
                  <a:lnTo>
                    <a:pt x="243921" y="72883"/>
                  </a:lnTo>
                  <a:lnTo>
                    <a:pt x="258645" y="43435"/>
                  </a:lnTo>
                  <a:cubicBezTo>
                    <a:pt x="250179" y="39386"/>
                    <a:pt x="241712" y="36073"/>
                    <a:pt x="232510" y="33497"/>
                  </a:cubicBezTo>
                  <a:lnTo>
                    <a:pt x="219995" y="60000"/>
                  </a:lnTo>
                  <a:lnTo>
                    <a:pt x="188707" y="126257"/>
                  </a:lnTo>
                  <a:lnTo>
                    <a:pt x="204167" y="54478"/>
                  </a:lnTo>
                  <a:lnTo>
                    <a:pt x="209688" y="28711"/>
                  </a:lnTo>
                  <a:cubicBezTo>
                    <a:pt x="203062" y="27975"/>
                    <a:pt x="195700" y="27607"/>
                    <a:pt x="188707" y="27607"/>
                  </a:cubicBezTo>
                  <a:cubicBezTo>
                    <a:pt x="174351" y="27607"/>
                    <a:pt x="160363" y="29448"/>
                    <a:pt x="146744" y="33129"/>
                  </a:cubicBezTo>
                  <a:lnTo>
                    <a:pt x="149689" y="50429"/>
                  </a:lnTo>
                  <a:lnTo>
                    <a:pt x="166621" y="154232"/>
                  </a:lnTo>
                  <a:lnTo>
                    <a:pt x="131652" y="54110"/>
                  </a:lnTo>
                  <a:lnTo>
                    <a:pt x="126499" y="40122"/>
                  </a:lnTo>
                  <a:cubicBezTo>
                    <a:pt x="118032" y="43803"/>
                    <a:pt x="109934" y="47852"/>
                    <a:pt x="102204" y="52638"/>
                  </a:cubicBezTo>
                  <a:lnTo>
                    <a:pt x="107358" y="62944"/>
                  </a:lnTo>
                  <a:lnTo>
                    <a:pt x="133860" y="118527"/>
                  </a:lnTo>
                  <a:lnTo>
                    <a:pt x="94106" y="70306"/>
                  </a:lnTo>
                  <a:lnTo>
                    <a:pt x="88217" y="62944"/>
                  </a:lnTo>
                  <a:cubicBezTo>
                    <a:pt x="66499" y="80245"/>
                    <a:pt x="49567" y="103067"/>
                    <a:pt x="39628" y="129201"/>
                  </a:cubicBezTo>
                  <a:lnTo>
                    <a:pt x="40732" y="129938"/>
                  </a:lnTo>
                  <a:lnTo>
                    <a:pt x="133860" y="188465"/>
                  </a:lnTo>
                  <a:lnTo>
                    <a:pt x="32266" y="152760"/>
                  </a:lnTo>
                  <a:lnTo>
                    <a:pt x="32266" y="152760"/>
                  </a:lnTo>
                  <a:cubicBezTo>
                    <a:pt x="32266" y="152760"/>
                    <a:pt x="32266" y="153128"/>
                    <a:pt x="32266" y="153496"/>
                  </a:cubicBezTo>
                  <a:cubicBezTo>
                    <a:pt x="31162" y="158281"/>
                    <a:pt x="30058" y="162698"/>
                    <a:pt x="29321" y="167483"/>
                  </a:cubicBezTo>
                  <a:cubicBezTo>
                    <a:pt x="29321" y="168956"/>
                    <a:pt x="28953" y="170060"/>
                    <a:pt x="28953" y="171532"/>
                  </a:cubicBezTo>
                  <a:cubicBezTo>
                    <a:pt x="28953" y="172637"/>
                    <a:pt x="28953" y="173373"/>
                    <a:pt x="28953" y="174109"/>
                  </a:cubicBezTo>
                  <a:cubicBezTo>
                    <a:pt x="28953" y="175213"/>
                    <a:pt x="28585" y="176686"/>
                    <a:pt x="28585" y="177790"/>
                  </a:cubicBezTo>
                  <a:cubicBezTo>
                    <a:pt x="28585" y="178894"/>
                    <a:pt x="28585" y="180367"/>
                    <a:pt x="28585" y="181471"/>
                  </a:cubicBezTo>
                  <a:cubicBezTo>
                    <a:pt x="28217" y="184048"/>
                    <a:pt x="28217" y="186256"/>
                    <a:pt x="28217" y="188833"/>
                  </a:cubicBezTo>
                  <a:cubicBezTo>
                    <a:pt x="27481" y="189569"/>
                    <a:pt x="27481" y="191041"/>
                    <a:pt x="27849" y="191778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B3138C8-A396-44C7-AC2C-A2C0E8F99096}"/>
                </a:ext>
              </a:extLst>
            </p:cNvPr>
            <p:cNvSpPr/>
            <p:nvPr/>
          </p:nvSpPr>
          <p:spPr>
            <a:xfrm>
              <a:off x="1853983" y="2024243"/>
              <a:ext cx="331286" cy="331286"/>
            </a:xfrm>
            <a:custGeom>
              <a:avLst/>
              <a:gdLst>
                <a:gd name="connsiteX0" fmla="*/ 27607 w 331285"/>
                <a:gd name="connsiteY0" fmla="*/ 167115 h 331285"/>
                <a:gd name="connsiteX1" fmla="*/ 27607 w 331285"/>
                <a:gd name="connsiteY1" fmla="*/ 170428 h 331285"/>
                <a:gd name="connsiteX2" fmla="*/ 27975 w 331285"/>
                <a:gd name="connsiteY2" fmla="*/ 174109 h 331285"/>
                <a:gd name="connsiteX3" fmla="*/ 27975 w 331285"/>
                <a:gd name="connsiteY3" fmla="*/ 170428 h 331285"/>
                <a:gd name="connsiteX4" fmla="*/ 73987 w 331285"/>
                <a:gd name="connsiteY4" fmla="*/ 178158 h 331285"/>
                <a:gd name="connsiteX5" fmla="*/ 29080 w 331285"/>
                <a:gd name="connsiteY5" fmla="*/ 183680 h 331285"/>
                <a:gd name="connsiteX6" fmla="*/ 29080 w 331285"/>
                <a:gd name="connsiteY6" fmla="*/ 183680 h 331285"/>
                <a:gd name="connsiteX7" fmla="*/ 29816 w 331285"/>
                <a:gd name="connsiteY7" fmla="*/ 188097 h 331285"/>
                <a:gd name="connsiteX8" fmla="*/ 32760 w 331285"/>
                <a:gd name="connsiteY8" fmla="*/ 202084 h 331285"/>
                <a:gd name="connsiteX9" fmla="*/ 42699 w 331285"/>
                <a:gd name="connsiteY9" fmla="*/ 228955 h 331285"/>
                <a:gd name="connsiteX10" fmla="*/ 110061 w 331285"/>
                <a:gd name="connsiteY10" fmla="*/ 202821 h 331285"/>
                <a:gd name="connsiteX11" fmla="*/ 57791 w 331285"/>
                <a:gd name="connsiteY11" fmla="*/ 252881 h 331285"/>
                <a:gd name="connsiteX12" fmla="*/ 167115 w 331285"/>
                <a:gd name="connsiteY12" fmla="*/ 306255 h 331285"/>
                <a:gd name="connsiteX13" fmla="*/ 296317 w 331285"/>
                <a:gd name="connsiteY13" fmla="*/ 218649 h 331285"/>
                <a:gd name="connsiteX14" fmla="*/ 246624 w 331285"/>
                <a:gd name="connsiteY14" fmla="*/ 170796 h 331285"/>
                <a:gd name="connsiteX15" fmla="*/ 301102 w 331285"/>
                <a:gd name="connsiteY15" fmla="*/ 205765 h 331285"/>
                <a:gd name="connsiteX16" fmla="*/ 306255 w 331285"/>
                <a:gd name="connsiteY16" fmla="*/ 170796 h 331285"/>
                <a:gd name="connsiteX17" fmla="*/ 293372 w 331285"/>
                <a:gd name="connsiteY17" fmla="*/ 167115 h 331285"/>
                <a:gd name="connsiteX18" fmla="*/ 306255 w 331285"/>
                <a:gd name="connsiteY18" fmla="*/ 167115 h 331285"/>
                <a:gd name="connsiteX19" fmla="*/ 302206 w 331285"/>
                <a:gd name="connsiteY19" fmla="*/ 133619 h 331285"/>
                <a:gd name="connsiteX20" fmla="*/ 257299 w 331285"/>
                <a:gd name="connsiteY20" fmla="*/ 138772 h 331285"/>
                <a:gd name="connsiteX21" fmla="*/ 300366 w 331285"/>
                <a:gd name="connsiteY21" fmla="*/ 126257 h 331285"/>
                <a:gd name="connsiteX22" fmla="*/ 276440 w 331285"/>
                <a:gd name="connsiteY22" fmla="*/ 80245 h 331285"/>
                <a:gd name="connsiteX23" fmla="*/ 238526 w 331285"/>
                <a:gd name="connsiteY23" fmla="*/ 96441 h 331285"/>
                <a:gd name="connsiteX24" fmla="*/ 270550 w 331285"/>
                <a:gd name="connsiteY24" fmla="*/ 73251 h 331285"/>
                <a:gd name="connsiteX25" fmla="*/ 252513 w 331285"/>
                <a:gd name="connsiteY25" fmla="*/ 56687 h 331285"/>
                <a:gd name="connsiteX26" fmla="*/ 231532 w 331285"/>
                <a:gd name="connsiteY26" fmla="*/ 78404 h 331285"/>
                <a:gd name="connsiteX27" fmla="*/ 244783 w 331285"/>
                <a:gd name="connsiteY27" fmla="*/ 51165 h 331285"/>
                <a:gd name="connsiteX28" fmla="*/ 220857 w 331285"/>
                <a:gd name="connsiteY28" fmla="*/ 38282 h 331285"/>
                <a:gd name="connsiteX29" fmla="*/ 189569 w 331285"/>
                <a:gd name="connsiteY29" fmla="*/ 104539 h 331285"/>
                <a:gd name="connsiteX30" fmla="*/ 205029 w 331285"/>
                <a:gd name="connsiteY30" fmla="*/ 32760 h 331285"/>
                <a:gd name="connsiteX31" fmla="*/ 167483 w 331285"/>
                <a:gd name="connsiteY31" fmla="*/ 27607 h 331285"/>
                <a:gd name="connsiteX32" fmla="*/ 150551 w 331285"/>
                <a:gd name="connsiteY32" fmla="*/ 28711 h 331285"/>
                <a:gd name="connsiteX33" fmla="*/ 167483 w 331285"/>
                <a:gd name="connsiteY33" fmla="*/ 132514 h 331285"/>
                <a:gd name="connsiteX34" fmla="*/ 132514 w 331285"/>
                <a:gd name="connsiteY34" fmla="*/ 32392 h 331285"/>
                <a:gd name="connsiteX35" fmla="*/ 108220 w 331285"/>
                <a:gd name="connsiteY35" fmla="*/ 41227 h 331285"/>
                <a:gd name="connsiteX36" fmla="*/ 134723 w 331285"/>
                <a:gd name="connsiteY36" fmla="*/ 96809 h 331285"/>
                <a:gd name="connsiteX37" fmla="*/ 94969 w 331285"/>
                <a:gd name="connsiteY37" fmla="*/ 48589 h 331285"/>
                <a:gd name="connsiteX38" fmla="*/ 41595 w 331285"/>
                <a:gd name="connsiteY38" fmla="*/ 108588 h 331285"/>
                <a:gd name="connsiteX39" fmla="*/ 134723 w 331285"/>
                <a:gd name="connsiteY39" fmla="*/ 167115 h 331285"/>
                <a:gd name="connsiteX40" fmla="*/ 32392 w 331285"/>
                <a:gd name="connsiteY40" fmla="*/ 131410 h 331285"/>
                <a:gd name="connsiteX41" fmla="*/ 32392 w 331285"/>
                <a:gd name="connsiteY41" fmla="*/ 132146 h 331285"/>
                <a:gd name="connsiteX42" fmla="*/ 29448 w 331285"/>
                <a:gd name="connsiteY42" fmla="*/ 146134 h 331285"/>
                <a:gd name="connsiteX43" fmla="*/ 29080 w 331285"/>
                <a:gd name="connsiteY43" fmla="*/ 150183 h 331285"/>
                <a:gd name="connsiteX44" fmla="*/ 28343 w 331285"/>
                <a:gd name="connsiteY44" fmla="*/ 156440 h 331285"/>
                <a:gd name="connsiteX45" fmla="*/ 28343 w 331285"/>
                <a:gd name="connsiteY45" fmla="*/ 160121 h 331285"/>
                <a:gd name="connsiteX46" fmla="*/ 27607 w 331285"/>
                <a:gd name="connsiteY46" fmla="*/ 167115 h 33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1285" h="331285">
                  <a:moveTo>
                    <a:pt x="27607" y="167115"/>
                  </a:moveTo>
                  <a:lnTo>
                    <a:pt x="27607" y="170428"/>
                  </a:lnTo>
                  <a:cubicBezTo>
                    <a:pt x="27607" y="171532"/>
                    <a:pt x="27607" y="173005"/>
                    <a:pt x="27975" y="174109"/>
                  </a:cubicBezTo>
                  <a:cubicBezTo>
                    <a:pt x="27975" y="173005"/>
                    <a:pt x="27975" y="171532"/>
                    <a:pt x="27975" y="170428"/>
                  </a:cubicBezTo>
                  <a:lnTo>
                    <a:pt x="73987" y="178158"/>
                  </a:lnTo>
                  <a:lnTo>
                    <a:pt x="29080" y="183680"/>
                  </a:lnTo>
                  <a:lnTo>
                    <a:pt x="29080" y="183680"/>
                  </a:lnTo>
                  <a:cubicBezTo>
                    <a:pt x="29080" y="185152"/>
                    <a:pt x="29448" y="186624"/>
                    <a:pt x="29816" y="188097"/>
                  </a:cubicBezTo>
                  <a:cubicBezTo>
                    <a:pt x="30552" y="192882"/>
                    <a:pt x="31288" y="197299"/>
                    <a:pt x="32760" y="202084"/>
                  </a:cubicBezTo>
                  <a:cubicBezTo>
                    <a:pt x="35337" y="211655"/>
                    <a:pt x="38650" y="220489"/>
                    <a:pt x="42699" y="228955"/>
                  </a:cubicBezTo>
                  <a:lnTo>
                    <a:pt x="110061" y="202821"/>
                  </a:lnTo>
                  <a:lnTo>
                    <a:pt x="57791" y="252881"/>
                  </a:lnTo>
                  <a:cubicBezTo>
                    <a:pt x="83190" y="285274"/>
                    <a:pt x="122576" y="306255"/>
                    <a:pt x="167115" y="306255"/>
                  </a:cubicBezTo>
                  <a:cubicBezTo>
                    <a:pt x="225642" y="306255"/>
                    <a:pt x="275703" y="270182"/>
                    <a:pt x="296317" y="218649"/>
                  </a:cubicBezTo>
                  <a:lnTo>
                    <a:pt x="246624" y="170796"/>
                  </a:lnTo>
                  <a:lnTo>
                    <a:pt x="301102" y="205765"/>
                  </a:lnTo>
                  <a:cubicBezTo>
                    <a:pt x="304415" y="194722"/>
                    <a:pt x="306255" y="182943"/>
                    <a:pt x="306255" y="170796"/>
                  </a:cubicBezTo>
                  <a:lnTo>
                    <a:pt x="293372" y="167115"/>
                  </a:lnTo>
                  <a:lnTo>
                    <a:pt x="306255" y="167115"/>
                  </a:lnTo>
                  <a:cubicBezTo>
                    <a:pt x="306255" y="155704"/>
                    <a:pt x="304783" y="144661"/>
                    <a:pt x="302206" y="133619"/>
                  </a:cubicBezTo>
                  <a:lnTo>
                    <a:pt x="257299" y="138772"/>
                  </a:lnTo>
                  <a:lnTo>
                    <a:pt x="300366" y="126257"/>
                  </a:lnTo>
                  <a:cubicBezTo>
                    <a:pt x="295213" y="109324"/>
                    <a:pt x="287114" y="93864"/>
                    <a:pt x="276440" y="80245"/>
                  </a:cubicBezTo>
                  <a:lnTo>
                    <a:pt x="238526" y="96441"/>
                  </a:lnTo>
                  <a:lnTo>
                    <a:pt x="270550" y="73251"/>
                  </a:lnTo>
                  <a:cubicBezTo>
                    <a:pt x="265029" y="66993"/>
                    <a:pt x="258771" y="61472"/>
                    <a:pt x="252513" y="56687"/>
                  </a:cubicBezTo>
                  <a:lnTo>
                    <a:pt x="231532" y="78404"/>
                  </a:lnTo>
                  <a:lnTo>
                    <a:pt x="244783" y="51165"/>
                  </a:lnTo>
                  <a:cubicBezTo>
                    <a:pt x="237422" y="46012"/>
                    <a:pt x="229323" y="41963"/>
                    <a:pt x="220857" y="38282"/>
                  </a:cubicBezTo>
                  <a:lnTo>
                    <a:pt x="189569" y="104539"/>
                  </a:lnTo>
                  <a:lnTo>
                    <a:pt x="205029" y="32760"/>
                  </a:lnTo>
                  <a:cubicBezTo>
                    <a:pt x="192882" y="29448"/>
                    <a:pt x="180367" y="27607"/>
                    <a:pt x="167483" y="27607"/>
                  </a:cubicBezTo>
                  <a:cubicBezTo>
                    <a:pt x="161962" y="27607"/>
                    <a:pt x="156072" y="27975"/>
                    <a:pt x="150551" y="28711"/>
                  </a:cubicBezTo>
                  <a:lnTo>
                    <a:pt x="167483" y="132514"/>
                  </a:lnTo>
                  <a:lnTo>
                    <a:pt x="132514" y="32392"/>
                  </a:lnTo>
                  <a:cubicBezTo>
                    <a:pt x="124048" y="34601"/>
                    <a:pt x="115950" y="37546"/>
                    <a:pt x="108220" y="41227"/>
                  </a:cubicBezTo>
                  <a:lnTo>
                    <a:pt x="134723" y="96809"/>
                  </a:lnTo>
                  <a:lnTo>
                    <a:pt x="94969" y="48589"/>
                  </a:lnTo>
                  <a:cubicBezTo>
                    <a:pt x="71779" y="62944"/>
                    <a:pt x="53006" y="83558"/>
                    <a:pt x="41595" y="108588"/>
                  </a:cubicBezTo>
                  <a:lnTo>
                    <a:pt x="134723" y="167115"/>
                  </a:lnTo>
                  <a:lnTo>
                    <a:pt x="32392" y="131410"/>
                  </a:lnTo>
                  <a:cubicBezTo>
                    <a:pt x="32392" y="131410"/>
                    <a:pt x="32392" y="131778"/>
                    <a:pt x="32392" y="132146"/>
                  </a:cubicBezTo>
                  <a:cubicBezTo>
                    <a:pt x="31288" y="136931"/>
                    <a:pt x="30184" y="141349"/>
                    <a:pt x="29448" y="146134"/>
                  </a:cubicBezTo>
                  <a:cubicBezTo>
                    <a:pt x="29448" y="147606"/>
                    <a:pt x="29080" y="148710"/>
                    <a:pt x="29080" y="150183"/>
                  </a:cubicBezTo>
                  <a:cubicBezTo>
                    <a:pt x="28711" y="152391"/>
                    <a:pt x="28711" y="154232"/>
                    <a:pt x="28343" y="156440"/>
                  </a:cubicBezTo>
                  <a:cubicBezTo>
                    <a:pt x="28343" y="157545"/>
                    <a:pt x="28343" y="159017"/>
                    <a:pt x="28343" y="160121"/>
                  </a:cubicBezTo>
                  <a:cubicBezTo>
                    <a:pt x="27607" y="162330"/>
                    <a:pt x="27607" y="164907"/>
                    <a:pt x="27607" y="1671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955179F-EB91-4CB1-AB9A-1A0C4C7AAFC3}"/>
                </a:ext>
              </a:extLst>
            </p:cNvPr>
            <p:cNvSpPr/>
            <p:nvPr/>
          </p:nvSpPr>
          <p:spPr>
            <a:xfrm>
              <a:off x="1345275" y="2137249"/>
              <a:ext cx="846619" cy="368095"/>
            </a:xfrm>
            <a:custGeom>
              <a:avLst/>
              <a:gdLst>
                <a:gd name="connsiteX0" fmla="*/ 853245 w 846619"/>
                <a:gd name="connsiteY0" fmla="*/ 346010 h 368095"/>
                <a:gd name="connsiteX1" fmla="*/ 439506 w 846619"/>
                <a:gd name="connsiteY1" fmla="*/ 92392 h 368095"/>
                <a:gd name="connsiteX2" fmla="*/ 27607 w 846619"/>
                <a:gd name="connsiteY2" fmla="*/ 341592 h 368095"/>
                <a:gd name="connsiteX3" fmla="*/ 439874 w 846619"/>
                <a:gd name="connsiteY3" fmla="*/ 27607 h 368095"/>
                <a:gd name="connsiteX4" fmla="*/ 853245 w 846619"/>
                <a:gd name="connsiteY4" fmla="*/ 346010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619" h="368095">
                  <a:moveTo>
                    <a:pt x="853245" y="346010"/>
                  </a:moveTo>
                  <a:cubicBezTo>
                    <a:pt x="786252" y="202084"/>
                    <a:pt x="623186" y="92392"/>
                    <a:pt x="439506" y="92392"/>
                  </a:cubicBezTo>
                  <a:cubicBezTo>
                    <a:pt x="257299" y="92392"/>
                    <a:pt x="95705" y="199508"/>
                    <a:pt x="27607" y="341592"/>
                  </a:cubicBezTo>
                  <a:cubicBezTo>
                    <a:pt x="75091" y="161226"/>
                    <a:pt x="241839" y="27607"/>
                    <a:pt x="439874" y="27607"/>
                  </a:cubicBezTo>
                  <a:cubicBezTo>
                    <a:pt x="639382" y="27607"/>
                    <a:pt x="807233" y="163066"/>
                    <a:pt x="853245" y="346010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A932989-E3AA-4F73-9290-7C441455DDBD}"/>
                </a:ext>
              </a:extLst>
            </p:cNvPr>
            <p:cNvSpPr/>
            <p:nvPr/>
          </p:nvSpPr>
          <p:spPr>
            <a:xfrm>
              <a:off x="1310674" y="2201665"/>
              <a:ext cx="920239" cy="515333"/>
            </a:xfrm>
            <a:custGeom>
              <a:avLst/>
              <a:gdLst>
                <a:gd name="connsiteX0" fmla="*/ 920239 w 920238"/>
                <a:gd name="connsiteY0" fmla="*/ 423678 h 515333"/>
                <a:gd name="connsiteX1" fmla="*/ 919870 w 920238"/>
                <a:gd name="connsiteY1" fmla="*/ 437665 h 515333"/>
                <a:gd name="connsiteX2" fmla="*/ 911404 w 920238"/>
                <a:gd name="connsiteY2" fmla="*/ 490303 h 515333"/>
                <a:gd name="connsiteX3" fmla="*/ 896312 w 920238"/>
                <a:gd name="connsiteY3" fmla="*/ 439874 h 515333"/>
                <a:gd name="connsiteX4" fmla="*/ 527849 w 920238"/>
                <a:gd name="connsiteY4" fmla="*/ 183680 h 515333"/>
                <a:gd name="connsiteX5" fmla="*/ 527481 w 920238"/>
                <a:gd name="connsiteY5" fmla="*/ 183680 h 515333"/>
                <a:gd name="connsiteX6" fmla="*/ 473739 w 920238"/>
                <a:gd name="connsiteY6" fmla="*/ 180735 h 515333"/>
                <a:gd name="connsiteX7" fmla="*/ 445027 w 920238"/>
                <a:gd name="connsiteY7" fmla="*/ 181471 h 515333"/>
                <a:gd name="connsiteX8" fmla="*/ 444659 w 920238"/>
                <a:gd name="connsiteY8" fmla="*/ 181471 h 515333"/>
                <a:gd name="connsiteX9" fmla="*/ 421101 w 920238"/>
                <a:gd name="connsiteY9" fmla="*/ 183311 h 515333"/>
                <a:gd name="connsiteX10" fmla="*/ 52270 w 920238"/>
                <a:gd name="connsiteY10" fmla="*/ 439874 h 515333"/>
                <a:gd name="connsiteX11" fmla="*/ 37178 w 920238"/>
                <a:gd name="connsiteY11" fmla="*/ 490303 h 515333"/>
                <a:gd name="connsiteX12" fmla="*/ 28343 w 920238"/>
                <a:gd name="connsiteY12" fmla="*/ 438401 h 515333"/>
                <a:gd name="connsiteX13" fmla="*/ 28343 w 920238"/>
                <a:gd name="connsiteY13" fmla="*/ 438033 h 515333"/>
                <a:gd name="connsiteX14" fmla="*/ 27607 w 920238"/>
                <a:gd name="connsiteY14" fmla="*/ 423678 h 515333"/>
                <a:gd name="connsiteX15" fmla="*/ 61840 w 920238"/>
                <a:gd name="connsiteY15" fmla="*/ 277176 h 515333"/>
                <a:gd name="connsiteX16" fmla="*/ 474107 w 920238"/>
                <a:gd name="connsiteY16" fmla="*/ 27607 h 515333"/>
                <a:gd name="connsiteX17" fmla="*/ 715578 w 920238"/>
                <a:gd name="connsiteY17" fmla="*/ 94969 h 515333"/>
                <a:gd name="connsiteX18" fmla="*/ 887846 w 920238"/>
                <a:gd name="connsiteY18" fmla="*/ 281225 h 515333"/>
                <a:gd name="connsiteX19" fmla="*/ 920239 w 920238"/>
                <a:gd name="connsiteY19" fmla="*/ 423678 h 51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0238" h="515333">
                  <a:moveTo>
                    <a:pt x="920239" y="423678"/>
                  </a:moveTo>
                  <a:cubicBezTo>
                    <a:pt x="920239" y="428463"/>
                    <a:pt x="919870" y="433248"/>
                    <a:pt x="919870" y="437665"/>
                  </a:cubicBezTo>
                  <a:cubicBezTo>
                    <a:pt x="918398" y="455334"/>
                    <a:pt x="915453" y="473371"/>
                    <a:pt x="911404" y="490303"/>
                  </a:cubicBezTo>
                  <a:cubicBezTo>
                    <a:pt x="907723" y="473002"/>
                    <a:pt x="902938" y="456070"/>
                    <a:pt x="896312" y="439874"/>
                  </a:cubicBezTo>
                  <a:cubicBezTo>
                    <a:pt x="843307" y="303679"/>
                    <a:pt x="698645" y="201716"/>
                    <a:pt x="527849" y="183680"/>
                  </a:cubicBezTo>
                  <a:cubicBezTo>
                    <a:pt x="527849" y="183680"/>
                    <a:pt x="527849" y="183680"/>
                    <a:pt x="527481" y="183680"/>
                  </a:cubicBezTo>
                  <a:cubicBezTo>
                    <a:pt x="509812" y="181471"/>
                    <a:pt x="492144" y="180735"/>
                    <a:pt x="473739" y="180735"/>
                  </a:cubicBezTo>
                  <a:cubicBezTo>
                    <a:pt x="464168" y="180735"/>
                    <a:pt x="454598" y="181103"/>
                    <a:pt x="445027" y="181471"/>
                  </a:cubicBezTo>
                  <a:cubicBezTo>
                    <a:pt x="444659" y="181471"/>
                    <a:pt x="444659" y="181471"/>
                    <a:pt x="444659" y="181471"/>
                  </a:cubicBezTo>
                  <a:cubicBezTo>
                    <a:pt x="436929" y="181839"/>
                    <a:pt x="428831" y="182207"/>
                    <a:pt x="421101" y="183311"/>
                  </a:cubicBezTo>
                  <a:cubicBezTo>
                    <a:pt x="250305" y="200980"/>
                    <a:pt x="104907" y="303311"/>
                    <a:pt x="52270" y="439874"/>
                  </a:cubicBezTo>
                  <a:cubicBezTo>
                    <a:pt x="45644" y="456438"/>
                    <a:pt x="40859" y="473002"/>
                    <a:pt x="37178" y="490303"/>
                  </a:cubicBezTo>
                  <a:cubicBezTo>
                    <a:pt x="33497" y="473371"/>
                    <a:pt x="29816" y="456070"/>
                    <a:pt x="28343" y="438401"/>
                  </a:cubicBezTo>
                  <a:cubicBezTo>
                    <a:pt x="28343" y="438033"/>
                    <a:pt x="28343" y="438033"/>
                    <a:pt x="28343" y="438033"/>
                  </a:cubicBezTo>
                  <a:cubicBezTo>
                    <a:pt x="27975" y="433248"/>
                    <a:pt x="27607" y="428463"/>
                    <a:pt x="27607" y="423678"/>
                  </a:cubicBezTo>
                  <a:cubicBezTo>
                    <a:pt x="27607" y="372881"/>
                    <a:pt x="40122" y="323188"/>
                    <a:pt x="61840" y="277176"/>
                  </a:cubicBezTo>
                  <a:cubicBezTo>
                    <a:pt x="129938" y="135091"/>
                    <a:pt x="291900" y="27607"/>
                    <a:pt x="474107" y="27607"/>
                  </a:cubicBezTo>
                  <a:cubicBezTo>
                    <a:pt x="562082" y="27607"/>
                    <a:pt x="645639" y="52638"/>
                    <a:pt x="715578" y="94969"/>
                  </a:cubicBezTo>
                  <a:cubicBezTo>
                    <a:pt x="792141" y="140612"/>
                    <a:pt x="853245" y="206133"/>
                    <a:pt x="887846" y="281225"/>
                  </a:cubicBezTo>
                  <a:cubicBezTo>
                    <a:pt x="908828" y="326132"/>
                    <a:pt x="920239" y="374353"/>
                    <a:pt x="920239" y="423678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E6C71B1-01C9-4391-ADF2-6CF412289F89}"/>
                </a:ext>
              </a:extLst>
            </p:cNvPr>
            <p:cNvSpPr/>
            <p:nvPr/>
          </p:nvSpPr>
          <p:spPr>
            <a:xfrm>
              <a:off x="1319876" y="2355161"/>
              <a:ext cx="920239" cy="368095"/>
            </a:xfrm>
            <a:custGeom>
              <a:avLst/>
              <a:gdLst>
                <a:gd name="connsiteX0" fmla="*/ 902202 w 920238"/>
                <a:gd name="connsiteY0" fmla="*/ 336807 h 368095"/>
                <a:gd name="connsiteX1" fmla="*/ 901098 w 920238"/>
                <a:gd name="connsiteY1" fmla="*/ 365519 h 368095"/>
                <a:gd name="connsiteX2" fmla="*/ 887110 w 920238"/>
                <a:gd name="connsiteY2" fmla="*/ 320243 h 368095"/>
                <a:gd name="connsiteX3" fmla="*/ 518646 w 920238"/>
                <a:gd name="connsiteY3" fmla="*/ 64049 h 368095"/>
                <a:gd name="connsiteX4" fmla="*/ 518278 w 920238"/>
                <a:gd name="connsiteY4" fmla="*/ 64049 h 368095"/>
                <a:gd name="connsiteX5" fmla="*/ 464536 w 920238"/>
                <a:gd name="connsiteY5" fmla="*/ 61104 h 368095"/>
                <a:gd name="connsiteX6" fmla="*/ 435825 w 920238"/>
                <a:gd name="connsiteY6" fmla="*/ 61840 h 368095"/>
                <a:gd name="connsiteX7" fmla="*/ 435457 w 920238"/>
                <a:gd name="connsiteY7" fmla="*/ 61840 h 368095"/>
                <a:gd name="connsiteX8" fmla="*/ 411899 w 920238"/>
                <a:gd name="connsiteY8" fmla="*/ 63681 h 368095"/>
                <a:gd name="connsiteX9" fmla="*/ 43067 w 920238"/>
                <a:gd name="connsiteY9" fmla="*/ 319875 h 368095"/>
                <a:gd name="connsiteX10" fmla="*/ 29080 w 920238"/>
                <a:gd name="connsiteY10" fmla="*/ 366623 h 368095"/>
                <a:gd name="connsiteX11" fmla="*/ 27607 w 920238"/>
                <a:gd name="connsiteY11" fmla="*/ 336807 h 368095"/>
                <a:gd name="connsiteX12" fmla="*/ 27607 w 920238"/>
                <a:gd name="connsiteY12" fmla="*/ 334967 h 368095"/>
                <a:gd name="connsiteX13" fmla="*/ 27975 w 920238"/>
                <a:gd name="connsiteY13" fmla="*/ 336807 h 368095"/>
                <a:gd name="connsiteX14" fmla="*/ 43067 w 920238"/>
                <a:gd name="connsiteY14" fmla="*/ 286378 h 368095"/>
                <a:gd name="connsiteX15" fmla="*/ 412267 w 920238"/>
                <a:gd name="connsiteY15" fmla="*/ 30184 h 368095"/>
                <a:gd name="connsiteX16" fmla="*/ 435825 w 920238"/>
                <a:gd name="connsiteY16" fmla="*/ 28343 h 368095"/>
                <a:gd name="connsiteX17" fmla="*/ 436193 w 920238"/>
                <a:gd name="connsiteY17" fmla="*/ 28343 h 368095"/>
                <a:gd name="connsiteX18" fmla="*/ 464905 w 920238"/>
                <a:gd name="connsiteY18" fmla="*/ 27607 h 368095"/>
                <a:gd name="connsiteX19" fmla="*/ 518646 w 920238"/>
                <a:gd name="connsiteY19" fmla="*/ 30552 h 368095"/>
                <a:gd name="connsiteX20" fmla="*/ 519015 w 920238"/>
                <a:gd name="connsiteY20" fmla="*/ 30552 h 368095"/>
                <a:gd name="connsiteX21" fmla="*/ 887478 w 920238"/>
                <a:gd name="connsiteY21" fmla="*/ 286746 h 368095"/>
                <a:gd name="connsiteX22" fmla="*/ 902202 w 920238"/>
                <a:gd name="connsiteY22" fmla="*/ 336807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20238" h="368095">
                  <a:moveTo>
                    <a:pt x="902202" y="336807"/>
                  </a:moveTo>
                  <a:cubicBezTo>
                    <a:pt x="902202" y="346378"/>
                    <a:pt x="901834" y="355948"/>
                    <a:pt x="901098" y="365519"/>
                  </a:cubicBezTo>
                  <a:cubicBezTo>
                    <a:pt x="897417" y="350059"/>
                    <a:pt x="893000" y="334967"/>
                    <a:pt x="887110" y="320243"/>
                  </a:cubicBezTo>
                  <a:cubicBezTo>
                    <a:pt x="834104" y="184048"/>
                    <a:pt x="689443" y="82085"/>
                    <a:pt x="518646" y="64049"/>
                  </a:cubicBezTo>
                  <a:cubicBezTo>
                    <a:pt x="518646" y="64049"/>
                    <a:pt x="518646" y="64049"/>
                    <a:pt x="518278" y="64049"/>
                  </a:cubicBezTo>
                  <a:cubicBezTo>
                    <a:pt x="500610" y="61840"/>
                    <a:pt x="482941" y="61104"/>
                    <a:pt x="464536" y="61104"/>
                  </a:cubicBezTo>
                  <a:cubicBezTo>
                    <a:pt x="454966" y="61104"/>
                    <a:pt x="445395" y="61472"/>
                    <a:pt x="435825" y="61840"/>
                  </a:cubicBezTo>
                  <a:cubicBezTo>
                    <a:pt x="435457" y="61840"/>
                    <a:pt x="435457" y="61840"/>
                    <a:pt x="435457" y="61840"/>
                  </a:cubicBezTo>
                  <a:cubicBezTo>
                    <a:pt x="427727" y="62208"/>
                    <a:pt x="419629" y="62576"/>
                    <a:pt x="411899" y="63681"/>
                  </a:cubicBezTo>
                  <a:cubicBezTo>
                    <a:pt x="241103" y="81349"/>
                    <a:pt x="95705" y="183311"/>
                    <a:pt x="43067" y="319875"/>
                  </a:cubicBezTo>
                  <a:cubicBezTo>
                    <a:pt x="37178" y="335335"/>
                    <a:pt x="32392" y="350795"/>
                    <a:pt x="29080" y="366623"/>
                  </a:cubicBezTo>
                  <a:cubicBezTo>
                    <a:pt x="28343" y="356684"/>
                    <a:pt x="27607" y="346746"/>
                    <a:pt x="27607" y="336807"/>
                  </a:cubicBezTo>
                  <a:lnTo>
                    <a:pt x="27607" y="334967"/>
                  </a:lnTo>
                  <a:cubicBezTo>
                    <a:pt x="27975" y="335703"/>
                    <a:pt x="27975" y="336071"/>
                    <a:pt x="27975" y="336807"/>
                  </a:cubicBezTo>
                  <a:cubicBezTo>
                    <a:pt x="31656" y="319507"/>
                    <a:pt x="36441" y="302574"/>
                    <a:pt x="43067" y="286378"/>
                  </a:cubicBezTo>
                  <a:cubicBezTo>
                    <a:pt x="95705" y="149815"/>
                    <a:pt x="240734" y="47484"/>
                    <a:pt x="412267" y="30184"/>
                  </a:cubicBezTo>
                  <a:cubicBezTo>
                    <a:pt x="419997" y="29448"/>
                    <a:pt x="427727" y="28711"/>
                    <a:pt x="435825" y="28343"/>
                  </a:cubicBezTo>
                  <a:cubicBezTo>
                    <a:pt x="436193" y="28343"/>
                    <a:pt x="436193" y="28343"/>
                    <a:pt x="436193" y="28343"/>
                  </a:cubicBezTo>
                  <a:cubicBezTo>
                    <a:pt x="445764" y="27607"/>
                    <a:pt x="454966" y="27607"/>
                    <a:pt x="464905" y="27607"/>
                  </a:cubicBezTo>
                  <a:cubicBezTo>
                    <a:pt x="482941" y="27607"/>
                    <a:pt x="500978" y="28343"/>
                    <a:pt x="518646" y="30552"/>
                  </a:cubicBezTo>
                  <a:cubicBezTo>
                    <a:pt x="519015" y="30552"/>
                    <a:pt x="519015" y="30552"/>
                    <a:pt x="519015" y="30552"/>
                  </a:cubicBezTo>
                  <a:cubicBezTo>
                    <a:pt x="689811" y="48589"/>
                    <a:pt x="834472" y="150551"/>
                    <a:pt x="887478" y="286746"/>
                  </a:cubicBezTo>
                  <a:cubicBezTo>
                    <a:pt x="893736" y="302574"/>
                    <a:pt x="898889" y="319507"/>
                    <a:pt x="902202" y="336807"/>
                  </a:cubicBezTo>
                  <a:close/>
                </a:path>
              </a:pathLst>
            </a:custGeom>
            <a:solidFill>
              <a:srgbClr val="762E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6560955-1A27-4A4B-B34B-5D35AB14EF02}"/>
                </a:ext>
              </a:extLst>
            </p:cNvPr>
            <p:cNvSpPr/>
            <p:nvPr/>
          </p:nvSpPr>
          <p:spPr>
            <a:xfrm>
              <a:off x="1810916" y="2269027"/>
              <a:ext cx="441715" cy="441714"/>
            </a:xfrm>
            <a:custGeom>
              <a:avLst/>
              <a:gdLst>
                <a:gd name="connsiteX0" fmla="*/ 419997 w 441714"/>
                <a:gd name="connsiteY0" fmla="*/ 356316 h 441714"/>
                <a:gd name="connsiteX1" fmla="*/ 411163 w 441714"/>
                <a:gd name="connsiteY1" fmla="*/ 422941 h 441714"/>
                <a:gd name="connsiteX2" fmla="*/ 396071 w 441714"/>
                <a:gd name="connsiteY2" fmla="*/ 372512 h 441714"/>
                <a:gd name="connsiteX3" fmla="*/ 27607 w 441714"/>
                <a:gd name="connsiteY3" fmla="*/ 116318 h 441714"/>
                <a:gd name="connsiteX4" fmla="*/ 284906 w 441714"/>
                <a:gd name="connsiteY4" fmla="*/ 154232 h 441714"/>
                <a:gd name="connsiteX5" fmla="*/ 214968 w 441714"/>
                <a:gd name="connsiteY5" fmla="*/ 27607 h 441714"/>
                <a:gd name="connsiteX6" fmla="*/ 387236 w 441714"/>
                <a:gd name="connsiteY6" fmla="*/ 213863 h 441714"/>
                <a:gd name="connsiteX7" fmla="*/ 419997 w 441714"/>
                <a:gd name="connsiteY7" fmla="*/ 356316 h 44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14" h="441714">
                  <a:moveTo>
                    <a:pt x="419997" y="356316"/>
                  </a:moveTo>
                  <a:cubicBezTo>
                    <a:pt x="419997" y="379138"/>
                    <a:pt x="415948" y="401592"/>
                    <a:pt x="411163" y="422941"/>
                  </a:cubicBezTo>
                  <a:cubicBezTo>
                    <a:pt x="407482" y="405641"/>
                    <a:pt x="402696" y="388709"/>
                    <a:pt x="396071" y="372512"/>
                  </a:cubicBezTo>
                  <a:cubicBezTo>
                    <a:pt x="343065" y="236317"/>
                    <a:pt x="198403" y="134355"/>
                    <a:pt x="27607" y="116318"/>
                  </a:cubicBezTo>
                  <a:cubicBezTo>
                    <a:pt x="208342" y="125521"/>
                    <a:pt x="263924" y="162698"/>
                    <a:pt x="284906" y="154232"/>
                  </a:cubicBezTo>
                  <a:cubicBezTo>
                    <a:pt x="308832" y="144293"/>
                    <a:pt x="253986" y="62576"/>
                    <a:pt x="214968" y="27607"/>
                  </a:cubicBezTo>
                  <a:cubicBezTo>
                    <a:pt x="291532" y="73251"/>
                    <a:pt x="352635" y="138772"/>
                    <a:pt x="387236" y="213863"/>
                  </a:cubicBezTo>
                  <a:cubicBezTo>
                    <a:pt x="408586" y="258771"/>
                    <a:pt x="419997" y="306991"/>
                    <a:pt x="419997" y="356316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10" name="Graphic 109">
            <a:extLst>
              <a:ext uri="{FF2B5EF4-FFF2-40B4-BE49-F238E27FC236}">
                <a16:creationId xmlns:a16="http://schemas.microsoft.com/office/drawing/2014/main" id="{AD1E4842-BA0F-4114-91A7-1EE4F996E1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55368" y="2842834"/>
            <a:ext cx="1458702" cy="2612096"/>
          </a:xfrm>
          <a:prstGeom prst="rect">
            <a:avLst/>
          </a:prstGeom>
        </p:spPr>
      </p:pic>
      <p:grpSp>
        <p:nvGrpSpPr>
          <p:cNvPr id="424" name="Group 423">
            <a:extLst>
              <a:ext uri="{FF2B5EF4-FFF2-40B4-BE49-F238E27FC236}">
                <a16:creationId xmlns:a16="http://schemas.microsoft.com/office/drawing/2014/main" id="{67047FFE-8AA0-43E7-97EC-9FE9DA602BC8}"/>
              </a:ext>
            </a:extLst>
          </p:cNvPr>
          <p:cNvGrpSpPr/>
          <p:nvPr/>
        </p:nvGrpSpPr>
        <p:grpSpPr>
          <a:xfrm>
            <a:off x="4164796" y="3977680"/>
            <a:ext cx="1451300" cy="1451300"/>
            <a:chOff x="1303603" y="3977680"/>
            <a:chExt cx="1451300" cy="1451300"/>
          </a:xfrm>
        </p:grpSpPr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FE79719E-0752-462F-9845-D351C802FD1E}"/>
                </a:ext>
              </a:extLst>
            </p:cNvPr>
            <p:cNvSpPr/>
            <p:nvPr/>
          </p:nvSpPr>
          <p:spPr>
            <a:xfrm>
              <a:off x="1828052" y="4608396"/>
              <a:ext cx="796422" cy="477853"/>
            </a:xfrm>
            <a:custGeom>
              <a:avLst/>
              <a:gdLst>
                <a:gd name="connsiteX0" fmla="*/ 773032 w 796421"/>
                <a:gd name="connsiteY0" fmla="*/ 476260 h 477853"/>
                <a:gd name="connsiteX1" fmla="*/ 299639 w 796421"/>
                <a:gd name="connsiteY1" fmla="*/ 288305 h 477853"/>
                <a:gd name="connsiteX2" fmla="*/ 223819 w 796421"/>
                <a:gd name="connsiteY2" fmla="*/ 241475 h 477853"/>
                <a:gd name="connsiteX3" fmla="*/ 200564 w 796421"/>
                <a:gd name="connsiteY3" fmla="*/ 226502 h 477853"/>
                <a:gd name="connsiteX4" fmla="*/ 193237 w 796421"/>
                <a:gd name="connsiteY4" fmla="*/ 221724 h 477853"/>
                <a:gd name="connsiteX5" fmla="*/ 31085 w 796421"/>
                <a:gd name="connsiteY5" fmla="*/ 79642 h 477853"/>
                <a:gd name="connsiteX6" fmla="*/ 98303 w 796421"/>
                <a:gd name="connsiteY6" fmla="*/ 23893 h 477853"/>
                <a:gd name="connsiteX7" fmla="*/ 98622 w 796421"/>
                <a:gd name="connsiteY7" fmla="*/ 23893 h 477853"/>
                <a:gd name="connsiteX8" fmla="*/ 154053 w 796421"/>
                <a:gd name="connsiteY8" fmla="*/ 27397 h 477853"/>
                <a:gd name="connsiteX9" fmla="*/ 196423 w 796421"/>
                <a:gd name="connsiteY9" fmla="*/ 35998 h 477853"/>
                <a:gd name="connsiteX10" fmla="*/ 291356 w 796421"/>
                <a:gd name="connsiteY10" fmla="*/ 65625 h 477853"/>
                <a:gd name="connsiteX11" fmla="*/ 320027 w 796421"/>
                <a:gd name="connsiteY11" fmla="*/ 76775 h 477853"/>
                <a:gd name="connsiteX12" fmla="*/ 725565 w 796421"/>
                <a:gd name="connsiteY12" fmla="*/ 373044 h 477853"/>
                <a:gd name="connsiteX13" fmla="*/ 725565 w 796421"/>
                <a:gd name="connsiteY13" fmla="*/ 373362 h 477853"/>
                <a:gd name="connsiteX14" fmla="*/ 746272 w 796421"/>
                <a:gd name="connsiteY14" fmla="*/ 397574 h 477853"/>
                <a:gd name="connsiteX15" fmla="*/ 773032 w 796421"/>
                <a:gd name="connsiteY15" fmla="*/ 476260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6421" h="477853">
                  <a:moveTo>
                    <a:pt x="773032" y="476260"/>
                  </a:moveTo>
                  <a:cubicBezTo>
                    <a:pt x="727158" y="504613"/>
                    <a:pt x="493966" y="402671"/>
                    <a:pt x="299639" y="288305"/>
                  </a:cubicBezTo>
                  <a:cubicBezTo>
                    <a:pt x="273516" y="273013"/>
                    <a:pt x="248031" y="257403"/>
                    <a:pt x="223819" y="241475"/>
                  </a:cubicBezTo>
                  <a:cubicBezTo>
                    <a:pt x="216174" y="236696"/>
                    <a:pt x="208210" y="231599"/>
                    <a:pt x="200564" y="226502"/>
                  </a:cubicBezTo>
                  <a:cubicBezTo>
                    <a:pt x="198015" y="224909"/>
                    <a:pt x="195785" y="223317"/>
                    <a:pt x="193237" y="221724"/>
                  </a:cubicBezTo>
                  <a:cubicBezTo>
                    <a:pt x="112957" y="167886"/>
                    <a:pt x="51155" y="116596"/>
                    <a:pt x="31085" y="79642"/>
                  </a:cubicBezTo>
                  <a:cubicBezTo>
                    <a:pt x="12290" y="45555"/>
                    <a:pt x="28855" y="23893"/>
                    <a:pt x="98303" y="23893"/>
                  </a:cubicBezTo>
                  <a:lnTo>
                    <a:pt x="98622" y="23893"/>
                  </a:lnTo>
                  <a:cubicBezTo>
                    <a:pt x="114232" y="23893"/>
                    <a:pt x="132709" y="25167"/>
                    <a:pt x="154053" y="27397"/>
                  </a:cubicBezTo>
                  <a:cubicBezTo>
                    <a:pt x="154053" y="27397"/>
                    <a:pt x="169344" y="29308"/>
                    <a:pt x="196423" y="35998"/>
                  </a:cubicBezTo>
                  <a:cubicBezTo>
                    <a:pt x="220315" y="41732"/>
                    <a:pt x="252809" y="50971"/>
                    <a:pt x="291356" y="65625"/>
                  </a:cubicBezTo>
                  <a:cubicBezTo>
                    <a:pt x="300594" y="68811"/>
                    <a:pt x="310152" y="72634"/>
                    <a:pt x="320027" y="76775"/>
                  </a:cubicBezTo>
                  <a:cubicBezTo>
                    <a:pt x="431526" y="122968"/>
                    <a:pt x="583165" y="210255"/>
                    <a:pt x="725565" y="373044"/>
                  </a:cubicBezTo>
                  <a:lnTo>
                    <a:pt x="725565" y="373362"/>
                  </a:lnTo>
                  <a:cubicBezTo>
                    <a:pt x="732574" y="381327"/>
                    <a:pt x="739582" y="389291"/>
                    <a:pt x="746272" y="397574"/>
                  </a:cubicBezTo>
                  <a:cubicBezTo>
                    <a:pt x="782589" y="442173"/>
                    <a:pt x="788960" y="466703"/>
                    <a:pt x="773032" y="4762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680EDB90-DA79-4723-8FDF-09CA714DCB2B}"/>
                </a:ext>
              </a:extLst>
            </p:cNvPr>
            <p:cNvSpPr/>
            <p:nvPr/>
          </p:nvSpPr>
          <p:spPr>
            <a:xfrm>
              <a:off x="1303603" y="3977680"/>
              <a:ext cx="1451300" cy="14513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27" name="Picture 426">
            <a:extLst>
              <a:ext uri="{FF2B5EF4-FFF2-40B4-BE49-F238E27FC236}">
                <a16:creationId xmlns:a16="http://schemas.microsoft.com/office/drawing/2014/main" id="{65181D95-0237-42C6-98A5-E9BCEA4B88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-19363225" y="2966275"/>
            <a:ext cx="23529723" cy="5960321"/>
          </a:xfrm>
          <a:prstGeom prst="rect">
            <a:avLst/>
          </a:prstGeom>
        </p:spPr>
      </p:pic>
      <p:grpSp>
        <p:nvGrpSpPr>
          <p:cNvPr id="422" name="Group 421">
            <a:extLst>
              <a:ext uri="{FF2B5EF4-FFF2-40B4-BE49-F238E27FC236}">
                <a16:creationId xmlns:a16="http://schemas.microsoft.com/office/drawing/2014/main" id="{8B0354AC-7B76-4EAE-A90B-41CE68B7AE74}"/>
              </a:ext>
            </a:extLst>
          </p:cNvPr>
          <p:cNvGrpSpPr/>
          <p:nvPr/>
        </p:nvGrpSpPr>
        <p:grpSpPr>
          <a:xfrm>
            <a:off x="3398937" y="3915800"/>
            <a:ext cx="1575060" cy="1575060"/>
            <a:chOff x="537744" y="3915800"/>
            <a:chExt cx="1575060" cy="1575060"/>
          </a:xfrm>
        </p:grpSpPr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E07F27A8-2D9E-48C6-996F-542FD595E167}"/>
                </a:ext>
              </a:extLst>
            </p:cNvPr>
            <p:cNvSpPr/>
            <p:nvPr/>
          </p:nvSpPr>
          <p:spPr>
            <a:xfrm>
              <a:off x="673720" y="4608396"/>
              <a:ext cx="796422" cy="477853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616A7075-64D8-4B47-8A2C-BAFA63E0CFC4}"/>
                </a:ext>
              </a:extLst>
            </p:cNvPr>
            <p:cNvSpPr/>
            <p:nvPr/>
          </p:nvSpPr>
          <p:spPr>
            <a:xfrm>
              <a:off x="537744" y="3915800"/>
              <a:ext cx="1575060" cy="15750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7CD4EE44-3745-4B12-8007-1B225454AB9B}"/>
              </a:ext>
            </a:extLst>
          </p:cNvPr>
          <p:cNvGrpSpPr/>
          <p:nvPr/>
        </p:nvGrpSpPr>
        <p:grpSpPr>
          <a:xfrm>
            <a:off x="3916263" y="3748583"/>
            <a:ext cx="1270614" cy="2419461"/>
            <a:chOff x="1055070" y="3748583"/>
            <a:chExt cx="1270614" cy="2419461"/>
          </a:xfrm>
        </p:grpSpPr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C7C255A-DB7C-4628-B75E-BD838079E9B3}"/>
                </a:ext>
              </a:extLst>
            </p:cNvPr>
            <p:cNvSpPr/>
            <p:nvPr/>
          </p:nvSpPr>
          <p:spPr>
            <a:xfrm>
              <a:off x="1699245" y="5913189"/>
              <a:ext cx="350426" cy="254855"/>
            </a:xfrm>
            <a:custGeom>
              <a:avLst/>
              <a:gdLst>
                <a:gd name="connsiteX0" fmla="*/ 280630 w 350425"/>
                <a:gd name="connsiteY0" fmla="*/ 204267 h 254854"/>
                <a:gd name="connsiteX1" fmla="*/ 83436 w 350425"/>
                <a:gd name="connsiteY1" fmla="*/ 179418 h 254854"/>
                <a:gd name="connsiteX2" fmla="*/ 52216 w 350425"/>
                <a:gd name="connsiteY2" fmla="*/ 122076 h 254854"/>
                <a:gd name="connsiteX3" fmla="*/ 209270 w 350425"/>
                <a:gd name="connsiteY3" fmla="*/ 102962 h 254854"/>
                <a:gd name="connsiteX4" fmla="*/ 211500 w 350425"/>
                <a:gd name="connsiteY4" fmla="*/ 103918 h 254854"/>
                <a:gd name="connsiteX5" fmla="*/ 213730 w 350425"/>
                <a:gd name="connsiteY5" fmla="*/ 104873 h 254854"/>
                <a:gd name="connsiteX6" fmla="*/ 213730 w 350425"/>
                <a:gd name="connsiteY6" fmla="*/ 104873 h 254854"/>
                <a:gd name="connsiteX7" fmla="*/ 215642 w 350425"/>
                <a:gd name="connsiteY7" fmla="*/ 105829 h 254854"/>
                <a:gd name="connsiteX8" fmla="*/ 216279 w 350425"/>
                <a:gd name="connsiteY8" fmla="*/ 106148 h 254854"/>
                <a:gd name="connsiteX9" fmla="*/ 218827 w 350425"/>
                <a:gd name="connsiteY9" fmla="*/ 107422 h 254854"/>
                <a:gd name="connsiteX10" fmla="*/ 222013 w 350425"/>
                <a:gd name="connsiteY10" fmla="*/ 108696 h 254854"/>
                <a:gd name="connsiteX11" fmla="*/ 224562 w 350425"/>
                <a:gd name="connsiteY11" fmla="*/ 109970 h 254854"/>
                <a:gd name="connsiteX12" fmla="*/ 225199 w 350425"/>
                <a:gd name="connsiteY12" fmla="*/ 110289 h 254854"/>
                <a:gd name="connsiteX13" fmla="*/ 225199 w 350425"/>
                <a:gd name="connsiteY13" fmla="*/ 110289 h 254854"/>
                <a:gd name="connsiteX14" fmla="*/ 226473 w 350425"/>
                <a:gd name="connsiteY14" fmla="*/ 110926 h 254854"/>
                <a:gd name="connsiteX15" fmla="*/ 228066 w 350425"/>
                <a:gd name="connsiteY15" fmla="*/ 111563 h 254854"/>
                <a:gd name="connsiteX16" fmla="*/ 228703 w 350425"/>
                <a:gd name="connsiteY16" fmla="*/ 111882 h 254854"/>
                <a:gd name="connsiteX17" fmla="*/ 268843 w 350425"/>
                <a:gd name="connsiteY17" fmla="*/ 130996 h 254854"/>
                <a:gd name="connsiteX18" fmla="*/ 280630 w 350425"/>
                <a:gd name="connsiteY18" fmla="*/ 204267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0425" h="254854">
                  <a:moveTo>
                    <a:pt x="280630" y="204267"/>
                  </a:moveTo>
                  <a:cubicBezTo>
                    <a:pt x="180918" y="214461"/>
                    <a:pt x="159574" y="304616"/>
                    <a:pt x="83436" y="179418"/>
                  </a:cubicBezTo>
                  <a:cubicBezTo>
                    <a:pt x="73878" y="163808"/>
                    <a:pt x="63684" y="145013"/>
                    <a:pt x="52216" y="122076"/>
                  </a:cubicBezTo>
                  <a:cubicBezTo>
                    <a:pt x="-37939" y="-58552"/>
                    <a:pt x="107010" y="56451"/>
                    <a:pt x="209270" y="102962"/>
                  </a:cubicBezTo>
                  <a:cubicBezTo>
                    <a:pt x="210226" y="103281"/>
                    <a:pt x="210863" y="103599"/>
                    <a:pt x="211500" y="103918"/>
                  </a:cubicBezTo>
                  <a:cubicBezTo>
                    <a:pt x="212137" y="104236"/>
                    <a:pt x="213093" y="104555"/>
                    <a:pt x="213730" y="104873"/>
                  </a:cubicBezTo>
                  <a:lnTo>
                    <a:pt x="213730" y="104873"/>
                  </a:lnTo>
                  <a:cubicBezTo>
                    <a:pt x="214367" y="105192"/>
                    <a:pt x="215004" y="105511"/>
                    <a:pt x="215642" y="105829"/>
                  </a:cubicBezTo>
                  <a:cubicBezTo>
                    <a:pt x="215960" y="105829"/>
                    <a:pt x="215960" y="105829"/>
                    <a:pt x="216279" y="106148"/>
                  </a:cubicBezTo>
                  <a:cubicBezTo>
                    <a:pt x="217234" y="106466"/>
                    <a:pt x="218190" y="107103"/>
                    <a:pt x="218827" y="107422"/>
                  </a:cubicBezTo>
                  <a:cubicBezTo>
                    <a:pt x="221057" y="108378"/>
                    <a:pt x="222013" y="108696"/>
                    <a:pt x="222013" y="108696"/>
                  </a:cubicBezTo>
                  <a:cubicBezTo>
                    <a:pt x="222013" y="108696"/>
                    <a:pt x="222969" y="109015"/>
                    <a:pt x="224562" y="109970"/>
                  </a:cubicBezTo>
                  <a:cubicBezTo>
                    <a:pt x="224880" y="109970"/>
                    <a:pt x="224880" y="109970"/>
                    <a:pt x="225199" y="110289"/>
                  </a:cubicBezTo>
                  <a:lnTo>
                    <a:pt x="225199" y="110289"/>
                  </a:lnTo>
                  <a:cubicBezTo>
                    <a:pt x="225517" y="110608"/>
                    <a:pt x="226154" y="110608"/>
                    <a:pt x="226473" y="110926"/>
                  </a:cubicBezTo>
                  <a:cubicBezTo>
                    <a:pt x="227110" y="111245"/>
                    <a:pt x="227747" y="111245"/>
                    <a:pt x="228066" y="111563"/>
                  </a:cubicBezTo>
                  <a:cubicBezTo>
                    <a:pt x="228384" y="111563"/>
                    <a:pt x="228703" y="111882"/>
                    <a:pt x="228703" y="111882"/>
                  </a:cubicBezTo>
                  <a:cubicBezTo>
                    <a:pt x="237304" y="115705"/>
                    <a:pt x="252596" y="122395"/>
                    <a:pt x="268843" y="130996"/>
                  </a:cubicBezTo>
                  <a:cubicBezTo>
                    <a:pt x="317584" y="155526"/>
                    <a:pt x="373333" y="194710"/>
                    <a:pt x="280630" y="204267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32652735-D926-46AA-B709-5AA17BFC6724}"/>
                </a:ext>
              </a:extLst>
            </p:cNvPr>
            <p:cNvSpPr/>
            <p:nvPr/>
          </p:nvSpPr>
          <p:spPr>
            <a:xfrm>
              <a:off x="1693230" y="5909063"/>
              <a:ext cx="350426" cy="254855"/>
            </a:xfrm>
            <a:custGeom>
              <a:avLst/>
              <a:gdLst>
                <a:gd name="connsiteX0" fmla="*/ 335704 w 350425"/>
                <a:gd name="connsiteY0" fmla="*/ 177173 h 254854"/>
                <a:gd name="connsiteX1" fmla="*/ 315953 w 350425"/>
                <a:gd name="connsiteY1" fmla="*/ 157741 h 254854"/>
                <a:gd name="connsiteX2" fmla="*/ 295246 w 350425"/>
                <a:gd name="connsiteY2" fmla="*/ 144679 h 254854"/>
                <a:gd name="connsiteX3" fmla="*/ 275495 w 350425"/>
                <a:gd name="connsiteY3" fmla="*/ 134167 h 254854"/>
                <a:gd name="connsiteX4" fmla="*/ 259566 w 350425"/>
                <a:gd name="connsiteY4" fmla="*/ 126521 h 254854"/>
                <a:gd name="connsiteX5" fmla="*/ 235036 w 350425"/>
                <a:gd name="connsiteY5" fmla="*/ 115371 h 254854"/>
                <a:gd name="connsiteX6" fmla="*/ 234399 w 350425"/>
                <a:gd name="connsiteY6" fmla="*/ 115052 h 254854"/>
                <a:gd name="connsiteX7" fmla="*/ 231214 w 350425"/>
                <a:gd name="connsiteY7" fmla="*/ 113778 h 254854"/>
                <a:gd name="connsiteX8" fmla="*/ 230577 w 350425"/>
                <a:gd name="connsiteY8" fmla="*/ 113460 h 254854"/>
                <a:gd name="connsiteX9" fmla="*/ 231214 w 350425"/>
                <a:gd name="connsiteY9" fmla="*/ 113778 h 254854"/>
                <a:gd name="connsiteX10" fmla="*/ 232488 w 350425"/>
                <a:gd name="connsiteY10" fmla="*/ 114415 h 254854"/>
                <a:gd name="connsiteX11" fmla="*/ 259248 w 350425"/>
                <a:gd name="connsiteY11" fmla="*/ 126840 h 254854"/>
                <a:gd name="connsiteX12" fmla="*/ 274539 w 350425"/>
                <a:gd name="connsiteY12" fmla="*/ 134485 h 254854"/>
                <a:gd name="connsiteX13" fmla="*/ 294290 w 350425"/>
                <a:gd name="connsiteY13" fmla="*/ 145954 h 254854"/>
                <a:gd name="connsiteX14" fmla="*/ 314360 w 350425"/>
                <a:gd name="connsiteY14" fmla="*/ 159652 h 254854"/>
                <a:gd name="connsiteX15" fmla="*/ 332200 w 350425"/>
                <a:gd name="connsiteY15" fmla="*/ 178766 h 254854"/>
                <a:gd name="connsiteX16" fmla="*/ 332518 w 350425"/>
                <a:gd name="connsiteY16" fmla="*/ 190553 h 254854"/>
                <a:gd name="connsiteX17" fmla="*/ 321369 w 350425"/>
                <a:gd name="connsiteY17" fmla="*/ 197880 h 254854"/>
                <a:gd name="connsiteX18" fmla="*/ 291104 w 350425"/>
                <a:gd name="connsiteY18" fmla="*/ 203615 h 254854"/>
                <a:gd name="connsiteX19" fmla="*/ 274858 w 350425"/>
                <a:gd name="connsiteY19" fmla="*/ 205207 h 254854"/>
                <a:gd name="connsiteX20" fmla="*/ 257655 w 350425"/>
                <a:gd name="connsiteY20" fmla="*/ 208393 h 254854"/>
                <a:gd name="connsiteX21" fmla="*/ 223886 w 350425"/>
                <a:gd name="connsiteY21" fmla="*/ 219543 h 254854"/>
                <a:gd name="connsiteX22" fmla="*/ 191074 w 350425"/>
                <a:gd name="connsiteY22" fmla="*/ 234197 h 254854"/>
                <a:gd name="connsiteX23" fmla="*/ 158899 w 350425"/>
                <a:gd name="connsiteY23" fmla="*/ 241206 h 254854"/>
                <a:gd name="connsiteX24" fmla="*/ 130864 w 350425"/>
                <a:gd name="connsiteY24" fmla="*/ 225914 h 254854"/>
                <a:gd name="connsiteX25" fmla="*/ 107927 w 350425"/>
                <a:gd name="connsiteY25" fmla="*/ 197880 h 254854"/>
                <a:gd name="connsiteX26" fmla="*/ 97415 w 350425"/>
                <a:gd name="connsiteY26" fmla="*/ 181952 h 254854"/>
                <a:gd name="connsiteX27" fmla="*/ 70018 w 350425"/>
                <a:gd name="connsiteY27" fmla="*/ 134167 h 254854"/>
                <a:gd name="connsiteX28" fmla="*/ 53452 w 350425"/>
                <a:gd name="connsiteY28" fmla="*/ 101673 h 254854"/>
                <a:gd name="connsiteX29" fmla="*/ 39435 w 350425"/>
                <a:gd name="connsiteY29" fmla="*/ 69179 h 254854"/>
                <a:gd name="connsiteX30" fmla="*/ 34975 w 350425"/>
                <a:gd name="connsiteY30" fmla="*/ 52932 h 254854"/>
                <a:gd name="connsiteX31" fmla="*/ 34657 w 350425"/>
                <a:gd name="connsiteY31" fmla="*/ 38277 h 254854"/>
                <a:gd name="connsiteX32" fmla="*/ 58549 w 350425"/>
                <a:gd name="connsiteY32" fmla="*/ 33180 h 254854"/>
                <a:gd name="connsiteX33" fmla="*/ 114299 w 350425"/>
                <a:gd name="connsiteY33" fmla="*/ 56117 h 254854"/>
                <a:gd name="connsiteX34" fmla="*/ 160173 w 350425"/>
                <a:gd name="connsiteY34" fmla="*/ 79691 h 254854"/>
                <a:gd name="connsiteX35" fmla="*/ 195534 w 350425"/>
                <a:gd name="connsiteY35" fmla="*/ 97850 h 254854"/>
                <a:gd name="connsiteX36" fmla="*/ 214329 w 350425"/>
                <a:gd name="connsiteY36" fmla="*/ 106770 h 254854"/>
                <a:gd name="connsiteX37" fmla="*/ 216559 w 350425"/>
                <a:gd name="connsiteY37" fmla="*/ 107725 h 254854"/>
                <a:gd name="connsiteX38" fmla="*/ 220701 w 350425"/>
                <a:gd name="connsiteY38" fmla="*/ 109637 h 254854"/>
                <a:gd name="connsiteX39" fmla="*/ 218789 w 350425"/>
                <a:gd name="connsiteY39" fmla="*/ 108681 h 254854"/>
                <a:gd name="connsiteX40" fmla="*/ 218789 w 350425"/>
                <a:gd name="connsiteY40" fmla="*/ 108681 h 254854"/>
                <a:gd name="connsiteX41" fmla="*/ 195853 w 350425"/>
                <a:gd name="connsiteY41" fmla="*/ 97531 h 254854"/>
                <a:gd name="connsiteX42" fmla="*/ 115892 w 350425"/>
                <a:gd name="connsiteY42" fmla="*/ 52932 h 254854"/>
                <a:gd name="connsiteX43" fmla="*/ 60142 w 350425"/>
                <a:gd name="connsiteY43" fmla="*/ 26490 h 254854"/>
                <a:gd name="connsiteX44" fmla="*/ 42621 w 350425"/>
                <a:gd name="connsiteY44" fmla="*/ 23942 h 254854"/>
                <a:gd name="connsiteX45" fmla="*/ 32427 w 350425"/>
                <a:gd name="connsiteY45" fmla="*/ 26809 h 254854"/>
                <a:gd name="connsiteX46" fmla="*/ 25737 w 350425"/>
                <a:gd name="connsiteY46" fmla="*/ 35729 h 254854"/>
                <a:gd name="connsiteX47" fmla="*/ 24463 w 350425"/>
                <a:gd name="connsiteY47" fmla="*/ 55162 h 254854"/>
                <a:gd name="connsiteX48" fmla="*/ 28285 w 350425"/>
                <a:gd name="connsiteY48" fmla="*/ 73320 h 254854"/>
                <a:gd name="connsiteX49" fmla="*/ 56638 w 350425"/>
                <a:gd name="connsiteY49" fmla="*/ 141812 h 254854"/>
                <a:gd name="connsiteX50" fmla="*/ 79893 w 350425"/>
                <a:gd name="connsiteY50" fmla="*/ 184819 h 254854"/>
                <a:gd name="connsiteX51" fmla="*/ 94548 w 350425"/>
                <a:gd name="connsiteY51" fmla="*/ 208074 h 254854"/>
                <a:gd name="connsiteX52" fmla="*/ 119715 w 350425"/>
                <a:gd name="connsiteY52" fmla="*/ 238339 h 254854"/>
                <a:gd name="connsiteX53" fmla="*/ 136280 w 350425"/>
                <a:gd name="connsiteY53" fmla="*/ 250763 h 254854"/>
                <a:gd name="connsiteX54" fmla="*/ 156987 w 350425"/>
                <a:gd name="connsiteY54" fmla="*/ 257134 h 254854"/>
                <a:gd name="connsiteX55" fmla="*/ 196171 w 350425"/>
                <a:gd name="connsiteY55" fmla="*/ 247577 h 254854"/>
                <a:gd name="connsiteX56" fmla="*/ 228346 w 350425"/>
                <a:gd name="connsiteY56" fmla="*/ 231011 h 254854"/>
                <a:gd name="connsiteX57" fmla="*/ 259885 w 350425"/>
                <a:gd name="connsiteY57" fmla="*/ 218269 h 254854"/>
                <a:gd name="connsiteX58" fmla="*/ 275813 w 350425"/>
                <a:gd name="connsiteY58" fmla="*/ 214446 h 254854"/>
                <a:gd name="connsiteX59" fmla="*/ 292060 w 350425"/>
                <a:gd name="connsiteY59" fmla="*/ 211897 h 254854"/>
                <a:gd name="connsiteX60" fmla="*/ 323280 w 350425"/>
                <a:gd name="connsiteY60" fmla="*/ 203933 h 254854"/>
                <a:gd name="connsiteX61" fmla="*/ 336023 w 350425"/>
                <a:gd name="connsiteY61" fmla="*/ 193739 h 254854"/>
                <a:gd name="connsiteX62" fmla="*/ 335704 w 350425"/>
                <a:gd name="connsiteY62" fmla="*/ 177173 h 254854"/>
                <a:gd name="connsiteX63" fmla="*/ 222294 w 350425"/>
                <a:gd name="connsiteY63" fmla="*/ 109955 h 254854"/>
                <a:gd name="connsiteX64" fmla="*/ 221657 w 350425"/>
                <a:gd name="connsiteY64" fmla="*/ 109637 h 254854"/>
                <a:gd name="connsiteX65" fmla="*/ 223249 w 350425"/>
                <a:gd name="connsiteY65" fmla="*/ 110274 h 254854"/>
                <a:gd name="connsiteX66" fmla="*/ 222294 w 350425"/>
                <a:gd name="connsiteY66" fmla="*/ 109955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0425" h="254854">
                  <a:moveTo>
                    <a:pt x="335704" y="177173"/>
                  </a:moveTo>
                  <a:cubicBezTo>
                    <a:pt x="330288" y="168572"/>
                    <a:pt x="322961" y="163156"/>
                    <a:pt x="315953" y="157741"/>
                  </a:cubicBezTo>
                  <a:cubicBezTo>
                    <a:pt x="308944" y="152644"/>
                    <a:pt x="301936" y="148502"/>
                    <a:pt x="295246" y="144679"/>
                  </a:cubicBezTo>
                  <a:cubicBezTo>
                    <a:pt x="288237" y="140856"/>
                    <a:pt x="281547" y="137352"/>
                    <a:pt x="275495" y="134167"/>
                  </a:cubicBezTo>
                  <a:cubicBezTo>
                    <a:pt x="269760" y="131300"/>
                    <a:pt x="264345" y="128751"/>
                    <a:pt x="259566" y="126521"/>
                  </a:cubicBezTo>
                  <a:cubicBezTo>
                    <a:pt x="248735" y="121424"/>
                    <a:pt x="240452" y="117601"/>
                    <a:pt x="235036" y="115371"/>
                  </a:cubicBezTo>
                  <a:cubicBezTo>
                    <a:pt x="234718" y="115052"/>
                    <a:pt x="234399" y="115052"/>
                    <a:pt x="234399" y="115052"/>
                  </a:cubicBezTo>
                  <a:cubicBezTo>
                    <a:pt x="233125" y="114415"/>
                    <a:pt x="232169" y="114097"/>
                    <a:pt x="231214" y="113778"/>
                  </a:cubicBezTo>
                  <a:cubicBezTo>
                    <a:pt x="230895" y="113460"/>
                    <a:pt x="230577" y="113460"/>
                    <a:pt x="230577" y="113460"/>
                  </a:cubicBezTo>
                  <a:cubicBezTo>
                    <a:pt x="230895" y="113460"/>
                    <a:pt x="230895" y="113778"/>
                    <a:pt x="231214" y="113778"/>
                  </a:cubicBezTo>
                  <a:cubicBezTo>
                    <a:pt x="231532" y="114097"/>
                    <a:pt x="232169" y="114097"/>
                    <a:pt x="232488" y="114415"/>
                  </a:cubicBezTo>
                  <a:cubicBezTo>
                    <a:pt x="237585" y="116645"/>
                    <a:pt x="246823" y="120787"/>
                    <a:pt x="259248" y="126840"/>
                  </a:cubicBezTo>
                  <a:cubicBezTo>
                    <a:pt x="264026" y="129070"/>
                    <a:pt x="269123" y="131618"/>
                    <a:pt x="274539" y="134485"/>
                  </a:cubicBezTo>
                  <a:cubicBezTo>
                    <a:pt x="280592" y="137671"/>
                    <a:pt x="287282" y="141494"/>
                    <a:pt x="294290" y="145954"/>
                  </a:cubicBezTo>
                  <a:cubicBezTo>
                    <a:pt x="300980" y="150095"/>
                    <a:pt x="307670" y="154555"/>
                    <a:pt x="314360" y="159652"/>
                  </a:cubicBezTo>
                  <a:cubicBezTo>
                    <a:pt x="321050" y="164749"/>
                    <a:pt x="328058" y="170802"/>
                    <a:pt x="332200" y="178766"/>
                  </a:cubicBezTo>
                  <a:cubicBezTo>
                    <a:pt x="334111" y="182589"/>
                    <a:pt x="334748" y="187049"/>
                    <a:pt x="332518" y="190553"/>
                  </a:cubicBezTo>
                  <a:cubicBezTo>
                    <a:pt x="330288" y="194058"/>
                    <a:pt x="325828" y="196288"/>
                    <a:pt x="321369" y="197880"/>
                  </a:cubicBezTo>
                  <a:cubicBezTo>
                    <a:pt x="312130" y="201066"/>
                    <a:pt x="301936" y="202977"/>
                    <a:pt x="291104" y="203615"/>
                  </a:cubicBezTo>
                  <a:cubicBezTo>
                    <a:pt x="285689" y="204252"/>
                    <a:pt x="280273" y="204889"/>
                    <a:pt x="274858" y="205207"/>
                  </a:cubicBezTo>
                  <a:cubicBezTo>
                    <a:pt x="269123" y="206163"/>
                    <a:pt x="263389" y="207119"/>
                    <a:pt x="257655" y="208393"/>
                  </a:cubicBezTo>
                  <a:cubicBezTo>
                    <a:pt x="246186" y="210942"/>
                    <a:pt x="235036" y="215083"/>
                    <a:pt x="223886" y="219543"/>
                  </a:cubicBezTo>
                  <a:cubicBezTo>
                    <a:pt x="212737" y="224003"/>
                    <a:pt x="201905" y="229419"/>
                    <a:pt x="191074" y="234197"/>
                  </a:cubicBezTo>
                  <a:cubicBezTo>
                    <a:pt x="180243" y="238976"/>
                    <a:pt x="169411" y="242480"/>
                    <a:pt x="158899" y="241206"/>
                  </a:cubicBezTo>
                  <a:cubicBezTo>
                    <a:pt x="148704" y="239931"/>
                    <a:pt x="139466" y="233879"/>
                    <a:pt x="130864" y="225914"/>
                  </a:cubicBezTo>
                  <a:cubicBezTo>
                    <a:pt x="122582" y="217950"/>
                    <a:pt x="114936" y="208074"/>
                    <a:pt x="107927" y="197880"/>
                  </a:cubicBezTo>
                  <a:cubicBezTo>
                    <a:pt x="104423" y="192783"/>
                    <a:pt x="100919" y="187367"/>
                    <a:pt x="97415" y="181952"/>
                  </a:cubicBezTo>
                  <a:cubicBezTo>
                    <a:pt x="87539" y="166342"/>
                    <a:pt x="78938" y="150095"/>
                    <a:pt x="70018" y="134167"/>
                  </a:cubicBezTo>
                  <a:cubicBezTo>
                    <a:pt x="64284" y="123335"/>
                    <a:pt x="58549" y="112504"/>
                    <a:pt x="53452" y="101673"/>
                  </a:cubicBezTo>
                  <a:cubicBezTo>
                    <a:pt x="48037" y="90841"/>
                    <a:pt x="43258" y="80010"/>
                    <a:pt x="39435" y="69179"/>
                  </a:cubicBezTo>
                  <a:cubicBezTo>
                    <a:pt x="37524" y="63763"/>
                    <a:pt x="35931" y="58347"/>
                    <a:pt x="34975" y="52932"/>
                  </a:cubicBezTo>
                  <a:cubicBezTo>
                    <a:pt x="34020" y="47516"/>
                    <a:pt x="33382" y="42100"/>
                    <a:pt x="34657" y="38277"/>
                  </a:cubicBezTo>
                  <a:cubicBezTo>
                    <a:pt x="36250" y="29995"/>
                    <a:pt x="48674" y="30632"/>
                    <a:pt x="58549" y="33180"/>
                  </a:cubicBezTo>
                  <a:cubicBezTo>
                    <a:pt x="78938" y="38596"/>
                    <a:pt x="97415" y="47834"/>
                    <a:pt x="114299" y="56117"/>
                  </a:cubicBezTo>
                  <a:cubicBezTo>
                    <a:pt x="131183" y="64400"/>
                    <a:pt x="146474" y="72683"/>
                    <a:pt x="160173" y="79691"/>
                  </a:cubicBezTo>
                  <a:cubicBezTo>
                    <a:pt x="173871" y="86700"/>
                    <a:pt x="185658" y="93071"/>
                    <a:pt x="195534" y="97850"/>
                  </a:cubicBezTo>
                  <a:cubicBezTo>
                    <a:pt x="202861" y="101354"/>
                    <a:pt x="209232" y="104540"/>
                    <a:pt x="214329" y="106770"/>
                  </a:cubicBezTo>
                  <a:cubicBezTo>
                    <a:pt x="215285" y="107088"/>
                    <a:pt x="215922" y="107407"/>
                    <a:pt x="216559" y="107725"/>
                  </a:cubicBezTo>
                  <a:cubicBezTo>
                    <a:pt x="218152" y="108363"/>
                    <a:pt x="219427" y="109000"/>
                    <a:pt x="220701" y="109637"/>
                  </a:cubicBezTo>
                  <a:cubicBezTo>
                    <a:pt x="220064" y="109318"/>
                    <a:pt x="219427" y="109000"/>
                    <a:pt x="218789" y="108681"/>
                  </a:cubicBezTo>
                  <a:lnTo>
                    <a:pt x="218789" y="108681"/>
                  </a:lnTo>
                  <a:cubicBezTo>
                    <a:pt x="213374" y="106133"/>
                    <a:pt x="205410" y="102628"/>
                    <a:pt x="195853" y="97531"/>
                  </a:cubicBezTo>
                  <a:cubicBezTo>
                    <a:pt x="176101" y="87656"/>
                    <a:pt x="149023" y="71727"/>
                    <a:pt x="115892" y="52932"/>
                  </a:cubicBezTo>
                  <a:cubicBezTo>
                    <a:pt x="99326" y="43693"/>
                    <a:pt x="81486" y="33180"/>
                    <a:pt x="60142" y="26490"/>
                  </a:cubicBezTo>
                  <a:cubicBezTo>
                    <a:pt x="54727" y="24897"/>
                    <a:pt x="48992" y="23623"/>
                    <a:pt x="42621" y="23942"/>
                  </a:cubicBezTo>
                  <a:cubicBezTo>
                    <a:pt x="39435" y="24260"/>
                    <a:pt x="35931" y="24897"/>
                    <a:pt x="32427" y="26809"/>
                  </a:cubicBezTo>
                  <a:cubicBezTo>
                    <a:pt x="29241" y="28720"/>
                    <a:pt x="26693" y="32225"/>
                    <a:pt x="25737" y="35729"/>
                  </a:cubicBezTo>
                  <a:cubicBezTo>
                    <a:pt x="23188" y="42419"/>
                    <a:pt x="23825" y="48790"/>
                    <a:pt x="24463" y="55162"/>
                  </a:cubicBezTo>
                  <a:cubicBezTo>
                    <a:pt x="25100" y="61214"/>
                    <a:pt x="26693" y="67267"/>
                    <a:pt x="28285" y="73320"/>
                  </a:cubicBezTo>
                  <a:cubicBezTo>
                    <a:pt x="34975" y="96894"/>
                    <a:pt x="45488" y="119194"/>
                    <a:pt x="56638" y="141812"/>
                  </a:cubicBezTo>
                  <a:cubicBezTo>
                    <a:pt x="63646" y="156467"/>
                    <a:pt x="71292" y="170802"/>
                    <a:pt x="79893" y="184819"/>
                  </a:cubicBezTo>
                  <a:cubicBezTo>
                    <a:pt x="84672" y="192465"/>
                    <a:pt x="89451" y="200429"/>
                    <a:pt x="94548" y="208074"/>
                  </a:cubicBezTo>
                  <a:cubicBezTo>
                    <a:pt x="101875" y="218587"/>
                    <a:pt x="110157" y="229100"/>
                    <a:pt x="119715" y="238339"/>
                  </a:cubicBezTo>
                  <a:cubicBezTo>
                    <a:pt x="124812" y="243117"/>
                    <a:pt x="130227" y="247259"/>
                    <a:pt x="136280" y="250763"/>
                  </a:cubicBezTo>
                  <a:cubicBezTo>
                    <a:pt x="142651" y="254267"/>
                    <a:pt x="149660" y="256497"/>
                    <a:pt x="156987" y="257134"/>
                  </a:cubicBezTo>
                  <a:cubicBezTo>
                    <a:pt x="171960" y="258408"/>
                    <a:pt x="185021" y="252993"/>
                    <a:pt x="196171" y="247577"/>
                  </a:cubicBezTo>
                  <a:cubicBezTo>
                    <a:pt x="207321" y="242161"/>
                    <a:pt x="217834" y="236109"/>
                    <a:pt x="228346" y="231011"/>
                  </a:cubicBezTo>
                  <a:cubicBezTo>
                    <a:pt x="238859" y="225914"/>
                    <a:pt x="249372" y="221454"/>
                    <a:pt x="259885" y="218269"/>
                  </a:cubicBezTo>
                  <a:cubicBezTo>
                    <a:pt x="265301" y="216676"/>
                    <a:pt x="270398" y="215402"/>
                    <a:pt x="275813" y="214446"/>
                  </a:cubicBezTo>
                  <a:cubicBezTo>
                    <a:pt x="281229" y="213490"/>
                    <a:pt x="286645" y="212534"/>
                    <a:pt x="292060" y="211897"/>
                  </a:cubicBezTo>
                  <a:cubicBezTo>
                    <a:pt x="302891" y="210304"/>
                    <a:pt x="313404" y="208074"/>
                    <a:pt x="323280" y="203933"/>
                  </a:cubicBezTo>
                  <a:cubicBezTo>
                    <a:pt x="328058" y="201703"/>
                    <a:pt x="333156" y="198836"/>
                    <a:pt x="336023" y="193739"/>
                  </a:cubicBezTo>
                  <a:cubicBezTo>
                    <a:pt x="339845" y="187686"/>
                    <a:pt x="338253" y="181315"/>
                    <a:pt x="335704" y="177173"/>
                  </a:cubicBezTo>
                  <a:close/>
                  <a:moveTo>
                    <a:pt x="222294" y="109955"/>
                  </a:moveTo>
                  <a:cubicBezTo>
                    <a:pt x="221975" y="109955"/>
                    <a:pt x="221975" y="109637"/>
                    <a:pt x="221657" y="109637"/>
                  </a:cubicBezTo>
                  <a:cubicBezTo>
                    <a:pt x="222294" y="109955"/>
                    <a:pt x="222931" y="110274"/>
                    <a:pt x="223249" y="110274"/>
                  </a:cubicBezTo>
                  <a:cubicBezTo>
                    <a:pt x="222931" y="110274"/>
                    <a:pt x="222612" y="110274"/>
                    <a:pt x="222294" y="109955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D6749EFC-DE66-45A5-98BF-4D9B5F52B5AD}"/>
                </a:ext>
              </a:extLst>
            </p:cNvPr>
            <p:cNvSpPr/>
            <p:nvPr/>
          </p:nvSpPr>
          <p:spPr>
            <a:xfrm>
              <a:off x="1764443" y="5968276"/>
              <a:ext cx="222998" cy="159284"/>
            </a:xfrm>
            <a:custGeom>
              <a:avLst/>
              <a:gdLst>
                <a:gd name="connsiteX0" fmla="*/ 138020 w 222998"/>
                <a:gd name="connsiteY0" fmla="*/ 72723 h 159284"/>
                <a:gd name="connsiteX1" fmla="*/ 171469 w 222998"/>
                <a:gd name="connsiteY1" fmla="*/ 127836 h 159284"/>
                <a:gd name="connsiteX2" fmla="*/ 40219 w 222998"/>
                <a:gd name="connsiteY2" fmla="*/ 80369 h 159284"/>
                <a:gd name="connsiteX3" fmla="*/ 138020 w 222998"/>
                <a:gd name="connsiteY3" fmla="*/ 7272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98" h="159284">
                  <a:moveTo>
                    <a:pt x="138020" y="72723"/>
                  </a:moveTo>
                  <a:cubicBezTo>
                    <a:pt x="138020" y="72723"/>
                    <a:pt x="252067" y="119553"/>
                    <a:pt x="171469" y="127836"/>
                  </a:cubicBezTo>
                  <a:cubicBezTo>
                    <a:pt x="107118" y="134526"/>
                    <a:pt x="99473" y="199195"/>
                    <a:pt x="40219" y="80369"/>
                  </a:cubicBezTo>
                  <a:cubicBezTo>
                    <a:pt x="-13938" y="-27944"/>
                    <a:pt x="79085" y="48512"/>
                    <a:pt x="138020" y="727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09EA9734-533C-4A8F-9F6E-480C5DA40D74}"/>
                </a:ext>
              </a:extLst>
            </p:cNvPr>
            <p:cNvSpPr/>
            <p:nvPr/>
          </p:nvSpPr>
          <p:spPr>
            <a:xfrm>
              <a:off x="1253136" y="5912827"/>
              <a:ext cx="350426" cy="254855"/>
            </a:xfrm>
            <a:custGeom>
              <a:avLst/>
              <a:gdLst>
                <a:gd name="connsiteX0" fmla="*/ 302405 w 350425"/>
                <a:gd name="connsiteY0" fmla="*/ 122119 h 254854"/>
                <a:gd name="connsiteX1" fmla="*/ 275008 w 350425"/>
                <a:gd name="connsiteY1" fmla="*/ 173091 h 254854"/>
                <a:gd name="connsiteX2" fmla="*/ 73991 w 350425"/>
                <a:gd name="connsiteY2" fmla="*/ 204310 h 254854"/>
                <a:gd name="connsiteX3" fmla="*/ 109034 w 350425"/>
                <a:gd name="connsiteY3" fmla="*/ 118615 h 254854"/>
                <a:gd name="connsiteX4" fmla="*/ 124962 w 350425"/>
                <a:gd name="connsiteY4" fmla="*/ 111288 h 254854"/>
                <a:gd name="connsiteX5" fmla="*/ 125599 w 350425"/>
                <a:gd name="connsiteY5" fmla="*/ 110969 h 254854"/>
                <a:gd name="connsiteX6" fmla="*/ 127192 w 350425"/>
                <a:gd name="connsiteY6" fmla="*/ 110332 h 254854"/>
                <a:gd name="connsiteX7" fmla="*/ 128467 w 350425"/>
                <a:gd name="connsiteY7" fmla="*/ 109695 h 254854"/>
                <a:gd name="connsiteX8" fmla="*/ 128467 w 350425"/>
                <a:gd name="connsiteY8" fmla="*/ 109695 h 254854"/>
                <a:gd name="connsiteX9" fmla="*/ 129104 w 350425"/>
                <a:gd name="connsiteY9" fmla="*/ 109377 h 254854"/>
                <a:gd name="connsiteX10" fmla="*/ 131652 w 350425"/>
                <a:gd name="connsiteY10" fmla="*/ 108102 h 254854"/>
                <a:gd name="connsiteX11" fmla="*/ 134838 w 350425"/>
                <a:gd name="connsiteY11" fmla="*/ 106828 h 254854"/>
                <a:gd name="connsiteX12" fmla="*/ 137386 w 350425"/>
                <a:gd name="connsiteY12" fmla="*/ 105554 h 254854"/>
                <a:gd name="connsiteX13" fmla="*/ 138024 w 350425"/>
                <a:gd name="connsiteY13" fmla="*/ 105235 h 254854"/>
                <a:gd name="connsiteX14" fmla="*/ 139935 w 350425"/>
                <a:gd name="connsiteY14" fmla="*/ 104280 h 254854"/>
                <a:gd name="connsiteX15" fmla="*/ 142165 w 350425"/>
                <a:gd name="connsiteY15" fmla="*/ 103324 h 254854"/>
                <a:gd name="connsiteX16" fmla="*/ 144395 w 350425"/>
                <a:gd name="connsiteY16" fmla="*/ 102368 h 254854"/>
                <a:gd name="connsiteX17" fmla="*/ 302405 w 350425"/>
                <a:gd name="connsiteY17" fmla="*/ 122119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0425" h="254854">
                  <a:moveTo>
                    <a:pt x="302405" y="122119"/>
                  </a:moveTo>
                  <a:cubicBezTo>
                    <a:pt x="292529" y="141871"/>
                    <a:pt x="283291" y="158755"/>
                    <a:pt x="275008" y="173091"/>
                  </a:cubicBezTo>
                  <a:cubicBezTo>
                    <a:pt x="196003" y="307845"/>
                    <a:pt x="175296" y="214823"/>
                    <a:pt x="73991" y="204310"/>
                  </a:cubicBezTo>
                  <a:cubicBezTo>
                    <a:pt x="-35278" y="193160"/>
                    <a:pt x="61249" y="141234"/>
                    <a:pt x="109034" y="118615"/>
                  </a:cubicBezTo>
                  <a:cubicBezTo>
                    <a:pt x="115405" y="115748"/>
                    <a:pt x="121139" y="113199"/>
                    <a:pt x="124962" y="111288"/>
                  </a:cubicBezTo>
                  <a:cubicBezTo>
                    <a:pt x="125281" y="110969"/>
                    <a:pt x="125599" y="110969"/>
                    <a:pt x="125599" y="110969"/>
                  </a:cubicBezTo>
                  <a:cubicBezTo>
                    <a:pt x="126237" y="110651"/>
                    <a:pt x="126874" y="110332"/>
                    <a:pt x="127192" y="110332"/>
                  </a:cubicBezTo>
                  <a:cubicBezTo>
                    <a:pt x="127829" y="110014"/>
                    <a:pt x="128148" y="110014"/>
                    <a:pt x="128467" y="109695"/>
                  </a:cubicBezTo>
                  <a:lnTo>
                    <a:pt x="128467" y="109695"/>
                  </a:lnTo>
                  <a:cubicBezTo>
                    <a:pt x="128785" y="109377"/>
                    <a:pt x="129104" y="109377"/>
                    <a:pt x="129104" y="109377"/>
                  </a:cubicBezTo>
                  <a:cubicBezTo>
                    <a:pt x="131015" y="108421"/>
                    <a:pt x="131652" y="108102"/>
                    <a:pt x="131652" y="108102"/>
                  </a:cubicBezTo>
                  <a:cubicBezTo>
                    <a:pt x="131652" y="108102"/>
                    <a:pt x="132927" y="107465"/>
                    <a:pt x="134838" y="106828"/>
                  </a:cubicBezTo>
                  <a:cubicBezTo>
                    <a:pt x="135794" y="106510"/>
                    <a:pt x="136431" y="106191"/>
                    <a:pt x="137386" y="105554"/>
                  </a:cubicBezTo>
                  <a:cubicBezTo>
                    <a:pt x="137705" y="105554"/>
                    <a:pt x="137705" y="105235"/>
                    <a:pt x="138024" y="105235"/>
                  </a:cubicBezTo>
                  <a:cubicBezTo>
                    <a:pt x="138661" y="104917"/>
                    <a:pt x="139298" y="104598"/>
                    <a:pt x="139935" y="104280"/>
                  </a:cubicBezTo>
                  <a:cubicBezTo>
                    <a:pt x="140572" y="103961"/>
                    <a:pt x="141528" y="103643"/>
                    <a:pt x="142165" y="103324"/>
                  </a:cubicBezTo>
                  <a:cubicBezTo>
                    <a:pt x="142802" y="103005"/>
                    <a:pt x="143758" y="102687"/>
                    <a:pt x="144395" y="102368"/>
                  </a:cubicBezTo>
                  <a:cubicBezTo>
                    <a:pt x="247611" y="56494"/>
                    <a:pt x="392241" y="-58509"/>
                    <a:pt x="302405" y="122119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AE333D17-04C0-4DDD-BA4C-67F5EE61B1EA}"/>
                </a:ext>
              </a:extLst>
            </p:cNvPr>
            <p:cNvSpPr/>
            <p:nvPr/>
          </p:nvSpPr>
          <p:spPr>
            <a:xfrm>
              <a:off x="1250809" y="5908744"/>
              <a:ext cx="350426" cy="254855"/>
            </a:xfrm>
            <a:custGeom>
              <a:avLst/>
              <a:gdLst>
                <a:gd name="connsiteX0" fmla="*/ 335952 w 350425"/>
                <a:gd name="connsiteY0" fmla="*/ 35729 h 254854"/>
                <a:gd name="connsiteX1" fmla="*/ 328944 w 350425"/>
                <a:gd name="connsiteY1" fmla="*/ 26809 h 254854"/>
                <a:gd name="connsiteX2" fmla="*/ 319068 w 350425"/>
                <a:gd name="connsiteY2" fmla="*/ 23942 h 254854"/>
                <a:gd name="connsiteX3" fmla="*/ 301547 w 350425"/>
                <a:gd name="connsiteY3" fmla="*/ 26490 h 254854"/>
                <a:gd name="connsiteX4" fmla="*/ 245798 w 350425"/>
                <a:gd name="connsiteY4" fmla="*/ 52932 h 254854"/>
                <a:gd name="connsiteX5" fmla="*/ 165837 w 350425"/>
                <a:gd name="connsiteY5" fmla="*/ 97531 h 254854"/>
                <a:gd name="connsiteX6" fmla="*/ 142900 w 350425"/>
                <a:gd name="connsiteY6" fmla="*/ 108681 h 254854"/>
                <a:gd name="connsiteX7" fmla="*/ 140988 w 350425"/>
                <a:gd name="connsiteY7" fmla="*/ 109637 h 254854"/>
                <a:gd name="connsiteX8" fmla="*/ 145130 w 350425"/>
                <a:gd name="connsiteY8" fmla="*/ 107725 h 254854"/>
                <a:gd name="connsiteX9" fmla="*/ 147360 w 350425"/>
                <a:gd name="connsiteY9" fmla="*/ 106770 h 254854"/>
                <a:gd name="connsiteX10" fmla="*/ 166155 w 350425"/>
                <a:gd name="connsiteY10" fmla="*/ 97850 h 254854"/>
                <a:gd name="connsiteX11" fmla="*/ 201517 w 350425"/>
                <a:gd name="connsiteY11" fmla="*/ 79691 h 254854"/>
                <a:gd name="connsiteX12" fmla="*/ 247390 w 350425"/>
                <a:gd name="connsiteY12" fmla="*/ 56117 h 254854"/>
                <a:gd name="connsiteX13" fmla="*/ 303140 w 350425"/>
                <a:gd name="connsiteY13" fmla="*/ 33180 h 254854"/>
                <a:gd name="connsiteX14" fmla="*/ 327033 w 350425"/>
                <a:gd name="connsiteY14" fmla="*/ 38277 h 254854"/>
                <a:gd name="connsiteX15" fmla="*/ 326714 w 350425"/>
                <a:gd name="connsiteY15" fmla="*/ 52932 h 254854"/>
                <a:gd name="connsiteX16" fmla="*/ 322254 w 350425"/>
                <a:gd name="connsiteY16" fmla="*/ 69179 h 254854"/>
                <a:gd name="connsiteX17" fmla="*/ 308237 w 350425"/>
                <a:gd name="connsiteY17" fmla="*/ 101673 h 254854"/>
                <a:gd name="connsiteX18" fmla="*/ 291671 w 350425"/>
                <a:gd name="connsiteY18" fmla="*/ 134166 h 254854"/>
                <a:gd name="connsiteX19" fmla="*/ 268734 w 350425"/>
                <a:gd name="connsiteY19" fmla="*/ 175262 h 254854"/>
                <a:gd name="connsiteX20" fmla="*/ 254080 w 350425"/>
                <a:gd name="connsiteY20" fmla="*/ 198199 h 254854"/>
                <a:gd name="connsiteX21" fmla="*/ 231143 w 350425"/>
                <a:gd name="connsiteY21" fmla="*/ 226233 h 254854"/>
                <a:gd name="connsiteX22" fmla="*/ 203109 w 350425"/>
                <a:gd name="connsiteY22" fmla="*/ 241524 h 254854"/>
                <a:gd name="connsiteX23" fmla="*/ 170934 w 350425"/>
                <a:gd name="connsiteY23" fmla="*/ 234516 h 254854"/>
                <a:gd name="connsiteX24" fmla="*/ 138121 w 350425"/>
                <a:gd name="connsiteY24" fmla="*/ 219862 h 254854"/>
                <a:gd name="connsiteX25" fmla="*/ 104353 w 350425"/>
                <a:gd name="connsiteY25" fmla="*/ 208712 h 254854"/>
                <a:gd name="connsiteX26" fmla="*/ 87150 w 350425"/>
                <a:gd name="connsiteY26" fmla="*/ 205526 h 254854"/>
                <a:gd name="connsiteX27" fmla="*/ 70585 w 350425"/>
                <a:gd name="connsiteY27" fmla="*/ 203933 h 254854"/>
                <a:gd name="connsiteX28" fmla="*/ 40639 w 350425"/>
                <a:gd name="connsiteY28" fmla="*/ 198199 h 254854"/>
                <a:gd name="connsiteX29" fmla="*/ 29489 w 350425"/>
                <a:gd name="connsiteY29" fmla="*/ 190872 h 254854"/>
                <a:gd name="connsiteX30" fmla="*/ 29808 w 350425"/>
                <a:gd name="connsiteY30" fmla="*/ 179085 h 254854"/>
                <a:gd name="connsiteX31" fmla="*/ 47648 w 350425"/>
                <a:gd name="connsiteY31" fmla="*/ 159971 h 254854"/>
                <a:gd name="connsiteX32" fmla="*/ 67718 w 350425"/>
                <a:gd name="connsiteY32" fmla="*/ 146272 h 254854"/>
                <a:gd name="connsiteX33" fmla="*/ 102760 w 350425"/>
                <a:gd name="connsiteY33" fmla="*/ 127158 h 254854"/>
                <a:gd name="connsiteX34" fmla="*/ 111362 w 350425"/>
                <a:gd name="connsiteY34" fmla="*/ 123017 h 254854"/>
                <a:gd name="connsiteX35" fmla="*/ 129520 w 350425"/>
                <a:gd name="connsiteY35" fmla="*/ 114734 h 254854"/>
                <a:gd name="connsiteX36" fmla="*/ 130794 w 350425"/>
                <a:gd name="connsiteY36" fmla="*/ 114097 h 254854"/>
                <a:gd name="connsiteX37" fmla="*/ 131431 w 350425"/>
                <a:gd name="connsiteY37" fmla="*/ 113778 h 254854"/>
                <a:gd name="connsiteX38" fmla="*/ 130794 w 350425"/>
                <a:gd name="connsiteY38" fmla="*/ 114097 h 254854"/>
                <a:gd name="connsiteX39" fmla="*/ 127609 w 350425"/>
                <a:gd name="connsiteY39" fmla="*/ 115371 h 254854"/>
                <a:gd name="connsiteX40" fmla="*/ 126971 w 350425"/>
                <a:gd name="connsiteY40" fmla="*/ 115690 h 254854"/>
                <a:gd name="connsiteX41" fmla="*/ 110724 w 350425"/>
                <a:gd name="connsiteY41" fmla="*/ 123017 h 254854"/>
                <a:gd name="connsiteX42" fmla="*/ 102442 w 350425"/>
                <a:gd name="connsiteY42" fmla="*/ 126840 h 254854"/>
                <a:gd name="connsiteX43" fmla="*/ 67080 w 350425"/>
                <a:gd name="connsiteY43" fmla="*/ 145317 h 254854"/>
                <a:gd name="connsiteX44" fmla="*/ 46374 w 350425"/>
                <a:gd name="connsiteY44" fmla="*/ 158378 h 254854"/>
                <a:gd name="connsiteX45" fmla="*/ 26622 w 350425"/>
                <a:gd name="connsiteY45" fmla="*/ 177810 h 254854"/>
                <a:gd name="connsiteX46" fmla="*/ 25667 w 350425"/>
                <a:gd name="connsiteY46" fmla="*/ 193420 h 254854"/>
                <a:gd name="connsiteX47" fmla="*/ 38409 w 350425"/>
                <a:gd name="connsiteY47" fmla="*/ 203614 h 254854"/>
                <a:gd name="connsiteX48" fmla="*/ 69629 w 350425"/>
                <a:gd name="connsiteY48" fmla="*/ 211579 h 254854"/>
                <a:gd name="connsiteX49" fmla="*/ 85876 w 350425"/>
                <a:gd name="connsiteY49" fmla="*/ 214127 h 254854"/>
                <a:gd name="connsiteX50" fmla="*/ 101804 w 350425"/>
                <a:gd name="connsiteY50" fmla="*/ 217950 h 254854"/>
                <a:gd name="connsiteX51" fmla="*/ 133343 w 350425"/>
                <a:gd name="connsiteY51" fmla="*/ 230693 h 254854"/>
                <a:gd name="connsiteX52" fmla="*/ 165518 w 350425"/>
                <a:gd name="connsiteY52" fmla="*/ 247258 h 254854"/>
                <a:gd name="connsiteX53" fmla="*/ 204384 w 350425"/>
                <a:gd name="connsiteY53" fmla="*/ 256816 h 254854"/>
                <a:gd name="connsiteX54" fmla="*/ 225091 w 350425"/>
                <a:gd name="connsiteY54" fmla="*/ 250444 h 254854"/>
                <a:gd name="connsiteX55" fmla="*/ 241656 w 350425"/>
                <a:gd name="connsiteY55" fmla="*/ 238020 h 254854"/>
                <a:gd name="connsiteX56" fmla="*/ 267142 w 350425"/>
                <a:gd name="connsiteY56" fmla="*/ 207756 h 254854"/>
                <a:gd name="connsiteX57" fmla="*/ 285300 w 350425"/>
                <a:gd name="connsiteY57" fmla="*/ 178766 h 254854"/>
                <a:gd name="connsiteX58" fmla="*/ 305051 w 350425"/>
                <a:gd name="connsiteY58" fmla="*/ 141494 h 254854"/>
                <a:gd name="connsiteX59" fmla="*/ 333085 w 350425"/>
                <a:gd name="connsiteY59" fmla="*/ 73001 h 254854"/>
                <a:gd name="connsiteX60" fmla="*/ 336908 w 350425"/>
                <a:gd name="connsiteY60" fmla="*/ 54843 h 254854"/>
                <a:gd name="connsiteX61" fmla="*/ 335952 w 350425"/>
                <a:gd name="connsiteY61" fmla="*/ 35729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0425" h="254854">
                  <a:moveTo>
                    <a:pt x="335952" y="35729"/>
                  </a:moveTo>
                  <a:cubicBezTo>
                    <a:pt x="334678" y="32543"/>
                    <a:pt x="332448" y="29039"/>
                    <a:pt x="328944" y="26809"/>
                  </a:cubicBezTo>
                  <a:cubicBezTo>
                    <a:pt x="325758" y="24579"/>
                    <a:pt x="322254" y="23942"/>
                    <a:pt x="319068" y="23942"/>
                  </a:cubicBezTo>
                  <a:cubicBezTo>
                    <a:pt x="312697" y="23623"/>
                    <a:pt x="306963" y="24897"/>
                    <a:pt x="301547" y="26490"/>
                  </a:cubicBezTo>
                  <a:cubicBezTo>
                    <a:pt x="280203" y="33499"/>
                    <a:pt x="262363" y="44012"/>
                    <a:pt x="245798" y="52932"/>
                  </a:cubicBezTo>
                  <a:cubicBezTo>
                    <a:pt x="212985" y="71727"/>
                    <a:pt x="185907" y="87655"/>
                    <a:pt x="165837" y="97531"/>
                  </a:cubicBezTo>
                  <a:cubicBezTo>
                    <a:pt x="155961" y="102628"/>
                    <a:pt x="148316" y="106133"/>
                    <a:pt x="142900" y="108681"/>
                  </a:cubicBezTo>
                  <a:cubicBezTo>
                    <a:pt x="142263" y="109000"/>
                    <a:pt x="141626" y="109318"/>
                    <a:pt x="140988" y="109637"/>
                  </a:cubicBezTo>
                  <a:cubicBezTo>
                    <a:pt x="142263" y="109000"/>
                    <a:pt x="143537" y="108362"/>
                    <a:pt x="145130" y="107725"/>
                  </a:cubicBezTo>
                  <a:cubicBezTo>
                    <a:pt x="145767" y="107407"/>
                    <a:pt x="146723" y="107088"/>
                    <a:pt x="147360" y="106770"/>
                  </a:cubicBezTo>
                  <a:cubicBezTo>
                    <a:pt x="152457" y="104540"/>
                    <a:pt x="158510" y="101673"/>
                    <a:pt x="166155" y="97850"/>
                  </a:cubicBezTo>
                  <a:cubicBezTo>
                    <a:pt x="176031" y="93071"/>
                    <a:pt x="187818" y="86700"/>
                    <a:pt x="201517" y="79691"/>
                  </a:cubicBezTo>
                  <a:cubicBezTo>
                    <a:pt x="215215" y="72683"/>
                    <a:pt x="230506" y="64400"/>
                    <a:pt x="247390" y="56117"/>
                  </a:cubicBezTo>
                  <a:cubicBezTo>
                    <a:pt x="264275" y="48153"/>
                    <a:pt x="282752" y="38596"/>
                    <a:pt x="303140" y="33180"/>
                  </a:cubicBezTo>
                  <a:cubicBezTo>
                    <a:pt x="313016" y="30632"/>
                    <a:pt x="325440" y="30313"/>
                    <a:pt x="327033" y="38277"/>
                  </a:cubicBezTo>
                  <a:cubicBezTo>
                    <a:pt x="328307" y="42419"/>
                    <a:pt x="327670" y="47834"/>
                    <a:pt x="326714" y="52932"/>
                  </a:cubicBezTo>
                  <a:cubicBezTo>
                    <a:pt x="325758" y="58347"/>
                    <a:pt x="324165" y="63763"/>
                    <a:pt x="322254" y="69179"/>
                  </a:cubicBezTo>
                  <a:cubicBezTo>
                    <a:pt x="318431" y="80010"/>
                    <a:pt x="313653" y="90841"/>
                    <a:pt x="308237" y="101673"/>
                  </a:cubicBezTo>
                  <a:cubicBezTo>
                    <a:pt x="303140" y="112504"/>
                    <a:pt x="297406" y="123335"/>
                    <a:pt x="291671" y="134166"/>
                  </a:cubicBezTo>
                  <a:cubicBezTo>
                    <a:pt x="284344" y="147865"/>
                    <a:pt x="276699" y="161882"/>
                    <a:pt x="268734" y="175262"/>
                  </a:cubicBezTo>
                  <a:cubicBezTo>
                    <a:pt x="263956" y="182908"/>
                    <a:pt x="259177" y="190553"/>
                    <a:pt x="254080" y="198199"/>
                  </a:cubicBezTo>
                  <a:cubicBezTo>
                    <a:pt x="247072" y="208393"/>
                    <a:pt x="239745" y="217950"/>
                    <a:pt x="231143" y="226233"/>
                  </a:cubicBezTo>
                  <a:cubicBezTo>
                    <a:pt x="222861" y="234197"/>
                    <a:pt x="213304" y="240250"/>
                    <a:pt x="203109" y="241524"/>
                  </a:cubicBezTo>
                  <a:cubicBezTo>
                    <a:pt x="192915" y="242799"/>
                    <a:pt x="182084" y="239294"/>
                    <a:pt x="170934" y="234516"/>
                  </a:cubicBezTo>
                  <a:cubicBezTo>
                    <a:pt x="160103" y="230056"/>
                    <a:pt x="149271" y="224640"/>
                    <a:pt x="138121" y="219862"/>
                  </a:cubicBezTo>
                  <a:cubicBezTo>
                    <a:pt x="126971" y="215083"/>
                    <a:pt x="115503" y="211260"/>
                    <a:pt x="104353" y="208712"/>
                  </a:cubicBezTo>
                  <a:cubicBezTo>
                    <a:pt x="98619" y="207437"/>
                    <a:pt x="92885" y="206482"/>
                    <a:pt x="87150" y="205526"/>
                  </a:cubicBezTo>
                  <a:cubicBezTo>
                    <a:pt x="81735" y="204889"/>
                    <a:pt x="76000" y="204252"/>
                    <a:pt x="70585" y="203933"/>
                  </a:cubicBezTo>
                  <a:cubicBezTo>
                    <a:pt x="60072" y="202977"/>
                    <a:pt x="49559" y="201384"/>
                    <a:pt x="40639" y="198199"/>
                  </a:cubicBezTo>
                  <a:cubicBezTo>
                    <a:pt x="36179" y="196288"/>
                    <a:pt x="31719" y="194376"/>
                    <a:pt x="29489" y="190872"/>
                  </a:cubicBezTo>
                  <a:cubicBezTo>
                    <a:pt x="27259" y="187686"/>
                    <a:pt x="27578" y="183226"/>
                    <a:pt x="29808" y="179085"/>
                  </a:cubicBezTo>
                  <a:cubicBezTo>
                    <a:pt x="33949" y="171121"/>
                    <a:pt x="40958" y="165068"/>
                    <a:pt x="47648" y="159971"/>
                  </a:cubicBezTo>
                  <a:cubicBezTo>
                    <a:pt x="54338" y="154555"/>
                    <a:pt x="61346" y="150095"/>
                    <a:pt x="67718" y="146272"/>
                  </a:cubicBezTo>
                  <a:cubicBezTo>
                    <a:pt x="80779" y="138308"/>
                    <a:pt x="92885" y="131937"/>
                    <a:pt x="102760" y="127158"/>
                  </a:cubicBezTo>
                  <a:cubicBezTo>
                    <a:pt x="105946" y="125565"/>
                    <a:pt x="108813" y="124291"/>
                    <a:pt x="111362" y="123017"/>
                  </a:cubicBezTo>
                  <a:cubicBezTo>
                    <a:pt x="119326" y="119194"/>
                    <a:pt x="125697" y="116327"/>
                    <a:pt x="129520" y="114734"/>
                  </a:cubicBezTo>
                  <a:cubicBezTo>
                    <a:pt x="130157" y="114415"/>
                    <a:pt x="130476" y="114415"/>
                    <a:pt x="130794" y="114097"/>
                  </a:cubicBezTo>
                  <a:cubicBezTo>
                    <a:pt x="131113" y="113778"/>
                    <a:pt x="131431" y="113778"/>
                    <a:pt x="131431" y="113778"/>
                  </a:cubicBezTo>
                  <a:cubicBezTo>
                    <a:pt x="131113" y="113778"/>
                    <a:pt x="131113" y="113778"/>
                    <a:pt x="130794" y="114097"/>
                  </a:cubicBezTo>
                  <a:cubicBezTo>
                    <a:pt x="129839" y="114415"/>
                    <a:pt x="128883" y="115052"/>
                    <a:pt x="127609" y="115371"/>
                  </a:cubicBezTo>
                  <a:cubicBezTo>
                    <a:pt x="127290" y="115371"/>
                    <a:pt x="126971" y="115690"/>
                    <a:pt x="126971" y="115690"/>
                  </a:cubicBezTo>
                  <a:cubicBezTo>
                    <a:pt x="123149" y="117282"/>
                    <a:pt x="117414" y="119831"/>
                    <a:pt x="110724" y="123017"/>
                  </a:cubicBezTo>
                  <a:cubicBezTo>
                    <a:pt x="108176" y="124291"/>
                    <a:pt x="105309" y="125565"/>
                    <a:pt x="102442" y="126840"/>
                  </a:cubicBezTo>
                  <a:cubicBezTo>
                    <a:pt x="92566" y="131618"/>
                    <a:pt x="80460" y="137671"/>
                    <a:pt x="67080" y="145317"/>
                  </a:cubicBezTo>
                  <a:cubicBezTo>
                    <a:pt x="60391" y="149139"/>
                    <a:pt x="53382" y="153281"/>
                    <a:pt x="46374" y="158378"/>
                  </a:cubicBezTo>
                  <a:cubicBezTo>
                    <a:pt x="39365" y="163475"/>
                    <a:pt x="32038" y="169209"/>
                    <a:pt x="26622" y="177810"/>
                  </a:cubicBezTo>
                  <a:cubicBezTo>
                    <a:pt x="24074" y="181952"/>
                    <a:pt x="22481" y="188323"/>
                    <a:pt x="25667" y="193420"/>
                  </a:cubicBezTo>
                  <a:cubicBezTo>
                    <a:pt x="28534" y="198517"/>
                    <a:pt x="33631" y="201066"/>
                    <a:pt x="38409" y="203614"/>
                  </a:cubicBezTo>
                  <a:cubicBezTo>
                    <a:pt x="48285" y="207756"/>
                    <a:pt x="58798" y="209986"/>
                    <a:pt x="69629" y="211579"/>
                  </a:cubicBezTo>
                  <a:cubicBezTo>
                    <a:pt x="75045" y="212535"/>
                    <a:pt x="80460" y="213490"/>
                    <a:pt x="85876" y="214127"/>
                  </a:cubicBezTo>
                  <a:cubicBezTo>
                    <a:pt x="91292" y="215402"/>
                    <a:pt x="96389" y="216357"/>
                    <a:pt x="101804" y="217950"/>
                  </a:cubicBezTo>
                  <a:cubicBezTo>
                    <a:pt x="112317" y="221136"/>
                    <a:pt x="122830" y="225596"/>
                    <a:pt x="133343" y="230693"/>
                  </a:cubicBezTo>
                  <a:cubicBezTo>
                    <a:pt x="143856" y="235790"/>
                    <a:pt x="154050" y="241843"/>
                    <a:pt x="165518" y="247258"/>
                  </a:cubicBezTo>
                  <a:cubicBezTo>
                    <a:pt x="176668" y="252674"/>
                    <a:pt x="189729" y="257771"/>
                    <a:pt x="204384" y="256816"/>
                  </a:cubicBezTo>
                  <a:cubicBezTo>
                    <a:pt x="211711" y="256178"/>
                    <a:pt x="218719" y="253948"/>
                    <a:pt x="225091" y="250444"/>
                  </a:cubicBezTo>
                  <a:cubicBezTo>
                    <a:pt x="231143" y="246940"/>
                    <a:pt x="236878" y="242799"/>
                    <a:pt x="241656" y="238020"/>
                  </a:cubicBezTo>
                  <a:cubicBezTo>
                    <a:pt x="251532" y="228781"/>
                    <a:pt x="259815" y="218587"/>
                    <a:pt x="267142" y="207756"/>
                  </a:cubicBezTo>
                  <a:cubicBezTo>
                    <a:pt x="273513" y="198199"/>
                    <a:pt x="279566" y="188323"/>
                    <a:pt x="285300" y="178766"/>
                  </a:cubicBezTo>
                  <a:cubicBezTo>
                    <a:pt x="292309" y="166661"/>
                    <a:pt x="298999" y="154236"/>
                    <a:pt x="305051" y="141494"/>
                  </a:cubicBezTo>
                  <a:cubicBezTo>
                    <a:pt x="316201" y="119194"/>
                    <a:pt x="326395" y="96575"/>
                    <a:pt x="333085" y="73001"/>
                  </a:cubicBezTo>
                  <a:cubicBezTo>
                    <a:pt x="334678" y="66949"/>
                    <a:pt x="336271" y="61214"/>
                    <a:pt x="336908" y="54843"/>
                  </a:cubicBezTo>
                  <a:cubicBezTo>
                    <a:pt x="337864" y="49109"/>
                    <a:pt x="338501" y="42737"/>
                    <a:pt x="335952" y="3572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5876154A-52B0-47A7-A25F-24A20223064D}"/>
                </a:ext>
              </a:extLst>
            </p:cNvPr>
            <p:cNvSpPr/>
            <p:nvPr/>
          </p:nvSpPr>
          <p:spPr>
            <a:xfrm>
              <a:off x="1318379" y="5968276"/>
              <a:ext cx="222998" cy="159284"/>
            </a:xfrm>
            <a:custGeom>
              <a:avLst/>
              <a:gdLst>
                <a:gd name="connsiteX0" fmla="*/ 86161 w 222998"/>
                <a:gd name="connsiteY0" fmla="*/ 72723 h 159284"/>
                <a:gd name="connsiteX1" fmla="*/ 52711 w 222998"/>
                <a:gd name="connsiteY1" fmla="*/ 127836 h 159284"/>
                <a:gd name="connsiteX2" fmla="*/ 183961 w 222998"/>
                <a:gd name="connsiteY2" fmla="*/ 80369 h 159284"/>
                <a:gd name="connsiteX3" fmla="*/ 86161 w 222998"/>
                <a:gd name="connsiteY3" fmla="*/ 7272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98" h="159284">
                  <a:moveTo>
                    <a:pt x="86161" y="72723"/>
                  </a:moveTo>
                  <a:cubicBezTo>
                    <a:pt x="86161" y="72723"/>
                    <a:pt x="-27887" y="119553"/>
                    <a:pt x="52711" y="127836"/>
                  </a:cubicBezTo>
                  <a:cubicBezTo>
                    <a:pt x="117062" y="134526"/>
                    <a:pt x="124707" y="199195"/>
                    <a:pt x="183961" y="80369"/>
                  </a:cubicBezTo>
                  <a:cubicBezTo>
                    <a:pt x="237799" y="-27944"/>
                    <a:pt x="145096" y="48512"/>
                    <a:pt x="86161" y="727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38A5234D-7434-4128-8216-2FBF726E2F76}"/>
                </a:ext>
              </a:extLst>
            </p:cNvPr>
            <p:cNvSpPr/>
            <p:nvPr/>
          </p:nvSpPr>
          <p:spPr>
            <a:xfrm>
              <a:off x="1368860" y="5968276"/>
              <a:ext cx="159284" cy="127427"/>
            </a:xfrm>
            <a:custGeom>
              <a:avLst/>
              <a:gdLst>
                <a:gd name="connsiteX0" fmla="*/ 133480 w 159284"/>
                <a:gd name="connsiteY0" fmla="*/ 80369 h 127427"/>
                <a:gd name="connsiteX1" fmla="*/ 118189 w 159284"/>
                <a:gd name="connsiteY1" fmla="*/ 109359 h 127427"/>
                <a:gd name="connsiteX2" fmla="*/ 23893 w 159284"/>
                <a:gd name="connsiteY2" fmla="*/ 78139 h 127427"/>
                <a:gd name="connsiteX3" fmla="*/ 35998 w 159284"/>
                <a:gd name="connsiteY3" fmla="*/ 72723 h 127427"/>
                <a:gd name="connsiteX4" fmla="*/ 133480 w 159284"/>
                <a:gd name="connsiteY4" fmla="*/ 80369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27427">
                  <a:moveTo>
                    <a:pt x="133480" y="80369"/>
                  </a:moveTo>
                  <a:cubicBezTo>
                    <a:pt x="127746" y="91519"/>
                    <a:pt x="122649" y="101076"/>
                    <a:pt x="118189" y="109359"/>
                  </a:cubicBezTo>
                  <a:cubicBezTo>
                    <a:pt x="85376" y="101394"/>
                    <a:pt x="53838" y="91200"/>
                    <a:pt x="23893" y="78139"/>
                  </a:cubicBezTo>
                  <a:cubicBezTo>
                    <a:pt x="30901" y="74953"/>
                    <a:pt x="35998" y="72723"/>
                    <a:pt x="35998" y="72723"/>
                  </a:cubicBezTo>
                  <a:cubicBezTo>
                    <a:pt x="94615" y="48512"/>
                    <a:pt x="187318" y="-27944"/>
                    <a:pt x="133480" y="8036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2AE8331B-7E5B-4C3C-BDD7-5426E70B42D3}"/>
                </a:ext>
              </a:extLst>
            </p:cNvPr>
            <p:cNvSpPr/>
            <p:nvPr/>
          </p:nvSpPr>
          <p:spPr>
            <a:xfrm>
              <a:off x="1338596" y="5917699"/>
              <a:ext cx="254855" cy="159284"/>
            </a:xfrm>
            <a:custGeom>
              <a:avLst/>
              <a:gdLst>
                <a:gd name="connsiteX0" fmla="*/ 239245 w 254854"/>
                <a:gd name="connsiteY0" fmla="*/ 44614 h 159284"/>
                <a:gd name="connsiteX1" fmla="*/ 234785 w 254854"/>
                <a:gd name="connsiteY1" fmla="*/ 60861 h 159284"/>
                <a:gd name="connsiteX2" fmla="*/ 220768 w 254854"/>
                <a:gd name="connsiteY2" fmla="*/ 93355 h 159284"/>
                <a:gd name="connsiteX3" fmla="*/ 204203 w 254854"/>
                <a:gd name="connsiteY3" fmla="*/ 125849 h 159284"/>
                <a:gd name="connsiteX4" fmla="*/ 181266 w 254854"/>
                <a:gd name="connsiteY4" fmla="*/ 166944 h 159284"/>
                <a:gd name="connsiteX5" fmla="*/ 148453 w 254854"/>
                <a:gd name="connsiteY5" fmla="*/ 159936 h 159284"/>
                <a:gd name="connsiteX6" fmla="*/ 163744 w 254854"/>
                <a:gd name="connsiteY6" fmla="*/ 130946 h 159284"/>
                <a:gd name="connsiteX7" fmla="*/ 65944 w 254854"/>
                <a:gd name="connsiteY7" fmla="*/ 123300 h 159284"/>
                <a:gd name="connsiteX8" fmla="*/ 53838 w 254854"/>
                <a:gd name="connsiteY8" fmla="*/ 128716 h 159284"/>
                <a:gd name="connsiteX9" fmla="*/ 23893 w 254854"/>
                <a:gd name="connsiteY9" fmla="*/ 114381 h 159284"/>
                <a:gd name="connsiteX10" fmla="*/ 42051 w 254854"/>
                <a:gd name="connsiteY10" fmla="*/ 106098 h 159284"/>
                <a:gd name="connsiteX11" fmla="*/ 43325 w 254854"/>
                <a:gd name="connsiteY11" fmla="*/ 105461 h 159284"/>
                <a:gd name="connsiteX12" fmla="*/ 43962 w 254854"/>
                <a:gd name="connsiteY12" fmla="*/ 105142 h 159284"/>
                <a:gd name="connsiteX13" fmla="*/ 46511 w 254854"/>
                <a:gd name="connsiteY13" fmla="*/ 103868 h 159284"/>
                <a:gd name="connsiteX14" fmla="*/ 49697 w 254854"/>
                <a:gd name="connsiteY14" fmla="*/ 102593 h 159284"/>
                <a:gd name="connsiteX15" fmla="*/ 52245 w 254854"/>
                <a:gd name="connsiteY15" fmla="*/ 101319 h 159284"/>
                <a:gd name="connsiteX16" fmla="*/ 52882 w 254854"/>
                <a:gd name="connsiteY16" fmla="*/ 101319 h 159284"/>
                <a:gd name="connsiteX17" fmla="*/ 53838 w 254854"/>
                <a:gd name="connsiteY17" fmla="*/ 101001 h 159284"/>
                <a:gd name="connsiteX18" fmla="*/ 57024 w 254854"/>
                <a:gd name="connsiteY18" fmla="*/ 99726 h 159284"/>
                <a:gd name="connsiteX19" fmla="*/ 59254 w 254854"/>
                <a:gd name="connsiteY19" fmla="*/ 98771 h 159284"/>
                <a:gd name="connsiteX20" fmla="*/ 64988 w 254854"/>
                <a:gd name="connsiteY20" fmla="*/ 96222 h 159284"/>
                <a:gd name="connsiteX21" fmla="*/ 70722 w 254854"/>
                <a:gd name="connsiteY21" fmla="*/ 93355 h 159284"/>
                <a:gd name="connsiteX22" fmla="*/ 76138 w 254854"/>
                <a:gd name="connsiteY22" fmla="*/ 90807 h 159284"/>
                <a:gd name="connsiteX23" fmla="*/ 77731 w 254854"/>
                <a:gd name="connsiteY23" fmla="*/ 90169 h 159284"/>
                <a:gd name="connsiteX24" fmla="*/ 113092 w 254854"/>
                <a:gd name="connsiteY24" fmla="*/ 72011 h 159284"/>
                <a:gd name="connsiteX25" fmla="*/ 158966 w 254854"/>
                <a:gd name="connsiteY25" fmla="*/ 48437 h 159284"/>
                <a:gd name="connsiteX26" fmla="*/ 214715 w 254854"/>
                <a:gd name="connsiteY26" fmla="*/ 25500 h 159284"/>
                <a:gd name="connsiteX27" fmla="*/ 238608 w 254854"/>
                <a:gd name="connsiteY27" fmla="*/ 30597 h 159284"/>
                <a:gd name="connsiteX28" fmla="*/ 239245 w 254854"/>
                <a:gd name="connsiteY28" fmla="*/ 44614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4854" h="159284">
                  <a:moveTo>
                    <a:pt x="239245" y="44614"/>
                  </a:moveTo>
                  <a:cubicBezTo>
                    <a:pt x="238289" y="50030"/>
                    <a:pt x="236696" y="55445"/>
                    <a:pt x="234785" y="60861"/>
                  </a:cubicBezTo>
                  <a:cubicBezTo>
                    <a:pt x="230962" y="71692"/>
                    <a:pt x="226184" y="82524"/>
                    <a:pt x="220768" y="93355"/>
                  </a:cubicBezTo>
                  <a:cubicBezTo>
                    <a:pt x="215671" y="104186"/>
                    <a:pt x="209937" y="115018"/>
                    <a:pt x="204203" y="125849"/>
                  </a:cubicBezTo>
                  <a:cubicBezTo>
                    <a:pt x="196875" y="139548"/>
                    <a:pt x="189230" y="153565"/>
                    <a:pt x="181266" y="166944"/>
                  </a:cubicBezTo>
                  <a:cubicBezTo>
                    <a:pt x="170116" y="164714"/>
                    <a:pt x="159284" y="162485"/>
                    <a:pt x="148453" y="159936"/>
                  </a:cubicBezTo>
                  <a:cubicBezTo>
                    <a:pt x="153232" y="151972"/>
                    <a:pt x="158329" y="142415"/>
                    <a:pt x="163744" y="130946"/>
                  </a:cubicBezTo>
                  <a:cubicBezTo>
                    <a:pt x="217582" y="22633"/>
                    <a:pt x="124879" y="99089"/>
                    <a:pt x="65944" y="123300"/>
                  </a:cubicBezTo>
                  <a:cubicBezTo>
                    <a:pt x="65944" y="123300"/>
                    <a:pt x="60847" y="125212"/>
                    <a:pt x="53838" y="128716"/>
                  </a:cubicBezTo>
                  <a:cubicBezTo>
                    <a:pt x="43644" y="124256"/>
                    <a:pt x="33768" y="119478"/>
                    <a:pt x="23893" y="114381"/>
                  </a:cubicBezTo>
                  <a:cubicBezTo>
                    <a:pt x="31857" y="110558"/>
                    <a:pt x="38228" y="107691"/>
                    <a:pt x="42051" y="106098"/>
                  </a:cubicBezTo>
                  <a:cubicBezTo>
                    <a:pt x="42688" y="105779"/>
                    <a:pt x="43007" y="105779"/>
                    <a:pt x="43325" y="105461"/>
                  </a:cubicBezTo>
                  <a:cubicBezTo>
                    <a:pt x="43644" y="105142"/>
                    <a:pt x="43962" y="105142"/>
                    <a:pt x="43962" y="105142"/>
                  </a:cubicBezTo>
                  <a:cubicBezTo>
                    <a:pt x="45874" y="104186"/>
                    <a:pt x="46511" y="103868"/>
                    <a:pt x="46511" y="103868"/>
                  </a:cubicBezTo>
                  <a:cubicBezTo>
                    <a:pt x="46511" y="103868"/>
                    <a:pt x="47785" y="103231"/>
                    <a:pt x="49697" y="102593"/>
                  </a:cubicBezTo>
                  <a:cubicBezTo>
                    <a:pt x="50652" y="102275"/>
                    <a:pt x="51290" y="101956"/>
                    <a:pt x="52245" y="101319"/>
                  </a:cubicBezTo>
                  <a:cubicBezTo>
                    <a:pt x="52564" y="101319"/>
                    <a:pt x="52564" y="101319"/>
                    <a:pt x="52882" y="101319"/>
                  </a:cubicBezTo>
                  <a:cubicBezTo>
                    <a:pt x="53201" y="101001"/>
                    <a:pt x="53519" y="101001"/>
                    <a:pt x="53838" y="101001"/>
                  </a:cubicBezTo>
                  <a:cubicBezTo>
                    <a:pt x="54794" y="100682"/>
                    <a:pt x="55750" y="100045"/>
                    <a:pt x="57024" y="99726"/>
                  </a:cubicBezTo>
                  <a:cubicBezTo>
                    <a:pt x="57661" y="99408"/>
                    <a:pt x="58617" y="99089"/>
                    <a:pt x="59254" y="98771"/>
                  </a:cubicBezTo>
                  <a:cubicBezTo>
                    <a:pt x="61165" y="97815"/>
                    <a:pt x="63077" y="96859"/>
                    <a:pt x="64988" y="96222"/>
                  </a:cubicBezTo>
                  <a:cubicBezTo>
                    <a:pt x="66899" y="95267"/>
                    <a:pt x="68811" y="94311"/>
                    <a:pt x="70722" y="93355"/>
                  </a:cubicBezTo>
                  <a:cubicBezTo>
                    <a:pt x="72634" y="92718"/>
                    <a:pt x="74227" y="91762"/>
                    <a:pt x="76138" y="90807"/>
                  </a:cubicBezTo>
                  <a:cubicBezTo>
                    <a:pt x="76775" y="90488"/>
                    <a:pt x="77094" y="90169"/>
                    <a:pt x="77731" y="90169"/>
                  </a:cubicBezTo>
                  <a:cubicBezTo>
                    <a:pt x="87606" y="85391"/>
                    <a:pt x="99393" y="79019"/>
                    <a:pt x="113092" y="72011"/>
                  </a:cubicBezTo>
                  <a:cubicBezTo>
                    <a:pt x="126790" y="65002"/>
                    <a:pt x="142082" y="56720"/>
                    <a:pt x="158966" y="48437"/>
                  </a:cubicBezTo>
                  <a:cubicBezTo>
                    <a:pt x="175850" y="40473"/>
                    <a:pt x="194327" y="30916"/>
                    <a:pt x="214715" y="25500"/>
                  </a:cubicBezTo>
                  <a:cubicBezTo>
                    <a:pt x="224591" y="22951"/>
                    <a:pt x="237015" y="22633"/>
                    <a:pt x="238608" y="30597"/>
                  </a:cubicBezTo>
                  <a:cubicBezTo>
                    <a:pt x="240838" y="34101"/>
                    <a:pt x="240201" y="39517"/>
                    <a:pt x="239245" y="4461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07C2B068-8ECC-4F2C-934F-23C589092419}"/>
                </a:ext>
              </a:extLst>
            </p:cNvPr>
            <p:cNvSpPr/>
            <p:nvPr/>
          </p:nvSpPr>
          <p:spPr>
            <a:xfrm>
              <a:off x="1370134" y="5909382"/>
              <a:ext cx="222998" cy="191141"/>
            </a:xfrm>
            <a:custGeom>
              <a:avLst/>
              <a:gdLst>
                <a:gd name="connsiteX0" fmla="*/ 217901 w 222998"/>
                <a:gd name="connsiteY0" fmla="*/ 54524 h 191141"/>
                <a:gd name="connsiteX1" fmla="*/ 214078 w 222998"/>
                <a:gd name="connsiteY1" fmla="*/ 72683 h 191141"/>
                <a:gd name="connsiteX2" fmla="*/ 186044 w 222998"/>
                <a:gd name="connsiteY2" fmla="*/ 141175 h 191141"/>
                <a:gd name="connsiteX3" fmla="*/ 166293 w 222998"/>
                <a:gd name="connsiteY3" fmla="*/ 178448 h 191141"/>
                <a:gd name="connsiteX4" fmla="*/ 158010 w 222998"/>
                <a:gd name="connsiteY4" fmla="*/ 177173 h 191141"/>
                <a:gd name="connsiteX5" fmla="*/ 149727 w 222998"/>
                <a:gd name="connsiteY5" fmla="*/ 175580 h 191141"/>
                <a:gd name="connsiteX6" fmla="*/ 172664 w 222998"/>
                <a:gd name="connsiteY6" fmla="*/ 134485 h 191141"/>
                <a:gd name="connsiteX7" fmla="*/ 189230 w 222998"/>
                <a:gd name="connsiteY7" fmla="*/ 101991 h 191141"/>
                <a:gd name="connsiteX8" fmla="*/ 203247 w 222998"/>
                <a:gd name="connsiteY8" fmla="*/ 69497 h 191141"/>
                <a:gd name="connsiteX9" fmla="*/ 207707 w 222998"/>
                <a:gd name="connsiteY9" fmla="*/ 53250 h 191141"/>
                <a:gd name="connsiteX10" fmla="*/ 207707 w 222998"/>
                <a:gd name="connsiteY10" fmla="*/ 38596 h 191141"/>
                <a:gd name="connsiteX11" fmla="*/ 183814 w 222998"/>
                <a:gd name="connsiteY11" fmla="*/ 33499 h 191141"/>
                <a:gd name="connsiteX12" fmla="*/ 128065 w 222998"/>
                <a:gd name="connsiteY12" fmla="*/ 56436 h 191141"/>
                <a:gd name="connsiteX13" fmla="*/ 82191 w 222998"/>
                <a:gd name="connsiteY13" fmla="*/ 80010 h 191141"/>
                <a:gd name="connsiteX14" fmla="*/ 46830 w 222998"/>
                <a:gd name="connsiteY14" fmla="*/ 98168 h 191141"/>
                <a:gd name="connsiteX15" fmla="*/ 45237 w 222998"/>
                <a:gd name="connsiteY15" fmla="*/ 98805 h 191141"/>
                <a:gd name="connsiteX16" fmla="*/ 39821 w 222998"/>
                <a:gd name="connsiteY16" fmla="*/ 101354 h 191141"/>
                <a:gd name="connsiteX17" fmla="*/ 34087 w 222998"/>
                <a:gd name="connsiteY17" fmla="*/ 104221 h 191141"/>
                <a:gd name="connsiteX18" fmla="*/ 28353 w 222998"/>
                <a:gd name="connsiteY18" fmla="*/ 106770 h 191141"/>
                <a:gd name="connsiteX19" fmla="*/ 26123 w 222998"/>
                <a:gd name="connsiteY19" fmla="*/ 107725 h 191141"/>
                <a:gd name="connsiteX20" fmla="*/ 23893 w 222998"/>
                <a:gd name="connsiteY20" fmla="*/ 108681 h 191141"/>
                <a:gd name="connsiteX21" fmla="*/ 46830 w 222998"/>
                <a:gd name="connsiteY21" fmla="*/ 97531 h 191141"/>
                <a:gd name="connsiteX22" fmla="*/ 126790 w 222998"/>
                <a:gd name="connsiteY22" fmla="*/ 52931 h 191141"/>
                <a:gd name="connsiteX23" fmla="*/ 182540 w 222998"/>
                <a:gd name="connsiteY23" fmla="*/ 26490 h 191141"/>
                <a:gd name="connsiteX24" fmla="*/ 200061 w 222998"/>
                <a:gd name="connsiteY24" fmla="*/ 23942 h 191141"/>
                <a:gd name="connsiteX25" fmla="*/ 209937 w 222998"/>
                <a:gd name="connsiteY25" fmla="*/ 26809 h 191141"/>
                <a:gd name="connsiteX26" fmla="*/ 216945 w 222998"/>
                <a:gd name="connsiteY26" fmla="*/ 35410 h 191141"/>
                <a:gd name="connsiteX27" fmla="*/ 217901 w 222998"/>
                <a:gd name="connsiteY27" fmla="*/ 54524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998" h="191141">
                  <a:moveTo>
                    <a:pt x="217901" y="54524"/>
                  </a:moveTo>
                  <a:cubicBezTo>
                    <a:pt x="216945" y="60577"/>
                    <a:pt x="215671" y="66630"/>
                    <a:pt x="214078" y="72683"/>
                  </a:cubicBezTo>
                  <a:cubicBezTo>
                    <a:pt x="207388" y="96257"/>
                    <a:pt x="196875" y="118557"/>
                    <a:pt x="186044" y="141175"/>
                  </a:cubicBezTo>
                  <a:cubicBezTo>
                    <a:pt x="179991" y="153599"/>
                    <a:pt x="173620" y="166023"/>
                    <a:pt x="166293" y="178448"/>
                  </a:cubicBezTo>
                  <a:cubicBezTo>
                    <a:pt x="163426" y="178129"/>
                    <a:pt x="160559" y="177492"/>
                    <a:pt x="158010" y="177173"/>
                  </a:cubicBezTo>
                  <a:cubicBezTo>
                    <a:pt x="155143" y="176536"/>
                    <a:pt x="152276" y="176218"/>
                    <a:pt x="149727" y="175580"/>
                  </a:cubicBezTo>
                  <a:cubicBezTo>
                    <a:pt x="157691" y="162201"/>
                    <a:pt x="165337" y="148184"/>
                    <a:pt x="172664" y="134485"/>
                  </a:cubicBezTo>
                  <a:cubicBezTo>
                    <a:pt x="178717" y="123654"/>
                    <a:pt x="184133" y="112823"/>
                    <a:pt x="189230" y="101991"/>
                  </a:cubicBezTo>
                  <a:cubicBezTo>
                    <a:pt x="194645" y="91160"/>
                    <a:pt x="199424" y="80328"/>
                    <a:pt x="203247" y="69497"/>
                  </a:cubicBezTo>
                  <a:cubicBezTo>
                    <a:pt x="205158" y="64081"/>
                    <a:pt x="206751" y="58666"/>
                    <a:pt x="207707" y="53250"/>
                  </a:cubicBezTo>
                  <a:cubicBezTo>
                    <a:pt x="208662" y="47834"/>
                    <a:pt x="209300" y="42419"/>
                    <a:pt x="207707" y="38596"/>
                  </a:cubicBezTo>
                  <a:cubicBezTo>
                    <a:pt x="206114" y="30313"/>
                    <a:pt x="193690" y="30950"/>
                    <a:pt x="183814" y="33499"/>
                  </a:cubicBezTo>
                  <a:cubicBezTo>
                    <a:pt x="163426" y="38915"/>
                    <a:pt x="144949" y="48153"/>
                    <a:pt x="128065" y="56436"/>
                  </a:cubicBezTo>
                  <a:cubicBezTo>
                    <a:pt x="111180" y="64719"/>
                    <a:pt x="95889" y="73001"/>
                    <a:pt x="82191" y="80010"/>
                  </a:cubicBezTo>
                  <a:cubicBezTo>
                    <a:pt x="68492" y="87018"/>
                    <a:pt x="56705" y="93390"/>
                    <a:pt x="46830" y="98168"/>
                  </a:cubicBezTo>
                  <a:cubicBezTo>
                    <a:pt x="46192" y="98487"/>
                    <a:pt x="45555" y="98805"/>
                    <a:pt x="45237" y="98805"/>
                  </a:cubicBezTo>
                  <a:cubicBezTo>
                    <a:pt x="43325" y="99761"/>
                    <a:pt x="41414" y="100717"/>
                    <a:pt x="39821" y="101354"/>
                  </a:cubicBezTo>
                  <a:cubicBezTo>
                    <a:pt x="37910" y="102310"/>
                    <a:pt x="35998" y="103265"/>
                    <a:pt x="34087" y="104221"/>
                  </a:cubicBezTo>
                  <a:cubicBezTo>
                    <a:pt x="32175" y="105177"/>
                    <a:pt x="30264" y="106133"/>
                    <a:pt x="28353" y="106770"/>
                  </a:cubicBezTo>
                  <a:cubicBezTo>
                    <a:pt x="27397" y="107088"/>
                    <a:pt x="26760" y="107407"/>
                    <a:pt x="26123" y="107725"/>
                  </a:cubicBezTo>
                  <a:cubicBezTo>
                    <a:pt x="25485" y="108044"/>
                    <a:pt x="24530" y="108363"/>
                    <a:pt x="23893" y="108681"/>
                  </a:cubicBezTo>
                  <a:cubicBezTo>
                    <a:pt x="29308" y="106133"/>
                    <a:pt x="37273" y="102628"/>
                    <a:pt x="46830" y="97531"/>
                  </a:cubicBezTo>
                  <a:cubicBezTo>
                    <a:pt x="66581" y="87656"/>
                    <a:pt x="93659" y="71727"/>
                    <a:pt x="126790" y="52931"/>
                  </a:cubicBezTo>
                  <a:cubicBezTo>
                    <a:pt x="143356" y="43693"/>
                    <a:pt x="161196" y="33180"/>
                    <a:pt x="182540" y="26490"/>
                  </a:cubicBezTo>
                  <a:cubicBezTo>
                    <a:pt x="187956" y="24897"/>
                    <a:pt x="193690" y="23623"/>
                    <a:pt x="200061" y="23942"/>
                  </a:cubicBezTo>
                  <a:cubicBezTo>
                    <a:pt x="203247" y="24260"/>
                    <a:pt x="206751" y="24897"/>
                    <a:pt x="209937" y="26809"/>
                  </a:cubicBezTo>
                  <a:cubicBezTo>
                    <a:pt x="213122" y="28720"/>
                    <a:pt x="215671" y="32224"/>
                    <a:pt x="216945" y="35410"/>
                  </a:cubicBezTo>
                  <a:cubicBezTo>
                    <a:pt x="219175" y="42100"/>
                    <a:pt x="218538" y="48471"/>
                    <a:pt x="217901" y="545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8A28613C-F843-47CE-9436-97B12AC2579F}"/>
                </a:ext>
              </a:extLst>
            </p:cNvPr>
            <p:cNvSpPr/>
            <p:nvPr/>
          </p:nvSpPr>
          <p:spPr>
            <a:xfrm>
              <a:off x="1764440" y="5968276"/>
              <a:ext cx="159284" cy="127427"/>
            </a:xfrm>
            <a:custGeom>
              <a:avLst/>
              <a:gdLst>
                <a:gd name="connsiteX0" fmla="*/ 40222 w 159284"/>
                <a:gd name="connsiteY0" fmla="*/ 80369 h 127427"/>
                <a:gd name="connsiteX1" fmla="*/ 55513 w 159284"/>
                <a:gd name="connsiteY1" fmla="*/ 109359 h 127427"/>
                <a:gd name="connsiteX2" fmla="*/ 149810 w 159284"/>
                <a:gd name="connsiteY2" fmla="*/ 78139 h 127427"/>
                <a:gd name="connsiteX3" fmla="*/ 137704 w 159284"/>
                <a:gd name="connsiteY3" fmla="*/ 72723 h 127427"/>
                <a:gd name="connsiteX4" fmla="*/ 40222 w 159284"/>
                <a:gd name="connsiteY4" fmla="*/ 80369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27427">
                  <a:moveTo>
                    <a:pt x="40222" y="80369"/>
                  </a:moveTo>
                  <a:cubicBezTo>
                    <a:pt x="45956" y="91519"/>
                    <a:pt x="51053" y="101076"/>
                    <a:pt x="55513" y="109359"/>
                  </a:cubicBezTo>
                  <a:cubicBezTo>
                    <a:pt x="88326" y="101394"/>
                    <a:pt x="119864" y="91200"/>
                    <a:pt x="149810" y="78139"/>
                  </a:cubicBezTo>
                  <a:cubicBezTo>
                    <a:pt x="142801" y="74953"/>
                    <a:pt x="137704" y="72723"/>
                    <a:pt x="137704" y="72723"/>
                  </a:cubicBezTo>
                  <a:cubicBezTo>
                    <a:pt x="79088" y="48512"/>
                    <a:pt x="-13935" y="-27944"/>
                    <a:pt x="40222" y="8036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B084631-A9AF-4A9F-83E4-36F89F7950DC}"/>
                </a:ext>
              </a:extLst>
            </p:cNvPr>
            <p:cNvSpPr/>
            <p:nvPr/>
          </p:nvSpPr>
          <p:spPr>
            <a:xfrm>
              <a:off x="1704313" y="5917699"/>
              <a:ext cx="254855" cy="159284"/>
            </a:xfrm>
            <a:custGeom>
              <a:avLst/>
              <a:gdLst>
                <a:gd name="connsiteX0" fmla="*/ 24530 w 254854"/>
                <a:gd name="connsiteY0" fmla="*/ 44614 h 159284"/>
                <a:gd name="connsiteX1" fmla="*/ 28990 w 254854"/>
                <a:gd name="connsiteY1" fmla="*/ 60861 h 159284"/>
                <a:gd name="connsiteX2" fmla="*/ 43007 w 254854"/>
                <a:gd name="connsiteY2" fmla="*/ 93355 h 159284"/>
                <a:gd name="connsiteX3" fmla="*/ 59572 w 254854"/>
                <a:gd name="connsiteY3" fmla="*/ 125849 h 159284"/>
                <a:gd name="connsiteX4" fmla="*/ 82509 w 254854"/>
                <a:gd name="connsiteY4" fmla="*/ 166944 h 159284"/>
                <a:gd name="connsiteX5" fmla="*/ 115322 w 254854"/>
                <a:gd name="connsiteY5" fmla="*/ 159936 h 159284"/>
                <a:gd name="connsiteX6" fmla="*/ 100031 w 254854"/>
                <a:gd name="connsiteY6" fmla="*/ 130946 h 159284"/>
                <a:gd name="connsiteX7" fmla="*/ 197831 w 254854"/>
                <a:gd name="connsiteY7" fmla="*/ 123300 h 159284"/>
                <a:gd name="connsiteX8" fmla="*/ 209937 w 254854"/>
                <a:gd name="connsiteY8" fmla="*/ 128716 h 159284"/>
                <a:gd name="connsiteX9" fmla="*/ 239882 w 254854"/>
                <a:gd name="connsiteY9" fmla="*/ 114381 h 159284"/>
                <a:gd name="connsiteX10" fmla="*/ 221724 w 254854"/>
                <a:gd name="connsiteY10" fmla="*/ 106098 h 159284"/>
                <a:gd name="connsiteX11" fmla="*/ 220450 w 254854"/>
                <a:gd name="connsiteY11" fmla="*/ 105461 h 159284"/>
                <a:gd name="connsiteX12" fmla="*/ 219812 w 254854"/>
                <a:gd name="connsiteY12" fmla="*/ 105142 h 159284"/>
                <a:gd name="connsiteX13" fmla="*/ 217264 w 254854"/>
                <a:gd name="connsiteY13" fmla="*/ 103868 h 159284"/>
                <a:gd name="connsiteX14" fmla="*/ 214078 w 254854"/>
                <a:gd name="connsiteY14" fmla="*/ 102593 h 159284"/>
                <a:gd name="connsiteX15" fmla="*/ 211530 w 254854"/>
                <a:gd name="connsiteY15" fmla="*/ 101319 h 159284"/>
                <a:gd name="connsiteX16" fmla="*/ 210893 w 254854"/>
                <a:gd name="connsiteY16" fmla="*/ 101319 h 159284"/>
                <a:gd name="connsiteX17" fmla="*/ 209937 w 254854"/>
                <a:gd name="connsiteY17" fmla="*/ 101001 h 159284"/>
                <a:gd name="connsiteX18" fmla="*/ 206751 w 254854"/>
                <a:gd name="connsiteY18" fmla="*/ 99726 h 159284"/>
                <a:gd name="connsiteX19" fmla="*/ 204521 w 254854"/>
                <a:gd name="connsiteY19" fmla="*/ 98771 h 159284"/>
                <a:gd name="connsiteX20" fmla="*/ 198787 w 254854"/>
                <a:gd name="connsiteY20" fmla="*/ 96222 h 159284"/>
                <a:gd name="connsiteX21" fmla="*/ 193053 w 254854"/>
                <a:gd name="connsiteY21" fmla="*/ 93355 h 159284"/>
                <a:gd name="connsiteX22" fmla="*/ 187637 w 254854"/>
                <a:gd name="connsiteY22" fmla="*/ 90807 h 159284"/>
                <a:gd name="connsiteX23" fmla="*/ 186044 w 254854"/>
                <a:gd name="connsiteY23" fmla="*/ 90169 h 159284"/>
                <a:gd name="connsiteX24" fmla="*/ 150683 w 254854"/>
                <a:gd name="connsiteY24" fmla="*/ 72011 h 159284"/>
                <a:gd name="connsiteX25" fmla="*/ 104809 w 254854"/>
                <a:gd name="connsiteY25" fmla="*/ 48437 h 159284"/>
                <a:gd name="connsiteX26" fmla="*/ 49060 w 254854"/>
                <a:gd name="connsiteY26" fmla="*/ 25500 h 159284"/>
                <a:gd name="connsiteX27" fmla="*/ 25167 w 254854"/>
                <a:gd name="connsiteY27" fmla="*/ 30597 h 159284"/>
                <a:gd name="connsiteX28" fmla="*/ 24530 w 254854"/>
                <a:gd name="connsiteY28" fmla="*/ 44614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4854" h="159284">
                  <a:moveTo>
                    <a:pt x="24530" y="44614"/>
                  </a:moveTo>
                  <a:cubicBezTo>
                    <a:pt x="25486" y="50030"/>
                    <a:pt x="27078" y="55445"/>
                    <a:pt x="28990" y="60861"/>
                  </a:cubicBezTo>
                  <a:cubicBezTo>
                    <a:pt x="32813" y="71692"/>
                    <a:pt x="37591" y="82524"/>
                    <a:pt x="43007" y="93355"/>
                  </a:cubicBezTo>
                  <a:cubicBezTo>
                    <a:pt x="48104" y="104186"/>
                    <a:pt x="53838" y="115018"/>
                    <a:pt x="59572" y="125849"/>
                  </a:cubicBezTo>
                  <a:cubicBezTo>
                    <a:pt x="66899" y="139548"/>
                    <a:pt x="74545" y="153565"/>
                    <a:pt x="82509" y="166944"/>
                  </a:cubicBezTo>
                  <a:cubicBezTo>
                    <a:pt x="93659" y="164714"/>
                    <a:pt x="104491" y="162485"/>
                    <a:pt x="115322" y="159936"/>
                  </a:cubicBezTo>
                  <a:cubicBezTo>
                    <a:pt x="110543" y="151972"/>
                    <a:pt x="105446" y="142415"/>
                    <a:pt x="100031" y="130946"/>
                  </a:cubicBezTo>
                  <a:cubicBezTo>
                    <a:pt x="46192" y="22633"/>
                    <a:pt x="138896" y="99089"/>
                    <a:pt x="197831" y="123300"/>
                  </a:cubicBezTo>
                  <a:cubicBezTo>
                    <a:pt x="197831" y="123300"/>
                    <a:pt x="202928" y="125212"/>
                    <a:pt x="209937" y="128716"/>
                  </a:cubicBezTo>
                  <a:cubicBezTo>
                    <a:pt x="220131" y="124256"/>
                    <a:pt x="230007" y="119478"/>
                    <a:pt x="239882" y="114381"/>
                  </a:cubicBezTo>
                  <a:cubicBezTo>
                    <a:pt x="231918" y="110558"/>
                    <a:pt x="225547" y="107691"/>
                    <a:pt x="221724" y="106098"/>
                  </a:cubicBezTo>
                  <a:cubicBezTo>
                    <a:pt x="221087" y="105779"/>
                    <a:pt x="220768" y="105779"/>
                    <a:pt x="220450" y="105461"/>
                  </a:cubicBezTo>
                  <a:cubicBezTo>
                    <a:pt x="220131" y="105142"/>
                    <a:pt x="219812" y="105142"/>
                    <a:pt x="219812" y="105142"/>
                  </a:cubicBezTo>
                  <a:cubicBezTo>
                    <a:pt x="217901" y="104186"/>
                    <a:pt x="217264" y="103868"/>
                    <a:pt x="217264" y="103868"/>
                  </a:cubicBezTo>
                  <a:cubicBezTo>
                    <a:pt x="217264" y="103868"/>
                    <a:pt x="215990" y="103231"/>
                    <a:pt x="214078" y="102593"/>
                  </a:cubicBezTo>
                  <a:cubicBezTo>
                    <a:pt x="213122" y="102275"/>
                    <a:pt x="212485" y="101956"/>
                    <a:pt x="211530" y="101319"/>
                  </a:cubicBezTo>
                  <a:cubicBezTo>
                    <a:pt x="211211" y="101319"/>
                    <a:pt x="211211" y="101319"/>
                    <a:pt x="210893" y="101319"/>
                  </a:cubicBezTo>
                  <a:cubicBezTo>
                    <a:pt x="210574" y="101001"/>
                    <a:pt x="210255" y="101001"/>
                    <a:pt x="209937" y="101001"/>
                  </a:cubicBezTo>
                  <a:cubicBezTo>
                    <a:pt x="208981" y="100682"/>
                    <a:pt x="208025" y="100045"/>
                    <a:pt x="206751" y="99726"/>
                  </a:cubicBezTo>
                  <a:cubicBezTo>
                    <a:pt x="206114" y="99408"/>
                    <a:pt x="205158" y="99089"/>
                    <a:pt x="204521" y="98771"/>
                  </a:cubicBezTo>
                  <a:cubicBezTo>
                    <a:pt x="202610" y="97815"/>
                    <a:pt x="200698" y="96859"/>
                    <a:pt x="198787" y="96222"/>
                  </a:cubicBezTo>
                  <a:cubicBezTo>
                    <a:pt x="196875" y="95267"/>
                    <a:pt x="194964" y="94311"/>
                    <a:pt x="193053" y="93355"/>
                  </a:cubicBezTo>
                  <a:cubicBezTo>
                    <a:pt x="191141" y="92718"/>
                    <a:pt x="189548" y="91762"/>
                    <a:pt x="187637" y="90807"/>
                  </a:cubicBezTo>
                  <a:cubicBezTo>
                    <a:pt x="187000" y="90488"/>
                    <a:pt x="186681" y="90169"/>
                    <a:pt x="186044" y="90169"/>
                  </a:cubicBezTo>
                  <a:cubicBezTo>
                    <a:pt x="176169" y="85391"/>
                    <a:pt x="164381" y="79019"/>
                    <a:pt x="150683" y="72011"/>
                  </a:cubicBezTo>
                  <a:cubicBezTo>
                    <a:pt x="136985" y="65002"/>
                    <a:pt x="121693" y="56720"/>
                    <a:pt x="104809" y="48437"/>
                  </a:cubicBezTo>
                  <a:cubicBezTo>
                    <a:pt x="87925" y="40473"/>
                    <a:pt x="69129" y="30916"/>
                    <a:pt x="49060" y="25500"/>
                  </a:cubicBezTo>
                  <a:cubicBezTo>
                    <a:pt x="39184" y="22951"/>
                    <a:pt x="27078" y="22633"/>
                    <a:pt x="25167" y="30597"/>
                  </a:cubicBezTo>
                  <a:cubicBezTo>
                    <a:pt x="23256" y="34101"/>
                    <a:pt x="23893" y="39517"/>
                    <a:pt x="24530" y="4461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A9AB7E24-92FB-440B-80EF-770D71423274}"/>
                </a:ext>
              </a:extLst>
            </p:cNvPr>
            <p:cNvSpPr/>
            <p:nvPr/>
          </p:nvSpPr>
          <p:spPr>
            <a:xfrm>
              <a:off x="1694234" y="5909382"/>
              <a:ext cx="222998" cy="191141"/>
            </a:xfrm>
            <a:custGeom>
              <a:avLst/>
              <a:gdLst>
                <a:gd name="connsiteX0" fmla="*/ 24415 w 222998"/>
                <a:gd name="connsiteY0" fmla="*/ 54524 h 191141"/>
                <a:gd name="connsiteX1" fmla="*/ 28237 w 222998"/>
                <a:gd name="connsiteY1" fmla="*/ 72683 h 191141"/>
                <a:gd name="connsiteX2" fmla="*/ 56272 w 222998"/>
                <a:gd name="connsiteY2" fmla="*/ 141175 h 191141"/>
                <a:gd name="connsiteX3" fmla="*/ 76023 w 222998"/>
                <a:gd name="connsiteY3" fmla="*/ 178448 h 191141"/>
                <a:gd name="connsiteX4" fmla="*/ 84306 w 222998"/>
                <a:gd name="connsiteY4" fmla="*/ 177173 h 191141"/>
                <a:gd name="connsiteX5" fmla="*/ 92588 w 222998"/>
                <a:gd name="connsiteY5" fmla="*/ 175580 h 191141"/>
                <a:gd name="connsiteX6" fmla="*/ 69651 w 222998"/>
                <a:gd name="connsiteY6" fmla="*/ 134485 h 191141"/>
                <a:gd name="connsiteX7" fmla="*/ 53086 w 222998"/>
                <a:gd name="connsiteY7" fmla="*/ 101991 h 191141"/>
                <a:gd name="connsiteX8" fmla="*/ 39069 w 222998"/>
                <a:gd name="connsiteY8" fmla="*/ 69497 h 191141"/>
                <a:gd name="connsiteX9" fmla="*/ 34609 w 222998"/>
                <a:gd name="connsiteY9" fmla="*/ 53250 h 191141"/>
                <a:gd name="connsiteX10" fmla="*/ 34290 w 222998"/>
                <a:gd name="connsiteY10" fmla="*/ 38596 h 191141"/>
                <a:gd name="connsiteX11" fmla="*/ 58183 w 222998"/>
                <a:gd name="connsiteY11" fmla="*/ 33499 h 191141"/>
                <a:gd name="connsiteX12" fmla="*/ 113933 w 222998"/>
                <a:gd name="connsiteY12" fmla="*/ 56436 h 191141"/>
                <a:gd name="connsiteX13" fmla="*/ 159806 w 222998"/>
                <a:gd name="connsiteY13" fmla="*/ 80010 h 191141"/>
                <a:gd name="connsiteX14" fmla="*/ 195167 w 222998"/>
                <a:gd name="connsiteY14" fmla="*/ 98168 h 191141"/>
                <a:gd name="connsiteX15" fmla="*/ 196760 w 222998"/>
                <a:gd name="connsiteY15" fmla="*/ 98805 h 191141"/>
                <a:gd name="connsiteX16" fmla="*/ 202176 w 222998"/>
                <a:gd name="connsiteY16" fmla="*/ 101354 h 191141"/>
                <a:gd name="connsiteX17" fmla="*/ 207910 w 222998"/>
                <a:gd name="connsiteY17" fmla="*/ 104221 h 191141"/>
                <a:gd name="connsiteX18" fmla="*/ 213645 w 222998"/>
                <a:gd name="connsiteY18" fmla="*/ 106770 h 191141"/>
                <a:gd name="connsiteX19" fmla="*/ 215875 w 222998"/>
                <a:gd name="connsiteY19" fmla="*/ 107725 h 191141"/>
                <a:gd name="connsiteX20" fmla="*/ 218104 w 222998"/>
                <a:gd name="connsiteY20" fmla="*/ 108681 h 191141"/>
                <a:gd name="connsiteX21" fmla="*/ 195167 w 222998"/>
                <a:gd name="connsiteY21" fmla="*/ 97531 h 191141"/>
                <a:gd name="connsiteX22" fmla="*/ 115207 w 222998"/>
                <a:gd name="connsiteY22" fmla="*/ 52931 h 191141"/>
                <a:gd name="connsiteX23" fmla="*/ 59457 w 222998"/>
                <a:gd name="connsiteY23" fmla="*/ 26490 h 191141"/>
                <a:gd name="connsiteX24" fmla="*/ 41936 w 222998"/>
                <a:gd name="connsiteY24" fmla="*/ 23942 h 191141"/>
                <a:gd name="connsiteX25" fmla="*/ 32060 w 222998"/>
                <a:gd name="connsiteY25" fmla="*/ 26809 h 191141"/>
                <a:gd name="connsiteX26" fmla="*/ 25052 w 222998"/>
                <a:gd name="connsiteY26" fmla="*/ 35410 h 191141"/>
                <a:gd name="connsiteX27" fmla="*/ 24415 w 222998"/>
                <a:gd name="connsiteY27" fmla="*/ 54524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998" h="191141">
                  <a:moveTo>
                    <a:pt x="24415" y="54524"/>
                  </a:moveTo>
                  <a:cubicBezTo>
                    <a:pt x="25370" y="60577"/>
                    <a:pt x="26645" y="66630"/>
                    <a:pt x="28237" y="72683"/>
                  </a:cubicBezTo>
                  <a:cubicBezTo>
                    <a:pt x="34927" y="96257"/>
                    <a:pt x="45440" y="118557"/>
                    <a:pt x="56272" y="141175"/>
                  </a:cubicBezTo>
                  <a:cubicBezTo>
                    <a:pt x="62324" y="153599"/>
                    <a:pt x="68696" y="166023"/>
                    <a:pt x="76023" y="178448"/>
                  </a:cubicBezTo>
                  <a:cubicBezTo>
                    <a:pt x="78890" y="178129"/>
                    <a:pt x="81757" y="177492"/>
                    <a:pt x="84306" y="177173"/>
                  </a:cubicBezTo>
                  <a:cubicBezTo>
                    <a:pt x="87173" y="176536"/>
                    <a:pt x="90040" y="176218"/>
                    <a:pt x="92588" y="175580"/>
                  </a:cubicBezTo>
                  <a:cubicBezTo>
                    <a:pt x="84624" y="162201"/>
                    <a:pt x="76979" y="148184"/>
                    <a:pt x="69651" y="134485"/>
                  </a:cubicBezTo>
                  <a:cubicBezTo>
                    <a:pt x="63599" y="123654"/>
                    <a:pt x="58183" y="112823"/>
                    <a:pt x="53086" y="101991"/>
                  </a:cubicBezTo>
                  <a:cubicBezTo>
                    <a:pt x="47670" y="91160"/>
                    <a:pt x="42892" y="80328"/>
                    <a:pt x="39069" y="69497"/>
                  </a:cubicBezTo>
                  <a:cubicBezTo>
                    <a:pt x="37157" y="64081"/>
                    <a:pt x="35565" y="58666"/>
                    <a:pt x="34609" y="53250"/>
                  </a:cubicBezTo>
                  <a:cubicBezTo>
                    <a:pt x="33653" y="47834"/>
                    <a:pt x="33016" y="42419"/>
                    <a:pt x="34290" y="38596"/>
                  </a:cubicBezTo>
                  <a:cubicBezTo>
                    <a:pt x="35883" y="30313"/>
                    <a:pt x="48307" y="30950"/>
                    <a:pt x="58183" y="33499"/>
                  </a:cubicBezTo>
                  <a:cubicBezTo>
                    <a:pt x="78571" y="38915"/>
                    <a:pt x="97048" y="48153"/>
                    <a:pt x="113933" y="56436"/>
                  </a:cubicBezTo>
                  <a:cubicBezTo>
                    <a:pt x="130817" y="64719"/>
                    <a:pt x="146108" y="73001"/>
                    <a:pt x="159806" y="80010"/>
                  </a:cubicBezTo>
                  <a:cubicBezTo>
                    <a:pt x="173505" y="87018"/>
                    <a:pt x="185292" y="93390"/>
                    <a:pt x="195167" y="98168"/>
                  </a:cubicBezTo>
                  <a:cubicBezTo>
                    <a:pt x="195805" y="98487"/>
                    <a:pt x="196442" y="98805"/>
                    <a:pt x="196760" y="98805"/>
                  </a:cubicBezTo>
                  <a:cubicBezTo>
                    <a:pt x="198672" y="99761"/>
                    <a:pt x="200583" y="100717"/>
                    <a:pt x="202176" y="101354"/>
                  </a:cubicBezTo>
                  <a:cubicBezTo>
                    <a:pt x="204087" y="102310"/>
                    <a:pt x="205999" y="103265"/>
                    <a:pt x="207910" y="104221"/>
                  </a:cubicBezTo>
                  <a:cubicBezTo>
                    <a:pt x="209822" y="105177"/>
                    <a:pt x="211733" y="106133"/>
                    <a:pt x="213645" y="106770"/>
                  </a:cubicBezTo>
                  <a:cubicBezTo>
                    <a:pt x="214600" y="107088"/>
                    <a:pt x="215237" y="107407"/>
                    <a:pt x="215875" y="107725"/>
                  </a:cubicBezTo>
                  <a:cubicBezTo>
                    <a:pt x="216512" y="108044"/>
                    <a:pt x="217467" y="108363"/>
                    <a:pt x="218104" y="108681"/>
                  </a:cubicBezTo>
                  <a:cubicBezTo>
                    <a:pt x="212689" y="106133"/>
                    <a:pt x="205043" y="102628"/>
                    <a:pt x="195167" y="97531"/>
                  </a:cubicBezTo>
                  <a:cubicBezTo>
                    <a:pt x="175416" y="87656"/>
                    <a:pt x="148338" y="71727"/>
                    <a:pt x="115207" y="52931"/>
                  </a:cubicBezTo>
                  <a:cubicBezTo>
                    <a:pt x="98641" y="43693"/>
                    <a:pt x="80801" y="33180"/>
                    <a:pt x="59457" y="26490"/>
                  </a:cubicBezTo>
                  <a:cubicBezTo>
                    <a:pt x="54042" y="24897"/>
                    <a:pt x="48307" y="23623"/>
                    <a:pt x="41936" y="23942"/>
                  </a:cubicBezTo>
                  <a:cubicBezTo>
                    <a:pt x="38750" y="24260"/>
                    <a:pt x="35246" y="24897"/>
                    <a:pt x="32060" y="26809"/>
                  </a:cubicBezTo>
                  <a:cubicBezTo>
                    <a:pt x="28875" y="28720"/>
                    <a:pt x="26326" y="32224"/>
                    <a:pt x="25052" y="35410"/>
                  </a:cubicBezTo>
                  <a:cubicBezTo>
                    <a:pt x="23459" y="42100"/>
                    <a:pt x="23778" y="48471"/>
                    <a:pt x="24415" y="545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95F20687-A540-42CE-B353-89502380D8C0}"/>
                </a:ext>
              </a:extLst>
            </p:cNvPr>
            <p:cNvSpPr/>
            <p:nvPr/>
          </p:nvSpPr>
          <p:spPr>
            <a:xfrm>
              <a:off x="1055070" y="4420759"/>
              <a:ext cx="1178704" cy="1624700"/>
            </a:xfrm>
            <a:custGeom>
              <a:avLst/>
              <a:gdLst>
                <a:gd name="connsiteX0" fmla="*/ 1172651 w 1178704"/>
                <a:gd name="connsiteY0" fmla="*/ 1000306 h 1624700"/>
                <a:gd name="connsiteX1" fmla="*/ 1169784 w 1178704"/>
                <a:gd name="connsiteY1" fmla="*/ 1086956 h 1624700"/>
                <a:gd name="connsiteX2" fmla="*/ 598272 w 1178704"/>
                <a:gd name="connsiteY2" fmla="*/ 1626930 h 1624700"/>
                <a:gd name="connsiteX3" fmla="*/ 23893 w 1178704"/>
                <a:gd name="connsiteY3" fmla="*/ 1000306 h 1624700"/>
                <a:gd name="connsiteX4" fmla="*/ 24211 w 1178704"/>
                <a:gd name="connsiteY4" fmla="*/ 974820 h 1624700"/>
                <a:gd name="connsiteX5" fmla="*/ 105765 w 1178704"/>
                <a:gd name="connsiteY5" fmla="*/ 523727 h 1624700"/>
                <a:gd name="connsiteX6" fmla="*/ 214078 w 1178704"/>
                <a:gd name="connsiteY6" fmla="*/ 457146 h 1624700"/>
                <a:gd name="connsiteX7" fmla="*/ 230325 w 1178704"/>
                <a:gd name="connsiteY7" fmla="*/ 409998 h 1624700"/>
                <a:gd name="connsiteX8" fmla="*/ 123605 w 1178704"/>
                <a:gd name="connsiteY8" fmla="*/ 476579 h 1624700"/>
                <a:gd name="connsiteX9" fmla="*/ 237971 w 1178704"/>
                <a:gd name="connsiteY9" fmla="*/ 258678 h 1624700"/>
                <a:gd name="connsiteX10" fmla="*/ 269828 w 1178704"/>
                <a:gd name="connsiteY10" fmla="*/ 215671 h 1624700"/>
                <a:gd name="connsiteX11" fmla="*/ 504613 w 1178704"/>
                <a:gd name="connsiteY11" fmla="*/ 38547 h 1624700"/>
                <a:gd name="connsiteX12" fmla="*/ 598272 w 1178704"/>
                <a:gd name="connsiteY12" fmla="*/ 23893 h 1624700"/>
                <a:gd name="connsiteX13" fmla="*/ 690975 w 1178704"/>
                <a:gd name="connsiteY13" fmla="*/ 38228 h 1624700"/>
                <a:gd name="connsiteX14" fmla="*/ 927035 w 1178704"/>
                <a:gd name="connsiteY14" fmla="*/ 215671 h 1624700"/>
                <a:gd name="connsiteX15" fmla="*/ 929902 w 1178704"/>
                <a:gd name="connsiteY15" fmla="*/ 219494 h 1624700"/>
                <a:gd name="connsiteX16" fmla="*/ 961122 w 1178704"/>
                <a:gd name="connsiteY16" fmla="*/ 262501 h 1624700"/>
                <a:gd name="connsiteX17" fmla="*/ 1068479 w 1178704"/>
                <a:gd name="connsiteY17" fmla="*/ 465747 h 1624700"/>
                <a:gd name="connsiteX18" fmla="*/ 1072621 w 1178704"/>
                <a:gd name="connsiteY18" fmla="*/ 476579 h 1624700"/>
                <a:gd name="connsiteX19" fmla="*/ 966219 w 1178704"/>
                <a:gd name="connsiteY19" fmla="*/ 409998 h 1624700"/>
                <a:gd name="connsiteX20" fmla="*/ 967812 w 1178704"/>
                <a:gd name="connsiteY20" fmla="*/ 414139 h 1624700"/>
                <a:gd name="connsiteX21" fmla="*/ 983422 w 1178704"/>
                <a:gd name="connsiteY21" fmla="*/ 461287 h 1624700"/>
                <a:gd name="connsiteX22" fmla="*/ 1092053 w 1178704"/>
                <a:gd name="connsiteY22" fmla="*/ 527868 h 1624700"/>
                <a:gd name="connsiteX23" fmla="*/ 1171696 w 1178704"/>
                <a:gd name="connsiteY23" fmla="*/ 945830 h 1624700"/>
                <a:gd name="connsiteX24" fmla="*/ 1172651 w 1178704"/>
                <a:gd name="connsiteY24" fmla="*/ 1000306 h 162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8704" h="1624700">
                  <a:moveTo>
                    <a:pt x="1172651" y="1000306"/>
                  </a:moveTo>
                  <a:cubicBezTo>
                    <a:pt x="1172651" y="1030570"/>
                    <a:pt x="1172014" y="1059559"/>
                    <a:pt x="1169784" y="1086956"/>
                  </a:cubicBezTo>
                  <a:cubicBezTo>
                    <a:pt x="1140157" y="1498228"/>
                    <a:pt x="895497" y="1626930"/>
                    <a:pt x="598272" y="1626930"/>
                  </a:cubicBezTo>
                  <a:cubicBezTo>
                    <a:pt x="281296" y="1626930"/>
                    <a:pt x="23893" y="1480389"/>
                    <a:pt x="23893" y="1000306"/>
                  </a:cubicBezTo>
                  <a:cubicBezTo>
                    <a:pt x="23893" y="991704"/>
                    <a:pt x="23893" y="983422"/>
                    <a:pt x="24211" y="974820"/>
                  </a:cubicBezTo>
                  <a:cubicBezTo>
                    <a:pt x="27078" y="819677"/>
                    <a:pt x="56387" y="663260"/>
                    <a:pt x="105765" y="523727"/>
                  </a:cubicBezTo>
                  <a:cubicBezTo>
                    <a:pt x="143993" y="501746"/>
                    <a:pt x="180310" y="479446"/>
                    <a:pt x="214078" y="457146"/>
                  </a:cubicBezTo>
                  <a:cubicBezTo>
                    <a:pt x="219175" y="440899"/>
                    <a:pt x="224591" y="425289"/>
                    <a:pt x="230325" y="409998"/>
                  </a:cubicBezTo>
                  <a:cubicBezTo>
                    <a:pt x="197194" y="431979"/>
                    <a:pt x="161196" y="454597"/>
                    <a:pt x="123605" y="476579"/>
                  </a:cubicBezTo>
                  <a:cubicBezTo>
                    <a:pt x="155462" y="396299"/>
                    <a:pt x="194008" y="322391"/>
                    <a:pt x="237971" y="258678"/>
                  </a:cubicBezTo>
                  <a:cubicBezTo>
                    <a:pt x="248165" y="244024"/>
                    <a:pt x="258678" y="229369"/>
                    <a:pt x="269828" y="215671"/>
                  </a:cubicBezTo>
                  <a:cubicBezTo>
                    <a:pt x="338639" y="128383"/>
                    <a:pt x="418599" y="65625"/>
                    <a:pt x="504613" y="38547"/>
                  </a:cubicBezTo>
                  <a:cubicBezTo>
                    <a:pt x="535195" y="28990"/>
                    <a:pt x="566415" y="23893"/>
                    <a:pt x="598272" y="23893"/>
                  </a:cubicBezTo>
                  <a:cubicBezTo>
                    <a:pt x="629810" y="23893"/>
                    <a:pt x="660711" y="28671"/>
                    <a:pt x="690975" y="38228"/>
                  </a:cubicBezTo>
                  <a:cubicBezTo>
                    <a:pt x="777626" y="64988"/>
                    <a:pt x="857905" y="128383"/>
                    <a:pt x="927035" y="215671"/>
                  </a:cubicBezTo>
                  <a:cubicBezTo>
                    <a:pt x="927672" y="216945"/>
                    <a:pt x="928946" y="217901"/>
                    <a:pt x="929902" y="219494"/>
                  </a:cubicBezTo>
                  <a:cubicBezTo>
                    <a:pt x="940733" y="233192"/>
                    <a:pt x="951246" y="247846"/>
                    <a:pt x="961122" y="262501"/>
                  </a:cubicBezTo>
                  <a:cubicBezTo>
                    <a:pt x="1002217" y="322391"/>
                    <a:pt x="1038215" y="391202"/>
                    <a:pt x="1068479" y="465747"/>
                  </a:cubicBezTo>
                  <a:cubicBezTo>
                    <a:pt x="1070072" y="469252"/>
                    <a:pt x="1071346" y="472756"/>
                    <a:pt x="1072621" y="476579"/>
                  </a:cubicBezTo>
                  <a:cubicBezTo>
                    <a:pt x="1035030" y="454597"/>
                    <a:pt x="999031" y="431979"/>
                    <a:pt x="966219" y="409998"/>
                  </a:cubicBezTo>
                  <a:cubicBezTo>
                    <a:pt x="966537" y="411272"/>
                    <a:pt x="967175" y="412865"/>
                    <a:pt x="967812" y="414139"/>
                  </a:cubicBezTo>
                  <a:cubicBezTo>
                    <a:pt x="973227" y="429749"/>
                    <a:pt x="978643" y="445359"/>
                    <a:pt x="983422" y="461287"/>
                  </a:cubicBezTo>
                  <a:cubicBezTo>
                    <a:pt x="1017508" y="483587"/>
                    <a:pt x="1054144" y="505887"/>
                    <a:pt x="1092053" y="527868"/>
                  </a:cubicBezTo>
                  <a:cubicBezTo>
                    <a:pt x="1137609" y="657526"/>
                    <a:pt x="1165643" y="801519"/>
                    <a:pt x="1171696" y="945830"/>
                  </a:cubicBezTo>
                  <a:cubicBezTo>
                    <a:pt x="1172333" y="963670"/>
                    <a:pt x="1172651" y="982147"/>
                    <a:pt x="1172651" y="100030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ACB11654-96F6-4A12-A79D-6EB3865BD9B3}"/>
                </a:ext>
              </a:extLst>
            </p:cNvPr>
            <p:cNvSpPr/>
            <p:nvPr/>
          </p:nvSpPr>
          <p:spPr>
            <a:xfrm>
              <a:off x="1137261" y="4806227"/>
              <a:ext cx="159284" cy="159284"/>
            </a:xfrm>
            <a:custGeom>
              <a:avLst/>
              <a:gdLst>
                <a:gd name="connsiteX0" fmla="*/ 148453 w 159284"/>
                <a:gd name="connsiteY0" fmla="*/ 23893 h 159284"/>
                <a:gd name="connsiteX1" fmla="*/ 132206 w 159284"/>
                <a:gd name="connsiteY1" fmla="*/ 71359 h 159284"/>
                <a:gd name="connsiteX2" fmla="*/ 23893 w 159284"/>
                <a:gd name="connsiteY2" fmla="*/ 137940 h 159284"/>
                <a:gd name="connsiteX3" fmla="*/ 41732 w 159284"/>
                <a:gd name="connsiteY3" fmla="*/ 90474 h 159284"/>
                <a:gd name="connsiteX4" fmla="*/ 148453 w 159284"/>
                <a:gd name="connsiteY4" fmla="*/ 2389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59284">
                  <a:moveTo>
                    <a:pt x="148453" y="23893"/>
                  </a:moveTo>
                  <a:cubicBezTo>
                    <a:pt x="142719" y="39502"/>
                    <a:pt x="137303" y="55112"/>
                    <a:pt x="132206" y="71359"/>
                  </a:cubicBezTo>
                  <a:cubicBezTo>
                    <a:pt x="98438" y="93659"/>
                    <a:pt x="61802" y="115959"/>
                    <a:pt x="23893" y="137940"/>
                  </a:cubicBezTo>
                  <a:cubicBezTo>
                    <a:pt x="29627" y="122012"/>
                    <a:pt x="35361" y="106083"/>
                    <a:pt x="41732" y="90474"/>
                  </a:cubicBezTo>
                  <a:cubicBezTo>
                    <a:pt x="79324" y="68492"/>
                    <a:pt x="115322" y="46192"/>
                    <a:pt x="148453" y="2389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6F7A29E0-60AD-430B-8F01-83B4B9212281}"/>
                </a:ext>
              </a:extLst>
            </p:cNvPr>
            <p:cNvSpPr/>
            <p:nvPr/>
          </p:nvSpPr>
          <p:spPr>
            <a:xfrm>
              <a:off x="1997396" y="4806227"/>
              <a:ext cx="159284" cy="159284"/>
            </a:xfrm>
            <a:custGeom>
              <a:avLst/>
              <a:gdLst>
                <a:gd name="connsiteX0" fmla="*/ 149409 w 159284"/>
                <a:gd name="connsiteY0" fmla="*/ 141763 h 159284"/>
                <a:gd name="connsiteX1" fmla="*/ 41095 w 159284"/>
                <a:gd name="connsiteY1" fmla="*/ 75182 h 159284"/>
                <a:gd name="connsiteX2" fmla="*/ 25485 w 159284"/>
                <a:gd name="connsiteY2" fmla="*/ 28034 h 159284"/>
                <a:gd name="connsiteX3" fmla="*/ 23893 w 159284"/>
                <a:gd name="connsiteY3" fmla="*/ 23893 h 159284"/>
                <a:gd name="connsiteX4" fmla="*/ 130295 w 159284"/>
                <a:gd name="connsiteY4" fmla="*/ 90474 h 159284"/>
                <a:gd name="connsiteX5" fmla="*/ 149409 w 159284"/>
                <a:gd name="connsiteY5" fmla="*/ 14176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284" h="159284">
                  <a:moveTo>
                    <a:pt x="149409" y="141763"/>
                  </a:moveTo>
                  <a:cubicBezTo>
                    <a:pt x="111499" y="119782"/>
                    <a:pt x="74864" y="97482"/>
                    <a:pt x="41095" y="75182"/>
                  </a:cubicBezTo>
                  <a:cubicBezTo>
                    <a:pt x="36317" y="59254"/>
                    <a:pt x="30901" y="43644"/>
                    <a:pt x="25485" y="28034"/>
                  </a:cubicBezTo>
                  <a:cubicBezTo>
                    <a:pt x="25167" y="26760"/>
                    <a:pt x="24530" y="25167"/>
                    <a:pt x="23893" y="23893"/>
                  </a:cubicBezTo>
                  <a:cubicBezTo>
                    <a:pt x="57024" y="45874"/>
                    <a:pt x="92703" y="68492"/>
                    <a:pt x="130295" y="90474"/>
                  </a:cubicBezTo>
                  <a:cubicBezTo>
                    <a:pt x="136985" y="107358"/>
                    <a:pt x="143675" y="124242"/>
                    <a:pt x="149409" y="14176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5BFEE4FD-C653-44EB-A497-AF5828501A42}"/>
                </a:ext>
              </a:extLst>
            </p:cNvPr>
            <p:cNvSpPr/>
            <p:nvPr/>
          </p:nvSpPr>
          <p:spPr>
            <a:xfrm>
              <a:off x="1178038" y="4413432"/>
              <a:ext cx="923849" cy="1465416"/>
            </a:xfrm>
            <a:custGeom>
              <a:avLst/>
              <a:gdLst>
                <a:gd name="connsiteX0" fmla="*/ 926716 w 923849"/>
                <a:gd name="connsiteY0" fmla="*/ 901549 h 1465415"/>
                <a:gd name="connsiteX1" fmla="*/ 924168 w 923849"/>
                <a:gd name="connsiteY1" fmla="*/ 979599 h 1465415"/>
                <a:gd name="connsiteX2" fmla="*/ 475304 w 923849"/>
                <a:gd name="connsiteY2" fmla="*/ 1464779 h 1465415"/>
                <a:gd name="connsiteX3" fmla="*/ 36635 w 923849"/>
                <a:gd name="connsiteY3" fmla="*/ 1072939 h 1465415"/>
                <a:gd name="connsiteX4" fmla="*/ 32175 w 923849"/>
                <a:gd name="connsiteY4" fmla="*/ 1042357 h 1465415"/>
                <a:gd name="connsiteX5" fmla="*/ 23893 w 923849"/>
                <a:gd name="connsiteY5" fmla="*/ 901549 h 1465415"/>
                <a:gd name="connsiteX6" fmla="*/ 91111 w 923849"/>
                <a:gd name="connsiteY6" fmla="*/ 463836 h 1465415"/>
                <a:gd name="connsiteX7" fmla="*/ 107358 w 923849"/>
                <a:gd name="connsiteY7" fmla="*/ 416688 h 1465415"/>
                <a:gd name="connsiteX8" fmla="*/ 179673 w 923849"/>
                <a:gd name="connsiteY8" fmla="*/ 256448 h 1465415"/>
                <a:gd name="connsiteX9" fmla="*/ 202291 w 923849"/>
                <a:gd name="connsiteY9" fmla="*/ 218857 h 1465415"/>
                <a:gd name="connsiteX10" fmla="*/ 381327 w 923849"/>
                <a:gd name="connsiteY10" fmla="*/ 45237 h 1465415"/>
                <a:gd name="connsiteX11" fmla="*/ 474986 w 923849"/>
                <a:gd name="connsiteY11" fmla="*/ 23893 h 1465415"/>
                <a:gd name="connsiteX12" fmla="*/ 567689 w 923849"/>
                <a:gd name="connsiteY12" fmla="*/ 44918 h 1465415"/>
                <a:gd name="connsiteX13" fmla="*/ 735257 w 923849"/>
                <a:gd name="connsiteY13" fmla="*/ 199424 h 1465415"/>
                <a:gd name="connsiteX14" fmla="*/ 747999 w 923849"/>
                <a:gd name="connsiteY14" fmla="*/ 218857 h 1465415"/>
                <a:gd name="connsiteX15" fmla="*/ 748318 w 923849"/>
                <a:gd name="connsiteY15" fmla="*/ 218857 h 1465415"/>
                <a:gd name="connsiteX16" fmla="*/ 772529 w 923849"/>
                <a:gd name="connsiteY16" fmla="*/ 259633 h 1465415"/>
                <a:gd name="connsiteX17" fmla="*/ 843251 w 923849"/>
                <a:gd name="connsiteY17" fmla="*/ 416369 h 1465415"/>
                <a:gd name="connsiteX18" fmla="*/ 844844 w 923849"/>
                <a:gd name="connsiteY18" fmla="*/ 420511 h 1465415"/>
                <a:gd name="connsiteX19" fmla="*/ 846118 w 923849"/>
                <a:gd name="connsiteY19" fmla="*/ 424652 h 1465415"/>
                <a:gd name="connsiteX20" fmla="*/ 855038 w 923849"/>
                <a:gd name="connsiteY20" fmla="*/ 451730 h 1465415"/>
                <a:gd name="connsiteX21" fmla="*/ 860135 w 923849"/>
                <a:gd name="connsiteY21" fmla="*/ 467977 h 1465415"/>
                <a:gd name="connsiteX22" fmla="*/ 925442 w 923849"/>
                <a:gd name="connsiteY22" fmla="*/ 852490 h 1465415"/>
                <a:gd name="connsiteX23" fmla="*/ 926716 w 923849"/>
                <a:gd name="connsiteY23" fmla="*/ 901549 h 146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23849" h="1465415">
                  <a:moveTo>
                    <a:pt x="926716" y="901549"/>
                  </a:moveTo>
                  <a:cubicBezTo>
                    <a:pt x="926716" y="928946"/>
                    <a:pt x="925761" y="954750"/>
                    <a:pt x="924168" y="979599"/>
                  </a:cubicBezTo>
                  <a:cubicBezTo>
                    <a:pt x="901231" y="1349457"/>
                    <a:pt x="709134" y="1464779"/>
                    <a:pt x="475304" y="1464779"/>
                  </a:cubicBezTo>
                  <a:cubicBezTo>
                    <a:pt x="262819" y="1464779"/>
                    <a:pt x="84421" y="1368890"/>
                    <a:pt x="36635" y="1072939"/>
                  </a:cubicBezTo>
                  <a:cubicBezTo>
                    <a:pt x="35043" y="1063064"/>
                    <a:pt x="33450" y="1052551"/>
                    <a:pt x="32175" y="1042357"/>
                  </a:cubicBezTo>
                  <a:cubicBezTo>
                    <a:pt x="27078" y="999668"/>
                    <a:pt x="23893" y="952520"/>
                    <a:pt x="23893" y="901549"/>
                  </a:cubicBezTo>
                  <a:cubicBezTo>
                    <a:pt x="23893" y="750866"/>
                    <a:pt x="48741" y="598591"/>
                    <a:pt x="91111" y="463836"/>
                  </a:cubicBezTo>
                  <a:cubicBezTo>
                    <a:pt x="96208" y="447589"/>
                    <a:pt x="101623" y="431979"/>
                    <a:pt x="107358" y="416688"/>
                  </a:cubicBezTo>
                  <a:cubicBezTo>
                    <a:pt x="128065" y="358390"/>
                    <a:pt x="152276" y="304552"/>
                    <a:pt x="179673" y="256448"/>
                  </a:cubicBezTo>
                  <a:cubicBezTo>
                    <a:pt x="187000" y="243386"/>
                    <a:pt x="194327" y="230962"/>
                    <a:pt x="202291" y="218857"/>
                  </a:cubicBezTo>
                  <a:cubicBezTo>
                    <a:pt x="254218" y="136985"/>
                    <a:pt x="315383" y="75819"/>
                    <a:pt x="381327" y="45237"/>
                  </a:cubicBezTo>
                  <a:cubicBezTo>
                    <a:pt x="411591" y="31220"/>
                    <a:pt x="443129" y="23893"/>
                    <a:pt x="474986" y="23893"/>
                  </a:cubicBezTo>
                  <a:cubicBezTo>
                    <a:pt x="506843" y="23893"/>
                    <a:pt x="537744" y="31220"/>
                    <a:pt x="567689" y="44918"/>
                  </a:cubicBezTo>
                  <a:cubicBezTo>
                    <a:pt x="629173" y="72315"/>
                    <a:pt x="685878" y="126790"/>
                    <a:pt x="735257" y="199424"/>
                  </a:cubicBezTo>
                  <a:cubicBezTo>
                    <a:pt x="739716" y="205795"/>
                    <a:pt x="743858" y="212167"/>
                    <a:pt x="747999" y="218857"/>
                  </a:cubicBezTo>
                  <a:lnTo>
                    <a:pt x="748318" y="218857"/>
                  </a:lnTo>
                  <a:cubicBezTo>
                    <a:pt x="756601" y="231918"/>
                    <a:pt x="764883" y="245616"/>
                    <a:pt x="772529" y="259633"/>
                  </a:cubicBezTo>
                  <a:cubicBezTo>
                    <a:pt x="799289" y="306782"/>
                    <a:pt x="822863" y="359983"/>
                    <a:pt x="843251" y="416369"/>
                  </a:cubicBezTo>
                  <a:cubicBezTo>
                    <a:pt x="843570" y="417643"/>
                    <a:pt x="844207" y="419236"/>
                    <a:pt x="844844" y="420511"/>
                  </a:cubicBezTo>
                  <a:cubicBezTo>
                    <a:pt x="845163" y="421785"/>
                    <a:pt x="845800" y="423378"/>
                    <a:pt x="846118" y="424652"/>
                  </a:cubicBezTo>
                  <a:cubicBezTo>
                    <a:pt x="849304" y="433572"/>
                    <a:pt x="852490" y="442492"/>
                    <a:pt x="855038" y="451730"/>
                  </a:cubicBezTo>
                  <a:cubicBezTo>
                    <a:pt x="856950" y="456827"/>
                    <a:pt x="858861" y="462562"/>
                    <a:pt x="860135" y="467977"/>
                  </a:cubicBezTo>
                  <a:cubicBezTo>
                    <a:pt x="897726" y="586804"/>
                    <a:pt x="920982" y="719328"/>
                    <a:pt x="925442" y="852490"/>
                  </a:cubicBezTo>
                  <a:cubicBezTo>
                    <a:pt x="926398" y="869055"/>
                    <a:pt x="926716" y="885302"/>
                    <a:pt x="926716" y="90154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2B2943C7-B40F-41CA-90DE-C941D53BBD4E}"/>
                </a:ext>
              </a:extLst>
            </p:cNvPr>
            <p:cNvSpPr/>
            <p:nvPr/>
          </p:nvSpPr>
          <p:spPr>
            <a:xfrm>
              <a:off x="1250990" y="3938765"/>
              <a:ext cx="796422" cy="764565"/>
            </a:xfrm>
            <a:custGeom>
              <a:avLst/>
              <a:gdLst>
                <a:gd name="connsiteX0" fmla="*/ 780812 w 796421"/>
                <a:gd name="connsiteY0" fmla="*/ 384512 h 764564"/>
                <a:gd name="connsiteX1" fmla="*/ 778900 w 796421"/>
                <a:gd name="connsiteY1" fmla="*/ 421466 h 764564"/>
                <a:gd name="connsiteX2" fmla="*/ 778900 w 796421"/>
                <a:gd name="connsiteY2" fmla="*/ 421785 h 764564"/>
                <a:gd name="connsiteX3" fmla="*/ 402352 w 796421"/>
                <a:gd name="connsiteY3" fmla="*/ 745132 h 764564"/>
                <a:gd name="connsiteX4" fmla="*/ 23893 w 796421"/>
                <a:gd name="connsiteY4" fmla="*/ 384512 h 764564"/>
                <a:gd name="connsiteX5" fmla="*/ 402352 w 796421"/>
                <a:gd name="connsiteY5" fmla="*/ 23893 h 764564"/>
                <a:gd name="connsiteX6" fmla="*/ 780493 w 796421"/>
                <a:gd name="connsiteY6" fmla="*/ 372407 h 764564"/>
                <a:gd name="connsiteX7" fmla="*/ 780812 w 796421"/>
                <a:gd name="connsiteY7" fmla="*/ 384512 h 76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421" h="764564">
                  <a:moveTo>
                    <a:pt x="780812" y="384512"/>
                  </a:moveTo>
                  <a:cubicBezTo>
                    <a:pt x="780812" y="396937"/>
                    <a:pt x="780175" y="409361"/>
                    <a:pt x="778900" y="421466"/>
                  </a:cubicBezTo>
                  <a:lnTo>
                    <a:pt x="778900" y="421785"/>
                  </a:lnTo>
                  <a:cubicBezTo>
                    <a:pt x="759468" y="603369"/>
                    <a:pt x="598272" y="745132"/>
                    <a:pt x="402352" y="745132"/>
                  </a:cubicBezTo>
                  <a:cubicBezTo>
                    <a:pt x="193371" y="745132"/>
                    <a:pt x="23893" y="583618"/>
                    <a:pt x="23893" y="384512"/>
                  </a:cubicBezTo>
                  <a:cubicBezTo>
                    <a:pt x="23893" y="185407"/>
                    <a:pt x="193371" y="23893"/>
                    <a:pt x="402352" y="23893"/>
                  </a:cubicBezTo>
                  <a:cubicBezTo>
                    <a:pt x="606873" y="23893"/>
                    <a:pt x="773803" y="178717"/>
                    <a:pt x="780493" y="372407"/>
                  </a:cubicBezTo>
                  <a:cubicBezTo>
                    <a:pt x="780812" y="376548"/>
                    <a:pt x="780812" y="380371"/>
                    <a:pt x="780812" y="38451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5FBD823-EDA0-41EF-97B7-8AE788DAA890}"/>
                </a:ext>
              </a:extLst>
            </p:cNvPr>
            <p:cNvSpPr/>
            <p:nvPr/>
          </p:nvSpPr>
          <p:spPr>
            <a:xfrm>
              <a:off x="1309267" y="4155073"/>
              <a:ext cx="668994" cy="541567"/>
            </a:xfrm>
            <a:custGeom>
              <a:avLst/>
              <a:gdLst>
                <a:gd name="connsiteX0" fmla="*/ 344075 w 668994"/>
                <a:gd name="connsiteY0" fmla="*/ 540611 h 541566"/>
                <a:gd name="connsiteX1" fmla="*/ 43347 w 668994"/>
                <a:gd name="connsiteY1" fmla="*/ 168204 h 541566"/>
                <a:gd name="connsiteX2" fmla="*/ 147200 w 668994"/>
                <a:gd name="connsiteY2" fmla="*/ 23893 h 541566"/>
                <a:gd name="connsiteX3" fmla="*/ 229709 w 668994"/>
                <a:gd name="connsiteY3" fmla="*/ 247846 h 541566"/>
                <a:gd name="connsiteX4" fmla="*/ 343757 w 668994"/>
                <a:gd name="connsiteY4" fmla="*/ 319524 h 541566"/>
                <a:gd name="connsiteX5" fmla="*/ 457804 w 668994"/>
                <a:gd name="connsiteY5" fmla="*/ 247846 h 541566"/>
                <a:gd name="connsiteX6" fmla="*/ 540314 w 668994"/>
                <a:gd name="connsiteY6" fmla="*/ 23893 h 541566"/>
                <a:gd name="connsiteX7" fmla="*/ 644167 w 668994"/>
                <a:gd name="connsiteY7" fmla="*/ 168204 h 541566"/>
                <a:gd name="connsiteX8" fmla="*/ 344075 w 668994"/>
                <a:gd name="connsiteY8" fmla="*/ 540611 h 54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994" h="541566">
                  <a:moveTo>
                    <a:pt x="344075" y="540611"/>
                  </a:moveTo>
                  <a:cubicBezTo>
                    <a:pt x="135094" y="540611"/>
                    <a:pt x="-35021" y="364443"/>
                    <a:pt x="43347" y="168204"/>
                  </a:cubicBezTo>
                  <a:cubicBezTo>
                    <a:pt x="36657" y="84421"/>
                    <a:pt x="85716" y="23893"/>
                    <a:pt x="147200" y="23893"/>
                  </a:cubicBezTo>
                  <a:cubicBezTo>
                    <a:pt x="208365" y="23893"/>
                    <a:pt x="297246" y="101942"/>
                    <a:pt x="229709" y="247846"/>
                  </a:cubicBezTo>
                  <a:cubicBezTo>
                    <a:pt x="278450" y="319524"/>
                    <a:pt x="343757" y="319524"/>
                    <a:pt x="343757" y="319524"/>
                  </a:cubicBezTo>
                  <a:cubicBezTo>
                    <a:pt x="343757" y="319524"/>
                    <a:pt x="409382" y="319524"/>
                    <a:pt x="457804" y="247846"/>
                  </a:cubicBezTo>
                  <a:cubicBezTo>
                    <a:pt x="390268" y="101942"/>
                    <a:pt x="479149" y="23893"/>
                    <a:pt x="540314" y="23893"/>
                  </a:cubicBezTo>
                  <a:cubicBezTo>
                    <a:pt x="601479" y="23893"/>
                    <a:pt x="650857" y="84421"/>
                    <a:pt x="644167" y="168204"/>
                  </a:cubicBezTo>
                  <a:cubicBezTo>
                    <a:pt x="722535" y="364443"/>
                    <a:pt x="553057" y="540611"/>
                    <a:pt x="344075" y="540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CE2C82EF-32E0-40F5-93DA-4992959199AC}"/>
                </a:ext>
              </a:extLst>
            </p:cNvPr>
            <p:cNvSpPr/>
            <p:nvPr/>
          </p:nvSpPr>
          <p:spPr>
            <a:xfrm>
              <a:off x="1555223" y="4267528"/>
              <a:ext cx="191141" cy="191141"/>
            </a:xfrm>
            <a:custGeom>
              <a:avLst/>
              <a:gdLst>
                <a:gd name="connsiteX0" fmla="*/ 172346 w 191141"/>
                <a:gd name="connsiteY0" fmla="*/ 133162 h 191141"/>
                <a:gd name="connsiteX1" fmla="*/ 98119 w 191141"/>
                <a:gd name="connsiteY1" fmla="*/ 169797 h 191141"/>
                <a:gd name="connsiteX2" fmla="*/ 23893 w 191141"/>
                <a:gd name="connsiteY2" fmla="*/ 133162 h 191141"/>
                <a:gd name="connsiteX3" fmla="*/ 98119 w 191141"/>
                <a:gd name="connsiteY3" fmla="*/ 23893 h 191141"/>
                <a:gd name="connsiteX4" fmla="*/ 172346 w 191141"/>
                <a:gd name="connsiteY4" fmla="*/ 133162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41" h="191141">
                  <a:moveTo>
                    <a:pt x="172346" y="133162"/>
                  </a:moveTo>
                  <a:lnTo>
                    <a:pt x="98119" y="169797"/>
                  </a:lnTo>
                  <a:lnTo>
                    <a:pt x="23893" y="133162"/>
                  </a:lnTo>
                  <a:cubicBezTo>
                    <a:pt x="36317" y="84739"/>
                    <a:pt x="67855" y="23893"/>
                    <a:pt x="98119" y="23893"/>
                  </a:cubicBezTo>
                  <a:cubicBezTo>
                    <a:pt x="128065" y="23893"/>
                    <a:pt x="159603" y="84739"/>
                    <a:pt x="172346" y="13316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8127D626-085C-4F50-9463-FD3C1FF18EB5}"/>
                </a:ext>
              </a:extLst>
            </p:cNvPr>
            <p:cNvSpPr/>
            <p:nvPr/>
          </p:nvSpPr>
          <p:spPr>
            <a:xfrm>
              <a:off x="1629449" y="4267528"/>
              <a:ext cx="95571" cy="191141"/>
            </a:xfrm>
            <a:custGeom>
              <a:avLst/>
              <a:gdLst>
                <a:gd name="connsiteX0" fmla="*/ 98119 w 95570"/>
                <a:gd name="connsiteY0" fmla="*/ 133162 h 191141"/>
                <a:gd name="connsiteX1" fmla="*/ 23893 w 95570"/>
                <a:gd name="connsiteY1" fmla="*/ 169797 h 191141"/>
                <a:gd name="connsiteX2" fmla="*/ 23893 w 95570"/>
                <a:gd name="connsiteY2" fmla="*/ 23893 h 191141"/>
                <a:gd name="connsiteX3" fmla="*/ 98119 w 95570"/>
                <a:gd name="connsiteY3" fmla="*/ 133162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70" h="191141">
                  <a:moveTo>
                    <a:pt x="98119" y="133162"/>
                  </a:moveTo>
                  <a:lnTo>
                    <a:pt x="23893" y="169797"/>
                  </a:lnTo>
                  <a:lnTo>
                    <a:pt x="23893" y="23893"/>
                  </a:lnTo>
                  <a:cubicBezTo>
                    <a:pt x="53838" y="23893"/>
                    <a:pt x="85376" y="84739"/>
                    <a:pt x="98119" y="13316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B2DD8BB0-41BE-434A-88C3-71E803F58D8C}"/>
                </a:ext>
              </a:extLst>
            </p:cNvPr>
            <p:cNvSpPr/>
            <p:nvPr/>
          </p:nvSpPr>
          <p:spPr>
            <a:xfrm>
              <a:off x="1565736" y="4376797"/>
              <a:ext cx="159284" cy="63714"/>
            </a:xfrm>
            <a:custGeom>
              <a:avLst/>
              <a:gdLst>
                <a:gd name="connsiteX0" fmla="*/ 150683 w 159284"/>
                <a:gd name="connsiteY0" fmla="*/ 23893 h 63713"/>
                <a:gd name="connsiteX1" fmla="*/ 87288 w 159284"/>
                <a:gd name="connsiteY1" fmla="*/ 51927 h 63713"/>
                <a:gd name="connsiteX2" fmla="*/ 23893 w 159284"/>
                <a:gd name="connsiteY2" fmla="*/ 23893 h 63713"/>
                <a:gd name="connsiteX3" fmla="*/ 75501 w 159284"/>
                <a:gd name="connsiteY3" fmla="*/ 35361 h 63713"/>
                <a:gd name="connsiteX4" fmla="*/ 87288 w 159284"/>
                <a:gd name="connsiteY4" fmla="*/ 36635 h 63713"/>
                <a:gd name="connsiteX5" fmla="*/ 99075 w 159284"/>
                <a:gd name="connsiteY5" fmla="*/ 35361 h 63713"/>
                <a:gd name="connsiteX6" fmla="*/ 150683 w 159284"/>
                <a:gd name="connsiteY6" fmla="*/ 23893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284" h="63713">
                  <a:moveTo>
                    <a:pt x="150683" y="23893"/>
                  </a:moveTo>
                  <a:lnTo>
                    <a:pt x="87288" y="51927"/>
                  </a:lnTo>
                  <a:lnTo>
                    <a:pt x="23893" y="23893"/>
                  </a:lnTo>
                  <a:lnTo>
                    <a:pt x="75501" y="35361"/>
                  </a:lnTo>
                  <a:cubicBezTo>
                    <a:pt x="79324" y="36317"/>
                    <a:pt x="83465" y="36635"/>
                    <a:pt x="87288" y="36635"/>
                  </a:cubicBezTo>
                  <a:cubicBezTo>
                    <a:pt x="91111" y="36635"/>
                    <a:pt x="95252" y="36317"/>
                    <a:pt x="99075" y="35361"/>
                  </a:cubicBezTo>
                  <a:lnTo>
                    <a:pt x="150683" y="2389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18E926B-71A4-416E-B63F-F63C8F702FF1}"/>
                </a:ext>
              </a:extLst>
            </p:cNvPr>
            <p:cNvSpPr/>
            <p:nvPr/>
          </p:nvSpPr>
          <p:spPr>
            <a:xfrm>
              <a:off x="1391479" y="4271351"/>
              <a:ext cx="95571" cy="95571"/>
            </a:xfrm>
            <a:custGeom>
              <a:avLst/>
              <a:gdLst>
                <a:gd name="connsiteX0" fmla="*/ 100668 w 95570"/>
                <a:gd name="connsiteY0" fmla="*/ 51927 h 95570"/>
                <a:gd name="connsiteX1" fmla="*/ 93978 w 95570"/>
                <a:gd name="connsiteY1" fmla="*/ 56705 h 95570"/>
                <a:gd name="connsiteX2" fmla="*/ 87288 w 95570"/>
                <a:gd name="connsiteY2" fmla="*/ 64032 h 95570"/>
                <a:gd name="connsiteX3" fmla="*/ 62439 w 95570"/>
                <a:gd name="connsiteY3" fmla="*/ 79642 h 95570"/>
                <a:gd name="connsiteX4" fmla="*/ 37273 w 95570"/>
                <a:gd name="connsiteY4" fmla="*/ 64032 h 95570"/>
                <a:gd name="connsiteX5" fmla="*/ 30583 w 95570"/>
                <a:gd name="connsiteY5" fmla="*/ 56705 h 95570"/>
                <a:gd name="connsiteX6" fmla="*/ 23893 w 95570"/>
                <a:gd name="connsiteY6" fmla="*/ 51927 h 95570"/>
                <a:gd name="connsiteX7" fmla="*/ 30583 w 95570"/>
                <a:gd name="connsiteY7" fmla="*/ 47148 h 95570"/>
                <a:gd name="connsiteX8" fmla="*/ 37273 w 95570"/>
                <a:gd name="connsiteY8" fmla="*/ 39821 h 95570"/>
                <a:gd name="connsiteX9" fmla="*/ 62439 w 95570"/>
                <a:gd name="connsiteY9" fmla="*/ 23893 h 95570"/>
                <a:gd name="connsiteX10" fmla="*/ 87288 w 95570"/>
                <a:gd name="connsiteY10" fmla="*/ 39503 h 95570"/>
                <a:gd name="connsiteX11" fmla="*/ 93978 w 95570"/>
                <a:gd name="connsiteY11" fmla="*/ 46830 h 95570"/>
                <a:gd name="connsiteX12" fmla="*/ 100668 w 95570"/>
                <a:gd name="connsiteY12" fmla="*/ 51927 h 9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70" h="95570">
                  <a:moveTo>
                    <a:pt x="100668" y="51927"/>
                  </a:moveTo>
                  <a:cubicBezTo>
                    <a:pt x="100668" y="51927"/>
                    <a:pt x="98119" y="54157"/>
                    <a:pt x="93978" y="56705"/>
                  </a:cubicBezTo>
                  <a:cubicBezTo>
                    <a:pt x="91111" y="58617"/>
                    <a:pt x="88881" y="61165"/>
                    <a:pt x="87288" y="64032"/>
                  </a:cubicBezTo>
                  <a:cubicBezTo>
                    <a:pt x="82828" y="73271"/>
                    <a:pt x="73271" y="79642"/>
                    <a:pt x="62439" y="79642"/>
                  </a:cubicBezTo>
                  <a:cubicBezTo>
                    <a:pt x="51290" y="79642"/>
                    <a:pt x="42051" y="73271"/>
                    <a:pt x="37273" y="64032"/>
                  </a:cubicBezTo>
                  <a:cubicBezTo>
                    <a:pt x="35680" y="60847"/>
                    <a:pt x="33450" y="58298"/>
                    <a:pt x="30583" y="56705"/>
                  </a:cubicBezTo>
                  <a:cubicBezTo>
                    <a:pt x="26123" y="54157"/>
                    <a:pt x="23893" y="51927"/>
                    <a:pt x="23893" y="51927"/>
                  </a:cubicBezTo>
                  <a:cubicBezTo>
                    <a:pt x="23893" y="51927"/>
                    <a:pt x="26441" y="49697"/>
                    <a:pt x="30583" y="47148"/>
                  </a:cubicBezTo>
                  <a:cubicBezTo>
                    <a:pt x="33450" y="45237"/>
                    <a:pt x="35680" y="42688"/>
                    <a:pt x="37273" y="39821"/>
                  </a:cubicBezTo>
                  <a:cubicBezTo>
                    <a:pt x="41732" y="30583"/>
                    <a:pt x="51290" y="23893"/>
                    <a:pt x="62439" y="23893"/>
                  </a:cubicBezTo>
                  <a:cubicBezTo>
                    <a:pt x="73271" y="23893"/>
                    <a:pt x="82828" y="30264"/>
                    <a:pt x="87288" y="39503"/>
                  </a:cubicBezTo>
                  <a:cubicBezTo>
                    <a:pt x="88881" y="42688"/>
                    <a:pt x="91111" y="45237"/>
                    <a:pt x="93978" y="46830"/>
                  </a:cubicBezTo>
                  <a:cubicBezTo>
                    <a:pt x="98119" y="49697"/>
                    <a:pt x="100668" y="51927"/>
                    <a:pt x="100668" y="51927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5EA415FE-B575-4D1F-8978-BE6DED330B5A}"/>
                </a:ext>
              </a:extLst>
            </p:cNvPr>
            <p:cNvSpPr/>
            <p:nvPr/>
          </p:nvSpPr>
          <p:spPr>
            <a:xfrm>
              <a:off x="1406133" y="4276448"/>
              <a:ext cx="63714" cy="63714"/>
            </a:xfrm>
            <a:custGeom>
              <a:avLst/>
              <a:gdLst>
                <a:gd name="connsiteX0" fmla="*/ 69767 w 63713"/>
                <a:gd name="connsiteY0" fmla="*/ 46830 h 63713"/>
                <a:gd name="connsiteX1" fmla="*/ 46830 w 63713"/>
                <a:gd name="connsiteY1" fmla="*/ 69767 h 63713"/>
                <a:gd name="connsiteX2" fmla="*/ 23893 w 63713"/>
                <a:gd name="connsiteY2" fmla="*/ 46830 h 63713"/>
                <a:gd name="connsiteX3" fmla="*/ 46830 w 63713"/>
                <a:gd name="connsiteY3" fmla="*/ 23893 h 63713"/>
                <a:gd name="connsiteX4" fmla="*/ 69767 w 63713"/>
                <a:gd name="connsiteY4" fmla="*/ 46830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9767" y="46830"/>
                  </a:moveTo>
                  <a:cubicBezTo>
                    <a:pt x="69767" y="59497"/>
                    <a:pt x="59497" y="69767"/>
                    <a:pt x="46830" y="69767"/>
                  </a:cubicBezTo>
                  <a:cubicBezTo>
                    <a:pt x="34162" y="69767"/>
                    <a:pt x="23893" y="59497"/>
                    <a:pt x="23893" y="46830"/>
                  </a:cubicBezTo>
                  <a:cubicBezTo>
                    <a:pt x="23893" y="34162"/>
                    <a:pt x="34162" y="23893"/>
                    <a:pt x="46830" y="23893"/>
                  </a:cubicBezTo>
                  <a:cubicBezTo>
                    <a:pt x="59497" y="23893"/>
                    <a:pt x="69767" y="34162"/>
                    <a:pt x="69767" y="4683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F23DE47A-508B-4C8B-9B16-62B9512C892E}"/>
                </a:ext>
              </a:extLst>
            </p:cNvPr>
            <p:cNvSpPr/>
            <p:nvPr/>
          </p:nvSpPr>
          <p:spPr>
            <a:xfrm>
              <a:off x="1409637" y="4276766"/>
              <a:ext cx="63714" cy="63714"/>
            </a:xfrm>
            <a:custGeom>
              <a:avLst/>
              <a:gdLst>
                <a:gd name="connsiteX0" fmla="*/ 65944 w 63713"/>
                <a:gd name="connsiteY0" fmla="*/ 44918 h 63713"/>
                <a:gd name="connsiteX1" fmla="*/ 44918 w 63713"/>
                <a:gd name="connsiteY1" fmla="*/ 65944 h 63713"/>
                <a:gd name="connsiteX2" fmla="*/ 23893 w 63713"/>
                <a:gd name="connsiteY2" fmla="*/ 44918 h 63713"/>
                <a:gd name="connsiteX3" fmla="*/ 44918 w 63713"/>
                <a:gd name="connsiteY3" fmla="*/ 23893 h 63713"/>
                <a:gd name="connsiteX4" fmla="*/ 65944 w 63713"/>
                <a:gd name="connsiteY4" fmla="*/ 44918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5944" y="44918"/>
                  </a:moveTo>
                  <a:cubicBezTo>
                    <a:pt x="65944" y="56705"/>
                    <a:pt x="56387" y="65944"/>
                    <a:pt x="44918" y="65944"/>
                  </a:cubicBezTo>
                  <a:cubicBezTo>
                    <a:pt x="33131" y="65944"/>
                    <a:pt x="23893" y="56387"/>
                    <a:pt x="23893" y="44918"/>
                  </a:cubicBezTo>
                  <a:cubicBezTo>
                    <a:pt x="23893" y="33450"/>
                    <a:pt x="33450" y="23893"/>
                    <a:pt x="44918" y="23893"/>
                  </a:cubicBezTo>
                  <a:cubicBezTo>
                    <a:pt x="56387" y="23893"/>
                    <a:pt x="65944" y="33450"/>
                    <a:pt x="65944" y="4491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0D69821-9D87-48FA-B8C7-4B364548ED82}"/>
                </a:ext>
              </a:extLst>
            </p:cNvPr>
            <p:cNvSpPr/>
            <p:nvPr/>
          </p:nvSpPr>
          <p:spPr>
            <a:xfrm>
              <a:off x="1416645" y="4287916"/>
              <a:ext cx="31857" cy="31857"/>
            </a:xfrm>
            <a:custGeom>
              <a:avLst/>
              <a:gdLst>
                <a:gd name="connsiteX0" fmla="*/ 33450 w 31856"/>
                <a:gd name="connsiteY0" fmla="*/ 28671 h 31856"/>
                <a:gd name="connsiteX1" fmla="*/ 28671 w 31856"/>
                <a:gd name="connsiteY1" fmla="*/ 33450 h 31856"/>
                <a:gd name="connsiteX2" fmla="*/ 23893 w 31856"/>
                <a:gd name="connsiteY2" fmla="*/ 28671 h 31856"/>
                <a:gd name="connsiteX3" fmla="*/ 28671 w 31856"/>
                <a:gd name="connsiteY3" fmla="*/ 23893 h 31856"/>
                <a:gd name="connsiteX4" fmla="*/ 33450 w 31856"/>
                <a:gd name="connsiteY4" fmla="*/ 28671 h 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6" h="31856">
                  <a:moveTo>
                    <a:pt x="33450" y="28671"/>
                  </a:moveTo>
                  <a:cubicBezTo>
                    <a:pt x="33450" y="31220"/>
                    <a:pt x="31220" y="33450"/>
                    <a:pt x="28671" y="33450"/>
                  </a:cubicBezTo>
                  <a:cubicBezTo>
                    <a:pt x="26123" y="33450"/>
                    <a:pt x="23893" y="31220"/>
                    <a:pt x="23893" y="28671"/>
                  </a:cubicBezTo>
                  <a:cubicBezTo>
                    <a:pt x="23893" y="26123"/>
                    <a:pt x="26123" y="23893"/>
                    <a:pt x="28671" y="23893"/>
                  </a:cubicBezTo>
                  <a:cubicBezTo>
                    <a:pt x="31538" y="23893"/>
                    <a:pt x="33450" y="26123"/>
                    <a:pt x="33450" y="28671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56DE215-3C88-4913-86E9-A64FA29538DE}"/>
                </a:ext>
              </a:extLst>
            </p:cNvPr>
            <p:cNvSpPr/>
            <p:nvPr/>
          </p:nvSpPr>
          <p:spPr>
            <a:xfrm>
              <a:off x="1791601" y="4271351"/>
              <a:ext cx="95571" cy="95571"/>
            </a:xfrm>
            <a:custGeom>
              <a:avLst/>
              <a:gdLst>
                <a:gd name="connsiteX0" fmla="*/ 23893 w 95570"/>
                <a:gd name="connsiteY0" fmla="*/ 51927 h 95570"/>
                <a:gd name="connsiteX1" fmla="*/ 30583 w 95570"/>
                <a:gd name="connsiteY1" fmla="*/ 56705 h 95570"/>
                <a:gd name="connsiteX2" fmla="*/ 37272 w 95570"/>
                <a:gd name="connsiteY2" fmla="*/ 64032 h 95570"/>
                <a:gd name="connsiteX3" fmla="*/ 62121 w 95570"/>
                <a:gd name="connsiteY3" fmla="*/ 79642 h 95570"/>
                <a:gd name="connsiteX4" fmla="*/ 87288 w 95570"/>
                <a:gd name="connsiteY4" fmla="*/ 64032 h 95570"/>
                <a:gd name="connsiteX5" fmla="*/ 93978 w 95570"/>
                <a:gd name="connsiteY5" fmla="*/ 56705 h 95570"/>
                <a:gd name="connsiteX6" fmla="*/ 100668 w 95570"/>
                <a:gd name="connsiteY6" fmla="*/ 51927 h 95570"/>
                <a:gd name="connsiteX7" fmla="*/ 93978 w 95570"/>
                <a:gd name="connsiteY7" fmla="*/ 47148 h 95570"/>
                <a:gd name="connsiteX8" fmla="*/ 87288 w 95570"/>
                <a:gd name="connsiteY8" fmla="*/ 39821 h 95570"/>
                <a:gd name="connsiteX9" fmla="*/ 62121 w 95570"/>
                <a:gd name="connsiteY9" fmla="*/ 23893 h 95570"/>
                <a:gd name="connsiteX10" fmla="*/ 37272 w 95570"/>
                <a:gd name="connsiteY10" fmla="*/ 39503 h 95570"/>
                <a:gd name="connsiteX11" fmla="*/ 30583 w 95570"/>
                <a:gd name="connsiteY11" fmla="*/ 46830 h 95570"/>
                <a:gd name="connsiteX12" fmla="*/ 23893 w 95570"/>
                <a:gd name="connsiteY12" fmla="*/ 51927 h 9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70" h="95570">
                  <a:moveTo>
                    <a:pt x="23893" y="51927"/>
                  </a:moveTo>
                  <a:cubicBezTo>
                    <a:pt x="23893" y="51927"/>
                    <a:pt x="26441" y="54157"/>
                    <a:pt x="30583" y="56705"/>
                  </a:cubicBezTo>
                  <a:cubicBezTo>
                    <a:pt x="33450" y="58617"/>
                    <a:pt x="35680" y="61165"/>
                    <a:pt x="37272" y="64032"/>
                  </a:cubicBezTo>
                  <a:cubicBezTo>
                    <a:pt x="41733" y="73271"/>
                    <a:pt x="51290" y="79642"/>
                    <a:pt x="62121" y="79642"/>
                  </a:cubicBezTo>
                  <a:cubicBezTo>
                    <a:pt x="73271" y="79642"/>
                    <a:pt x="82509" y="73271"/>
                    <a:pt x="87288" y="64032"/>
                  </a:cubicBezTo>
                  <a:cubicBezTo>
                    <a:pt x="88881" y="60847"/>
                    <a:pt x="91111" y="58298"/>
                    <a:pt x="93978" y="56705"/>
                  </a:cubicBezTo>
                  <a:cubicBezTo>
                    <a:pt x="98438" y="54157"/>
                    <a:pt x="100668" y="51927"/>
                    <a:pt x="100668" y="51927"/>
                  </a:cubicBezTo>
                  <a:cubicBezTo>
                    <a:pt x="100668" y="51927"/>
                    <a:pt x="98119" y="49697"/>
                    <a:pt x="93978" y="47148"/>
                  </a:cubicBezTo>
                  <a:cubicBezTo>
                    <a:pt x="91111" y="45237"/>
                    <a:pt x="88881" y="42688"/>
                    <a:pt x="87288" y="39821"/>
                  </a:cubicBezTo>
                  <a:cubicBezTo>
                    <a:pt x="82828" y="30583"/>
                    <a:pt x="73271" y="23893"/>
                    <a:pt x="62121" y="23893"/>
                  </a:cubicBezTo>
                  <a:cubicBezTo>
                    <a:pt x="51290" y="23893"/>
                    <a:pt x="41733" y="30264"/>
                    <a:pt x="37272" y="39503"/>
                  </a:cubicBezTo>
                  <a:cubicBezTo>
                    <a:pt x="35680" y="42688"/>
                    <a:pt x="33450" y="45237"/>
                    <a:pt x="30583" y="46830"/>
                  </a:cubicBezTo>
                  <a:cubicBezTo>
                    <a:pt x="26441" y="49697"/>
                    <a:pt x="23893" y="51927"/>
                    <a:pt x="23893" y="51927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0A922F8E-39DB-4011-8EA7-25E2427AE14F}"/>
                </a:ext>
              </a:extLst>
            </p:cNvPr>
            <p:cNvSpPr/>
            <p:nvPr/>
          </p:nvSpPr>
          <p:spPr>
            <a:xfrm>
              <a:off x="1807848" y="4276448"/>
              <a:ext cx="63714" cy="63714"/>
            </a:xfrm>
            <a:custGeom>
              <a:avLst/>
              <a:gdLst>
                <a:gd name="connsiteX0" fmla="*/ 69767 w 63713"/>
                <a:gd name="connsiteY0" fmla="*/ 46830 h 63713"/>
                <a:gd name="connsiteX1" fmla="*/ 46830 w 63713"/>
                <a:gd name="connsiteY1" fmla="*/ 69767 h 63713"/>
                <a:gd name="connsiteX2" fmla="*/ 23893 w 63713"/>
                <a:gd name="connsiteY2" fmla="*/ 46830 h 63713"/>
                <a:gd name="connsiteX3" fmla="*/ 46830 w 63713"/>
                <a:gd name="connsiteY3" fmla="*/ 23893 h 63713"/>
                <a:gd name="connsiteX4" fmla="*/ 69767 w 63713"/>
                <a:gd name="connsiteY4" fmla="*/ 46830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9767" y="46830"/>
                  </a:moveTo>
                  <a:cubicBezTo>
                    <a:pt x="69767" y="59497"/>
                    <a:pt x="59497" y="69767"/>
                    <a:pt x="46830" y="69767"/>
                  </a:cubicBezTo>
                  <a:cubicBezTo>
                    <a:pt x="34162" y="69767"/>
                    <a:pt x="23893" y="59497"/>
                    <a:pt x="23893" y="46830"/>
                  </a:cubicBezTo>
                  <a:cubicBezTo>
                    <a:pt x="23893" y="34162"/>
                    <a:pt x="34162" y="23893"/>
                    <a:pt x="46830" y="23893"/>
                  </a:cubicBezTo>
                  <a:cubicBezTo>
                    <a:pt x="59497" y="23893"/>
                    <a:pt x="69767" y="34162"/>
                    <a:pt x="69767" y="4683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6DB5ECFD-338C-4999-BB83-F1E581F108E8}"/>
                </a:ext>
              </a:extLst>
            </p:cNvPr>
            <p:cNvSpPr/>
            <p:nvPr/>
          </p:nvSpPr>
          <p:spPr>
            <a:xfrm>
              <a:off x="1808166" y="4276766"/>
              <a:ext cx="63714" cy="63714"/>
            </a:xfrm>
            <a:custGeom>
              <a:avLst/>
              <a:gdLst>
                <a:gd name="connsiteX0" fmla="*/ 23893 w 63713"/>
                <a:gd name="connsiteY0" fmla="*/ 44918 h 63713"/>
                <a:gd name="connsiteX1" fmla="*/ 44918 w 63713"/>
                <a:gd name="connsiteY1" fmla="*/ 65944 h 63713"/>
                <a:gd name="connsiteX2" fmla="*/ 65944 w 63713"/>
                <a:gd name="connsiteY2" fmla="*/ 44918 h 63713"/>
                <a:gd name="connsiteX3" fmla="*/ 44918 w 63713"/>
                <a:gd name="connsiteY3" fmla="*/ 23893 h 63713"/>
                <a:gd name="connsiteX4" fmla="*/ 23893 w 63713"/>
                <a:gd name="connsiteY4" fmla="*/ 44918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23893" y="44918"/>
                  </a:moveTo>
                  <a:cubicBezTo>
                    <a:pt x="23893" y="56705"/>
                    <a:pt x="33450" y="65944"/>
                    <a:pt x="44918" y="65944"/>
                  </a:cubicBezTo>
                  <a:cubicBezTo>
                    <a:pt x="56705" y="65944"/>
                    <a:pt x="65944" y="56387"/>
                    <a:pt x="65944" y="44918"/>
                  </a:cubicBezTo>
                  <a:cubicBezTo>
                    <a:pt x="65944" y="33450"/>
                    <a:pt x="56387" y="23893"/>
                    <a:pt x="44918" y="23893"/>
                  </a:cubicBezTo>
                  <a:cubicBezTo>
                    <a:pt x="33450" y="23893"/>
                    <a:pt x="23893" y="33450"/>
                    <a:pt x="23893" y="4491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2E036EBE-9B8A-4FB5-8597-A414DB399E78}"/>
                </a:ext>
              </a:extLst>
            </p:cNvPr>
            <p:cNvSpPr/>
            <p:nvPr/>
          </p:nvSpPr>
          <p:spPr>
            <a:xfrm>
              <a:off x="1833652" y="4287916"/>
              <a:ext cx="31857" cy="31857"/>
            </a:xfrm>
            <a:custGeom>
              <a:avLst/>
              <a:gdLst>
                <a:gd name="connsiteX0" fmla="*/ 23893 w 31856"/>
                <a:gd name="connsiteY0" fmla="*/ 28671 h 31856"/>
                <a:gd name="connsiteX1" fmla="*/ 28671 w 31856"/>
                <a:gd name="connsiteY1" fmla="*/ 33450 h 31856"/>
                <a:gd name="connsiteX2" fmla="*/ 33450 w 31856"/>
                <a:gd name="connsiteY2" fmla="*/ 28671 h 31856"/>
                <a:gd name="connsiteX3" fmla="*/ 28671 w 31856"/>
                <a:gd name="connsiteY3" fmla="*/ 23893 h 31856"/>
                <a:gd name="connsiteX4" fmla="*/ 23893 w 31856"/>
                <a:gd name="connsiteY4" fmla="*/ 28671 h 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6" h="31856">
                  <a:moveTo>
                    <a:pt x="23893" y="28671"/>
                  </a:moveTo>
                  <a:cubicBezTo>
                    <a:pt x="23893" y="31220"/>
                    <a:pt x="26123" y="33450"/>
                    <a:pt x="28671" y="33450"/>
                  </a:cubicBezTo>
                  <a:cubicBezTo>
                    <a:pt x="31220" y="33450"/>
                    <a:pt x="33450" y="31220"/>
                    <a:pt x="33450" y="28671"/>
                  </a:cubicBezTo>
                  <a:cubicBezTo>
                    <a:pt x="33450" y="26123"/>
                    <a:pt x="31220" y="23893"/>
                    <a:pt x="28671" y="23893"/>
                  </a:cubicBezTo>
                  <a:cubicBezTo>
                    <a:pt x="25804" y="23893"/>
                    <a:pt x="23893" y="26123"/>
                    <a:pt x="23893" y="28671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2C7CCD21-2AC5-4EC0-A890-5C85310C6713}"/>
                </a:ext>
              </a:extLst>
            </p:cNvPr>
            <p:cNvSpPr/>
            <p:nvPr/>
          </p:nvSpPr>
          <p:spPr>
            <a:xfrm>
              <a:off x="1535472" y="3748583"/>
              <a:ext cx="668994" cy="637137"/>
            </a:xfrm>
            <a:custGeom>
              <a:avLst/>
              <a:gdLst>
                <a:gd name="connsiteX0" fmla="*/ 104809 w 668994"/>
                <a:gd name="connsiteY0" fmla="*/ 123283 h 637137"/>
                <a:gd name="connsiteX1" fmla="*/ 119145 w 668994"/>
                <a:gd name="connsiteY1" fmla="*/ 122646 h 637137"/>
                <a:gd name="connsiteX2" fmla="*/ 120738 w 668994"/>
                <a:gd name="connsiteY2" fmla="*/ 122646 h 637137"/>
                <a:gd name="connsiteX3" fmla="*/ 134117 w 668994"/>
                <a:gd name="connsiteY3" fmla="*/ 122646 h 637137"/>
                <a:gd name="connsiteX4" fmla="*/ 153550 w 668994"/>
                <a:gd name="connsiteY4" fmla="*/ 123283 h 637137"/>
                <a:gd name="connsiteX5" fmla="*/ 163744 w 668994"/>
                <a:gd name="connsiteY5" fmla="*/ 123920 h 637137"/>
                <a:gd name="connsiteX6" fmla="*/ 175531 w 668994"/>
                <a:gd name="connsiteY6" fmla="*/ 124876 h 637137"/>
                <a:gd name="connsiteX7" fmla="*/ 191141 w 668994"/>
                <a:gd name="connsiteY7" fmla="*/ 126469 h 637137"/>
                <a:gd name="connsiteX8" fmla="*/ 203884 w 668994"/>
                <a:gd name="connsiteY8" fmla="*/ 128380 h 637137"/>
                <a:gd name="connsiteX9" fmla="*/ 273651 w 668994"/>
                <a:gd name="connsiteY9" fmla="*/ 145583 h 637137"/>
                <a:gd name="connsiteX10" fmla="*/ 307100 w 668994"/>
                <a:gd name="connsiteY10" fmla="*/ 158963 h 637137"/>
                <a:gd name="connsiteX11" fmla="*/ 316976 w 668994"/>
                <a:gd name="connsiteY11" fmla="*/ 163741 h 637137"/>
                <a:gd name="connsiteX12" fmla="*/ 325259 w 668994"/>
                <a:gd name="connsiteY12" fmla="*/ 168201 h 637137"/>
                <a:gd name="connsiteX13" fmla="*/ 349470 w 668994"/>
                <a:gd name="connsiteY13" fmla="*/ 182218 h 637137"/>
                <a:gd name="connsiteX14" fmla="*/ 349470 w 668994"/>
                <a:gd name="connsiteY14" fmla="*/ 182218 h 637137"/>
                <a:gd name="connsiteX15" fmla="*/ 364761 w 668994"/>
                <a:gd name="connsiteY15" fmla="*/ 192412 h 637137"/>
                <a:gd name="connsiteX16" fmla="*/ 365398 w 668994"/>
                <a:gd name="connsiteY16" fmla="*/ 192731 h 637137"/>
                <a:gd name="connsiteX17" fmla="*/ 371451 w 668994"/>
                <a:gd name="connsiteY17" fmla="*/ 197191 h 637137"/>
                <a:gd name="connsiteX18" fmla="*/ 374955 w 668994"/>
                <a:gd name="connsiteY18" fmla="*/ 200058 h 637137"/>
                <a:gd name="connsiteX19" fmla="*/ 380371 w 668994"/>
                <a:gd name="connsiteY19" fmla="*/ 204199 h 637137"/>
                <a:gd name="connsiteX20" fmla="*/ 388335 w 668994"/>
                <a:gd name="connsiteY20" fmla="*/ 210571 h 637137"/>
                <a:gd name="connsiteX21" fmla="*/ 394069 w 668994"/>
                <a:gd name="connsiteY21" fmla="*/ 215349 h 637137"/>
                <a:gd name="connsiteX22" fmla="*/ 395344 w 668994"/>
                <a:gd name="connsiteY22" fmla="*/ 216305 h 637137"/>
                <a:gd name="connsiteX23" fmla="*/ 403627 w 668994"/>
                <a:gd name="connsiteY23" fmla="*/ 223632 h 637137"/>
                <a:gd name="connsiteX24" fmla="*/ 407131 w 668994"/>
                <a:gd name="connsiteY24" fmla="*/ 226818 h 637137"/>
                <a:gd name="connsiteX25" fmla="*/ 460332 w 668994"/>
                <a:gd name="connsiteY25" fmla="*/ 291169 h 637137"/>
                <a:gd name="connsiteX26" fmla="*/ 462880 w 668994"/>
                <a:gd name="connsiteY26" fmla="*/ 295310 h 637137"/>
                <a:gd name="connsiteX27" fmla="*/ 468296 w 668994"/>
                <a:gd name="connsiteY27" fmla="*/ 303593 h 637137"/>
                <a:gd name="connsiteX28" fmla="*/ 496649 w 668994"/>
                <a:gd name="connsiteY28" fmla="*/ 362209 h 637137"/>
                <a:gd name="connsiteX29" fmla="*/ 496967 w 668994"/>
                <a:gd name="connsiteY29" fmla="*/ 390562 h 637137"/>
                <a:gd name="connsiteX30" fmla="*/ 496967 w 668994"/>
                <a:gd name="connsiteY30" fmla="*/ 390562 h 637137"/>
                <a:gd name="connsiteX31" fmla="*/ 482950 w 668994"/>
                <a:gd name="connsiteY31" fmla="*/ 424649 h 637137"/>
                <a:gd name="connsiteX32" fmla="*/ 496649 w 668994"/>
                <a:gd name="connsiteY32" fmla="*/ 424012 h 637137"/>
                <a:gd name="connsiteX33" fmla="*/ 520223 w 668994"/>
                <a:gd name="connsiteY33" fmla="*/ 372085 h 637137"/>
                <a:gd name="connsiteX34" fmla="*/ 536470 w 668994"/>
                <a:gd name="connsiteY34" fmla="*/ 343095 h 637137"/>
                <a:gd name="connsiteX35" fmla="*/ 565459 w 668994"/>
                <a:gd name="connsiteY35" fmla="*/ 568960 h 637137"/>
                <a:gd name="connsiteX36" fmla="*/ 612289 w 668994"/>
                <a:gd name="connsiteY36" fmla="*/ 641275 h 637137"/>
                <a:gd name="connsiteX37" fmla="*/ 614519 w 668994"/>
                <a:gd name="connsiteY37" fmla="*/ 644143 h 637137"/>
                <a:gd name="connsiteX38" fmla="*/ 668676 w 668994"/>
                <a:gd name="connsiteY38" fmla="*/ 613560 h 637137"/>
                <a:gd name="connsiteX39" fmla="*/ 644464 w 668994"/>
                <a:gd name="connsiteY39" fmla="*/ 493141 h 637137"/>
                <a:gd name="connsiteX40" fmla="*/ 442811 w 668994"/>
                <a:gd name="connsiteY40" fmla="*/ 80595 h 637137"/>
                <a:gd name="connsiteX41" fmla="*/ 364761 w 668994"/>
                <a:gd name="connsiteY41" fmla="*/ 44915 h 637137"/>
                <a:gd name="connsiteX42" fmla="*/ 23893 w 668994"/>
                <a:gd name="connsiteY42" fmla="*/ 132521 h 637137"/>
                <a:gd name="connsiteX43" fmla="*/ 88562 w 668994"/>
                <a:gd name="connsiteY43" fmla="*/ 124239 h 637137"/>
                <a:gd name="connsiteX44" fmla="*/ 104809 w 668994"/>
                <a:gd name="connsiteY44" fmla="*/ 123283 h 6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68994" h="637137">
                  <a:moveTo>
                    <a:pt x="104809" y="123283"/>
                  </a:moveTo>
                  <a:cubicBezTo>
                    <a:pt x="109588" y="122964"/>
                    <a:pt x="114366" y="122964"/>
                    <a:pt x="119145" y="122646"/>
                  </a:cubicBezTo>
                  <a:cubicBezTo>
                    <a:pt x="119782" y="122646"/>
                    <a:pt x="120100" y="122327"/>
                    <a:pt x="120738" y="122646"/>
                  </a:cubicBezTo>
                  <a:cubicBezTo>
                    <a:pt x="125197" y="122646"/>
                    <a:pt x="129658" y="122327"/>
                    <a:pt x="134117" y="122646"/>
                  </a:cubicBezTo>
                  <a:cubicBezTo>
                    <a:pt x="140489" y="122646"/>
                    <a:pt x="147179" y="122964"/>
                    <a:pt x="153550" y="123283"/>
                  </a:cubicBezTo>
                  <a:cubicBezTo>
                    <a:pt x="157054" y="123283"/>
                    <a:pt x="160240" y="123601"/>
                    <a:pt x="163744" y="123920"/>
                  </a:cubicBezTo>
                  <a:cubicBezTo>
                    <a:pt x="167567" y="124239"/>
                    <a:pt x="171709" y="124557"/>
                    <a:pt x="175531" y="124876"/>
                  </a:cubicBezTo>
                  <a:cubicBezTo>
                    <a:pt x="180947" y="125194"/>
                    <a:pt x="186044" y="125831"/>
                    <a:pt x="191141" y="126469"/>
                  </a:cubicBezTo>
                  <a:cubicBezTo>
                    <a:pt x="195283" y="127106"/>
                    <a:pt x="199743" y="127424"/>
                    <a:pt x="203884" y="128380"/>
                  </a:cubicBezTo>
                  <a:cubicBezTo>
                    <a:pt x="229051" y="132203"/>
                    <a:pt x="252306" y="137937"/>
                    <a:pt x="273651" y="145583"/>
                  </a:cubicBezTo>
                  <a:cubicBezTo>
                    <a:pt x="285438" y="149724"/>
                    <a:pt x="296587" y="154184"/>
                    <a:pt x="307100" y="158963"/>
                  </a:cubicBezTo>
                  <a:cubicBezTo>
                    <a:pt x="310286" y="160555"/>
                    <a:pt x="313790" y="162148"/>
                    <a:pt x="316976" y="163741"/>
                  </a:cubicBezTo>
                  <a:cubicBezTo>
                    <a:pt x="319843" y="165334"/>
                    <a:pt x="322710" y="166608"/>
                    <a:pt x="325259" y="168201"/>
                  </a:cubicBezTo>
                  <a:cubicBezTo>
                    <a:pt x="333541" y="172661"/>
                    <a:pt x="341824" y="177440"/>
                    <a:pt x="349470" y="182218"/>
                  </a:cubicBezTo>
                  <a:lnTo>
                    <a:pt x="349470" y="182218"/>
                  </a:lnTo>
                  <a:cubicBezTo>
                    <a:pt x="354885" y="185404"/>
                    <a:pt x="359983" y="188908"/>
                    <a:pt x="364761" y="192412"/>
                  </a:cubicBezTo>
                  <a:cubicBezTo>
                    <a:pt x="365080" y="192412"/>
                    <a:pt x="365080" y="192731"/>
                    <a:pt x="365398" y="192731"/>
                  </a:cubicBezTo>
                  <a:cubicBezTo>
                    <a:pt x="367628" y="194324"/>
                    <a:pt x="369540" y="195598"/>
                    <a:pt x="371451" y="197191"/>
                  </a:cubicBezTo>
                  <a:cubicBezTo>
                    <a:pt x="372725" y="198146"/>
                    <a:pt x="373681" y="199102"/>
                    <a:pt x="374955" y="200058"/>
                  </a:cubicBezTo>
                  <a:cubicBezTo>
                    <a:pt x="376867" y="201332"/>
                    <a:pt x="378460" y="202606"/>
                    <a:pt x="380371" y="204199"/>
                  </a:cubicBezTo>
                  <a:cubicBezTo>
                    <a:pt x="383238" y="206429"/>
                    <a:pt x="385787" y="208659"/>
                    <a:pt x="388335" y="210571"/>
                  </a:cubicBezTo>
                  <a:cubicBezTo>
                    <a:pt x="390247" y="212163"/>
                    <a:pt x="392158" y="213756"/>
                    <a:pt x="394069" y="215349"/>
                  </a:cubicBezTo>
                  <a:cubicBezTo>
                    <a:pt x="394388" y="215668"/>
                    <a:pt x="395025" y="215986"/>
                    <a:pt x="395344" y="216305"/>
                  </a:cubicBezTo>
                  <a:cubicBezTo>
                    <a:pt x="398211" y="218853"/>
                    <a:pt x="400759" y="221083"/>
                    <a:pt x="403627" y="223632"/>
                  </a:cubicBezTo>
                  <a:cubicBezTo>
                    <a:pt x="404582" y="224588"/>
                    <a:pt x="405857" y="225862"/>
                    <a:pt x="407131" y="226818"/>
                  </a:cubicBezTo>
                  <a:cubicBezTo>
                    <a:pt x="429749" y="248480"/>
                    <a:pt x="447270" y="270780"/>
                    <a:pt x="460332" y="291169"/>
                  </a:cubicBezTo>
                  <a:cubicBezTo>
                    <a:pt x="461287" y="292443"/>
                    <a:pt x="462243" y="294036"/>
                    <a:pt x="462880" y="295310"/>
                  </a:cubicBezTo>
                  <a:cubicBezTo>
                    <a:pt x="465110" y="298177"/>
                    <a:pt x="466703" y="300726"/>
                    <a:pt x="468296" y="303593"/>
                  </a:cubicBezTo>
                  <a:cubicBezTo>
                    <a:pt x="488684" y="337361"/>
                    <a:pt x="496649" y="362209"/>
                    <a:pt x="496649" y="362209"/>
                  </a:cubicBezTo>
                  <a:cubicBezTo>
                    <a:pt x="496649" y="362209"/>
                    <a:pt x="496967" y="373359"/>
                    <a:pt x="496967" y="390562"/>
                  </a:cubicBezTo>
                  <a:lnTo>
                    <a:pt x="496967" y="390562"/>
                  </a:lnTo>
                  <a:cubicBezTo>
                    <a:pt x="492826" y="411587"/>
                    <a:pt x="479127" y="400119"/>
                    <a:pt x="482950" y="424649"/>
                  </a:cubicBezTo>
                  <a:cubicBezTo>
                    <a:pt x="490596" y="423056"/>
                    <a:pt x="496649" y="424012"/>
                    <a:pt x="496649" y="424012"/>
                  </a:cubicBezTo>
                  <a:cubicBezTo>
                    <a:pt x="496649" y="424012"/>
                    <a:pt x="532328" y="411587"/>
                    <a:pt x="520223" y="372085"/>
                  </a:cubicBezTo>
                  <a:cubicBezTo>
                    <a:pt x="508117" y="332582"/>
                    <a:pt x="467340" y="266002"/>
                    <a:pt x="536470" y="343095"/>
                  </a:cubicBezTo>
                  <a:cubicBezTo>
                    <a:pt x="605599" y="419870"/>
                    <a:pt x="533921" y="470204"/>
                    <a:pt x="565459" y="568960"/>
                  </a:cubicBezTo>
                  <a:cubicBezTo>
                    <a:pt x="576928" y="592216"/>
                    <a:pt x="591901" y="616746"/>
                    <a:pt x="612289" y="641275"/>
                  </a:cubicBezTo>
                  <a:cubicBezTo>
                    <a:pt x="613245" y="642231"/>
                    <a:pt x="613882" y="643187"/>
                    <a:pt x="614519" y="644143"/>
                  </a:cubicBezTo>
                  <a:cubicBezTo>
                    <a:pt x="628217" y="628533"/>
                    <a:pt x="647013" y="617701"/>
                    <a:pt x="668676" y="613560"/>
                  </a:cubicBezTo>
                  <a:cubicBezTo>
                    <a:pt x="658482" y="576288"/>
                    <a:pt x="649243" y="534555"/>
                    <a:pt x="644464" y="493141"/>
                  </a:cubicBezTo>
                  <a:cubicBezTo>
                    <a:pt x="630447" y="373359"/>
                    <a:pt x="716461" y="233508"/>
                    <a:pt x="442811" y="80595"/>
                  </a:cubicBezTo>
                  <a:cubicBezTo>
                    <a:pt x="415414" y="65303"/>
                    <a:pt x="389609" y="53516"/>
                    <a:pt x="364761" y="44915"/>
                  </a:cubicBezTo>
                  <a:cubicBezTo>
                    <a:pt x="141445" y="-33453"/>
                    <a:pt x="23893" y="132521"/>
                    <a:pt x="23893" y="132521"/>
                  </a:cubicBezTo>
                  <a:cubicBezTo>
                    <a:pt x="46511" y="128699"/>
                    <a:pt x="67855" y="125831"/>
                    <a:pt x="88562" y="124239"/>
                  </a:cubicBezTo>
                  <a:cubicBezTo>
                    <a:pt x="94615" y="123920"/>
                    <a:pt x="99712" y="123601"/>
                    <a:pt x="104809" y="1232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8C03A2D-BA4A-4232-9ED7-973C078F77C1}"/>
                </a:ext>
              </a:extLst>
            </p:cNvPr>
            <p:cNvSpPr/>
            <p:nvPr/>
          </p:nvSpPr>
          <p:spPr>
            <a:xfrm>
              <a:off x="1361498" y="3847336"/>
              <a:ext cx="605280" cy="222998"/>
            </a:xfrm>
            <a:custGeom>
              <a:avLst/>
              <a:gdLst>
                <a:gd name="connsiteX0" fmla="*/ 164735 w 605280"/>
                <a:gd name="connsiteY0" fmla="*/ 187956 h 222998"/>
                <a:gd name="connsiteX1" fmla="*/ 213476 w 605280"/>
                <a:gd name="connsiteY1" fmla="*/ 183814 h 222998"/>
                <a:gd name="connsiteX2" fmla="*/ 213795 w 605280"/>
                <a:gd name="connsiteY2" fmla="*/ 183814 h 222998"/>
                <a:gd name="connsiteX3" fmla="*/ 546062 w 605280"/>
                <a:gd name="connsiteY3" fmla="*/ 227139 h 222998"/>
                <a:gd name="connsiteX4" fmla="*/ 523762 w 605280"/>
                <a:gd name="connsiteY4" fmla="*/ 83465 h 222998"/>
                <a:gd name="connsiteX5" fmla="*/ 523762 w 605280"/>
                <a:gd name="connsiteY5" fmla="*/ 83465 h 222998"/>
                <a:gd name="connsiteX6" fmla="*/ 499551 w 605280"/>
                <a:gd name="connsiteY6" fmla="*/ 69448 h 222998"/>
                <a:gd name="connsiteX7" fmla="*/ 491268 w 605280"/>
                <a:gd name="connsiteY7" fmla="*/ 64988 h 222998"/>
                <a:gd name="connsiteX8" fmla="*/ 481393 w 605280"/>
                <a:gd name="connsiteY8" fmla="*/ 60209 h 222998"/>
                <a:gd name="connsiteX9" fmla="*/ 447943 w 605280"/>
                <a:gd name="connsiteY9" fmla="*/ 46830 h 222998"/>
                <a:gd name="connsiteX10" fmla="*/ 378176 w 605280"/>
                <a:gd name="connsiteY10" fmla="*/ 29627 h 222998"/>
                <a:gd name="connsiteX11" fmla="*/ 365434 w 605280"/>
                <a:gd name="connsiteY11" fmla="*/ 27715 h 222998"/>
                <a:gd name="connsiteX12" fmla="*/ 349824 w 605280"/>
                <a:gd name="connsiteY12" fmla="*/ 26123 h 222998"/>
                <a:gd name="connsiteX13" fmla="*/ 338037 w 605280"/>
                <a:gd name="connsiteY13" fmla="*/ 25167 h 222998"/>
                <a:gd name="connsiteX14" fmla="*/ 327843 w 605280"/>
                <a:gd name="connsiteY14" fmla="*/ 24530 h 222998"/>
                <a:gd name="connsiteX15" fmla="*/ 308410 w 605280"/>
                <a:gd name="connsiteY15" fmla="*/ 23893 h 222998"/>
                <a:gd name="connsiteX16" fmla="*/ 295030 w 605280"/>
                <a:gd name="connsiteY16" fmla="*/ 23893 h 222998"/>
                <a:gd name="connsiteX17" fmla="*/ 293437 w 605280"/>
                <a:gd name="connsiteY17" fmla="*/ 23893 h 222998"/>
                <a:gd name="connsiteX18" fmla="*/ 279102 w 605280"/>
                <a:gd name="connsiteY18" fmla="*/ 24530 h 222998"/>
                <a:gd name="connsiteX19" fmla="*/ 263810 w 605280"/>
                <a:gd name="connsiteY19" fmla="*/ 25486 h 222998"/>
                <a:gd name="connsiteX20" fmla="*/ 199141 w 605280"/>
                <a:gd name="connsiteY20" fmla="*/ 33768 h 222998"/>
                <a:gd name="connsiteX21" fmla="*/ 198822 w 605280"/>
                <a:gd name="connsiteY21" fmla="*/ 33768 h 222998"/>
                <a:gd name="connsiteX22" fmla="*/ 125870 w 605280"/>
                <a:gd name="connsiteY22" fmla="*/ 66581 h 222998"/>
                <a:gd name="connsiteX23" fmla="*/ 109304 w 605280"/>
                <a:gd name="connsiteY23" fmla="*/ 94615 h 222998"/>
                <a:gd name="connsiteX24" fmla="*/ 102933 w 605280"/>
                <a:gd name="connsiteY24" fmla="*/ 114685 h 222998"/>
                <a:gd name="connsiteX25" fmla="*/ 23928 w 605280"/>
                <a:gd name="connsiteY25" fmla="*/ 222042 h 222998"/>
                <a:gd name="connsiteX26" fmla="*/ 164735 w 605280"/>
                <a:gd name="connsiteY26" fmla="*/ 187956 h 22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5280" h="222998">
                  <a:moveTo>
                    <a:pt x="164735" y="187956"/>
                  </a:moveTo>
                  <a:cubicBezTo>
                    <a:pt x="181301" y="185726"/>
                    <a:pt x="197548" y="184451"/>
                    <a:pt x="213476" y="183814"/>
                  </a:cubicBezTo>
                  <a:lnTo>
                    <a:pt x="213795" y="183814"/>
                  </a:lnTo>
                  <a:cubicBezTo>
                    <a:pt x="310640" y="172027"/>
                    <a:pt x="431696" y="203565"/>
                    <a:pt x="546062" y="227139"/>
                  </a:cubicBezTo>
                  <a:cubicBezTo>
                    <a:pt x="660747" y="250714"/>
                    <a:pt x="577600" y="125197"/>
                    <a:pt x="523762" y="83465"/>
                  </a:cubicBezTo>
                  <a:lnTo>
                    <a:pt x="523762" y="83465"/>
                  </a:lnTo>
                  <a:cubicBezTo>
                    <a:pt x="516117" y="78686"/>
                    <a:pt x="507834" y="73908"/>
                    <a:pt x="499551" y="69448"/>
                  </a:cubicBezTo>
                  <a:cubicBezTo>
                    <a:pt x="496684" y="67855"/>
                    <a:pt x="494135" y="66581"/>
                    <a:pt x="491268" y="64988"/>
                  </a:cubicBezTo>
                  <a:cubicBezTo>
                    <a:pt x="488083" y="63395"/>
                    <a:pt x="484897" y="61802"/>
                    <a:pt x="481393" y="60209"/>
                  </a:cubicBezTo>
                  <a:cubicBezTo>
                    <a:pt x="470880" y="55431"/>
                    <a:pt x="459411" y="50652"/>
                    <a:pt x="447943" y="46830"/>
                  </a:cubicBezTo>
                  <a:cubicBezTo>
                    <a:pt x="426599" y="39503"/>
                    <a:pt x="403343" y="33450"/>
                    <a:pt x="378176" y="29627"/>
                  </a:cubicBezTo>
                  <a:cubicBezTo>
                    <a:pt x="374035" y="28990"/>
                    <a:pt x="369894" y="28353"/>
                    <a:pt x="365434" y="27715"/>
                  </a:cubicBezTo>
                  <a:cubicBezTo>
                    <a:pt x="360337" y="27078"/>
                    <a:pt x="355239" y="26441"/>
                    <a:pt x="349824" y="26123"/>
                  </a:cubicBezTo>
                  <a:cubicBezTo>
                    <a:pt x="346001" y="25804"/>
                    <a:pt x="342178" y="25486"/>
                    <a:pt x="338037" y="25167"/>
                  </a:cubicBezTo>
                  <a:cubicBezTo>
                    <a:pt x="334533" y="24848"/>
                    <a:pt x="331347" y="24848"/>
                    <a:pt x="327843" y="24530"/>
                  </a:cubicBezTo>
                  <a:cubicBezTo>
                    <a:pt x="321471" y="24211"/>
                    <a:pt x="314781" y="23893"/>
                    <a:pt x="308410" y="23893"/>
                  </a:cubicBezTo>
                  <a:cubicBezTo>
                    <a:pt x="303950" y="23893"/>
                    <a:pt x="299490" y="23893"/>
                    <a:pt x="295030" y="23893"/>
                  </a:cubicBezTo>
                  <a:cubicBezTo>
                    <a:pt x="294393" y="23893"/>
                    <a:pt x="294074" y="23893"/>
                    <a:pt x="293437" y="23893"/>
                  </a:cubicBezTo>
                  <a:cubicBezTo>
                    <a:pt x="288659" y="23893"/>
                    <a:pt x="283880" y="24211"/>
                    <a:pt x="279102" y="24530"/>
                  </a:cubicBezTo>
                  <a:cubicBezTo>
                    <a:pt x="274004" y="24848"/>
                    <a:pt x="268907" y="25167"/>
                    <a:pt x="263810" y="25486"/>
                  </a:cubicBezTo>
                  <a:cubicBezTo>
                    <a:pt x="243103" y="27078"/>
                    <a:pt x="221759" y="29627"/>
                    <a:pt x="199141" y="33768"/>
                  </a:cubicBezTo>
                  <a:lnTo>
                    <a:pt x="198822" y="33768"/>
                  </a:lnTo>
                  <a:cubicBezTo>
                    <a:pt x="154223" y="35680"/>
                    <a:pt x="125870" y="66581"/>
                    <a:pt x="125870" y="66581"/>
                  </a:cubicBezTo>
                  <a:cubicBezTo>
                    <a:pt x="119817" y="74227"/>
                    <a:pt x="114083" y="83146"/>
                    <a:pt x="109304" y="94615"/>
                  </a:cubicBezTo>
                  <a:cubicBezTo>
                    <a:pt x="106756" y="100668"/>
                    <a:pt x="104526" y="107358"/>
                    <a:pt x="102933" y="114685"/>
                  </a:cubicBezTo>
                  <a:cubicBezTo>
                    <a:pt x="98155" y="136347"/>
                    <a:pt x="22017" y="152276"/>
                    <a:pt x="23928" y="222042"/>
                  </a:cubicBezTo>
                  <a:cubicBezTo>
                    <a:pt x="73943" y="205795"/>
                    <a:pt x="120773" y="193371"/>
                    <a:pt x="164735" y="187956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464B1F8-492A-440F-85DF-90275AF60489}"/>
                </a:ext>
              </a:extLst>
            </p:cNvPr>
            <p:cNvSpPr/>
            <p:nvPr/>
          </p:nvSpPr>
          <p:spPr>
            <a:xfrm>
              <a:off x="1551400" y="3906589"/>
              <a:ext cx="477853" cy="414139"/>
            </a:xfrm>
            <a:custGeom>
              <a:avLst/>
              <a:gdLst>
                <a:gd name="connsiteX0" fmla="*/ 480402 w 477853"/>
                <a:gd name="connsiteY0" fmla="*/ 405219 h 414139"/>
                <a:gd name="connsiteX1" fmla="*/ 327489 w 477853"/>
                <a:gd name="connsiteY1" fmla="*/ 212804 h 414139"/>
                <a:gd name="connsiteX2" fmla="*/ 183496 w 477853"/>
                <a:gd name="connsiteY2" fmla="*/ 142082 h 414139"/>
                <a:gd name="connsiteX3" fmla="*/ 183177 w 477853"/>
                <a:gd name="connsiteY3" fmla="*/ 141763 h 414139"/>
                <a:gd name="connsiteX4" fmla="*/ 157054 w 477853"/>
                <a:gd name="connsiteY4" fmla="*/ 135392 h 414139"/>
                <a:gd name="connsiteX5" fmla="*/ 23893 w 477853"/>
                <a:gd name="connsiteY5" fmla="*/ 124242 h 414139"/>
                <a:gd name="connsiteX6" fmla="*/ 189867 w 477853"/>
                <a:gd name="connsiteY6" fmla="*/ 133799 h 414139"/>
                <a:gd name="connsiteX7" fmla="*/ 356160 w 477853"/>
                <a:gd name="connsiteY7" fmla="*/ 167567 h 414139"/>
                <a:gd name="connsiteX8" fmla="*/ 403308 w 477853"/>
                <a:gd name="connsiteY8" fmla="*/ 109269 h 414139"/>
                <a:gd name="connsiteX9" fmla="*/ 333860 w 477853"/>
                <a:gd name="connsiteY9" fmla="*/ 23893 h 414139"/>
                <a:gd name="connsiteX10" fmla="*/ 349151 w 477853"/>
                <a:gd name="connsiteY10" fmla="*/ 34087 h 414139"/>
                <a:gd name="connsiteX11" fmla="*/ 359346 w 477853"/>
                <a:gd name="connsiteY11" fmla="*/ 41414 h 414139"/>
                <a:gd name="connsiteX12" fmla="*/ 364443 w 477853"/>
                <a:gd name="connsiteY12" fmla="*/ 45555 h 414139"/>
                <a:gd name="connsiteX13" fmla="*/ 372407 w 477853"/>
                <a:gd name="connsiteY13" fmla="*/ 51927 h 414139"/>
                <a:gd name="connsiteX14" fmla="*/ 378141 w 477853"/>
                <a:gd name="connsiteY14" fmla="*/ 56705 h 414139"/>
                <a:gd name="connsiteX15" fmla="*/ 387698 w 477853"/>
                <a:gd name="connsiteY15" fmla="*/ 65307 h 414139"/>
                <a:gd name="connsiteX16" fmla="*/ 391202 w 477853"/>
                <a:gd name="connsiteY16" fmla="*/ 68811 h 414139"/>
                <a:gd name="connsiteX17" fmla="*/ 435802 w 477853"/>
                <a:gd name="connsiteY17" fmla="*/ 120738 h 414139"/>
                <a:gd name="connsiteX18" fmla="*/ 444403 w 477853"/>
                <a:gd name="connsiteY18" fmla="*/ 132843 h 414139"/>
                <a:gd name="connsiteX19" fmla="*/ 447270 w 477853"/>
                <a:gd name="connsiteY19" fmla="*/ 136985 h 414139"/>
                <a:gd name="connsiteX20" fmla="*/ 452368 w 477853"/>
                <a:gd name="connsiteY20" fmla="*/ 145586 h 414139"/>
                <a:gd name="connsiteX21" fmla="*/ 480720 w 477853"/>
                <a:gd name="connsiteY21" fmla="*/ 203884 h 414139"/>
                <a:gd name="connsiteX22" fmla="*/ 481039 w 477853"/>
                <a:gd name="connsiteY22" fmla="*/ 232555 h 414139"/>
                <a:gd name="connsiteX23" fmla="*/ 467022 w 477853"/>
                <a:gd name="connsiteY23" fmla="*/ 266642 h 414139"/>
                <a:gd name="connsiteX24" fmla="*/ 468296 w 477853"/>
                <a:gd name="connsiteY24" fmla="*/ 272376 h 414139"/>
                <a:gd name="connsiteX25" fmla="*/ 484862 w 477853"/>
                <a:gd name="connsiteY25" fmla="*/ 340550 h 414139"/>
                <a:gd name="connsiteX26" fmla="*/ 485180 w 477853"/>
                <a:gd name="connsiteY26" fmla="*/ 346921 h 414139"/>
                <a:gd name="connsiteX27" fmla="*/ 485180 w 477853"/>
                <a:gd name="connsiteY27" fmla="*/ 349151 h 414139"/>
                <a:gd name="connsiteX28" fmla="*/ 480402 w 477853"/>
                <a:gd name="connsiteY28" fmla="*/ 405219 h 41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853" h="414139">
                  <a:moveTo>
                    <a:pt x="480402" y="405219"/>
                  </a:moveTo>
                  <a:cubicBezTo>
                    <a:pt x="477216" y="397574"/>
                    <a:pt x="433572" y="291809"/>
                    <a:pt x="327489" y="212804"/>
                  </a:cubicBezTo>
                  <a:cubicBezTo>
                    <a:pt x="288305" y="183496"/>
                    <a:pt x="240838" y="158010"/>
                    <a:pt x="183496" y="142082"/>
                  </a:cubicBezTo>
                  <a:cubicBezTo>
                    <a:pt x="183496" y="141763"/>
                    <a:pt x="183177" y="141763"/>
                    <a:pt x="183177" y="141763"/>
                  </a:cubicBezTo>
                  <a:cubicBezTo>
                    <a:pt x="174894" y="139533"/>
                    <a:pt x="165974" y="137303"/>
                    <a:pt x="157054" y="135392"/>
                  </a:cubicBezTo>
                  <a:cubicBezTo>
                    <a:pt x="116915" y="126472"/>
                    <a:pt x="72952" y="122012"/>
                    <a:pt x="23893" y="124242"/>
                  </a:cubicBezTo>
                  <a:cubicBezTo>
                    <a:pt x="74227" y="117870"/>
                    <a:pt x="130932" y="123605"/>
                    <a:pt x="189867" y="133799"/>
                  </a:cubicBezTo>
                  <a:cubicBezTo>
                    <a:pt x="244661" y="143037"/>
                    <a:pt x="301047" y="156417"/>
                    <a:pt x="356160" y="167567"/>
                  </a:cubicBezTo>
                  <a:cubicBezTo>
                    <a:pt x="419555" y="180628"/>
                    <a:pt x="422422" y="148134"/>
                    <a:pt x="403308" y="109269"/>
                  </a:cubicBezTo>
                  <a:cubicBezTo>
                    <a:pt x="388017" y="78049"/>
                    <a:pt x="358071" y="42688"/>
                    <a:pt x="333860" y="23893"/>
                  </a:cubicBezTo>
                  <a:cubicBezTo>
                    <a:pt x="339276" y="27078"/>
                    <a:pt x="344373" y="30583"/>
                    <a:pt x="349151" y="34087"/>
                  </a:cubicBezTo>
                  <a:cubicBezTo>
                    <a:pt x="352656" y="36317"/>
                    <a:pt x="355841" y="38865"/>
                    <a:pt x="359346" y="41414"/>
                  </a:cubicBezTo>
                  <a:cubicBezTo>
                    <a:pt x="360938" y="42688"/>
                    <a:pt x="362850" y="44281"/>
                    <a:pt x="364443" y="45555"/>
                  </a:cubicBezTo>
                  <a:cubicBezTo>
                    <a:pt x="367310" y="47785"/>
                    <a:pt x="369540" y="49697"/>
                    <a:pt x="372407" y="51927"/>
                  </a:cubicBezTo>
                  <a:cubicBezTo>
                    <a:pt x="374318" y="53520"/>
                    <a:pt x="376230" y="55112"/>
                    <a:pt x="378141" y="56705"/>
                  </a:cubicBezTo>
                  <a:cubicBezTo>
                    <a:pt x="381327" y="59572"/>
                    <a:pt x="384512" y="62439"/>
                    <a:pt x="387698" y="65307"/>
                  </a:cubicBezTo>
                  <a:lnTo>
                    <a:pt x="391202" y="68811"/>
                  </a:lnTo>
                  <a:cubicBezTo>
                    <a:pt x="409361" y="86014"/>
                    <a:pt x="424015" y="104172"/>
                    <a:pt x="435802" y="120738"/>
                  </a:cubicBezTo>
                  <a:cubicBezTo>
                    <a:pt x="438988" y="124879"/>
                    <a:pt x="441855" y="129020"/>
                    <a:pt x="444403" y="132843"/>
                  </a:cubicBezTo>
                  <a:cubicBezTo>
                    <a:pt x="445359" y="134117"/>
                    <a:pt x="446315" y="135710"/>
                    <a:pt x="447270" y="136985"/>
                  </a:cubicBezTo>
                  <a:cubicBezTo>
                    <a:pt x="449182" y="139852"/>
                    <a:pt x="450775" y="143037"/>
                    <a:pt x="452368" y="145586"/>
                  </a:cubicBezTo>
                  <a:cubicBezTo>
                    <a:pt x="472756" y="179354"/>
                    <a:pt x="480720" y="203884"/>
                    <a:pt x="480720" y="203884"/>
                  </a:cubicBezTo>
                  <a:cubicBezTo>
                    <a:pt x="480720" y="203884"/>
                    <a:pt x="481039" y="215034"/>
                    <a:pt x="481039" y="232555"/>
                  </a:cubicBezTo>
                  <a:cubicBezTo>
                    <a:pt x="476897" y="253581"/>
                    <a:pt x="462880" y="242112"/>
                    <a:pt x="467022" y="266642"/>
                  </a:cubicBezTo>
                  <a:cubicBezTo>
                    <a:pt x="467340" y="268235"/>
                    <a:pt x="467659" y="270146"/>
                    <a:pt x="468296" y="272376"/>
                  </a:cubicBezTo>
                  <a:cubicBezTo>
                    <a:pt x="474667" y="300410"/>
                    <a:pt x="482950" y="320162"/>
                    <a:pt x="484862" y="340550"/>
                  </a:cubicBezTo>
                  <a:cubicBezTo>
                    <a:pt x="485180" y="342780"/>
                    <a:pt x="485180" y="344691"/>
                    <a:pt x="485180" y="346921"/>
                  </a:cubicBezTo>
                  <a:lnTo>
                    <a:pt x="485180" y="349151"/>
                  </a:lnTo>
                  <a:cubicBezTo>
                    <a:pt x="486136" y="369221"/>
                    <a:pt x="480402" y="405538"/>
                    <a:pt x="480402" y="405219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D0015E6C-DFE2-486D-9C44-16A654691B32}"/>
                </a:ext>
              </a:extLst>
            </p:cNvPr>
            <p:cNvSpPr/>
            <p:nvPr/>
          </p:nvSpPr>
          <p:spPr>
            <a:xfrm>
              <a:off x="2008546" y="4032400"/>
              <a:ext cx="95571" cy="286712"/>
            </a:xfrm>
            <a:custGeom>
              <a:avLst/>
              <a:gdLst>
                <a:gd name="connsiteX0" fmla="*/ 63714 w 95570"/>
                <a:gd name="connsiteY0" fmla="*/ 59278 h 286711"/>
                <a:gd name="connsiteX1" fmla="*/ 47467 w 95570"/>
                <a:gd name="connsiteY1" fmla="*/ 88268 h 286711"/>
                <a:gd name="connsiteX2" fmla="*/ 23893 w 95570"/>
                <a:gd name="connsiteY2" fmla="*/ 140195 h 286711"/>
                <a:gd name="connsiteX3" fmla="*/ 93022 w 95570"/>
                <a:gd name="connsiteY3" fmla="*/ 284825 h 286711"/>
                <a:gd name="connsiteX4" fmla="*/ 63714 w 95570"/>
                <a:gd name="connsiteY4" fmla="*/ 59278 h 2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286711">
                  <a:moveTo>
                    <a:pt x="63714" y="59278"/>
                  </a:moveTo>
                  <a:cubicBezTo>
                    <a:pt x="-5416" y="-17497"/>
                    <a:pt x="35361" y="48765"/>
                    <a:pt x="47467" y="88268"/>
                  </a:cubicBezTo>
                  <a:cubicBezTo>
                    <a:pt x="59572" y="127770"/>
                    <a:pt x="23893" y="140195"/>
                    <a:pt x="23893" y="140195"/>
                  </a:cubicBezTo>
                  <a:cubicBezTo>
                    <a:pt x="55431" y="143380"/>
                    <a:pt x="54157" y="206775"/>
                    <a:pt x="93022" y="284825"/>
                  </a:cubicBezTo>
                  <a:cubicBezTo>
                    <a:pt x="61484" y="186387"/>
                    <a:pt x="132843" y="136053"/>
                    <a:pt x="63714" y="59278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350774DD-B453-43DD-B1CC-790A671678CA}"/>
                </a:ext>
              </a:extLst>
            </p:cNvPr>
            <p:cNvSpPr/>
            <p:nvPr/>
          </p:nvSpPr>
          <p:spPr>
            <a:xfrm>
              <a:off x="2132151" y="4366921"/>
              <a:ext cx="191141" cy="191141"/>
            </a:xfrm>
            <a:custGeom>
              <a:avLst/>
              <a:gdLst>
                <a:gd name="connsiteX0" fmla="*/ 83465 w 191141"/>
                <a:gd name="connsiteY0" fmla="*/ 166611 h 191141"/>
                <a:gd name="connsiteX1" fmla="*/ 23893 w 191141"/>
                <a:gd name="connsiteY1" fmla="*/ 158010 h 191141"/>
                <a:gd name="connsiteX2" fmla="*/ 105128 w 191141"/>
                <a:gd name="connsiteY2" fmla="*/ 183496 h 191141"/>
                <a:gd name="connsiteX3" fmla="*/ 110543 w 191141"/>
                <a:gd name="connsiteY3" fmla="*/ 182540 h 191141"/>
                <a:gd name="connsiteX4" fmla="*/ 130295 w 191141"/>
                <a:gd name="connsiteY4" fmla="*/ 176169 h 191141"/>
                <a:gd name="connsiteX5" fmla="*/ 184770 w 191141"/>
                <a:gd name="connsiteY5" fmla="*/ 74545 h 191141"/>
                <a:gd name="connsiteX6" fmla="*/ 159921 w 191141"/>
                <a:gd name="connsiteY6" fmla="*/ 23893 h 191141"/>
                <a:gd name="connsiteX7" fmla="*/ 168841 w 191141"/>
                <a:gd name="connsiteY7" fmla="*/ 51927 h 191141"/>
                <a:gd name="connsiteX8" fmla="*/ 83465 w 191141"/>
                <a:gd name="connsiteY8" fmla="*/ 166611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41" h="191141">
                  <a:moveTo>
                    <a:pt x="83465" y="166611"/>
                  </a:moveTo>
                  <a:cubicBezTo>
                    <a:pt x="62440" y="169797"/>
                    <a:pt x="41733" y="166611"/>
                    <a:pt x="23893" y="158010"/>
                  </a:cubicBezTo>
                  <a:cubicBezTo>
                    <a:pt x="44600" y="178080"/>
                    <a:pt x="74227" y="188274"/>
                    <a:pt x="105128" y="183496"/>
                  </a:cubicBezTo>
                  <a:cubicBezTo>
                    <a:pt x="107039" y="183177"/>
                    <a:pt x="108632" y="182858"/>
                    <a:pt x="110543" y="182540"/>
                  </a:cubicBezTo>
                  <a:cubicBezTo>
                    <a:pt x="117552" y="181266"/>
                    <a:pt x="123923" y="179036"/>
                    <a:pt x="130295" y="176169"/>
                  </a:cubicBezTo>
                  <a:cubicBezTo>
                    <a:pt x="168204" y="158966"/>
                    <a:pt x="191778" y="117870"/>
                    <a:pt x="184770" y="74545"/>
                  </a:cubicBezTo>
                  <a:cubicBezTo>
                    <a:pt x="181584" y="54794"/>
                    <a:pt x="172664" y="37273"/>
                    <a:pt x="159921" y="23893"/>
                  </a:cubicBezTo>
                  <a:cubicBezTo>
                    <a:pt x="164063" y="32494"/>
                    <a:pt x="167249" y="42051"/>
                    <a:pt x="168841" y="51927"/>
                  </a:cubicBezTo>
                  <a:cubicBezTo>
                    <a:pt x="177443" y="106402"/>
                    <a:pt x="139215" y="157692"/>
                    <a:pt x="83465" y="16661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5D89B4B9-727E-429C-9FA3-399B17A9AC45}"/>
                </a:ext>
              </a:extLst>
            </p:cNvPr>
            <p:cNvSpPr/>
            <p:nvPr/>
          </p:nvSpPr>
          <p:spPr>
            <a:xfrm>
              <a:off x="2102686" y="4336816"/>
              <a:ext cx="222998" cy="191141"/>
            </a:xfrm>
            <a:custGeom>
              <a:avLst/>
              <a:gdLst>
                <a:gd name="connsiteX0" fmla="*/ 25005 w 222998"/>
                <a:gd name="connsiteY0" fmla="*/ 133959 h 191141"/>
                <a:gd name="connsiteX1" fmla="*/ 44119 w 222998"/>
                <a:gd name="connsiteY1" fmla="*/ 177921 h 191141"/>
                <a:gd name="connsiteX2" fmla="*/ 53357 w 222998"/>
                <a:gd name="connsiteY2" fmla="*/ 188115 h 191141"/>
                <a:gd name="connsiteX3" fmla="*/ 112930 w 222998"/>
                <a:gd name="connsiteY3" fmla="*/ 196717 h 191141"/>
                <a:gd name="connsiteX4" fmla="*/ 198306 w 222998"/>
                <a:gd name="connsiteY4" fmla="*/ 82032 h 191141"/>
                <a:gd name="connsiteX5" fmla="*/ 189386 w 222998"/>
                <a:gd name="connsiteY5" fmla="*/ 53998 h 191141"/>
                <a:gd name="connsiteX6" fmla="*/ 152432 w 222998"/>
                <a:gd name="connsiteY6" fmla="*/ 29787 h 191141"/>
                <a:gd name="connsiteX7" fmla="*/ 104647 w 222998"/>
                <a:gd name="connsiteY7" fmla="*/ 25008 h 191141"/>
                <a:gd name="connsiteX8" fmla="*/ 101780 w 222998"/>
                <a:gd name="connsiteY8" fmla="*/ 25645 h 191141"/>
                <a:gd name="connsiteX9" fmla="*/ 47623 w 222998"/>
                <a:gd name="connsiteY9" fmla="*/ 56228 h 191141"/>
                <a:gd name="connsiteX10" fmla="*/ 25005 w 222998"/>
                <a:gd name="connsiteY10" fmla="*/ 133959 h 191141"/>
                <a:gd name="connsiteX11" fmla="*/ 104328 w 222998"/>
                <a:gd name="connsiteY11" fmla="*/ 63237 h 191141"/>
                <a:gd name="connsiteX12" fmla="*/ 131088 w 222998"/>
                <a:gd name="connsiteY12" fmla="*/ 114526 h 191141"/>
                <a:gd name="connsiteX13" fmla="*/ 82347 w 222998"/>
                <a:gd name="connsiteY13" fmla="*/ 145746 h 191141"/>
                <a:gd name="connsiteX14" fmla="*/ 55587 w 222998"/>
                <a:gd name="connsiteY14" fmla="*/ 94456 h 191141"/>
                <a:gd name="connsiteX15" fmla="*/ 104328 w 222998"/>
                <a:gd name="connsiteY15" fmla="*/ 63237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98" h="191141">
                  <a:moveTo>
                    <a:pt x="25005" y="133959"/>
                  </a:moveTo>
                  <a:cubicBezTo>
                    <a:pt x="27553" y="150524"/>
                    <a:pt x="34243" y="165497"/>
                    <a:pt x="44119" y="177921"/>
                  </a:cubicBezTo>
                  <a:cubicBezTo>
                    <a:pt x="46986" y="181425"/>
                    <a:pt x="49853" y="184930"/>
                    <a:pt x="53357" y="188115"/>
                  </a:cubicBezTo>
                  <a:cubicBezTo>
                    <a:pt x="71197" y="196717"/>
                    <a:pt x="91904" y="199902"/>
                    <a:pt x="112930" y="196717"/>
                  </a:cubicBezTo>
                  <a:cubicBezTo>
                    <a:pt x="168679" y="188115"/>
                    <a:pt x="206907" y="136507"/>
                    <a:pt x="198306" y="82032"/>
                  </a:cubicBezTo>
                  <a:cubicBezTo>
                    <a:pt x="196713" y="72156"/>
                    <a:pt x="193846" y="62599"/>
                    <a:pt x="189386" y="53998"/>
                  </a:cubicBezTo>
                  <a:cubicBezTo>
                    <a:pt x="179192" y="43167"/>
                    <a:pt x="166449" y="34884"/>
                    <a:pt x="152432" y="29787"/>
                  </a:cubicBezTo>
                  <a:cubicBezTo>
                    <a:pt x="137778" y="24371"/>
                    <a:pt x="121531" y="22460"/>
                    <a:pt x="104647" y="25008"/>
                  </a:cubicBezTo>
                  <a:cubicBezTo>
                    <a:pt x="103691" y="25008"/>
                    <a:pt x="102736" y="25327"/>
                    <a:pt x="101780" y="25645"/>
                  </a:cubicBezTo>
                  <a:cubicBezTo>
                    <a:pt x="80117" y="29787"/>
                    <a:pt x="61322" y="40937"/>
                    <a:pt x="47623" y="56228"/>
                  </a:cubicBezTo>
                  <a:cubicBezTo>
                    <a:pt x="29783" y="76616"/>
                    <a:pt x="20545" y="104969"/>
                    <a:pt x="25005" y="133959"/>
                  </a:cubicBezTo>
                  <a:close/>
                  <a:moveTo>
                    <a:pt x="104328" y="63237"/>
                  </a:moveTo>
                  <a:cubicBezTo>
                    <a:pt x="125035" y="68652"/>
                    <a:pt x="137141" y="91589"/>
                    <a:pt x="131088" y="114526"/>
                  </a:cubicBezTo>
                  <a:cubicBezTo>
                    <a:pt x="125035" y="137463"/>
                    <a:pt x="103373" y="151480"/>
                    <a:pt x="82347" y="145746"/>
                  </a:cubicBezTo>
                  <a:cubicBezTo>
                    <a:pt x="61640" y="140330"/>
                    <a:pt x="49535" y="117393"/>
                    <a:pt x="55587" y="94456"/>
                  </a:cubicBezTo>
                  <a:cubicBezTo>
                    <a:pt x="61640" y="71838"/>
                    <a:pt x="83621" y="57821"/>
                    <a:pt x="104328" y="63237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8E5308D0-1BF6-4231-A6A3-45C2AEE1BA7E}"/>
                </a:ext>
              </a:extLst>
            </p:cNvPr>
            <p:cNvSpPr/>
            <p:nvPr/>
          </p:nvSpPr>
          <p:spPr>
            <a:xfrm>
              <a:off x="2132796" y="4374997"/>
              <a:ext cx="95571" cy="127427"/>
            </a:xfrm>
            <a:custGeom>
              <a:avLst/>
              <a:gdLst>
                <a:gd name="connsiteX0" fmla="*/ 25478 w 95570"/>
                <a:gd name="connsiteY0" fmla="*/ 56275 h 127427"/>
                <a:gd name="connsiteX1" fmla="*/ 52237 w 95570"/>
                <a:gd name="connsiteY1" fmla="*/ 107565 h 127427"/>
                <a:gd name="connsiteX2" fmla="*/ 100979 w 95570"/>
                <a:gd name="connsiteY2" fmla="*/ 76345 h 127427"/>
                <a:gd name="connsiteX3" fmla="*/ 74219 w 95570"/>
                <a:gd name="connsiteY3" fmla="*/ 25056 h 127427"/>
                <a:gd name="connsiteX4" fmla="*/ 25478 w 95570"/>
                <a:gd name="connsiteY4" fmla="*/ 56275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127427">
                  <a:moveTo>
                    <a:pt x="25478" y="56275"/>
                  </a:moveTo>
                  <a:cubicBezTo>
                    <a:pt x="19425" y="79212"/>
                    <a:pt x="31212" y="102149"/>
                    <a:pt x="52237" y="107565"/>
                  </a:cubicBezTo>
                  <a:cubicBezTo>
                    <a:pt x="72944" y="112981"/>
                    <a:pt x="94926" y="98964"/>
                    <a:pt x="100979" y="76345"/>
                  </a:cubicBezTo>
                  <a:cubicBezTo>
                    <a:pt x="107031" y="53408"/>
                    <a:pt x="95244" y="30471"/>
                    <a:pt x="74219" y="25056"/>
                  </a:cubicBezTo>
                  <a:cubicBezTo>
                    <a:pt x="53512" y="19640"/>
                    <a:pt x="31531" y="33657"/>
                    <a:pt x="25478" y="56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09A4D060-90DB-4AA6-AB73-BE36D399D931}"/>
                </a:ext>
              </a:extLst>
            </p:cNvPr>
            <p:cNvSpPr/>
            <p:nvPr/>
          </p:nvSpPr>
          <p:spPr>
            <a:xfrm>
              <a:off x="1711003" y="4024778"/>
              <a:ext cx="318569" cy="350426"/>
            </a:xfrm>
            <a:custGeom>
              <a:avLst/>
              <a:gdLst>
                <a:gd name="connsiteX0" fmla="*/ 320799 w 318568"/>
                <a:gd name="connsiteY0" fmla="*/ 298499 h 350425"/>
                <a:gd name="connsiteX1" fmla="*/ 318887 w 318568"/>
                <a:gd name="connsiteY1" fmla="*/ 335453 h 350425"/>
                <a:gd name="connsiteX2" fmla="*/ 23893 w 318568"/>
                <a:gd name="connsiteY2" fmla="*/ 23893 h 350425"/>
                <a:gd name="connsiteX3" fmla="*/ 167886 w 318568"/>
                <a:gd name="connsiteY3" fmla="*/ 94615 h 350425"/>
                <a:gd name="connsiteX4" fmla="*/ 320480 w 318568"/>
                <a:gd name="connsiteY4" fmla="*/ 286712 h 350425"/>
                <a:gd name="connsiteX5" fmla="*/ 320799 w 318568"/>
                <a:gd name="connsiteY5" fmla="*/ 298499 h 35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68" h="350425">
                  <a:moveTo>
                    <a:pt x="320799" y="298499"/>
                  </a:moveTo>
                  <a:cubicBezTo>
                    <a:pt x="320799" y="310923"/>
                    <a:pt x="320162" y="323347"/>
                    <a:pt x="318887" y="335453"/>
                  </a:cubicBezTo>
                  <a:cubicBezTo>
                    <a:pt x="254218" y="142400"/>
                    <a:pt x="85695" y="55750"/>
                    <a:pt x="23893" y="23893"/>
                  </a:cubicBezTo>
                  <a:cubicBezTo>
                    <a:pt x="81235" y="40140"/>
                    <a:pt x="128702" y="65625"/>
                    <a:pt x="167886" y="94615"/>
                  </a:cubicBezTo>
                  <a:cubicBezTo>
                    <a:pt x="272695" y="172664"/>
                    <a:pt x="316657" y="276518"/>
                    <a:pt x="320480" y="286712"/>
                  </a:cubicBezTo>
                  <a:cubicBezTo>
                    <a:pt x="320799" y="290535"/>
                    <a:pt x="320799" y="294357"/>
                    <a:pt x="320799" y="29849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20" name="Oval 419">
            <a:extLst>
              <a:ext uri="{FF2B5EF4-FFF2-40B4-BE49-F238E27FC236}">
                <a16:creationId xmlns:a16="http://schemas.microsoft.com/office/drawing/2014/main" id="{2CFF40E8-C785-4F77-A187-F54B30262BEA}"/>
              </a:ext>
            </a:extLst>
          </p:cNvPr>
          <p:cNvSpPr/>
          <p:nvPr/>
        </p:nvSpPr>
        <p:spPr>
          <a:xfrm>
            <a:off x="504452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9EFEEF81-CDD0-49B0-9218-C2E1DE714815}"/>
              </a:ext>
            </a:extLst>
          </p:cNvPr>
          <p:cNvSpPr/>
          <p:nvPr/>
        </p:nvSpPr>
        <p:spPr>
          <a:xfrm>
            <a:off x="547199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CFB9E0C5-A11D-4D76-ACF2-46918D129E32}"/>
              </a:ext>
            </a:extLst>
          </p:cNvPr>
          <p:cNvSpPr/>
          <p:nvPr/>
        </p:nvSpPr>
        <p:spPr>
          <a:xfrm>
            <a:off x="504452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C7015508-8199-49F3-8FB0-E94723B0177E}"/>
              </a:ext>
            </a:extLst>
          </p:cNvPr>
          <p:cNvSpPr/>
          <p:nvPr/>
        </p:nvSpPr>
        <p:spPr>
          <a:xfrm>
            <a:off x="547199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1200C3EF-E0E8-497C-A8F0-1B34BDFA3CA9}"/>
              </a:ext>
            </a:extLst>
          </p:cNvPr>
          <p:cNvSpPr/>
          <p:nvPr/>
        </p:nvSpPr>
        <p:spPr>
          <a:xfrm>
            <a:off x="504452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D3D03094-608C-41D5-BC81-DA3093FFD059}"/>
              </a:ext>
            </a:extLst>
          </p:cNvPr>
          <p:cNvSpPr/>
          <p:nvPr/>
        </p:nvSpPr>
        <p:spPr>
          <a:xfrm>
            <a:off x="547199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8F60968-5506-445D-BA8B-3CC3AE598356}"/>
              </a:ext>
            </a:extLst>
          </p:cNvPr>
          <p:cNvGrpSpPr/>
          <p:nvPr/>
        </p:nvGrpSpPr>
        <p:grpSpPr>
          <a:xfrm>
            <a:off x="729588" y="1829074"/>
            <a:ext cx="2235667" cy="2477738"/>
            <a:chOff x="912391" y="2322612"/>
            <a:chExt cx="1615309" cy="179020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B7FB5C6-889F-4214-AFF1-9BCE39EC254C}"/>
                </a:ext>
              </a:extLst>
            </p:cNvPr>
            <p:cNvSpPr/>
            <p:nvPr/>
          </p:nvSpPr>
          <p:spPr>
            <a:xfrm>
              <a:off x="1172947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274C273-0CA0-4131-A4AD-63130168FF44}"/>
                </a:ext>
              </a:extLst>
            </p:cNvPr>
            <p:cNvSpPr/>
            <p:nvPr/>
          </p:nvSpPr>
          <p:spPr>
            <a:xfrm>
              <a:off x="1173042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6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446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1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0" y="796861"/>
                    <a:pt x="74486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494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9C9C48-524C-40E8-AF57-A2FE8D2B154D}"/>
                </a:ext>
              </a:extLst>
            </p:cNvPr>
            <p:cNvSpPr/>
            <p:nvPr/>
          </p:nvSpPr>
          <p:spPr>
            <a:xfrm>
              <a:off x="1167524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810" y="83046"/>
                    <a:pt x="35046" y="94762"/>
                    <a:pt x="49143" y="76950"/>
                  </a:cubicBezTo>
                  <a:cubicBezTo>
                    <a:pt x="51810" y="73521"/>
                    <a:pt x="56763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E6470BA-3E0D-4910-B50C-62D28D055EB5}"/>
                </a:ext>
              </a:extLst>
            </p:cNvPr>
            <p:cNvSpPr/>
            <p:nvPr/>
          </p:nvSpPr>
          <p:spPr>
            <a:xfrm>
              <a:off x="116809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537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CC1AF2-C14A-4FF1-8B88-E93073F2F680}"/>
                </a:ext>
              </a:extLst>
            </p:cNvPr>
            <p:cNvSpPr/>
            <p:nvPr/>
          </p:nvSpPr>
          <p:spPr>
            <a:xfrm>
              <a:off x="1185858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90054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D8A74E2-B02A-48A5-BCC7-7E18F48F7DF8}"/>
                </a:ext>
              </a:extLst>
            </p:cNvPr>
            <p:cNvSpPr/>
            <p:nvPr/>
          </p:nvSpPr>
          <p:spPr>
            <a:xfrm>
              <a:off x="2133353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4 w 152400"/>
                <a:gd name="connsiteY1" fmla="*/ 7144 h 1590675"/>
                <a:gd name="connsiteX2" fmla="*/ 150304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4" y="7144"/>
                  </a:lnTo>
                  <a:lnTo>
                    <a:pt x="150304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B9B4E5-5FE9-4DA1-9302-ABCE7C92B430}"/>
                </a:ext>
              </a:extLst>
            </p:cNvPr>
            <p:cNvSpPr/>
            <p:nvPr/>
          </p:nvSpPr>
          <p:spPr>
            <a:xfrm>
              <a:off x="2133448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5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541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2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1" y="796861"/>
                    <a:pt x="74485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399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11B35C-97F0-4532-A65F-5FFCC336E248}"/>
                </a:ext>
              </a:extLst>
            </p:cNvPr>
            <p:cNvSpPr/>
            <p:nvPr/>
          </p:nvSpPr>
          <p:spPr>
            <a:xfrm>
              <a:off x="2127930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2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025935-E31C-4DED-A586-D67A0E4C41E3}"/>
                </a:ext>
              </a:extLst>
            </p:cNvPr>
            <p:cNvSpPr/>
            <p:nvPr/>
          </p:nvSpPr>
          <p:spPr>
            <a:xfrm>
              <a:off x="212840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632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5D71CD-3CAA-4EDD-BE2F-7CEFF8111569}"/>
                </a:ext>
              </a:extLst>
            </p:cNvPr>
            <p:cNvSpPr/>
            <p:nvPr/>
          </p:nvSpPr>
          <p:spPr>
            <a:xfrm>
              <a:off x="2146263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89959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03291F-42B4-4B3F-BCC5-8DB1173E1D5D}"/>
                </a:ext>
              </a:extLst>
            </p:cNvPr>
            <p:cNvSpPr/>
            <p:nvPr/>
          </p:nvSpPr>
          <p:spPr>
            <a:xfrm>
              <a:off x="1000640" y="2511757"/>
              <a:ext cx="1476375" cy="971550"/>
            </a:xfrm>
            <a:custGeom>
              <a:avLst/>
              <a:gdLst>
                <a:gd name="connsiteX0" fmla="*/ 1377220 w 1476375"/>
                <a:gd name="connsiteY0" fmla="*/ 101251 h 971550"/>
                <a:gd name="connsiteX1" fmla="*/ 1460563 w 1476375"/>
                <a:gd name="connsiteY1" fmla="*/ 116681 h 971550"/>
                <a:gd name="connsiteX2" fmla="*/ 1475137 w 1476375"/>
                <a:gd name="connsiteY2" fmla="*/ 152591 h 971550"/>
                <a:gd name="connsiteX3" fmla="*/ 1475137 w 1476375"/>
                <a:gd name="connsiteY3" fmla="*/ 310039 h 971550"/>
                <a:gd name="connsiteX4" fmla="*/ 1449229 w 1476375"/>
                <a:gd name="connsiteY4" fmla="*/ 331470 h 971550"/>
                <a:gd name="connsiteX5" fmla="*/ 1346549 w 1476375"/>
                <a:gd name="connsiteY5" fmla="*/ 334042 h 971550"/>
                <a:gd name="connsiteX6" fmla="*/ 1475137 w 1476375"/>
                <a:gd name="connsiteY6" fmla="*/ 368236 h 971550"/>
                <a:gd name="connsiteX7" fmla="*/ 1475137 w 1476375"/>
                <a:gd name="connsiteY7" fmla="*/ 775526 h 971550"/>
                <a:gd name="connsiteX8" fmla="*/ 1410081 w 1476375"/>
                <a:gd name="connsiteY8" fmla="*/ 785812 h 971550"/>
                <a:gd name="connsiteX9" fmla="*/ 1447324 w 1476375"/>
                <a:gd name="connsiteY9" fmla="*/ 804101 h 971550"/>
                <a:gd name="connsiteX10" fmla="*/ 1459897 w 1476375"/>
                <a:gd name="connsiteY10" fmla="*/ 803053 h 971550"/>
                <a:gd name="connsiteX11" fmla="*/ 1474375 w 1476375"/>
                <a:gd name="connsiteY11" fmla="*/ 817435 h 971550"/>
                <a:gd name="connsiteX12" fmla="*/ 1475137 w 1476375"/>
                <a:gd name="connsiteY12" fmla="*/ 969835 h 971550"/>
                <a:gd name="connsiteX13" fmla="*/ 854774 w 1476375"/>
                <a:gd name="connsiteY13" fmla="*/ 969835 h 971550"/>
                <a:gd name="connsiteX14" fmla="*/ 7144 w 1476375"/>
                <a:gd name="connsiteY14" fmla="*/ 969835 h 971550"/>
                <a:gd name="connsiteX15" fmla="*/ 7144 w 1476375"/>
                <a:gd name="connsiteY15" fmla="*/ 838009 h 971550"/>
                <a:gd name="connsiteX16" fmla="*/ 170783 w 1476375"/>
                <a:gd name="connsiteY16" fmla="*/ 817531 h 971550"/>
                <a:gd name="connsiteX17" fmla="*/ 7144 w 1476375"/>
                <a:gd name="connsiteY17" fmla="*/ 796957 h 971550"/>
                <a:gd name="connsiteX18" fmla="*/ 7144 w 1476375"/>
                <a:gd name="connsiteY18" fmla="*/ 694277 h 971550"/>
                <a:gd name="connsiteX19" fmla="*/ 86011 w 1476375"/>
                <a:gd name="connsiteY19" fmla="*/ 694277 h 971550"/>
                <a:gd name="connsiteX20" fmla="*/ 7144 w 1476375"/>
                <a:gd name="connsiteY20" fmla="*/ 658273 h 971550"/>
                <a:gd name="connsiteX21" fmla="*/ 7144 w 1476375"/>
                <a:gd name="connsiteY21" fmla="*/ 280130 h 971550"/>
                <a:gd name="connsiteX22" fmla="*/ 58674 w 1476375"/>
                <a:gd name="connsiteY22" fmla="*/ 301657 h 971550"/>
                <a:gd name="connsiteX23" fmla="*/ 182499 w 1476375"/>
                <a:gd name="connsiteY23" fmla="*/ 269843 h 971550"/>
                <a:gd name="connsiteX24" fmla="*/ 25336 w 1476375"/>
                <a:gd name="connsiteY24" fmla="*/ 265557 h 971550"/>
                <a:gd name="connsiteX25" fmla="*/ 9334 w 1476375"/>
                <a:gd name="connsiteY25" fmla="*/ 246698 h 971550"/>
                <a:gd name="connsiteX26" fmla="*/ 7144 w 1476375"/>
                <a:gd name="connsiteY26" fmla="*/ 158591 h 971550"/>
                <a:gd name="connsiteX27" fmla="*/ 7144 w 1476375"/>
                <a:gd name="connsiteY27" fmla="*/ 7144 h 971550"/>
                <a:gd name="connsiteX28" fmla="*/ 25241 w 1476375"/>
                <a:gd name="connsiteY28" fmla="*/ 7144 h 971550"/>
                <a:gd name="connsiteX29" fmla="*/ 1475137 w 1476375"/>
                <a:gd name="connsiteY29" fmla="*/ 7144 h 971550"/>
                <a:gd name="connsiteX30" fmla="*/ 1475137 w 1476375"/>
                <a:gd name="connsiteY30" fmla="*/ 85916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76375" h="971550">
                  <a:moveTo>
                    <a:pt x="1377220" y="101251"/>
                  </a:moveTo>
                  <a:lnTo>
                    <a:pt x="1460563" y="116681"/>
                  </a:lnTo>
                  <a:lnTo>
                    <a:pt x="1475137" y="152591"/>
                  </a:lnTo>
                  <a:lnTo>
                    <a:pt x="1475137" y="310039"/>
                  </a:lnTo>
                  <a:lnTo>
                    <a:pt x="1449229" y="331470"/>
                  </a:lnTo>
                  <a:lnTo>
                    <a:pt x="1346549" y="334042"/>
                  </a:lnTo>
                  <a:lnTo>
                    <a:pt x="1475137" y="368236"/>
                  </a:lnTo>
                  <a:lnTo>
                    <a:pt x="1475137" y="775526"/>
                  </a:lnTo>
                  <a:lnTo>
                    <a:pt x="1410081" y="785812"/>
                  </a:lnTo>
                  <a:lnTo>
                    <a:pt x="1447324" y="804101"/>
                  </a:lnTo>
                  <a:lnTo>
                    <a:pt x="1459897" y="803053"/>
                  </a:lnTo>
                  <a:lnTo>
                    <a:pt x="1474375" y="817435"/>
                  </a:lnTo>
                  <a:lnTo>
                    <a:pt x="1475137" y="969835"/>
                  </a:lnTo>
                  <a:lnTo>
                    <a:pt x="854774" y="969835"/>
                  </a:lnTo>
                  <a:lnTo>
                    <a:pt x="7144" y="969835"/>
                  </a:lnTo>
                  <a:lnTo>
                    <a:pt x="7144" y="838009"/>
                  </a:lnTo>
                  <a:lnTo>
                    <a:pt x="170783" y="817531"/>
                  </a:lnTo>
                  <a:lnTo>
                    <a:pt x="7144" y="796957"/>
                  </a:lnTo>
                  <a:lnTo>
                    <a:pt x="7144" y="694277"/>
                  </a:lnTo>
                  <a:lnTo>
                    <a:pt x="86011" y="694277"/>
                  </a:lnTo>
                  <a:lnTo>
                    <a:pt x="7144" y="658273"/>
                  </a:lnTo>
                  <a:lnTo>
                    <a:pt x="7144" y="280130"/>
                  </a:lnTo>
                  <a:lnTo>
                    <a:pt x="58674" y="301657"/>
                  </a:lnTo>
                  <a:lnTo>
                    <a:pt x="182499" y="269843"/>
                  </a:lnTo>
                  <a:lnTo>
                    <a:pt x="25336" y="265557"/>
                  </a:lnTo>
                  <a:lnTo>
                    <a:pt x="9334" y="246698"/>
                  </a:lnTo>
                  <a:lnTo>
                    <a:pt x="7144" y="158591"/>
                  </a:lnTo>
                  <a:lnTo>
                    <a:pt x="7144" y="7144"/>
                  </a:lnTo>
                  <a:lnTo>
                    <a:pt x="25241" y="7144"/>
                  </a:lnTo>
                  <a:lnTo>
                    <a:pt x="1475137" y="7144"/>
                  </a:lnTo>
                  <a:lnTo>
                    <a:pt x="1475137" y="85916"/>
                  </a:lnTo>
                  <a:close/>
                </a:path>
              </a:pathLst>
            </a:custGeom>
            <a:solidFill>
              <a:srgbClr val="A85C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403594-5171-4D6E-9EE7-B67C7CE527DA}"/>
                </a:ext>
              </a:extLst>
            </p:cNvPr>
            <p:cNvSpPr/>
            <p:nvPr/>
          </p:nvSpPr>
          <p:spPr>
            <a:xfrm>
              <a:off x="1000640" y="2511185"/>
              <a:ext cx="1476375" cy="352425"/>
            </a:xfrm>
            <a:custGeom>
              <a:avLst/>
              <a:gdLst>
                <a:gd name="connsiteX0" fmla="*/ 29051 w 1476375"/>
                <a:gd name="connsiteY0" fmla="*/ 224218 h 352425"/>
                <a:gd name="connsiteX1" fmla="*/ 53245 w 1476375"/>
                <a:gd name="connsiteY1" fmla="*/ 232124 h 352425"/>
                <a:gd name="connsiteX2" fmla="*/ 180594 w 1476375"/>
                <a:gd name="connsiteY2" fmla="*/ 272701 h 352425"/>
                <a:gd name="connsiteX3" fmla="*/ 28670 w 1476375"/>
                <a:gd name="connsiteY3" fmla="*/ 352996 h 352425"/>
                <a:gd name="connsiteX4" fmla="*/ 232601 w 1476375"/>
                <a:gd name="connsiteY4" fmla="*/ 344710 h 352425"/>
                <a:gd name="connsiteX5" fmla="*/ 270129 w 1476375"/>
                <a:gd name="connsiteY5" fmla="*/ 327469 h 352425"/>
                <a:gd name="connsiteX6" fmla="*/ 174784 w 1476375"/>
                <a:gd name="connsiteY6" fmla="*/ 320421 h 352425"/>
                <a:gd name="connsiteX7" fmla="*/ 57150 w 1476375"/>
                <a:gd name="connsiteY7" fmla="*/ 299371 h 352425"/>
                <a:gd name="connsiteX8" fmla="*/ 436054 w 1476375"/>
                <a:gd name="connsiteY8" fmla="*/ 248793 h 352425"/>
                <a:gd name="connsiteX9" fmla="*/ 499301 w 1476375"/>
                <a:gd name="connsiteY9" fmla="*/ 244126 h 352425"/>
                <a:gd name="connsiteX10" fmla="*/ 504349 w 1476375"/>
                <a:gd name="connsiteY10" fmla="*/ 244411 h 352425"/>
                <a:gd name="connsiteX11" fmla="*/ 557212 w 1476375"/>
                <a:gd name="connsiteY11" fmla="*/ 252412 h 352425"/>
                <a:gd name="connsiteX12" fmla="*/ 721709 w 1476375"/>
                <a:gd name="connsiteY12" fmla="*/ 255365 h 352425"/>
                <a:gd name="connsiteX13" fmla="*/ 650462 w 1476375"/>
                <a:gd name="connsiteY13" fmla="*/ 279463 h 352425"/>
                <a:gd name="connsiteX14" fmla="*/ 478822 w 1476375"/>
                <a:gd name="connsiteY14" fmla="*/ 288798 h 352425"/>
                <a:gd name="connsiteX15" fmla="*/ 437102 w 1476375"/>
                <a:gd name="connsiteY15" fmla="*/ 304800 h 352425"/>
                <a:gd name="connsiteX16" fmla="*/ 495586 w 1476375"/>
                <a:gd name="connsiteY16" fmla="*/ 306134 h 352425"/>
                <a:gd name="connsiteX17" fmla="*/ 559213 w 1476375"/>
                <a:gd name="connsiteY17" fmla="*/ 301752 h 352425"/>
                <a:gd name="connsiteX18" fmla="*/ 703612 w 1476375"/>
                <a:gd name="connsiteY18" fmla="*/ 297466 h 352425"/>
                <a:gd name="connsiteX19" fmla="*/ 992219 w 1476375"/>
                <a:gd name="connsiteY19" fmla="*/ 288798 h 352425"/>
                <a:gd name="connsiteX20" fmla="*/ 1474946 w 1476375"/>
                <a:gd name="connsiteY20" fmla="*/ 276892 h 352425"/>
                <a:gd name="connsiteX21" fmla="*/ 1474946 w 1476375"/>
                <a:gd name="connsiteY21" fmla="*/ 215455 h 352425"/>
                <a:gd name="connsiteX22" fmla="*/ 1368076 w 1476375"/>
                <a:gd name="connsiteY22" fmla="*/ 231838 h 352425"/>
                <a:gd name="connsiteX23" fmla="*/ 1306925 w 1476375"/>
                <a:gd name="connsiteY23" fmla="*/ 196786 h 352425"/>
                <a:gd name="connsiteX24" fmla="*/ 1091184 w 1476375"/>
                <a:gd name="connsiteY24" fmla="*/ 218027 h 352425"/>
                <a:gd name="connsiteX25" fmla="*/ 1045083 w 1476375"/>
                <a:gd name="connsiteY25" fmla="*/ 206216 h 352425"/>
                <a:gd name="connsiteX26" fmla="*/ 1053179 w 1476375"/>
                <a:gd name="connsiteY26" fmla="*/ 186595 h 352425"/>
                <a:gd name="connsiteX27" fmla="*/ 1078325 w 1476375"/>
                <a:gd name="connsiteY27" fmla="*/ 179832 h 352425"/>
                <a:gd name="connsiteX28" fmla="*/ 1081469 w 1476375"/>
                <a:gd name="connsiteY28" fmla="*/ 167545 h 352425"/>
                <a:gd name="connsiteX29" fmla="*/ 1070801 w 1476375"/>
                <a:gd name="connsiteY29" fmla="*/ 159258 h 352425"/>
                <a:gd name="connsiteX30" fmla="*/ 985933 w 1476375"/>
                <a:gd name="connsiteY30" fmla="*/ 156591 h 352425"/>
                <a:gd name="connsiteX31" fmla="*/ 834485 w 1476375"/>
                <a:gd name="connsiteY31" fmla="*/ 151924 h 352425"/>
                <a:gd name="connsiteX32" fmla="*/ 691325 w 1476375"/>
                <a:gd name="connsiteY32" fmla="*/ 157925 h 352425"/>
                <a:gd name="connsiteX33" fmla="*/ 577977 w 1476375"/>
                <a:gd name="connsiteY33" fmla="*/ 181261 h 352425"/>
                <a:gd name="connsiteX34" fmla="*/ 329374 w 1476375"/>
                <a:gd name="connsiteY34" fmla="*/ 245269 h 352425"/>
                <a:gd name="connsiteX35" fmla="*/ 188119 w 1476375"/>
                <a:gd name="connsiteY35" fmla="*/ 258509 h 352425"/>
                <a:gd name="connsiteX36" fmla="*/ 476726 w 1476375"/>
                <a:gd name="connsiteY36" fmla="*/ 148780 h 352425"/>
                <a:gd name="connsiteX37" fmla="*/ 664083 w 1476375"/>
                <a:gd name="connsiteY37" fmla="*/ 104775 h 352425"/>
                <a:gd name="connsiteX38" fmla="*/ 755047 w 1476375"/>
                <a:gd name="connsiteY38" fmla="*/ 89725 h 352425"/>
                <a:gd name="connsiteX39" fmla="*/ 851440 w 1476375"/>
                <a:gd name="connsiteY39" fmla="*/ 84487 h 352425"/>
                <a:gd name="connsiteX40" fmla="*/ 932212 w 1476375"/>
                <a:gd name="connsiteY40" fmla="*/ 77057 h 352425"/>
                <a:gd name="connsiteX41" fmla="*/ 996125 w 1476375"/>
                <a:gd name="connsiteY41" fmla="*/ 74771 h 352425"/>
                <a:gd name="connsiteX42" fmla="*/ 1010221 w 1476375"/>
                <a:gd name="connsiteY42" fmla="*/ 74485 h 352425"/>
                <a:gd name="connsiteX43" fmla="*/ 1020128 w 1476375"/>
                <a:gd name="connsiteY43" fmla="*/ 60960 h 352425"/>
                <a:gd name="connsiteX44" fmla="*/ 974217 w 1476375"/>
                <a:gd name="connsiteY44" fmla="*/ 54197 h 352425"/>
                <a:gd name="connsiteX45" fmla="*/ 930783 w 1476375"/>
                <a:gd name="connsiteY45" fmla="*/ 54769 h 352425"/>
                <a:gd name="connsiteX46" fmla="*/ 834200 w 1476375"/>
                <a:gd name="connsiteY46" fmla="*/ 54197 h 352425"/>
                <a:gd name="connsiteX47" fmla="*/ 640080 w 1476375"/>
                <a:gd name="connsiteY47" fmla="*/ 54197 h 352425"/>
                <a:gd name="connsiteX48" fmla="*/ 143161 w 1476375"/>
                <a:gd name="connsiteY48" fmla="*/ 70675 h 352425"/>
                <a:gd name="connsiteX49" fmla="*/ 356426 w 1476375"/>
                <a:gd name="connsiteY49" fmla="*/ 7144 h 352425"/>
                <a:gd name="connsiteX50" fmla="*/ 52102 w 1476375"/>
                <a:gd name="connsiteY50" fmla="*/ 7144 h 352425"/>
                <a:gd name="connsiteX51" fmla="*/ 7144 w 1476375"/>
                <a:gd name="connsiteY51" fmla="*/ 88773 h 352425"/>
                <a:gd name="connsiteX52" fmla="*/ 7429 w 1476375"/>
                <a:gd name="connsiteY52" fmla="*/ 159163 h 352425"/>
                <a:gd name="connsiteX53" fmla="*/ 29051 w 1476375"/>
                <a:gd name="connsiteY53" fmla="*/ 22421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352425">
                  <a:moveTo>
                    <a:pt x="29051" y="224218"/>
                  </a:moveTo>
                  <a:cubicBezTo>
                    <a:pt x="36671" y="224314"/>
                    <a:pt x="47149" y="224600"/>
                    <a:pt x="53245" y="232124"/>
                  </a:cubicBezTo>
                  <a:cubicBezTo>
                    <a:pt x="61817" y="242602"/>
                    <a:pt x="172307" y="256794"/>
                    <a:pt x="180594" y="272701"/>
                  </a:cubicBezTo>
                  <a:cubicBezTo>
                    <a:pt x="197739" y="305657"/>
                    <a:pt x="4953" y="353092"/>
                    <a:pt x="28670" y="352996"/>
                  </a:cubicBezTo>
                  <a:cubicBezTo>
                    <a:pt x="64008" y="352806"/>
                    <a:pt x="197549" y="347282"/>
                    <a:pt x="232601" y="344710"/>
                  </a:cubicBezTo>
                  <a:cubicBezTo>
                    <a:pt x="243268" y="343852"/>
                    <a:pt x="284131" y="352996"/>
                    <a:pt x="270129" y="327469"/>
                  </a:cubicBezTo>
                  <a:cubicBezTo>
                    <a:pt x="254032" y="298323"/>
                    <a:pt x="195548" y="320326"/>
                    <a:pt x="174784" y="320421"/>
                  </a:cubicBezTo>
                  <a:cubicBezTo>
                    <a:pt x="135541" y="320516"/>
                    <a:pt x="95536" y="318230"/>
                    <a:pt x="57150" y="299371"/>
                  </a:cubicBezTo>
                  <a:cubicBezTo>
                    <a:pt x="183451" y="282416"/>
                    <a:pt x="309753" y="265557"/>
                    <a:pt x="436054" y="248793"/>
                  </a:cubicBezTo>
                  <a:cubicBezTo>
                    <a:pt x="457010" y="246031"/>
                    <a:pt x="478060" y="243268"/>
                    <a:pt x="499301" y="244126"/>
                  </a:cubicBezTo>
                  <a:cubicBezTo>
                    <a:pt x="501015" y="244221"/>
                    <a:pt x="502729" y="244316"/>
                    <a:pt x="504349" y="244411"/>
                  </a:cubicBezTo>
                  <a:cubicBezTo>
                    <a:pt x="521970" y="245650"/>
                    <a:pt x="539496" y="249650"/>
                    <a:pt x="557212" y="252412"/>
                  </a:cubicBezTo>
                  <a:cubicBezTo>
                    <a:pt x="612172" y="261080"/>
                    <a:pt x="667131" y="258318"/>
                    <a:pt x="721709" y="255365"/>
                  </a:cubicBezTo>
                  <a:cubicBezTo>
                    <a:pt x="702278" y="275939"/>
                    <a:pt x="675608" y="277940"/>
                    <a:pt x="650462" y="279463"/>
                  </a:cubicBezTo>
                  <a:cubicBezTo>
                    <a:pt x="593312" y="282607"/>
                    <a:pt x="535877" y="284035"/>
                    <a:pt x="478822" y="288798"/>
                  </a:cubicBezTo>
                  <a:cubicBezTo>
                    <a:pt x="472059" y="289369"/>
                    <a:pt x="433768" y="287941"/>
                    <a:pt x="437102" y="304800"/>
                  </a:cubicBezTo>
                  <a:cubicBezTo>
                    <a:pt x="442055" y="329375"/>
                    <a:pt x="486156" y="308134"/>
                    <a:pt x="495586" y="306134"/>
                  </a:cubicBezTo>
                  <a:cubicBezTo>
                    <a:pt x="516445" y="301847"/>
                    <a:pt x="537877" y="302419"/>
                    <a:pt x="559213" y="301752"/>
                  </a:cubicBezTo>
                  <a:cubicBezTo>
                    <a:pt x="607314" y="300418"/>
                    <a:pt x="655415" y="298894"/>
                    <a:pt x="703612" y="297466"/>
                  </a:cubicBezTo>
                  <a:cubicBezTo>
                    <a:pt x="799814" y="294608"/>
                    <a:pt x="896017" y="291655"/>
                    <a:pt x="992219" y="288798"/>
                  </a:cubicBezTo>
                  <a:cubicBezTo>
                    <a:pt x="1153097" y="284131"/>
                    <a:pt x="1313974" y="279844"/>
                    <a:pt x="1474946" y="276892"/>
                  </a:cubicBezTo>
                  <a:lnTo>
                    <a:pt x="1474946" y="215455"/>
                  </a:lnTo>
                  <a:cubicBezTo>
                    <a:pt x="1357598" y="197263"/>
                    <a:pt x="1489520" y="224980"/>
                    <a:pt x="1368076" y="231838"/>
                  </a:cubicBezTo>
                  <a:cubicBezTo>
                    <a:pt x="1132427" y="265081"/>
                    <a:pt x="1333976" y="208026"/>
                    <a:pt x="1306925" y="196786"/>
                  </a:cubicBezTo>
                  <a:cubicBezTo>
                    <a:pt x="1276159" y="194215"/>
                    <a:pt x="1121950" y="224695"/>
                    <a:pt x="1091184" y="218027"/>
                  </a:cubicBezTo>
                  <a:cubicBezTo>
                    <a:pt x="1075849" y="214693"/>
                    <a:pt x="1060323" y="211360"/>
                    <a:pt x="1045083" y="206216"/>
                  </a:cubicBezTo>
                  <a:cubicBezTo>
                    <a:pt x="1023652" y="198882"/>
                    <a:pt x="1041083" y="186214"/>
                    <a:pt x="1053179" y="186595"/>
                  </a:cubicBezTo>
                  <a:cubicBezTo>
                    <a:pt x="1061942" y="186880"/>
                    <a:pt x="1071563" y="188119"/>
                    <a:pt x="1078325" y="179832"/>
                  </a:cubicBezTo>
                  <a:cubicBezTo>
                    <a:pt x="1080611" y="176975"/>
                    <a:pt x="1082516" y="172212"/>
                    <a:pt x="1081469" y="167545"/>
                  </a:cubicBezTo>
                  <a:cubicBezTo>
                    <a:pt x="1080135" y="160973"/>
                    <a:pt x="1074896" y="159449"/>
                    <a:pt x="1070801" y="159258"/>
                  </a:cubicBezTo>
                  <a:cubicBezTo>
                    <a:pt x="1042416" y="157925"/>
                    <a:pt x="1014222" y="162782"/>
                    <a:pt x="985933" y="156591"/>
                  </a:cubicBezTo>
                  <a:cubicBezTo>
                    <a:pt x="937450" y="146113"/>
                    <a:pt x="881634" y="138970"/>
                    <a:pt x="834485" y="151924"/>
                  </a:cubicBezTo>
                  <a:cubicBezTo>
                    <a:pt x="788575" y="164497"/>
                    <a:pt x="738759" y="152971"/>
                    <a:pt x="691325" y="157925"/>
                  </a:cubicBezTo>
                  <a:cubicBezTo>
                    <a:pt x="653034" y="161925"/>
                    <a:pt x="615506" y="171545"/>
                    <a:pt x="577977" y="181261"/>
                  </a:cubicBezTo>
                  <a:cubicBezTo>
                    <a:pt x="495110" y="202597"/>
                    <a:pt x="412242" y="223933"/>
                    <a:pt x="329374" y="245269"/>
                  </a:cubicBezTo>
                  <a:cubicBezTo>
                    <a:pt x="256127" y="264128"/>
                    <a:pt x="264224" y="273653"/>
                    <a:pt x="188119" y="258509"/>
                  </a:cubicBezTo>
                  <a:cubicBezTo>
                    <a:pt x="310039" y="212217"/>
                    <a:pt x="352425" y="181451"/>
                    <a:pt x="476726" y="148780"/>
                  </a:cubicBezTo>
                  <a:cubicBezTo>
                    <a:pt x="538925" y="132398"/>
                    <a:pt x="601313" y="117729"/>
                    <a:pt x="664083" y="104775"/>
                  </a:cubicBezTo>
                  <a:cubicBezTo>
                    <a:pt x="694277" y="98488"/>
                    <a:pt x="724376" y="90773"/>
                    <a:pt x="755047" y="89725"/>
                  </a:cubicBezTo>
                  <a:cubicBezTo>
                    <a:pt x="787241" y="88583"/>
                    <a:pt x="819341" y="86868"/>
                    <a:pt x="851440" y="84487"/>
                  </a:cubicBezTo>
                  <a:cubicBezTo>
                    <a:pt x="878396" y="82391"/>
                    <a:pt x="905351" y="79915"/>
                    <a:pt x="932212" y="77057"/>
                  </a:cubicBezTo>
                  <a:cubicBezTo>
                    <a:pt x="953357" y="74771"/>
                    <a:pt x="974598" y="72200"/>
                    <a:pt x="996125" y="74771"/>
                  </a:cubicBezTo>
                  <a:cubicBezTo>
                    <a:pt x="1000887" y="75343"/>
                    <a:pt x="1005650" y="76105"/>
                    <a:pt x="1010221" y="74485"/>
                  </a:cubicBezTo>
                  <a:cubicBezTo>
                    <a:pt x="1014698" y="72866"/>
                    <a:pt x="1018984" y="68199"/>
                    <a:pt x="1020128" y="60960"/>
                  </a:cubicBezTo>
                  <a:cubicBezTo>
                    <a:pt x="1020128" y="61150"/>
                    <a:pt x="978122" y="54292"/>
                    <a:pt x="974217" y="54197"/>
                  </a:cubicBezTo>
                  <a:cubicBezTo>
                    <a:pt x="959644" y="53530"/>
                    <a:pt x="945166" y="55435"/>
                    <a:pt x="930783" y="54769"/>
                  </a:cubicBezTo>
                  <a:cubicBezTo>
                    <a:pt x="898588" y="53054"/>
                    <a:pt x="866394" y="54292"/>
                    <a:pt x="834200" y="54197"/>
                  </a:cubicBezTo>
                  <a:cubicBezTo>
                    <a:pt x="769525" y="53911"/>
                    <a:pt x="704755" y="53911"/>
                    <a:pt x="640080" y="54197"/>
                  </a:cubicBezTo>
                  <a:cubicBezTo>
                    <a:pt x="591788" y="54388"/>
                    <a:pt x="48387" y="188976"/>
                    <a:pt x="143161" y="70675"/>
                  </a:cubicBezTo>
                  <a:cubicBezTo>
                    <a:pt x="160496" y="48958"/>
                    <a:pt x="281940" y="24860"/>
                    <a:pt x="356426" y="7144"/>
                  </a:cubicBezTo>
                  <a:lnTo>
                    <a:pt x="52102" y="7144"/>
                  </a:lnTo>
                  <a:cubicBezTo>
                    <a:pt x="21717" y="12097"/>
                    <a:pt x="10192" y="44005"/>
                    <a:pt x="7144" y="88773"/>
                  </a:cubicBezTo>
                  <a:lnTo>
                    <a:pt x="7429" y="159163"/>
                  </a:lnTo>
                  <a:lnTo>
                    <a:pt x="29051" y="22421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D91CC42-3F2D-408A-A19A-073386CF3B3F}"/>
                </a:ext>
              </a:extLst>
            </p:cNvPr>
            <p:cNvSpPr/>
            <p:nvPr/>
          </p:nvSpPr>
          <p:spPr>
            <a:xfrm>
              <a:off x="1000354" y="2807794"/>
              <a:ext cx="1476375" cy="257175"/>
            </a:xfrm>
            <a:custGeom>
              <a:avLst/>
              <a:gdLst>
                <a:gd name="connsiteX0" fmla="*/ 825627 w 1476375"/>
                <a:gd name="connsiteY0" fmla="*/ 250793 h 257175"/>
                <a:gd name="connsiteX1" fmla="*/ 836867 w 1476375"/>
                <a:gd name="connsiteY1" fmla="*/ 245078 h 257175"/>
                <a:gd name="connsiteX2" fmla="*/ 494348 w 1476375"/>
                <a:gd name="connsiteY2" fmla="*/ 225266 h 257175"/>
                <a:gd name="connsiteX3" fmla="*/ 437483 w 1476375"/>
                <a:gd name="connsiteY3" fmla="*/ 225171 h 257175"/>
                <a:gd name="connsiteX4" fmla="*/ 433007 w 1476375"/>
                <a:gd name="connsiteY4" fmla="*/ 225742 h 257175"/>
                <a:gd name="connsiteX5" fmla="*/ 386429 w 1476375"/>
                <a:gd name="connsiteY5" fmla="*/ 235839 h 257175"/>
                <a:gd name="connsiteX6" fmla="*/ 239649 w 1476375"/>
                <a:gd name="connsiteY6" fmla="*/ 248507 h 257175"/>
                <a:gd name="connsiteX7" fmla="*/ 242506 w 1476375"/>
                <a:gd name="connsiteY7" fmla="*/ 250888 h 257175"/>
                <a:gd name="connsiteX8" fmla="*/ 55055 w 1476375"/>
                <a:gd name="connsiteY8" fmla="*/ 250603 h 257175"/>
                <a:gd name="connsiteX9" fmla="*/ 28194 w 1476375"/>
                <a:gd name="connsiteY9" fmla="*/ 232315 h 257175"/>
                <a:gd name="connsiteX10" fmla="*/ 55435 w 1476375"/>
                <a:gd name="connsiteY10" fmla="*/ 228695 h 257175"/>
                <a:gd name="connsiteX11" fmla="*/ 136779 w 1476375"/>
                <a:gd name="connsiteY11" fmla="*/ 211550 h 257175"/>
                <a:gd name="connsiteX12" fmla="*/ 177070 w 1476375"/>
                <a:gd name="connsiteY12" fmla="*/ 198691 h 257175"/>
                <a:gd name="connsiteX13" fmla="*/ 15621 w 1476375"/>
                <a:gd name="connsiteY13" fmla="*/ 208312 h 257175"/>
                <a:gd name="connsiteX14" fmla="*/ 7239 w 1476375"/>
                <a:gd name="connsiteY14" fmla="*/ 160591 h 257175"/>
                <a:gd name="connsiteX15" fmla="*/ 226028 w 1476375"/>
                <a:gd name="connsiteY15" fmla="*/ 152781 h 257175"/>
                <a:gd name="connsiteX16" fmla="*/ 360902 w 1476375"/>
                <a:gd name="connsiteY16" fmla="*/ 139446 h 257175"/>
                <a:gd name="connsiteX17" fmla="*/ 489299 w 1476375"/>
                <a:gd name="connsiteY17" fmla="*/ 135731 h 257175"/>
                <a:gd name="connsiteX18" fmla="*/ 592360 w 1476375"/>
                <a:gd name="connsiteY18" fmla="*/ 148590 h 257175"/>
                <a:gd name="connsiteX19" fmla="*/ 819531 w 1476375"/>
                <a:gd name="connsiteY19" fmla="*/ 187833 h 257175"/>
                <a:gd name="connsiteX20" fmla="*/ 1019747 w 1476375"/>
                <a:gd name="connsiteY20" fmla="*/ 192977 h 257175"/>
                <a:gd name="connsiteX21" fmla="*/ 680180 w 1476375"/>
                <a:gd name="connsiteY21" fmla="*/ 114681 h 257175"/>
                <a:gd name="connsiteX22" fmla="*/ 509302 w 1476375"/>
                <a:gd name="connsiteY22" fmla="*/ 88773 h 257175"/>
                <a:gd name="connsiteX23" fmla="*/ 426815 w 1476375"/>
                <a:gd name="connsiteY23" fmla="*/ 81534 h 257175"/>
                <a:gd name="connsiteX24" fmla="*/ 340328 w 1476375"/>
                <a:gd name="connsiteY24" fmla="*/ 82963 h 257175"/>
                <a:gd name="connsiteX25" fmla="*/ 248984 w 1476375"/>
                <a:gd name="connsiteY25" fmla="*/ 99536 h 257175"/>
                <a:gd name="connsiteX26" fmla="*/ 7144 w 1476375"/>
                <a:gd name="connsiteY26" fmla="*/ 114014 h 257175"/>
                <a:gd name="connsiteX27" fmla="*/ 7144 w 1476375"/>
                <a:gd name="connsiteY27" fmla="*/ 73723 h 257175"/>
                <a:gd name="connsiteX28" fmla="*/ 199073 w 1476375"/>
                <a:gd name="connsiteY28" fmla="*/ 87630 h 257175"/>
                <a:gd name="connsiteX29" fmla="*/ 267176 w 1476375"/>
                <a:gd name="connsiteY29" fmla="*/ 62484 h 257175"/>
                <a:gd name="connsiteX30" fmla="*/ 353378 w 1476375"/>
                <a:gd name="connsiteY30" fmla="*/ 56102 h 257175"/>
                <a:gd name="connsiteX31" fmla="*/ 526828 w 1476375"/>
                <a:gd name="connsiteY31" fmla="*/ 44101 h 257175"/>
                <a:gd name="connsiteX32" fmla="*/ 972122 w 1476375"/>
                <a:gd name="connsiteY32" fmla="*/ 27622 h 257175"/>
                <a:gd name="connsiteX33" fmla="*/ 1420463 w 1476375"/>
                <a:gd name="connsiteY33" fmla="*/ 7144 h 257175"/>
                <a:gd name="connsiteX34" fmla="*/ 1474946 w 1476375"/>
                <a:gd name="connsiteY34" fmla="*/ 15240 h 257175"/>
                <a:gd name="connsiteX35" fmla="*/ 1449324 w 1476375"/>
                <a:gd name="connsiteY35" fmla="*/ 35528 h 257175"/>
                <a:gd name="connsiteX36" fmla="*/ 1350740 w 1476375"/>
                <a:gd name="connsiteY36" fmla="*/ 38005 h 257175"/>
                <a:gd name="connsiteX37" fmla="*/ 1431512 w 1476375"/>
                <a:gd name="connsiteY37" fmla="*/ 66294 h 257175"/>
                <a:gd name="connsiteX38" fmla="*/ 1204436 w 1476375"/>
                <a:gd name="connsiteY38" fmla="*/ 79915 h 257175"/>
                <a:gd name="connsiteX39" fmla="*/ 1474946 w 1476375"/>
                <a:gd name="connsiteY39" fmla="*/ 126111 h 257175"/>
                <a:gd name="connsiteX40" fmla="*/ 1474946 w 1476375"/>
                <a:gd name="connsiteY40" fmla="*/ 151924 h 257175"/>
                <a:gd name="connsiteX41" fmla="*/ 1361123 w 1476375"/>
                <a:gd name="connsiteY41" fmla="*/ 250984 h 257175"/>
                <a:gd name="connsiteX42" fmla="*/ 1335024 w 1476375"/>
                <a:gd name="connsiteY42" fmla="*/ 250984 h 257175"/>
                <a:gd name="connsiteX43" fmla="*/ 825627 w 1476375"/>
                <a:gd name="connsiteY43" fmla="*/ 25098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6375" h="257175">
                  <a:moveTo>
                    <a:pt x="825627" y="250793"/>
                  </a:moveTo>
                  <a:cubicBezTo>
                    <a:pt x="829437" y="249079"/>
                    <a:pt x="833152" y="247174"/>
                    <a:pt x="836867" y="245078"/>
                  </a:cubicBezTo>
                  <a:cubicBezTo>
                    <a:pt x="722662" y="238506"/>
                    <a:pt x="608552" y="231838"/>
                    <a:pt x="494348" y="225266"/>
                  </a:cubicBezTo>
                  <a:cubicBezTo>
                    <a:pt x="475488" y="224219"/>
                    <a:pt x="456438" y="223075"/>
                    <a:pt x="437483" y="225171"/>
                  </a:cubicBezTo>
                  <a:cubicBezTo>
                    <a:pt x="435959" y="225266"/>
                    <a:pt x="434435" y="225552"/>
                    <a:pt x="433007" y="225742"/>
                  </a:cubicBezTo>
                  <a:cubicBezTo>
                    <a:pt x="417386" y="227838"/>
                    <a:pt x="401955" y="232315"/>
                    <a:pt x="386429" y="235839"/>
                  </a:cubicBezTo>
                  <a:cubicBezTo>
                    <a:pt x="338042" y="246602"/>
                    <a:pt x="288703" y="247555"/>
                    <a:pt x="239649" y="248507"/>
                  </a:cubicBezTo>
                  <a:cubicBezTo>
                    <a:pt x="240602" y="249364"/>
                    <a:pt x="241554" y="250127"/>
                    <a:pt x="242506" y="250888"/>
                  </a:cubicBezTo>
                  <a:lnTo>
                    <a:pt x="55055" y="250603"/>
                  </a:lnTo>
                  <a:cubicBezTo>
                    <a:pt x="43720" y="248221"/>
                    <a:pt x="34862" y="241935"/>
                    <a:pt x="28194" y="232315"/>
                  </a:cubicBezTo>
                  <a:cubicBezTo>
                    <a:pt x="44291" y="230791"/>
                    <a:pt x="39338" y="231077"/>
                    <a:pt x="55435" y="228695"/>
                  </a:cubicBezTo>
                  <a:cubicBezTo>
                    <a:pt x="82677" y="224599"/>
                    <a:pt x="109823" y="219075"/>
                    <a:pt x="136779" y="211550"/>
                  </a:cubicBezTo>
                  <a:cubicBezTo>
                    <a:pt x="150209" y="207740"/>
                    <a:pt x="163830" y="204025"/>
                    <a:pt x="177070" y="198691"/>
                  </a:cubicBezTo>
                  <a:cubicBezTo>
                    <a:pt x="210979" y="184785"/>
                    <a:pt x="133160" y="196501"/>
                    <a:pt x="15621" y="208312"/>
                  </a:cubicBezTo>
                  <a:cubicBezTo>
                    <a:pt x="10478" y="194024"/>
                    <a:pt x="7906" y="177927"/>
                    <a:pt x="7239" y="160591"/>
                  </a:cubicBezTo>
                  <a:cubicBezTo>
                    <a:pt x="110776" y="160972"/>
                    <a:pt x="199263" y="160306"/>
                    <a:pt x="226028" y="152781"/>
                  </a:cubicBezTo>
                  <a:cubicBezTo>
                    <a:pt x="268510" y="140875"/>
                    <a:pt x="317754" y="131350"/>
                    <a:pt x="360902" y="139446"/>
                  </a:cubicBezTo>
                  <a:cubicBezTo>
                    <a:pt x="403003" y="147352"/>
                    <a:pt x="446437" y="134493"/>
                    <a:pt x="489299" y="135731"/>
                  </a:cubicBezTo>
                  <a:cubicBezTo>
                    <a:pt x="523780" y="136779"/>
                    <a:pt x="558070" y="142684"/>
                    <a:pt x="592360" y="148590"/>
                  </a:cubicBezTo>
                  <a:cubicBezTo>
                    <a:pt x="668084" y="161639"/>
                    <a:pt x="743807" y="174688"/>
                    <a:pt x="819531" y="187833"/>
                  </a:cubicBezTo>
                  <a:cubicBezTo>
                    <a:pt x="886492" y="199358"/>
                    <a:pt x="953072" y="210598"/>
                    <a:pt x="1019747" y="192977"/>
                  </a:cubicBezTo>
                  <a:cubicBezTo>
                    <a:pt x="907161" y="161068"/>
                    <a:pt x="793813" y="134874"/>
                    <a:pt x="680180" y="114681"/>
                  </a:cubicBezTo>
                  <a:cubicBezTo>
                    <a:pt x="623316" y="104584"/>
                    <a:pt x="566357" y="95917"/>
                    <a:pt x="509302" y="88773"/>
                  </a:cubicBezTo>
                  <a:cubicBezTo>
                    <a:pt x="481870" y="85249"/>
                    <a:pt x="454343" y="80581"/>
                    <a:pt x="426815" y="81534"/>
                  </a:cubicBezTo>
                  <a:cubicBezTo>
                    <a:pt x="397955" y="82582"/>
                    <a:pt x="369094" y="83058"/>
                    <a:pt x="340328" y="82963"/>
                  </a:cubicBezTo>
                  <a:cubicBezTo>
                    <a:pt x="316040" y="82867"/>
                    <a:pt x="273272" y="100394"/>
                    <a:pt x="248984" y="99536"/>
                  </a:cubicBezTo>
                  <a:cubicBezTo>
                    <a:pt x="210502" y="96679"/>
                    <a:pt x="112967" y="105442"/>
                    <a:pt x="7144" y="114014"/>
                  </a:cubicBezTo>
                  <a:lnTo>
                    <a:pt x="7144" y="73723"/>
                  </a:lnTo>
                  <a:cubicBezTo>
                    <a:pt x="62389" y="76771"/>
                    <a:pt x="125921" y="81248"/>
                    <a:pt x="199073" y="87630"/>
                  </a:cubicBezTo>
                  <a:cubicBezTo>
                    <a:pt x="212027" y="86201"/>
                    <a:pt x="254413" y="64008"/>
                    <a:pt x="267176" y="62484"/>
                  </a:cubicBezTo>
                  <a:cubicBezTo>
                    <a:pt x="295846" y="59055"/>
                    <a:pt x="324707" y="58103"/>
                    <a:pt x="353378" y="56102"/>
                  </a:cubicBezTo>
                  <a:cubicBezTo>
                    <a:pt x="411194" y="51911"/>
                    <a:pt x="469011" y="47911"/>
                    <a:pt x="526828" y="44101"/>
                  </a:cubicBezTo>
                  <a:cubicBezTo>
                    <a:pt x="569976" y="41243"/>
                    <a:pt x="1066133" y="122491"/>
                    <a:pt x="972122" y="27622"/>
                  </a:cubicBezTo>
                  <a:cubicBezTo>
                    <a:pt x="923925" y="-21050"/>
                    <a:pt x="215741" y="36957"/>
                    <a:pt x="1420463" y="7144"/>
                  </a:cubicBezTo>
                  <a:lnTo>
                    <a:pt x="1474946" y="15240"/>
                  </a:lnTo>
                  <a:lnTo>
                    <a:pt x="1449324" y="35528"/>
                  </a:lnTo>
                  <a:lnTo>
                    <a:pt x="1350740" y="38005"/>
                  </a:lnTo>
                  <a:cubicBezTo>
                    <a:pt x="1338263" y="39814"/>
                    <a:pt x="1445133" y="65056"/>
                    <a:pt x="1431512" y="66294"/>
                  </a:cubicBezTo>
                  <a:cubicBezTo>
                    <a:pt x="1329595" y="75819"/>
                    <a:pt x="1210151" y="67342"/>
                    <a:pt x="1204436" y="79915"/>
                  </a:cubicBezTo>
                  <a:cubicBezTo>
                    <a:pt x="1185005" y="122682"/>
                    <a:pt x="1381887" y="126016"/>
                    <a:pt x="1474946" y="126111"/>
                  </a:cubicBezTo>
                  <a:lnTo>
                    <a:pt x="1474946" y="151924"/>
                  </a:lnTo>
                  <a:cubicBezTo>
                    <a:pt x="1478566" y="202502"/>
                    <a:pt x="1448181" y="238696"/>
                    <a:pt x="1361123" y="250984"/>
                  </a:cubicBezTo>
                  <a:lnTo>
                    <a:pt x="1335024" y="250984"/>
                  </a:lnTo>
                  <a:lnTo>
                    <a:pt x="825627" y="250984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4B69A3D-04A0-4435-9774-C4EFBBAA826C}"/>
                </a:ext>
              </a:extLst>
            </p:cNvPr>
            <p:cNvSpPr/>
            <p:nvPr/>
          </p:nvSpPr>
          <p:spPr>
            <a:xfrm>
              <a:off x="1776070" y="2510804"/>
              <a:ext cx="704850" cy="171450"/>
            </a:xfrm>
            <a:custGeom>
              <a:avLst/>
              <a:gdLst>
                <a:gd name="connsiteX0" fmla="*/ 7144 w 704850"/>
                <a:gd name="connsiteY0" fmla="*/ 7525 h 171450"/>
                <a:gd name="connsiteX1" fmla="*/ 20193 w 704850"/>
                <a:gd name="connsiteY1" fmla="*/ 7525 h 171450"/>
                <a:gd name="connsiteX2" fmla="*/ 7144 w 704850"/>
                <a:gd name="connsiteY2" fmla="*/ 7525 h 171450"/>
                <a:gd name="connsiteX3" fmla="*/ 7144 w 704850"/>
                <a:gd name="connsiteY3" fmla="*/ 7525 h 171450"/>
                <a:gd name="connsiteX4" fmla="*/ 145447 w 704850"/>
                <a:gd name="connsiteY4" fmla="*/ 7525 h 171450"/>
                <a:gd name="connsiteX5" fmla="*/ 135446 w 704850"/>
                <a:gd name="connsiteY5" fmla="*/ 21050 h 171450"/>
                <a:gd name="connsiteX6" fmla="*/ 256318 w 704850"/>
                <a:gd name="connsiteY6" fmla="*/ 7525 h 171450"/>
                <a:gd name="connsiteX7" fmla="*/ 145447 w 704850"/>
                <a:gd name="connsiteY7" fmla="*/ 7525 h 171450"/>
                <a:gd name="connsiteX8" fmla="*/ 145447 w 704850"/>
                <a:gd name="connsiteY8" fmla="*/ 7525 h 171450"/>
                <a:gd name="connsiteX9" fmla="*/ 381571 w 704850"/>
                <a:gd name="connsiteY9" fmla="*/ 7239 h 171450"/>
                <a:gd name="connsiteX10" fmla="*/ 397478 w 704850"/>
                <a:gd name="connsiteY10" fmla="*/ 12383 h 171450"/>
                <a:gd name="connsiteX11" fmla="*/ 389382 w 704850"/>
                <a:gd name="connsiteY11" fmla="*/ 32004 h 171450"/>
                <a:gd name="connsiteX12" fmla="*/ 364236 w 704850"/>
                <a:gd name="connsiteY12" fmla="*/ 38672 h 171450"/>
                <a:gd name="connsiteX13" fmla="*/ 361093 w 704850"/>
                <a:gd name="connsiteY13" fmla="*/ 50959 h 171450"/>
                <a:gd name="connsiteX14" fmla="*/ 371761 w 704850"/>
                <a:gd name="connsiteY14" fmla="*/ 59341 h 171450"/>
                <a:gd name="connsiteX15" fmla="*/ 456629 w 704850"/>
                <a:gd name="connsiteY15" fmla="*/ 62198 h 171450"/>
                <a:gd name="connsiteX16" fmla="*/ 608076 w 704850"/>
                <a:gd name="connsiteY16" fmla="*/ 67342 h 171450"/>
                <a:gd name="connsiteX17" fmla="*/ 690563 w 704850"/>
                <a:gd name="connsiteY17" fmla="*/ 62103 h 171450"/>
                <a:gd name="connsiteX18" fmla="*/ 694563 w 704850"/>
                <a:gd name="connsiteY18" fmla="*/ 62293 h 171450"/>
                <a:gd name="connsiteX19" fmla="*/ 646747 w 704850"/>
                <a:gd name="connsiteY19" fmla="*/ 7144 h 171450"/>
                <a:gd name="connsiteX20" fmla="*/ 381571 w 704850"/>
                <a:gd name="connsiteY20" fmla="*/ 7144 h 171450"/>
                <a:gd name="connsiteX21" fmla="*/ 381571 w 704850"/>
                <a:gd name="connsiteY21" fmla="*/ 7239 h 171450"/>
                <a:gd name="connsiteX22" fmla="*/ 690086 w 704850"/>
                <a:gd name="connsiteY22" fmla="*/ 129826 h 171450"/>
                <a:gd name="connsiteX23" fmla="*/ 687229 w 704850"/>
                <a:gd name="connsiteY23" fmla="*/ 129921 h 171450"/>
                <a:gd name="connsiteX24" fmla="*/ 590836 w 704850"/>
                <a:gd name="connsiteY24" fmla="*/ 134874 h 171450"/>
                <a:gd name="connsiteX25" fmla="*/ 510064 w 704850"/>
                <a:gd name="connsiteY25" fmla="*/ 142018 h 171450"/>
                <a:gd name="connsiteX26" fmla="*/ 446151 w 704850"/>
                <a:gd name="connsiteY26" fmla="*/ 144018 h 171450"/>
                <a:gd name="connsiteX27" fmla="*/ 432054 w 704850"/>
                <a:gd name="connsiteY27" fmla="*/ 144304 h 171450"/>
                <a:gd name="connsiteX28" fmla="*/ 422053 w 704850"/>
                <a:gd name="connsiteY28" fmla="*/ 157734 h 171450"/>
                <a:gd name="connsiteX29" fmla="*/ 467963 w 704850"/>
                <a:gd name="connsiteY29" fmla="*/ 164687 h 171450"/>
                <a:gd name="connsiteX30" fmla="*/ 511397 w 704850"/>
                <a:gd name="connsiteY30" fmla="*/ 164306 h 171450"/>
                <a:gd name="connsiteX31" fmla="*/ 607981 w 704850"/>
                <a:gd name="connsiteY31" fmla="*/ 165164 h 171450"/>
                <a:gd name="connsiteX32" fmla="*/ 699326 w 704850"/>
                <a:gd name="connsiteY32" fmla="*/ 165640 h 171450"/>
                <a:gd name="connsiteX33" fmla="*/ 690086 w 704850"/>
                <a:gd name="connsiteY33" fmla="*/ 12982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850" h="171450">
                  <a:moveTo>
                    <a:pt x="7144" y="7525"/>
                  </a:moveTo>
                  <a:cubicBezTo>
                    <a:pt x="15145" y="8382"/>
                    <a:pt x="18859" y="8287"/>
                    <a:pt x="20193" y="7525"/>
                  </a:cubicBezTo>
                  <a:lnTo>
                    <a:pt x="7144" y="7525"/>
                  </a:lnTo>
                  <a:lnTo>
                    <a:pt x="7144" y="7525"/>
                  </a:lnTo>
                  <a:close/>
                  <a:moveTo>
                    <a:pt x="145447" y="7525"/>
                  </a:moveTo>
                  <a:cubicBezTo>
                    <a:pt x="135350" y="13335"/>
                    <a:pt x="129159" y="18479"/>
                    <a:pt x="135446" y="21050"/>
                  </a:cubicBezTo>
                  <a:cubicBezTo>
                    <a:pt x="152209" y="22574"/>
                    <a:pt x="206026" y="14192"/>
                    <a:pt x="256318" y="7525"/>
                  </a:cubicBezTo>
                  <a:lnTo>
                    <a:pt x="145447" y="7525"/>
                  </a:lnTo>
                  <a:lnTo>
                    <a:pt x="145447" y="7525"/>
                  </a:lnTo>
                  <a:close/>
                  <a:moveTo>
                    <a:pt x="381571" y="7239"/>
                  </a:moveTo>
                  <a:cubicBezTo>
                    <a:pt x="387001" y="8668"/>
                    <a:pt x="392049" y="10573"/>
                    <a:pt x="397478" y="12383"/>
                  </a:cubicBezTo>
                  <a:cubicBezTo>
                    <a:pt x="418909" y="19812"/>
                    <a:pt x="401384" y="32385"/>
                    <a:pt x="389382" y="32004"/>
                  </a:cubicBezTo>
                  <a:cubicBezTo>
                    <a:pt x="380619" y="31718"/>
                    <a:pt x="370999" y="30480"/>
                    <a:pt x="364236" y="38672"/>
                  </a:cubicBezTo>
                  <a:cubicBezTo>
                    <a:pt x="361950" y="41529"/>
                    <a:pt x="360045" y="46292"/>
                    <a:pt x="361093" y="50959"/>
                  </a:cubicBezTo>
                  <a:cubicBezTo>
                    <a:pt x="362426" y="57531"/>
                    <a:pt x="367665" y="59150"/>
                    <a:pt x="371761" y="59341"/>
                  </a:cubicBezTo>
                  <a:cubicBezTo>
                    <a:pt x="400145" y="60769"/>
                    <a:pt x="428339" y="56007"/>
                    <a:pt x="456629" y="62198"/>
                  </a:cubicBezTo>
                  <a:cubicBezTo>
                    <a:pt x="505111" y="72866"/>
                    <a:pt x="560832" y="80105"/>
                    <a:pt x="608076" y="67342"/>
                  </a:cubicBezTo>
                  <a:cubicBezTo>
                    <a:pt x="634746" y="60103"/>
                    <a:pt x="662654" y="61055"/>
                    <a:pt x="690563" y="62103"/>
                  </a:cubicBezTo>
                  <a:cubicBezTo>
                    <a:pt x="691896" y="62103"/>
                    <a:pt x="695134" y="64389"/>
                    <a:pt x="694563" y="62293"/>
                  </a:cubicBezTo>
                  <a:cubicBezTo>
                    <a:pt x="686372" y="31147"/>
                    <a:pt x="672751" y="8954"/>
                    <a:pt x="646747" y="7144"/>
                  </a:cubicBezTo>
                  <a:lnTo>
                    <a:pt x="381571" y="7144"/>
                  </a:lnTo>
                  <a:lnTo>
                    <a:pt x="381571" y="7239"/>
                  </a:lnTo>
                  <a:close/>
                  <a:moveTo>
                    <a:pt x="690086" y="129826"/>
                  </a:moveTo>
                  <a:cubicBezTo>
                    <a:pt x="685991" y="130207"/>
                    <a:pt x="691325" y="129826"/>
                    <a:pt x="687229" y="129921"/>
                  </a:cubicBezTo>
                  <a:cubicBezTo>
                    <a:pt x="655034" y="130874"/>
                    <a:pt x="622935" y="132588"/>
                    <a:pt x="590836" y="134874"/>
                  </a:cubicBezTo>
                  <a:cubicBezTo>
                    <a:pt x="563880" y="136874"/>
                    <a:pt x="536924" y="139256"/>
                    <a:pt x="510064" y="142018"/>
                  </a:cubicBezTo>
                  <a:cubicBezTo>
                    <a:pt x="488918" y="144209"/>
                    <a:pt x="467582" y="146780"/>
                    <a:pt x="446151" y="144018"/>
                  </a:cubicBezTo>
                  <a:cubicBezTo>
                    <a:pt x="441388" y="143447"/>
                    <a:pt x="436626" y="142589"/>
                    <a:pt x="432054" y="144304"/>
                  </a:cubicBezTo>
                  <a:cubicBezTo>
                    <a:pt x="427577" y="145828"/>
                    <a:pt x="423291" y="150590"/>
                    <a:pt x="422053" y="157734"/>
                  </a:cubicBezTo>
                  <a:cubicBezTo>
                    <a:pt x="422053" y="157543"/>
                    <a:pt x="464058" y="164497"/>
                    <a:pt x="467963" y="164687"/>
                  </a:cubicBezTo>
                  <a:cubicBezTo>
                    <a:pt x="482441" y="165354"/>
                    <a:pt x="497014" y="163544"/>
                    <a:pt x="511397" y="164306"/>
                  </a:cubicBezTo>
                  <a:cubicBezTo>
                    <a:pt x="543592" y="166116"/>
                    <a:pt x="575786" y="164973"/>
                    <a:pt x="607981" y="165164"/>
                  </a:cubicBezTo>
                  <a:cubicBezTo>
                    <a:pt x="638461" y="165354"/>
                    <a:pt x="668941" y="165544"/>
                    <a:pt x="699326" y="165640"/>
                  </a:cubicBezTo>
                  <a:lnTo>
                    <a:pt x="690086" y="12982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F344E54-A555-42EA-9D32-BD9B1C87E26D}"/>
                </a:ext>
              </a:extLst>
            </p:cNvPr>
            <p:cNvSpPr/>
            <p:nvPr/>
          </p:nvSpPr>
          <p:spPr>
            <a:xfrm>
              <a:off x="1000544" y="3080399"/>
              <a:ext cx="1476375" cy="257175"/>
            </a:xfrm>
            <a:custGeom>
              <a:avLst/>
              <a:gdLst>
                <a:gd name="connsiteX0" fmla="*/ 7144 w 1476375"/>
                <a:gd name="connsiteY0" fmla="*/ 228314 h 257175"/>
                <a:gd name="connsiteX1" fmla="*/ 170878 w 1476375"/>
                <a:gd name="connsiteY1" fmla="*/ 248888 h 257175"/>
                <a:gd name="connsiteX2" fmla="*/ 236220 w 1476375"/>
                <a:gd name="connsiteY2" fmla="*/ 253365 h 257175"/>
                <a:gd name="connsiteX3" fmla="*/ 273653 w 1476375"/>
                <a:gd name="connsiteY3" fmla="*/ 240792 h 257175"/>
                <a:gd name="connsiteX4" fmla="*/ 178594 w 1476375"/>
                <a:gd name="connsiteY4" fmla="*/ 235648 h 257175"/>
                <a:gd name="connsiteX5" fmla="*/ 61246 w 1476375"/>
                <a:gd name="connsiteY5" fmla="*/ 220313 h 257175"/>
                <a:gd name="connsiteX6" fmla="*/ 439007 w 1476375"/>
                <a:gd name="connsiteY6" fmla="*/ 183356 h 257175"/>
                <a:gd name="connsiteX7" fmla="*/ 502063 w 1476375"/>
                <a:gd name="connsiteY7" fmla="*/ 179927 h 257175"/>
                <a:gd name="connsiteX8" fmla="*/ 507111 w 1476375"/>
                <a:gd name="connsiteY8" fmla="*/ 180118 h 257175"/>
                <a:gd name="connsiteX9" fmla="*/ 559784 w 1476375"/>
                <a:gd name="connsiteY9" fmla="*/ 186023 h 257175"/>
                <a:gd name="connsiteX10" fmla="*/ 723900 w 1476375"/>
                <a:gd name="connsiteY10" fmla="*/ 188119 h 257175"/>
                <a:gd name="connsiteX11" fmla="*/ 652844 w 1476375"/>
                <a:gd name="connsiteY11" fmla="*/ 205645 h 257175"/>
                <a:gd name="connsiteX12" fmla="*/ 481679 w 1476375"/>
                <a:gd name="connsiteY12" fmla="*/ 212407 h 257175"/>
                <a:gd name="connsiteX13" fmla="*/ 440055 w 1476375"/>
                <a:gd name="connsiteY13" fmla="*/ 224028 h 257175"/>
                <a:gd name="connsiteX14" fmla="*/ 498348 w 1476375"/>
                <a:gd name="connsiteY14" fmla="*/ 224980 h 257175"/>
                <a:gd name="connsiteX15" fmla="*/ 561785 w 1476375"/>
                <a:gd name="connsiteY15" fmla="*/ 221742 h 257175"/>
                <a:gd name="connsiteX16" fmla="*/ 705707 w 1476375"/>
                <a:gd name="connsiteY16" fmla="*/ 218694 h 257175"/>
                <a:gd name="connsiteX17" fmla="*/ 993553 w 1476375"/>
                <a:gd name="connsiteY17" fmla="*/ 212407 h 257175"/>
                <a:gd name="connsiteX18" fmla="*/ 1474851 w 1476375"/>
                <a:gd name="connsiteY18" fmla="*/ 203740 h 257175"/>
                <a:gd name="connsiteX19" fmla="*/ 1474851 w 1476375"/>
                <a:gd name="connsiteY19" fmla="*/ 158972 h 257175"/>
                <a:gd name="connsiteX20" fmla="*/ 1368266 w 1476375"/>
                <a:gd name="connsiteY20" fmla="*/ 170879 h 257175"/>
                <a:gd name="connsiteX21" fmla="*/ 1307306 w 1476375"/>
                <a:gd name="connsiteY21" fmla="*/ 145352 h 257175"/>
                <a:gd name="connsiteX22" fmla="*/ 1092137 w 1476375"/>
                <a:gd name="connsiteY22" fmla="*/ 160877 h 257175"/>
                <a:gd name="connsiteX23" fmla="*/ 1046131 w 1476375"/>
                <a:gd name="connsiteY23" fmla="*/ 152210 h 257175"/>
                <a:gd name="connsiteX24" fmla="*/ 1054132 w 1476375"/>
                <a:gd name="connsiteY24" fmla="*/ 137922 h 257175"/>
                <a:gd name="connsiteX25" fmla="*/ 1079183 w 1476375"/>
                <a:gd name="connsiteY25" fmla="*/ 132969 h 257175"/>
                <a:gd name="connsiteX26" fmla="*/ 1082326 w 1476375"/>
                <a:gd name="connsiteY26" fmla="*/ 124015 h 257175"/>
                <a:gd name="connsiteX27" fmla="*/ 1071658 w 1476375"/>
                <a:gd name="connsiteY27" fmla="*/ 117920 h 257175"/>
                <a:gd name="connsiteX28" fmla="*/ 986981 w 1476375"/>
                <a:gd name="connsiteY28" fmla="*/ 116014 h 257175"/>
                <a:gd name="connsiteX29" fmla="*/ 836009 w 1476375"/>
                <a:gd name="connsiteY29" fmla="*/ 112586 h 257175"/>
                <a:gd name="connsiteX30" fmla="*/ 693325 w 1476375"/>
                <a:gd name="connsiteY30" fmla="*/ 116967 h 257175"/>
                <a:gd name="connsiteX31" fmla="*/ 580358 w 1476375"/>
                <a:gd name="connsiteY31" fmla="*/ 134017 h 257175"/>
                <a:gd name="connsiteX32" fmla="*/ 332422 w 1476375"/>
                <a:gd name="connsiteY32" fmla="*/ 180689 h 257175"/>
                <a:gd name="connsiteX33" fmla="*/ 110871 w 1476375"/>
                <a:gd name="connsiteY33" fmla="*/ 196787 h 257175"/>
                <a:gd name="connsiteX34" fmla="*/ 479393 w 1476375"/>
                <a:gd name="connsiteY34" fmla="*/ 110299 h 257175"/>
                <a:gd name="connsiteX35" fmla="*/ 666179 w 1476375"/>
                <a:gd name="connsiteY35" fmla="*/ 78200 h 257175"/>
                <a:gd name="connsiteX36" fmla="*/ 756856 w 1476375"/>
                <a:gd name="connsiteY36" fmla="*/ 67246 h 257175"/>
                <a:gd name="connsiteX37" fmla="*/ 852964 w 1476375"/>
                <a:gd name="connsiteY37" fmla="*/ 63437 h 257175"/>
                <a:gd name="connsiteX38" fmla="*/ 933450 w 1476375"/>
                <a:gd name="connsiteY38" fmla="*/ 58007 h 257175"/>
                <a:gd name="connsiteX39" fmla="*/ 997172 w 1476375"/>
                <a:gd name="connsiteY39" fmla="*/ 56388 h 257175"/>
                <a:gd name="connsiteX40" fmla="*/ 1011269 w 1476375"/>
                <a:gd name="connsiteY40" fmla="*/ 56197 h 257175"/>
                <a:gd name="connsiteX41" fmla="*/ 1021175 w 1476375"/>
                <a:gd name="connsiteY41" fmla="*/ 46387 h 257175"/>
                <a:gd name="connsiteX42" fmla="*/ 975360 w 1476375"/>
                <a:gd name="connsiteY42" fmla="*/ 41434 h 257175"/>
                <a:gd name="connsiteX43" fmla="*/ 932021 w 1476375"/>
                <a:gd name="connsiteY43" fmla="*/ 41815 h 257175"/>
                <a:gd name="connsiteX44" fmla="*/ 835723 w 1476375"/>
                <a:gd name="connsiteY44" fmla="*/ 41434 h 257175"/>
                <a:gd name="connsiteX45" fmla="*/ 642176 w 1476375"/>
                <a:gd name="connsiteY45" fmla="*/ 41434 h 257175"/>
                <a:gd name="connsiteX46" fmla="*/ 146590 w 1476375"/>
                <a:gd name="connsiteY46" fmla="*/ 53435 h 257175"/>
                <a:gd name="connsiteX47" fmla="*/ 359188 w 1476375"/>
                <a:gd name="connsiteY47" fmla="*/ 7144 h 257175"/>
                <a:gd name="connsiteX48" fmla="*/ 56198 w 1476375"/>
                <a:gd name="connsiteY48" fmla="*/ 7144 h 257175"/>
                <a:gd name="connsiteX49" fmla="*/ 7239 w 1476375"/>
                <a:gd name="connsiteY49" fmla="*/ 70199 h 257175"/>
                <a:gd name="connsiteX50" fmla="*/ 7239 w 1476375"/>
                <a:gd name="connsiteY50" fmla="*/ 90773 h 257175"/>
                <a:gd name="connsiteX51" fmla="*/ 86201 w 1476375"/>
                <a:gd name="connsiteY51" fmla="*/ 125539 h 257175"/>
                <a:gd name="connsiteX52" fmla="*/ 7144 w 1476375"/>
                <a:gd name="connsiteY52" fmla="*/ 125539 h 257175"/>
                <a:gd name="connsiteX53" fmla="*/ 7144 w 1476375"/>
                <a:gd name="connsiteY53" fmla="*/ 22831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257175">
                  <a:moveTo>
                    <a:pt x="7144" y="228314"/>
                  </a:moveTo>
                  <a:cubicBezTo>
                    <a:pt x="47149" y="228505"/>
                    <a:pt x="130397" y="240887"/>
                    <a:pt x="170878" y="248888"/>
                  </a:cubicBezTo>
                  <a:cubicBezTo>
                    <a:pt x="206121" y="248793"/>
                    <a:pt x="201168" y="255270"/>
                    <a:pt x="236220" y="253365"/>
                  </a:cubicBezTo>
                  <a:cubicBezTo>
                    <a:pt x="246888" y="252698"/>
                    <a:pt x="287655" y="259366"/>
                    <a:pt x="273653" y="240792"/>
                  </a:cubicBezTo>
                  <a:cubicBezTo>
                    <a:pt x="257651" y="219551"/>
                    <a:pt x="199358" y="235553"/>
                    <a:pt x="178594" y="235648"/>
                  </a:cubicBezTo>
                  <a:cubicBezTo>
                    <a:pt x="139446" y="235744"/>
                    <a:pt x="99536" y="234029"/>
                    <a:pt x="61246" y="220313"/>
                  </a:cubicBezTo>
                  <a:cubicBezTo>
                    <a:pt x="187166" y="208026"/>
                    <a:pt x="313087" y="195644"/>
                    <a:pt x="439007" y="183356"/>
                  </a:cubicBezTo>
                  <a:cubicBezTo>
                    <a:pt x="459867" y="181356"/>
                    <a:pt x="480822" y="179356"/>
                    <a:pt x="502063" y="179927"/>
                  </a:cubicBezTo>
                  <a:cubicBezTo>
                    <a:pt x="503777" y="179927"/>
                    <a:pt x="505397" y="180022"/>
                    <a:pt x="507111" y="180118"/>
                  </a:cubicBezTo>
                  <a:cubicBezTo>
                    <a:pt x="524637" y="180975"/>
                    <a:pt x="542163" y="183928"/>
                    <a:pt x="559784" y="186023"/>
                  </a:cubicBezTo>
                  <a:cubicBezTo>
                    <a:pt x="614553" y="192405"/>
                    <a:pt x="669417" y="190310"/>
                    <a:pt x="723900" y="188119"/>
                  </a:cubicBezTo>
                  <a:cubicBezTo>
                    <a:pt x="704564" y="203073"/>
                    <a:pt x="677894" y="204597"/>
                    <a:pt x="652844" y="205645"/>
                  </a:cubicBezTo>
                  <a:cubicBezTo>
                    <a:pt x="595884" y="207931"/>
                    <a:pt x="538544" y="208979"/>
                    <a:pt x="481679" y="212407"/>
                  </a:cubicBezTo>
                  <a:cubicBezTo>
                    <a:pt x="474917" y="212788"/>
                    <a:pt x="436721" y="211836"/>
                    <a:pt x="440055" y="224028"/>
                  </a:cubicBezTo>
                  <a:cubicBezTo>
                    <a:pt x="445008" y="241935"/>
                    <a:pt x="489014" y="226409"/>
                    <a:pt x="498348" y="224980"/>
                  </a:cubicBezTo>
                  <a:cubicBezTo>
                    <a:pt x="519113" y="221837"/>
                    <a:pt x="540544" y="222218"/>
                    <a:pt x="561785" y="221742"/>
                  </a:cubicBezTo>
                  <a:cubicBezTo>
                    <a:pt x="609791" y="220789"/>
                    <a:pt x="657701" y="219646"/>
                    <a:pt x="705707" y="218694"/>
                  </a:cubicBezTo>
                  <a:cubicBezTo>
                    <a:pt x="801624" y="216598"/>
                    <a:pt x="897541" y="214408"/>
                    <a:pt x="993553" y="212407"/>
                  </a:cubicBezTo>
                  <a:cubicBezTo>
                    <a:pt x="1153954" y="208979"/>
                    <a:pt x="1314355" y="205930"/>
                    <a:pt x="1474851" y="203740"/>
                  </a:cubicBezTo>
                  <a:lnTo>
                    <a:pt x="1474851" y="158972"/>
                  </a:lnTo>
                  <a:cubicBezTo>
                    <a:pt x="1357884" y="145732"/>
                    <a:pt x="1489329" y="165926"/>
                    <a:pt x="1368266" y="170879"/>
                  </a:cubicBezTo>
                  <a:cubicBezTo>
                    <a:pt x="1133285" y="195167"/>
                    <a:pt x="1334262" y="153543"/>
                    <a:pt x="1307306" y="145352"/>
                  </a:cubicBezTo>
                  <a:cubicBezTo>
                    <a:pt x="1276636" y="143446"/>
                    <a:pt x="1122807" y="165735"/>
                    <a:pt x="1092137" y="160877"/>
                  </a:cubicBezTo>
                  <a:cubicBezTo>
                    <a:pt x="1076801" y="158401"/>
                    <a:pt x="1061371" y="156020"/>
                    <a:pt x="1046131" y="152210"/>
                  </a:cubicBezTo>
                  <a:cubicBezTo>
                    <a:pt x="1024795" y="146876"/>
                    <a:pt x="1042130" y="137636"/>
                    <a:pt x="1054132" y="137922"/>
                  </a:cubicBezTo>
                  <a:cubicBezTo>
                    <a:pt x="1062895" y="138113"/>
                    <a:pt x="1072515" y="138970"/>
                    <a:pt x="1079183" y="132969"/>
                  </a:cubicBezTo>
                  <a:cubicBezTo>
                    <a:pt x="1081469" y="130873"/>
                    <a:pt x="1083278" y="127445"/>
                    <a:pt x="1082326" y="124015"/>
                  </a:cubicBezTo>
                  <a:cubicBezTo>
                    <a:pt x="1080992" y="119253"/>
                    <a:pt x="1075754" y="118110"/>
                    <a:pt x="1071658" y="117920"/>
                  </a:cubicBezTo>
                  <a:cubicBezTo>
                    <a:pt x="1043369" y="116967"/>
                    <a:pt x="1015270" y="120491"/>
                    <a:pt x="986981" y="116014"/>
                  </a:cubicBezTo>
                  <a:cubicBezTo>
                    <a:pt x="938594" y="108395"/>
                    <a:pt x="882968" y="103156"/>
                    <a:pt x="836009" y="112586"/>
                  </a:cubicBezTo>
                  <a:cubicBezTo>
                    <a:pt x="790194" y="121729"/>
                    <a:pt x="740569" y="113347"/>
                    <a:pt x="693325" y="116967"/>
                  </a:cubicBezTo>
                  <a:cubicBezTo>
                    <a:pt x="655225" y="119920"/>
                    <a:pt x="617696" y="126968"/>
                    <a:pt x="580358" y="134017"/>
                  </a:cubicBezTo>
                  <a:cubicBezTo>
                    <a:pt x="497681" y="149543"/>
                    <a:pt x="415099" y="165163"/>
                    <a:pt x="332422" y="180689"/>
                  </a:cubicBezTo>
                  <a:cubicBezTo>
                    <a:pt x="259366" y="194405"/>
                    <a:pt x="186690" y="207931"/>
                    <a:pt x="110871" y="196787"/>
                  </a:cubicBezTo>
                  <a:cubicBezTo>
                    <a:pt x="232410" y="162973"/>
                    <a:pt x="355378" y="134112"/>
                    <a:pt x="479393" y="110299"/>
                  </a:cubicBezTo>
                  <a:cubicBezTo>
                    <a:pt x="541401" y="98393"/>
                    <a:pt x="603599" y="87630"/>
                    <a:pt x="666179" y="78200"/>
                  </a:cubicBezTo>
                  <a:cubicBezTo>
                    <a:pt x="696278" y="73628"/>
                    <a:pt x="726281" y="68009"/>
                    <a:pt x="756856" y="67246"/>
                  </a:cubicBezTo>
                  <a:cubicBezTo>
                    <a:pt x="788956" y="66485"/>
                    <a:pt x="820960" y="65151"/>
                    <a:pt x="852964" y="63437"/>
                  </a:cubicBezTo>
                  <a:cubicBezTo>
                    <a:pt x="879824" y="61913"/>
                    <a:pt x="906685" y="60103"/>
                    <a:pt x="933450" y="58007"/>
                  </a:cubicBezTo>
                  <a:cubicBezTo>
                    <a:pt x="954596" y="56293"/>
                    <a:pt x="975741" y="54388"/>
                    <a:pt x="997172" y="56388"/>
                  </a:cubicBezTo>
                  <a:cubicBezTo>
                    <a:pt x="1001839" y="56769"/>
                    <a:pt x="1006697" y="57436"/>
                    <a:pt x="1011269" y="56197"/>
                  </a:cubicBezTo>
                  <a:cubicBezTo>
                    <a:pt x="1015746" y="55054"/>
                    <a:pt x="1019937" y="51626"/>
                    <a:pt x="1021175" y="46387"/>
                  </a:cubicBezTo>
                  <a:cubicBezTo>
                    <a:pt x="1021175" y="46577"/>
                    <a:pt x="979265" y="41529"/>
                    <a:pt x="975360" y="41434"/>
                  </a:cubicBezTo>
                  <a:cubicBezTo>
                    <a:pt x="960882" y="40957"/>
                    <a:pt x="946404" y="42386"/>
                    <a:pt x="932021" y="41815"/>
                  </a:cubicBezTo>
                  <a:cubicBezTo>
                    <a:pt x="899922" y="40577"/>
                    <a:pt x="867727" y="41434"/>
                    <a:pt x="835723" y="41434"/>
                  </a:cubicBezTo>
                  <a:cubicBezTo>
                    <a:pt x="771144" y="41243"/>
                    <a:pt x="706660" y="41243"/>
                    <a:pt x="642176" y="41434"/>
                  </a:cubicBezTo>
                  <a:cubicBezTo>
                    <a:pt x="593979" y="41624"/>
                    <a:pt x="52102" y="139732"/>
                    <a:pt x="146590" y="53435"/>
                  </a:cubicBezTo>
                  <a:cubicBezTo>
                    <a:pt x="163925" y="37624"/>
                    <a:pt x="284988" y="20003"/>
                    <a:pt x="359188" y="7144"/>
                  </a:cubicBezTo>
                  <a:lnTo>
                    <a:pt x="56198" y="7144"/>
                  </a:lnTo>
                  <a:cubicBezTo>
                    <a:pt x="25908" y="10763"/>
                    <a:pt x="10287" y="37529"/>
                    <a:pt x="7239" y="70199"/>
                  </a:cubicBezTo>
                  <a:lnTo>
                    <a:pt x="7239" y="90773"/>
                  </a:lnTo>
                  <a:lnTo>
                    <a:pt x="86201" y="125539"/>
                  </a:lnTo>
                  <a:lnTo>
                    <a:pt x="7144" y="125539"/>
                  </a:lnTo>
                  <a:lnTo>
                    <a:pt x="7144" y="228314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32C13A0-02B4-4D09-A1C8-74671058FA0C}"/>
                </a:ext>
              </a:extLst>
            </p:cNvPr>
            <p:cNvSpPr/>
            <p:nvPr/>
          </p:nvSpPr>
          <p:spPr>
            <a:xfrm>
              <a:off x="1000354" y="3296617"/>
              <a:ext cx="1476375" cy="190500"/>
            </a:xfrm>
            <a:custGeom>
              <a:avLst/>
              <a:gdLst>
                <a:gd name="connsiteX0" fmla="*/ 825627 w 1476375"/>
                <a:gd name="connsiteY0" fmla="*/ 184975 h 190500"/>
                <a:gd name="connsiteX1" fmla="*/ 836867 w 1476375"/>
                <a:gd name="connsiteY1" fmla="*/ 180784 h 190500"/>
                <a:gd name="connsiteX2" fmla="*/ 494348 w 1476375"/>
                <a:gd name="connsiteY2" fmla="*/ 166402 h 190500"/>
                <a:gd name="connsiteX3" fmla="*/ 437483 w 1476375"/>
                <a:gd name="connsiteY3" fmla="*/ 166306 h 190500"/>
                <a:gd name="connsiteX4" fmla="*/ 433007 w 1476375"/>
                <a:gd name="connsiteY4" fmla="*/ 166688 h 190500"/>
                <a:gd name="connsiteX5" fmla="*/ 386429 w 1476375"/>
                <a:gd name="connsiteY5" fmla="*/ 174022 h 190500"/>
                <a:gd name="connsiteX6" fmla="*/ 239649 w 1476375"/>
                <a:gd name="connsiteY6" fmla="*/ 183261 h 190500"/>
                <a:gd name="connsiteX7" fmla="*/ 242506 w 1476375"/>
                <a:gd name="connsiteY7" fmla="*/ 184975 h 190500"/>
                <a:gd name="connsiteX8" fmla="*/ 55055 w 1476375"/>
                <a:gd name="connsiteY8" fmla="*/ 184785 h 190500"/>
                <a:gd name="connsiteX9" fmla="*/ 28194 w 1476375"/>
                <a:gd name="connsiteY9" fmla="*/ 171450 h 190500"/>
                <a:gd name="connsiteX10" fmla="*/ 55435 w 1476375"/>
                <a:gd name="connsiteY10" fmla="*/ 168783 h 190500"/>
                <a:gd name="connsiteX11" fmla="*/ 136779 w 1476375"/>
                <a:gd name="connsiteY11" fmla="*/ 156210 h 190500"/>
                <a:gd name="connsiteX12" fmla="*/ 177070 w 1476375"/>
                <a:gd name="connsiteY12" fmla="*/ 146780 h 190500"/>
                <a:gd name="connsiteX13" fmla="*/ 15621 w 1476375"/>
                <a:gd name="connsiteY13" fmla="*/ 153829 h 190500"/>
                <a:gd name="connsiteX14" fmla="*/ 7239 w 1476375"/>
                <a:gd name="connsiteY14" fmla="*/ 118967 h 190500"/>
                <a:gd name="connsiteX15" fmla="*/ 226028 w 1476375"/>
                <a:gd name="connsiteY15" fmla="*/ 113252 h 190500"/>
                <a:gd name="connsiteX16" fmla="*/ 360902 w 1476375"/>
                <a:gd name="connsiteY16" fmla="*/ 103537 h 190500"/>
                <a:gd name="connsiteX17" fmla="*/ 489299 w 1476375"/>
                <a:gd name="connsiteY17" fmla="*/ 100870 h 190500"/>
                <a:gd name="connsiteX18" fmla="*/ 592360 w 1476375"/>
                <a:gd name="connsiteY18" fmla="*/ 110299 h 190500"/>
                <a:gd name="connsiteX19" fmla="*/ 819531 w 1476375"/>
                <a:gd name="connsiteY19" fmla="*/ 138874 h 190500"/>
                <a:gd name="connsiteX20" fmla="*/ 1019747 w 1476375"/>
                <a:gd name="connsiteY20" fmla="*/ 142684 h 190500"/>
                <a:gd name="connsiteX21" fmla="*/ 680180 w 1476375"/>
                <a:gd name="connsiteY21" fmla="*/ 85630 h 190500"/>
                <a:gd name="connsiteX22" fmla="*/ 509302 w 1476375"/>
                <a:gd name="connsiteY22" fmla="*/ 66675 h 190500"/>
                <a:gd name="connsiteX23" fmla="*/ 426815 w 1476375"/>
                <a:gd name="connsiteY23" fmla="*/ 61436 h 190500"/>
                <a:gd name="connsiteX24" fmla="*/ 340328 w 1476375"/>
                <a:gd name="connsiteY24" fmla="*/ 62484 h 190500"/>
                <a:gd name="connsiteX25" fmla="*/ 248984 w 1476375"/>
                <a:gd name="connsiteY25" fmla="*/ 74581 h 190500"/>
                <a:gd name="connsiteX26" fmla="*/ 7144 w 1476375"/>
                <a:gd name="connsiteY26" fmla="*/ 85154 h 190500"/>
                <a:gd name="connsiteX27" fmla="*/ 7144 w 1476375"/>
                <a:gd name="connsiteY27" fmla="*/ 55816 h 190500"/>
                <a:gd name="connsiteX28" fmla="*/ 199073 w 1476375"/>
                <a:gd name="connsiteY28" fmla="*/ 65913 h 190500"/>
                <a:gd name="connsiteX29" fmla="*/ 267176 w 1476375"/>
                <a:gd name="connsiteY29" fmla="*/ 47625 h 190500"/>
                <a:gd name="connsiteX30" fmla="*/ 353378 w 1476375"/>
                <a:gd name="connsiteY30" fmla="*/ 42958 h 190500"/>
                <a:gd name="connsiteX31" fmla="*/ 526828 w 1476375"/>
                <a:gd name="connsiteY31" fmla="*/ 34195 h 190500"/>
                <a:gd name="connsiteX32" fmla="*/ 972122 w 1476375"/>
                <a:gd name="connsiteY32" fmla="*/ 22098 h 190500"/>
                <a:gd name="connsiteX33" fmla="*/ 1420463 w 1476375"/>
                <a:gd name="connsiteY33" fmla="*/ 7144 h 190500"/>
                <a:gd name="connsiteX34" fmla="*/ 1447419 w 1476375"/>
                <a:gd name="connsiteY34" fmla="*/ 19240 h 190500"/>
                <a:gd name="connsiteX35" fmla="*/ 1459992 w 1476375"/>
                <a:gd name="connsiteY35" fmla="*/ 18097 h 190500"/>
                <a:gd name="connsiteX36" fmla="*/ 1474946 w 1476375"/>
                <a:gd name="connsiteY36" fmla="*/ 43339 h 190500"/>
                <a:gd name="connsiteX37" fmla="*/ 1204436 w 1476375"/>
                <a:gd name="connsiteY37" fmla="*/ 60198 h 190500"/>
                <a:gd name="connsiteX38" fmla="*/ 1474946 w 1476375"/>
                <a:gd name="connsiteY38" fmla="*/ 93916 h 190500"/>
                <a:gd name="connsiteX39" fmla="*/ 1474946 w 1476375"/>
                <a:gd name="connsiteY39" fmla="*/ 112681 h 190500"/>
                <a:gd name="connsiteX40" fmla="*/ 1361123 w 1476375"/>
                <a:gd name="connsiteY40" fmla="*/ 184880 h 190500"/>
                <a:gd name="connsiteX41" fmla="*/ 1335024 w 1476375"/>
                <a:gd name="connsiteY41" fmla="*/ 184880 h 190500"/>
                <a:gd name="connsiteX42" fmla="*/ 825627 w 1476375"/>
                <a:gd name="connsiteY42" fmla="*/ 18488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76375" h="190500">
                  <a:moveTo>
                    <a:pt x="825627" y="184975"/>
                  </a:moveTo>
                  <a:cubicBezTo>
                    <a:pt x="829437" y="183737"/>
                    <a:pt x="833152" y="182308"/>
                    <a:pt x="836867" y="180784"/>
                  </a:cubicBezTo>
                  <a:cubicBezTo>
                    <a:pt x="722662" y="175927"/>
                    <a:pt x="608552" y="171164"/>
                    <a:pt x="494348" y="166402"/>
                  </a:cubicBezTo>
                  <a:cubicBezTo>
                    <a:pt x="475488" y="165640"/>
                    <a:pt x="456438" y="164782"/>
                    <a:pt x="437483" y="166306"/>
                  </a:cubicBezTo>
                  <a:cubicBezTo>
                    <a:pt x="435959" y="166402"/>
                    <a:pt x="434435" y="166592"/>
                    <a:pt x="433007" y="166688"/>
                  </a:cubicBezTo>
                  <a:cubicBezTo>
                    <a:pt x="417386" y="168211"/>
                    <a:pt x="401955" y="171450"/>
                    <a:pt x="386429" y="174022"/>
                  </a:cubicBezTo>
                  <a:cubicBezTo>
                    <a:pt x="338042" y="181927"/>
                    <a:pt x="288703" y="182594"/>
                    <a:pt x="239649" y="183261"/>
                  </a:cubicBezTo>
                  <a:cubicBezTo>
                    <a:pt x="240602" y="183832"/>
                    <a:pt x="241554" y="184404"/>
                    <a:pt x="242506" y="184975"/>
                  </a:cubicBezTo>
                  <a:lnTo>
                    <a:pt x="55055" y="184785"/>
                  </a:lnTo>
                  <a:cubicBezTo>
                    <a:pt x="43720" y="182975"/>
                    <a:pt x="34862" y="178498"/>
                    <a:pt x="28194" y="171450"/>
                  </a:cubicBezTo>
                  <a:cubicBezTo>
                    <a:pt x="44291" y="170307"/>
                    <a:pt x="39338" y="170593"/>
                    <a:pt x="55435" y="168783"/>
                  </a:cubicBezTo>
                  <a:cubicBezTo>
                    <a:pt x="82677" y="165830"/>
                    <a:pt x="109823" y="161734"/>
                    <a:pt x="136779" y="156210"/>
                  </a:cubicBezTo>
                  <a:cubicBezTo>
                    <a:pt x="150209" y="153448"/>
                    <a:pt x="163830" y="150685"/>
                    <a:pt x="177070" y="146780"/>
                  </a:cubicBezTo>
                  <a:cubicBezTo>
                    <a:pt x="210979" y="136684"/>
                    <a:pt x="133160" y="145161"/>
                    <a:pt x="15621" y="153829"/>
                  </a:cubicBezTo>
                  <a:cubicBezTo>
                    <a:pt x="10478" y="143351"/>
                    <a:pt x="7906" y="131731"/>
                    <a:pt x="7239" y="118967"/>
                  </a:cubicBezTo>
                  <a:cubicBezTo>
                    <a:pt x="110776" y="119253"/>
                    <a:pt x="199263" y="118777"/>
                    <a:pt x="226028" y="113252"/>
                  </a:cubicBezTo>
                  <a:cubicBezTo>
                    <a:pt x="268510" y="104584"/>
                    <a:pt x="317754" y="97631"/>
                    <a:pt x="360902" y="103537"/>
                  </a:cubicBezTo>
                  <a:cubicBezTo>
                    <a:pt x="403003" y="109252"/>
                    <a:pt x="446437" y="99917"/>
                    <a:pt x="489299" y="100870"/>
                  </a:cubicBezTo>
                  <a:cubicBezTo>
                    <a:pt x="523780" y="101632"/>
                    <a:pt x="558070" y="105918"/>
                    <a:pt x="592360" y="110299"/>
                  </a:cubicBezTo>
                  <a:cubicBezTo>
                    <a:pt x="668084" y="119824"/>
                    <a:pt x="743807" y="129349"/>
                    <a:pt x="819531" y="138874"/>
                  </a:cubicBezTo>
                  <a:cubicBezTo>
                    <a:pt x="886492" y="147352"/>
                    <a:pt x="953072" y="155448"/>
                    <a:pt x="1019747" y="142684"/>
                  </a:cubicBezTo>
                  <a:cubicBezTo>
                    <a:pt x="907161" y="119348"/>
                    <a:pt x="793813" y="100298"/>
                    <a:pt x="680180" y="85630"/>
                  </a:cubicBezTo>
                  <a:cubicBezTo>
                    <a:pt x="623316" y="78200"/>
                    <a:pt x="566357" y="71914"/>
                    <a:pt x="509302" y="66675"/>
                  </a:cubicBezTo>
                  <a:cubicBezTo>
                    <a:pt x="481870" y="64103"/>
                    <a:pt x="454343" y="60674"/>
                    <a:pt x="426815" y="61436"/>
                  </a:cubicBezTo>
                  <a:cubicBezTo>
                    <a:pt x="397955" y="62198"/>
                    <a:pt x="369094" y="62579"/>
                    <a:pt x="340328" y="62484"/>
                  </a:cubicBezTo>
                  <a:cubicBezTo>
                    <a:pt x="316040" y="62389"/>
                    <a:pt x="273272" y="75152"/>
                    <a:pt x="248984" y="74581"/>
                  </a:cubicBezTo>
                  <a:cubicBezTo>
                    <a:pt x="210502" y="72485"/>
                    <a:pt x="112967" y="78867"/>
                    <a:pt x="7144" y="85154"/>
                  </a:cubicBezTo>
                  <a:lnTo>
                    <a:pt x="7144" y="55816"/>
                  </a:lnTo>
                  <a:cubicBezTo>
                    <a:pt x="62389" y="58007"/>
                    <a:pt x="125921" y="61341"/>
                    <a:pt x="199073" y="65913"/>
                  </a:cubicBezTo>
                  <a:cubicBezTo>
                    <a:pt x="212027" y="64865"/>
                    <a:pt x="254413" y="48673"/>
                    <a:pt x="267176" y="47625"/>
                  </a:cubicBezTo>
                  <a:cubicBezTo>
                    <a:pt x="295846" y="45148"/>
                    <a:pt x="324707" y="44386"/>
                    <a:pt x="353378" y="42958"/>
                  </a:cubicBezTo>
                  <a:cubicBezTo>
                    <a:pt x="411194" y="39910"/>
                    <a:pt x="469011" y="36957"/>
                    <a:pt x="526828" y="34195"/>
                  </a:cubicBezTo>
                  <a:cubicBezTo>
                    <a:pt x="569976" y="32099"/>
                    <a:pt x="1066133" y="91345"/>
                    <a:pt x="972122" y="22098"/>
                  </a:cubicBezTo>
                  <a:cubicBezTo>
                    <a:pt x="923925" y="-13335"/>
                    <a:pt x="215741" y="28861"/>
                    <a:pt x="1420463" y="7144"/>
                  </a:cubicBezTo>
                  <a:lnTo>
                    <a:pt x="1447419" y="19240"/>
                  </a:lnTo>
                  <a:lnTo>
                    <a:pt x="1459992" y="18097"/>
                  </a:lnTo>
                  <a:lnTo>
                    <a:pt x="1474946" y="43339"/>
                  </a:lnTo>
                  <a:cubicBezTo>
                    <a:pt x="1368933" y="54578"/>
                    <a:pt x="1210913" y="49816"/>
                    <a:pt x="1204436" y="60198"/>
                  </a:cubicBezTo>
                  <a:cubicBezTo>
                    <a:pt x="1185005" y="91440"/>
                    <a:pt x="1381887" y="93821"/>
                    <a:pt x="1474946" y="93916"/>
                  </a:cubicBezTo>
                  <a:lnTo>
                    <a:pt x="1474946" y="112681"/>
                  </a:lnTo>
                  <a:cubicBezTo>
                    <a:pt x="1478566" y="149542"/>
                    <a:pt x="1448181" y="175927"/>
                    <a:pt x="1361123" y="184880"/>
                  </a:cubicBezTo>
                  <a:lnTo>
                    <a:pt x="1335024" y="184880"/>
                  </a:lnTo>
                  <a:lnTo>
                    <a:pt x="825627" y="184880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2A508A0-A4A1-43D8-8EF7-ABD1C2EA3A70}"/>
                </a:ext>
              </a:extLst>
            </p:cNvPr>
            <p:cNvSpPr/>
            <p:nvPr/>
          </p:nvSpPr>
          <p:spPr>
            <a:xfrm>
              <a:off x="1777975" y="3080304"/>
              <a:ext cx="695325" cy="123825"/>
            </a:xfrm>
            <a:custGeom>
              <a:avLst/>
              <a:gdLst>
                <a:gd name="connsiteX0" fmla="*/ 7144 w 695325"/>
                <a:gd name="connsiteY0" fmla="*/ 7334 h 123825"/>
                <a:gd name="connsiteX1" fmla="*/ 20193 w 695325"/>
                <a:gd name="connsiteY1" fmla="*/ 7334 h 123825"/>
                <a:gd name="connsiteX2" fmla="*/ 7144 w 695325"/>
                <a:gd name="connsiteY2" fmla="*/ 7334 h 123825"/>
                <a:gd name="connsiteX3" fmla="*/ 7144 w 695325"/>
                <a:gd name="connsiteY3" fmla="*/ 7334 h 123825"/>
                <a:gd name="connsiteX4" fmla="*/ 145066 w 695325"/>
                <a:gd name="connsiteY4" fmla="*/ 7334 h 123825"/>
                <a:gd name="connsiteX5" fmla="*/ 135160 w 695325"/>
                <a:gd name="connsiteY5" fmla="*/ 17240 h 123825"/>
                <a:gd name="connsiteX6" fmla="*/ 255746 w 695325"/>
                <a:gd name="connsiteY6" fmla="*/ 7334 h 123825"/>
                <a:gd name="connsiteX7" fmla="*/ 145066 w 695325"/>
                <a:gd name="connsiteY7" fmla="*/ 7334 h 123825"/>
                <a:gd name="connsiteX8" fmla="*/ 145066 w 695325"/>
                <a:gd name="connsiteY8" fmla="*/ 7334 h 123825"/>
                <a:gd name="connsiteX9" fmla="*/ 380524 w 695325"/>
                <a:gd name="connsiteY9" fmla="*/ 7144 h 123825"/>
                <a:gd name="connsiteX10" fmla="*/ 396335 w 695325"/>
                <a:gd name="connsiteY10" fmla="*/ 10954 h 123825"/>
                <a:gd name="connsiteX11" fmla="*/ 388239 w 695325"/>
                <a:gd name="connsiteY11" fmla="*/ 25241 h 123825"/>
                <a:gd name="connsiteX12" fmla="*/ 363188 w 695325"/>
                <a:gd name="connsiteY12" fmla="*/ 30099 h 123825"/>
                <a:gd name="connsiteX13" fmla="*/ 360045 w 695325"/>
                <a:gd name="connsiteY13" fmla="*/ 39053 h 123825"/>
                <a:gd name="connsiteX14" fmla="*/ 370713 w 695325"/>
                <a:gd name="connsiteY14" fmla="*/ 45149 h 123825"/>
                <a:gd name="connsiteX15" fmla="*/ 455390 w 695325"/>
                <a:gd name="connsiteY15" fmla="*/ 47244 h 123825"/>
                <a:gd name="connsiteX16" fmla="*/ 606457 w 695325"/>
                <a:gd name="connsiteY16" fmla="*/ 51054 h 123825"/>
                <a:gd name="connsiteX17" fmla="*/ 688753 w 695325"/>
                <a:gd name="connsiteY17" fmla="*/ 47244 h 123825"/>
                <a:gd name="connsiteX18" fmla="*/ 692753 w 695325"/>
                <a:gd name="connsiteY18" fmla="*/ 47339 h 123825"/>
                <a:gd name="connsiteX19" fmla="*/ 645033 w 695325"/>
                <a:gd name="connsiteY19" fmla="*/ 7144 h 123825"/>
                <a:gd name="connsiteX20" fmla="*/ 380524 w 695325"/>
                <a:gd name="connsiteY20" fmla="*/ 7144 h 123825"/>
                <a:gd name="connsiteX21" fmla="*/ 380524 w 695325"/>
                <a:gd name="connsiteY21" fmla="*/ 7144 h 123825"/>
                <a:gd name="connsiteX22" fmla="*/ 697516 w 695325"/>
                <a:gd name="connsiteY22" fmla="*/ 96107 h 123825"/>
                <a:gd name="connsiteX23" fmla="*/ 685324 w 695325"/>
                <a:gd name="connsiteY23" fmla="*/ 96679 h 123825"/>
                <a:gd name="connsiteX24" fmla="*/ 589121 w 695325"/>
                <a:gd name="connsiteY24" fmla="*/ 100298 h 123825"/>
                <a:gd name="connsiteX25" fmla="*/ 508635 w 695325"/>
                <a:gd name="connsiteY25" fmla="*/ 105537 h 123825"/>
                <a:gd name="connsiteX26" fmla="*/ 444913 w 695325"/>
                <a:gd name="connsiteY26" fmla="*/ 106966 h 123825"/>
                <a:gd name="connsiteX27" fmla="*/ 430816 w 695325"/>
                <a:gd name="connsiteY27" fmla="*/ 107156 h 123825"/>
                <a:gd name="connsiteX28" fmla="*/ 420910 w 695325"/>
                <a:gd name="connsiteY28" fmla="*/ 116967 h 123825"/>
                <a:gd name="connsiteX29" fmla="*/ 466725 w 695325"/>
                <a:gd name="connsiteY29" fmla="*/ 122015 h 123825"/>
                <a:gd name="connsiteX30" fmla="*/ 510064 w 695325"/>
                <a:gd name="connsiteY30" fmla="*/ 121729 h 123825"/>
                <a:gd name="connsiteX31" fmla="*/ 606362 w 695325"/>
                <a:gd name="connsiteY31" fmla="*/ 122396 h 123825"/>
                <a:gd name="connsiteX32" fmla="*/ 697516 w 695325"/>
                <a:gd name="connsiteY32" fmla="*/ 122777 h 123825"/>
                <a:gd name="connsiteX33" fmla="*/ 697516 w 695325"/>
                <a:gd name="connsiteY33" fmla="*/ 961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95325" h="123825">
                  <a:moveTo>
                    <a:pt x="7144" y="7334"/>
                  </a:moveTo>
                  <a:cubicBezTo>
                    <a:pt x="15145" y="7906"/>
                    <a:pt x="18764" y="7906"/>
                    <a:pt x="20193" y="7334"/>
                  </a:cubicBezTo>
                  <a:lnTo>
                    <a:pt x="7144" y="7334"/>
                  </a:lnTo>
                  <a:lnTo>
                    <a:pt x="7144" y="7334"/>
                  </a:lnTo>
                  <a:close/>
                  <a:moveTo>
                    <a:pt x="145066" y="7334"/>
                  </a:moveTo>
                  <a:cubicBezTo>
                    <a:pt x="134969" y="11621"/>
                    <a:pt x="128873" y="15335"/>
                    <a:pt x="135160" y="17240"/>
                  </a:cubicBezTo>
                  <a:cubicBezTo>
                    <a:pt x="151924" y="18288"/>
                    <a:pt x="205550" y="12287"/>
                    <a:pt x="255746" y="7334"/>
                  </a:cubicBezTo>
                  <a:lnTo>
                    <a:pt x="145066" y="7334"/>
                  </a:lnTo>
                  <a:lnTo>
                    <a:pt x="145066" y="7334"/>
                  </a:lnTo>
                  <a:close/>
                  <a:moveTo>
                    <a:pt x="380524" y="7144"/>
                  </a:moveTo>
                  <a:cubicBezTo>
                    <a:pt x="385953" y="8192"/>
                    <a:pt x="391001" y="9525"/>
                    <a:pt x="396335" y="10954"/>
                  </a:cubicBezTo>
                  <a:cubicBezTo>
                    <a:pt x="417671" y="16383"/>
                    <a:pt x="400241" y="25527"/>
                    <a:pt x="388239" y="25241"/>
                  </a:cubicBezTo>
                  <a:cubicBezTo>
                    <a:pt x="379476" y="25051"/>
                    <a:pt x="369856" y="24098"/>
                    <a:pt x="363188" y="30099"/>
                  </a:cubicBezTo>
                  <a:cubicBezTo>
                    <a:pt x="360902" y="32195"/>
                    <a:pt x="358997" y="35624"/>
                    <a:pt x="360045" y="39053"/>
                  </a:cubicBezTo>
                  <a:cubicBezTo>
                    <a:pt x="361379" y="43815"/>
                    <a:pt x="366617" y="45053"/>
                    <a:pt x="370713" y="45149"/>
                  </a:cubicBezTo>
                  <a:cubicBezTo>
                    <a:pt x="399002" y="46196"/>
                    <a:pt x="427101" y="42767"/>
                    <a:pt x="455390" y="47244"/>
                  </a:cubicBezTo>
                  <a:cubicBezTo>
                    <a:pt x="503682" y="54959"/>
                    <a:pt x="559308" y="60293"/>
                    <a:pt x="606457" y="51054"/>
                  </a:cubicBezTo>
                  <a:cubicBezTo>
                    <a:pt x="633032" y="45815"/>
                    <a:pt x="660845" y="46482"/>
                    <a:pt x="688753" y="47244"/>
                  </a:cubicBezTo>
                  <a:cubicBezTo>
                    <a:pt x="690086" y="47244"/>
                    <a:pt x="693325" y="48959"/>
                    <a:pt x="692753" y="47339"/>
                  </a:cubicBezTo>
                  <a:cubicBezTo>
                    <a:pt x="684562" y="24670"/>
                    <a:pt x="671036" y="8477"/>
                    <a:pt x="645033" y="7144"/>
                  </a:cubicBezTo>
                  <a:lnTo>
                    <a:pt x="380524" y="7144"/>
                  </a:lnTo>
                  <a:lnTo>
                    <a:pt x="380524" y="7144"/>
                  </a:lnTo>
                  <a:close/>
                  <a:moveTo>
                    <a:pt x="697516" y="96107"/>
                  </a:moveTo>
                  <a:cubicBezTo>
                    <a:pt x="693420" y="96393"/>
                    <a:pt x="689420" y="96584"/>
                    <a:pt x="685324" y="96679"/>
                  </a:cubicBezTo>
                  <a:cubicBezTo>
                    <a:pt x="653225" y="97441"/>
                    <a:pt x="621221" y="98584"/>
                    <a:pt x="589121" y="100298"/>
                  </a:cubicBezTo>
                  <a:cubicBezTo>
                    <a:pt x="562261" y="101727"/>
                    <a:pt x="535400" y="103442"/>
                    <a:pt x="508635" y="105537"/>
                  </a:cubicBezTo>
                  <a:cubicBezTo>
                    <a:pt x="487490" y="107156"/>
                    <a:pt x="466249" y="108966"/>
                    <a:pt x="444913" y="106966"/>
                  </a:cubicBezTo>
                  <a:cubicBezTo>
                    <a:pt x="440150" y="106585"/>
                    <a:pt x="435388" y="105918"/>
                    <a:pt x="430816" y="107156"/>
                  </a:cubicBezTo>
                  <a:cubicBezTo>
                    <a:pt x="426339" y="108299"/>
                    <a:pt x="422148" y="111728"/>
                    <a:pt x="420910" y="116967"/>
                  </a:cubicBezTo>
                  <a:cubicBezTo>
                    <a:pt x="420910" y="116777"/>
                    <a:pt x="462725" y="121920"/>
                    <a:pt x="466725" y="122015"/>
                  </a:cubicBezTo>
                  <a:cubicBezTo>
                    <a:pt x="481203" y="122492"/>
                    <a:pt x="495681" y="121158"/>
                    <a:pt x="510064" y="121729"/>
                  </a:cubicBezTo>
                  <a:cubicBezTo>
                    <a:pt x="542163" y="123063"/>
                    <a:pt x="574358" y="122206"/>
                    <a:pt x="606362" y="122396"/>
                  </a:cubicBezTo>
                  <a:cubicBezTo>
                    <a:pt x="636746" y="122587"/>
                    <a:pt x="667131" y="122682"/>
                    <a:pt x="697516" y="122777"/>
                  </a:cubicBezTo>
                  <a:lnTo>
                    <a:pt x="697516" y="9610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07F501A-CDB1-4CCF-B893-F53F7692FF6B}"/>
                </a:ext>
              </a:extLst>
            </p:cNvPr>
            <p:cNvSpPr/>
            <p:nvPr/>
          </p:nvSpPr>
          <p:spPr>
            <a:xfrm>
              <a:off x="1182264" y="2626152"/>
              <a:ext cx="1095375" cy="762000"/>
            </a:xfrm>
            <a:custGeom>
              <a:avLst/>
              <a:gdLst>
                <a:gd name="connsiteX0" fmla="*/ 53357 w 1095375"/>
                <a:gd name="connsiteY0" fmla="*/ 7144 h 762000"/>
                <a:gd name="connsiteX1" fmla="*/ 1068341 w 1095375"/>
                <a:gd name="connsiteY1" fmla="*/ 16193 h 762000"/>
                <a:gd name="connsiteX2" fmla="*/ 1068341 w 1095375"/>
                <a:gd name="connsiteY2" fmla="*/ 760095 h 762000"/>
                <a:gd name="connsiteX3" fmla="*/ 53357 w 1095375"/>
                <a:gd name="connsiteY3" fmla="*/ 731044 h 762000"/>
                <a:gd name="connsiteX4" fmla="*/ 53357 w 1095375"/>
                <a:gd name="connsiteY4" fmla="*/ 714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762000">
                  <a:moveTo>
                    <a:pt x="53357" y="7144"/>
                  </a:moveTo>
                  <a:lnTo>
                    <a:pt x="1068341" y="16193"/>
                  </a:lnTo>
                  <a:cubicBezTo>
                    <a:pt x="1095773" y="263938"/>
                    <a:pt x="1107584" y="528066"/>
                    <a:pt x="1068341" y="760095"/>
                  </a:cubicBezTo>
                  <a:lnTo>
                    <a:pt x="53357" y="731044"/>
                  </a:lnTo>
                  <a:cubicBezTo>
                    <a:pt x="-11317" y="513874"/>
                    <a:pt x="-5126" y="270320"/>
                    <a:pt x="53357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25E6CB1-96D1-454A-94E0-586ADA0EA871}"/>
                </a:ext>
              </a:extLst>
            </p:cNvPr>
            <p:cNvSpPr/>
            <p:nvPr/>
          </p:nvSpPr>
          <p:spPr>
            <a:xfrm>
              <a:off x="1236669" y="263939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17EA16B-B525-4976-BC81-0801382FDD05}"/>
                </a:ext>
              </a:extLst>
            </p:cNvPr>
            <p:cNvSpPr/>
            <p:nvPr/>
          </p:nvSpPr>
          <p:spPr>
            <a:xfrm>
              <a:off x="1246480" y="2649012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4" y="29432"/>
                    <a:pt x="29623" y="24479"/>
                    <a:pt x="29623" y="18288"/>
                  </a:cubicBezTo>
                  <a:cubicBezTo>
                    <a:pt x="29623" y="12192"/>
                    <a:pt x="24574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811838A-56E8-4C91-AEA9-F3E211DE3084}"/>
                </a:ext>
              </a:extLst>
            </p:cNvPr>
            <p:cNvSpPr/>
            <p:nvPr/>
          </p:nvSpPr>
          <p:spPr>
            <a:xfrm>
              <a:off x="2182501" y="265844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804DD1-53E9-441F-81CD-7579009F9354}"/>
                </a:ext>
              </a:extLst>
            </p:cNvPr>
            <p:cNvSpPr/>
            <p:nvPr/>
          </p:nvSpPr>
          <p:spPr>
            <a:xfrm>
              <a:off x="2192312" y="2667967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63E781F-6C0F-48D2-A0B1-F544A967236C}"/>
                </a:ext>
              </a:extLst>
            </p:cNvPr>
            <p:cNvSpPr/>
            <p:nvPr/>
          </p:nvSpPr>
          <p:spPr>
            <a:xfrm>
              <a:off x="2190788" y="3320810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C85DD42-25F5-4B85-B554-6109714F0D97}"/>
                </a:ext>
              </a:extLst>
            </p:cNvPr>
            <p:cNvSpPr/>
            <p:nvPr/>
          </p:nvSpPr>
          <p:spPr>
            <a:xfrm>
              <a:off x="2200599" y="3330335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35030BC-C24A-49F8-9663-BC63EF1A14CE}"/>
                </a:ext>
              </a:extLst>
            </p:cNvPr>
            <p:cNvSpPr/>
            <p:nvPr/>
          </p:nvSpPr>
          <p:spPr>
            <a:xfrm>
              <a:off x="1234859" y="3297664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B2EE8F6-F62A-466B-8BA7-ADF4A3FF736B}"/>
                </a:ext>
              </a:extLst>
            </p:cNvPr>
            <p:cNvSpPr/>
            <p:nvPr/>
          </p:nvSpPr>
          <p:spPr>
            <a:xfrm>
              <a:off x="1244670" y="3307189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4234F39-1834-4A4B-9BFC-4D3211DF2093}"/>
                </a:ext>
              </a:extLst>
            </p:cNvPr>
            <p:cNvSpPr/>
            <p:nvPr/>
          </p:nvSpPr>
          <p:spPr>
            <a:xfrm>
              <a:off x="1971688" y="3855646"/>
              <a:ext cx="542925" cy="257175"/>
            </a:xfrm>
            <a:custGeom>
              <a:avLst/>
              <a:gdLst>
                <a:gd name="connsiteX0" fmla="*/ 128993 w 542925"/>
                <a:gd name="connsiteY0" fmla="*/ 19805 h 257175"/>
                <a:gd name="connsiteX1" fmla="*/ 339496 w 542925"/>
                <a:gd name="connsiteY1" fmla="*/ 97910 h 257175"/>
                <a:gd name="connsiteX2" fmla="*/ 533044 w 542925"/>
                <a:gd name="connsiteY2" fmla="*/ 206495 h 257175"/>
                <a:gd name="connsiteX3" fmla="*/ 458177 w 542925"/>
                <a:gd name="connsiteY3" fmla="*/ 229926 h 257175"/>
                <a:gd name="connsiteX4" fmla="*/ 205384 w 542925"/>
                <a:gd name="connsiteY4" fmla="*/ 235070 h 257175"/>
                <a:gd name="connsiteX5" fmla="*/ 154044 w 542925"/>
                <a:gd name="connsiteY5" fmla="*/ 228498 h 257175"/>
                <a:gd name="connsiteX6" fmla="*/ 93084 w 542925"/>
                <a:gd name="connsiteY6" fmla="*/ 152107 h 257175"/>
                <a:gd name="connsiteX7" fmla="*/ 128993 w 542925"/>
                <a:gd name="connsiteY7" fmla="*/ 1980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925" h="257175">
                  <a:moveTo>
                    <a:pt x="128993" y="19805"/>
                  </a:moveTo>
                  <a:cubicBezTo>
                    <a:pt x="222053" y="170681"/>
                    <a:pt x="208241" y="-48299"/>
                    <a:pt x="339496" y="97910"/>
                  </a:cubicBezTo>
                  <a:cubicBezTo>
                    <a:pt x="403218" y="168871"/>
                    <a:pt x="428840" y="201923"/>
                    <a:pt x="533044" y="206495"/>
                  </a:cubicBezTo>
                  <a:cubicBezTo>
                    <a:pt x="560285" y="207733"/>
                    <a:pt x="517042" y="230688"/>
                    <a:pt x="458177" y="229926"/>
                  </a:cubicBezTo>
                  <a:cubicBezTo>
                    <a:pt x="391883" y="229164"/>
                    <a:pt x="259105" y="252977"/>
                    <a:pt x="205384" y="235070"/>
                  </a:cubicBezTo>
                  <a:cubicBezTo>
                    <a:pt x="185762" y="228498"/>
                    <a:pt x="170141" y="223164"/>
                    <a:pt x="154044" y="228498"/>
                  </a:cubicBezTo>
                  <a:cubicBezTo>
                    <a:pt x="-65412" y="300697"/>
                    <a:pt x="2120" y="232212"/>
                    <a:pt x="93084" y="152107"/>
                  </a:cubicBezTo>
                  <a:cubicBezTo>
                    <a:pt x="166141" y="87813"/>
                    <a:pt x="96989" y="-32011"/>
                    <a:pt x="128993" y="1980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45B8279-422E-423A-94ED-D19B05F6729D}"/>
                </a:ext>
              </a:extLst>
            </p:cNvPr>
            <p:cNvSpPr/>
            <p:nvPr/>
          </p:nvSpPr>
          <p:spPr>
            <a:xfrm>
              <a:off x="2113160" y="3887355"/>
              <a:ext cx="390525" cy="190500"/>
            </a:xfrm>
            <a:custGeom>
              <a:avLst/>
              <a:gdLst>
                <a:gd name="connsiteX0" fmla="*/ 384524 w 390525"/>
                <a:gd name="connsiteY0" fmla="*/ 174405 h 190500"/>
                <a:gd name="connsiteX1" fmla="*/ 320802 w 390525"/>
                <a:gd name="connsiteY1" fmla="*/ 136972 h 190500"/>
                <a:gd name="connsiteX2" fmla="*/ 247269 w 390525"/>
                <a:gd name="connsiteY2" fmla="*/ 92109 h 190500"/>
                <a:gd name="connsiteX3" fmla="*/ 160401 w 390525"/>
                <a:gd name="connsiteY3" fmla="*/ 12099 h 190500"/>
                <a:gd name="connsiteX4" fmla="*/ 77343 w 390525"/>
                <a:gd name="connsiteY4" fmla="*/ 10003 h 190500"/>
                <a:gd name="connsiteX5" fmla="*/ 15526 w 390525"/>
                <a:gd name="connsiteY5" fmla="*/ 25243 h 190500"/>
                <a:gd name="connsiteX6" fmla="*/ 7144 w 390525"/>
                <a:gd name="connsiteY6" fmla="*/ 16480 h 190500"/>
                <a:gd name="connsiteX7" fmla="*/ 60960 w 390525"/>
                <a:gd name="connsiteY7" fmla="*/ 71440 h 190500"/>
                <a:gd name="connsiteX8" fmla="*/ 156591 w 390525"/>
                <a:gd name="connsiteY8" fmla="*/ 83536 h 190500"/>
                <a:gd name="connsiteX9" fmla="*/ 317373 w 390525"/>
                <a:gd name="connsiteY9" fmla="*/ 179263 h 190500"/>
                <a:gd name="connsiteX10" fmla="*/ 384524 w 39052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0525" h="190500">
                  <a:moveTo>
                    <a:pt x="384524" y="174405"/>
                  </a:moveTo>
                  <a:cubicBezTo>
                    <a:pt x="384334" y="174405"/>
                    <a:pt x="335185" y="141067"/>
                    <a:pt x="320802" y="136972"/>
                  </a:cubicBezTo>
                  <a:cubicBezTo>
                    <a:pt x="296704" y="130114"/>
                    <a:pt x="259556" y="114778"/>
                    <a:pt x="247269" y="92109"/>
                  </a:cubicBezTo>
                  <a:cubicBezTo>
                    <a:pt x="238792" y="76488"/>
                    <a:pt x="177165" y="-5427"/>
                    <a:pt x="160401" y="12099"/>
                  </a:cubicBezTo>
                  <a:cubicBezTo>
                    <a:pt x="130874" y="42865"/>
                    <a:pt x="124206" y="-4570"/>
                    <a:pt x="77343" y="10003"/>
                  </a:cubicBezTo>
                  <a:cubicBezTo>
                    <a:pt x="62960" y="14480"/>
                    <a:pt x="46482" y="54675"/>
                    <a:pt x="15526" y="25243"/>
                  </a:cubicBezTo>
                  <a:cubicBezTo>
                    <a:pt x="14002" y="23815"/>
                    <a:pt x="8763" y="15242"/>
                    <a:pt x="7144" y="16480"/>
                  </a:cubicBezTo>
                  <a:cubicBezTo>
                    <a:pt x="26479" y="36007"/>
                    <a:pt x="-2381" y="44674"/>
                    <a:pt x="60960" y="71440"/>
                  </a:cubicBezTo>
                  <a:cubicBezTo>
                    <a:pt x="83629" y="80965"/>
                    <a:pt x="111157" y="28196"/>
                    <a:pt x="156591" y="83536"/>
                  </a:cubicBezTo>
                  <a:cubicBezTo>
                    <a:pt x="193167" y="128113"/>
                    <a:pt x="261747" y="146782"/>
                    <a:pt x="317373" y="179263"/>
                  </a:cubicBezTo>
                  <a:cubicBezTo>
                    <a:pt x="326517" y="184787"/>
                    <a:pt x="382905" y="189454"/>
                    <a:pt x="38452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F9B5B5D-38DA-4860-BE0C-4C9E6F4E5D09}"/>
                </a:ext>
              </a:extLst>
            </p:cNvPr>
            <p:cNvSpPr/>
            <p:nvPr/>
          </p:nvSpPr>
          <p:spPr>
            <a:xfrm>
              <a:off x="2019045" y="3926173"/>
              <a:ext cx="114300" cy="152400"/>
            </a:xfrm>
            <a:custGeom>
              <a:avLst/>
              <a:gdLst>
                <a:gd name="connsiteX0" fmla="*/ 82590 w 114300"/>
                <a:gd name="connsiteY0" fmla="*/ 44052 h 152400"/>
                <a:gd name="connsiteX1" fmla="*/ 7152 w 114300"/>
                <a:gd name="connsiteY1" fmla="*/ 135492 h 152400"/>
                <a:gd name="connsiteX2" fmla="*/ 61063 w 114300"/>
                <a:gd name="connsiteY2" fmla="*/ 126919 h 152400"/>
                <a:gd name="connsiteX3" fmla="*/ 106688 w 114300"/>
                <a:gd name="connsiteY3" fmla="*/ 31669 h 152400"/>
                <a:gd name="connsiteX4" fmla="*/ 89352 w 114300"/>
                <a:gd name="connsiteY4" fmla="*/ 22716 h 152400"/>
                <a:gd name="connsiteX5" fmla="*/ 82590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2590" y="44052"/>
                  </a:moveTo>
                  <a:cubicBezTo>
                    <a:pt x="76589" y="96725"/>
                    <a:pt x="6294" y="104631"/>
                    <a:pt x="7152" y="135492"/>
                  </a:cubicBezTo>
                  <a:cubicBezTo>
                    <a:pt x="7533" y="150541"/>
                    <a:pt x="38870" y="157780"/>
                    <a:pt x="61063" y="126919"/>
                  </a:cubicBezTo>
                  <a:cubicBezTo>
                    <a:pt x="88781" y="88534"/>
                    <a:pt x="112498" y="97392"/>
                    <a:pt x="106688" y="31669"/>
                  </a:cubicBezTo>
                  <a:cubicBezTo>
                    <a:pt x="106307" y="27288"/>
                    <a:pt x="82018" y="-15098"/>
                    <a:pt x="89352" y="22716"/>
                  </a:cubicBezTo>
                  <a:cubicBezTo>
                    <a:pt x="91162" y="32336"/>
                    <a:pt x="83352" y="37003"/>
                    <a:pt x="82590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81FE585E-57B9-4C32-875C-EB11422C30D6}"/>
                </a:ext>
              </a:extLst>
            </p:cNvPr>
            <p:cNvSpPr/>
            <p:nvPr/>
          </p:nvSpPr>
          <p:spPr>
            <a:xfrm>
              <a:off x="967631" y="3931362"/>
              <a:ext cx="847725" cy="161925"/>
            </a:xfrm>
            <a:custGeom>
              <a:avLst/>
              <a:gdLst>
                <a:gd name="connsiteX0" fmla="*/ 78252 w 847725"/>
                <a:gd name="connsiteY0" fmla="*/ 7144 h 161925"/>
                <a:gd name="connsiteX1" fmla="*/ 39199 w 847725"/>
                <a:gd name="connsiteY1" fmla="*/ 160496 h 161925"/>
                <a:gd name="connsiteX2" fmla="*/ 370479 w 847725"/>
                <a:gd name="connsiteY2" fmla="*/ 160496 h 161925"/>
                <a:gd name="connsiteX3" fmla="*/ 452394 w 847725"/>
                <a:gd name="connsiteY3" fmla="*/ 160496 h 161925"/>
                <a:gd name="connsiteX4" fmla="*/ 841776 w 847725"/>
                <a:gd name="connsiteY4" fmla="*/ 160496 h 161925"/>
                <a:gd name="connsiteX5" fmla="*/ 639560 w 847725"/>
                <a:gd name="connsiteY5" fmla="*/ 104775 h 161925"/>
                <a:gd name="connsiteX6" fmla="*/ 275610 w 847725"/>
                <a:gd name="connsiteY6" fmla="*/ 81725 h 161925"/>
                <a:gd name="connsiteX7" fmla="*/ 78252 w 847725"/>
                <a:gd name="connsiteY7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725" h="161925">
                  <a:moveTo>
                    <a:pt x="78252" y="7144"/>
                  </a:moveTo>
                  <a:cubicBezTo>
                    <a:pt x="60631" y="74009"/>
                    <a:pt x="-44716" y="125349"/>
                    <a:pt x="39199" y="160496"/>
                  </a:cubicBezTo>
                  <a:lnTo>
                    <a:pt x="370479" y="160496"/>
                  </a:lnTo>
                  <a:cubicBezTo>
                    <a:pt x="396101" y="140494"/>
                    <a:pt x="414675" y="125921"/>
                    <a:pt x="452394" y="160496"/>
                  </a:cubicBezTo>
                  <a:lnTo>
                    <a:pt x="841776" y="160496"/>
                  </a:lnTo>
                  <a:cubicBezTo>
                    <a:pt x="812344" y="98965"/>
                    <a:pt x="710522" y="145066"/>
                    <a:pt x="639560" y="104775"/>
                  </a:cubicBezTo>
                  <a:cubicBezTo>
                    <a:pt x="578219" y="70009"/>
                    <a:pt x="348571" y="45339"/>
                    <a:pt x="275610" y="81725"/>
                  </a:cubicBezTo>
                  <a:cubicBezTo>
                    <a:pt x="186361" y="126111"/>
                    <a:pt x="142831" y="68485"/>
                    <a:pt x="78252" y="7144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E38DFADA-6311-425F-B662-BDF9E6BD08FE}"/>
                </a:ext>
              </a:extLst>
            </p:cNvPr>
            <p:cNvSpPr/>
            <p:nvPr/>
          </p:nvSpPr>
          <p:spPr>
            <a:xfrm>
              <a:off x="1001878" y="3894794"/>
              <a:ext cx="752475" cy="200025"/>
            </a:xfrm>
            <a:custGeom>
              <a:avLst/>
              <a:gdLst>
                <a:gd name="connsiteX0" fmla="*/ 44006 w 752475"/>
                <a:gd name="connsiteY0" fmla="*/ 43712 h 200025"/>
                <a:gd name="connsiteX1" fmla="*/ 278607 w 752475"/>
                <a:gd name="connsiteY1" fmla="*/ 37235 h 200025"/>
                <a:gd name="connsiteX2" fmla="*/ 516636 w 752475"/>
                <a:gd name="connsiteY2" fmla="*/ 103243 h 200025"/>
                <a:gd name="connsiteX3" fmla="*/ 734663 w 752475"/>
                <a:gd name="connsiteY3" fmla="*/ 150964 h 200025"/>
                <a:gd name="connsiteX4" fmla="*/ 723900 w 752475"/>
                <a:gd name="connsiteY4" fmla="*/ 197065 h 200025"/>
                <a:gd name="connsiteX5" fmla="*/ 531305 w 752475"/>
                <a:gd name="connsiteY5" fmla="*/ 197065 h 200025"/>
                <a:gd name="connsiteX6" fmla="*/ 317849 w 752475"/>
                <a:gd name="connsiteY6" fmla="*/ 156965 h 200025"/>
                <a:gd name="connsiteX7" fmla="*/ 270605 w 752475"/>
                <a:gd name="connsiteY7" fmla="*/ 197065 h 200025"/>
                <a:gd name="connsiteX8" fmla="*/ 105823 w 752475"/>
                <a:gd name="connsiteY8" fmla="*/ 197065 h 200025"/>
                <a:gd name="connsiteX9" fmla="*/ 44006 w 752475"/>
                <a:gd name="connsiteY9" fmla="*/ 4371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2475" h="200025">
                  <a:moveTo>
                    <a:pt x="44006" y="43712"/>
                  </a:moveTo>
                  <a:cubicBezTo>
                    <a:pt x="221266" y="-69921"/>
                    <a:pt x="168593" y="158393"/>
                    <a:pt x="278607" y="37235"/>
                  </a:cubicBezTo>
                  <a:cubicBezTo>
                    <a:pt x="340614" y="-31059"/>
                    <a:pt x="463296" y="28091"/>
                    <a:pt x="516636" y="103243"/>
                  </a:cubicBezTo>
                  <a:cubicBezTo>
                    <a:pt x="574643" y="184873"/>
                    <a:pt x="701421" y="114959"/>
                    <a:pt x="734663" y="150964"/>
                  </a:cubicBezTo>
                  <a:cubicBezTo>
                    <a:pt x="760762" y="179253"/>
                    <a:pt x="746094" y="191350"/>
                    <a:pt x="723900" y="197065"/>
                  </a:cubicBezTo>
                  <a:lnTo>
                    <a:pt x="531305" y="197065"/>
                  </a:lnTo>
                  <a:cubicBezTo>
                    <a:pt x="431102" y="181539"/>
                    <a:pt x="325088" y="153154"/>
                    <a:pt x="317849" y="156965"/>
                  </a:cubicBezTo>
                  <a:cubicBezTo>
                    <a:pt x="296037" y="168490"/>
                    <a:pt x="284226" y="184206"/>
                    <a:pt x="270605" y="197065"/>
                  </a:cubicBezTo>
                  <a:lnTo>
                    <a:pt x="105823" y="197065"/>
                  </a:lnTo>
                  <a:cubicBezTo>
                    <a:pt x="-100203" y="126675"/>
                    <a:pt x="87344" y="127437"/>
                    <a:pt x="44006" y="4371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5D57EE9-0CF6-456F-9308-F8E59CD49A8C}"/>
                </a:ext>
              </a:extLst>
            </p:cNvPr>
            <p:cNvSpPr/>
            <p:nvPr/>
          </p:nvSpPr>
          <p:spPr>
            <a:xfrm>
              <a:off x="912391" y="2460736"/>
              <a:ext cx="1581150" cy="381000"/>
            </a:xfrm>
            <a:custGeom>
              <a:avLst/>
              <a:gdLst>
                <a:gd name="connsiteX0" fmla="*/ 769000 w 1581150"/>
                <a:gd name="connsiteY0" fmla="*/ 147509 h 381000"/>
                <a:gd name="connsiteX1" fmla="*/ 1118092 w 1581150"/>
                <a:gd name="connsiteY1" fmla="*/ 104075 h 381000"/>
                <a:gd name="connsiteX2" fmla="*/ 1352502 w 1581150"/>
                <a:gd name="connsiteY2" fmla="*/ 117601 h 381000"/>
                <a:gd name="connsiteX3" fmla="*/ 1408318 w 1581150"/>
                <a:gd name="connsiteY3" fmla="*/ 141985 h 381000"/>
                <a:gd name="connsiteX4" fmla="*/ 1563957 w 1581150"/>
                <a:gd name="connsiteY4" fmla="*/ 263333 h 381000"/>
                <a:gd name="connsiteX5" fmla="*/ 1540525 w 1581150"/>
                <a:gd name="connsiteY5" fmla="*/ 28828 h 381000"/>
                <a:gd name="connsiteX6" fmla="*/ 894921 w 1581150"/>
                <a:gd name="connsiteY6" fmla="*/ 31114 h 381000"/>
                <a:gd name="connsiteX7" fmla="*/ 698420 w 1581150"/>
                <a:gd name="connsiteY7" fmla="*/ 54259 h 381000"/>
                <a:gd name="connsiteX8" fmla="*/ 41481 w 1581150"/>
                <a:gd name="connsiteY8" fmla="*/ 141223 h 381000"/>
                <a:gd name="connsiteX9" fmla="*/ 10239 w 1581150"/>
                <a:gd name="connsiteY9" fmla="*/ 276192 h 381000"/>
                <a:gd name="connsiteX10" fmla="*/ 20621 w 1581150"/>
                <a:gd name="connsiteY10" fmla="*/ 374490 h 381000"/>
                <a:gd name="connsiteX11" fmla="*/ 94726 w 1581150"/>
                <a:gd name="connsiteY11" fmla="*/ 296766 h 381000"/>
                <a:gd name="connsiteX12" fmla="*/ 207692 w 1581150"/>
                <a:gd name="connsiteY12" fmla="*/ 188181 h 381000"/>
                <a:gd name="connsiteX13" fmla="*/ 418957 w 1581150"/>
                <a:gd name="connsiteY13" fmla="*/ 140270 h 381000"/>
                <a:gd name="connsiteX14" fmla="*/ 769000 w 1581150"/>
                <a:gd name="connsiteY14" fmla="*/ 14750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1150" h="381000">
                  <a:moveTo>
                    <a:pt x="769000" y="147509"/>
                  </a:moveTo>
                  <a:cubicBezTo>
                    <a:pt x="890825" y="205707"/>
                    <a:pt x="987694" y="114077"/>
                    <a:pt x="1118092" y="104075"/>
                  </a:cubicBezTo>
                  <a:cubicBezTo>
                    <a:pt x="1205531" y="97408"/>
                    <a:pt x="1276111" y="74071"/>
                    <a:pt x="1352502" y="117601"/>
                  </a:cubicBezTo>
                  <a:cubicBezTo>
                    <a:pt x="1365551" y="125030"/>
                    <a:pt x="1332880" y="147033"/>
                    <a:pt x="1408318" y="141985"/>
                  </a:cubicBezTo>
                  <a:cubicBezTo>
                    <a:pt x="1520332" y="134365"/>
                    <a:pt x="1446514" y="229710"/>
                    <a:pt x="1563957" y="263333"/>
                  </a:cubicBezTo>
                  <a:cubicBezTo>
                    <a:pt x="1565005" y="263619"/>
                    <a:pt x="1617678" y="38924"/>
                    <a:pt x="1540525" y="28828"/>
                  </a:cubicBezTo>
                  <a:cubicBezTo>
                    <a:pt x="1250584" y="-9272"/>
                    <a:pt x="1021603" y="10254"/>
                    <a:pt x="894921" y="31114"/>
                  </a:cubicBezTo>
                  <a:cubicBezTo>
                    <a:pt x="868822" y="35400"/>
                    <a:pt x="789003" y="51116"/>
                    <a:pt x="698420" y="54259"/>
                  </a:cubicBezTo>
                  <a:cubicBezTo>
                    <a:pt x="515826" y="54259"/>
                    <a:pt x="147589" y="-49468"/>
                    <a:pt x="41481" y="141223"/>
                  </a:cubicBezTo>
                  <a:cubicBezTo>
                    <a:pt x="2809" y="177322"/>
                    <a:pt x="18907" y="230186"/>
                    <a:pt x="10239" y="276192"/>
                  </a:cubicBezTo>
                  <a:cubicBezTo>
                    <a:pt x="7286" y="291908"/>
                    <a:pt x="1762" y="365822"/>
                    <a:pt x="20621" y="374490"/>
                  </a:cubicBezTo>
                  <a:cubicBezTo>
                    <a:pt x="63769" y="394397"/>
                    <a:pt x="59578" y="300481"/>
                    <a:pt x="94726" y="296766"/>
                  </a:cubicBezTo>
                  <a:cubicBezTo>
                    <a:pt x="171402" y="288765"/>
                    <a:pt x="191214" y="227424"/>
                    <a:pt x="207692" y="188181"/>
                  </a:cubicBezTo>
                  <a:cubicBezTo>
                    <a:pt x="238458" y="114743"/>
                    <a:pt x="311515" y="132079"/>
                    <a:pt x="418957" y="140270"/>
                  </a:cubicBezTo>
                  <a:cubicBezTo>
                    <a:pt x="513730" y="147604"/>
                    <a:pt x="690610" y="113600"/>
                    <a:pt x="769000" y="147509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185FE3E-9815-47BB-AD58-40939F053204}"/>
                </a:ext>
              </a:extLst>
            </p:cNvPr>
            <p:cNvSpPr/>
            <p:nvPr/>
          </p:nvSpPr>
          <p:spPr>
            <a:xfrm>
              <a:off x="917975" y="2444677"/>
              <a:ext cx="1609725" cy="276225"/>
            </a:xfrm>
            <a:custGeom>
              <a:avLst/>
              <a:gdLst>
                <a:gd name="connsiteX0" fmla="*/ 7798 w 1609725"/>
                <a:gd name="connsiteY0" fmla="*/ 256341 h 276225"/>
                <a:gd name="connsiteX1" fmla="*/ 160865 w 1609725"/>
                <a:gd name="connsiteY1" fmla="*/ 213288 h 276225"/>
                <a:gd name="connsiteX2" fmla="*/ 308312 w 1609725"/>
                <a:gd name="connsiteY2" fmla="*/ 124229 h 276225"/>
                <a:gd name="connsiteX3" fmla="*/ 459569 w 1609725"/>
                <a:gd name="connsiteY3" fmla="*/ 137469 h 276225"/>
                <a:gd name="connsiteX4" fmla="*/ 784466 w 1609725"/>
                <a:gd name="connsiteY4" fmla="*/ 143184 h 276225"/>
                <a:gd name="connsiteX5" fmla="*/ 1090695 w 1609725"/>
                <a:gd name="connsiteY5" fmla="*/ 95845 h 276225"/>
                <a:gd name="connsiteX6" fmla="*/ 1328153 w 1609725"/>
                <a:gd name="connsiteY6" fmla="*/ 109656 h 276225"/>
                <a:gd name="connsiteX7" fmla="*/ 1478839 w 1609725"/>
                <a:gd name="connsiteY7" fmla="*/ 147661 h 276225"/>
                <a:gd name="connsiteX8" fmla="*/ 1574946 w 1609725"/>
                <a:gd name="connsiteY8" fmla="*/ 182237 h 276225"/>
                <a:gd name="connsiteX9" fmla="*/ 1535132 w 1609725"/>
                <a:gd name="connsiteY9" fmla="*/ 40504 h 276225"/>
                <a:gd name="connsiteX10" fmla="*/ 929056 w 1609725"/>
                <a:gd name="connsiteY10" fmla="*/ 39742 h 276225"/>
                <a:gd name="connsiteX11" fmla="*/ 387274 w 1609725"/>
                <a:gd name="connsiteY11" fmla="*/ 10501 h 276225"/>
                <a:gd name="connsiteX12" fmla="*/ 7798 w 1609725"/>
                <a:gd name="connsiteY12" fmla="*/ 25634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9725" h="276225">
                  <a:moveTo>
                    <a:pt x="7798" y="256341"/>
                  </a:moveTo>
                  <a:cubicBezTo>
                    <a:pt x="20942" y="285678"/>
                    <a:pt x="106572" y="284344"/>
                    <a:pt x="160865" y="213288"/>
                  </a:cubicBezTo>
                  <a:cubicBezTo>
                    <a:pt x="202108" y="159281"/>
                    <a:pt x="214205" y="130706"/>
                    <a:pt x="308312" y="124229"/>
                  </a:cubicBezTo>
                  <a:cubicBezTo>
                    <a:pt x="370319" y="119943"/>
                    <a:pt x="374701" y="137469"/>
                    <a:pt x="459569" y="137469"/>
                  </a:cubicBezTo>
                  <a:cubicBezTo>
                    <a:pt x="580822" y="137469"/>
                    <a:pt x="642639" y="98131"/>
                    <a:pt x="784466" y="143184"/>
                  </a:cubicBezTo>
                  <a:cubicBezTo>
                    <a:pt x="909911" y="183094"/>
                    <a:pt x="970490" y="76985"/>
                    <a:pt x="1090695" y="95845"/>
                  </a:cubicBezTo>
                  <a:cubicBezTo>
                    <a:pt x="1132700" y="102417"/>
                    <a:pt x="1295768" y="88606"/>
                    <a:pt x="1328153" y="109656"/>
                  </a:cubicBezTo>
                  <a:cubicBezTo>
                    <a:pt x="1367111" y="134897"/>
                    <a:pt x="1355871" y="172140"/>
                    <a:pt x="1478839" y="147661"/>
                  </a:cubicBezTo>
                  <a:cubicBezTo>
                    <a:pt x="1577423" y="128039"/>
                    <a:pt x="1486364" y="182237"/>
                    <a:pt x="1574946" y="182237"/>
                  </a:cubicBezTo>
                  <a:cubicBezTo>
                    <a:pt x="1577137" y="143089"/>
                    <a:pt x="1666577" y="83462"/>
                    <a:pt x="1535132" y="40504"/>
                  </a:cubicBezTo>
                  <a:cubicBezTo>
                    <a:pt x="1495222" y="27455"/>
                    <a:pt x="1198328" y="3547"/>
                    <a:pt x="929056" y="39742"/>
                  </a:cubicBezTo>
                  <a:cubicBezTo>
                    <a:pt x="627304" y="80319"/>
                    <a:pt x="621113" y="12882"/>
                    <a:pt x="387274" y="10501"/>
                  </a:cubicBezTo>
                  <a:cubicBezTo>
                    <a:pt x="222301" y="-9597"/>
                    <a:pt x="-6680" y="59078"/>
                    <a:pt x="7798" y="256341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28413FC-8EDD-4885-9C22-55A72996C201}"/>
                </a:ext>
              </a:extLst>
            </p:cNvPr>
            <p:cNvSpPr/>
            <p:nvPr/>
          </p:nvSpPr>
          <p:spPr>
            <a:xfrm>
              <a:off x="934157" y="2641359"/>
              <a:ext cx="123825" cy="47625"/>
            </a:xfrm>
            <a:custGeom>
              <a:avLst/>
              <a:gdLst>
                <a:gd name="connsiteX0" fmla="*/ 8475 w 123825"/>
                <a:gd name="connsiteY0" fmla="*/ 14415 h 47625"/>
                <a:gd name="connsiteX1" fmla="*/ 51052 w 123825"/>
                <a:gd name="connsiteY1" fmla="*/ 49753 h 47625"/>
                <a:gd name="connsiteX2" fmla="*/ 109631 w 123825"/>
                <a:gd name="connsiteY2" fmla="*/ 25845 h 47625"/>
                <a:gd name="connsiteX3" fmla="*/ 116679 w 123825"/>
                <a:gd name="connsiteY3" fmla="*/ 10510 h 47625"/>
                <a:gd name="connsiteX4" fmla="*/ 41622 w 123825"/>
                <a:gd name="connsiteY4" fmla="*/ 28989 h 47625"/>
                <a:gd name="connsiteX5" fmla="*/ 13428 w 123825"/>
                <a:gd name="connsiteY5" fmla="*/ 7652 h 47625"/>
                <a:gd name="connsiteX6" fmla="*/ 8475 w 123825"/>
                <a:gd name="connsiteY6" fmla="*/ 1441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47625">
                  <a:moveTo>
                    <a:pt x="8475" y="14415"/>
                  </a:moveTo>
                  <a:cubicBezTo>
                    <a:pt x="3141" y="38609"/>
                    <a:pt x="13143" y="50134"/>
                    <a:pt x="51052" y="49753"/>
                  </a:cubicBezTo>
                  <a:cubicBezTo>
                    <a:pt x="63054" y="49658"/>
                    <a:pt x="100106" y="31656"/>
                    <a:pt x="109631" y="25845"/>
                  </a:cubicBezTo>
                  <a:cubicBezTo>
                    <a:pt x="111917" y="24512"/>
                    <a:pt x="130586" y="9939"/>
                    <a:pt x="116679" y="10510"/>
                  </a:cubicBezTo>
                  <a:cubicBezTo>
                    <a:pt x="86295" y="11748"/>
                    <a:pt x="69816" y="39180"/>
                    <a:pt x="41622" y="28989"/>
                  </a:cubicBezTo>
                  <a:cubicBezTo>
                    <a:pt x="28764" y="24417"/>
                    <a:pt x="31716" y="3652"/>
                    <a:pt x="13428" y="7652"/>
                  </a:cubicBezTo>
                  <a:cubicBezTo>
                    <a:pt x="10380" y="8319"/>
                    <a:pt x="8761" y="12796"/>
                    <a:pt x="8475" y="14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84F1301-7166-4215-A30A-A25F213C35B4}"/>
                </a:ext>
              </a:extLst>
            </p:cNvPr>
            <p:cNvSpPr/>
            <p:nvPr/>
          </p:nvSpPr>
          <p:spPr>
            <a:xfrm>
              <a:off x="1653815" y="2560528"/>
              <a:ext cx="190500" cy="28575"/>
            </a:xfrm>
            <a:custGeom>
              <a:avLst/>
              <a:gdLst>
                <a:gd name="connsiteX0" fmla="*/ 179499 w 190500"/>
                <a:gd name="connsiteY0" fmla="*/ 12094 h 28575"/>
                <a:gd name="connsiteX1" fmla="*/ 135589 w 190500"/>
                <a:gd name="connsiteY1" fmla="*/ 8760 h 28575"/>
                <a:gd name="connsiteX2" fmla="*/ 38911 w 190500"/>
                <a:gd name="connsiteY2" fmla="*/ 11808 h 28575"/>
                <a:gd name="connsiteX3" fmla="*/ 13193 w 190500"/>
                <a:gd name="connsiteY3" fmla="*/ 13141 h 28575"/>
                <a:gd name="connsiteX4" fmla="*/ 179499 w 190500"/>
                <a:gd name="connsiteY4" fmla="*/ 120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8575">
                  <a:moveTo>
                    <a:pt x="179499" y="12094"/>
                  </a:moveTo>
                  <a:cubicBezTo>
                    <a:pt x="197407" y="6569"/>
                    <a:pt x="168641" y="5997"/>
                    <a:pt x="135589" y="8760"/>
                  </a:cubicBezTo>
                  <a:cubicBezTo>
                    <a:pt x="92251" y="12379"/>
                    <a:pt x="97585" y="20095"/>
                    <a:pt x="38911" y="11808"/>
                  </a:cubicBezTo>
                  <a:cubicBezTo>
                    <a:pt x="-904" y="6188"/>
                    <a:pt x="4811" y="10760"/>
                    <a:pt x="13193" y="13141"/>
                  </a:cubicBezTo>
                  <a:cubicBezTo>
                    <a:pt x="95870" y="36096"/>
                    <a:pt x="130827" y="27905"/>
                    <a:pt x="179499" y="120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CE8AE93-1B5A-496C-888D-18FE7AF0AB23}"/>
                </a:ext>
              </a:extLst>
            </p:cNvPr>
            <p:cNvSpPr/>
            <p:nvPr/>
          </p:nvSpPr>
          <p:spPr>
            <a:xfrm>
              <a:off x="1080903" y="2452928"/>
              <a:ext cx="457200" cy="85725"/>
            </a:xfrm>
            <a:custGeom>
              <a:avLst/>
              <a:gdLst>
                <a:gd name="connsiteX0" fmla="*/ 7176 w 457200"/>
                <a:gd name="connsiteY0" fmla="*/ 44636 h 85725"/>
                <a:gd name="connsiteX1" fmla="*/ 180912 w 457200"/>
                <a:gd name="connsiteY1" fmla="*/ 69115 h 85725"/>
                <a:gd name="connsiteX2" fmla="*/ 352743 w 457200"/>
                <a:gd name="connsiteY2" fmla="*/ 63210 h 85725"/>
                <a:gd name="connsiteX3" fmla="*/ 410274 w 457200"/>
                <a:gd name="connsiteY3" fmla="*/ 28253 h 85725"/>
                <a:gd name="connsiteX4" fmla="*/ 250540 w 457200"/>
                <a:gd name="connsiteY4" fmla="*/ 7298 h 85725"/>
                <a:gd name="connsiteX5" fmla="*/ 7176 w 457200"/>
                <a:gd name="connsiteY5" fmla="*/ 4463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85725">
                  <a:moveTo>
                    <a:pt x="7176" y="44636"/>
                  </a:moveTo>
                  <a:cubicBezTo>
                    <a:pt x="4700" y="89784"/>
                    <a:pt x="144908" y="82165"/>
                    <a:pt x="180912" y="69115"/>
                  </a:cubicBezTo>
                  <a:cubicBezTo>
                    <a:pt x="224060" y="53494"/>
                    <a:pt x="306356" y="56257"/>
                    <a:pt x="352743" y="63210"/>
                  </a:cubicBezTo>
                  <a:cubicBezTo>
                    <a:pt x="409703" y="71782"/>
                    <a:pt x="508953" y="53970"/>
                    <a:pt x="410274" y="28253"/>
                  </a:cubicBezTo>
                  <a:cubicBezTo>
                    <a:pt x="376937" y="19585"/>
                    <a:pt x="287973" y="7298"/>
                    <a:pt x="250540" y="7298"/>
                  </a:cubicBezTo>
                  <a:cubicBezTo>
                    <a:pt x="213869" y="7298"/>
                    <a:pt x="9557" y="2631"/>
                    <a:pt x="7176" y="4463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30" name="Graphic 229" descr="Snowflake">
            <a:extLst>
              <a:ext uri="{FF2B5EF4-FFF2-40B4-BE49-F238E27FC236}">
                <a16:creationId xmlns:a16="http://schemas.microsoft.com/office/drawing/2014/main" id="{0E579F33-B10F-4BDA-9641-17351410678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2176" y="2296084"/>
            <a:ext cx="591242" cy="591242"/>
          </a:xfrm>
          <a:prstGeom prst="rect">
            <a:avLst/>
          </a:prstGeom>
        </p:spPr>
      </p:pic>
      <p:pic>
        <p:nvPicPr>
          <p:cNvPr id="234" name="Graphic 233" descr="Snowman">
            <a:extLst>
              <a:ext uri="{FF2B5EF4-FFF2-40B4-BE49-F238E27FC236}">
                <a16:creationId xmlns:a16="http://schemas.microsoft.com/office/drawing/2014/main" id="{17949BD2-D9A7-4C9B-8792-8E700E7FB8B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45734" y="2687584"/>
            <a:ext cx="513413" cy="513413"/>
          </a:xfrm>
          <a:prstGeom prst="rect">
            <a:avLst/>
          </a:prstGeom>
        </p:spPr>
      </p:pic>
      <p:sp>
        <p:nvSpPr>
          <p:cNvPr id="228" name="TextBox 227">
            <a:extLst>
              <a:ext uri="{FF2B5EF4-FFF2-40B4-BE49-F238E27FC236}">
                <a16:creationId xmlns:a16="http://schemas.microsoft.com/office/drawing/2014/main" id="{99524059-7890-4E69-BA7A-6D8BEBD5CE5D}"/>
              </a:ext>
            </a:extLst>
          </p:cNvPr>
          <p:cNvSpPr txBox="1"/>
          <p:nvPr/>
        </p:nvSpPr>
        <p:spPr>
          <a:xfrm>
            <a:off x="1150798" y="2452760"/>
            <a:ext cx="1429680" cy="5230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99998"/>
              </a:avLst>
            </a:prstTxWarp>
            <a:spAutoFit/>
          </a:bodyPr>
          <a:lstStyle/>
          <a:p>
            <a:pPr algn="ctr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Competition!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00252FA8-928B-4EE7-BC1D-5BC7CACFB1C3}"/>
              </a:ext>
            </a:extLst>
          </p:cNvPr>
          <p:cNvSpPr txBox="1"/>
          <p:nvPr/>
        </p:nvSpPr>
        <p:spPr>
          <a:xfrm>
            <a:off x="1138444" y="2599344"/>
            <a:ext cx="144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latin typeface="Segoe UI" panose="020B0502040204020203" pitchFamily="34" charset="0"/>
                <a:cs typeface="Segoe UI" panose="020B0502040204020203" pitchFamily="34" charset="0"/>
              </a:rPr>
              <a:t>Best Snow Penguin</a:t>
            </a:r>
          </a:p>
        </p:txBody>
      </p: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83F68F34-C9D5-40AA-9643-6E154AFE3009}"/>
              </a:ext>
            </a:extLst>
          </p:cNvPr>
          <p:cNvGrpSpPr/>
          <p:nvPr/>
        </p:nvGrpSpPr>
        <p:grpSpPr>
          <a:xfrm>
            <a:off x="31199010" y="4702334"/>
            <a:ext cx="1449350" cy="1663938"/>
            <a:chOff x="19351522" y="-3247532"/>
            <a:chExt cx="1449350" cy="1663938"/>
          </a:xfrm>
        </p:grpSpPr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B406A4B-EDDB-4E94-B905-A5D90F3ABB51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3C8983B-179F-4A5B-B29B-B737CECB5B05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52D6D09E-AF97-4B33-8C4D-F99B217ABEE5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50F363AA-821A-44F4-B03F-26B4D779AE6D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7B07F188-8AB4-4154-911B-409564681AAB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A0A6AE01-A4BD-4B9B-8780-EF5BE380275C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910556CF-0BF2-49DE-817D-DFEDAD3B701C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70E024C6-7CB8-462B-B2F3-1925B9BE5745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5CDC48E9-417B-4B8A-9B67-6B137CC7D7FC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41CE0B73-4690-475D-914C-26A1E430E077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54FDF8F9-6D32-44A7-AB4E-85E3D8C5B437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B21B06F-95B8-4E21-ADC5-DD2617233AC4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B5F651D-13A3-4275-B44B-A52DA26C105F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3B2908B-B572-4FE0-B48B-9116421FFB3E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530D3CDC-EF6C-45A2-BC5A-F8825D56F37C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5E39513-0FCA-43B0-B2FA-66305776F37C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4B18E0E-FFB1-4A84-8333-B5816751E7BB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D5C0808E-A83B-4430-8361-9AC296B232A5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FAC00646-F91E-4867-9296-87C18EFC7AAD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B6C6118C-013E-4BCB-BA3D-DDA28D2C9C07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DC67C8BF-C30C-4694-A5BB-FF850988F30D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25BBFF91-6B9A-4EB4-B15A-EF3BFFF02E85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85" name="TextBox 484">
            <a:extLst>
              <a:ext uri="{FF2B5EF4-FFF2-40B4-BE49-F238E27FC236}">
                <a16:creationId xmlns:a16="http://schemas.microsoft.com/office/drawing/2014/main" id="{CF52C444-FD80-4427-A5F2-6554C214CB03}"/>
              </a:ext>
            </a:extLst>
          </p:cNvPr>
          <p:cNvSpPr txBox="1"/>
          <p:nvPr/>
        </p:nvSpPr>
        <p:spPr>
          <a:xfrm>
            <a:off x="31181511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sp>
        <p:nvSpPr>
          <p:cNvPr id="1327" name="Isosceles Triangle 1326">
            <a:extLst>
              <a:ext uri="{FF2B5EF4-FFF2-40B4-BE49-F238E27FC236}">
                <a16:creationId xmlns:a16="http://schemas.microsoft.com/office/drawing/2014/main" id="{D0FDA8DF-1D29-48AB-94AE-2921BF6F97EF}"/>
              </a:ext>
            </a:extLst>
          </p:cNvPr>
          <p:cNvSpPr/>
          <p:nvPr/>
        </p:nvSpPr>
        <p:spPr>
          <a:xfrm rot="13915046" flipH="1">
            <a:off x="9283004" y="2016852"/>
            <a:ext cx="413166" cy="697182"/>
          </a:xfrm>
          <a:prstGeom prst="triangle">
            <a:avLst/>
          </a:prstGeom>
          <a:gradFill flip="none" rotWithShape="1"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8" name="Group 847">
            <a:extLst>
              <a:ext uri="{FF2B5EF4-FFF2-40B4-BE49-F238E27FC236}">
                <a16:creationId xmlns:a16="http://schemas.microsoft.com/office/drawing/2014/main" id="{5E7ACC52-9439-400C-BF41-93402301514F}"/>
              </a:ext>
            </a:extLst>
          </p:cNvPr>
          <p:cNvGrpSpPr/>
          <p:nvPr/>
        </p:nvGrpSpPr>
        <p:grpSpPr>
          <a:xfrm flipH="1">
            <a:off x="8171068" y="2945404"/>
            <a:ext cx="1608732" cy="1608732"/>
            <a:chOff x="9360451" y="2452760"/>
            <a:chExt cx="1608732" cy="1608732"/>
          </a:xfrm>
        </p:grpSpPr>
        <p:grpSp>
          <p:nvGrpSpPr>
            <p:cNvPr id="923" name="Group 922">
              <a:extLst>
                <a:ext uri="{FF2B5EF4-FFF2-40B4-BE49-F238E27FC236}">
                  <a16:creationId xmlns:a16="http://schemas.microsoft.com/office/drawing/2014/main" id="{3C0D7ADF-8783-4D65-B72A-4A968D756150}"/>
                </a:ext>
              </a:extLst>
            </p:cNvPr>
            <p:cNvGrpSpPr/>
            <p:nvPr/>
          </p:nvGrpSpPr>
          <p:grpSpPr>
            <a:xfrm flipH="1">
              <a:off x="9593640" y="2592837"/>
              <a:ext cx="513502" cy="591284"/>
              <a:chOff x="7315468" y="-1626428"/>
              <a:chExt cx="1289247" cy="1484532"/>
            </a:xfrm>
          </p:grpSpPr>
          <p:sp>
            <p:nvSpPr>
              <p:cNvPr id="924" name="Freeform: Shape 923">
                <a:extLst>
                  <a:ext uri="{FF2B5EF4-FFF2-40B4-BE49-F238E27FC236}">
                    <a16:creationId xmlns:a16="http://schemas.microsoft.com/office/drawing/2014/main" id="{D56A3414-8BD3-4C6D-A02D-EADF2A636E7C}"/>
                  </a:ext>
                </a:extLst>
              </p:cNvPr>
              <p:cNvSpPr/>
              <p:nvPr/>
            </p:nvSpPr>
            <p:spPr>
              <a:xfrm>
                <a:off x="8204765" y="-1122304"/>
                <a:ext cx="57150" cy="38100"/>
              </a:xfrm>
              <a:custGeom>
                <a:avLst/>
                <a:gdLst>
                  <a:gd name="connsiteX0" fmla="*/ 9441 w 57150"/>
                  <a:gd name="connsiteY0" fmla="*/ 22955 h 38100"/>
                  <a:gd name="connsiteX1" fmla="*/ 30682 w 57150"/>
                  <a:gd name="connsiteY1" fmla="*/ 7144 h 38100"/>
                  <a:gd name="connsiteX2" fmla="*/ 52780 w 57150"/>
                  <a:gd name="connsiteY2" fmla="*/ 37338 h 38100"/>
                  <a:gd name="connsiteX3" fmla="*/ 9441 w 57150"/>
                  <a:gd name="connsiteY3" fmla="*/ 22955 h 38100"/>
                  <a:gd name="connsiteX4" fmla="*/ 9441 w 57150"/>
                  <a:gd name="connsiteY4" fmla="*/ 2295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38100">
                    <a:moveTo>
                      <a:pt x="9441" y="22955"/>
                    </a:moveTo>
                    <a:cubicBezTo>
                      <a:pt x="-1798" y="-476"/>
                      <a:pt x="31920" y="24289"/>
                      <a:pt x="30682" y="7144"/>
                    </a:cubicBezTo>
                    <a:cubicBezTo>
                      <a:pt x="35730" y="24098"/>
                      <a:pt x="44017" y="33052"/>
                      <a:pt x="52780" y="37338"/>
                    </a:cubicBezTo>
                    <a:cubicBezTo>
                      <a:pt x="34873" y="36100"/>
                      <a:pt x="16013" y="36767"/>
                      <a:pt x="9441" y="22955"/>
                    </a:cubicBezTo>
                    <a:lnTo>
                      <a:pt x="9441" y="2295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5" name="Freeform: Shape 924">
                <a:extLst>
                  <a:ext uri="{FF2B5EF4-FFF2-40B4-BE49-F238E27FC236}">
                    <a16:creationId xmlns:a16="http://schemas.microsoft.com/office/drawing/2014/main" id="{C43776A3-4AB8-4366-883B-5AFB5445DF26}"/>
                  </a:ext>
                </a:extLst>
              </p:cNvPr>
              <p:cNvSpPr/>
              <p:nvPr/>
            </p:nvSpPr>
            <p:spPr>
              <a:xfrm>
                <a:off x="8250401" y="-1092015"/>
                <a:ext cx="28575" cy="9525"/>
              </a:xfrm>
              <a:custGeom>
                <a:avLst/>
                <a:gdLst>
                  <a:gd name="connsiteX0" fmla="*/ 7144 w 28575"/>
                  <a:gd name="connsiteY0" fmla="*/ 7144 h 9525"/>
                  <a:gd name="connsiteX1" fmla="*/ 26956 w 28575"/>
                  <a:gd name="connsiteY1" fmla="*/ 10573 h 9525"/>
                  <a:gd name="connsiteX2" fmla="*/ 7144 w 28575"/>
                  <a:gd name="connsiteY2" fmla="*/ 7144 h 9525"/>
                  <a:gd name="connsiteX3" fmla="*/ 7144 w 28575"/>
                  <a:gd name="connsiteY3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9525">
                    <a:moveTo>
                      <a:pt x="7144" y="7144"/>
                    </a:moveTo>
                    <a:cubicBezTo>
                      <a:pt x="14192" y="7620"/>
                      <a:pt x="21050" y="8477"/>
                      <a:pt x="26956" y="10573"/>
                    </a:cubicBezTo>
                    <a:cubicBezTo>
                      <a:pt x="20860" y="11049"/>
                      <a:pt x="13811" y="10478"/>
                      <a:pt x="7144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6" name="Freeform: Shape 925">
                <a:extLst>
                  <a:ext uri="{FF2B5EF4-FFF2-40B4-BE49-F238E27FC236}">
                    <a16:creationId xmlns:a16="http://schemas.microsoft.com/office/drawing/2014/main" id="{C84E0E75-A55E-4029-BD62-778EA40F6679}"/>
                  </a:ext>
                </a:extLst>
              </p:cNvPr>
              <p:cNvSpPr/>
              <p:nvPr/>
            </p:nvSpPr>
            <p:spPr>
              <a:xfrm>
                <a:off x="8166565" y="-418121"/>
                <a:ext cx="438150" cy="276225"/>
              </a:xfrm>
              <a:custGeom>
                <a:avLst/>
                <a:gdLst>
                  <a:gd name="connsiteX0" fmla="*/ 311579 w 438150"/>
                  <a:gd name="connsiteY0" fmla="*/ 7715 h 276225"/>
                  <a:gd name="connsiteX1" fmla="*/ 422259 w 438150"/>
                  <a:gd name="connsiteY1" fmla="*/ 271462 h 276225"/>
                  <a:gd name="connsiteX2" fmla="*/ 207089 w 438150"/>
                  <a:gd name="connsiteY2" fmla="*/ 104203 h 276225"/>
                  <a:gd name="connsiteX3" fmla="*/ 18590 w 438150"/>
                  <a:gd name="connsiteY3" fmla="*/ 82010 h 276225"/>
                  <a:gd name="connsiteX4" fmla="*/ 218424 w 438150"/>
                  <a:gd name="connsiteY4" fmla="*/ 714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150" h="276225">
                    <a:moveTo>
                      <a:pt x="311579" y="7715"/>
                    </a:moveTo>
                    <a:cubicBezTo>
                      <a:pt x="298910" y="74581"/>
                      <a:pt x="486267" y="294418"/>
                      <a:pt x="422259" y="271462"/>
                    </a:cubicBezTo>
                    <a:cubicBezTo>
                      <a:pt x="207947" y="194691"/>
                      <a:pt x="207089" y="104203"/>
                      <a:pt x="207089" y="104203"/>
                    </a:cubicBezTo>
                    <a:cubicBezTo>
                      <a:pt x="207089" y="104203"/>
                      <a:pt x="182705" y="160496"/>
                      <a:pt x="18590" y="82010"/>
                    </a:cubicBezTo>
                    <a:cubicBezTo>
                      <a:pt x="-49228" y="49530"/>
                      <a:pt x="205946" y="46768"/>
                      <a:pt x="218424" y="7144"/>
                    </a:cubicBezTo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7" name="Freeform: Shape 926">
                <a:extLst>
                  <a:ext uri="{FF2B5EF4-FFF2-40B4-BE49-F238E27FC236}">
                    <a16:creationId xmlns:a16="http://schemas.microsoft.com/office/drawing/2014/main" id="{6762FBD4-C429-4CCF-B465-616AE7F70BC0}"/>
                  </a:ext>
                </a:extLst>
              </p:cNvPr>
              <p:cNvSpPr/>
              <p:nvPr/>
            </p:nvSpPr>
            <p:spPr>
              <a:xfrm>
                <a:off x="7315468" y="-1626428"/>
                <a:ext cx="1171575" cy="1266825"/>
              </a:xfrm>
              <a:custGeom>
                <a:avLst/>
                <a:gdLst>
                  <a:gd name="connsiteX0" fmla="*/ 486496 w 1171575"/>
                  <a:gd name="connsiteY0" fmla="*/ 450403 h 1266825"/>
                  <a:gd name="connsiteX1" fmla="*/ 472303 w 1171575"/>
                  <a:gd name="connsiteY1" fmla="*/ 426495 h 1266825"/>
                  <a:gd name="connsiteX2" fmla="*/ 427060 w 1171575"/>
                  <a:gd name="connsiteY2" fmla="*/ 369345 h 1266825"/>
                  <a:gd name="connsiteX3" fmla="*/ 387817 w 1171575"/>
                  <a:gd name="connsiteY3" fmla="*/ 359439 h 1266825"/>
                  <a:gd name="connsiteX4" fmla="*/ 340096 w 1171575"/>
                  <a:gd name="connsiteY4" fmla="*/ 367821 h 1266825"/>
                  <a:gd name="connsiteX5" fmla="*/ 337239 w 1171575"/>
                  <a:gd name="connsiteY5" fmla="*/ 395920 h 1266825"/>
                  <a:gd name="connsiteX6" fmla="*/ 338763 w 1171575"/>
                  <a:gd name="connsiteY6" fmla="*/ 407445 h 1266825"/>
                  <a:gd name="connsiteX7" fmla="*/ 341906 w 1171575"/>
                  <a:gd name="connsiteY7" fmla="*/ 410588 h 1266825"/>
                  <a:gd name="connsiteX8" fmla="*/ 347050 w 1171575"/>
                  <a:gd name="connsiteY8" fmla="*/ 422780 h 1266825"/>
                  <a:gd name="connsiteX9" fmla="*/ 325047 w 1171575"/>
                  <a:gd name="connsiteY9" fmla="*/ 343437 h 1266825"/>
                  <a:gd name="connsiteX10" fmla="*/ 325047 w 1171575"/>
                  <a:gd name="connsiteY10" fmla="*/ 343437 h 1266825"/>
                  <a:gd name="connsiteX11" fmla="*/ 345907 w 1171575"/>
                  <a:gd name="connsiteY11" fmla="*/ 304194 h 1266825"/>
                  <a:gd name="connsiteX12" fmla="*/ 373625 w 1171575"/>
                  <a:gd name="connsiteY12" fmla="*/ 289525 h 1266825"/>
                  <a:gd name="connsiteX13" fmla="*/ 235131 w 1171575"/>
                  <a:gd name="connsiteY13" fmla="*/ 132363 h 1266825"/>
                  <a:gd name="connsiteX14" fmla="*/ 186363 w 1171575"/>
                  <a:gd name="connsiteY14" fmla="*/ 133125 h 1266825"/>
                  <a:gd name="connsiteX15" fmla="*/ 114830 w 1171575"/>
                  <a:gd name="connsiteY15" fmla="*/ 115789 h 1266825"/>
                  <a:gd name="connsiteX16" fmla="*/ 15961 w 1171575"/>
                  <a:gd name="connsiteY16" fmla="*/ 100359 h 1266825"/>
                  <a:gd name="connsiteX17" fmla="*/ 15199 w 1171575"/>
                  <a:gd name="connsiteY17" fmla="*/ 56068 h 1266825"/>
                  <a:gd name="connsiteX18" fmla="*/ 97876 w 1171575"/>
                  <a:gd name="connsiteY18" fmla="*/ 10252 h 1266825"/>
                  <a:gd name="connsiteX19" fmla="*/ 157597 w 1171575"/>
                  <a:gd name="connsiteY19" fmla="*/ 7490 h 1266825"/>
                  <a:gd name="connsiteX20" fmla="*/ 203413 w 1171575"/>
                  <a:gd name="connsiteY20" fmla="*/ 14443 h 1266825"/>
                  <a:gd name="connsiteX21" fmla="*/ 227892 w 1171575"/>
                  <a:gd name="connsiteY21" fmla="*/ 19777 h 1266825"/>
                  <a:gd name="connsiteX22" fmla="*/ 221796 w 1171575"/>
                  <a:gd name="connsiteY22" fmla="*/ 19301 h 1266825"/>
                  <a:gd name="connsiteX23" fmla="*/ 223606 w 1171575"/>
                  <a:gd name="connsiteY23" fmla="*/ 19873 h 1266825"/>
                  <a:gd name="connsiteX24" fmla="*/ 390674 w 1171575"/>
                  <a:gd name="connsiteY24" fmla="*/ 100740 h 1266825"/>
                  <a:gd name="connsiteX25" fmla="*/ 722906 w 1171575"/>
                  <a:gd name="connsiteY25" fmla="*/ 201514 h 1266825"/>
                  <a:gd name="connsiteX26" fmla="*/ 830825 w 1171575"/>
                  <a:gd name="connsiteY26" fmla="*/ 277714 h 1266825"/>
                  <a:gd name="connsiteX27" fmla="*/ 894166 w 1171575"/>
                  <a:gd name="connsiteY27" fmla="*/ 364487 h 1266825"/>
                  <a:gd name="connsiteX28" fmla="*/ 873592 w 1171575"/>
                  <a:gd name="connsiteY28" fmla="*/ 381156 h 1266825"/>
                  <a:gd name="connsiteX29" fmla="*/ 917502 w 1171575"/>
                  <a:gd name="connsiteY29" fmla="*/ 393824 h 1266825"/>
                  <a:gd name="connsiteX30" fmla="*/ 937409 w 1171575"/>
                  <a:gd name="connsiteY30" fmla="*/ 396396 h 1266825"/>
                  <a:gd name="connsiteX31" fmla="*/ 952649 w 1171575"/>
                  <a:gd name="connsiteY31" fmla="*/ 408016 h 1266825"/>
                  <a:gd name="connsiteX32" fmla="*/ 1023229 w 1171575"/>
                  <a:gd name="connsiteY32" fmla="*/ 509267 h 1266825"/>
                  <a:gd name="connsiteX33" fmla="*/ 1061044 w 1171575"/>
                  <a:gd name="connsiteY33" fmla="*/ 554797 h 1266825"/>
                  <a:gd name="connsiteX34" fmla="*/ 1072474 w 1171575"/>
                  <a:gd name="connsiteY34" fmla="*/ 581467 h 1266825"/>
                  <a:gd name="connsiteX35" fmla="*/ 1081999 w 1171575"/>
                  <a:gd name="connsiteY35" fmla="*/ 605279 h 1266825"/>
                  <a:gd name="connsiteX36" fmla="*/ 1093334 w 1171575"/>
                  <a:gd name="connsiteY36" fmla="*/ 635378 h 1266825"/>
                  <a:gd name="connsiteX37" fmla="*/ 1164771 w 1171575"/>
                  <a:gd name="connsiteY37" fmla="*/ 1198782 h 1266825"/>
                  <a:gd name="connsiteX38" fmla="*/ 1130671 w 1171575"/>
                  <a:gd name="connsiteY38" fmla="*/ 1252503 h 1266825"/>
                  <a:gd name="connsiteX39" fmla="*/ 1083237 w 1171575"/>
                  <a:gd name="connsiteY39" fmla="*/ 1267267 h 1266825"/>
                  <a:gd name="connsiteX40" fmla="*/ 1069235 w 1171575"/>
                  <a:gd name="connsiteY40" fmla="*/ 1215641 h 1266825"/>
                  <a:gd name="connsiteX41" fmla="*/ 954173 w 1171575"/>
                  <a:gd name="connsiteY41" fmla="*/ 949132 h 1266825"/>
                  <a:gd name="connsiteX42" fmla="*/ 955221 w 1171575"/>
                  <a:gd name="connsiteY42" fmla="*/ 873027 h 1266825"/>
                  <a:gd name="connsiteX43" fmla="*/ 941219 w 1171575"/>
                  <a:gd name="connsiteY43" fmla="*/ 795589 h 1266825"/>
                  <a:gd name="connsiteX44" fmla="*/ 991797 w 1171575"/>
                  <a:gd name="connsiteY44" fmla="*/ 806542 h 1266825"/>
                  <a:gd name="connsiteX45" fmla="*/ 1003036 w 1171575"/>
                  <a:gd name="connsiteY45" fmla="*/ 814734 h 1266825"/>
                  <a:gd name="connsiteX46" fmla="*/ 1050471 w 1171575"/>
                  <a:gd name="connsiteY46" fmla="*/ 876742 h 1266825"/>
                  <a:gd name="connsiteX47" fmla="*/ 1085618 w 1171575"/>
                  <a:gd name="connsiteY47" fmla="*/ 809876 h 1266825"/>
                  <a:gd name="connsiteX48" fmla="*/ 1043803 w 1171575"/>
                  <a:gd name="connsiteY48" fmla="*/ 652333 h 1266825"/>
                  <a:gd name="connsiteX49" fmla="*/ 989892 w 1171575"/>
                  <a:gd name="connsiteY49" fmla="*/ 607851 h 1266825"/>
                  <a:gd name="connsiteX50" fmla="*/ 928646 w 1171575"/>
                  <a:gd name="connsiteY50" fmla="*/ 633949 h 1266825"/>
                  <a:gd name="connsiteX51" fmla="*/ 914073 w 1171575"/>
                  <a:gd name="connsiteY51" fmla="*/ 642331 h 1266825"/>
                  <a:gd name="connsiteX52" fmla="*/ 913216 w 1171575"/>
                  <a:gd name="connsiteY52" fmla="*/ 642617 h 1266825"/>
                  <a:gd name="connsiteX53" fmla="*/ 912263 w 1171575"/>
                  <a:gd name="connsiteY53" fmla="*/ 642903 h 1266825"/>
                  <a:gd name="connsiteX54" fmla="*/ 860066 w 1171575"/>
                  <a:gd name="connsiteY54" fmla="*/ 674812 h 1266825"/>
                  <a:gd name="connsiteX55" fmla="*/ 777961 w 1171575"/>
                  <a:gd name="connsiteY55" fmla="*/ 726532 h 1266825"/>
                  <a:gd name="connsiteX56" fmla="*/ 646325 w 1171575"/>
                  <a:gd name="connsiteY56" fmla="*/ 661096 h 1266825"/>
                  <a:gd name="connsiteX57" fmla="*/ 556219 w 1171575"/>
                  <a:gd name="connsiteY57" fmla="*/ 584134 h 1266825"/>
                  <a:gd name="connsiteX58" fmla="*/ 532311 w 1171575"/>
                  <a:gd name="connsiteY58" fmla="*/ 560131 h 1266825"/>
                  <a:gd name="connsiteX59" fmla="*/ 524596 w 1171575"/>
                  <a:gd name="connsiteY59" fmla="*/ 554416 h 1266825"/>
                  <a:gd name="connsiteX60" fmla="*/ 526596 w 1171575"/>
                  <a:gd name="connsiteY60" fmla="*/ 546605 h 1266825"/>
                  <a:gd name="connsiteX61" fmla="*/ 527929 w 1171575"/>
                  <a:gd name="connsiteY61" fmla="*/ 539366 h 1266825"/>
                  <a:gd name="connsiteX62" fmla="*/ 529263 w 1171575"/>
                  <a:gd name="connsiteY62" fmla="*/ 532127 h 1266825"/>
                  <a:gd name="connsiteX63" fmla="*/ 527072 w 1171575"/>
                  <a:gd name="connsiteY63" fmla="*/ 504314 h 1266825"/>
                  <a:gd name="connsiteX64" fmla="*/ 506403 w 1171575"/>
                  <a:gd name="connsiteY64" fmla="*/ 468976 h 1266825"/>
                  <a:gd name="connsiteX65" fmla="*/ 504784 w 1171575"/>
                  <a:gd name="connsiteY65" fmla="*/ 463833 h 1266825"/>
                  <a:gd name="connsiteX66" fmla="*/ 486496 w 1171575"/>
                  <a:gd name="connsiteY66" fmla="*/ 450403 h 1266825"/>
                  <a:gd name="connsiteX67" fmla="*/ 486496 w 1171575"/>
                  <a:gd name="connsiteY67" fmla="*/ 450403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171575" h="1266825">
                    <a:moveTo>
                      <a:pt x="486496" y="450403"/>
                    </a:moveTo>
                    <a:cubicBezTo>
                      <a:pt x="486305" y="447450"/>
                      <a:pt x="474399" y="428971"/>
                      <a:pt x="472303" y="426495"/>
                    </a:cubicBezTo>
                    <a:cubicBezTo>
                      <a:pt x="457540" y="408969"/>
                      <a:pt x="443062" y="384109"/>
                      <a:pt x="427060" y="369345"/>
                    </a:cubicBezTo>
                    <a:cubicBezTo>
                      <a:pt x="419726" y="362582"/>
                      <a:pt x="395818" y="365821"/>
                      <a:pt x="387817" y="359439"/>
                    </a:cubicBezTo>
                    <a:cubicBezTo>
                      <a:pt x="369338" y="344675"/>
                      <a:pt x="347145" y="343532"/>
                      <a:pt x="340096" y="367821"/>
                    </a:cubicBezTo>
                    <a:cubicBezTo>
                      <a:pt x="338382" y="376870"/>
                      <a:pt x="338763" y="387919"/>
                      <a:pt x="337239" y="395920"/>
                    </a:cubicBezTo>
                    <a:cubicBezTo>
                      <a:pt x="336382" y="400301"/>
                      <a:pt x="337239" y="405159"/>
                      <a:pt x="338763" y="407445"/>
                    </a:cubicBezTo>
                    <a:cubicBezTo>
                      <a:pt x="339620" y="408683"/>
                      <a:pt x="340954" y="409159"/>
                      <a:pt x="341906" y="410588"/>
                    </a:cubicBezTo>
                    <a:cubicBezTo>
                      <a:pt x="345335" y="415636"/>
                      <a:pt x="343906" y="410588"/>
                      <a:pt x="347050" y="422780"/>
                    </a:cubicBezTo>
                    <a:cubicBezTo>
                      <a:pt x="316760" y="417065"/>
                      <a:pt x="314569" y="377346"/>
                      <a:pt x="325047" y="343437"/>
                    </a:cubicBezTo>
                    <a:cubicBezTo>
                      <a:pt x="325047" y="343437"/>
                      <a:pt x="325047" y="343437"/>
                      <a:pt x="325047" y="343437"/>
                    </a:cubicBezTo>
                    <a:cubicBezTo>
                      <a:pt x="329810" y="327816"/>
                      <a:pt x="337239" y="313433"/>
                      <a:pt x="345907" y="304194"/>
                    </a:cubicBezTo>
                    <a:cubicBezTo>
                      <a:pt x="348193" y="301717"/>
                      <a:pt x="381530" y="304194"/>
                      <a:pt x="373625" y="289525"/>
                    </a:cubicBezTo>
                    <a:cubicBezTo>
                      <a:pt x="346288" y="238852"/>
                      <a:pt x="289328" y="159128"/>
                      <a:pt x="235131" y="132363"/>
                    </a:cubicBezTo>
                    <a:cubicBezTo>
                      <a:pt x="209128" y="119504"/>
                      <a:pt x="211128" y="151984"/>
                      <a:pt x="186363" y="133125"/>
                    </a:cubicBezTo>
                    <a:cubicBezTo>
                      <a:pt x="162074" y="114646"/>
                      <a:pt x="141977" y="120933"/>
                      <a:pt x="114830" y="115789"/>
                    </a:cubicBezTo>
                    <a:cubicBezTo>
                      <a:pt x="80921" y="109312"/>
                      <a:pt x="47012" y="104264"/>
                      <a:pt x="15961" y="100359"/>
                    </a:cubicBezTo>
                    <a:cubicBezTo>
                      <a:pt x="6721" y="91501"/>
                      <a:pt x="2245" y="73498"/>
                      <a:pt x="15199" y="56068"/>
                    </a:cubicBezTo>
                    <a:cubicBezTo>
                      <a:pt x="41488" y="43876"/>
                      <a:pt x="71682" y="21968"/>
                      <a:pt x="97876" y="10252"/>
                    </a:cubicBezTo>
                    <a:cubicBezTo>
                      <a:pt x="118354" y="7300"/>
                      <a:pt x="138167" y="6633"/>
                      <a:pt x="157597" y="7490"/>
                    </a:cubicBezTo>
                    <a:cubicBezTo>
                      <a:pt x="173409" y="9681"/>
                      <a:pt x="187887" y="11205"/>
                      <a:pt x="203413" y="14443"/>
                    </a:cubicBezTo>
                    <a:cubicBezTo>
                      <a:pt x="206080" y="15015"/>
                      <a:pt x="225225" y="19206"/>
                      <a:pt x="227892" y="19777"/>
                    </a:cubicBezTo>
                    <a:cubicBezTo>
                      <a:pt x="229987" y="20254"/>
                      <a:pt x="228368" y="19968"/>
                      <a:pt x="221796" y="19301"/>
                    </a:cubicBezTo>
                    <a:cubicBezTo>
                      <a:pt x="220177" y="19111"/>
                      <a:pt x="222177" y="19015"/>
                      <a:pt x="223606" y="19873"/>
                    </a:cubicBezTo>
                    <a:cubicBezTo>
                      <a:pt x="266754" y="45971"/>
                      <a:pt x="342478" y="78451"/>
                      <a:pt x="390674" y="100740"/>
                    </a:cubicBezTo>
                    <a:cubicBezTo>
                      <a:pt x="486686" y="145031"/>
                      <a:pt x="612226" y="234280"/>
                      <a:pt x="722906" y="201514"/>
                    </a:cubicBezTo>
                    <a:cubicBezTo>
                      <a:pt x="761483" y="230947"/>
                      <a:pt x="798630" y="262474"/>
                      <a:pt x="830825" y="277714"/>
                    </a:cubicBezTo>
                    <a:cubicBezTo>
                      <a:pt x="863971" y="293431"/>
                      <a:pt x="883784" y="334388"/>
                      <a:pt x="894166" y="364487"/>
                    </a:cubicBezTo>
                    <a:cubicBezTo>
                      <a:pt x="896071" y="381537"/>
                      <a:pt x="861400" y="358201"/>
                      <a:pt x="873592" y="381156"/>
                    </a:cubicBezTo>
                    <a:cubicBezTo>
                      <a:pt x="880736" y="394586"/>
                      <a:pt x="899500" y="393253"/>
                      <a:pt x="917502" y="393824"/>
                    </a:cubicBezTo>
                    <a:cubicBezTo>
                      <a:pt x="924360" y="396872"/>
                      <a:pt x="931409" y="397253"/>
                      <a:pt x="937409" y="396396"/>
                    </a:cubicBezTo>
                    <a:cubicBezTo>
                      <a:pt x="943791" y="398396"/>
                      <a:pt x="949220" y="401825"/>
                      <a:pt x="952649" y="408016"/>
                    </a:cubicBezTo>
                    <a:cubicBezTo>
                      <a:pt x="972271" y="442973"/>
                      <a:pt x="1002655" y="468214"/>
                      <a:pt x="1023229" y="509267"/>
                    </a:cubicBezTo>
                    <a:cubicBezTo>
                      <a:pt x="1032754" y="528222"/>
                      <a:pt x="1049804" y="537366"/>
                      <a:pt x="1061044" y="554797"/>
                    </a:cubicBezTo>
                    <a:cubicBezTo>
                      <a:pt x="1064949" y="563655"/>
                      <a:pt x="1068759" y="572513"/>
                      <a:pt x="1072474" y="581467"/>
                    </a:cubicBezTo>
                    <a:cubicBezTo>
                      <a:pt x="1076474" y="592230"/>
                      <a:pt x="1081237" y="604898"/>
                      <a:pt x="1081999" y="605279"/>
                    </a:cubicBezTo>
                    <a:cubicBezTo>
                      <a:pt x="1085904" y="615280"/>
                      <a:pt x="1089714" y="625282"/>
                      <a:pt x="1093334" y="635378"/>
                    </a:cubicBezTo>
                    <a:cubicBezTo>
                      <a:pt x="1160580" y="820068"/>
                      <a:pt x="1180583" y="1022284"/>
                      <a:pt x="1164771" y="1198782"/>
                    </a:cubicBezTo>
                    <a:cubicBezTo>
                      <a:pt x="1160199" y="1249931"/>
                      <a:pt x="1149436" y="1243359"/>
                      <a:pt x="1130671" y="1252503"/>
                    </a:cubicBezTo>
                    <a:cubicBezTo>
                      <a:pt x="1119051" y="1258218"/>
                      <a:pt x="1092476" y="1270981"/>
                      <a:pt x="1083237" y="1267267"/>
                    </a:cubicBezTo>
                    <a:cubicBezTo>
                      <a:pt x="1070950" y="1262314"/>
                      <a:pt x="1075617" y="1228119"/>
                      <a:pt x="1069235" y="1215641"/>
                    </a:cubicBezTo>
                    <a:cubicBezTo>
                      <a:pt x="1065520" y="1110485"/>
                      <a:pt x="1021420" y="1024093"/>
                      <a:pt x="954173" y="949132"/>
                    </a:cubicBezTo>
                    <a:cubicBezTo>
                      <a:pt x="964460" y="932463"/>
                      <a:pt x="978367" y="877408"/>
                      <a:pt x="955221" y="873027"/>
                    </a:cubicBezTo>
                    <a:cubicBezTo>
                      <a:pt x="941410" y="870455"/>
                      <a:pt x="920074" y="803590"/>
                      <a:pt x="941219" y="795589"/>
                    </a:cubicBezTo>
                    <a:cubicBezTo>
                      <a:pt x="957507" y="789397"/>
                      <a:pt x="976938" y="797017"/>
                      <a:pt x="991797" y="806542"/>
                    </a:cubicBezTo>
                    <a:cubicBezTo>
                      <a:pt x="995988" y="809209"/>
                      <a:pt x="999798" y="812067"/>
                      <a:pt x="1003036" y="814734"/>
                    </a:cubicBezTo>
                    <a:cubicBezTo>
                      <a:pt x="1017895" y="827021"/>
                      <a:pt x="1044565" y="861406"/>
                      <a:pt x="1050471" y="876742"/>
                    </a:cubicBezTo>
                    <a:cubicBezTo>
                      <a:pt x="1069997" y="926843"/>
                      <a:pt x="1088095" y="827021"/>
                      <a:pt x="1085618" y="809876"/>
                    </a:cubicBezTo>
                    <a:cubicBezTo>
                      <a:pt x="1077046" y="751012"/>
                      <a:pt x="1072569" y="703577"/>
                      <a:pt x="1043803" y="652333"/>
                    </a:cubicBezTo>
                    <a:cubicBezTo>
                      <a:pt x="1041898" y="638521"/>
                      <a:pt x="1009323" y="611470"/>
                      <a:pt x="989892" y="607851"/>
                    </a:cubicBezTo>
                    <a:cubicBezTo>
                      <a:pt x="960745" y="602326"/>
                      <a:pt x="945505" y="621281"/>
                      <a:pt x="928646" y="633949"/>
                    </a:cubicBezTo>
                    <a:cubicBezTo>
                      <a:pt x="923979" y="637474"/>
                      <a:pt x="919217" y="640426"/>
                      <a:pt x="914073" y="642331"/>
                    </a:cubicBezTo>
                    <a:cubicBezTo>
                      <a:pt x="913692" y="642427"/>
                      <a:pt x="913502" y="642522"/>
                      <a:pt x="913216" y="642617"/>
                    </a:cubicBezTo>
                    <a:cubicBezTo>
                      <a:pt x="912835" y="642712"/>
                      <a:pt x="912549" y="642808"/>
                      <a:pt x="912263" y="642903"/>
                    </a:cubicBezTo>
                    <a:cubicBezTo>
                      <a:pt x="890451" y="649570"/>
                      <a:pt x="882355" y="664620"/>
                      <a:pt x="860066" y="674812"/>
                    </a:cubicBezTo>
                    <a:cubicBezTo>
                      <a:pt x="849208" y="694147"/>
                      <a:pt x="801297" y="718627"/>
                      <a:pt x="777961" y="726532"/>
                    </a:cubicBezTo>
                    <a:cubicBezTo>
                      <a:pt x="727954" y="743487"/>
                      <a:pt x="685283" y="685194"/>
                      <a:pt x="646325" y="661096"/>
                    </a:cubicBezTo>
                    <a:cubicBezTo>
                      <a:pt x="610606" y="638902"/>
                      <a:pt x="587842" y="609756"/>
                      <a:pt x="556219" y="584134"/>
                    </a:cubicBezTo>
                    <a:cubicBezTo>
                      <a:pt x="550218" y="580800"/>
                      <a:pt x="540407" y="567941"/>
                      <a:pt x="532311" y="560131"/>
                    </a:cubicBezTo>
                    <a:cubicBezTo>
                      <a:pt x="529453" y="557368"/>
                      <a:pt x="526786" y="555273"/>
                      <a:pt x="524596" y="554416"/>
                    </a:cubicBezTo>
                    <a:cubicBezTo>
                      <a:pt x="525072" y="552511"/>
                      <a:pt x="525929" y="550034"/>
                      <a:pt x="526596" y="546605"/>
                    </a:cubicBezTo>
                    <a:lnTo>
                      <a:pt x="527929" y="539366"/>
                    </a:lnTo>
                    <a:lnTo>
                      <a:pt x="529263" y="532127"/>
                    </a:lnTo>
                    <a:cubicBezTo>
                      <a:pt x="531359" y="521173"/>
                      <a:pt x="530120" y="513458"/>
                      <a:pt x="527072" y="504314"/>
                    </a:cubicBezTo>
                    <a:cubicBezTo>
                      <a:pt x="523262" y="493075"/>
                      <a:pt x="511451" y="482216"/>
                      <a:pt x="506403" y="468976"/>
                    </a:cubicBezTo>
                    <a:cubicBezTo>
                      <a:pt x="508784" y="467167"/>
                      <a:pt x="507546" y="465547"/>
                      <a:pt x="504784" y="463833"/>
                    </a:cubicBezTo>
                    <a:cubicBezTo>
                      <a:pt x="499354" y="460309"/>
                      <a:pt x="486877" y="456403"/>
                      <a:pt x="486496" y="450403"/>
                    </a:cubicBezTo>
                    <a:lnTo>
                      <a:pt x="486496" y="450403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8" name="Freeform: Shape 927">
                <a:extLst>
                  <a:ext uri="{FF2B5EF4-FFF2-40B4-BE49-F238E27FC236}">
                    <a16:creationId xmlns:a16="http://schemas.microsoft.com/office/drawing/2014/main" id="{9D4E7979-A767-445F-80F4-7EABBA393F0B}"/>
                  </a:ext>
                </a:extLst>
              </p:cNvPr>
              <p:cNvSpPr/>
              <p:nvPr/>
            </p:nvSpPr>
            <p:spPr>
              <a:xfrm>
                <a:off x="7530978" y="-1570613"/>
                <a:ext cx="219075" cy="114300"/>
              </a:xfrm>
              <a:custGeom>
                <a:avLst/>
                <a:gdLst>
                  <a:gd name="connsiteX0" fmla="*/ 66484 w 219075"/>
                  <a:gd name="connsiteY0" fmla="*/ 82835 h 114300"/>
                  <a:gd name="connsiteX1" fmla="*/ 193357 w 219075"/>
                  <a:gd name="connsiteY1" fmla="*/ 107505 h 114300"/>
                  <a:gd name="connsiteX2" fmla="*/ 192500 w 219075"/>
                  <a:gd name="connsiteY2" fmla="*/ 69309 h 114300"/>
                  <a:gd name="connsiteX3" fmla="*/ 102775 w 219075"/>
                  <a:gd name="connsiteY3" fmla="*/ 19875 h 114300"/>
                  <a:gd name="connsiteX4" fmla="*/ 52578 w 219075"/>
                  <a:gd name="connsiteY4" fmla="*/ 8445 h 114300"/>
                  <a:gd name="connsiteX5" fmla="*/ 7144 w 219075"/>
                  <a:gd name="connsiteY5" fmla="*/ 21589 h 114300"/>
                  <a:gd name="connsiteX6" fmla="*/ 11239 w 219075"/>
                  <a:gd name="connsiteY6" fmla="*/ 35496 h 114300"/>
                  <a:gd name="connsiteX7" fmla="*/ 25337 w 219075"/>
                  <a:gd name="connsiteY7" fmla="*/ 49974 h 114300"/>
                  <a:gd name="connsiteX8" fmla="*/ 66484 w 219075"/>
                  <a:gd name="connsiteY8" fmla="*/ 82835 h 114300"/>
                  <a:gd name="connsiteX9" fmla="*/ 66484 w 219075"/>
                  <a:gd name="connsiteY9" fmla="*/ 8283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66484" y="82835"/>
                    </a:moveTo>
                    <a:cubicBezTo>
                      <a:pt x="107728" y="111791"/>
                      <a:pt x="145351" y="98361"/>
                      <a:pt x="193357" y="107505"/>
                    </a:cubicBezTo>
                    <a:cubicBezTo>
                      <a:pt x="236696" y="115696"/>
                      <a:pt x="203073" y="81787"/>
                      <a:pt x="192500" y="69309"/>
                    </a:cubicBezTo>
                    <a:cubicBezTo>
                      <a:pt x="174117" y="47497"/>
                      <a:pt x="129826" y="35877"/>
                      <a:pt x="102775" y="19875"/>
                    </a:cubicBezTo>
                    <a:cubicBezTo>
                      <a:pt x="90488" y="12540"/>
                      <a:pt x="67628" y="11302"/>
                      <a:pt x="52578" y="8445"/>
                    </a:cubicBezTo>
                    <a:cubicBezTo>
                      <a:pt x="26098" y="3396"/>
                      <a:pt x="27908" y="14160"/>
                      <a:pt x="7144" y="21589"/>
                    </a:cubicBezTo>
                    <a:cubicBezTo>
                      <a:pt x="10192" y="20637"/>
                      <a:pt x="9811" y="33019"/>
                      <a:pt x="11239" y="35496"/>
                    </a:cubicBezTo>
                    <a:cubicBezTo>
                      <a:pt x="15621" y="42830"/>
                      <a:pt x="17812" y="45497"/>
                      <a:pt x="25337" y="49974"/>
                    </a:cubicBezTo>
                    <a:cubicBezTo>
                      <a:pt x="38100" y="57689"/>
                      <a:pt x="52388" y="72929"/>
                      <a:pt x="66484" y="82835"/>
                    </a:cubicBezTo>
                    <a:lnTo>
                      <a:pt x="66484" y="8283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9" name="Freeform: Shape 928">
                <a:extLst>
                  <a:ext uri="{FF2B5EF4-FFF2-40B4-BE49-F238E27FC236}">
                    <a16:creationId xmlns:a16="http://schemas.microsoft.com/office/drawing/2014/main" id="{F5062687-437F-4FE6-A09D-25DDCE6026DD}"/>
                  </a:ext>
                </a:extLst>
              </p:cNvPr>
              <p:cNvSpPr/>
              <p:nvPr/>
            </p:nvSpPr>
            <p:spPr>
              <a:xfrm>
                <a:off x="7350284" y="-1588990"/>
                <a:ext cx="9525" cy="9525"/>
              </a:xfrm>
              <a:custGeom>
                <a:avLst/>
                <a:gdLst>
                  <a:gd name="connsiteX0" fmla="*/ 8291 w 9525"/>
                  <a:gd name="connsiteY0" fmla="*/ 7295 h 9525"/>
                  <a:gd name="connsiteX1" fmla="*/ 8291 w 9525"/>
                  <a:gd name="connsiteY1" fmla="*/ 7295 h 9525"/>
                  <a:gd name="connsiteX2" fmla="*/ 8291 w 9525"/>
                  <a:gd name="connsiteY2" fmla="*/ 729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8291" y="7295"/>
                    </a:moveTo>
                    <a:cubicBezTo>
                      <a:pt x="6577" y="7009"/>
                      <a:pt x="6958" y="7199"/>
                      <a:pt x="8291" y="7295"/>
                    </a:cubicBezTo>
                    <a:lnTo>
                      <a:pt x="8291" y="729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0" name="Freeform: Shape 929">
                <a:extLst>
                  <a:ext uri="{FF2B5EF4-FFF2-40B4-BE49-F238E27FC236}">
                    <a16:creationId xmlns:a16="http://schemas.microsoft.com/office/drawing/2014/main" id="{A4DB1934-3C92-4D0B-9335-E2511FE6ADAD}"/>
                  </a:ext>
                </a:extLst>
              </p:cNvPr>
              <p:cNvSpPr/>
              <p:nvPr/>
            </p:nvSpPr>
            <p:spPr>
              <a:xfrm>
                <a:off x="7351336" y="-1610609"/>
                <a:ext cx="190500" cy="57150"/>
              </a:xfrm>
              <a:custGeom>
                <a:avLst/>
                <a:gdLst>
                  <a:gd name="connsiteX0" fmla="*/ 166497 w 190500"/>
                  <a:gd name="connsiteY0" fmla="*/ 56060 h 57150"/>
                  <a:gd name="connsiteX1" fmla="*/ 186500 w 190500"/>
                  <a:gd name="connsiteY1" fmla="*/ 39105 h 57150"/>
                  <a:gd name="connsiteX2" fmla="*/ 102394 w 190500"/>
                  <a:gd name="connsiteY2" fmla="*/ 15674 h 57150"/>
                  <a:gd name="connsiteX3" fmla="*/ 64103 w 190500"/>
                  <a:gd name="connsiteY3" fmla="*/ 7197 h 57150"/>
                  <a:gd name="connsiteX4" fmla="*/ 21527 w 190500"/>
                  <a:gd name="connsiteY4" fmla="*/ 27771 h 57150"/>
                  <a:gd name="connsiteX5" fmla="*/ 13811 w 190500"/>
                  <a:gd name="connsiteY5" fmla="*/ 28818 h 57150"/>
                  <a:gd name="connsiteX6" fmla="*/ 7144 w 190500"/>
                  <a:gd name="connsiteY6" fmla="*/ 28818 h 57150"/>
                  <a:gd name="connsiteX7" fmla="*/ 20479 w 190500"/>
                  <a:gd name="connsiteY7" fmla="*/ 29295 h 57150"/>
                  <a:gd name="connsiteX8" fmla="*/ 26479 w 190500"/>
                  <a:gd name="connsiteY8" fmla="*/ 29199 h 57150"/>
                  <a:gd name="connsiteX9" fmla="*/ 29146 w 190500"/>
                  <a:gd name="connsiteY9" fmla="*/ 29199 h 57150"/>
                  <a:gd name="connsiteX10" fmla="*/ 43244 w 190500"/>
                  <a:gd name="connsiteY10" fmla="*/ 18722 h 57150"/>
                  <a:gd name="connsiteX11" fmla="*/ 131445 w 190500"/>
                  <a:gd name="connsiteY11" fmla="*/ 37105 h 57150"/>
                  <a:gd name="connsiteX12" fmla="*/ 156972 w 190500"/>
                  <a:gd name="connsiteY12" fmla="*/ 48535 h 57150"/>
                  <a:gd name="connsiteX13" fmla="*/ 166497 w 190500"/>
                  <a:gd name="connsiteY13" fmla="*/ 56060 h 57150"/>
                  <a:gd name="connsiteX14" fmla="*/ 166497 w 190500"/>
                  <a:gd name="connsiteY14" fmla="*/ 5606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0500" h="57150">
                    <a:moveTo>
                      <a:pt x="166497" y="56060"/>
                    </a:moveTo>
                    <a:cubicBezTo>
                      <a:pt x="177832" y="65109"/>
                      <a:pt x="180404" y="51678"/>
                      <a:pt x="186500" y="39105"/>
                    </a:cubicBezTo>
                    <a:cubicBezTo>
                      <a:pt x="159353" y="29104"/>
                      <a:pt x="128302" y="26247"/>
                      <a:pt x="102394" y="15674"/>
                    </a:cubicBezTo>
                    <a:cubicBezTo>
                      <a:pt x="94297" y="12340"/>
                      <a:pt x="73533" y="6530"/>
                      <a:pt x="64103" y="7197"/>
                    </a:cubicBezTo>
                    <a:cubicBezTo>
                      <a:pt x="50578" y="8054"/>
                      <a:pt x="38100" y="29009"/>
                      <a:pt x="21527" y="27771"/>
                    </a:cubicBezTo>
                    <a:cubicBezTo>
                      <a:pt x="18764" y="27580"/>
                      <a:pt x="16954" y="28247"/>
                      <a:pt x="13811" y="28818"/>
                    </a:cubicBezTo>
                    <a:cubicBezTo>
                      <a:pt x="11621" y="29199"/>
                      <a:pt x="8668" y="29009"/>
                      <a:pt x="7144" y="28818"/>
                    </a:cubicBezTo>
                    <a:cubicBezTo>
                      <a:pt x="7525" y="28818"/>
                      <a:pt x="13716" y="29199"/>
                      <a:pt x="20479" y="29295"/>
                    </a:cubicBezTo>
                    <a:cubicBezTo>
                      <a:pt x="22479" y="29295"/>
                      <a:pt x="24575" y="29199"/>
                      <a:pt x="26479" y="29199"/>
                    </a:cubicBezTo>
                    <a:cubicBezTo>
                      <a:pt x="27242" y="29199"/>
                      <a:pt x="28480" y="29485"/>
                      <a:pt x="29146" y="29199"/>
                    </a:cubicBezTo>
                    <a:cubicBezTo>
                      <a:pt x="37719" y="26532"/>
                      <a:pt x="41910" y="18436"/>
                      <a:pt x="43244" y="18722"/>
                    </a:cubicBezTo>
                    <a:lnTo>
                      <a:pt x="131445" y="37105"/>
                    </a:lnTo>
                    <a:lnTo>
                      <a:pt x="156972" y="48535"/>
                    </a:lnTo>
                    <a:lnTo>
                      <a:pt x="166497" y="56060"/>
                    </a:lnTo>
                    <a:lnTo>
                      <a:pt x="166497" y="56060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1" name="Freeform: Shape 930">
                <a:extLst>
                  <a:ext uri="{FF2B5EF4-FFF2-40B4-BE49-F238E27FC236}">
                    <a16:creationId xmlns:a16="http://schemas.microsoft.com/office/drawing/2014/main" id="{439E4080-9AFE-4A9C-A559-46CAF0F0FA7A}"/>
                  </a:ext>
                </a:extLst>
              </p:cNvPr>
              <p:cNvSpPr/>
              <p:nvPr/>
            </p:nvSpPr>
            <p:spPr>
              <a:xfrm>
                <a:off x="7530882" y="-1570518"/>
                <a:ext cx="219075" cy="114300"/>
              </a:xfrm>
              <a:custGeom>
                <a:avLst/>
                <a:gdLst>
                  <a:gd name="connsiteX0" fmla="*/ 193357 w 219075"/>
                  <a:gd name="connsiteY0" fmla="*/ 107409 h 114300"/>
                  <a:gd name="connsiteX1" fmla="*/ 66485 w 219075"/>
                  <a:gd name="connsiteY1" fmla="*/ 82740 h 114300"/>
                  <a:gd name="connsiteX2" fmla="*/ 25337 w 219075"/>
                  <a:gd name="connsiteY2" fmla="*/ 49974 h 114300"/>
                  <a:gd name="connsiteX3" fmla="*/ 11239 w 219075"/>
                  <a:gd name="connsiteY3" fmla="*/ 35496 h 114300"/>
                  <a:gd name="connsiteX4" fmla="*/ 7144 w 219075"/>
                  <a:gd name="connsiteY4" fmla="*/ 21589 h 114300"/>
                  <a:gd name="connsiteX5" fmla="*/ 52578 w 219075"/>
                  <a:gd name="connsiteY5" fmla="*/ 8445 h 114300"/>
                  <a:gd name="connsiteX6" fmla="*/ 102775 w 219075"/>
                  <a:gd name="connsiteY6" fmla="*/ 19875 h 114300"/>
                  <a:gd name="connsiteX7" fmla="*/ 192500 w 219075"/>
                  <a:gd name="connsiteY7" fmla="*/ 69309 h 114300"/>
                  <a:gd name="connsiteX8" fmla="*/ 193357 w 219075"/>
                  <a:gd name="connsiteY8" fmla="*/ 107409 h 114300"/>
                  <a:gd name="connsiteX9" fmla="*/ 193357 w 219075"/>
                  <a:gd name="connsiteY9" fmla="*/ 10740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193357" y="107409"/>
                    </a:moveTo>
                    <a:cubicBezTo>
                      <a:pt x="145352" y="98265"/>
                      <a:pt x="107728" y="111696"/>
                      <a:pt x="66485" y="82740"/>
                    </a:cubicBezTo>
                    <a:cubicBezTo>
                      <a:pt x="52483" y="72834"/>
                      <a:pt x="38195" y="57594"/>
                      <a:pt x="25337" y="49974"/>
                    </a:cubicBezTo>
                    <a:cubicBezTo>
                      <a:pt x="17812" y="45497"/>
                      <a:pt x="15621" y="42830"/>
                      <a:pt x="11239" y="35496"/>
                    </a:cubicBezTo>
                    <a:cubicBezTo>
                      <a:pt x="9811" y="33019"/>
                      <a:pt x="10192" y="20637"/>
                      <a:pt x="7144" y="21589"/>
                    </a:cubicBezTo>
                    <a:cubicBezTo>
                      <a:pt x="27908" y="14160"/>
                      <a:pt x="26003" y="3396"/>
                      <a:pt x="52578" y="8445"/>
                    </a:cubicBezTo>
                    <a:cubicBezTo>
                      <a:pt x="67628" y="11302"/>
                      <a:pt x="90488" y="12540"/>
                      <a:pt x="102775" y="19875"/>
                    </a:cubicBezTo>
                    <a:cubicBezTo>
                      <a:pt x="129826" y="35877"/>
                      <a:pt x="174117" y="47497"/>
                      <a:pt x="192500" y="69309"/>
                    </a:cubicBezTo>
                    <a:cubicBezTo>
                      <a:pt x="203073" y="81692"/>
                      <a:pt x="236792" y="115601"/>
                      <a:pt x="193357" y="107409"/>
                    </a:cubicBezTo>
                    <a:lnTo>
                      <a:pt x="193357" y="107409"/>
                    </a:lnTo>
                    <a:close/>
                  </a:path>
                </a:pathLst>
              </a:custGeom>
              <a:solidFill>
                <a:srgbClr val="C2C4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2" name="Freeform: Shape 931">
                <a:extLst>
                  <a:ext uri="{FF2B5EF4-FFF2-40B4-BE49-F238E27FC236}">
                    <a16:creationId xmlns:a16="http://schemas.microsoft.com/office/drawing/2014/main" id="{C076EBB4-396B-4CF8-9D20-2E9965FDAC20}"/>
                  </a:ext>
                </a:extLst>
              </p:cNvPr>
              <p:cNvSpPr/>
              <p:nvPr/>
            </p:nvSpPr>
            <p:spPr>
              <a:xfrm>
                <a:off x="7532025" y="-1613794"/>
                <a:ext cx="504825" cy="200025"/>
              </a:xfrm>
              <a:custGeom>
                <a:avLst/>
                <a:gdLst>
                  <a:gd name="connsiteX0" fmla="*/ 506444 w 504825"/>
                  <a:gd name="connsiteY0" fmla="*/ 188786 h 200025"/>
                  <a:gd name="connsiteX1" fmla="*/ 174212 w 504825"/>
                  <a:gd name="connsiteY1" fmla="*/ 88011 h 200025"/>
                  <a:gd name="connsiteX2" fmla="*/ 7144 w 504825"/>
                  <a:gd name="connsiteY2" fmla="*/ 7144 h 200025"/>
                  <a:gd name="connsiteX3" fmla="*/ 391478 w 504825"/>
                  <a:gd name="connsiteY3" fmla="*/ 125444 h 200025"/>
                  <a:gd name="connsiteX4" fmla="*/ 506444 w 504825"/>
                  <a:gd name="connsiteY4" fmla="*/ 188786 h 200025"/>
                  <a:gd name="connsiteX5" fmla="*/ 506444 w 504825"/>
                  <a:gd name="connsiteY5" fmla="*/ 18878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825" h="200025">
                    <a:moveTo>
                      <a:pt x="506444" y="188786"/>
                    </a:moveTo>
                    <a:cubicBezTo>
                      <a:pt x="395669" y="221552"/>
                      <a:pt x="270129" y="132302"/>
                      <a:pt x="174212" y="88011"/>
                    </a:cubicBezTo>
                    <a:cubicBezTo>
                      <a:pt x="126016" y="65723"/>
                      <a:pt x="44768" y="40672"/>
                      <a:pt x="7144" y="7144"/>
                    </a:cubicBezTo>
                    <a:cubicBezTo>
                      <a:pt x="139827" y="38291"/>
                      <a:pt x="264605" y="101441"/>
                      <a:pt x="391478" y="125444"/>
                    </a:cubicBezTo>
                    <a:cubicBezTo>
                      <a:pt x="428816" y="132493"/>
                      <a:pt x="468249" y="159639"/>
                      <a:pt x="506444" y="188786"/>
                    </a:cubicBezTo>
                    <a:lnTo>
                      <a:pt x="506444" y="18878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3" name="Freeform: Shape 932">
                <a:extLst>
                  <a:ext uri="{FF2B5EF4-FFF2-40B4-BE49-F238E27FC236}">
                    <a16:creationId xmlns:a16="http://schemas.microsoft.com/office/drawing/2014/main" id="{BF5FE1C5-B237-4AEE-8D14-9C2582A76E05}"/>
                  </a:ext>
                </a:extLst>
              </p:cNvPr>
              <p:cNvSpPr/>
              <p:nvPr/>
            </p:nvSpPr>
            <p:spPr>
              <a:xfrm>
                <a:off x="7530692" y="-1615985"/>
                <a:ext cx="514350" cy="200025"/>
              </a:xfrm>
              <a:custGeom>
                <a:avLst/>
                <a:gdLst>
                  <a:gd name="connsiteX0" fmla="*/ 8954 w 514350"/>
                  <a:gd name="connsiteY0" fmla="*/ 7144 h 200025"/>
                  <a:gd name="connsiteX1" fmla="*/ 190690 w 514350"/>
                  <a:gd name="connsiteY1" fmla="*/ 64484 h 200025"/>
                  <a:gd name="connsiteX2" fmla="*/ 393287 w 514350"/>
                  <a:gd name="connsiteY2" fmla="*/ 125540 h 200025"/>
                  <a:gd name="connsiteX3" fmla="*/ 394621 w 514350"/>
                  <a:gd name="connsiteY3" fmla="*/ 125825 h 200025"/>
                  <a:gd name="connsiteX4" fmla="*/ 394621 w 514350"/>
                  <a:gd name="connsiteY4" fmla="*/ 125825 h 200025"/>
                  <a:gd name="connsiteX5" fmla="*/ 509206 w 514350"/>
                  <a:gd name="connsiteY5" fmla="*/ 189262 h 200025"/>
                  <a:gd name="connsiteX6" fmla="*/ 512731 w 514350"/>
                  <a:gd name="connsiteY6" fmla="*/ 191929 h 200025"/>
                  <a:gd name="connsiteX7" fmla="*/ 508540 w 514350"/>
                  <a:gd name="connsiteY7" fmla="*/ 193167 h 200025"/>
                  <a:gd name="connsiteX8" fmla="*/ 409956 w 514350"/>
                  <a:gd name="connsiteY8" fmla="*/ 195358 h 200025"/>
                  <a:gd name="connsiteX9" fmla="*/ 236982 w 514350"/>
                  <a:gd name="connsiteY9" fmla="*/ 123730 h 200025"/>
                  <a:gd name="connsiteX10" fmla="*/ 174688 w 514350"/>
                  <a:gd name="connsiteY10" fmla="*/ 92297 h 200025"/>
                  <a:gd name="connsiteX11" fmla="*/ 127159 w 514350"/>
                  <a:gd name="connsiteY11" fmla="*/ 72390 h 200025"/>
                  <a:gd name="connsiteX12" fmla="*/ 7144 w 514350"/>
                  <a:gd name="connsiteY12" fmla="*/ 11049 h 200025"/>
                  <a:gd name="connsiteX13" fmla="*/ 8954 w 514350"/>
                  <a:gd name="connsiteY13" fmla="*/ 7144 h 200025"/>
                  <a:gd name="connsiteX14" fmla="*/ 8954 w 514350"/>
                  <a:gd name="connsiteY14" fmla="*/ 7144 h 200025"/>
                  <a:gd name="connsiteX15" fmla="*/ 410718 w 514350"/>
                  <a:gd name="connsiteY15" fmla="*/ 190881 h 200025"/>
                  <a:gd name="connsiteX16" fmla="*/ 502920 w 514350"/>
                  <a:gd name="connsiteY16" fmla="*/ 190024 h 200025"/>
                  <a:gd name="connsiteX17" fmla="*/ 393668 w 514350"/>
                  <a:gd name="connsiteY17" fmla="*/ 130112 h 200025"/>
                  <a:gd name="connsiteX18" fmla="*/ 392430 w 514350"/>
                  <a:gd name="connsiteY18" fmla="*/ 129826 h 200025"/>
                  <a:gd name="connsiteX19" fmla="*/ 189166 w 514350"/>
                  <a:gd name="connsiteY19" fmla="*/ 68675 h 200025"/>
                  <a:gd name="connsiteX20" fmla="*/ 17335 w 514350"/>
                  <a:gd name="connsiteY20" fmla="*/ 13811 h 200025"/>
                  <a:gd name="connsiteX21" fmla="*/ 128683 w 514350"/>
                  <a:gd name="connsiteY21" fmla="*/ 68294 h 200025"/>
                  <a:gd name="connsiteX22" fmla="*/ 176498 w 514350"/>
                  <a:gd name="connsiteY22" fmla="*/ 88297 h 200025"/>
                  <a:gd name="connsiteX23" fmla="*/ 238982 w 514350"/>
                  <a:gd name="connsiteY23" fmla="*/ 119824 h 200025"/>
                  <a:gd name="connsiteX24" fmla="*/ 410718 w 514350"/>
                  <a:gd name="connsiteY24" fmla="*/ 190881 h 200025"/>
                  <a:gd name="connsiteX25" fmla="*/ 410718 w 514350"/>
                  <a:gd name="connsiteY25" fmla="*/ 19088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14350" h="200025">
                    <a:moveTo>
                      <a:pt x="8954" y="7144"/>
                    </a:moveTo>
                    <a:cubicBezTo>
                      <a:pt x="70961" y="21717"/>
                      <a:pt x="131826" y="43434"/>
                      <a:pt x="190690" y="64484"/>
                    </a:cubicBezTo>
                    <a:cubicBezTo>
                      <a:pt x="260128" y="89249"/>
                      <a:pt x="325660" y="112681"/>
                      <a:pt x="393287" y="125540"/>
                    </a:cubicBezTo>
                    <a:lnTo>
                      <a:pt x="394621" y="125825"/>
                    </a:lnTo>
                    <a:cubicBezTo>
                      <a:pt x="394621" y="125825"/>
                      <a:pt x="394621" y="125825"/>
                      <a:pt x="394621" y="125825"/>
                    </a:cubicBezTo>
                    <a:cubicBezTo>
                      <a:pt x="432149" y="133350"/>
                      <a:pt x="471868" y="160782"/>
                      <a:pt x="509206" y="189262"/>
                    </a:cubicBezTo>
                    <a:lnTo>
                      <a:pt x="512731" y="191929"/>
                    </a:lnTo>
                    <a:lnTo>
                      <a:pt x="508540" y="193167"/>
                    </a:lnTo>
                    <a:cubicBezTo>
                      <a:pt x="478726" y="201930"/>
                      <a:pt x="446532" y="202692"/>
                      <a:pt x="409956" y="195358"/>
                    </a:cubicBezTo>
                    <a:cubicBezTo>
                      <a:pt x="350806" y="183452"/>
                      <a:pt x="290322" y="151733"/>
                      <a:pt x="236982" y="123730"/>
                    </a:cubicBezTo>
                    <a:cubicBezTo>
                      <a:pt x="215074" y="112205"/>
                      <a:pt x="194310" y="101346"/>
                      <a:pt x="174688" y="92297"/>
                    </a:cubicBezTo>
                    <a:cubicBezTo>
                      <a:pt x="160972" y="85916"/>
                      <a:pt x="144494" y="79343"/>
                      <a:pt x="127159" y="72390"/>
                    </a:cubicBezTo>
                    <a:cubicBezTo>
                      <a:pt x="83629" y="54959"/>
                      <a:pt x="34290" y="35243"/>
                      <a:pt x="7144" y="11049"/>
                    </a:cubicBezTo>
                    <a:lnTo>
                      <a:pt x="8954" y="7144"/>
                    </a:lnTo>
                    <a:lnTo>
                      <a:pt x="8954" y="7144"/>
                    </a:lnTo>
                    <a:close/>
                    <a:moveTo>
                      <a:pt x="410718" y="190881"/>
                    </a:moveTo>
                    <a:cubicBezTo>
                      <a:pt x="444817" y="197739"/>
                      <a:pt x="475012" y="197453"/>
                      <a:pt x="502920" y="190024"/>
                    </a:cubicBezTo>
                    <a:cubicBezTo>
                      <a:pt x="467106" y="162877"/>
                      <a:pt x="429196" y="137255"/>
                      <a:pt x="393668" y="130112"/>
                    </a:cubicBezTo>
                    <a:lnTo>
                      <a:pt x="392430" y="129826"/>
                    </a:lnTo>
                    <a:cubicBezTo>
                      <a:pt x="324517" y="116967"/>
                      <a:pt x="258794" y="93440"/>
                      <a:pt x="189166" y="68675"/>
                    </a:cubicBezTo>
                    <a:cubicBezTo>
                      <a:pt x="133445" y="48768"/>
                      <a:pt x="75819" y="28194"/>
                      <a:pt x="17335" y="13811"/>
                    </a:cubicBezTo>
                    <a:cubicBezTo>
                      <a:pt x="44958" y="34766"/>
                      <a:pt x="89249" y="52483"/>
                      <a:pt x="128683" y="68294"/>
                    </a:cubicBezTo>
                    <a:cubicBezTo>
                      <a:pt x="146113" y="75248"/>
                      <a:pt x="162592" y="81915"/>
                      <a:pt x="176498" y="88297"/>
                    </a:cubicBezTo>
                    <a:cubicBezTo>
                      <a:pt x="196215" y="97441"/>
                      <a:pt x="216979" y="108299"/>
                      <a:pt x="238982" y="119824"/>
                    </a:cubicBezTo>
                    <a:cubicBezTo>
                      <a:pt x="292037" y="147542"/>
                      <a:pt x="352139" y="179070"/>
                      <a:pt x="410718" y="190881"/>
                    </a:cubicBezTo>
                    <a:lnTo>
                      <a:pt x="410718" y="19088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4" name="Freeform: Shape 933">
                <a:extLst>
                  <a:ext uri="{FF2B5EF4-FFF2-40B4-BE49-F238E27FC236}">
                    <a16:creationId xmlns:a16="http://schemas.microsoft.com/office/drawing/2014/main" id="{40D4E815-CDC7-4A34-B337-37E01C37CF80}"/>
                  </a:ext>
                </a:extLst>
              </p:cNvPr>
              <p:cNvSpPr/>
              <p:nvPr/>
            </p:nvSpPr>
            <p:spPr>
              <a:xfrm>
                <a:off x="7529358" y="-1614747"/>
                <a:ext cx="847725" cy="542925"/>
              </a:xfrm>
              <a:custGeom>
                <a:avLst/>
                <a:gdLst>
                  <a:gd name="connsiteX0" fmla="*/ 617030 w 847725"/>
                  <a:gd name="connsiteY0" fmla="*/ 265938 h 542925"/>
                  <a:gd name="connsiteX1" fmla="*/ 509111 w 847725"/>
                  <a:gd name="connsiteY1" fmla="*/ 189738 h 542925"/>
                  <a:gd name="connsiteX2" fmla="*/ 394145 w 847725"/>
                  <a:gd name="connsiteY2" fmla="*/ 126492 h 542925"/>
                  <a:gd name="connsiteX3" fmla="*/ 12192 w 847725"/>
                  <a:gd name="connsiteY3" fmla="*/ 8763 h 542925"/>
                  <a:gd name="connsiteX4" fmla="*/ 7144 w 847725"/>
                  <a:gd name="connsiteY4" fmla="*/ 7144 h 542925"/>
                  <a:gd name="connsiteX5" fmla="*/ 114967 w 847725"/>
                  <a:gd name="connsiteY5" fmla="*/ 24955 h 542925"/>
                  <a:gd name="connsiteX6" fmla="*/ 147066 w 847725"/>
                  <a:gd name="connsiteY6" fmla="*/ 33719 h 542925"/>
                  <a:gd name="connsiteX7" fmla="*/ 231934 w 847725"/>
                  <a:gd name="connsiteY7" fmla="*/ 58293 h 542925"/>
                  <a:gd name="connsiteX8" fmla="*/ 405289 w 847725"/>
                  <a:gd name="connsiteY8" fmla="*/ 113919 h 542925"/>
                  <a:gd name="connsiteX9" fmla="*/ 500444 w 847725"/>
                  <a:gd name="connsiteY9" fmla="*/ 159353 h 542925"/>
                  <a:gd name="connsiteX10" fmla="*/ 579882 w 847725"/>
                  <a:gd name="connsiteY10" fmla="*/ 48673 h 542925"/>
                  <a:gd name="connsiteX11" fmla="*/ 708374 w 847725"/>
                  <a:gd name="connsiteY11" fmla="*/ 326898 h 542925"/>
                  <a:gd name="connsiteX12" fmla="*/ 847058 w 847725"/>
                  <a:gd name="connsiteY12" fmla="*/ 543116 h 542925"/>
                  <a:gd name="connsiteX13" fmla="*/ 809244 w 847725"/>
                  <a:gd name="connsiteY13" fmla="*/ 497586 h 542925"/>
                  <a:gd name="connsiteX14" fmla="*/ 738664 w 847725"/>
                  <a:gd name="connsiteY14" fmla="*/ 396335 h 542925"/>
                  <a:gd name="connsiteX15" fmla="*/ 729805 w 847725"/>
                  <a:gd name="connsiteY15" fmla="*/ 386715 h 542925"/>
                  <a:gd name="connsiteX16" fmla="*/ 668369 w 847725"/>
                  <a:gd name="connsiteY16" fmla="*/ 376904 h 542925"/>
                  <a:gd name="connsiteX17" fmla="*/ 680180 w 847725"/>
                  <a:gd name="connsiteY17" fmla="*/ 352806 h 542925"/>
                  <a:gd name="connsiteX18" fmla="*/ 617030 w 847725"/>
                  <a:gd name="connsiteY18" fmla="*/ 265938 h 542925"/>
                  <a:gd name="connsiteX19" fmla="*/ 617030 w 847725"/>
                  <a:gd name="connsiteY19" fmla="*/ 26593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7725" h="542925">
                    <a:moveTo>
                      <a:pt x="617030" y="265938"/>
                    </a:moveTo>
                    <a:cubicBezTo>
                      <a:pt x="584835" y="250698"/>
                      <a:pt x="547688" y="219170"/>
                      <a:pt x="509111" y="189738"/>
                    </a:cubicBezTo>
                    <a:cubicBezTo>
                      <a:pt x="470916" y="160592"/>
                      <a:pt x="431387" y="133541"/>
                      <a:pt x="394145" y="126492"/>
                    </a:cubicBezTo>
                    <a:cubicBezTo>
                      <a:pt x="267176" y="102394"/>
                      <a:pt x="143446" y="45625"/>
                      <a:pt x="12192" y="8763"/>
                    </a:cubicBezTo>
                    <a:cubicBezTo>
                      <a:pt x="1905" y="5906"/>
                      <a:pt x="12763" y="8001"/>
                      <a:pt x="7144" y="7144"/>
                    </a:cubicBezTo>
                    <a:cubicBezTo>
                      <a:pt x="44196" y="12764"/>
                      <a:pt x="74390" y="15621"/>
                      <a:pt x="114967" y="24955"/>
                    </a:cubicBezTo>
                    <a:cubicBezTo>
                      <a:pt x="124873" y="27241"/>
                      <a:pt x="138398" y="31528"/>
                      <a:pt x="147066" y="33719"/>
                    </a:cubicBezTo>
                    <a:cubicBezTo>
                      <a:pt x="176403" y="41053"/>
                      <a:pt x="207454" y="50768"/>
                      <a:pt x="231934" y="58293"/>
                    </a:cubicBezTo>
                    <a:cubicBezTo>
                      <a:pt x="284797" y="74486"/>
                      <a:pt x="331851" y="87916"/>
                      <a:pt x="405289" y="113919"/>
                    </a:cubicBezTo>
                    <a:cubicBezTo>
                      <a:pt x="437293" y="125254"/>
                      <a:pt x="473678" y="146018"/>
                      <a:pt x="500444" y="159353"/>
                    </a:cubicBezTo>
                    <a:cubicBezTo>
                      <a:pt x="544068" y="181070"/>
                      <a:pt x="560546" y="43434"/>
                      <a:pt x="579882" y="48673"/>
                    </a:cubicBezTo>
                    <a:cubicBezTo>
                      <a:pt x="623506" y="60579"/>
                      <a:pt x="678942" y="295085"/>
                      <a:pt x="708374" y="326898"/>
                    </a:cubicBezTo>
                    <a:cubicBezTo>
                      <a:pt x="768572" y="391954"/>
                      <a:pt x="812387" y="465296"/>
                      <a:pt x="847058" y="543116"/>
                    </a:cubicBezTo>
                    <a:cubicBezTo>
                      <a:pt x="835819" y="525685"/>
                      <a:pt x="818769" y="516541"/>
                      <a:pt x="809244" y="497586"/>
                    </a:cubicBezTo>
                    <a:cubicBezTo>
                      <a:pt x="788670" y="456533"/>
                      <a:pt x="758380" y="431292"/>
                      <a:pt x="738664" y="396335"/>
                    </a:cubicBezTo>
                    <a:cubicBezTo>
                      <a:pt x="735139" y="390144"/>
                      <a:pt x="735139" y="390144"/>
                      <a:pt x="729805" y="386715"/>
                    </a:cubicBezTo>
                    <a:cubicBezTo>
                      <a:pt x="724472" y="383286"/>
                      <a:pt x="678180" y="383762"/>
                      <a:pt x="668369" y="376904"/>
                    </a:cubicBezTo>
                    <a:cubicBezTo>
                      <a:pt x="633984" y="352615"/>
                      <a:pt x="682371" y="358997"/>
                      <a:pt x="680180" y="352806"/>
                    </a:cubicBezTo>
                    <a:cubicBezTo>
                      <a:pt x="678752" y="348044"/>
                      <a:pt x="650177" y="281654"/>
                      <a:pt x="617030" y="265938"/>
                    </a:cubicBezTo>
                    <a:lnTo>
                      <a:pt x="617030" y="265938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5" name="Freeform: Shape 934">
                <a:extLst>
                  <a:ext uri="{FF2B5EF4-FFF2-40B4-BE49-F238E27FC236}">
                    <a16:creationId xmlns:a16="http://schemas.microsoft.com/office/drawing/2014/main" id="{10D01890-8354-4CBF-904A-C2818E607A9F}"/>
                  </a:ext>
                </a:extLst>
              </p:cNvPr>
              <p:cNvSpPr/>
              <p:nvPr/>
            </p:nvSpPr>
            <p:spPr>
              <a:xfrm>
                <a:off x="7530215" y="-1614366"/>
                <a:ext cx="838200" cy="523875"/>
              </a:xfrm>
              <a:custGeom>
                <a:avLst/>
                <a:gdLst>
                  <a:gd name="connsiteX0" fmla="*/ 499682 w 838200"/>
                  <a:gd name="connsiteY0" fmla="*/ 158877 h 523875"/>
                  <a:gd name="connsiteX1" fmla="*/ 579120 w 838200"/>
                  <a:gd name="connsiteY1" fmla="*/ 48197 h 523875"/>
                  <a:gd name="connsiteX2" fmla="*/ 707612 w 838200"/>
                  <a:gd name="connsiteY2" fmla="*/ 326422 h 523875"/>
                  <a:gd name="connsiteX3" fmla="*/ 835247 w 838200"/>
                  <a:gd name="connsiteY3" fmla="*/ 518446 h 523875"/>
                  <a:gd name="connsiteX4" fmla="*/ 656654 w 838200"/>
                  <a:gd name="connsiteY4" fmla="*/ 286036 h 523875"/>
                  <a:gd name="connsiteX5" fmla="*/ 563023 w 838200"/>
                  <a:gd name="connsiteY5" fmla="*/ 207455 h 523875"/>
                  <a:gd name="connsiteX6" fmla="*/ 7144 w 838200"/>
                  <a:gd name="connsiteY6" fmla="*/ 7144 h 523875"/>
                  <a:gd name="connsiteX7" fmla="*/ 150495 w 838200"/>
                  <a:gd name="connsiteY7" fmla="*/ 33242 h 523875"/>
                  <a:gd name="connsiteX8" fmla="*/ 231172 w 838200"/>
                  <a:gd name="connsiteY8" fmla="*/ 57817 h 523875"/>
                  <a:gd name="connsiteX9" fmla="*/ 404527 w 838200"/>
                  <a:gd name="connsiteY9" fmla="*/ 113443 h 523875"/>
                  <a:gd name="connsiteX10" fmla="*/ 499682 w 838200"/>
                  <a:gd name="connsiteY10" fmla="*/ 158877 h 523875"/>
                  <a:gd name="connsiteX11" fmla="*/ 499682 w 838200"/>
                  <a:gd name="connsiteY11" fmla="*/ 158877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8200" h="523875">
                    <a:moveTo>
                      <a:pt x="499682" y="158877"/>
                    </a:moveTo>
                    <a:cubicBezTo>
                      <a:pt x="543306" y="180594"/>
                      <a:pt x="559784" y="42958"/>
                      <a:pt x="579120" y="48197"/>
                    </a:cubicBezTo>
                    <a:cubicBezTo>
                      <a:pt x="622745" y="60103"/>
                      <a:pt x="678180" y="294608"/>
                      <a:pt x="707612" y="326422"/>
                    </a:cubicBezTo>
                    <a:cubicBezTo>
                      <a:pt x="761524" y="384715"/>
                      <a:pt x="802386" y="449580"/>
                      <a:pt x="835247" y="518446"/>
                    </a:cubicBezTo>
                    <a:cubicBezTo>
                      <a:pt x="801910" y="449199"/>
                      <a:pt x="726758" y="355568"/>
                      <a:pt x="656654" y="286036"/>
                    </a:cubicBezTo>
                    <a:cubicBezTo>
                      <a:pt x="622459" y="252127"/>
                      <a:pt x="588359" y="229362"/>
                      <a:pt x="563023" y="207455"/>
                    </a:cubicBezTo>
                    <a:cubicBezTo>
                      <a:pt x="446818" y="106871"/>
                      <a:pt x="110871" y="18955"/>
                      <a:pt x="7144" y="7144"/>
                    </a:cubicBezTo>
                    <a:cubicBezTo>
                      <a:pt x="11525" y="7620"/>
                      <a:pt x="85058" y="14573"/>
                      <a:pt x="150495" y="33242"/>
                    </a:cubicBezTo>
                    <a:cubicBezTo>
                      <a:pt x="179642" y="41529"/>
                      <a:pt x="206693" y="50292"/>
                      <a:pt x="231172" y="57817"/>
                    </a:cubicBezTo>
                    <a:cubicBezTo>
                      <a:pt x="284036" y="74009"/>
                      <a:pt x="331089" y="87440"/>
                      <a:pt x="404527" y="113443"/>
                    </a:cubicBezTo>
                    <a:cubicBezTo>
                      <a:pt x="436531" y="124778"/>
                      <a:pt x="472916" y="145637"/>
                      <a:pt x="499682" y="158877"/>
                    </a:cubicBezTo>
                    <a:lnTo>
                      <a:pt x="499682" y="158877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6" name="Freeform: Shape 935">
                <a:extLst>
                  <a:ext uri="{FF2B5EF4-FFF2-40B4-BE49-F238E27FC236}">
                    <a16:creationId xmlns:a16="http://schemas.microsoft.com/office/drawing/2014/main" id="{96B4B2D7-7C22-438D-9B08-E66F58B5E7A0}"/>
                  </a:ext>
                </a:extLst>
              </p:cNvPr>
              <p:cNvSpPr/>
              <p:nvPr/>
            </p:nvSpPr>
            <p:spPr>
              <a:xfrm>
                <a:off x="7322940" y="-1533594"/>
                <a:ext cx="1085850" cy="857250"/>
              </a:xfrm>
              <a:custGeom>
                <a:avLst/>
                <a:gdLst>
                  <a:gd name="connsiteX0" fmla="*/ 1043380 w 1085850"/>
                  <a:gd name="connsiteY0" fmla="*/ 783717 h 857250"/>
                  <a:gd name="connsiteX1" fmla="*/ 995945 w 1085850"/>
                  <a:gd name="connsiteY1" fmla="*/ 721709 h 857250"/>
                  <a:gd name="connsiteX2" fmla="*/ 984706 w 1085850"/>
                  <a:gd name="connsiteY2" fmla="*/ 713518 h 857250"/>
                  <a:gd name="connsiteX3" fmla="*/ 934128 w 1085850"/>
                  <a:gd name="connsiteY3" fmla="*/ 702564 h 857250"/>
                  <a:gd name="connsiteX4" fmla="*/ 948130 w 1085850"/>
                  <a:gd name="connsiteY4" fmla="*/ 780002 h 857250"/>
                  <a:gd name="connsiteX5" fmla="*/ 947082 w 1085850"/>
                  <a:gd name="connsiteY5" fmla="*/ 856107 h 857250"/>
                  <a:gd name="connsiteX6" fmla="*/ 879264 w 1085850"/>
                  <a:gd name="connsiteY6" fmla="*/ 790194 h 857250"/>
                  <a:gd name="connsiteX7" fmla="*/ 870787 w 1085850"/>
                  <a:gd name="connsiteY7" fmla="*/ 782955 h 857250"/>
                  <a:gd name="connsiteX8" fmla="*/ 578560 w 1085850"/>
                  <a:gd name="connsiteY8" fmla="*/ 589026 h 857250"/>
                  <a:gd name="connsiteX9" fmla="*/ 328338 w 1085850"/>
                  <a:gd name="connsiteY9" fmla="*/ 415576 h 857250"/>
                  <a:gd name="connsiteX10" fmla="*/ 212038 w 1085850"/>
                  <a:gd name="connsiteY10" fmla="*/ 305657 h 857250"/>
                  <a:gd name="connsiteX11" fmla="*/ 201655 w 1085850"/>
                  <a:gd name="connsiteY11" fmla="*/ 297275 h 857250"/>
                  <a:gd name="connsiteX12" fmla="*/ 198417 w 1085850"/>
                  <a:gd name="connsiteY12" fmla="*/ 294608 h 857250"/>
                  <a:gd name="connsiteX13" fmla="*/ 191464 w 1085850"/>
                  <a:gd name="connsiteY13" fmla="*/ 288798 h 857250"/>
                  <a:gd name="connsiteX14" fmla="*/ 187844 w 1085850"/>
                  <a:gd name="connsiteY14" fmla="*/ 285750 h 857250"/>
                  <a:gd name="connsiteX15" fmla="*/ 181272 w 1085850"/>
                  <a:gd name="connsiteY15" fmla="*/ 280130 h 857250"/>
                  <a:gd name="connsiteX16" fmla="*/ 177938 w 1085850"/>
                  <a:gd name="connsiteY16" fmla="*/ 277273 h 857250"/>
                  <a:gd name="connsiteX17" fmla="*/ 170509 w 1085850"/>
                  <a:gd name="connsiteY17" fmla="*/ 270796 h 857250"/>
                  <a:gd name="connsiteX18" fmla="*/ 168318 w 1085850"/>
                  <a:gd name="connsiteY18" fmla="*/ 268891 h 857250"/>
                  <a:gd name="connsiteX19" fmla="*/ 159079 w 1085850"/>
                  <a:gd name="connsiteY19" fmla="*/ 260509 h 857250"/>
                  <a:gd name="connsiteX20" fmla="*/ 156697 w 1085850"/>
                  <a:gd name="connsiteY20" fmla="*/ 258318 h 857250"/>
                  <a:gd name="connsiteX21" fmla="*/ 150030 w 1085850"/>
                  <a:gd name="connsiteY21" fmla="*/ 252032 h 857250"/>
                  <a:gd name="connsiteX22" fmla="*/ 146887 w 1085850"/>
                  <a:gd name="connsiteY22" fmla="*/ 249079 h 857250"/>
                  <a:gd name="connsiteX23" fmla="*/ 141172 w 1085850"/>
                  <a:gd name="connsiteY23" fmla="*/ 243459 h 857250"/>
                  <a:gd name="connsiteX24" fmla="*/ 138124 w 1085850"/>
                  <a:gd name="connsiteY24" fmla="*/ 240411 h 857250"/>
                  <a:gd name="connsiteX25" fmla="*/ 132218 w 1085850"/>
                  <a:gd name="connsiteY25" fmla="*/ 234506 h 857250"/>
                  <a:gd name="connsiteX26" fmla="*/ 129742 w 1085850"/>
                  <a:gd name="connsiteY26" fmla="*/ 231934 h 857250"/>
                  <a:gd name="connsiteX27" fmla="*/ 121646 w 1085850"/>
                  <a:gd name="connsiteY27" fmla="*/ 223552 h 857250"/>
                  <a:gd name="connsiteX28" fmla="*/ 120788 w 1085850"/>
                  <a:gd name="connsiteY28" fmla="*/ 222694 h 857250"/>
                  <a:gd name="connsiteX29" fmla="*/ 113835 w 1085850"/>
                  <a:gd name="connsiteY29" fmla="*/ 215170 h 857250"/>
                  <a:gd name="connsiteX30" fmla="*/ 111359 w 1085850"/>
                  <a:gd name="connsiteY30" fmla="*/ 212408 h 857250"/>
                  <a:gd name="connsiteX31" fmla="*/ 106215 w 1085850"/>
                  <a:gd name="connsiteY31" fmla="*/ 206692 h 857250"/>
                  <a:gd name="connsiteX32" fmla="*/ 103548 w 1085850"/>
                  <a:gd name="connsiteY32" fmla="*/ 203644 h 857250"/>
                  <a:gd name="connsiteX33" fmla="*/ 98690 w 1085850"/>
                  <a:gd name="connsiteY33" fmla="*/ 197930 h 857250"/>
                  <a:gd name="connsiteX34" fmla="*/ 96309 w 1085850"/>
                  <a:gd name="connsiteY34" fmla="*/ 195167 h 857250"/>
                  <a:gd name="connsiteX35" fmla="*/ 90594 w 1085850"/>
                  <a:gd name="connsiteY35" fmla="*/ 188214 h 857250"/>
                  <a:gd name="connsiteX36" fmla="*/ 89356 w 1085850"/>
                  <a:gd name="connsiteY36" fmla="*/ 186785 h 857250"/>
                  <a:gd name="connsiteX37" fmla="*/ 82784 w 1085850"/>
                  <a:gd name="connsiteY37" fmla="*/ 178403 h 857250"/>
                  <a:gd name="connsiteX38" fmla="*/ 81069 w 1085850"/>
                  <a:gd name="connsiteY38" fmla="*/ 176117 h 857250"/>
                  <a:gd name="connsiteX39" fmla="*/ 76497 w 1085850"/>
                  <a:gd name="connsiteY39" fmla="*/ 170021 h 857250"/>
                  <a:gd name="connsiteX40" fmla="*/ 74306 w 1085850"/>
                  <a:gd name="connsiteY40" fmla="*/ 167068 h 857250"/>
                  <a:gd name="connsiteX41" fmla="*/ 70306 w 1085850"/>
                  <a:gd name="connsiteY41" fmla="*/ 161449 h 857250"/>
                  <a:gd name="connsiteX42" fmla="*/ 69068 w 1085850"/>
                  <a:gd name="connsiteY42" fmla="*/ 159734 h 857250"/>
                  <a:gd name="connsiteX43" fmla="*/ 69068 w 1085850"/>
                  <a:gd name="connsiteY43" fmla="*/ 159639 h 857250"/>
                  <a:gd name="connsiteX44" fmla="*/ 68782 w 1085850"/>
                  <a:gd name="connsiteY44" fmla="*/ 159163 h 857250"/>
                  <a:gd name="connsiteX45" fmla="*/ 68782 w 1085850"/>
                  <a:gd name="connsiteY45" fmla="*/ 159163 h 857250"/>
                  <a:gd name="connsiteX46" fmla="*/ 67162 w 1085850"/>
                  <a:gd name="connsiteY46" fmla="*/ 156877 h 857250"/>
                  <a:gd name="connsiteX47" fmla="*/ 67067 w 1085850"/>
                  <a:gd name="connsiteY47" fmla="*/ 156781 h 857250"/>
                  <a:gd name="connsiteX48" fmla="*/ 67067 w 1085850"/>
                  <a:gd name="connsiteY48" fmla="*/ 156686 h 857250"/>
                  <a:gd name="connsiteX49" fmla="*/ 67067 w 1085850"/>
                  <a:gd name="connsiteY49" fmla="*/ 156686 h 857250"/>
                  <a:gd name="connsiteX50" fmla="*/ 20966 w 1085850"/>
                  <a:gd name="connsiteY50" fmla="*/ 69818 h 857250"/>
                  <a:gd name="connsiteX51" fmla="*/ 7155 w 1085850"/>
                  <a:gd name="connsiteY51" fmla="*/ 15145 h 857250"/>
                  <a:gd name="connsiteX52" fmla="*/ 8393 w 1085850"/>
                  <a:gd name="connsiteY52" fmla="*/ 7144 h 857250"/>
                  <a:gd name="connsiteX53" fmla="*/ 107263 w 1085850"/>
                  <a:gd name="connsiteY53" fmla="*/ 22574 h 857250"/>
                  <a:gd name="connsiteX54" fmla="*/ 178796 w 1085850"/>
                  <a:gd name="connsiteY54" fmla="*/ 39910 h 857250"/>
                  <a:gd name="connsiteX55" fmla="*/ 227563 w 1085850"/>
                  <a:gd name="connsiteY55" fmla="*/ 39148 h 857250"/>
                  <a:gd name="connsiteX56" fmla="*/ 366057 w 1085850"/>
                  <a:gd name="connsiteY56" fmla="*/ 196310 h 857250"/>
                  <a:gd name="connsiteX57" fmla="*/ 338339 w 1085850"/>
                  <a:gd name="connsiteY57" fmla="*/ 210979 h 857250"/>
                  <a:gd name="connsiteX58" fmla="*/ 317479 w 1085850"/>
                  <a:gd name="connsiteY58" fmla="*/ 250222 h 857250"/>
                  <a:gd name="connsiteX59" fmla="*/ 317479 w 1085850"/>
                  <a:gd name="connsiteY59" fmla="*/ 250222 h 857250"/>
                  <a:gd name="connsiteX60" fmla="*/ 339482 w 1085850"/>
                  <a:gd name="connsiteY60" fmla="*/ 329565 h 857250"/>
                  <a:gd name="connsiteX61" fmla="*/ 375487 w 1085850"/>
                  <a:gd name="connsiteY61" fmla="*/ 409289 h 857250"/>
                  <a:gd name="connsiteX62" fmla="*/ 409110 w 1085850"/>
                  <a:gd name="connsiteY62" fmla="*/ 461677 h 857250"/>
                  <a:gd name="connsiteX63" fmla="*/ 411110 w 1085850"/>
                  <a:gd name="connsiteY63" fmla="*/ 464153 h 857250"/>
                  <a:gd name="connsiteX64" fmla="*/ 412348 w 1085850"/>
                  <a:gd name="connsiteY64" fmla="*/ 465677 h 857250"/>
                  <a:gd name="connsiteX65" fmla="*/ 414730 w 1085850"/>
                  <a:gd name="connsiteY65" fmla="*/ 468440 h 857250"/>
                  <a:gd name="connsiteX66" fmla="*/ 415682 w 1085850"/>
                  <a:gd name="connsiteY66" fmla="*/ 469583 h 857250"/>
                  <a:gd name="connsiteX67" fmla="*/ 417016 w 1085850"/>
                  <a:gd name="connsiteY67" fmla="*/ 471107 h 857250"/>
                  <a:gd name="connsiteX68" fmla="*/ 418921 w 1085850"/>
                  <a:gd name="connsiteY68" fmla="*/ 473202 h 857250"/>
                  <a:gd name="connsiteX69" fmla="*/ 420159 w 1085850"/>
                  <a:gd name="connsiteY69" fmla="*/ 474631 h 857250"/>
                  <a:gd name="connsiteX70" fmla="*/ 422159 w 1085850"/>
                  <a:gd name="connsiteY70" fmla="*/ 476726 h 857250"/>
                  <a:gd name="connsiteX71" fmla="*/ 423493 w 1085850"/>
                  <a:gd name="connsiteY71" fmla="*/ 478060 h 857250"/>
                  <a:gd name="connsiteX72" fmla="*/ 425493 w 1085850"/>
                  <a:gd name="connsiteY72" fmla="*/ 480060 h 857250"/>
                  <a:gd name="connsiteX73" fmla="*/ 426827 w 1085850"/>
                  <a:gd name="connsiteY73" fmla="*/ 481394 h 857250"/>
                  <a:gd name="connsiteX74" fmla="*/ 428827 w 1085850"/>
                  <a:gd name="connsiteY74" fmla="*/ 483394 h 857250"/>
                  <a:gd name="connsiteX75" fmla="*/ 430255 w 1085850"/>
                  <a:gd name="connsiteY75" fmla="*/ 484632 h 857250"/>
                  <a:gd name="connsiteX76" fmla="*/ 432351 w 1085850"/>
                  <a:gd name="connsiteY76" fmla="*/ 486537 h 857250"/>
                  <a:gd name="connsiteX77" fmla="*/ 433780 w 1085850"/>
                  <a:gd name="connsiteY77" fmla="*/ 487775 h 857250"/>
                  <a:gd name="connsiteX78" fmla="*/ 435875 w 1085850"/>
                  <a:gd name="connsiteY78" fmla="*/ 489585 h 857250"/>
                  <a:gd name="connsiteX79" fmla="*/ 437399 w 1085850"/>
                  <a:gd name="connsiteY79" fmla="*/ 490823 h 857250"/>
                  <a:gd name="connsiteX80" fmla="*/ 439495 w 1085850"/>
                  <a:gd name="connsiteY80" fmla="*/ 492443 h 857250"/>
                  <a:gd name="connsiteX81" fmla="*/ 441114 w 1085850"/>
                  <a:gd name="connsiteY81" fmla="*/ 493586 h 857250"/>
                  <a:gd name="connsiteX82" fmla="*/ 443210 w 1085850"/>
                  <a:gd name="connsiteY82" fmla="*/ 495110 h 857250"/>
                  <a:gd name="connsiteX83" fmla="*/ 444829 w 1085850"/>
                  <a:gd name="connsiteY83" fmla="*/ 496157 h 857250"/>
                  <a:gd name="connsiteX84" fmla="*/ 446924 w 1085850"/>
                  <a:gd name="connsiteY84" fmla="*/ 497586 h 857250"/>
                  <a:gd name="connsiteX85" fmla="*/ 448639 w 1085850"/>
                  <a:gd name="connsiteY85" fmla="*/ 498634 h 857250"/>
                  <a:gd name="connsiteX86" fmla="*/ 450734 w 1085850"/>
                  <a:gd name="connsiteY86" fmla="*/ 499872 h 857250"/>
                  <a:gd name="connsiteX87" fmla="*/ 452544 w 1085850"/>
                  <a:gd name="connsiteY87" fmla="*/ 500825 h 857250"/>
                  <a:gd name="connsiteX88" fmla="*/ 454639 w 1085850"/>
                  <a:gd name="connsiteY88" fmla="*/ 501968 h 857250"/>
                  <a:gd name="connsiteX89" fmla="*/ 456545 w 1085850"/>
                  <a:gd name="connsiteY89" fmla="*/ 502920 h 857250"/>
                  <a:gd name="connsiteX90" fmla="*/ 458545 w 1085850"/>
                  <a:gd name="connsiteY90" fmla="*/ 503873 h 857250"/>
                  <a:gd name="connsiteX91" fmla="*/ 460545 w 1085850"/>
                  <a:gd name="connsiteY91" fmla="*/ 504730 h 857250"/>
                  <a:gd name="connsiteX92" fmla="*/ 462450 w 1085850"/>
                  <a:gd name="connsiteY92" fmla="*/ 505587 h 857250"/>
                  <a:gd name="connsiteX93" fmla="*/ 464546 w 1085850"/>
                  <a:gd name="connsiteY93" fmla="*/ 506349 h 857250"/>
                  <a:gd name="connsiteX94" fmla="*/ 466451 w 1085850"/>
                  <a:gd name="connsiteY94" fmla="*/ 507016 h 857250"/>
                  <a:gd name="connsiteX95" fmla="*/ 469022 w 1085850"/>
                  <a:gd name="connsiteY95" fmla="*/ 507778 h 857250"/>
                  <a:gd name="connsiteX96" fmla="*/ 470546 w 1085850"/>
                  <a:gd name="connsiteY96" fmla="*/ 508254 h 857250"/>
                  <a:gd name="connsiteX97" fmla="*/ 474642 w 1085850"/>
                  <a:gd name="connsiteY97" fmla="*/ 509207 h 857250"/>
                  <a:gd name="connsiteX98" fmla="*/ 506265 w 1085850"/>
                  <a:gd name="connsiteY98" fmla="*/ 510254 h 857250"/>
                  <a:gd name="connsiteX99" fmla="*/ 512932 w 1085850"/>
                  <a:gd name="connsiteY99" fmla="*/ 481584 h 857250"/>
                  <a:gd name="connsiteX100" fmla="*/ 517504 w 1085850"/>
                  <a:gd name="connsiteY100" fmla="*/ 461296 h 857250"/>
                  <a:gd name="connsiteX101" fmla="*/ 518933 w 1085850"/>
                  <a:gd name="connsiteY101" fmla="*/ 461962 h 857250"/>
                  <a:gd name="connsiteX102" fmla="*/ 525220 w 1085850"/>
                  <a:gd name="connsiteY102" fmla="*/ 467011 h 857250"/>
                  <a:gd name="connsiteX103" fmla="*/ 549128 w 1085850"/>
                  <a:gd name="connsiteY103" fmla="*/ 491014 h 857250"/>
                  <a:gd name="connsiteX104" fmla="*/ 639234 w 1085850"/>
                  <a:gd name="connsiteY104" fmla="*/ 567976 h 857250"/>
                  <a:gd name="connsiteX105" fmla="*/ 770870 w 1085850"/>
                  <a:gd name="connsiteY105" fmla="*/ 633413 h 857250"/>
                  <a:gd name="connsiteX106" fmla="*/ 773060 w 1085850"/>
                  <a:gd name="connsiteY106" fmla="*/ 632651 h 857250"/>
                  <a:gd name="connsiteX107" fmla="*/ 774013 w 1085850"/>
                  <a:gd name="connsiteY107" fmla="*/ 632270 h 857250"/>
                  <a:gd name="connsiteX108" fmla="*/ 775442 w 1085850"/>
                  <a:gd name="connsiteY108" fmla="*/ 631793 h 857250"/>
                  <a:gd name="connsiteX109" fmla="*/ 776585 w 1085850"/>
                  <a:gd name="connsiteY109" fmla="*/ 631412 h 857250"/>
                  <a:gd name="connsiteX110" fmla="*/ 777918 w 1085850"/>
                  <a:gd name="connsiteY110" fmla="*/ 630841 h 857250"/>
                  <a:gd name="connsiteX111" fmla="*/ 779156 w 1085850"/>
                  <a:gd name="connsiteY111" fmla="*/ 630365 h 857250"/>
                  <a:gd name="connsiteX112" fmla="*/ 780490 w 1085850"/>
                  <a:gd name="connsiteY112" fmla="*/ 629793 h 857250"/>
                  <a:gd name="connsiteX113" fmla="*/ 781823 w 1085850"/>
                  <a:gd name="connsiteY113" fmla="*/ 629222 h 857250"/>
                  <a:gd name="connsiteX114" fmla="*/ 783252 w 1085850"/>
                  <a:gd name="connsiteY114" fmla="*/ 628650 h 857250"/>
                  <a:gd name="connsiteX115" fmla="*/ 784586 w 1085850"/>
                  <a:gd name="connsiteY115" fmla="*/ 628079 h 857250"/>
                  <a:gd name="connsiteX116" fmla="*/ 786014 w 1085850"/>
                  <a:gd name="connsiteY116" fmla="*/ 627412 h 857250"/>
                  <a:gd name="connsiteX117" fmla="*/ 787348 w 1085850"/>
                  <a:gd name="connsiteY117" fmla="*/ 626840 h 857250"/>
                  <a:gd name="connsiteX118" fmla="*/ 788872 w 1085850"/>
                  <a:gd name="connsiteY118" fmla="*/ 626174 h 857250"/>
                  <a:gd name="connsiteX119" fmla="*/ 790301 w 1085850"/>
                  <a:gd name="connsiteY119" fmla="*/ 625507 h 857250"/>
                  <a:gd name="connsiteX120" fmla="*/ 791824 w 1085850"/>
                  <a:gd name="connsiteY120" fmla="*/ 624840 h 857250"/>
                  <a:gd name="connsiteX121" fmla="*/ 793253 w 1085850"/>
                  <a:gd name="connsiteY121" fmla="*/ 624173 h 857250"/>
                  <a:gd name="connsiteX122" fmla="*/ 794777 w 1085850"/>
                  <a:gd name="connsiteY122" fmla="*/ 623411 h 857250"/>
                  <a:gd name="connsiteX123" fmla="*/ 796206 w 1085850"/>
                  <a:gd name="connsiteY123" fmla="*/ 622745 h 857250"/>
                  <a:gd name="connsiteX124" fmla="*/ 797825 w 1085850"/>
                  <a:gd name="connsiteY124" fmla="*/ 621983 h 857250"/>
                  <a:gd name="connsiteX125" fmla="*/ 799254 w 1085850"/>
                  <a:gd name="connsiteY125" fmla="*/ 621221 h 857250"/>
                  <a:gd name="connsiteX126" fmla="*/ 800873 w 1085850"/>
                  <a:gd name="connsiteY126" fmla="*/ 620459 h 857250"/>
                  <a:gd name="connsiteX127" fmla="*/ 802397 w 1085850"/>
                  <a:gd name="connsiteY127" fmla="*/ 619697 h 857250"/>
                  <a:gd name="connsiteX128" fmla="*/ 804017 w 1085850"/>
                  <a:gd name="connsiteY128" fmla="*/ 618935 h 857250"/>
                  <a:gd name="connsiteX129" fmla="*/ 805445 w 1085850"/>
                  <a:gd name="connsiteY129" fmla="*/ 618173 h 857250"/>
                  <a:gd name="connsiteX130" fmla="*/ 807064 w 1085850"/>
                  <a:gd name="connsiteY130" fmla="*/ 617315 h 857250"/>
                  <a:gd name="connsiteX131" fmla="*/ 808493 w 1085850"/>
                  <a:gd name="connsiteY131" fmla="*/ 616553 h 857250"/>
                  <a:gd name="connsiteX132" fmla="*/ 810113 w 1085850"/>
                  <a:gd name="connsiteY132" fmla="*/ 615696 h 857250"/>
                  <a:gd name="connsiteX133" fmla="*/ 811541 w 1085850"/>
                  <a:gd name="connsiteY133" fmla="*/ 614934 h 857250"/>
                  <a:gd name="connsiteX134" fmla="*/ 813161 w 1085850"/>
                  <a:gd name="connsiteY134" fmla="*/ 614077 h 857250"/>
                  <a:gd name="connsiteX135" fmla="*/ 814685 w 1085850"/>
                  <a:gd name="connsiteY135" fmla="*/ 613220 h 857250"/>
                  <a:gd name="connsiteX136" fmla="*/ 853261 w 1085850"/>
                  <a:gd name="connsiteY136" fmla="*/ 581787 h 857250"/>
                  <a:gd name="connsiteX137" fmla="*/ 905458 w 1085850"/>
                  <a:gd name="connsiteY137" fmla="*/ 549878 h 857250"/>
                  <a:gd name="connsiteX138" fmla="*/ 906410 w 1085850"/>
                  <a:gd name="connsiteY138" fmla="*/ 549593 h 857250"/>
                  <a:gd name="connsiteX139" fmla="*/ 911459 w 1085850"/>
                  <a:gd name="connsiteY139" fmla="*/ 548926 h 857250"/>
                  <a:gd name="connsiteX140" fmla="*/ 921841 w 1085850"/>
                  <a:gd name="connsiteY140" fmla="*/ 540925 h 857250"/>
                  <a:gd name="connsiteX141" fmla="*/ 983087 w 1085850"/>
                  <a:gd name="connsiteY141" fmla="*/ 514826 h 857250"/>
                  <a:gd name="connsiteX142" fmla="*/ 1036998 w 1085850"/>
                  <a:gd name="connsiteY142" fmla="*/ 559308 h 857250"/>
                  <a:gd name="connsiteX143" fmla="*/ 1078813 w 1085850"/>
                  <a:gd name="connsiteY143" fmla="*/ 716851 h 857250"/>
                  <a:gd name="connsiteX144" fmla="*/ 1043380 w 1085850"/>
                  <a:gd name="connsiteY144" fmla="*/ 783717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1085850" h="857250">
                    <a:moveTo>
                      <a:pt x="1043380" y="783717"/>
                    </a:moveTo>
                    <a:cubicBezTo>
                      <a:pt x="1037379" y="768477"/>
                      <a:pt x="1010804" y="734092"/>
                      <a:pt x="995945" y="721709"/>
                    </a:cubicBezTo>
                    <a:cubicBezTo>
                      <a:pt x="992707" y="718947"/>
                      <a:pt x="988897" y="716185"/>
                      <a:pt x="984706" y="713518"/>
                    </a:cubicBezTo>
                    <a:cubicBezTo>
                      <a:pt x="969847" y="703993"/>
                      <a:pt x="950416" y="696278"/>
                      <a:pt x="934128" y="702564"/>
                    </a:cubicBezTo>
                    <a:cubicBezTo>
                      <a:pt x="912982" y="710660"/>
                      <a:pt x="934319" y="777431"/>
                      <a:pt x="948130" y="780002"/>
                    </a:cubicBezTo>
                    <a:cubicBezTo>
                      <a:pt x="971276" y="784384"/>
                      <a:pt x="957274" y="839534"/>
                      <a:pt x="947082" y="856107"/>
                    </a:cubicBezTo>
                    <a:cubicBezTo>
                      <a:pt x="926508" y="833152"/>
                      <a:pt x="903743" y="811244"/>
                      <a:pt x="879264" y="790194"/>
                    </a:cubicBezTo>
                    <a:cubicBezTo>
                      <a:pt x="876502" y="787813"/>
                      <a:pt x="873644" y="785336"/>
                      <a:pt x="870787" y="782955"/>
                    </a:cubicBezTo>
                    <a:cubicBezTo>
                      <a:pt x="785824" y="711518"/>
                      <a:pt x="681715" y="649796"/>
                      <a:pt x="578560" y="589026"/>
                    </a:cubicBezTo>
                    <a:cubicBezTo>
                      <a:pt x="483310" y="532924"/>
                      <a:pt x="396156" y="481965"/>
                      <a:pt x="328338" y="415576"/>
                    </a:cubicBezTo>
                    <a:cubicBezTo>
                      <a:pt x="328910" y="414719"/>
                      <a:pt x="229754" y="327374"/>
                      <a:pt x="212038" y="305657"/>
                    </a:cubicBezTo>
                    <a:cubicBezTo>
                      <a:pt x="208513" y="302895"/>
                      <a:pt x="205085" y="300133"/>
                      <a:pt x="201655" y="297275"/>
                    </a:cubicBezTo>
                    <a:cubicBezTo>
                      <a:pt x="200608" y="296418"/>
                      <a:pt x="199465" y="295466"/>
                      <a:pt x="198417" y="294608"/>
                    </a:cubicBezTo>
                    <a:cubicBezTo>
                      <a:pt x="196036" y="292703"/>
                      <a:pt x="193750" y="290798"/>
                      <a:pt x="191464" y="288798"/>
                    </a:cubicBezTo>
                    <a:cubicBezTo>
                      <a:pt x="190226" y="287750"/>
                      <a:pt x="189082" y="286798"/>
                      <a:pt x="187844" y="285750"/>
                    </a:cubicBezTo>
                    <a:cubicBezTo>
                      <a:pt x="185654" y="283845"/>
                      <a:pt x="183463" y="282035"/>
                      <a:pt x="181272" y="280130"/>
                    </a:cubicBezTo>
                    <a:cubicBezTo>
                      <a:pt x="180129" y="279178"/>
                      <a:pt x="178986" y="278225"/>
                      <a:pt x="177938" y="277273"/>
                    </a:cubicBezTo>
                    <a:cubicBezTo>
                      <a:pt x="175462" y="275082"/>
                      <a:pt x="172985" y="272891"/>
                      <a:pt x="170509" y="270796"/>
                    </a:cubicBezTo>
                    <a:cubicBezTo>
                      <a:pt x="169747" y="270129"/>
                      <a:pt x="169080" y="269558"/>
                      <a:pt x="168318" y="268891"/>
                    </a:cubicBezTo>
                    <a:cubicBezTo>
                      <a:pt x="165175" y="266129"/>
                      <a:pt x="162127" y="263271"/>
                      <a:pt x="159079" y="260509"/>
                    </a:cubicBezTo>
                    <a:cubicBezTo>
                      <a:pt x="158317" y="259747"/>
                      <a:pt x="157460" y="259080"/>
                      <a:pt x="156697" y="258318"/>
                    </a:cubicBezTo>
                    <a:cubicBezTo>
                      <a:pt x="154507" y="256223"/>
                      <a:pt x="152221" y="254127"/>
                      <a:pt x="150030" y="252032"/>
                    </a:cubicBezTo>
                    <a:cubicBezTo>
                      <a:pt x="148982" y="251079"/>
                      <a:pt x="147935" y="250031"/>
                      <a:pt x="146887" y="249079"/>
                    </a:cubicBezTo>
                    <a:cubicBezTo>
                      <a:pt x="144982" y="247269"/>
                      <a:pt x="143077" y="245364"/>
                      <a:pt x="141172" y="243459"/>
                    </a:cubicBezTo>
                    <a:cubicBezTo>
                      <a:pt x="140124" y="242411"/>
                      <a:pt x="139076" y="241459"/>
                      <a:pt x="138124" y="240411"/>
                    </a:cubicBezTo>
                    <a:cubicBezTo>
                      <a:pt x="136123" y="238411"/>
                      <a:pt x="134219" y="236411"/>
                      <a:pt x="132218" y="234506"/>
                    </a:cubicBezTo>
                    <a:cubicBezTo>
                      <a:pt x="131361" y="233648"/>
                      <a:pt x="130504" y="232791"/>
                      <a:pt x="129742" y="231934"/>
                    </a:cubicBezTo>
                    <a:cubicBezTo>
                      <a:pt x="126979" y="229172"/>
                      <a:pt x="124312" y="226314"/>
                      <a:pt x="121646" y="223552"/>
                    </a:cubicBezTo>
                    <a:cubicBezTo>
                      <a:pt x="121360" y="223266"/>
                      <a:pt x="121074" y="222980"/>
                      <a:pt x="120788" y="222694"/>
                    </a:cubicBezTo>
                    <a:cubicBezTo>
                      <a:pt x="118407" y="220218"/>
                      <a:pt x="116121" y="217646"/>
                      <a:pt x="113835" y="215170"/>
                    </a:cubicBezTo>
                    <a:cubicBezTo>
                      <a:pt x="112978" y="214217"/>
                      <a:pt x="112216" y="213360"/>
                      <a:pt x="111359" y="212408"/>
                    </a:cubicBezTo>
                    <a:cubicBezTo>
                      <a:pt x="109644" y="210503"/>
                      <a:pt x="107929" y="208598"/>
                      <a:pt x="106215" y="206692"/>
                    </a:cubicBezTo>
                    <a:cubicBezTo>
                      <a:pt x="105358" y="205740"/>
                      <a:pt x="104405" y="204692"/>
                      <a:pt x="103548" y="203644"/>
                    </a:cubicBezTo>
                    <a:cubicBezTo>
                      <a:pt x="101929" y="201740"/>
                      <a:pt x="100310" y="199835"/>
                      <a:pt x="98690" y="197930"/>
                    </a:cubicBezTo>
                    <a:cubicBezTo>
                      <a:pt x="97928" y="196977"/>
                      <a:pt x="97071" y="196025"/>
                      <a:pt x="96309" y="195167"/>
                    </a:cubicBezTo>
                    <a:cubicBezTo>
                      <a:pt x="94404" y="192881"/>
                      <a:pt x="92499" y="190500"/>
                      <a:pt x="90594" y="188214"/>
                    </a:cubicBezTo>
                    <a:cubicBezTo>
                      <a:pt x="90213" y="187738"/>
                      <a:pt x="89832" y="187262"/>
                      <a:pt x="89356" y="186785"/>
                    </a:cubicBezTo>
                    <a:cubicBezTo>
                      <a:pt x="87070" y="184023"/>
                      <a:pt x="84879" y="181166"/>
                      <a:pt x="82784" y="178403"/>
                    </a:cubicBezTo>
                    <a:cubicBezTo>
                      <a:pt x="82212" y="177641"/>
                      <a:pt x="81640" y="176879"/>
                      <a:pt x="81069" y="176117"/>
                    </a:cubicBezTo>
                    <a:cubicBezTo>
                      <a:pt x="79545" y="174117"/>
                      <a:pt x="77926" y="172022"/>
                      <a:pt x="76497" y="170021"/>
                    </a:cubicBezTo>
                    <a:cubicBezTo>
                      <a:pt x="75735" y="169069"/>
                      <a:pt x="75068" y="168021"/>
                      <a:pt x="74306" y="167068"/>
                    </a:cubicBezTo>
                    <a:cubicBezTo>
                      <a:pt x="72973" y="165164"/>
                      <a:pt x="71544" y="163354"/>
                      <a:pt x="70306" y="161449"/>
                    </a:cubicBezTo>
                    <a:cubicBezTo>
                      <a:pt x="69925" y="160877"/>
                      <a:pt x="69448" y="160306"/>
                      <a:pt x="69068" y="159734"/>
                    </a:cubicBezTo>
                    <a:cubicBezTo>
                      <a:pt x="69068" y="159734"/>
                      <a:pt x="69068" y="159734"/>
                      <a:pt x="69068" y="159639"/>
                    </a:cubicBezTo>
                    <a:cubicBezTo>
                      <a:pt x="68972" y="159449"/>
                      <a:pt x="68877" y="159353"/>
                      <a:pt x="68782" y="159163"/>
                    </a:cubicBezTo>
                    <a:cubicBezTo>
                      <a:pt x="68782" y="159163"/>
                      <a:pt x="68782" y="159163"/>
                      <a:pt x="68782" y="159163"/>
                    </a:cubicBezTo>
                    <a:cubicBezTo>
                      <a:pt x="68210" y="158401"/>
                      <a:pt x="67734" y="157639"/>
                      <a:pt x="67162" y="156877"/>
                    </a:cubicBezTo>
                    <a:cubicBezTo>
                      <a:pt x="67162" y="156877"/>
                      <a:pt x="67067" y="156781"/>
                      <a:pt x="67067" y="156781"/>
                    </a:cubicBezTo>
                    <a:cubicBezTo>
                      <a:pt x="67067" y="156781"/>
                      <a:pt x="67067" y="156781"/>
                      <a:pt x="67067" y="156686"/>
                    </a:cubicBezTo>
                    <a:lnTo>
                      <a:pt x="67067" y="156686"/>
                    </a:lnTo>
                    <a:cubicBezTo>
                      <a:pt x="46588" y="127254"/>
                      <a:pt x="31253" y="98107"/>
                      <a:pt x="20966" y="69818"/>
                    </a:cubicBezTo>
                    <a:cubicBezTo>
                      <a:pt x="14204" y="51149"/>
                      <a:pt x="9536" y="32957"/>
                      <a:pt x="7155" y="15145"/>
                    </a:cubicBezTo>
                    <a:cubicBezTo>
                      <a:pt x="6964" y="14097"/>
                      <a:pt x="9251" y="7906"/>
                      <a:pt x="8393" y="7144"/>
                    </a:cubicBezTo>
                    <a:cubicBezTo>
                      <a:pt x="39445" y="11049"/>
                      <a:pt x="73354" y="16097"/>
                      <a:pt x="107263" y="22574"/>
                    </a:cubicBezTo>
                    <a:cubicBezTo>
                      <a:pt x="134409" y="27718"/>
                      <a:pt x="154507" y="21431"/>
                      <a:pt x="178796" y="39910"/>
                    </a:cubicBezTo>
                    <a:cubicBezTo>
                      <a:pt x="203561" y="58769"/>
                      <a:pt x="201560" y="26384"/>
                      <a:pt x="227563" y="39148"/>
                    </a:cubicBezTo>
                    <a:cubicBezTo>
                      <a:pt x="281761" y="65913"/>
                      <a:pt x="338720" y="145637"/>
                      <a:pt x="366057" y="196310"/>
                    </a:cubicBezTo>
                    <a:cubicBezTo>
                      <a:pt x="373963" y="210979"/>
                      <a:pt x="340625" y="208502"/>
                      <a:pt x="338339" y="210979"/>
                    </a:cubicBezTo>
                    <a:cubicBezTo>
                      <a:pt x="329767" y="220313"/>
                      <a:pt x="322337" y="234696"/>
                      <a:pt x="317479" y="250222"/>
                    </a:cubicBezTo>
                    <a:cubicBezTo>
                      <a:pt x="317479" y="250222"/>
                      <a:pt x="317479" y="250222"/>
                      <a:pt x="317479" y="250222"/>
                    </a:cubicBezTo>
                    <a:cubicBezTo>
                      <a:pt x="307097" y="284131"/>
                      <a:pt x="309288" y="323850"/>
                      <a:pt x="339482" y="329565"/>
                    </a:cubicBezTo>
                    <a:cubicBezTo>
                      <a:pt x="341197" y="353568"/>
                      <a:pt x="363295" y="386715"/>
                      <a:pt x="375487" y="409289"/>
                    </a:cubicBezTo>
                    <a:cubicBezTo>
                      <a:pt x="383964" y="425006"/>
                      <a:pt x="395299" y="444246"/>
                      <a:pt x="409110" y="461677"/>
                    </a:cubicBezTo>
                    <a:cubicBezTo>
                      <a:pt x="409777" y="462534"/>
                      <a:pt x="410444" y="463296"/>
                      <a:pt x="411110" y="464153"/>
                    </a:cubicBezTo>
                    <a:cubicBezTo>
                      <a:pt x="411491" y="464630"/>
                      <a:pt x="411872" y="465106"/>
                      <a:pt x="412348" y="465677"/>
                    </a:cubicBezTo>
                    <a:cubicBezTo>
                      <a:pt x="413111" y="466630"/>
                      <a:pt x="413872" y="467582"/>
                      <a:pt x="414730" y="468440"/>
                    </a:cubicBezTo>
                    <a:cubicBezTo>
                      <a:pt x="415015" y="468821"/>
                      <a:pt x="415301" y="469202"/>
                      <a:pt x="415682" y="469583"/>
                    </a:cubicBezTo>
                    <a:cubicBezTo>
                      <a:pt x="416063" y="470059"/>
                      <a:pt x="416539" y="470535"/>
                      <a:pt x="417016" y="471107"/>
                    </a:cubicBezTo>
                    <a:cubicBezTo>
                      <a:pt x="417682" y="471773"/>
                      <a:pt x="418254" y="472535"/>
                      <a:pt x="418921" y="473202"/>
                    </a:cubicBezTo>
                    <a:cubicBezTo>
                      <a:pt x="419302" y="473678"/>
                      <a:pt x="419778" y="474155"/>
                      <a:pt x="420159" y="474631"/>
                    </a:cubicBezTo>
                    <a:cubicBezTo>
                      <a:pt x="420826" y="475298"/>
                      <a:pt x="421493" y="476060"/>
                      <a:pt x="422159" y="476726"/>
                    </a:cubicBezTo>
                    <a:cubicBezTo>
                      <a:pt x="422540" y="477203"/>
                      <a:pt x="423017" y="477584"/>
                      <a:pt x="423493" y="478060"/>
                    </a:cubicBezTo>
                    <a:cubicBezTo>
                      <a:pt x="424160" y="478727"/>
                      <a:pt x="424826" y="479393"/>
                      <a:pt x="425493" y="480060"/>
                    </a:cubicBezTo>
                    <a:cubicBezTo>
                      <a:pt x="425969" y="480536"/>
                      <a:pt x="426350" y="480917"/>
                      <a:pt x="426827" y="481394"/>
                    </a:cubicBezTo>
                    <a:cubicBezTo>
                      <a:pt x="427493" y="482060"/>
                      <a:pt x="428160" y="482727"/>
                      <a:pt x="428827" y="483394"/>
                    </a:cubicBezTo>
                    <a:cubicBezTo>
                      <a:pt x="429303" y="483870"/>
                      <a:pt x="429779" y="484251"/>
                      <a:pt x="430255" y="484632"/>
                    </a:cubicBezTo>
                    <a:cubicBezTo>
                      <a:pt x="430922" y="485299"/>
                      <a:pt x="431589" y="485870"/>
                      <a:pt x="432351" y="486537"/>
                    </a:cubicBezTo>
                    <a:cubicBezTo>
                      <a:pt x="432827" y="486918"/>
                      <a:pt x="433304" y="487394"/>
                      <a:pt x="433780" y="487775"/>
                    </a:cubicBezTo>
                    <a:cubicBezTo>
                      <a:pt x="434446" y="488347"/>
                      <a:pt x="435209" y="489013"/>
                      <a:pt x="435875" y="489585"/>
                    </a:cubicBezTo>
                    <a:cubicBezTo>
                      <a:pt x="436352" y="489966"/>
                      <a:pt x="436923" y="490347"/>
                      <a:pt x="437399" y="490823"/>
                    </a:cubicBezTo>
                    <a:cubicBezTo>
                      <a:pt x="438066" y="491395"/>
                      <a:pt x="438828" y="491966"/>
                      <a:pt x="439495" y="492443"/>
                    </a:cubicBezTo>
                    <a:cubicBezTo>
                      <a:pt x="439971" y="492824"/>
                      <a:pt x="440543" y="493205"/>
                      <a:pt x="441114" y="493586"/>
                    </a:cubicBezTo>
                    <a:cubicBezTo>
                      <a:pt x="441781" y="494062"/>
                      <a:pt x="442543" y="494633"/>
                      <a:pt x="443210" y="495110"/>
                    </a:cubicBezTo>
                    <a:cubicBezTo>
                      <a:pt x="443686" y="495491"/>
                      <a:pt x="444257" y="495776"/>
                      <a:pt x="444829" y="496157"/>
                    </a:cubicBezTo>
                    <a:cubicBezTo>
                      <a:pt x="445496" y="496634"/>
                      <a:pt x="446257" y="497110"/>
                      <a:pt x="446924" y="497586"/>
                    </a:cubicBezTo>
                    <a:cubicBezTo>
                      <a:pt x="447496" y="497967"/>
                      <a:pt x="448067" y="498253"/>
                      <a:pt x="448639" y="498634"/>
                    </a:cubicBezTo>
                    <a:cubicBezTo>
                      <a:pt x="449305" y="499015"/>
                      <a:pt x="450068" y="499491"/>
                      <a:pt x="450734" y="499872"/>
                    </a:cubicBezTo>
                    <a:cubicBezTo>
                      <a:pt x="451306" y="500253"/>
                      <a:pt x="451877" y="500539"/>
                      <a:pt x="452544" y="500825"/>
                    </a:cubicBezTo>
                    <a:cubicBezTo>
                      <a:pt x="453211" y="501206"/>
                      <a:pt x="453878" y="501586"/>
                      <a:pt x="454639" y="501968"/>
                    </a:cubicBezTo>
                    <a:cubicBezTo>
                      <a:pt x="455306" y="502349"/>
                      <a:pt x="455973" y="502634"/>
                      <a:pt x="456545" y="502920"/>
                    </a:cubicBezTo>
                    <a:cubicBezTo>
                      <a:pt x="457211" y="503206"/>
                      <a:pt x="457878" y="503587"/>
                      <a:pt x="458545" y="503873"/>
                    </a:cubicBezTo>
                    <a:cubicBezTo>
                      <a:pt x="459212" y="504158"/>
                      <a:pt x="459878" y="504444"/>
                      <a:pt x="460545" y="504730"/>
                    </a:cubicBezTo>
                    <a:cubicBezTo>
                      <a:pt x="461212" y="505016"/>
                      <a:pt x="461879" y="505301"/>
                      <a:pt x="462450" y="505587"/>
                    </a:cubicBezTo>
                    <a:cubicBezTo>
                      <a:pt x="463117" y="505873"/>
                      <a:pt x="463879" y="506063"/>
                      <a:pt x="464546" y="506349"/>
                    </a:cubicBezTo>
                    <a:cubicBezTo>
                      <a:pt x="465212" y="506540"/>
                      <a:pt x="465784" y="506825"/>
                      <a:pt x="466451" y="507016"/>
                    </a:cubicBezTo>
                    <a:cubicBezTo>
                      <a:pt x="467308" y="507302"/>
                      <a:pt x="468165" y="507492"/>
                      <a:pt x="469022" y="507778"/>
                    </a:cubicBezTo>
                    <a:cubicBezTo>
                      <a:pt x="469498" y="507873"/>
                      <a:pt x="470070" y="508063"/>
                      <a:pt x="470546" y="508254"/>
                    </a:cubicBezTo>
                    <a:cubicBezTo>
                      <a:pt x="471880" y="508635"/>
                      <a:pt x="473309" y="508921"/>
                      <a:pt x="474642" y="509207"/>
                    </a:cubicBezTo>
                    <a:cubicBezTo>
                      <a:pt x="497883" y="513588"/>
                      <a:pt x="484643" y="521684"/>
                      <a:pt x="506265" y="510254"/>
                    </a:cubicBezTo>
                    <a:cubicBezTo>
                      <a:pt x="514361" y="505968"/>
                      <a:pt x="514171" y="489871"/>
                      <a:pt x="512932" y="481584"/>
                    </a:cubicBezTo>
                    <a:cubicBezTo>
                      <a:pt x="510361" y="464058"/>
                      <a:pt x="512742" y="459581"/>
                      <a:pt x="517504" y="461296"/>
                    </a:cubicBezTo>
                    <a:cubicBezTo>
                      <a:pt x="518076" y="461582"/>
                      <a:pt x="518457" y="461677"/>
                      <a:pt x="518933" y="461962"/>
                    </a:cubicBezTo>
                    <a:cubicBezTo>
                      <a:pt x="521410" y="463391"/>
                      <a:pt x="523124" y="464725"/>
                      <a:pt x="525220" y="467011"/>
                    </a:cubicBezTo>
                    <a:cubicBezTo>
                      <a:pt x="533316" y="474821"/>
                      <a:pt x="543222" y="487585"/>
                      <a:pt x="549128" y="491014"/>
                    </a:cubicBezTo>
                    <a:cubicBezTo>
                      <a:pt x="580846" y="516541"/>
                      <a:pt x="603515" y="545783"/>
                      <a:pt x="639234" y="567976"/>
                    </a:cubicBezTo>
                    <a:cubicBezTo>
                      <a:pt x="678191" y="592074"/>
                      <a:pt x="720768" y="650462"/>
                      <a:pt x="770870" y="633413"/>
                    </a:cubicBezTo>
                    <a:cubicBezTo>
                      <a:pt x="771631" y="633222"/>
                      <a:pt x="772298" y="632936"/>
                      <a:pt x="773060" y="632651"/>
                    </a:cubicBezTo>
                    <a:cubicBezTo>
                      <a:pt x="773346" y="632555"/>
                      <a:pt x="773727" y="632460"/>
                      <a:pt x="774013" y="632270"/>
                    </a:cubicBezTo>
                    <a:cubicBezTo>
                      <a:pt x="774489" y="632079"/>
                      <a:pt x="774965" y="631889"/>
                      <a:pt x="775442" y="631793"/>
                    </a:cubicBezTo>
                    <a:cubicBezTo>
                      <a:pt x="775822" y="631698"/>
                      <a:pt x="776204" y="631508"/>
                      <a:pt x="776585" y="631412"/>
                    </a:cubicBezTo>
                    <a:cubicBezTo>
                      <a:pt x="777061" y="631222"/>
                      <a:pt x="777442" y="631031"/>
                      <a:pt x="777918" y="630841"/>
                    </a:cubicBezTo>
                    <a:cubicBezTo>
                      <a:pt x="778299" y="630650"/>
                      <a:pt x="778775" y="630555"/>
                      <a:pt x="779156" y="630365"/>
                    </a:cubicBezTo>
                    <a:cubicBezTo>
                      <a:pt x="779632" y="630174"/>
                      <a:pt x="780013" y="629984"/>
                      <a:pt x="780490" y="629793"/>
                    </a:cubicBezTo>
                    <a:cubicBezTo>
                      <a:pt x="780871" y="629603"/>
                      <a:pt x="781347" y="629412"/>
                      <a:pt x="781823" y="629222"/>
                    </a:cubicBezTo>
                    <a:cubicBezTo>
                      <a:pt x="782299" y="629031"/>
                      <a:pt x="782776" y="628841"/>
                      <a:pt x="783252" y="628650"/>
                    </a:cubicBezTo>
                    <a:cubicBezTo>
                      <a:pt x="783728" y="628460"/>
                      <a:pt x="784109" y="628269"/>
                      <a:pt x="784586" y="628079"/>
                    </a:cubicBezTo>
                    <a:cubicBezTo>
                      <a:pt x="785062" y="627888"/>
                      <a:pt x="785538" y="627698"/>
                      <a:pt x="786014" y="627412"/>
                    </a:cubicBezTo>
                    <a:cubicBezTo>
                      <a:pt x="786490" y="627221"/>
                      <a:pt x="786967" y="627031"/>
                      <a:pt x="787348" y="626840"/>
                    </a:cubicBezTo>
                    <a:cubicBezTo>
                      <a:pt x="787824" y="626650"/>
                      <a:pt x="788300" y="626364"/>
                      <a:pt x="788872" y="626174"/>
                    </a:cubicBezTo>
                    <a:cubicBezTo>
                      <a:pt x="789348" y="625983"/>
                      <a:pt x="789824" y="625697"/>
                      <a:pt x="790301" y="625507"/>
                    </a:cubicBezTo>
                    <a:cubicBezTo>
                      <a:pt x="790777" y="625221"/>
                      <a:pt x="791253" y="625031"/>
                      <a:pt x="791824" y="624840"/>
                    </a:cubicBezTo>
                    <a:cubicBezTo>
                      <a:pt x="792301" y="624649"/>
                      <a:pt x="792777" y="624364"/>
                      <a:pt x="793253" y="624173"/>
                    </a:cubicBezTo>
                    <a:cubicBezTo>
                      <a:pt x="793730" y="623888"/>
                      <a:pt x="794301" y="623697"/>
                      <a:pt x="794777" y="623411"/>
                    </a:cubicBezTo>
                    <a:cubicBezTo>
                      <a:pt x="795254" y="623221"/>
                      <a:pt x="795730" y="622935"/>
                      <a:pt x="796206" y="622745"/>
                    </a:cubicBezTo>
                    <a:cubicBezTo>
                      <a:pt x="796682" y="622459"/>
                      <a:pt x="797254" y="622268"/>
                      <a:pt x="797825" y="621983"/>
                    </a:cubicBezTo>
                    <a:cubicBezTo>
                      <a:pt x="798302" y="621792"/>
                      <a:pt x="798778" y="621506"/>
                      <a:pt x="799254" y="621221"/>
                    </a:cubicBezTo>
                    <a:cubicBezTo>
                      <a:pt x="799826" y="620935"/>
                      <a:pt x="800302" y="620649"/>
                      <a:pt x="800873" y="620459"/>
                    </a:cubicBezTo>
                    <a:cubicBezTo>
                      <a:pt x="801349" y="620173"/>
                      <a:pt x="801826" y="619982"/>
                      <a:pt x="802397" y="619697"/>
                    </a:cubicBezTo>
                    <a:cubicBezTo>
                      <a:pt x="802969" y="619411"/>
                      <a:pt x="803445" y="619125"/>
                      <a:pt x="804017" y="618935"/>
                    </a:cubicBezTo>
                    <a:cubicBezTo>
                      <a:pt x="804493" y="618649"/>
                      <a:pt x="804969" y="618458"/>
                      <a:pt x="805445" y="618173"/>
                    </a:cubicBezTo>
                    <a:cubicBezTo>
                      <a:pt x="806017" y="617887"/>
                      <a:pt x="806493" y="617601"/>
                      <a:pt x="807064" y="617315"/>
                    </a:cubicBezTo>
                    <a:cubicBezTo>
                      <a:pt x="807541" y="617030"/>
                      <a:pt x="808017" y="616744"/>
                      <a:pt x="808493" y="616553"/>
                    </a:cubicBezTo>
                    <a:cubicBezTo>
                      <a:pt x="809065" y="616268"/>
                      <a:pt x="809541" y="615982"/>
                      <a:pt x="810113" y="615696"/>
                    </a:cubicBezTo>
                    <a:cubicBezTo>
                      <a:pt x="810589" y="615410"/>
                      <a:pt x="811065" y="615124"/>
                      <a:pt x="811541" y="614934"/>
                    </a:cubicBezTo>
                    <a:cubicBezTo>
                      <a:pt x="812113" y="614648"/>
                      <a:pt x="812589" y="614363"/>
                      <a:pt x="813161" y="614077"/>
                    </a:cubicBezTo>
                    <a:cubicBezTo>
                      <a:pt x="813637" y="613791"/>
                      <a:pt x="814113" y="613505"/>
                      <a:pt x="814685" y="613220"/>
                    </a:cubicBezTo>
                    <a:cubicBezTo>
                      <a:pt x="831830" y="603409"/>
                      <a:pt x="847546" y="591884"/>
                      <a:pt x="853261" y="581787"/>
                    </a:cubicBezTo>
                    <a:cubicBezTo>
                      <a:pt x="875454" y="571595"/>
                      <a:pt x="883646" y="556641"/>
                      <a:pt x="905458" y="549878"/>
                    </a:cubicBezTo>
                    <a:cubicBezTo>
                      <a:pt x="905744" y="549783"/>
                      <a:pt x="906124" y="549688"/>
                      <a:pt x="906410" y="549593"/>
                    </a:cubicBezTo>
                    <a:cubicBezTo>
                      <a:pt x="904220" y="550545"/>
                      <a:pt x="906029" y="551879"/>
                      <a:pt x="911459" y="548926"/>
                    </a:cubicBezTo>
                    <a:cubicBezTo>
                      <a:pt x="914126" y="547497"/>
                      <a:pt x="917555" y="544925"/>
                      <a:pt x="921841" y="540925"/>
                    </a:cubicBezTo>
                    <a:cubicBezTo>
                      <a:pt x="938700" y="528257"/>
                      <a:pt x="953940" y="509302"/>
                      <a:pt x="983087" y="514826"/>
                    </a:cubicBezTo>
                    <a:cubicBezTo>
                      <a:pt x="1002518" y="518541"/>
                      <a:pt x="1035093" y="545497"/>
                      <a:pt x="1036998" y="559308"/>
                    </a:cubicBezTo>
                    <a:cubicBezTo>
                      <a:pt x="1065764" y="610553"/>
                      <a:pt x="1070240" y="657987"/>
                      <a:pt x="1078813" y="716851"/>
                    </a:cubicBezTo>
                    <a:cubicBezTo>
                      <a:pt x="1081004" y="734092"/>
                      <a:pt x="1062906" y="833819"/>
                      <a:pt x="1043380" y="7837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7" name="Freeform: Shape 936">
                <a:extLst>
                  <a:ext uri="{FF2B5EF4-FFF2-40B4-BE49-F238E27FC236}">
                    <a16:creationId xmlns:a16="http://schemas.microsoft.com/office/drawing/2014/main" id="{A555A3CB-1285-42C4-90C5-A7251133A2A9}"/>
                  </a:ext>
                </a:extLst>
              </p:cNvPr>
              <p:cNvSpPr/>
              <p:nvPr/>
            </p:nvSpPr>
            <p:spPr>
              <a:xfrm>
                <a:off x="7351431" y="-1610535"/>
                <a:ext cx="190500" cy="66675"/>
              </a:xfrm>
              <a:custGeom>
                <a:avLst/>
                <a:gdLst>
                  <a:gd name="connsiteX0" fmla="*/ 147161 w 190500"/>
                  <a:gd name="connsiteY0" fmla="*/ 45413 h 66675"/>
                  <a:gd name="connsiteX1" fmla="*/ 84677 w 190500"/>
                  <a:gd name="connsiteY1" fmla="*/ 28840 h 66675"/>
                  <a:gd name="connsiteX2" fmla="*/ 12382 w 190500"/>
                  <a:gd name="connsiteY2" fmla="*/ 29792 h 66675"/>
                  <a:gd name="connsiteX3" fmla="*/ 7144 w 190500"/>
                  <a:gd name="connsiteY3" fmla="*/ 28840 h 66675"/>
                  <a:gd name="connsiteX4" fmla="*/ 7906 w 190500"/>
                  <a:gd name="connsiteY4" fmla="*/ 28935 h 66675"/>
                  <a:gd name="connsiteX5" fmla="*/ 13811 w 190500"/>
                  <a:gd name="connsiteY5" fmla="*/ 28840 h 66675"/>
                  <a:gd name="connsiteX6" fmla="*/ 21527 w 190500"/>
                  <a:gd name="connsiteY6" fmla="*/ 27792 h 66675"/>
                  <a:gd name="connsiteX7" fmla="*/ 64103 w 190500"/>
                  <a:gd name="connsiteY7" fmla="*/ 7218 h 66675"/>
                  <a:gd name="connsiteX8" fmla="*/ 114205 w 190500"/>
                  <a:gd name="connsiteY8" fmla="*/ 11123 h 66675"/>
                  <a:gd name="connsiteX9" fmla="*/ 186499 w 190500"/>
                  <a:gd name="connsiteY9" fmla="*/ 39222 h 66675"/>
                  <a:gd name="connsiteX10" fmla="*/ 168973 w 190500"/>
                  <a:gd name="connsiteY10" fmla="*/ 59606 h 66675"/>
                  <a:gd name="connsiteX11" fmla="*/ 147161 w 190500"/>
                  <a:gd name="connsiteY11" fmla="*/ 45413 h 66675"/>
                  <a:gd name="connsiteX12" fmla="*/ 147161 w 190500"/>
                  <a:gd name="connsiteY12" fmla="*/ 45413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0500" h="66675">
                    <a:moveTo>
                      <a:pt x="147161" y="45413"/>
                    </a:moveTo>
                    <a:lnTo>
                      <a:pt x="84677" y="28840"/>
                    </a:lnTo>
                    <a:lnTo>
                      <a:pt x="12382" y="29792"/>
                    </a:lnTo>
                    <a:cubicBezTo>
                      <a:pt x="9715" y="29792"/>
                      <a:pt x="8096" y="29030"/>
                      <a:pt x="7144" y="28840"/>
                    </a:cubicBezTo>
                    <a:cubicBezTo>
                      <a:pt x="7334" y="28840"/>
                      <a:pt x="7620" y="28840"/>
                      <a:pt x="7906" y="28935"/>
                    </a:cubicBezTo>
                    <a:cubicBezTo>
                      <a:pt x="9525" y="29030"/>
                      <a:pt x="11906" y="29126"/>
                      <a:pt x="13811" y="28840"/>
                    </a:cubicBezTo>
                    <a:cubicBezTo>
                      <a:pt x="16954" y="28268"/>
                      <a:pt x="18764" y="27602"/>
                      <a:pt x="21527" y="27792"/>
                    </a:cubicBezTo>
                    <a:cubicBezTo>
                      <a:pt x="38100" y="29030"/>
                      <a:pt x="50578" y="8075"/>
                      <a:pt x="64103" y="7218"/>
                    </a:cubicBezTo>
                    <a:cubicBezTo>
                      <a:pt x="73533" y="6647"/>
                      <a:pt x="105632" y="9504"/>
                      <a:pt x="114205" y="11123"/>
                    </a:cubicBezTo>
                    <a:cubicBezTo>
                      <a:pt x="145923" y="16934"/>
                      <a:pt x="161354" y="22077"/>
                      <a:pt x="186499" y="39222"/>
                    </a:cubicBezTo>
                    <a:cubicBezTo>
                      <a:pt x="180404" y="51700"/>
                      <a:pt x="181070" y="67511"/>
                      <a:pt x="168973" y="59606"/>
                    </a:cubicBezTo>
                    <a:lnTo>
                      <a:pt x="147161" y="45413"/>
                    </a:lnTo>
                    <a:lnTo>
                      <a:pt x="147161" y="45413"/>
                    </a:lnTo>
                    <a:close/>
                  </a:path>
                </a:pathLst>
              </a:custGeom>
              <a:solidFill>
                <a:srgbClr val="1F20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8" name="Freeform: Shape 937">
                <a:extLst>
                  <a:ext uri="{FF2B5EF4-FFF2-40B4-BE49-F238E27FC236}">
                    <a16:creationId xmlns:a16="http://schemas.microsoft.com/office/drawing/2014/main" id="{F780DF1D-B70B-4A2A-9906-D1AC5D39E3E2}"/>
                  </a:ext>
                </a:extLst>
              </p:cNvPr>
              <p:cNvSpPr/>
              <p:nvPr/>
            </p:nvSpPr>
            <p:spPr>
              <a:xfrm>
                <a:off x="7635371" y="-1224127"/>
                <a:ext cx="209550" cy="209550"/>
              </a:xfrm>
              <a:custGeom>
                <a:avLst/>
                <a:gdLst>
                  <a:gd name="connsiteX0" fmla="*/ 63246 w 209550"/>
                  <a:gd name="connsiteY0" fmla="*/ 100203 h 209550"/>
                  <a:gd name="connsiteX1" fmla="*/ 7144 w 209550"/>
                  <a:gd name="connsiteY1" fmla="*/ 7144 h 209550"/>
                  <a:gd name="connsiteX2" fmla="*/ 27242 w 209550"/>
                  <a:gd name="connsiteY2" fmla="*/ 20479 h 209550"/>
                  <a:gd name="connsiteX3" fmla="*/ 90773 w 209550"/>
                  <a:gd name="connsiteY3" fmla="*/ 99822 h 209550"/>
                  <a:gd name="connsiteX4" fmla="*/ 140303 w 209550"/>
                  <a:gd name="connsiteY4" fmla="*/ 174022 h 209550"/>
                  <a:gd name="connsiteX5" fmla="*/ 154591 w 209550"/>
                  <a:gd name="connsiteY5" fmla="*/ 181166 h 209550"/>
                  <a:gd name="connsiteX6" fmla="*/ 181928 w 209550"/>
                  <a:gd name="connsiteY6" fmla="*/ 178213 h 209550"/>
                  <a:gd name="connsiteX7" fmla="*/ 195929 w 209550"/>
                  <a:gd name="connsiteY7" fmla="*/ 163449 h 209550"/>
                  <a:gd name="connsiteX8" fmla="*/ 208407 w 209550"/>
                  <a:gd name="connsiteY8" fmla="*/ 137160 h 209550"/>
                  <a:gd name="connsiteX9" fmla="*/ 207073 w 209550"/>
                  <a:gd name="connsiteY9" fmla="*/ 144399 h 209550"/>
                  <a:gd name="connsiteX10" fmla="*/ 205073 w 209550"/>
                  <a:gd name="connsiteY10" fmla="*/ 152210 h 209550"/>
                  <a:gd name="connsiteX11" fmla="*/ 200501 w 209550"/>
                  <a:gd name="connsiteY11" fmla="*/ 172498 h 209550"/>
                  <a:gd name="connsiteX12" fmla="*/ 193834 w 209550"/>
                  <a:gd name="connsiteY12" fmla="*/ 201168 h 209550"/>
                  <a:gd name="connsiteX13" fmla="*/ 149066 w 209550"/>
                  <a:gd name="connsiteY13" fmla="*/ 200597 h 209550"/>
                  <a:gd name="connsiteX14" fmla="*/ 103346 w 209550"/>
                  <a:gd name="connsiteY14" fmla="*/ 160496 h 209550"/>
                  <a:gd name="connsiteX15" fmla="*/ 96584 w 209550"/>
                  <a:gd name="connsiteY15" fmla="*/ 152305 h 209550"/>
                  <a:gd name="connsiteX16" fmla="*/ 63246 w 209550"/>
                  <a:gd name="connsiteY16" fmla="*/ 100203 h 209550"/>
                  <a:gd name="connsiteX17" fmla="*/ 63246 w 209550"/>
                  <a:gd name="connsiteY17" fmla="*/ 100203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09550">
                    <a:moveTo>
                      <a:pt x="63246" y="100203"/>
                    </a:moveTo>
                    <a:cubicBezTo>
                      <a:pt x="51054" y="77533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2" y="20479"/>
                    </a:cubicBezTo>
                    <a:cubicBezTo>
                      <a:pt x="54102" y="35624"/>
                      <a:pt x="74771" y="85058"/>
                      <a:pt x="90773" y="99822"/>
                    </a:cubicBezTo>
                    <a:cubicBezTo>
                      <a:pt x="113729" y="121063"/>
                      <a:pt x="122015" y="147256"/>
                      <a:pt x="140303" y="174022"/>
                    </a:cubicBezTo>
                    <a:cubicBezTo>
                      <a:pt x="144209" y="179737"/>
                      <a:pt x="150686" y="178975"/>
                      <a:pt x="154591" y="181166"/>
                    </a:cubicBezTo>
                    <a:cubicBezTo>
                      <a:pt x="164592" y="186690"/>
                      <a:pt x="172021" y="186500"/>
                      <a:pt x="181928" y="178213"/>
                    </a:cubicBezTo>
                    <a:cubicBezTo>
                      <a:pt x="185071" y="175546"/>
                      <a:pt x="194596" y="167640"/>
                      <a:pt x="195929" y="163449"/>
                    </a:cubicBezTo>
                    <a:cubicBezTo>
                      <a:pt x="196787" y="160877"/>
                      <a:pt x="204406" y="140208"/>
                      <a:pt x="208407" y="137160"/>
                    </a:cubicBezTo>
                    <a:lnTo>
                      <a:pt x="207073" y="144399"/>
                    </a:lnTo>
                    <a:cubicBezTo>
                      <a:pt x="206407" y="147733"/>
                      <a:pt x="205549" y="150304"/>
                      <a:pt x="205073" y="152210"/>
                    </a:cubicBezTo>
                    <a:cubicBezTo>
                      <a:pt x="200311" y="150495"/>
                      <a:pt x="197929" y="154972"/>
                      <a:pt x="200501" y="172498"/>
                    </a:cubicBezTo>
                    <a:cubicBezTo>
                      <a:pt x="201739" y="180785"/>
                      <a:pt x="201930" y="196882"/>
                      <a:pt x="193834" y="201168"/>
                    </a:cubicBezTo>
                    <a:cubicBezTo>
                      <a:pt x="172307" y="212598"/>
                      <a:pt x="163830" y="206216"/>
                      <a:pt x="149066" y="200597"/>
                    </a:cubicBezTo>
                    <a:cubicBezTo>
                      <a:pt x="135255" y="195453"/>
                      <a:pt x="120110" y="179927"/>
                      <a:pt x="103346" y="160496"/>
                    </a:cubicBezTo>
                    <a:cubicBezTo>
                      <a:pt x="106871" y="160782"/>
                      <a:pt x="103442" y="157544"/>
                      <a:pt x="96584" y="152305"/>
                    </a:cubicBezTo>
                    <a:cubicBezTo>
                      <a:pt x="82868" y="134779"/>
                      <a:pt x="71628" y="115729"/>
                      <a:pt x="63246" y="100203"/>
                    </a:cubicBezTo>
                    <a:lnTo>
                      <a:pt x="63246" y="100203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9" name="Freeform: Shape 938">
                <a:extLst>
                  <a:ext uri="{FF2B5EF4-FFF2-40B4-BE49-F238E27FC236}">
                    <a16:creationId xmlns:a16="http://schemas.microsoft.com/office/drawing/2014/main" id="{B5D6ADC9-954A-4EA5-A9C8-F1C3AC3CB2F4}"/>
                  </a:ext>
                </a:extLst>
              </p:cNvPr>
              <p:cNvSpPr/>
              <p:nvPr/>
            </p:nvSpPr>
            <p:spPr>
              <a:xfrm>
                <a:off x="7645302" y="-1284713"/>
                <a:ext cx="200025" cy="247650"/>
              </a:xfrm>
              <a:custGeom>
                <a:avLst/>
                <a:gdLst>
                  <a:gd name="connsiteX0" fmla="*/ 69126 w 200025"/>
                  <a:gd name="connsiteY0" fmla="*/ 166314 h 247650"/>
                  <a:gd name="connsiteX1" fmla="*/ 17311 w 200025"/>
                  <a:gd name="connsiteY1" fmla="*/ 81066 h 247650"/>
                  <a:gd name="connsiteX2" fmla="*/ 12167 w 200025"/>
                  <a:gd name="connsiteY2" fmla="*/ 68874 h 247650"/>
                  <a:gd name="connsiteX3" fmla="*/ 9024 w 200025"/>
                  <a:gd name="connsiteY3" fmla="*/ 65730 h 247650"/>
                  <a:gd name="connsiteX4" fmla="*/ 7500 w 200025"/>
                  <a:gd name="connsiteY4" fmla="*/ 54205 h 247650"/>
                  <a:gd name="connsiteX5" fmla="*/ 10357 w 200025"/>
                  <a:gd name="connsiteY5" fmla="*/ 26106 h 247650"/>
                  <a:gd name="connsiteX6" fmla="*/ 58078 w 200025"/>
                  <a:gd name="connsiteY6" fmla="*/ 17724 h 247650"/>
                  <a:gd name="connsiteX7" fmla="*/ 97321 w 200025"/>
                  <a:gd name="connsiteY7" fmla="*/ 27630 h 247650"/>
                  <a:gd name="connsiteX8" fmla="*/ 142564 w 200025"/>
                  <a:gd name="connsiteY8" fmla="*/ 84780 h 247650"/>
                  <a:gd name="connsiteX9" fmla="*/ 156757 w 200025"/>
                  <a:gd name="connsiteY9" fmla="*/ 108688 h 247650"/>
                  <a:gd name="connsiteX10" fmla="*/ 175426 w 200025"/>
                  <a:gd name="connsiteY10" fmla="*/ 122118 h 247650"/>
                  <a:gd name="connsiteX11" fmla="*/ 177045 w 200025"/>
                  <a:gd name="connsiteY11" fmla="*/ 127262 h 247650"/>
                  <a:gd name="connsiteX12" fmla="*/ 197714 w 200025"/>
                  <a:gd name="connsiteY12" fmla="*/ 162600 h 247650"/>
                  <a:gd name="connsiteX13" fmla="*/ 199905 w 200025"/>
                  <a:gd name="connsiteY13" fmla="*/ 190413 h 247650"/>
                  <a:gd name="connsiteX14" fmla="*/ 198572 w 200025"/>
                  <a:gd name="connsiteY14" fmla="*/ 197652 h 247650"/>
                  <a:gd name="connsiteX15" fmla="*/ 186093 w 200025"/>
                  <a:gd name="connsiteY15" fmla="*/ 223941 h 247650"/>
                  <a:gd name="connsiteX16" fmla="*/ 172092 w 200025"/>
                  <a:gd name="connsiteY16" fmla="*/ 238704 h 247650"/>
                  <a:gd name="connsiteX17" fmla="*/ 130468 w 200025"/>
                  <a:gd name="connsiteY17" fmla="*/ 234513 h 247650"/>
                  <a:gd name="connsiteX18" fmla="*/ 69126 w 200025"/>
                  <a:gd name="connsiteY18" fmla="*/ 166314 h 247650"/>
                  <a:gd name="connsiteX19" fmla="*/ 69126 w 200025"/>
                  <a:gd name="connsiteY19" fmla="*/ 16631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0025" h="247650">
                    <a:moveTo>
                      <a:pt x="69126" y="166314"/>
                    </a:moveTo>
                    <a:cubicBezTo>
                      <a:pt x="51029" y="140597"/>
                      <a:pt x="37408" y="105735"/>
                      <a:pt x="17311" y="81066"/>
                    </a:cubicBezTo>
                    <a:cubicBezTo>
                      <a:pt x="14072" y="68874"/>
                      <a:pt x="15596" y="73922"/>
                      <a:pt x="12167" y="68874"/>
                    </a:cubicBezTo>
                    <a:cubicBezTo>
                      <a:pt x="11215" y="67540"/>
                      <a:pt x="9786" y="66969"/>
                      <a:pt x="9024" y="65730"/>
                    </a:cubicBezTo>
                    <a:cubicBezTo>
                      <a:pt x="7405" y="63444"/>
                      <a:pt x="6643" y="58587"/>
                      <a:pt x="7500" y="54205"/>
                    </a:cubicBezTo>
                    <a:cubicBezTo>
                      <a:pt x="9024" y="46204"/>
                      <a:pt x="8643" y="35155"/>
                      <a:pt x="10357" y="26106"/>
                    </a:cubicBezTo>
                    <a:cubicBezTo>
                      <a:pt x="17406" y="1818"/>
                      <a:pt x="39599" y="2961"/>
                      <a:pt x="58078" y="17724"/>
                    </a:cubicBezTo>
                    <a:cubicBezTo>
                      <a:pt x="66079" y="24106"/>
                      <a:pt x="89986" y="20868"/>
                      <a:pt x="97321" y="27630"/>
                    </a:cubicBezTo>
                    <a:cubicBezTo>
                      <a:pt x="113418" y="42489"/>
                      <a:pt x="127801" y="67350"/>
                      <a:pt x="142564" y="84780"/>
                    </a:cubicBezTo>
                    <a:cubicBezTo>
                      <a:pt x="144660" y="87257"/>
                      <a:pt x="156566" y="105735"/>
                      <a:pt x="156757" y="108688"/>
                    </a:cubicBezTo>
                    <a:cubicBezTo>
                      <a:pt x="157138" y="114689"/>
                      <a:pt x="169615" y="118594"/>
                      <a:pt x="175426" y="122118"/>
                    </a:cubicBezTo>
                    <a:cubicBezTo>
                      <a:pt x="175807" y="123928"/>
                      <a:pt x="176378" y="125643"/>
                      <a:pt x="177045" y="127262"/>
                    </a:cubicBezTo>
                    <a:cubicBezTo>
                      <a:pt x="182093" y="140406"/>
                      <a:pt x="193904" y="151265"/>
                      <a:pt x="197714" y="162600"/>
                    </a:cubicBezTo>
                    <a:cubicBezTo>
                      <a:pt x="200857" y="171744"/>
                      <a:pt x="202000" y="179459"/>
                      <a:pt x="199905" y="190413"/>
                    </a:cubicBezTo>
                    <a:lnTo>
                      <a:pt x="198572" y="197652"/>
                    </a:lnTo>
                    <a:cubicBezTo>
                      <a:pt x="194571" y="200700"/>
                      <a:pt x="186951" y="221369"/>
                      <a:pt x="186093" y="223941"/>
                    </a:cubicBezTo>
                    <a:cubicBezTo>
                      <a:pt x="184760" y="228132"/>
                      <a:pt x="175235" y="236037"/>
                      <a:pt x="172092" y="238704"/>
                    </a:cubicBezTo>
                    <a:cubicBezTo>
                      <a:pt x="158376" y="250325"/>
                      <a:pt x="148946" y="250706"/>
                      <a:pt x="130468" y="234513"/>
                    </a:cubicBezTo>
                    <a:cubicBezTo>
                      <a:pt x="108179" y="215178"/>
                      <a:pt x="89891" y="195842"/>
                      <a:pt x="69126" y="166314"/>
                    </a:cubicBezTo>
                    <a:lnTo>
                      <a:pt x="69126" y="16631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0" name="Freeform: Shape 939">
                <a:extLst>
                  <a:ext uri="{FF2B5EF4-FFF2-40B4-BE49-F238E27FC236}">
                    <a16:creationId xmlns:a16="http://schemas.microsoft.com/office/drawing/2014/main" id="{5863F390-7A28-4E53-9FDE-A228D0946966}"/>
                  </a:ext>
                </a:extLst>
              </p:cNvPr>
              <p:cNvSpPr/>
              <p:nvPr/>
            </p:nvSpPr>
            <p:spPr>
              <a:xfrm>
                <a:off x="7486334" y="-1234985"/>
                <a:ext cx="180975" cy="333375"/>
              </a:xfrm>
              <a:custGeom>
                <a:avLst/>
                <a:gdLst>
                  <a:gd name="connsiteX0" fmla="*/ 48739 w 180975"/>
                  <a:gd name="connsiteY0" fmla="*/ 7144 h 333375"/>
                  <a:gd name="connsiteX1" fmla="*/ 165039 w 180975"/>
                  <a:gd name="connsiteY1" fmla="*/ 117062 h 333375"/>
                  <a:gd name="connsiteX2" fmla="*/ 161134 w 180975"/>
                  <a:gd name="connsiteY2" fmla="*/ 224219 h 333375"/>
                  <a:gd name="connsiteX3" fmla="*/ 64551 w 180975"/>
                  <a:gd name="connsiteY3" fmla="*/ 331756 h 333375"/>
                  <a:gd name="connsiteX4" fmla="*/ 14354 w 180975"/>
                  <a:gd name="connsiteY4" fmla="*/ 147542 h 333375"/>
                  <a:gd name="connsiteX5" fmla="*/ 48739 w 180975"/>
                  <a:gd name="connsiteY5" fmla="*/ 7144 h 333375"/>
                  <a:gd name="connsiteX6" fmla="*/ 48739 w 180975"/>
                  <a:gd name="connsiteY6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333375">
                    <a:moveTo>
                      <a:pt x="48739" y="7144"/>
                    </a:moveTo>
                    <a:cubicBezTo>
                      <a:pt x="66455" y="28861"/>
                      <a:pt x="165611" y="116205"/>
                      <a:pt x="165039" y="117062"/>
                    </a:cubicBezTo>
                    <a:cubicBezTo>
                      <a:pt x="182089" y="158305"/>
                      <a:pt x="173898" y="191262"/>
                      <a:pt x="161134" y="224219"/>
                    </a:cubicBezTo>
                    <a:cubicBezTo>
                      <a:pt x="141132" y="275558"/>
                      <a:pt x="101603" y="318707"/>
                      <a:pt x="64551" y="331756"/>
                    </a:cubicBezTo>
                    <a:cubicBezTo>
                      <a:pt x="38738" y="314420"/>
                      <a:pt x="-11554" y="300704"/>
                      <a:pt x="14354" y="147542"/>
                    </a:cubicBezTo>
                    <a:cubicBezTo>
                      <a:pt x="20640" y="109919"/>
                      <a:pt x="51406" y="71247"/>
                      <a:pt x="48739" y="7144"/>
                    </a:cubicBezTo>
                    <a:lnTo>
                      <a:pt x="48739" y="7144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1" name="Freeform: Shape 940">
                <a:extLst>
                  <a:ext uri="{FF2B5EF4-FFF2-40B4-BE49-F238E27FC236}">
                    <a16:creationId xmlns:a16="http://schemas.microsoft.com/office/drawing/2014/main" id="{AB9A2C79-F96B-4D3A-AB9E-5D6F608BDE88}"/>
                  </a:ext>
                </a:extLst>
              </p:cNvPr>
              <p:cNvSpPr/>
              <p:nvPr/>
            </p:nvSpPr>
            <p:spPr>
              <a:xfrm>
                <a:off x="7813394" y="-1169739"/>
                <a:ext cx="9525" cy="19050"/>
              </a:xfrm>
              <a:custGeom>
                <a:avLst/>
                <a:gdLst>
                  <a:gd name="connsiteX0" fmla="*/ 8763 w 9525"/>
                  <a:gd name="connsiteY0" fmla="*/ 12287 h 19050"/>
                  <a:gd name="connsiteX1" fmla="*/ 7144 w 9525"/>
                  <a:gd name="connsiteY1" fmla="*/ 7144 h 19050"/>
                  <a:gd name="connsiteX2" fmla="*/ 8763 w 9525"/>
                  <a:gd name="connsiteY2" fmla="*/ 12287 h 19050"/>
                  <a:gd name="connsiteX3" fmla="*/ 8763 w 9525"/>
                  <a:gd name="connsiteY3" fmla="*/ 12287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19050">
                    <a:moveTo>
                      <a:pt x="8763" y="12287"/>
                    </a:moveTo>
                    <a:cubicBezTo>
                      <a:pt x="8096" y="10573"/>
                      <a:pt x="7620" y="8858"/>
                      <a:pt x="7144" y="7144"/>
                    </a:cubicBezTo>
                    <a:cubicBezTo>
                      <a:pt x="10001" y="8858"/>
                      <a:pt x="11144" y="10478"/>
                      <a:pt x="8763" y="12287"/>
                    </a:cubicBezTo>
                    <a:lnTo>
                      <a:pt x="8763" y="1228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2" name="Freeform: Shape 941">
                <a:extLst>
                  <a:ext uri="{FF2B5EF4-FFF2-40B4-BE49-F238E27FC236}">
                    <a16:creationId xmlns:a16="http://schemas.microsoft.com/office/drawing/2014/main" id="{75249C17-7F5E-4077-B34A-63CBC62D29C0}"/>
                  </a:ext>
                </a:extLst>
              </p:cNvPr>
              <p:cNvSpPr/>
              <p:nvPr/>
            </p:nvSpPr>
            <p:spPr>
              <a:xfrm>
                <a:off x="7635467" y="-1224031"/>
                <a:ext cx="209550" cy="209550"/>
              </a:xfrm>
              <a:custGeom>
                <a:avLst/>
                <a:gdLst>
                  <a:gd name="connsiteX0" fmla="*/ 78962 w 209550"/>
                  <a:gd name="connsiteY0" fmla="*/ 105632 h 209550"/>
                  <a:gd name="connsiteX1" fmla="*/ 140208 w 209550"/>
                  <a:gd name="connsiteY1" fmla="*/ 173927 h 209550"/>
                  <a:gd name="connsiteX2" fmla="*/ 145066 w 209550"/>
                  <a:gd name="connsiteY2" fmla="*/ 177927 h 209550"/>
                  <a:gd name="connsiteX3" fmla="*/ 181832 w 209550"/>
                  <a:gd name="connsiteY3" fmla="*/ 178022 h 209550"/>
                  <a:gd name="connsiteX4" fmla="*/ 181832 w 209550"/>
                  <a:gd name="connsiteY4" fmla="*/ 178022 h 209550"/>
                  <a:gd name="connsiteX5" fmla="*/ 195834 w 209550"/>
                  <a:gd name="connsiteY5" fmla="*/ 163259 h 209550"/>
                  <a:gd name="connsiteX6" fmla="*/ 208312 w 209550"/>
                  <a:gd name="connsiteY6" fmla="*/ 136970 h 209550"/>
                  <a:gd name="connsiteX7" fmla="*/ 206978 w 209550"/>
                  <a:gd name="connsiteY7" fmla="*/ 144209 h 209550"/>
                  <a:gd name="connsiteX8" fmla="*/ 204978 w 209550"/>
                  <a:gd name="connsiteY8" fmla="*/ 152019 h 209550"/>
                  <a:gd name="connsiteX9" fmla="*/ 200406 w 209550"/>
                  <a:gd name="connsiteY9" fmla="*/ 172307 h 209550"/>
                  <a:gd name="connsiteX10" fmla="*/ 193738 w 209550"/>
                  <a:gd name="connsiteY10" fmla="*/ 200978 h 209550"/>
                  <a:gd name="connsiteX11" fmla="*/ 179070 w 209550"/>
                  <a:gd name="connsiteY11" fmla="*/ 206597 h 209550"/>
                  <a:gd name="connsiteX12" fmla="*/ 148971 w 209550"/>
                  <a:gd name="connsiteY12" fmla="*/ 200406 h 209550"/>
                  <a:gd name="connsiteX13" fmla="*/ 103251 w 209550"/>
                  <a:gd name="connsiteY13" fmla="*/ 160306 h 209550"/>
                  <a:gd name="connsiteX14" fmla="*/ 96488 w 209550"/>
                  <a:gd name="connsiteY14" fmla="*/ 152114 h 209550"/>
                  <a:gd name="connsiteX15" fmla="*/ 63246 w 209550"/>
                  <a:gd name="connsiteY15" fmla="*/ 100203 h 209550"/>
                  <a:gd name="connsiteX16" fmla="*/ 7144 w 209550"/>
                  <a:gd name="connsiteY16" fmla="*/ 7144 h 209550"/>
                  <a:gd name="connsiteX17" fmla="*/ 27241 w 209550"/>
                  <a:gd name="connsiteY17" fmla="*/ 20479 h 209550"/>
                  <a:gd name="connsiteX18" fmla="*/ 78962 w 209550"/>
                  <a:gd name="connsiteY18" fmla="*/ 105632 h 209550"/>
                  <a:gd name="connsiteX19" fmla="*/ 78962 w 209550"/>
                  <a:gd name="connsiteY19" fmla="*/ 105632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9550" h="209550">
                    <a:moveTo>
                      <a:pt x="78962" y="105632"/>
                    </a:moveTo>
                    <a:cubicBezTo>
                      <a:pt x="99727" y="135160"/>
                      <a:pt x="118015" y="154591"/>
                      <a:pt x="140208" y="173927"/>
                    </a:cubicBezTo>
                    <a:cubicBezTo>
                      <a:pt x="141541" y="175927"/>
                      <a:pt x="143256" y="177165"/>
                      <a:pt x="145066" y="177927"/>
                    </a:cubicBezTo>
                    <a:cubicBezTo>
                      <a:pt x="160401" y="189833"/>
                      <a:pt x="169354" y="188595"/>
                      <a:pt x="181832" y="178022"/>
                    </a:cubicBezTo>
                    <a:cubicBezTo>
                      <a:pt x="181832" y="178022"/>
                      <a:pt x="181832" y="178022"/>
                      <a:pt x="181832" y="178022"/>
                    </a:cubicBezTo>
                    <a:cubicBezTo>
                      <a:pt x="184975" y="175355"/>
                      <a:pt x="194500" y="167450"/>
                      <a:pt x="195834" y="163259"/>
                    </a:cubicBezTo>
                    <a:cubicBezTo>
                      <a:pt x="196691" y="160687"/>
                      <a:pt x="204311" y="140018"/>
                      <a:pt x="208312" y="136970"/>
                    </a:cubicBezTo>
                    <a:lnTo>
                      <a:pt x="206978" y="144209"/>
                    </a:lnTo>
                    <a:cubicBezTo>
                      <a:pt x="206312" y="147542"/>
                      <a:pt x="205454" y="150114"/>
                      <a:pt x="204978" y="152019"/>
                    </a:cubicBezTo>
                    <a:cubicBezTo>
                      <a:pt x="200215" y="150305"/>
                      <a:pt x="197834" y="154781"/>
                      <a:pt x="200406" y="172307"/>
                    </a:cubicBezTo>
                    <a:cubicBezTo>
                      <a:pt x="201644" y="180594"/>
                      <a:pt x="201835" y="196691"/>
                      <a:pt x="193738" y="200978"/>
                    </a:cubicBezTo>
                    <a:cubicBezTo>
                      <a:pt x="188023" y="204026"/>
                      <a:pt x="183261" y="205740"/>
                      <a:pt x="179070" y="206597"/>
                    </a:cubicBezTo>
                    <a:cubicBezTo>
                      <a:pt x="167259" y="209074"/>
                      <a:pt x="159829" y="204502"/>
                      <a:pt x="148971" y="200406"/>
                    </a:cubicBezTo>
                    <a:cubicBezTo>
                      <a:pt x="135160" y="195263"/>
                      <a:pt x="120015" y="179737"/>
                      <a:pt x="103251" y="160306"/>
                    </a:cubicBezTo>
                    <a:cubicBezTo>
                      <a:pt x="106775" y="160592"/>
                      <a:pt x="103346" y="157353"/>
                      <a:pt x="96488" y="152114"/>
                    </a:cubicBezTo>
                    <a:cubicBezTo>
                      <a:pt x="82867" y="134779"/>
                      <a:pt x="71628" y="115729"/>
                      <a:pt x="63246" y="100203"/>
                    </a:cubicBezTo>
                    <a:cubicBezTo>
                      <a:pt x="51054" y="77534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1" y="20479"/>
                    </a:cubicBezTo>
                    <a:cubicBezTo>
                      <a:pt x="47149" y="45053"/>
                      <a:pt x="60865" y="79915"/>
                      <a:pt x="78962" y="105632"/>
                    </a:cubicBezTo>
                    <a:lnTo>
                      <a:pt x="78962" y="10563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3" name="Freeform: Shape 942">
                <a:extLst>
                  <a:ext uri="{FF2B5EF4-FFF2-40B4-BE49-F238E27FC236}">
                    <a16:creationId xmlns:a16="http://schemas.microsoft.com/office/drawing/2014/main" id="{C42A5D2A-CEE3-4E66-8875-1B2EEAADF3C4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42875"/>
              </a:xfrm>
              <a:custGeom>
                <a:avLst/>
                <a:gdLst>
                  <a:gd name="connsiteX0" fmla="*/ 55912 w 66675"/>
                  <a:gd name="connsiteY0" fmla="*/ 132683 h 142875"/>
                  <a:gd name="connsiteX1" fmla="*/ 7144 w 66675"/>
                  <a:gd name="connsiteY1" fmla="*/ 7144 h 142875"/>
                  <a:gd name="connsiteX2" fmla="*/ 63246 w 66675"/>
                  <a:gd name="connsiteY2" fmla="*/ 13696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75" h="142875">
                    <a:moveTo>
                      <a:pt x="55912" y="132683"/>
                    </a:moveTo>
                    <a:cubicBezTo>
                      <a:pt x="59817" y="87058"/>
                      <a:pt x="25813" y="47149"/>
                      <a:pt x="7144" y="7144"/>
                    </a:cubicBezTo>
                    <a:cubicBezTo>
                      <a:pt x="37624" y="52483"/>
                      <a:pt x="62103" y="93154"/>
                      <a:pt x="63246" y="136969"/>
                    </a:cubicBezTo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4" name="Freeform: Shape 943">
                <a:extLst>
                  <a:ext uri="{FF2B5EF4-FFF2-40B4-BE49-F238E27FC236}">
                    <a16:creationId xmlns:a16="http://schemas.microsoft.com/office/drawing/2014/main" id="{3FC3733B-CE2D-4C69-9BCD-704B98846894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33350"/>
              </a:xfrm>
              <a:custGeom>
                <a:avLst/>
                <a:gdLst>
                  <a:gd name="connsiteX0" fmla="*/ 56197 w 66675"/>
                  <a:gd name="connsiteY0" fmla="*/ 135445 h 133350"/>
                  <a:gd name="connsiteX1" fmla="*/ 7144 w 66675"/>
                  <a:gd name="connsiteY1" fmla="*/ 7144 h 133350"/>
                  <a:gd name="connsiteX2" fmla="*/ 14383 w 66675"/>
                  <a:gd name="connsiteY2" fmla="*/ 18097 h 133350"/>
                  <a:gd name="connsiteX3" fmla="*/ 21336 w 66675"/>
                  <a:gd name="connsiteY3" fmla="*/ 31051 h 133350"/>
                  <a:gd name="connsiteX4" fmla="*/ 26956 w 66675"/>
                  <a:gd name="connsiteY4" fmla="*/ 37719 h 133350"/>
                  <a:gd name="connsiteX5" fmla="*/ 60865 w 66675"/>
                  <a:gd name="connsiteY5" fmla="*/ 135541 h 133350"/>
                  <a:gd name="connsiteX6" fmla="*/ 56197 w 66675"/>
                  <a:gd name="connsiteY6" fmla="*/ 135445 h 133350"/>
                  <a:gd name="connsiteX7" fmla="*/ 56197 w 66675"/>
                  <a:gd name="connsiteY7" fmla="*/ 135445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133350">
                    <a:moveTo>
                      <a:pt x="56197" y="135445"/>
                    </a:moveTo>
                    <a:cubicBezTo>
                      <a:pt x="60103" y="89821"/>
                      <a:pt x="25813" y="47149"/>
                      <a:pt x="7144" y="7144"/>
                    </a:cubicBezTo>
                    <a:cubicBezTo>
                      <a:pt x="9620" y="10858"/>
                      <a:pt x="12002" y="14478"/>
                      <a:pt x="14383" y="18097"/>
                    </a:cubicBezTo>
                    <a:cubicBezTo>
                      <a:pt x="17812" y="23622"/>
                      <a:pt x="21146" y="29527"/>
                      <a:pt x="21336" y="31051"/>
                    </a:cubicBezTo>
                    <a:cubicBezTo>
                      <a:pt x="21527" y="33623"/>
                      <a:pt x="23813" y="35814"/>
                      <a:pt x="26956" y="37719"/>
                    </a:cubicBezTo>
                    <a:cubicBezTo>
                      <a:pt x="44387" y="66103"/>
                      <a:pt x="56674" y="107442"/>
                      <a:pt x="60865" y="135541"/>
                    </a:cubicBezTo>
                    <a:cubicBezTo>
                      <a:pt x="60007" y="135350"/>
                      <a:pt x="58198" y="134398"/>
                      <a:pt x="56197" y="135445"/>
                    </a:cubicBezTo>
                    <a:lnTo>
                      <a:pt x="56197" y="135445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5" name="Freeform: Shape 944">
                <a:extLst>
                  <a:ext uri="{FF2B5EF4-FFF2-40B4-BE49-F238E27FC236}">
                    <a16:creationId xmlns:a16="http://schemas.microsoft.com/office/drawing/2014/main" id="{C02719A9-3AF1-40BA-A07C-E5AE4C8C0233}"/>
                  </a:ext>
                </a:extLst>
              </p:cNvPr>
              <p:cNvSpPr/>
              <p:nvPr/>
            </p:nvSpPr>
            <p:spPr>
              <a:xfrm>
                <a:off x="7517406" y="-1535885"/>
                <a:ext cx="38100" cy="28575"/>
              </a:xfrm>
              <a:custGeom>
                <a:avLst/>
                <a:gdLst>
                  <a:gd name="connsiteX0" fmla="*/ 24811 w 38100"/>
                  <a:gd name="connsiteY0" fmla="*/ 9625 h 28575"/>
                  <a:gd name="connsiteX1" fmla="*/ 7285 w 38100"/>
                  <a:gd name="connsiteY1" fmla="*/ 9244 h 28575"/>
                  <a:gd name="connsiteX2" fmla="*/ 20525 w 38100"/>
                  <a:gd name="connsiteY2" fmla="*/ 20103 h 28575"/>
                  <a:gd name="connsiteX3" fmla="*/ 37956 w 38100"/>
                  <a:gd name="connsiteY3" fmla="*/ 20484 h 28575"/>
                  <a:gd name="connsiteX4" fmla="*/ 24811 w 38100"/>
                  <a:gd name="connsiteY4" fmla="*/ 9625 h 28575"/>
                  <a:gd name="connsiteX5" fmla="*/ 24811 w 38100"/>
                  <a:gd name="connsiteY5" fmla="*/ 962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28575">
                    <a:moveTo>
                      <a:pt x="24811" y="9625"/>
                    </a:moveTo>
                    <a:cubicBezTo>
                      <a:pt x="16334" y="6482"/>
                      <a:pt x="8524" y="6292"/>
                      <a:pt x="7285" y="9244"/>
                    </a:cubicBezTo>
                    <a:cubicBezTo>
                      <a:pt x="6142" y="12102"/>
                      <a:pt x="12048" y="16960"/>
                      <a:pt x="20525" y="20103"/>
                    </a:cubicBezTo>
                    <a:cubicBezTo>
                      <a:pt x="29002" y="23246"/>
                      <a:pt x="36813" y="23341"/>
                      <a:pt x="37956" y="20484"/>
                    </a:cubicBezTo>
                    <a:cubicBezTo>
                      <a:pt x="39289" y="17531"/>
                      <a:pt x="33289" y="12673"/>
                      <a:pt x="24811" y="9625"/>
                    </a:cubicBezTo>
                    <a:lnTo>
                      <a:pt x="24811" y="962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6" name="Freeform: Shape 945">
                <a:extLst>
                  <a:ext uri="{FF2B5EF4-FFF2-40B4-BE49-F238E27FC236}">
                    <a16:creationId xmlns:a16="http://schemas.microsoft.com/office/drawing/2014/main" id="{B4B556C8-D095-44C6-B8C2-577B92CE12A6}"/>
                  </a:ext>
                </a:extLst>
              </p:cNvPr>
              <p:cNvSpPr/>
              <p:nvPr/>
            </p:nvSpPr>
            <p:spPr>
              <a:xfrm>
                <a:off x="7526574" y="-1533306"/>
                <a:ext cx="19050" cy="19050"/>
              </a:xfrm>
              <a:custGeom>
                <a:avLst/>
                <a:gdLst>
                  <a:gd name="connsiteX0" fmla="*/ 19929 w 19050"/>
                  <a:gd name="connsiteY0" fmla="*/ 13619 h 19050"/>
                  <a:gd name="connsiteX1" fmla="*/ 14119 w 19050"/>
                  <a:gd name="connsiteY1" fmla="*/ 7332 h 19050"/>
                  <a:gd name="connsiteX2" fmla="*/ 7165 w 19050"/>
                  <a:gd name="connsiteY2" fmla="*/ 10952 h 19050"/>
                  <a:gd name="connsiteX3" fmla="*/ 12976 w 19050"/>
                  <a:gd name="connsiteY3" fmla="*/ 17238 h 19050"/>
                  <a:gd name="connsiteX4" fmla="*/ 19929 w 19050"/>
                  <a:gd name="connsiteY4" fmla="*/ 13619 h 19050"/>
                  <a:gd name="connsiteX5" fmla="*/ 19929 w 19050"/>
                  <a:gd name="connsiteY5" fmla="*/ 1361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9929" y="13619"/>
                    </a:moveTo>
                    <a:cubicBezTo>
                      <a:pt x="20215" y="10856"/>
                      <a:pt x="17643" y="7999"/>
                      <a:pt x="14119" y="7332"/>
                    </a:cubicBezTo>
                    <a:cubicBezTo>
                      <a:pt x="10595" y="6570"/>
                      <a:pt x="7547" y="8189"/>
                      <a:pt x="7165" y="10952"/>
                    </a:cubicBezTo>
                    <a:cubicBezTo>
                      <a:pt x="6880" y="13714"/>
                      <a:pt x="9452" y="16571"/>
                      <a:pt x="12976" y="17238"/>
                    </a:cubicBezTo>
                    <a:cubicBezTo>
                      <a:pt x="16500" y="17905"/>
                      <a:pt x="19643" y="16286"/>
                      <a:pt x="19929" y="13619"/>
                    </a:cubicBezTo>
                    <a:lnTo>
                      <a:pt x="19929" y="1361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7" name="Freeform: Shape 946">
                <a:extLst>
                  <a:ext uri="{FF2B5EF4-FFF2-40B4-BE49-F238E27FC236}">
                    <a16:creationId xmlns:a16="http://schemas.microsoft.com/office/drawing/2014/main" id="{54AE0D0B-878F-4DF3-82C8-DFE9EBAEE332}"/>
                  </a:ext>
                </a:extLst>
              </p:cNvPr>
              <p:cNvSpPr/>
              <p:nvPr/>
            </p:nvSpPr>
            <p:spPr>
              <a:xfrm>
                <a:off x="7528962" y="-1531423"/>
                <a:ext cx="19050" cy="19050"/>
              </a:xfrm>
              <a:custGeom>
                <a:avLst/>
                <a:gdLst>
                  <a:gd name="connsiteX0" fmla="*/ 15065 w 19050"/>
                  <a:gd name="connsiteY0" fmla="*/ 11165 h 19050"/>
                  <a:gd name="connsiteX1" fmla="*/ 11445 w 19050"/>
                  <a:gd name="connsiteY1" fmla="*/ 7259 h 19050"/>
                  <a:gd name="connsiteX2" fmla="*/ 7159 w 19050"/>
                  <a:gd name="connsiteY2" fmla="*/ 9450 h 19050"/>
                  <a:gd name="connsiteX3" fmla="*/ 10779 w 19050"/>
                  <a:gd name="connsiteY3" fmla="*/ 13355 h 19050"/>
                  <a:gd name="connsiteX4" fmla="*/ 15065 w 19050"/>
                  <a:gd name="connsiteY4" fmla="*/ 11165 h 19050"/>
                  <a:gd name="connsiteX5" fmla="*/ 15065 w 19050"/>
                  <a:gd name="connsiteY5" fmla="*/ 1116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5065" y="11165"/>
                    </a:moveTo>
                    <a:cubicBezTo>
                      <a:pt x="15255" y="9450"/>
                      <a:pt x="13636" y="7736"/>
                      <a:pt x="11445" y="7259"/>
                    </a:cubicBezTo>
                    <a:cubicBezTo>
                      <a:pt x="9254" y="6783"/>
                      <a:pt x="7350" y="7831"/>
                      <a:pt x="7159" y="9450"/>
                    </a:cubicBezTo>
                    <a:cubicBezTo>
                      <a:pt x="6969" y="11165"/>
                      <a:pt x="8588" y="12879"/>
                      <a:pt x="10779" y="13355"/>
                    </a:cubicBezTo>
                    <a:cubicBezTo>
                      <a:pt x="12969" y="13832"/>
                      <a:pt x="14874" y="12879"/>
                      <a:pt x="15065" y="11165"/>
                    </a:cubicBezTo>
                    <a:lnTo>
                      <a:pt x="15065" y="11165"/>
                    </a:lnTo>
                    <a:close/>
                  </a:path>
                </a:pathLst>
              </a:custGeom>
              <a:solidFill>
                <a:srgbClr val="D1D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8" name="Freeform: Shape 947">
                <a:extLst>
                  <a:ext uri="{FF2B5EF4-FFF2-40B4-BE49-F238E27FC236}">
                    <a16:creationId xmlns:a16="http://schemas.microsoft.com/office/drawing/2014/main" id="{EB619B87-3E8D-43D2-B244-2928514B6695}"/>
                  </a:ext>
                </a:extLst>
              </p:cNvPr>
              <p:cNvSpPr/>
              <p:nvPr/>
            </p:nvSpPr>
            <p:spPr>
              <a:xfrm>
                <a:off x="7531539" y="-1529357"/>
                <a:ext cx="9525" cy="9525"/>
              </a:xfrm>
              <a:custGeom>
                <a:avLst/>
                <a:gdLst>
                  <a:gd name="connsiteX0" fmla="*/ 10012 w 9525"/>
                  <a:gd name="connsiteY0" fmla="*/ 8622 h 9525"/>
                  <a:gd name="connsiteX1" fmla="*/ 8678 w 9525"/>
                  <a:gd name="connsiteY1" fmla="*/ 7193 h 9525"/>
                  <a:gd name="connsiteX2" fmla="*/ 7154 w 9525"/>
                  <a:gd name="connsiteY2" fmla="*/ 7955 h 9525"/>
                  <a:gd name="connsiteX3" fmla="*/ 8487 w 9525"/>
                  <a:gd name="connsiteY3" fmla="*/ 9384 h 9525"/>
                  <a:gd name="connsiteX4" fmla="*/ 10012 w 9525"/>
                  <a:gd name="connsiteY4" fmla="*/ 8622 h 9525"/>
                  <a:gd name="connsiteX5" fmla="*/ 10012 w 9525"/>
                  <a:gd name="connsiteY5" fmla="*/ 8622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10012" y="8622"/>
                    </a:moveTo>
                    <a:cubicBezTo>
                      <a:pt x="10107" y="8051"/>
                      <a:pt x="9535" y="7384"/>
                      <a:pt x="8678" y="7193"/>
                    </a:cubicBezTo>
                    <a:cubicBezTo>
                      <a:pt x="7821" y="7003"/>
                      <a:pt x="7154" y="7384"/>
                      <a:pt x="7154" y="7955"/>
                    </a:cubicBezTo>
                    <a:cubicBezTo>
                      <a:pt x="7059" y="8527"/>
                      <a:pt x="7630" y="9194"/>
                      <a:pt x="8487" y="9384"/>
                    </a:cubicBezTo>
                    <a:cubicBezTo>
                      <a:pt x="9250" y="9575"/>
                      <a:pt x="9916" y="9194"/>
                      <a:pt x="10012" y="8622"/>
                    </a:cubicBezTo>
                    <a:lnTo>
                      <a:pt x="10012" y="862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9" name="Freeform: Shape 948">
                <a:extLst>
                  <a:ext uri="{FF2B5EF4-FFF2-40B4-BE49-F238E27FC236}">
                    <a16:creationId xmlns:a16="http://schemas.microsoft.com/office/drawing/2014/main" id="{B510C807-DDF5-4EB9-8F81-26509F4D2A46}"/>
                  </a:ext>
                </a:extLst>
              </p:cNvPr>
              <p:cNvSpPr/>
              <p:nvPr/>
            </p:nvSpPr>
            <p:spPr>
              <a:xfrm>
                <a:off x="7529429" y="-1527059"/>
                <a:ext cx="9525" cy="9525"/>
              </a:xfrm>
              <a:custGeom>
                <a:avLst/>
                <a:gdLst>
                  <a:gd name="connsiteX0" fmla="*/ 7930 w 9525"/>
                  <a:gd name="connsiteY0" fmla="*/ 7181 h 9525"/>
                  <a:gd name="connsiteX1" fmla="*/ 7169 w 9525"/>
                  <a:gd name="connsiteY1" fmla="*/ 7372 h 9525"/>
                  <a:gd name="connsiteX2" fmla="*/ 7550 w 9525"/>
                  <a:gd name="connsiteY2" fmla="*/ 8038 h 9525"/>
                  <a:gd name="connsiteX3" fmla="*/ 8312 w 9525"/>
                  <a:gd name="connsiteY3" fmla="*/ 7848 h 9525"/>
                  <a:gd name="connsiteX4" fmla="*/ 7930 w 9525"/>
                  <a:gd name="connsiteY4" fmla="*/ 7181 h 9525"/>
                  <a:gd name="connsiteX5" fmla="*/ 7930 w 9525"/>
                  <a:gd name="connsiteY5" fmla="*/ 7181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7930" y="7181"/>
                    </a:moveTo>
                    <a:cubicBezTo>
                      <a:pt x="7645" y="7086"/>
                      <a:pt x="7264" y="7181"/>
                      <a:pt x="7169" y="7372"/>
                    </a:cubicBezTo>
                    <a:cubicBezTo>
                      <a:pt x="7073" y="7562"/>
                      <a:pt x="7264" y="7943"/>
                      <a:pt x="7550" y="8038"/>
                    </a:cubicBezTo>
                    <a:cubicBezTo>
                      <a:pt x="7835" y="8134"/>
                      <a:pt x="8216" y="8038"/>
                      <a:pt x="8312" y="7848"/>
                    </a:cubicBezTo>
                    <a:cubicBezTo>
                      <a:pt x="8407" y="7562"/>
                      <a:pt x="8216" y="7276"/>
                      <a:pt x="7930" y="7181"/>
                    </a:cubicBezTo>
                    <a:lnTo>
                      <a:pt x="7930" y="718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0" name="Freeform: Shape 949">
                <a:extLst>
                  <a:ext uri="{FF2B5EF4-FFF2-40B4-BE49-F238E27FC236}">
                    <a16:creationId xmlns:a16="http://schemas.microsoft.com/office/drawing/2014/main" id="{76DA71A4-4CDE-44DF-AABB-1C2CC4F9426C}"/>
                  </a:ext>
                </a:extLst>
              </p:cNvPr>
              <p:cNvSpPr/>
              <p:nvPr/>
            </p:nvSpPr>
            <p:spPr>
              <a:xfrm>
                <a:off x="7534644" y="-1530182"/>
                <a:ext cx="9525" cy="9525"/>
              </a:xfrm>
              <a:custGeom>
                <a:avLst/>
                <a:gdLst>
                  <a:gd name="connsiteX0" fmla="*/ 9002 w 9525"/>
                  <a:gd name="connsiteY0" fmla="*/ 7256 h 9525"/>
                  <a:gd name="connsiteX1" fmla="*/ 7192 w 9525"/>
                  <a:gd name="connsiteY1" fmla="*/ 7827 h 9525"/>
                  <a:gd name="connsiteX2" fmla="*/ 8145 w 9525"/>
                  <a:gd name="connsiteY2" fmla="*/ 9351 h 9525"/>
                  <a:gd name="connsiteX3" fmla="*/ 9955 w 9525"/>
                  <a:gd name="connsiteY3" fmla="*/ 8780 h 9525"/>
                  <a:gd name="connsiteX4" fmla="*/ 9002 w 9525"/>
                  <a:gd name="connsiteY4" fmla="*/ 7256 h 9525"/>
                  <a:gd name="connsiteX5" fmla="*/ 9002 w 9525"/>
                  <a:gd name="connsiteY5" fmla="*/ 7256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9002" y="7256"/>
                    </a:moveTo>
                    <a:cubicBezTo>
                      <a:pt x="8240" y="6970"/>
                      <a:pt x="7383" y="7256"/>
                      <a:pt x="7192" y="7827"/>
                    </a:cubicBezTo>
                    <a:cubicBezTo>
                      <a:pt x="7002" y="8399"/>
                      <a:pt x="7383" y="9066"/>
                      <a:pt x="8145" y="9351"/>
                    </a:cubicBezTo>
                    <a:cubicBezTo>
                      <a:pt x="8907" y="9637"/>
                      <a:pt x="9669" y="9351"/>
                      <a:pt x="9955" y="8780"/>
                    </a:cubicBezTo>
                    <a:cubicBezTo>
                      <a:pt x="10145" y="8304"/>
                      <a:pt x="9764" y="7542"/>
                      <a:pt x="9002" y="7256"/>
                    </a:cubicBezTo>
                    <a:lnTo>
                      <a:pt x="9002" y="72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47" name="Oval 846">
              <a:extLst>
                <a:ext uri="{FF2B5EF4-FFF2-40B4-BE49-F238E27FC236}">
                  <a16:creationId xmlns:a16="http://schemas.microsoft.com/office/drawing/2014/main" id="{0E382F31-DAEE-460D-97CB-E22873BC263D}"/>
                </a:ext>
              </a:extLst>
            </p:cNvPr>
            <p:cNvSpPr/>
            <p:nvPr/>
          </p:nvSpPr>
          <p:spPr>
            <a:xfrm>
              <a:off x="9360451" y="2452760"/>
              <a:ext cx="1608732" cy="160873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49" name="Rectangle 848">
            <a:extLst>
              <a:ext uri="{FF2B5EF4-FFF2-40B4-BE49-F238E27FC236}">
                <a16:creationId xmlns:a16="http://schemas.microsoft.com/office/drawing/2014/main" id="{5CEA04CE-30B3-46F5-8C33-53899EA33A49}"/>
              </a:ext>
            </a:extLst>
          </p:cNvPr>
          <p:cNvSpPr/>
          <p:nvPr/>
        </p:nvSpPr>
        <p:spPr>
          <a:xfrm>
            <a:off x="8054189" y="2674884"/>
            <a:ext cx="1746036" cy="980322"/>
          </a:xfrm>
          <a:prstGeom prst="rect">
            <a:avLst/>
          </a:prstGeom>
          <a:gradFill>
            <a:gsLst>
              <a:gs pos="0">
                <a:srgbClr val="61C7D3"/>
              </a:gs>
              <a:gs pos="98000">
                <a:srgbClr val="5CBBC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E0DF5BEE-069D-4D07-ACF9-D34DE8D329DD}"/>
              </a:ext>
            </a:extLst>
          </p:cNvPr>
          <p:cNvGrpSpPr/>
          <p:nvPr/>
        </p:nvGrpSpPr>
        <p:grpSpPr>
          <a:xfrm>
            <a:off x="6498191" y="3224808"/>
            <a:ext cx="1757660" cy="1757660"/>
            <a:chOff x="3636998" y="3224808"/>
            <a:chExt cx="1757660" cy="1757660"/>
          </a:xfrm>
        </p:grpSpPr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44F5141-2539-458F-8053-3F7ED965B674}"/>
                </a:ext>
              </a:extLst>
            </p:cNvPr>
            <p:cNvSpPr/>
            <p:nvPr/>
          </p:nvSpPr>
          <p:spPr>
            <a:xfrm>
              <a:off x="3959260" y="3390022"/>
              <a:ext cx="611882" cy="772904"/>
            </a:xfrm>
            <a:custGeom>
              <a:avLst/>
              <a:gdLst>
                <a:gd name="connsiteX0" fmla="*/ 456031 w 611881"/>
                <a:gd name="connsiteY0" fmla="*/ 723739 h 772903"/>
                <a:gd name="connsiteX1" fmla="*/ 34799 w 611881"/>
                <a:gd name="connsiteY1" fmla="*/ 112501 h 772903"/>
                <a:gd name="connsiteX2" fmla="*/ 456031 w 611881"/>
                <a:gd name="connsiteY2" fmla="*/ 723739 h 77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881" h="772903">
                  <a:moveTo>
                    <a:pt x="456031" y="723739"/>
                  </a:moveTo>
                  <a:cubicBezTo>
                    <a:pt x="456031" y="723739"/>
                    <a:pt x="162328" y="549514"/>
                    <a:pt x="34799" y="112501"/>
                  </a:cubicBezTo>
                  <a:cubicBezTo>
                    <a:pt x="-92408" y="-324511"/>
                    <a:pt x="972588" y="1017121"/>
                    <a:pt x="456031" y="7237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7D336C18-0E9E-41BB-84E5-0081FBB475AF}"/>
                </a:ext>
              </a:extLst>
            </p:cNvPr>
            <p:cNvSpPr/>
            <p:nvPr/>
          </p:nvSpPr>
          <p:spPr>
            <a:xfrm>
              <a:off x="3636998" y="3224808"/>
              <a:ext cx="1757660" cy="17576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9DF7E4E-0CF8-41C7-A804-78298E23F9A4}"/>
              </a:ext>
            </a:extLst>
          </p:cNvPr>
          <p:cNvGrpSpPr/>
          <p:nvPr/>
        </p:nvGrpSpPr>
        <p:grpSpPr>
          <a:xfrm>
            <a:off x="7057842" y="2978559"/>
            <a:ext cx="1345836" cy="4920153"/>
            <a:chOff x="4257611" y="2978559"/>
            <a:chExt cx="1345836" cy="49201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775083-29D4-40D7-98A0-4AC1B12C63F4}"/>
                </a:ext>
              </a:extLst>
            </p:cNvPr>
            <p:cNvSpPr/>
            <p:nvPr/>
          </p:nvSpPr>
          <p:spPr>
            <a:xfrm>
              <a:off x="4257611" y="3002712"/>
              <a:ext cx="1061857" cy="489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139B6BBF-5066-46EB-8B85-5350884C75BD}"/>
                </a:ext>
              </a:extLst>
            </p:cNvPr>
            <p:cNvSpPr/>
            <p:nvPr/>
          </p:nvSpPr>
          <p:spPr>
            <a:xfrm>
              <a:off x="4508631" y="5188676"/>
              <a:ext cx="354247" cy="257635"/>
            </a:xfrm>
            <a:custGeom>
              <a:avLst/>
              <a:gdLst>
                <a:gd name="connsiteX0" fmla="*/ 74767 w 354247"/>
                <a:gd name="connsiteY0" fmla="*/ 206495 h 257634"/>
                <a:gd name="connsiteX1" fmla="*/ 274111 w 354247"/>
                <a:gd name="connsiteY1" fmla="*/ 181375 h 257634"/>
                <a:gd name="connsiteX2" fmla="*/ 305672 w 354247"/>
                <a:gd name="connsiteY2" fmla="*/ 123407 h 257634"/>
                <a:gd name="connsiteX3" fmla="*/ 146904 w 354247"/>
                <a:gd name="connsiteY3" fmla="*/ 104085 h 257634"/>
                <a:gd name="connsiteX4" fmla="*/ 144650 w 354247"/>
                <a:gd name="connsiteY4" fmla="*/ 105051 h 257634"/>
                <a:gd name="connsiteX5" fmla="*/ 142396 w 354247"/>
                <a:gd name="connsiteY5" fmla="*/ 106017 h 257634"/>
                <a:gd name="connsiteX6" fmla="*/ 142396 w 354247"/>
                <a:gd name="connsiteY6" fmla="*/ 106017 h 257634"/>
                <a:gd name="connsiteX7" fmla="*/ 140464 w 354247"/>
                <a:gd name="connsiteY7" fmla="*/ 106983 h 257634"/>
                <a:gd name="connsiteX8" fmla="*/ 139819 w 354247"/>
                <a:gd name="connsiteY8" fmla="*/ 107305 h 257634"/>
                <a:gd name="connsiteX9" fmla="*/ 137243 w 354247"/>
                <a:gd name="connsiteY9" fmla="*/ 108593 h 257634"/>
                <a:gd name="connsiteX10" fmla="*/ 134023 w 354247"/>
                <a:gd name="connsiteY10" fmla="*/ 109882 h 257634"/>
                <a:gd name="connsiteX11" fmla="*/ 131446 w 354247"/>
                <a:gd name="connsiteY11" fmla="*/ 111170 h 257634"/>
                <a:gd name="connsiteX12" fmla="*/ 130802 w 354247"/>
                <a:gd name="connsiteY12" fmla="*/ 111492 h 257634"/>
                <a:gd name="connsiteX13" fmla="*/ 130802 w 354247"/>
                <a:gd name="connsiteY13" fmla="*/ 111492 h 257634"/>
                <a:gd name="connsiteX14" fmla="*/ 129514 w 354247"/>
                <a:gd name="connsiteY14" fmla="*/ 112136 h 257634"/>
                <a:gd name="connsiteX15" fmla="*/ 127904 w 354247"/>
                <a:gd name="connsiteY15" fmla="*/ 112780 h 257634"/>
                <a:gd name="connsiteX16" fmla="*/ 127260 w 354247"/>
                <a:gd name="connsiteY16" fmla="*/ 113102 h 257634"/>
                <a:gd name="connsiteX17" fmla="*/ 87004 w 354247"/>
                <a:gd name="connsiteY17" fmla="*/ 132425 h 257634"/>
                <a:gd name="connsiteX18" fmla="*/ 74767 w 354247"/>
                <a:gd name="connsiteY18" fmla="*/ 206495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247" h="257634">
                  <a:moveTo>
                    <a:pt x="74767" y="206495"/>
                  </a:moveTo>
                  <a:cubicBezTo>
                    <a:pt x="175566" y="216800"/>
                    <a:pt x="197143" y="307938"/>
                    <a:pt x="274111" y="181375"/>
                  </a:cubicBezTo>
                  <a:cubicBezTo>
                    <a:pt x="283773" y="165595"/>
                    <a:pt x="294078" y="146595"/>
                    <a:pt x="305672" y="123407"/>
                  </a:cubicBezTo>
                  <a:cubicBezTo>
                    <a:pt x="396810" y="-59191"/>
                    <a:pt x="250280" y="57067"/>
                    <a:pt x="146904" y="104085"/>
                  </a:cubicBezTo>
                  <a:cubicBezTo>
                    <a:pt x="145938" y="104407"/>
                    <a:pt x="145294" y="104729"/>
                    <a:pt x="144650" y="105051"/>
                  </a:cubicBezTo>
                  <a:cubicBezTo>
                    <a:pt x="144006" y="105373"/>
                    <a:pt x="143040" y="105695"/>
                    <a:pt x="142396" y="106017"/>
                  </a:cubicBezTo>
                  <a:lnTo>
                    <a:pt x="142396" y="106017"/>
                  </a:lnTo>
                  <a:cubicBezTo>
                    <a:pt x="141752" y="106339"/>
                    <a:pt x="141108" y="106661"/>
                    <a:pt x="140464" y="106983"/>
                  </a:cubicBezTo>
                  <a:cubicBezTo>
                    <a:pt x="140142" y="106983"/>
                    <a:pt x="140142" y="106983"/>
                    <a:pt x="139819" y="107305"/>
                  </a:cubicBezTo>
                  <a:cubicBezTo>
                    <a:pt x="138853" y="107627"/>
                    <a:pt x="137887" y="108271"/>
                    <a:pt x="137243" y="108593"/>
                  </a:cubicBezTo>
                  <a:cubicBezTo>
                    <a:pt x="134989" y="109560"/>
                    <a:pt x="134023" y="109882"/>
                    <a:pt x="134023" y="109882"/>
                  </a:cubicBezTo>
                  <a:cubicBezTo>
                    <a:pt x="134023" y="109882"/>
                    <a:pt x="133057" y="110204"/>
                    <a:pt x="131446" y="111170"/>
                  </a:cubicBezTo>
                  <a:cubicBezTo>
                    <a:pt x="131124" y="111170"/>
                    <a:pt x="131124" y="111170"/>
                    <a:pt x="130802" y="111492"/>
                  </a:cubicBezTo>
                  <a:lnTo>
                    <a:pt x="130802" y="111492"/>
                  </a:lnTo>
                  <a:cubicBezTo>
                    <a:pt x="130480" y="111814"/>
                    <a:pt x="129836" y="111814"/>
                    <a:pt x="129514" y="112136"/>
                  </a:cubicBezTo>
                  <a:cubicBezTo>
                    <a:pt x="128870" y="112458"/>
                    <a:pt x="128226" y="112458"/>
                    <a:pt x="127904" y="112780"/>
                  </a:cubicBezTo>
                  <a:cubicBezTo>
                    <a:pt x="127582" y="112780"/>
                    <a:pt x="127260" y="113102"/>
                    <a:pt x="127260" y="113102"/>
                  </a:cubicBezTo>
                  <a:cubicBezTo>
                    <a:pt x="118565" y="116967"/>
                    <a:pt x="103107" y="123730"/>
                    <a:pt x="87004" y="132425"/>
                  </a:cubicBezTo>
                  <a:cubicBezTo>
                    <a:pt x="37410" y="157544"/>
                    <a:pt x="-19270" y="197155"/>
                    <a:pt x="74767" y="206495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D68C54D-4199-4491-94AC-F52D443C84CD}"/>
                </a:ext>
              </a:extLst>
            </p:cNvPr>
            <p:cNvSpPr/>
            <p:nvPr/>
          </p:nvSpPr>
          <p:spPr>
            <a:xfrm>
              <a:off x="4506749" y="5183861"/>
              <a:ext cx="354247" cy="257635"/>
            </a:xfrm>
            <a:custGeom>
              <a:avLst/>
              <a:gdLst>
                <a:gd name="connsiteX0" fmla="*/ 26088 w 354247"/>
                <a:gd name="connsiteY0" fmla="*/ 195852 h 257634"/>
                <a:gd name="connsiteX1" fmla="*/ 38970 w 354247"/>
                <a:gd name="connsiteY1" fmla="*/ 206157 h 257634"/>
                <a:gd name="connsiteX2" fmla="*/ 70530 w 354247"/>
                <a:gd name="connsiteY2" fmla="*/ 214208 h 257634"/>
                <a:gd name="connsiteX3" fmla="*/ 86954 w 354247"/>
                <a:gd name="connsiteY3" fmla="*/ 216785 h 257634"/>
                <a:gd name="connsiteX4" fmla="*/ 103057 w 354247"/>
                <a:gd name="connsiteY4" fmla="*/ 220649 h 257634"/>
                <a:gd name="connsiteX5" fmla="*/ 134939 w 354247"/>
                <a:gd name="connsiteY5" fmla="*/ 233531 h 257634"/>
                <a:gd name="connsiteX6" fmla="*/ 167465 w 354247"/>
                <a:gd name="connsiteY6" fmla="*/ 250277 h 257634"/>
                <a:gd name="connsiteX7" fmla="*/ 207077 w 354247"/>
                <a:gd name="connsiteY7" fmla="*/ 259939 h 257634"/>
                <a:gd name="connsiteX8" fmla="*/ 228009 w 354247"/>
                <a:gd name="connsiteY8" fmla="*/ 253498 h 257634"/>
                <a:gd name="connsiteX9" fmla="*/ 244756 w 354247"/>
                <a:gd name="connsiteY9" fmla="*/ 240938 h 257634"/>
                <a:gd name="connsiteX10" fmla="*/ 270197 w 354247"/>
                <a:gd name="connsiteY10" fmla="*/ 210344 h 257634"/>
                <a:gd name="connsiteX11" fmla="*/ 285011 w 354247"/>
                <a:gd name="connsiteY11" fmla="*/ 186835 h 257634"/>
                <a:gd name="connsiteX12" fmla="*/ 308520 w 354247"/>
                <a:gd name="connsiteY12" fmla="*/ 143359 h 257634"/>
                <a:gd name="connsiteX13" fmla="*/ 337182 w 354247"/>
                <a:gd name="connsiteY13" fmla="*/ 74119 h 257634"/>
                <a:gd name="connsiteX14" fmla="*/ 341046 w 354247"/>
                <a:gd name="connsiteY14" fmla="*/ 55763 h 257634"/>
                <a:gd name="connsiteX15" fmla="*/ 339758 w 354247"/>
                <a:gd name="connsiteY15" fmla="*/ 36118 h 257634"/>
                <a:gd name="connsiteX16" fmla="*/ 332995 w 354247"/>
                <a:gd name="connsiteY16" fmla="*/ 27101 h 257634"/>
                <a:gd name="connsiteX17" fmla="*/ 322690 w 354247"/>
                <a:gd name="connsiteY17" fmla="*/ 24203 h 257634"/>
                <a:gd name="connsiteX18" fmla="*/ 304978 w 354247"/>
                <a:gd name="connsiteY18" fmla="*/ 26779 h 257634"/>
                <a:gd name="connsiteX19" fmla="*/ 248620 w 354247"/>
                <a:gd name="connsiteY19" fmla="*/ 53509 h 257634"/>
                <a:gd name="connsiteX20" fmla="*/ 167787 w 354247"/>
                <a:gd name="connsiteY20" fmla="*/ 98595 h 257634"/>
                <a:gd name="connsiteX21" fmla="*/ 144600 w 354247"/>
                <a:gd name="connsiteY21" fmla="*/ 109866 h 257634"/>
                <a:gd name="connsiteX22" fmla="*/ 144600 w 354247"/>
                <a:gd name="connsiteY22" fmla="*/ 109866 h 257634"/>
                <a:gd name="connsiteX23" fmla="*/ 142668 w 354247"/>
                <a:gd name="connsiteY23" fmla="*/ 110832 h 257634"/>
                <a:gd name="connsiteX24" fmla="*/ 146854 w 354247"/>
                <a:gd name="connsiteY24" fmla="*/ 108900 h 257634"/>
                <a:gd name="connsiteX25" fmla="*/ 149109 w 354247"/>
                <a:gd name="connsiteY25" fmla="*/ 107934 h 257634"/>
                <a:gd name="connsiteX26" fmla="*/ 168109 w 354247"/>
                <a:gd name="connsiteY26" fmla="*/ 98917 h 257634"/>
                <a:gd name="connsiteX27" fmla="*/ 203856 w 354247"/>
                <a:gd name="connsiteY27" fmla="*/ 80560 h 257634"/>
                <a:gd name="connsiteX28" fmla="*/ 250230 w 354247"/>
                <a:gd name="connsiteY28" fmla="*/ 56729 h 257634"/>
                <a:gd name="connsiteX29" fmla="*/ 306588 w 354247"/>
                <a:gd name="connsiteY29" fmla="*/ 33542 h 257634"/>
                <a:gd name="connsiteX30" fmla="*/ 330741 w 354247"/>
                <a:gd name="connsiteY30" fmla="*/ 38695 h 257634"/>
                <a:gd name="connsiteX31" fmla="*/ 330419 w 354247"/>
                <a:gd name="connsiteY31" fmla="*/ 53509 h 257634"/>
                <a:gd name="connsiteX32" fmla="*/ 325910 w 354247"/>
                <a:gd name="connsiteY32" fmla="*/ 69933 h 257634"/>
                <a:gd name="connsiteX33" fmla="*/ 311740 w 354247"/>
                <a:gd name="connsiteY33" fmla="*/ 102781 h 257634"/>
                <a:gd name="connsiteX34" fmla="*/ 294994 w 354247"/>
                <a:gd name="connsiteY34" fmla="*/ 135630 h 257634"/>
                <a:gd name="connsiteX35" fmla="*/ 267299 w 354247"/>
                <a:gd name="connsiteY35" fmla="*/ 183936 h 257634"/>
                <a:gd name="connsiteX36" fmla="*/ 256671 w 354247"/>
                <a:gd name="connsiteY36" fmla="*/ 200038 h 257634"/>
                <a:gd name="connsiteX37" fmla="*/ 233484 w 354247"/>
                <a:gd name="connsiteY37" fmla="*/ 229666 h 257634"/>
                <a:gd name="connsiteX38" fmla="*/ 205144 w 354247"/>
                <a:gd name="connsiteY38" fmla="*/ 245124 h 257634"/>
                <a:gd name="connsiteX39" fmla="*/ 172618 w 354247"/>
                <a:gd name="connsiteY39" fmla="*/ 238040 h 257634"/>
                <a:gd name="connsiteX40" fmla="*/ 139447 w 354247"/>
                <a:gd name="connsiteY40" fmla="*/ 223226 h 257634"/>
                <a:gd name="connsiteX41" fmla="*/ 105311 w 354247"/>
                <a:gd name="connsiteY41" fmla="*/ 211954 h 257634"/>
                <a:gd name="connsiteX42" fmla="*/ 87921 w 354247"/>
                <a:gd name="connsiteY42" fmla="*/ 208734 h 257634"/>
                <a:gd name="connsiteX43" fmla="*/ 71496 w 354247"/>
                <a:gd name="connsiteY43" fmla="*/ 207123 h 257634"/>
                <a:gd name="connsiteX44" fmla="*/ 40902 w 354247"/>
                <a:gd name="connsiteY44" fmla="*/ 201327 h 257634"/>
                <a:gd name="connsiteX45" fmla="*/ 29631 w 354247"/>
                <a:gd name="connsiteY45" fmla="*/ 193920 h 257634"/>
                <a:gd name="connsiteX46" fmla="*/ 29953 w 354247"/>
                <a:gd name="connsiteY46" fmla="*/ 182004 h 257634"/>
                <a:gd name="connsiteX47" fmla="*/ 47987 w 354247"/>
                <a:gd name="connsiteY47" fmla="*/ 162681 h 257634"/>
                <a:gd name="connsiteX48" fmla="*/ 68276 w 354247"/>
                <a:gd name="connsiteY48" fmla="*/ 148833 h 257634"/>
                <a:gd name="connsiteX49" fmla="*/ 88243 w 354247"/>
                <a:gd name="connsiteY49" fmla="*/ 137240 h 257634"/>
                <a:gd name="connsiteX50" fmla="*/ 103701 w 354247"/>
                <a:gd name="connsiteY50" fmla="*/ 129511 h 257634"/>
                <a:gd name="connsiteX51" fmla="*/ 130752 w 354247"/>
                <a:gd name="connsiteY51" fmla="*/ 116951 h 257634"/>
                <a:gd name="connsiteX52" fmla="*/ 132040 w 354247"/>
                <a:gd name="connsiteY52" fmla="*/ 116307 h 257634"/>
                <a:gd name="connsiteX53" fmla="*/ 132685 w 354247"/>
                <a:gd name="connsiteY53" fmla="*/ 115985 h 257634"/>
                <a:gd name="connsiteX54" fmla="*/ 132040 w 354247"/>
                <a:gd name="connsiteY54" fmla="*/ 116307 h 257634"/>
                <a:gd name="connsiteX55" fmla="*/ 128820 w 354247"/>
                <a:gd name="connsiteY55" fmla="*/ 117595 h 257634"/>
                <a:gd name="connsiteX56" fmla="*/ 128176 w 354247"/>
                <a:gd name="connsiteY56" fmla="*/ 117917 h 257634"/>
                <a:gd name="connsiteX57" fmla="*/ 103379 w 354247"/>
                <a:gd name="connsiteY57" fmla="*/ 129189 h 257634"/>
                <a:gd name="connsiteX58" fmla="*/ 87276 w 354247"/>
                <a:gd name="connsiteY58" fmla="*/ 136918 h 257634"/>
                <a:gd name="connsiteX59" fmla="*/ 67310 w 354247"/>
                <a:gd name="connsiteY59" fmla="*/ 147545 h 257634"/>
                <a:gd name="connsiteX60" fmla="*/ 46377 w 354247"/>
                <a:gd name="connsiteY60" fmla="*/ 160749 h 257634"/>
                <a:gd name="connsiteX61" fmla="*/ 26410 w 354247"/>
                <a:gd name="connsiteY61" fmla="*/ 180394 h 257634"/>
                <a:gd name="connsiteX62" fmla="*/ 26088 w 354247"/>
                <a:gd name="connsiteY62" fmla="*/ 195852 h 257634"/>
                <a:gd name="connsiteX63" fmla="*/ 140414 w 354247"/>
                <a:gd name="connsiteY63" fmla="*/ 112443 h 257634"/>
                <a:gd name="connsiteX64" fmla="*/ 142024 w 354247"/>
                <a:gd name="connsiteY64" fmla="*/ 111798 h 257634"/>
                <a:gd name="connsiteX65" fmla="*/ 141380 w 354247"/>
                <a:gd name="connsiteY65" fmla="*/ 112121 h 257634"/>
                <a:gd name="connsiteX66" fmla="*/ 140414 w 354247"/>
                <a:gd name="connsiteY66" fmla="*/ 112443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4247" h="257634">
                  <a:moveTo>
                    <a:pt x="26088" y="195852"/>
                  </a:moveTo>
                  <a:cubicBezTo>
                    <a:pt x="28987" y="201005"/>
                    <a:pt x="34139" y="203581"/>
                    <a:pt x="38970" y="206157"/>
                  </a:cubicBezTo>
                  <a:cubicBezTo>
                    <a:pt x="48953" y="210344"/>
                    <a:pt x="59581" y="212598"/>
                    <a:pt x="70530" y="214208"/>
                  </a:cubicBezTo>
                  <a:cubicBezTo>
                    <a:pt x="76005" y="215175"/>
                    <a:pt x="81480" y="216141"/>
                    <a:pt x="86954" y="216785"/>
                  </a:cubicBezTo>
                  <a:cubicBezTo>
                    <a:pt x="92429" y="218073"/>
                    <a:pt x="97582" y="219039"/>
                    <a:pt x="103057" y="220649"/>
                  </a:cubicBezTo>
                  <a:cubicBezTo>
                    <a:pt x="113684" y="223870"/>
                    <a:pt x="124311" y="228378"/>
                    <a:pt x="134939" y="233531"/>
                  </a:cubicBezTo>
                  <a:cubicBezTo>
                    <a:pt x="145566" y="238684"/>
                    <a:pt x="155872" y="244802"/>
                    <a:pt x="167465" y="250277"/>
                  </a:cubicBezTo>
                  <a:cubicBezTo>
                    <a:pt x="178737" y="255752"/>
                    <a:pt x="191940" y="260905"/>
                    <a:pt x="207077" y="259939"/>
                  </a:cubicBezTo>
                  <a:cubicBezTo>
                    <a:pt x="214483" y="259294"/>
                    <a:pt x="221568" y="257040"/>
                    <a:pt x="228009" y="253498"/>
                  </a:cubicBezTo>
                  <a:cubicBezTo>
                    <a:pt x="234128" y="249955"/>
                    <a:pt x="239925" y="245769"/>
                    <a:pt x="244756" y="240938"/>
                  </a:cubicBezTo>
                  <a:cubicBezTo>
                    <a:pt x="254739" y="231599"/>
                    <a:pt x="262790" y="221293"/>
                    <a:pt x="270197" y="210344"/>
                  </a:cubicBezTo>
                  <a:cubicBezTo>
                    <a:pt x="275350" y="202615"/>
                    <a:pt x="280180" y="194886"/>
                    <a:pt x="285011" y="186835"/>
                  </a:cubicBezTo>
                  <a:cubicBezTo>
                    <a:pt x="293384" y="172343"/>
                    <a:pt x="301113" y="157851"/>
                    <a:pt x="308520" y="143359"/>
                  </a:cubicBezTo>
                  <a:cubicBezTo>
                    <a:pt x="319792" y="120816"/>
                    <a:pt x="330097" y="97951"/>
                    <a:pt x="337182" y="74119"/>
                  </a:cubicBezTo>
                  <a:cubicBezTo>
                    <a:pt x="338792" y="68001"/>
                    <a:pt x="340402" y="62204"/>
                    <a:pt x="341046" y="55763"/>
                  </a:cubicBezTo>
                  <a:cubicBezTo>
                    <a:pt x="341691" y="49644"/>
                    <a:pt x="342335" y="43203"/>
                    <a:pt x="339758" y="36118"/>
                  </a:cubicBezTo>
                  <a:cubicBezTo>
                    <a:pt x="338470" y="32898"/>
                    <a:pt x="336216" y="29355"/>
                    <a:pt x="332995" y="27101"/>
                  </a:cubicBezTo>
                  <a:cubicBezTo>
                    <a:pt x="329775" y="24847"/>
                    <a:pt x="326232" y="24203"/>
                    <a:pt x="322690" y="24203"/>
                  </a:cubicBezTo>
                  <a:cubicBezTo>
                    <a:pt x="316249" y="23881"/>
                    <a:pt x="310452" y="25169"/>
                    <a:pt x="304978" y="26779"/>
                  </a:cubicBezTo>
                  <a:cubicBezTo>
                    <a:pt x="283401" y="33864"/>
                    <a:pt x="265366" y="44492"/>
                    <a:pt x="248620" y="53509"/>
                  </a:cubicBezTo>
                  <a:cubicBezTo>
                    <a:pt x="215450" y="72509"/>
                    <a:pt x="188076" y="88612"/>
                    <a:pt x="167787" y="98595"/>
                  </a:cubicBezTo>
                  <a:cubicBezTo>
                    <a:pt x="157804" y="103747"/>
                    <a:pt x="149753" y="107290"/>
                    <a:pt x="144600" y="109866"/>
                  </a:cubicBezTo>
                  <a:lnTo>
                    <a:pt x="144600" y="109866"/>
                  </a:lnTo>
                  <a:cubicBezTo>
                    <a:pt x="143956" y="110188"/>
                    <a:pt x="143312" y="110511"/>
                    <a:pt x="142668" y="110832"/>
                  </a:cubicBezTo>
                  <a:cubicBezTo>
                    <a:pt x="143956" y="110188"/>
                    <a:pt x="145244" y="109544"/>
                    <a:pt x="146854" y="108900"/>
                  </a:cubicBezTo>
                  <a:cubicBezTo>
                    <a:pt x="147499" y="108578"/>
                    <a:pt x="148465" y="108256"/>
                    <a:pt x="149109" y="107934"/>
                  </a:cubicBezTo>
                  <a:cubicBezTo>
                    <a:pt x="154261" y="105680"/>
                    <a:pt x="160380" y="102781"/>
                    <a:pt x="168109" y="98917"/>
                  </a:cubicBezTo>
                  <a:cubicBezTo>
                    <a:pt x="178093" y="94086"/>
                    <a:pt x="190008" y="87645"/>
                    <a:pt x="203856" y="80560"/>
                  </a:cubicBezTo>
                  <a:cubicBezTo>
                    <a:pt x="217704" y="73476"/>
                    <a:pt x="233162" y="65102"/>
                    <a:pt x="250230" y="56729"/>
                  </a:cubicBezTo>
                  <a:cubicBezTo>
                    <a:pt x="267299" y="48678"/>
                    <a:pt x="286299" y="39017"/>
                    <a:pt x="306588" y="33542"/>
                  </a:cubicBezTo>
                  <a:cubicBezTo>
                    <a:pt x="316571" y="30966"/>
                    <a:pt x="328809" y="30644"/>
                    <a:pt x="330741" y="38695"/>
                  </a:cubicBezTo>
                  <a:cubicBezTo>
                    <a:pt x="332029" y="42881"/>
                    <a:pt x="331385" y="48356"/>
                    <a:pt x="330419" y="53509"/>
                  </a:cubicBezTo>
                  <a:cubicBezTo>
                    <a:pt x="329453" y="58983"/>
                    <a:pt x="327843" y="64458"/>
                    <a:pt x="325910" y="69933"/>
                  </a:cubicBezTo>
                  <a:cubicBezTo>
                    <a:pt x="322046" y="80882"/>
                    <a:pt x="317215" y="91832"/>
                    <a:pt x="311740" y="102781"/>
                  </a:cubicBezTo>
                  <a:cubicBezTo>
                    <a:pt x="306588" y="113731"/>
                    <a:pt x="300791" y="124680"/>
                    <a:pt x="294994" y="135630"/>
                  </a:cubicBezTo>
                  <a:cubicBezTo>
                    <a:pt x="286299" y="151732"/>
                    <a:pt x="277282" y="168478"/>
                    <a:pt x="267299" y="183936"/>
                  </a:cubicBezTo>
                  <a:cubicBezTo>
                    <a:pt x="264078" y="189411"/>
                    <a:pt x="260536" y="194886"/>
                    <a:pt x="256671" y="200038"/>
                  </a:cubicBezTo>
                  <a:cubicBezTo>
                    <a:pt x="249586" y="211632"/>
                    <a:pt x="241857" y="221293"/>
                    <a:pt x="233484" y="229666"/>
                  </a:cubicBezTo>
                  <a:cubicBezTo>
                    <a:pt x="225111" y="237717"/>
                    <a:pt x="215450" y="243836"/>
                    <a:pt x="205144" y="245124"/>
                  </a:cubicBezTo>
                  <a:cubicBezTo>
                    <a:pt x="194839" y="246413"/>
                    <a:pt x="183889" y="242870"/>
                    <a:pt x="172618" y="238040"/>
                  </a:cubicBezTo>
                  <a:cubicBezTo>
                    <a:pt x="161668" y="233531"/>
                    <a:pt x="150719" y="228056"/>
                    <a:pt x="139447" y="223226"/>
                  </a:cubicBezTo>
                  <a:cubicBezTo>
                    <a:pt x="128176" y="218395"/>
                    <a:pt x="116582" y="214530"/>
                    <a:pt x="105311" y="211954"/>
                  </a:cubicBezTo>
                  <a:cubicBezTo>
                    <a:pt x="99514" y="210666"/>
                    <a:pt x="93717" y="209700"/>
                    <a:pt x="87921" y="208734"/>
                  </a:cubicBezTo>
                  <a:cubicBezTo>
                    <a:pt x="82446" y="208090"/>
                    <a:pt x="76649" y="207445"/>
                    <a:pt x="71496" y="207123"/>
                  </a:cubicBezTo>
                  <a:cubicBezTo>
                    <a:pt x="60869" y="206157"/>
                    <a:pt x="50242" y="204547"/>
                    <a:pt x="40902" y="201327"/>
                  </a:cubicBezTo>
                  <a:cubicBezTo>
                    <a:pt x="36394" y="199394"/>
                    <a:pt x="31885" y="197462"/>
                    <a:pt x="29631" y="193920"/>
                  </a:cubicBezTo>
                  <a:cubicBezTo>
                    <a:pt x="27377" y="190699"/>
                    <a:pt x="27699" y="186191"/>
                    <a:pt x="29953" y="182004"/>
                  </a:cubicBezTo>
                  <a:cubicBezTo>
                    <a:pt x="34139" y="173953"/>
                    <a:pt x="41224" y="167834"/>
                    <a:pt x="47987" y="162681"/>
                  </a:cubicBezTo>
                  <a:cubicBezTo>
                    <a:pt x="54750" y="157207"/>
                    <a:pt x="61835" y="152698"/>
                    <a:pt x="68276" y="148833"/>
                  </a:cubicBezTo>
                  <a:cubicBezTo>
                    <a:pt x="75361" y="144325"/>
                    <a:pt x="81802" y="140782"/>
                    <a:pt x="88243" y="137240"/>
                  </a:cubicBezTo>
                  <a:cubicBezTo>
                    <a:pt x="93717" y="134342"/>
                    <a:pt x="98870" y="131765"/>
                    <a:pt x="103701" y="129511"/>
                  </a:cubicBezTo>
                  <a:cubicBezTo>
                    <a:pt x="116260" y="123392"/>
                    <a:pt x="125600" y="119206"/>
                    <a:pt x="130752" y="116951"/>
                  </a:cubicBezTo>
                  <a:cubicBezTo>
                    <a:pt x="131396" y="116629"/>
                    <a:pt x="131718" y="116629"/>
                    <a:pt x="132040" y="116307"/>
                  </a:cubicBezTo>
                  <a:cubicBezTo>
                    <a:pt x="132363" y="115985"/>
                    <a:pt x="132685" y="115985"/>
                    <a:pt x="132685" y="115985"/>
                  </a:cubicBezTo>
                  <a:cubicBezTo>
                    <a:pt x="132363" y="115985"/>
                    <a:pt x="132363" y="115985"/>
                    <a:pt x="132040" y="116307"/>
                  </a:cubicBezTo>
                  <a:cubicBezTo>
                    <a:pt x="131074" y="116629"/>
                    <a:pt x="130108" y="117273"/>
                    <a:pt x="128820" y="117595"/>
                  </a:cubicBezTo>
                  <a:cubicBezTo>
                    <a:pt x="128498" y="117595"/>
                    <a:pt x="128176" y="117917"/>
                    <a:pt x="128176" y="117917"/>
                  </a:cubicBezTo>
                  <a:cubicBezTo>
                    <a:pt x="122701" y="120172"/>
                    <a:pt x="114328" y="124036"/>
                    <a:pt x="103379" y="129189"/>
                  </a:cubicBezTo>
                  <a:cubicBezTo>
                    <a:pt x="98548" y="131443"/>
                    <a:pt x="93073" y="134342"/>
                    <a:pt x="87276" y="136918"/>
                  </a:cubicBezTo>
                  <a:cubicBezTo>
                    <a:pt x="81158" y="140138"/>
                    <a:pt x="74395" y="143681"/>
                    <a:pt x="67310" y="147545"/>
                  </a:cubicBezTo>
                  <a:cubicBezTo>
                    <a:pt x="60547" y="151410"/>
                    <a:pt x="53462" y="155596"/>
                    <a:pt x="46377" y="160749"/>
                  </a:cubicBezTo>
                  <a:cubicBezTo>
                    <a:pt x="39292" y="165902"/>
                    <a:pt x="31885" y="171699"/>
                    <a:pt x="26410" y="180394"/>
                  </a:cubicBezTo>
                  <a:cubicBezTo>
                    <a:pt x="24156" y="184258"/>
                    <a:pt x="22868" y="190699"/>
                    <a:pt x="26088" y="195852"/>
                  </a:cubicBezTo>
                  <a:close/>
                  <a:moveTo>
                    <a:pt x="140414" y="112443"/>
                  </a:moveTo>
                  <a:cubicBezTo>
                    <a:pt x="141058" y="112121"/>
                    <a:pt x="141380" y="112121"/>
                    <a:pt x="142024" y="111798"/>
                  </a:cubicBezTo>
                  <a:cubicBezTo>
                    <a:pt x="141702" y="111798"/>
                    <a:pt x="141702" y="111798"/>
                    <a:pt x="141380" y="112121"/>
                  </a:cubicBezTo>
                  <a:cubicBezTo>
                    <a:pt x="141058" y="112121"/>
                    <a:pt x="140736" y="112443"/>
                    <a:pt x="140414" y="112443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042909C8-04CA-4E29-BAE6-EA2C00BD12B1}"/>
                </a:ext>
              </a:extLst>
            </p:cNvPr>
            <p:cNvSpPr/>
            <p:nvPr/>
          </p:nvSpPr>
          <p:spPr>
            <a:xfrm>
              <a:off x="4574554" y="5244594"/>
              <a:ext cx="225430" cy="161022"/>
            </a:xfrm>
            <a:custGeom>
              <a:avLst/>
              <a:gdLst>
                <a:gd name="connsiteX0" fmla="*/ 87100 w 225430"/>
                <a:gd name="connsiteY0" fmla="*/ 73286 h 161021"/>
                <a:gd name="connsiteX1" fmla="*/ 53286 w 225430"/>
                <a:gd name="connsiteY1" fmla="*/ 129000 h 161021"/>
                <a:gd name="connsiteX2" fmla="*/ 185967 w 225430"/>
                <a:gd name="connsiteY2" fmla="*/ 81015 h 161021"/>
                <a:gd name="connsiteX3" fmla="*/ 87100 w 225430"/>
                <a:gd name="connsiteY3" fmla="*/ 73286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430" h="161021">
                  <a:moveTo>
                    <a:pt x="87100" y="73286"/>
                  </a:moveTo>
                  <a:cubicBezTo>
                    <a:pt x="87100" y="73286"/>
                    <a:pt x="-28191" y="120627"/>
                    <a:pt x="53286" y="129000"/>
                  </a:cubicBezTo>
                  <a:cubicBezTo>
                    <a:pt x="118338" y="135763"/>
                    <a:pt x="126068" y="201137"/>
                    <a:pt x="185967" y="81015"/>
                  </a:cubicBezTo>
                  <a:cubicBezTo>
                    <a:pt x="240393" y="-28157"/>
                    <a:pt x="146678" y="49133"/>
                    <a:pt x="87100" y="73286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A8540466-0D8C-4D50-BF3E-3E887F28103F}"/>
                </a:ext>
              </a:extLst>
            </p:cNvPr>
            <p:cNvSpPr/>
            <p:nvPr/>
          </p:nvSpPr>
          <p:spPr>
            <a:xfrm>
              <a:off x="4959584" y="5188632"/>
              <a:ext cx="354247" cy="257635"/>
            </a:xfrm>
            <a:custGeom>
              <a:avLst/>
              <a:gdLst>
                <a:gd name="connsiteX0" fmla="*/ 52775 w 354247"/>
                <a:gd name="connsiteY0" fmla="*/ 123451 h 257634"/>
                <a:gd name="connsiteX1" fmla="*/ 80471 w 354247"/>
                <a:gd name="connsiteY1" fmla="*/ 174978 h 257634"/>
                <a:gd name="connsiteX2" fmla="*/ 283680 w 354247"/>
                <a:gd name="connsiteY2" fmla="*/ 206538 h 257634"/>
                <a:gd name="connsiteX3" fmla="*/ 248255 w 354247"/>
                <a:gd name="connsiteY3" fmla="*/ 119909 h 257634"/>
                <a:gd name="connsiteX4" fmla="*/ 232153 w 354247"/>
                <a:gd name="connsiteY4" fmla="*/ 112502 h 257634"/>
                <a:gd name="connsiteX5" fmla="*/ 231509 w 354247"/>
                <a:gd name="connsiteY5" fmla="*/ 112180 h 257634"/>
                <a:gd name="connsiteX6" fmla="*/ 229899 w 354247"/>
                <a:gd name="connsiteY6" fmla="*/ 111536 h 257634"/>
                <a:gd name="connsiteX7" fmla="*/ 228610 w 354247"/>
                <a:gd name="connsiteY7" fmla="*/ 110892 h 257634"/>
                <a:gd name="connsiteX8" fmla="*/ 228610 w 354247"/>
                <a:gd name="connsiteY8" fmla="*/ 110892 h 257634"/>
                <a:gd name="connsiteX9" fmla="*/ 227966 w 354247"/>
                <a:gd name="connsiteY9" fmla="*/ 110569 h 257634"/>
                <a:gd name="connsiteX10" fmla="*/ 225390 w 354247"/>
                <a:gd name="connsiteY10" fmla="*/ 109281 h 257634"/>
                <a:gd name="connsiteX11" fmla="*/ 222170 w 354247"/>
                <a:gd name="connsiteY11" fmla="*/ 107993 h 257634"/>
                <a:gd name="connsiteX12" fmla="*/ 219593 w 354247"/>
                <a:gd name="connsiteY12" fmla="*/ 106705 h 257634"/>
                <a:gd name="connsiteX13" fmla="*/ 218949 w 354247"/>
                <a:gd name="connsiteY13" fmla="*/ 106383 h 257634"/>
                <a:gd name="connsiteX14" fmla="*/ 217017 w 354247"/>
                <a:gd name="connsiteY14" fmla="*/ 105417 h 257634"/>
                <a:gd name="connsiteX15" fmla="*/ 214763 w 354247"/>
                <a:gd name="connsiteY15" fmla="*/ 104451 h 257634"/>
                <a:gd name="connsiteX16" fmla="*/ 212508 w 354247"/>
                <a:gd name="connsiteY16" fmla="*/ 103484 h 257634"/>
                <a:gd name="connsiteX17" fmla="*/ 52775 w 354247"/>
                <a:gd name="connsiteY17" fmla="*/ 123451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247" h="257634">
                  <a:moveTo>
                    <a:pt x="52775" y="123451"/>
                  </a:moveTo>
                  <a:cubicBezTo>
                    <a:pt x="62758" y="143418"/>
                    <a:pt x="72098" y="160486"/>
                    <a:pt x="80471" y="174978"/>
                  </a:cubicBezTo>
                  <a:cubicBezTo>
                    <a:pt x="160337" y="311202"/>
                    <a:pt x="181270" y="217166"/>
                    <a:pt x="283680" y="206538"/>
                  </a:cubicBezTo>
                  <a:cubicBezTo>
                    <a:pt x="394141" y="195267"/>
                    <a:pt x="296562" y="142774"/>
                    <a:pt x="248255" y="119909"/>
                  </a:cubicBezTo>
                  <a:cubicBezTo>
                    <a:pt x="241814" y="117010"/>
                    <a:pt x="236017" y="114434"/>
                    <a:pt x="232153" y="112502"/>
                  </a:cubicBezTo>
                  <a:cubicBezTo>
                    <a:pt x="231831" y="112180"/>
                    <a:pt x="231509" y="112180"/>
                    <a:pt x="231509" y="112180"/>
                  </a:cubicBezTo>
                  <a:cubicBezTo>
                    <a:pt x="230865" y="111858"/>
                    <a:pt x="230221" y="111536"/>
                    <a:pt x="229899" y="111536"/>
                  </a:cubicBezTo>
                  <a:cubicBezTo>
                    <a:pt x="229255" y="111214"/>
                    <a:pt x="228932" y="111214"/>
                    <a:pt x="228610" y="110892"/>
                  </a:cubicBezTo>
                  <a:lnTo>
                    <a:pt x="228610" y="110892"/>
                  </a:lnTo>
                  <a:cubicBezTo>
                    <a:pt x="228288" y="110569"/>
                    <a:pt x="227966" y="110569"/>
                    <a:pt x="227966" y="110569"/>
                  </a:cubicBezTo>
                  <a:cubicBezTo>
                    <a:pt x="226034" y="109603"/>
                    <a:pt x="225390" y="109281"/>
                    <a:pt x="225390" y="109281"/>
                  </a:cubicBezTo>
                  <a:cubicBezTo>
                    <a:pt x="225390" y="109281"/>
                    <a:pt x="224102" y="108637"/>
                    <a:pt x="222170" y="107993"/>
                  </a:cubicBezTo>
                  <a:cubicBezTo>
                    <a:pt x="221204" y="107671"/>
                    <a:pt x="220559" y="107349"/>
                    <a:pt x="219593" y="106705"/>
                  </a:cubicBezTo>
                  <a:cubicBezTo>
                    <a:pt x="219271" y="106705"/>
                    <a:pt x="219271" y="106383"/>
                    <a:pt x="218949" y="106383"/>
                  </a:cubicBezTo>
                  <a:cubicBezTo>
                    <a:pt x="218305" y="106061"/>
                    <a:pt x="217661" y="105739"/>
                    <a:pt x="217017" y="105417"/>
                  </a:cubicBezTo>
                  <a:cubicBezTo>
                    <a:pt x="216373" y="105095"/>
                    <a:pt x="215407" y="104773"/>
                    <a:pt x="214763" y="104451"/>
                  </a:cubicBezTo>
                  <a:cubicBezTo>
                    <a:pt x="214119" y="104129"/>
                    <a:pt x="213152" y="103807"/>
                    <a:pt x="212508" y="103484"/>
                  </a:cubicBezTo>
                  <a:cubicBezTo>
                    <a:pt x="108166" y="57110"/>
                    <a:pt x="-38363" y="-59147"/>
                    <a:pt x="52775" y="12345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0BB7534-3654-452E-8EDB-633A1091DE2F}"/>
                </a:ext>
              </a:extLst>
            </p:cNvPr>
            <p:cNvSpPr/>
            <p:nvPr/>
          </p:nvSpPr>
          <p:spPr>
            <a:xfrm>
              <a:off x="4954561" y="5184827"/>
              <a:ext cx="354247" cy="257635"/>
            </a:xfrm>
            <a:custGeom>
              <a:avLst/>
              <a:gdLst>
                <a:gd name="connsiteX0" fmla="*/ 24628 w 354247"/>
                <a:gd name="connsiteY0" fmla="*/ 55441 h 257634"/>
                <a:gd name="connsiteX1" fmla="*/ 28492 w 354247"/>
                <a:gd name="connsiteY1" fmla="*/ 73798 h 257634"/>
                <a:gd name="connsiteX2" fmla="*/ 56832 w 354247"/>
                <a:gd name="connsiteY2" fmla="*/ 143037 h 257634"/>
                <a:gd name="connsiteX3" fmla="*/ 76799 w 354247"/>
                <a:gd name="connsiteY3" fmla="*/ 180716 h 257634"/>
                <a:gd name="connsiteX4" fmla="*/ 95155 w 354247"/>
                <a:gd name="connsiteY4" fmla="*/ 210022 h 257634"/>
                <a:gd name="connsiteX5" fmla="*/ 120919 w 354247"/>
                <a:gd name="connsiteY5" fmla="*/ 240616 h 257634"/>
                <a:gd name="connsiteX6" fmla="*/ 137665 w 354247"/>
                <a:gd name="connsiteY6" fmla="*/ 253176 h 257634"/>
                <a:gd name="connsiteX7" fmla="*/ 158598 w 354247"/>
                <a:gd name="connsiteY7" fmla="*/ 259616 h 257634"/>
                <a:gd name="connsiteX8" fmla="*/ 197887 w 354247"/>
                <a:gd name="connsiteY8" fmla="*/ 249955 h 257634"/>
                <a:gd name="connsiteX9" fmla="*/ 230413 w 354247"/>
                <a:gd name="connsiteY9" fmla="*/ 233209 h 257634"/>
                <a:gd name="connsiteX10" fmla="*/ 262295 w 354247"/>
                <a:gd name="connsiteY10" fmla="*/ 220327 h 257634"/>
                <a:gd name="connsiteX11" fmla="*/ 278398 w 354247"/>
                <a:gd name="connsiteY11" fmla="*/ 216463 h 257634"/>
                <a:gd name="connsiteX12" fmla="*/ 294822 w 354247"/>
                <a:gd name="connsiteY12" fmla="*/ 213886 h 257634"/>
                <a:gd name="connsiteX13" fmla="*/ 326382 w 354247"/>
                <a:gd name="connsiteY13" fmla="*/ 205835 h 257634"/>
                <a:gd name="connsiteX14" fmla="*/ 339264 w 354247"/>
                <a:gd name="connsiteY14" fmla="*/ 195530 h 257634"/>
                <a:gd name="connsiteX15" fmla="*/ 338298 w 354247"/>
                <a:gd name="connsiteY15" fmla="*/ 179750 h 257634"/>
                <a:gd name="connsiteX16" fmla="*/ 318331 w 354247"/>
                <a:gd name="connsiteY16" fmla="*/ 160105 h 257634"/>
                <a:gd name="connsiteX17" fmla="*/ 297398 w 354247"/>
                <a:gd name="connsiteY17" fmla="*/ 146901 h 257634"/>
                <a:gd name="connsiteX18" fmla="*/ 261651 w 354247"/>
                <a:gd name="connsiteY18" fmla="*/ 128223 h 257634"/>
                <a:gd name="connsiteX19" fmla="*/ 253278 w 354247"/>
                <a:gd name="connsiteY19" fmla="*/ 124358 h 257634"/>
                <a:gd name="connsiteX20" fmla="*/ 236854 w 354247"/>
                <a:gd name="connsiteY20" fmla="*/ 116951 h 257634"/>
                <a:gd name="connsiteX21" fmla="*/ 236210 w 354247"/>
                <a:gd name="connsiteY21" fmla="*/ 116629 h 257634"/>
                <a:gd name="connsiteX22" fmla="*/ 232989 w 354247"/>
                <a:gd name="connsiteY22" fmla="*/ 115341 h 257634"/>
                <a:gd name="connsiteX23" fmla="*/ 232345 w 354247"/>
                <a:gd name="connsiteY23" fmla="*/ 115019 h 257634"/>
                <a:gd name="connsiteX24" fmla="*/ 232989 w 354247"/>
                <a:gd name="connsiteY24" fmla="*/ 115341 h 257634"/>
                <a:gd name="connsiteX25" fmla="*/ 234278 w 354247"/>
                <a:gd name="connsiteY25" fmla="*/ 115985 h 257634"/>
                <a:gd name="connsiteX26" fmla="*/ 252634 w 354247"/>
                <a:gd name="connsiteY26" fmla="*/ 124358 h 257634"/>
                <a:gd name="connsiteX27" fmla="*/ 261329 w 354247"/>
                <a:gd name="connsiteY27" fmla="*/ 128545 h 257634"/>
                <a:gd name="connsiteX28" fmla="*/ 296754 w 354247"/>
                <a:gd name="connsiteY28" fmla="*/ 147867 h 257634"/>
                <a:gd name="connsiteX29" fmla="*/ 317043 w 354247"/>
                <a:gd name="connsiteY29" fmla="*/ 161715 h 257634"/>
                <a:gd name="connsiteX30" fmla="*/ 335077 w 354247"/>
                <a:gd name="connsiteY30" fmla="*/ 181038 h 257634"/>
                <a:gd name="connsiteX31" fmla="*/ 335399 w 354247"/>
                <a:gd name="connsiteY31" fmla="*/ 192953 h 257634"/>
                <a:gd name="connsiteX32" fmla="*/ 324128 w 354247"/>
                <a:gd name="connsiteY32" fmla="*/ 200361 h 257634"/>
                <a:gd name="connsiteX33" fmla="*/ 293856 w 354247"/>
                <a:gd name="connsiteY33" fmla="*/ 206157 h 257634"/>
                <a:gd name="connsiteX34" fmla="*/ 277109 w 354247"/>
                <a:gd name="connsiteY34" fmla="*/ 207767 h 257634"/>
                <a:gd name="connsiteX35" fmla="*/ 259719 w 354247"/>
                <a:gd name="connsiteY35" fmla="*/ 210988 h 257634"/>
                <a:gd name="connsiteX36" fmla="*/ 225583 w 354247"/>
                <a:gd name="connsiteY36" fmla="*/ 222260 h 257634"/>
                <a:gd name="connsiteX37" fmla="*/ 192412 w 354247"/>
                <a:gd name="connsiteY37" fmla="*/ 237073 h 257634"/>
                <a:gd name="connsiteX38" fmla="*/ 159886 w 354247"/>
                <a:gd name="connsiteY38" fmla="*/ 244158 h 257634"/>
                <a:gd name="connsiteX39" fmla="*/ 131546 w 354247"/>
                <a:gd name="connsiteY39" fmla="*/ 228700 h 257634"/>
                <a:gd name="connsiteX40" fmla="*/ 108359 w 354247"/>
                <a:gd name="connsiteY40" fmla="*/ 200361 h 257634"/>
                <a:gd name="connsiteX41" fmla="*/ 93545 w 354247"/>
                <a:gd name="connsiteY41" fmla="*/ 177173 h 257634"/>
                <a:gd name="connsiteX42" fmla="*/ 70358 w 354247"/>
                <a:gd name="connsiteY42" fmla="*/ 135630 h 257634"/>
                <a:gd name="connsiteX43" fmla="*/ 53612 w 354247"/>
                <a:gd name="connsiteY43" fmla="*/ 102781 h 257634"/>
                <a:gd name="connsiteX44" fmla="*/ 39442 w 354247"/>
                <a:gd name="connsiteY44" fmla="*/ 69933 h 257634"/>
                <a:gd name="connsiteX45" fmla="*/ 34933 w 354247"/>
                <a:gd name="connsiteY45" fmla="*/ 53509 h 257634"/>
                <a:gd name="connsiteX46" fmla="*/ 34611 w 354247"/>
                <a:gd name="connsiteY46" fmla="*/ 38695 h 257634"/>
                <a:gd name="connsiteX47" fmla="*/ 58764 w 354247"/>
                <a:gd name="connsiteY47" fmla="*/ 33542 h 257634"/>
                <a:gd name="connsiteX48" fmla="*/ 115122 w 354247"/>
                <a:gd name="connsiteY48" fmla="*/ 56729 h 257634"/>
                <a:gd name="connsiteX49" fmla="*/ 161496 w 354247"/>
                <a:gd name="connsiteY49" fmla="*/ 80560 h 257634"/>
                <a:gd name="connsiteX50" fmla="*/ 197243 w 354247"/>
                <a:gd name="connsiteY50" fmla="*/ 98917 h 257634"/>
                <a:gd name="connsiteX51" fmla="*/ 216243 w 354247"/>
                <a:gd name="connsiteY51" fmla="*/ 107934 h 257634"/>
                <a:gd name="connsiteX52" fmla="*/ 218498 w 354247"/>
                <a:gd name="connsiteY52" fmla="*/ 108900 h 257634"/>
                <a:gd name="connsiteX53" fmla="*/ 222684 w 354247"/>
                <a:gd name="connsiteY53" fmla="*/ 110832 h 257634"/>
                <a:gd name="connsiteX54" fmla="*/ 220752 w 354247"/>
                <a:gd name="connsiteY54" fmla="*/ 109866 h 257634"/>
                <a:gd name="connsiteX55" fmla="*/ 197565 w 354247"/>
                <a:gd name="connsiteY55" fmla="*/ 98595 h 257634"/>
                <a:gd name="connsiteX56" fmla="*/ 117054 w 354247"/>
                <a:gd name="connsiteY56" fmla="*/ 53509 h 257634"/>
                <a:gd name="connsiteX57" fmla="*/ 60697 w 354247"/>
                <a:gd name="connsiteY57" fmla="*/ 26779 h 257634"/>
                <a:gd name="connsiteX58" fmla="*/ 42984 w 354247"/>
                <a:gd name="connsiteY58" fmla="*/ 24203 h 257634"/>
                <a:gd name="connsiteX59" fmla="*/ 33001 w 354247"/>
                <a:gd name="connsiteY59" fmla="*/ 27101 h 257634"/>
                <a:gd name="connsiteX60" fmla="*/ 25916 w 354247"/>
                <a:gd name="connsiteY60" fmla="*/ 36118 h 257634"/>
                <a:gd name="connsiteX61" fmla="*/ 24628 w 354247"/>
                <a:gd name="connsiteY61" fmla="*/ 55441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4247" h="257634">
                  <a:moveTo>
                    <a:pt x="24628" y="55441"/>
                  </a:moveTo>
                  <a:cubicBezTo>
                    <a:pt x="25594" y="61560"/>
                    <a:pt x="26882" y="67679"/>
                    <a:pt x="28492" y="73798"/>
                  </a:cubicBezTo>
                  <a:cubicBezTo>
                    <a:pt x="35255" y="97629"/>
                    <a:pt x="45883" y="120172"/>
                    <a:pt x="56832" y="143037"/>
                  </a:cubicBezTo>
                  <a:cubicBezTo>
                    <a:pt x="62951" y="155596"/>
                    <a:pt x="69392" y="168156"/>
                    <a:pt x="76799" y="180716"/>
                  </a:cubicBezTo>
                  <a:cubicBezTo>
                    <a:pt x="82595" y="190699"/>
                    <a:pt x="88392" y="200361"/>
                    <a:pt x="95155" y="210022"/>
                  </a:cubicBezTo>
                  <a:cubicBezTo>
                    <a:pt x="102562" y="220649"/>
                    <a:pt x="110935" y="231277"/>
                    <a:pt x="120919" y="240616"/>
                  </a:cubicBezTo>
                  <a:cubicBezTo>
                    <a:pt x="125749" y="245446"/>
                    <a:pt x="131546" y="249633"/>
                    <a:pt x="137665" y="253176"/>
                  </a:cubicBezTo>
                  <a:cubicBezTo>
                    <a:pt x="144106" y="256718"/>
                    <a:pt x="151191" y="258972"/>
                    <a:pt x="158598" y="259616"/>
                  </a:cubicBezTo>
                  <a:cubicBezTo>
                    <a:pt x="173412" y="260905"/>
                    <a:pt x="186937" y="255430"/>
                    <a:pt x="197887" y="249955"/>
                  </a:cubicBezTo>
                  <a:cubicBezTo>
                    <a:pt x="209158" y="244480"/>
                    <a:pt x="219786" y="238362"/>
                    <a:pt x="230413" y="233209"/>
                  </a:cubicBezTo>
                  <a:cubicBezTo>
                    <a:pt x="241041" y="228056"/>
                    <a:pt x="251668" y="223547"/>
                    <a:pt x="262295" y="220327"/>
                  </a:cubicBezTo>
                  <a:cubicBezTo>
                    <a:pt x="267770" y="218717"/>
                    <a:pt x="272923" y="217429"/>
                    <a:pt x="278398" y="216463"/>
                  </a:cubicBezTo>
                  <a:cubicBezTo>
                    <a:pt x="283872" y="215496"/>
                    <a:pt x="289347" y="214530"/>
                    <a:pt x="294822" y="213886"/>
                  </a:cubicBezTo>
                  <a:cubicBezTo>
                    <a:pt x="305771" y="212276"/>
                    <a:pt x="316399" y="210022"/>
                    <a:pt x="326382" y="205835"/>
                  </a:cubicBezTo>
                  <a:cubicBezTo>
                    <a:pt x="331213" y="203581"/>
                    <a:pt x="336365" y="200682"/>
                    <a:pt x="339264" y="195530"/>
                  </a:cubicBezTo>
                  <a:cubicBezTo>
                    <a:pt x="342484" y="190377"/>
                    <a:pt x="340874" y="183936"/>
                    <a:pt x="338298" y="179750"/>
                  </a:cubicBezTo>
                  <a:cubicBezTo>
                    <a:pt x="332823" y="171055"/>
                    <a:pt x="325416" y="165580"/>
                    <a:pt x="318331" y="160105"/>
                  </a:cubicBezTo>
                  <a:cubicBezTo>
                    <a:pt x="311246" y="154952"/>
                    <a:pt x="304161" y="150766"/>
                    <a:pt x="297398" y="146901"/>
                  </a:cubicBezTo>
                  <a:cubicBezTo>
                    <a:pt x="283872" y="139172"/>
                    <a:pt x="271635" y="133053"/>
                    <a:pt x="261651" y="128223"/>
                  </a:cubicBezTo>
                  <a:cubicBezTo>
                    <a:pt x="258753" y="126935"/>
                    <a:pt x="255855" y="125647"/>
                    <a:pt x="253278" y="124358"/>
                  </a:cubicBezTo>
                  <a:cubicBezTo>
                    <a:pt x="246193" y="121138"/>
                    <a:pt x="240719" y="118562"/>
                    <a:pt x="236854" y="116951"/>
                  </a:cubicBezTo>
                  <a:cubicBezTo>
                    <a:pt x="236532" y="116629"/>
                    <a:pt x="236210" y="116629"/>
                    <a:pt x="236210" y="116629"/>
                  </a:cubicBezTo>
                  <a:cubicBezTo>
                    <a:pt x="234922" y="115985"/>
                    <a:pt x="233956" y="115663"/>
                    <a:pt x="232989" y="115341"/>
                  </a:cubicBezTo>
                  <a:cubicBezTo>
                    <a:pt x="232668" y="115019"/>
                    <a:pt x="232345" y="115019"/>
                    <a:pt x="232345" y="115019"/>
                  </a:cubicBezTo>
                  <a:cubicBezTo>
                    <a:pt x="232668" y="115019"/>
                    <a:pt x="232668" y="115341"/>
                    <a:pt x="232989" y="115341"/>
                  </a:cubicBezTo>
                  <a:cubicBezTo>
                    <a:pt x="233312" y="115663"/>
                    <a:pt x="233956" y="115663"/>
                    <a:pt x="234278" y="115985"/>
                  </a:cubicBezTo>
                  <a:cubicBezTo>
                    <a:pt x="238142" y="117596"/>
                    <a:pt x="244583" y="120494"/>
                    <a:pt x="252634" y="124358"/>
                  </a:cubicBezTo>
                  <a:cubicBezTo>
                    <a:pt x="255211" y="125647"/>
                    <a:pt x="258109" y="126935"/>
                    <a:pt x="261329" y="128545"/>
                  </a:cubicBezTo>
                  <a:cubicBezTo>
                    <a:pt x="271313" y="133376"/>
                    <a:pt x="283550" y="139494"/>
                    <a:pt x="296754" y="147867"/>
                  </a:cubicBezTo>
                  <a:cubicBezTo>
                    <a:pt x="303195" y="152054"/>
                    <a:pt x="310280" y="156563"/>
                    <a:pt x="317043" y="161715"/>
                  </a:cubicBezTo>
                  <a:cubicBezTo>
                    <a:pt x="323806" y="166868"/>
                    <a:pt x="330891" y="172987"/>
                    <a:pt x="335077" y="181038"/>
                  </a:cubicBezTo>
                  <a:cubicBezTo>
                    <a:pt x="337009" y="184902"/>
                    <a:pt x="337653" y="189411"/>
                    <a:pt x="335399" y="192953"/>
                  </a:cubicBezTo>
                  <a:cubicBezTo>
                    <a:pt x="333145" y="196496"/>
                    <a:pt x="328636" y="198750"/>
                    <a:pt x="324128" y="200361"/>
                  </a:cubicBezTo>
                  <a:cubicBezTo>
                    <a:pt x="314788" y="203581"/>
                    <a:pt x="304483" y="205513"/>
                    <a:pt x="293856" y="206157"/>
                  </a:cubicBezTo>
                  <a:cubicBezTo>
                    <a:pt x="288381" y="206801"/>
                    <a:pt x="282906" y="207445"/>
                    <a:pt x="277109" y="207767"/>
                  </a:cubicBezTo>
                  <a:cubicBezTo>
                    <a:pt x="271313" y="208734"/>
                    <a:pt x="265516" y="209700"/>
                    <a:pt x="259719" y="210988"/>
                  </a:cubicBezTo>
                  <a:cubicBezTo>
                    <a:pt x="248126" y="213564"/>
                    <a:pt x="236854" y="217751"/>
                    <a:pt x="225583" y="222260"/>
                  </a:cubicBezTo>
                  <a:cubicBezTo>
                    <a:pt x="214311" y="226768"/>
                    <a:pt x="203362" y="232243"/>
                    <a:pt x="192412" y="237073"/>
                  </a:cubicBezTo>
                  <a:cubicBezTo>
                    <a:pt x="181463" y="241904"/>
                    <a:pt x="170513" y="245446"/>
                    <a:pt x="159886" y="244158"/>
                  </a:cubicBezTo>
                  <a:cubicBezTo>
                    <a:pt x="149580" y="242870"/>
                    <a:pt x="140241" y="236751"/>
                    <a:pt x="131546" y="228700"/>
                  </a:cubicBezTo>
                  <a:cubicBezTo>
                    <a:pt x="123173" y="220649"/>
                    <a:pt x="115444" y="210666"/>
                    <a:pt x="108359" y="200361"/>
                  </a:cubicBezTo>
                  <a:cubicBezTo>
                    <a:pt x="103206" y="192953"/>
                    <a:pt x="98054" y="185225"/>
                    <a:pt x="93545" y="177173"/>
                  </a:cubicBezTo>
                  <a:cubicBezTo>
                    <a:pt x="85494" y="163647"/>
                    <a:pt x="77765" y="149478"/>
                    <a:pt x="70358" y="135630"/>
                  </a:cubicBezTo>
                  <a:cubicBezTo>
                    <a:pt x="64239" y="124680"/>
                    <a:pt x="58764" y="113731"/>
                    <a:pt x="53612" y="102781"/>
                  </a:cubicBezTo>
                  <a:cubicBezTo>
                    <a:pt x="48137" y="91832"/>
                    <a:pt x="43306" y="80882"/>
                    <a:pt x="39442" y="69933"/>
                  </a:cubicBezTo>
                  <a:cubicBezTo>
                    <a:pt x="37509" y="64458"/>
                    <a:pt x="35899" y="58983"/>
                    <a:pt x="34933" y="53509"/>
                  </a:cubicBezTo>
                  <a:cubicBezTo>
                    <a:pt x="33967" y="48034"/>
                    <a:pt x="33323" y="42559"/>
                    <a:pt x="34611" y="38695"/>
                  </a:cubicBezTo>
                  <a:cubicBezTo>
                    <a:pt x="36221" y="30322"/>
                    <a:pt x="48781" y="30966"/>
                    <a:pt x="58764" y="33542"/>
                  </a:cubicBezTo>
                  <a:cubicBezTo>
                    <a:pt x="79375" y="39017"/>
                    <a:pt x="98054" y="48356"/>
                    <a:pt x="115122" y="56729"/>
                  </a:cubicBezTo>
                  <a:cubicBezTo>
                    <a:pt x="132190" y="65102"/>
                    <a:pt x="147648" y="73476"/>
                    <a:pt x="161496" y="80560"/>
                  </a:cubicBezTo>
                  <a:cubicBezTo>
                    <a:pt x="175344" y="87645"/>
                    <a:pt x="187259" y="94086"/>
                    <a:pt x="197243" y="98917"/>
                  </a:cubicBezTo>
                  <a:cubicBezTo>
                    <a:pt x="204650" y="102459"/>
                    <a:pt x="211091" y="105680"/>
                    <a:pt x="216243" y="107934"/>
                  </a:cubicBezTo>
                  <a:cubicBezTo>
                    <a:pt x="217209" y="108256"/>
                    <a:pt x="217853" y="108578"/>
                    <a:pt x="218498" y="108900"/>
                  </a:cubicBezTo>
                  <a:cubicBezTo>
                    <a:pt x="220108" y="109544"/>
                    <a:pt x="221396" y="110188"/>
                    <a:pt x="222684" y="110832"/>
                  </a:cubicBezTo>
                  <a:cubicBezTo>
                    <a:pt x="222040" y="110511"/>
                    <a:pt x="221396" y="110188"/>
                    <a:pt x="220752" y="109866"/>
                  </a:cubicBezTo>
                  <a:cubicBezTo>
                    <a:pt x="215277" y="107290"/>
                    <a:pt x="207548" y="103748"/>
                    <a:pt x="197565" y="98595"/>
                  </a:cubicBezTo>
                  <a:cubicBezTo>
                    <a:pt x="177598" y="88612"/>
                    <a:pt x="150224" y="72509"/>
                    <a:pt x="117054" y="53509"/>
                  </a:cubicBezTo>
                  <a:cubicBezTo>
                    <a:pt x="100308" y="44169"/>
                    <a:pt x="82273" y="33542"/>
                    <a:pt x="60697" y="26779"/>
                  </a:cubicBezTo>
                  <a:cubicBezTo>
                    <a:pt x="55222" y="25169"/>
                    <a:pt x="49425" y="23881"/>
                    <a:pt x="42984" y="24203"/>
                  </a:cubicBezTo>
                  <a:cubicBezTo>
                    <a:pt x="39764" y="24525"/>
                    <a:pt x="36221" y="25169"/>
                    <a:pt x="33001" y="27101"/>
                  </a:cubicBezTo>
                  <a:cubicBezTo>
                    <a:pt x="29780" y="29034"/>
                    <a:pt x="27204" y="32576"/>
                    <a:pt x="25916" y="36118"/>
                  </a:cubicBezTo>
                  <a:cubicBezTo>
                    <a:pt x="23662" y="42559"/>
                    <a:pt x="23984" y="49322"/>
                    <a:pt x="24628" y="55441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B93FAF2A-294B-46C9-BEE0-133FFF58877A}"/>
                </a:ext>
              </a:extLst>
            </p:cNvPr>
            <p:cNvSpPr/>
            <p:nvPr/>
          </p:nvSpPr>
          <p:spPr>
            <a:xfrm>
              <a:off x="5025322" y="5244594"/>
              <a:ext cx="225430" cy="161022"/>
            </a:xfrm>
            <a:custGeom>
              <a:avLst/>
              <a:gdLst>
                <a:gd name="connsiteX0" fmla="*/ 139364 w 225430"/>
                <a:gd name="connsiteY0" fmla="*/ 73286 h 161021"/>
                <a:gd name="connsiteX1" fmla="*/ 173179 w 225430"/>
                <a:gd name="connsiteY1" fmla="*/ 129000 h 161021"/>
                <a:gd name="connsiteX2" fmla="*/ 40497 w 225430"/>
                <a:gd name="connsiteY2" fmla="*/ 81015 h 161021"/>
                <a:gd name="connsiteX3" fmla="*/ 139364 w 225430"/>
                <a:gd name="connsiteY3" fmla="*/ 73286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430" h="161021">
                  <a:moveTo>
                    <a:pt x="139364" y="73286"/>
                  </a:moveTo>
                  <a:cubicBezTo>
                    <a:pt x="139364" y="73286"/>
                    <a:pt x="254655" y="120627"/>
                    <a:pt x="173179" y="129000"/>
                  </a:cubicBezTo>
                  <a:cubicBezTo>
                    <a:pt x="108126" y="135763"/>
                    <a:pt x="100397" y="201137"/>
                    <a:pt x="40497" y="81015"/>
                  </a:cubicBezTo>
                  <a:cubicBezTo>
                    <a:pt x="-13928" y="-28157"/>
                    <a:pt x="80108" y="49133"/>
                    <a:pt x="139364" y="73286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F856F419-2D8A-4A3C-9BD9-0149561870D2}"/>
                </a:ext>
              </a:extLst>
            </p:cNvPr>
            <p:cNvSpPr/>
            <p:nvPr/>
          </p:nvSpPr>
          <p:spPr>
            <a:xfrm>
              <a:off x="5025480" y="5244686"/>
              <a:ext cx="161022" cy="128817"/>
            </a:xfrm>
            <a:custGeom>
              <a:avLst/>
              <a:gdLst>
                <a:gd name="connsiteX0" fmla="*/ 40661 w 161021"/>
                <a:gd name="connsiteY0" fmla="*/ 81245 h 128817"/>
                <a:gd name="connsiteX1" fmla="*/ 56119 w 161021"/>
                <a:gd name="connsiteY1" fmla="*/ 110551 h 128817"/>
                <a:gd name="connsiteX2" fmla="*/ 151444 w 161021"/>
                <a:gd name="connsiteY2" fmla="*/ 78991 h 128817"/>
                <a:gd name="connsiteX3" fmla="*/ 139206 w 161021"/>
                <a:gd name="connsiteY3" fmla="*/ 73516 h 128817"/>
                <a:gd name="connsiteX4" fmla="*/ 40661 w 161021"/>
                <a:gd name="connsiteY4" fmla="*/ 81245 h 12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21" h="128817">
                  <a:moveTo>
                    <a:pt x="40661" y="81245"/>
                  </a:moveTo>
                  <a:cubicBezTo>
                    <a:pt x="46458" y="92517"/>
                    <a:pt x="51610" y="102178"/>
                    <a:pt x="56119" y="110551"/>
                  </a:cubicBezTo>
                  <a:cubicBezTo>
                    <a:pt x="89289" y="102500"/>
                    <a:pt x="121172" y="92195"/>
                    <a:pt x="151444" y="78991"/>
                  </a:cubicBezTo>
                  <a:cubicBezTo>
                    <a:pt x="144359" y="75771"/>
                    <a:pt x="139206" y="73516"/>
                    <a:pt x="139206" y="73516"/>
                  </a:cubicBezTo>
                  <a:cubicBezTo>
                    <a:pt x="79950" y="49041"/>
                    <a:pt x="-14087" y="-28249"/>
                    <a:pt x="40661" y="8124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B9B27D9-C9D3-4A79-9C9F-D424B5C63390}"/>
                </a:ext>
              </a:extLst>
            </p:cNvPr>
            <p:cNvSpPr/>
            <p:nvPr/>
          </p:nvSpPr>
          <p:spPr>
            <a:xfrm>
              <a:off x="4964697" y="5193557"/>
              <a:ext cx="257634" cy="161022"/>
            </a:xfrm>
            <a:custGeom>
              <a:avLst/>
              <a:gdLst>
                <a:gd name="connsiteX0" fmla="*/ 24797 w 257634"/>
                <a:gd name="connsiteY0" fmla="*/ 45101 h 161021"/>
                <a:gd name="connsiteX1" fmla="*/ 29306 w 257634"/>
                <a:gd name="connsiteY1" fmla="*/ 61525 h 161021"/>
                <a:gd name="connsiteX2" fmla="*/ 43476 w 257634"/>
                <a:gd name="connsiteY2" fmla="*/ 94373 h 161021"/>
                <a:gd name="connsiteX3" fmla="*/ 60222 w 257634"/>
                <a:gd name="connsiteY3" fmla="*/ 127222 h 161021"/>
                <a:gd name="connsiteX4" fmla="*/ 83409 w 257634"/>
                <a:gd name="connsiteY4" fmla="*/ 168765 h 161021"/>
                <a:gd name="connsiteX5" fmla="*/ 116580 w 257634"/>
                <a:gd name="connsiteY5" fmla="*/ 161680 h 161021"/>
                <a:gd name="connsiteX6" fmla="*/ 101122 w 257634"/>
                <a:gd name="connsiteY6" fmla="*/ 132374 h 161021"/>
                <a:gd name="connsiteX7" fmla="*/ 199989 w 257634"/>
                <a:gd name="connsiteY7" fmla="*/ 124645 h 161021"/>
                <a:gd name="connsiteX8" fmla="*/ 212226 w 257634"/>
                <a:gd name="connsiteY8" fmla="*/ 130120 h 161021"/>
                <a:gd name="connsiteX9" fmla="*/ 242498 w 257634"/>
                <a:gd name="connsiteY9" fmla="*/ 115628 h 161021"/>
                <a:gd name="connsiteX10" fmla="*/ 224142 w 257634"/>
                <a:gd name="connsiteY10" fmla="*/ 107255 h 161021"/>
                <a:gd name="connsiteX11" fmla="*/ 222854 w 257634"/>
                <a:gd name="connsiteY11" fmla="*/ 106611 h 161021"/>
                <a:gd name="connsiteX12" fmla="*/ 222210 w 257634"/>
                <a:gd name="connsiteY12" fmla="*/ 106289 h 161021"/>
                <a:gd name="connsiteX13" fmla="*/ 219633 w 257634"/>
                <a:gd name="connsiteY13" fmla="*/ 105001 h 161021"/>
                <a:gd name="connsiteX14" fmla="*/ 216413 w 257634"/>
                <a:gd name="connsiteY14" fmla="*/ 103712 h 161021"/>
                <a:gd name="connsiteX15" fmla="*/ 213837 w 257634"/>
                <a:gd name="connsiteY15" fmla="*/ 102424 h 161021"/>
                <a:gd name="connsiteX16" fmla="*/ 213192 w 257634"/>
                <a:gd name="connsiteY16" fmla="*/ 102424 h 161021"/>
                <a:gd name="connsiteX17" fmla="*/ 212226 w 257634"/>
                <a:gd name="connsiteY17" fmla="*/ 102102 h 161021"/>
                <a:gd name="connsiteX18" fmla="*/ 209006 w 257634"/>
                <a:gd name="connsiteY18" fmla="*/ 100814 h 161021"/>
                <a:gd name="connsiteX19" fmla="*/ 206752 w 257634"/>
                <a:gd name="connsiteY19" fmla="*/ 99848 h 161021"/>
                <a:gd name="connsiteX20" fmla="*/ 200955 w 257634"/>
                <a:gd name="connsiteY20" fmla="*/ 97272 h 161021"/>
                <a:gd name="connsiteX21" fmla="*/ 195158 w 257634"/>
                <a:gd name="connsiteY21" fmla="*/ 94373 h 161021"/>
                <a:gd name="connsiteX22" fmla="*/ 189683 w 257634"/>
                <a:gd name="connsiteY22" fmla="*/ 91797 h 161021"/>
                <a:gd name="connsiteX23" fmla="*/ 188073 w 257634"/>
                <a:gd name="connsiteY23" fmla="*/ 91153 h 161021"/>
                <a:gd name="connsiteX24" fmla="*/ 152326 w 257634"/>
                <a:gd name="connsiteY24" fmla="*/ 72796 h 161021"/>
                <a:gd name="connsiteX25" fmla="*/ 105952 w 257634"/>
                <a:gd name="connsiteY25" fmla="*/ 48965 h 161021"/>
                <a:gd name="connsiteX26" fmla="*/ 49595 w 257634"/>
                <a:gd name="connsiteY26" fmla="*/ 25778 h 161021"/>
                <a:gd name="connsiteX27" fmla="*/ 25441 w 257634"/>
                <a:gd name="connsiteY27" fmla="*/ 30931 h 161021"/>
                <a:gd name="connsiteX28" fmla="*/ 24797 w 257634"/>
                <a:gd name="connsiteY28" fmla="*/ 45101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7634" h="161021">
                  <a:moveTo>
                    <a:pt x="24797" y="45101"/>
                  </a:moveTo>
                  <a:cubicBezTo>
                    <a:pt x="25763" y="50575"/>
                    <a:pt x="27374" y="56050"/>
                    <a:pt x="29306" y="61525"/>
                  </a:cubicBezTo>
                  <a:cubicBezTo>
                    <a:pt x="33170" y="72474"/>
                    <a:pt x="38001" y="83424"/>
                    <a:pt x="43476" y="94373"/>
                  </a:cubicBezTo>
                  <a:cubicBezTo>
                    <a:pt x="48628" y="105323"/>
                    <a:pt x="54425" y="116272"/>
                    <a:pt x="60222" y="127222"/>
                  </a:cubicBezTo>
                  <a:cubicBezTo>
                    <a:pt x="67629" y="141070"/>
                    <a:pt x="75358" y="155239"/>
                    <a:pt x="83409" y="168765"/>
                  </a:cubicBezTo>
                  <a:cubicBezTo>
                    <a:pt x="94681" y="166511"/>
                    <a:pt x="105630" y="164257"/>
                    <a:pt x="116580" y="161680"/>
                  </a:cubicBezTo>
                  <a:cubicBezTo>
                    <a:pt x="111749" y="153629"/>
                    <a:pt x="106596" y="143646"/>
                    <a:pt x="101122" y="132374"/>
                  </a:cubicBezTo>
                  <a:cubicBezTo>
                    <a:pt x="46696" y="22880"/>
                    <a:pt x="140411" y="100170"/>
                    <a:pt x="199989" y="124645"/>
                  </a:cubicBezTo>
                  <a:cubicBezTo>
                    <a:pt x="199989" y="124645"/>
                    <a:pt x="205141" y="126578"/>
                    <a:pt x="212226" y="130120"/>
                  </a:cubicBezTo>
                  <a:cubicBezTo>
                    <a:pt x="222532" y="125611"/>
                    <a:pt x="232515" y="120781"/>
                    <a:pt x="242498" y="115628"/>
                  </a:cubicBezTo>
                  <a:cubicBezTo>
                    <a:pt x="234447" y="111764"/>
                    <a:pt x="228006" y="108865"/>
                    <a:pt x="224142" y="107255"/>
                  </a:cubicBezTo>
                  <a:cubicBezTo>
                    <a:pt x="223498" y="106933"/>
                    <a:pt x="223176" y="106933"/>
                    <a:pt x="222854" y="106611"/>
                  </a:cubicBezTo>
                  <a:cubicBezTo>
                    <a:pt x="222532" y="106289"/>
                    <a:pt x="222210" y="106289"/>
                    <a:pt x="222210" y="106289"/>
                  </a:cubicBezTo>
                  <a:cubicBezTo>
                    <a:pt x="220277" y="105323"/>
                    <a:pt x="219633" y="105001"/>
                    <a:pt x="219633" y="105001"/>
                  </a:cubicBezTo>
                  <a:cubicBezTo>
                    <a:pt x="219633" y="105001"/>
                    <a:pt x="218345" y="104356"/>
                    <a:pt x="216413" y="103712"/>
                  </a:cubicBezTo>
                  <a:cubicBezTo>
                    <a:pt x="215447" y="103390"/>
                    <a:pt x="214803" y="103069"/>
                    <a:pt x="213837" y="102424"/>
                  </a:cubicBezTo>
                  <a:cubicBezTo>
                    <a:pt x="213514" y="102424"/>
                    <a:pt x="213514" y="102424"/>
                    <a:pt x="213192" y="102424"/>
                  </a:cubicBezTo>
                  <a:cubicBezTo>
                    <a:pt x="212870" y="102102"/>
                    <a:pt x="212548" y="102102"/>
                    <a:pt x="212226" y="102102"/>
                  </a:cubicBezTo>
                  <a:cubicBezTo>
                    <a:pt x="211260" y="101780"/>
                    <a:pt x="210294" y="101136"/>
                    <a:pt x="209006" y="100814"/>
                  </a:cubicBezTo>
                  <a:cubicBezTo>
                    <a:pt x="208362" y="100492"/>
                    <a:pt x="207396" y="100170"/>
                    <a:pt x="206752" y="99848"/>
                  </a:cubicBezTo>
                  <a:cubicBezTo>
                    <a:pt x="204819" y="98882"/>
                    <a:pt x="202887" y="97916"/>
                    <a:pt x="200955" y="97272"/>
                  </a:cubicBezTo>
                  <a:cubicBezTo>
                    <a:pt x="199023" y="96305"/>
                    <a:pt x="197090" y="95339"/>
                    <a:pt x="195158" y="94373"/>
                  </a:cubicBezTo>
                  <a:cubicBezTo>
                    <a:pt x="193226" y="93729"/>
                    <a:pt x="191616" y="92763"/>
                    <a:pt x="189683" y="91797"/>
                  </a:cubicBezTo>
                  <a:cubicBezTo>
                    <a:pt x="189039" y="91797"/>
                    <a:pt x="188717" y="91153"/>
                    <a:pt x="188073" y="91153"/>
                  </a:cubicBezTo>
                  <a:cubicBezTo>
                    <a:pt x="178090" y="86322"/>
                    <a:pt x="166174" y="79881"/>
                    <a:pt x="152326" y="72796"/>
                  </a:cubicBezTo>
                  <a:cubicBezTo>
                    <a:pt x="138479" y="65711"/>
                    <a:pt x="123020" y="57338"/>
                    <a:pt x="105952" y="48965"/>
                  </a:cubicBezTo>
                  <a:cubicBezTo>
                    <a:pt x="88884" y="40914"/>
                    <a:pt x="69883" y="31253"/>
                    <a:pt x="49595" y="25778"/>
                  </a:cubicBezTo>
                  <a:cubicBezTo>
                    <a:pt x="39611" y="23202"/>
                    <a:pt x="27374" y="22880"/>
                    <a:pt x="25441" y="30931"/>
                  </a:cubicBezTo>
                  <a:cubicBezTo>
                    <a:pt x="23509" y="34151"/>
                    <a:pt x="24153" y="39948"/>
                    <a:pt x="24797" y="45101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F3FDE060-9F2A-44F3-87D6-9B9D6D032362}"/>
                </a:ext>
              </a:extLst>
            </p:cNvPr>
            <p:cNvSpPr/>
            <p:nvPr/>
          </p:nvSpPr>
          <p:spPr>
            <a:xfrm>
              <a:off x="4954751" y="5185149"/>
              <a:ext cx="225430" cy="193226"/>
            </a:xfrm>
            <a:custGeom>
              <a:avLst/>
              <a:gdLst>
                <a:gd name="connsiteX0" fmla="*/ 24760 w 225430"/>
                <a:gd name="connsiteY0" fmla="*/ 55119 h 193225"/>
                <a:gd name="connsiteX1" fmla="*/ 28625 w 225430"/>
                <a:gd name="connsiteY1" fmla="*/ 73476 h 193225"/>
                <a:gd name="connsiteX2" fmla="*/ 56965 w 225430"/>
                <a:gd name="connsiteY2" fmla="*/ 142715 h 193225"/>
                <a:gd name="connsiteX3" fmla="*/ 76931 w 225430"/>
                <a:gd name="connsiteY3" fmla="*/ 180394 h 193225"/>
                <a:gd name="connsiteX4" fmla="*/ 85305 w 225430"/>
                <a:gd name="connsiteY4" fmla="*/ 179106 h 193225"/>
                <a:gd name="connsiteX5" fmla="*/ 93678 w 225430"/>
                <a:gd name="connsiteY5" fmla="*/ 177495 h 193225"/>
                <a:gd name="connsiteX6" fmla="*/ 70491 w 225430"/>
                <a:gd name="connsiteY6" fmla="*/ 135952 h 193225"/>
                <a:gd name="connsiteX7" fmla="*/ 53744 w 225430"/>
                <a:gd name="connsiteY7" fmla="*/ 103104 h 193225"/>
                <a:gd name="connsiteX8" fmla="*/ 39574 w 225430"/>
                <a:gd name="connsiteY8" fmla="*/ 70255 h 193225"/>
                <a:gd name="connsiteX9" fmla="*/ 35066 w 225430"/>
                <a:gd name="connsiteY9" fmla="*/ 53831 h 193225"/>
                <a:gd name="connsiteX10" fmla="*/ 35066 w 225430"/>
                <a:gd name="connsiteY10" fmla="*/ 39017 h 193225"/>
                <a:gd name="connsiteX11" fmla="*/ 59219 w 225430"/>
                <a:gd name="connsiteY11" fmla="*/ 33864 h 193225"/>
                <a:gd name="connsiteX12" fmla="*/ 115577 w 225430"/>
                <a:gd name="connsiteY12" fmla="*/ 57051 h 193225"/>
                <a:gd name="connsiteX13" fmla="*/ 161951 w 225430"/>
                <a:gd name="connsiteY13" fmla="*/ 80883 h 193225"/>
                <a:gd name="connsiteX14" fmla="*/ 197698 w 225430"/>
                <a:gd name="connsiteY14" fmla="*/ 99239 h 193225"/>
                <a:gd name="connsiteX15" fmla="*/ 199308 w 225430"/>
                <a:gd name="connsiteY15" fmla="*/ 99883 h 193225"/>
                <a:gd name="connsiteX16" fmla="*/ 204783 w 225430"/>
                <a:gd name="connsiteY16" fmla="*/ 102459 h 193225"/>
                <a:gd name="connsiteX17" fmla="*/ 210579 w 225430"/>
                <a:gd name="connsiteY17" fmla="*/ 105358 h 193225"/>
                <a:gd name="connsiteX18" fmla="*/ 216376 w 225430"/>
                <a:gd name="connsiteY18" fmla="*/ 107934 h 193225"/>
                <a:gd name="connsiteX19" fmla="*/ 218630 w 225430"/>
                <a:gd name="connsiteY19" fmla="*/ 108900 h 193225"/>
                <a:gd name="connsiteX20" fmla="*/ 220885 w 225430"/>
                <a:gd name="connsiteY20" fmla="*/ 109866 h 193225"/>
                <a:gd name="connsiteX21" fmla="*/ 197698 w 225430"/>
                <a:gd name="connsiteY21" fmla="*/ 98595 h 193225"/>
                <a:gd name="connsiteX22" fmla="*/ 116865 w 225430"/>
                <a:gd name="connsiteY22" fmla="*/ 53509 h 193225"/>
                <a:gd name="connsiteX23" fmla="*/ 60507 w 225430"/>
                <a:gd name="connsiteY23" fmla="*/ 26779 h 193225"/>
                <a:gd name="connsiteX24" fmla="*/ 42795 w 225430"/>
                <a:gd name="connsiteY24" fmla="*/ 24203 h 193225"/>
                <a:gd name="connsiteX25" fmla="*/ 32812 w 225430"/>
                <a:gd name="connsiteY25" fmla="*/ 27101 h 193225"/>
                <a:gd name="connsiteX26" fmla="*/ 25727 w 225430"/>
                <a:gd name="connsiteY26" fmla="*/ 35796 h 193225"/>
                <a:gd name="connsiteX27" fmla="*/ 24760 w 225430"/>
                <a:gd name="connsiteY27" fmla="*/ 55119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5430" h="193225">
                  <a:moveTo>
                    <a:pt x="24760" y="55119"/>
                  </a:moveTo>
                  <a:cubicBezTo>
                    <a:pt x="25727" y="61238"/>
                    <a:pt x="27015" y="67357"/>
                    <a:pt x="28625" y="73476"/>
                  </a:cubicBezTo>
                  <a:cubicBezTo>
                    <a:pt x="35388" y="97307"/>
                    <a:pt x="46015" y="119850"/>
                    <a:pt x="56965" y="142715"/>
                  </a:cubicBezTo>
                  <a:cubicBezTo>
                    <a:pt x="63084" y="155274"/>
                    <a:pt x="69524" y="167834"/>
                    <a:pt x="76931" y="180394"/>
                  </a:cubicBezTo>
                  <a:cubicBezTo>
                    <a:pt x="79830" y="180072"/>
                    <a:pt x="82728" y="179428"/>
                    <a:pt x="85305" y="179106"/>
                  </a:cubicBezTo>
                  <a:cubicBezTo>
                    <a:pt x="88203" y="178462"/>
                    <a:pt x="91101" y="178140"/>
                    <a:pt x="93678" y="177495"/>
                  </a:cubicBezTo>
                  <a:cubicBezTo>
                    <a:pt x="85627" y="163970"/>
                    <a:pt x="77898" y="149800"/>
                    <a:pt x="70491" y="135952"/>
                  </a:cubicBezTo>
                  <a:cubicBezTo>
                    <a:pt x="64372" y="125003"/>
                    <a:pt x="58897" y="114053"/>
                    <a:pt x="53744" y="103104"/>
                  </a:cubicBezTo>
                  <a:cubicBezTo>
                    <a:pt x="48270" y="92154"/>
                    <a:pt x="43439" y="81205"/>
                    <a:pt x="39574" y="70255"/>
                  </a:cubicBezTo>
                  <a:cubicBezTo>
                    <a:pt x="37642" y="64780"/>
                    <a:pt x="36032" y="59306"/>
                    <a:pt x="35066" y="53831"/>
                  </a:cubicBezTo>
                  <a:cubicBezTo>
                    <a:pt x="34100" y="48356"/>
                    <a:pt x="33456" y="42881"/>
                    <a:pt x="35066" y="39017"/>
                  </a:cubicBezTo>
                  <a:cubicBezTo>
                    <a:pt x="36676" y="30644"/>
                    <a:pt x="49236" y="31288"/>
                    <a:pt x="59219" y="33864"/>
                  </a:cubicBezTo>
                  <a:cubicBezTo>
                    <a:pt x="79830" y="39339"/>
                    <a:pt x="98508" y="48678"/>
                    <a:pt x="115577" y="57051"/>
                  </a:cubicBezTo>
                  <a:cubicBezTo>
                    <a:pt x="132645" y="65425"/>
                    <a:pt x="148103" y="73798"/>
                    <a:pt x="161951" y="80883"/>
                  </a:cubicBezTo>
                  <a:cubicBezTo>
                    <a:pt x="175799" y="87968"/>
                    <a:pt x="187714" y="94408"/>
                    <a:pt x="197698" y="99239"/>
                  </a:cubicBezTo>
                  <a:cubicBezTo>
                    <a:pt x="198342" y="99561"/>
                    <a:pt x="198986" y="99883"/>
                    <a:pt x="199308" y="99883"/>
                  </a:cubicBezTo>
                  <a:cubicBezTo>
                    <a:pt x="201240" y="100849"/>
                    <a:pt x="203172" y="101815"/>
                    <a:pt x="204783" y="102459"/>
                  </a:cubicBezTo>
                  <a:cubicBezTo>
                    <a:pt x="206715" y="103426"/>
                    <a:pt x="208647" y="104392"/>
                    <a:pt x="210579" y="105358"/>
                  </a:cubicBezTo>
                  <a:cubicBezTo>
                    <a:pt x="212512" y="106324"/>
                    <a:pt x="214444" y="107290"/>
                    <a:pt x="216376" y="107934"/>
                  </a:cubicBezTo>
                  <a:cubicBezTo>
                    <a:pt x="217342" y="108256"/>
                    <a:pt x="217986" y="108578"/>
                    <a:pt x="218630" y="108900"/>
                  </a:cubicBezTo>
                  <a:cubicBezTo>
                    <a:pt x="219275" y="109222"/>
                    <a:pt x="220241" y="109544"/>
                    <a:pt x="220885" y="109866"/>
                  </a:cubicBezTo>
                  <a:cubicBezTo>
                    <a:pt x="215410" y="107290"/>
                    <a:pt x="207681" y="103748"/>
                    <a:pt x="197698" y="98595"/>
                  </a:cubicBezTo>
                  <a:cubicBezTo>
                    <a:pt x="177731" y="88612"/>
                    <a:pt x="150357" y="72509"/>
                    <a:pt x="116865" y="53509"/>
                  </a:cubicBezTo>
                  <a:cubicBezTo>
                    <a:pt x="100119" y="44170"/>
                    <a:pt x="82084" y="33542"/>
                    <a:pt x="60507" y="26779"/>
                  </a:cubicBezTo>
                  <a:cubicBezTo>
                    <a:pt x="55033" y="25169"/>
                    <a:pt x="49236" y="23881"/>
                    <a:pt x="42795" y="24203"/>
                  </a:cubicBezTo>
                  <a:cubicBezTo>
                    <a:pt x="39574" y="24525"/>
                    <a:pt x="36032" y="25169"/>
                    <a:pt x="32812" y="27101"/>
                  </a:cubicBezTo>
                  <a:cubicBezTo>
                    <a:pt x="29591" y="29034"/>
                    <a:pt x="27015" y="32576"/>
                    <a:pt x="25727" y="35796"/>
                  </a:cubicBezTo>
                  <a:cubicBezTo>
                    <a:pt x="23472" y="42237"/>
                    <a:pt x="24116" y="49000"/>
                    <a:pt x="24760" y="5511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96E04548-F759-40F6-BBBB-FEBE9A0A9BE6}"/>
                </a:ext>
              </a:extLst>
            </p:cNvPr>
            <p:cNvSpPr/>
            <p:nvPr/>
          </p:nvSpPr>
          <p:spPr>
            <a:xfrm>
              <a:off x="4625586" y="5244686"/>
              <a:ext cx="161022" cy="128817"/>
            </a:xfrm>
            <a:custGeom>
              <a:avLst/>
              <a:gdLst>
                <a:gd name="connsiteX0" fmla="*/ 134936 w 161021"/>
                <a:gd name="connsiteY0" fmla="*/ 81245 h 128817"/>
                <a:gd name="connsiteX1" fmla="*/ 119478 w 161021"/>
                <a:gd name="connsiteY1" fmla="*/ 110551 h 128817"/>
                <a:gd name="connsiteX2" fmla="*/ 24153 w 161021"/>
                <a:gd name="connsiteY2" fmla="*/ 78991 h 128817"/>
                <a:gd name="connsiteX3" fmla="*/ 36391 w 161021"/>
                <a:gd name="connsiteY3" fmla="*/ 73516 h 128817"/>
                <a:gd name="connsiteX4" fmla="*/ 134936 w 161021"/>
                <a:gd name="connsiteY4" fmla="*/ 81245 h 12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21" h="128817">
                  <a:moveTo>
                    <a:pt x="134936" y="81245"/>
                  </a:moveTo>
                  <a:cubicBezTo>
                    <a:pt x="129139" y="92517"/>
                    <a:pt x="123987" y="102178"/>
                    <a:pt x="119478" y="110551"/>
                  </a:cubicBezTo>
                  <a:cubicBezTo>
                    <a:pt x="86308" y="102500"/>
                    <a:pt x="54425" y="92195"/>
                    <a:pt x="24153" y="78991"/>
                  </a:cubicBezTo>
                  <a:cubicBezTo>
                    <a:pt x="31238" y="75771"/>
                    <a:pt x="36391" y="73516"/>
                    <a:pt x="36391" y="73516"/>
                  </a:cubicBezTo>
                  <a:cubicBezTo>
                    <a:pt x="95647" y="49041"/>
                    <a:pt x="189361" y="-28249"/>
                    <a:pt x="134936" y="8124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5EABB31-657D-4B49-B6B2-5F6A88161C08}"/>
                </a:ext>
              </a:extLst>
            </p:cNvPr>
            <p:cNvSpPr/>
            <p:nvPr/>
          </p:nvSpPr>
          <p:spPr>
            <a:xfrm>
              <a:off x="4594992" y="5193557"/>
              <a:ext cx="257634" cy="161022"/>
            </a:xfrm>
            <a:custGeom>
              <a:avLst/>
              <a:gdLst>
                <a:gd name="connsiteX0" fmla="*/ 241854 w 257634"/>
                <a:gd name="connsiteY0" fmla="*/ 45101 h 161021"/>
                <a:gd name="connsiteX1" fmla="*/ 237346 w 257634"/>
                <a:gd name="connsiteY1" fmla="*/ 61525 h 161021"/>
                <a:gd name="connsiteX2" fmla="*/ 223176 w 257634"/>
                <a:gd name="connsiteY2" fmla="*/ 94373 h 161021"/>
                <a:gd name="connsiteX3" fmla="*/ 206430 w 257634"/>
                <a:gd name="connsiteY3" fmla="*/ 127222 h 161021"/>
                <a:gd name="connsiteX4" fmla="*/ 183242 w 257634"/>
                <a:gd name="connsiteY4" fmla="*/ 168765 h 161021"/>
                <a:gd name="connsiteX5" fmla="*/ 150072 w 257634"/>
                <a:gd name="connsiteY5" fmla="*/ 161680 h 161021"/>
                <a:gd name="connsiteX6" fmla="*/ 165530 w 257634"/>
                <a:gd name="connsiteY6" fmla="*/ 132374 h 161021"/>
                <a:gd name="connsiteX7" fmla="*/ 66663 w 257634"/>
                <a:gd name="connsiteY7" fmla="*/ 124645 h 161021"/>
                <a:gd name="connsiteX8" fmla="*/ 54425 w 257634"/>
                <a:gd name="connsiteY8" fmla="*/ 130120 h 161021"/>
                <a:gd name="connsiteX9" fmla="*/ 24153 w 257634"/>
                <a:gd name="connsiteY9" fmla="*/ 115628 h 161021"/>
                <a:gd name="connsiteX10" fmla="*/ 42510 w 257634"/>
                <a:gd name="connsiteY10" fmla="*/ 107255 h 161021"/>
                <a:gd name="connsiteX11" fmla="*/ 43798 w 257634"/>
                <a:gd name="connsiteY11" fmla="*/ 106611 h 161021"/>
                <a:gd name="connsiteX12" fmla="*/ 44442 w 257634"/>
                <a:gd name="connsiteY12" fmla="*/ 106289 h 161021"/>
                <a:gd name="connsiteX13" fmla="*/ 47018 w 257634"/>
                <a:gd name="connsiteY13" fmla="*/ 105001 h 161021"/>
                <a:gd name="connsiteX14" fmla="*/ 50239 w 257634"/>
                <a:gd name="connsiteY14" fmla="*/ 103712 h 161021"/>
                <a:gd name="connsiteX15" fmla="*/ 52815 w 257634"/>
                <a:gd name="connsiteY15" fmla="*/ 102424 h 161021"/>
                <a:gd name="connsiteX16" fmla="*/ 53459 w 257634"/>
                <a:gd name="connsiteY16" fmla="*/ 102424 h 161021"/>
                <a:gd name="connsiteX17" fmla="*/ 54425 w 257634"/>
                <a:gd name="connsiteY17" fmla="*/ 102102 h 161021"/>
                <a:gd name="connsiteX18" fmla="*/ 57646 w 257634"/>
                <a:gd name="connsiteY18" fmla="*/ 100814 h 161021"/>
                <a:gd name="connsiteX19" fmla="*/ 59900 w 257634"/>
                <a:gd name="connsiteY19" fmla="*/ 99848 h 161021"/>
                <a:gd name="connsiteX20" fmla="*/ 65697 w 257634"/>
                <a:gd name="connsiteY20" fmla="*/ 97272 h 161021"/>
                <a:gd name="connsiteX21" fmla="*/ 71494 w 257634"/>
                <a:gd name="connsiteY21" fmla="*/ 94373 h 161021"/>
                <a:gd name="connsiteX22" fmla="*/ 76968 w 257634"/>
                <a:gd name="connsiteY22" fmla="*/ 91797 h 161021"/>
                <a:gd name="connsiteX23" fmla="*/ 78579 w 257634"/>
                <a:gd name="connsiteY23" fmla="*/ 91153 h 161021"/>
                <a:gd name="connsiteX24" fmla="*/ 114325 w 257634"/>
                <a:gd name="connsiteY24" fmla="*/ 72796 h 161021"/>
                <a:gd name="connsiteX25" fmla="*/ 160699 w 257634"/>
                <a:gd name="connsiteY25" fmla="*/ 48965 h 161021"/>
                <a:gd name="connsiteX26" fmla="*/ 217057 w 257634"/>
                <a:gd name="connsiteY26" fmla="*/ 25778 h 161021"/>
                <a:gd name="connsiteX27" fmla="*/ 241210 w 257634"/>
                <a:gd name="connsiteY27" fmla="*/ 30931 h 161021"/>
                <a:gd name="connsiteX28" fmla="*/ 241854 w 257634"/>
                <a:gd name="connsiteY28" fmla="*/ 45101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7634" h="161021">
                  <a:moveTo>
                    <a:pt x="241854" y="45101"/>
                  </a:moveTo>
                  <a:cubicBezTo>
                    <a:pt x="240888" y="50575"/>
                    <a:pt x="239278" y="56050"/>
                    <a:pt x="237346" y="61525"/>
                  </a:cubicBezTo>
                  <a:cubicBezTo>
                    <a:pt x="233481" y="72474"/>
                    <a:pt x="228651" y="83424"/>
                    <a:pt x="223176" y="94373"/>
                  </a:cubicBezTo>
                  <a:cubicBezTo>
                    <a:pt x="218023" y="105323"/>
                    <a:pt x="212226" y="116272"/>
                    <a:pt x="206430" y="127222"/>
                  </a:cubicBezTo>
                  <a:cubicBezTo>
                    <a:pt x="199023" y="141070"/>
                    <a:pt x="191294" y="155239"/>
                    <a:pt x="183242" y="168765"/>
                  </a:cubicBezTo>
                  <a:cubicBezTo>
                    <a:pt x="171971" y="166511"/>
                    <a:pt x="161022" y="164257"/>
                    <a:pt x="150072" y="161680"/>
                  </a:cubicBezTo>
                  <a:cubicBezTo>
                    <a:pt x="154903" y="153629"/>
                    <a:pt x="160055" y="143646"/>
                    <a:pt x="165530" y="132374"/>
                  </a:cubicBezTo>
                  <a:cubicBezTo>
                    <a:pt x="219955" y="22880"/>
                    <a:pt x="126241" y="100170"/>
                    <a:pt x="66663" y="124645"/>
                  </a:cubicBezTo>
                  <a:cubicBezTo>
                    <a:pt x="66663" y="124645"/>
                    <a:pt x="61510" y="126578"/>
                    <a:pt x="54425" y="130120"/>
                  </a:cubicBezTo>
                  <a:cubicBezTo>
                    <a:pt x="44120" y="125611"/>
                    <a:pt x="34137" y="120781"/>
                    <a:pt x="24153" y="115628"/>
                  </a:cubicBezTo>
                  <a:cubicBezTo>
                    <a:pt x="32204" y="111764"/>
                    <a:pt x="38645" y="108865"/>
                    <a:pt x="42510" y="107255"/>
                  </a:cubicBezTo>
                  <a:cubicBezTo>
                    <a:pt x="43154" y="106933"/>
                    <a:pt x="43476" y="106933"/>
                    <a:pt x="43798" y="106611"/>
                  </a:cubicBezTo>
                  <a:cubicBezTo>
                    <a:pt x="44120" y="106289"/>
                    <a:pt x="44442" y="106289"/>
                    <a:pt x="44442" y="106289"/>
                  </a:cubicBezTo>
                  <a:cubicBezTo>
                    <a:pt x="46374" y="105323"/>
                    <a:pt x="47018" y="105001"/>
                    <a:pt x="47018" y="105001"/>
                  </a:cubicBezTo>
                  <a:cubicBezTo>
                    <a:pt x="47018" y="105001"/>
                    <a:pt x="48306" y="104356"/>
                    <a:pt x="50239" y="103712"/>
                  </a:cubicBezTo>
                  <a:cubicBezTo>
                    <a:pt x="51205" y="103390"/>
                    <a:pt x="51849" y="103069"/>
                    <a:pt x="52815" y="102424"/>
                  </a:cubicBezTo>
                  <a:cubicBezTo>
                    <a:pt x="53137" y="102424"/>
                    <a:pt x="53137" y="102424"/>
                    <a:pt x="53459" y="102424"/>
                  </a:cubicBezTo>
                  <a:cubicBezTo>
                    <a:pt x="53781" y="102102"/>
                    <a:pt x="54103" y="102102"/>
                    <a:pt x="54425" y="102102"/>
                  </a:cubicBezTo>
                  <a:cubicBezTo>
                    <a:pt x="55391" y="101780"/>
                    <a:pt x="56358" y="101136"/>
                    <a:pt x="57646" y="100814"/>
                  </a:cubicBezTo>
                  <a:cubicBezTo>
                    <a:pt x="58290" y="100492"/>
                    <a:pt x="59256" y="100170"/>
                    <a:pt x="59900" y="99848"/>
                  </a:cubicBezTo>
                  <a:cubicBezTo>
                    <a:pt x="61832" y="98882"/>
                    <a:pt x="63765" y="97916"/>
                    <a:pt x="65697" y="97272"/>
                  </a:cubicBezTo>
                  <a:cubicBezTo>
                    <a:pt x="67629" y="96305"/>
                    <a:pt x="69561" y="95339"/>
                    <a:pt x="71494" y="94373"/>
                  </a:cubicBezTo>
                  <a:cubicBezTo>
                    <a:pt x="73426" y="93729"/>
                    <a:pt x="75036" y="92763"/>
                    <a:pt x="76968" y="91797"/>
                  </a:cubicBezTo>
                  <a:cubicBezTo>
                    <a:pt x="77612" y="91797"/>
                    <a:pt x="77934" y="91153"/>
                    <a:pt x="78579" y="91153"/>
                  </a:cubicBezTo>
                  <a:cubicBezTo>
                    <a:pt x="88562" y="86322"/>
                    <a:pt x="100477" y="79881"/>
                    <a:pt x="114325" y="72796"/>
                  </a:cubicBezTo>
                  <a:cubicBezTo>
                    <a:pt x="128173" y="65711"/>
                    <a:pt x="143631" y="57338"/>
                    <a:pt x="160699" y="48965"/>
                  </a:cubicBezTo>
                  <a:cubicBezTo>
                    <a:pt x="177768" y="40914"/>
                    <a:pt x="196768" y="31253"/>
                    <a:pt x="217057" y="25778"/>
                  </a:cubicBezTo>
                  <a:cubicBezTo>
                    <a:pt x="227040" y="23202"/>
                    <a:pt x="239278" y="22880"/>
                    <a:pt x="241210" y="30931"/>
                  </a:cubicBezTo>
                  <a:cubicBezTo>
                    <a:pt x="243464" y="34151"/>
                    <a:pt x="242820" y="39948"/>
                    <a:pt x="241854" y="45101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102D896F-8ADF-4AA2-94C5-3D43E53DFC8F}"/>
                </a:ext>
              </a:extLst>
            </p:cNvPr>
            <p:cNvSpPr/>
            <p:nvPr/>
          </p:nvSpPr>
          <p:spPr>
            <a:xfrm>
              <a:off x="4627196" y="5185149"/>
              <a:ext cx="225430" cy="193226"/>
            </a:xfrm>
            <a:custGeom>
              <a:avLst/>
              <a:gdLst>
                <a:gd name="connsiteX0" fmla="*/ 219955 w 225430"/>
                <a:gd name="connsiteY0" fmla="*/ 55119 h 193225"/>
                <a:gd name="connsiteX1" fmla="*/ 216091 w 225430"/>
                <a:gd name="connsiteY1" fmla="*/ 73476 h 193225"/>
                <a:gd name="connsiteX2" fmla="*/ 187751 w 225430"/>
                <a:gd name="connsiteY2" fmla="*/ 142715 h 193225"/>
                <a:gd name="connsiteX3" fmla="*/ 167784 w 225430"/>
                <a:gd name="connsiteY3" fmla="*/ 180394 h 193225"/>
                <a:gd name="connsiteX4" fmla="*/ 159411 w 225430"/>
                <a:gd name="connsiteY4" fmla="*/ 179106 h 193225"/>
                <a:gd name="connsiteX5" fmla="*/ 151038 w 225430"/>
                <a:gd name="connsiteY5" fmla="*/ 177495 h 193225"/>
                <a:gd name="connsiteX6" fmla="*/ 174225 w 225430"/>
                <a:gd name="connsiteY6" fmla="*/ 135952 h 193225"/>
                <a:gd name="connsiteX7" fmla="*/ 190972 w 225430"/>
                <a:gd name="connsiteY7" fmla="*/ 103104 h 193225"/>
                <a:gd name="connsiteX8" fmla="*/ 205141 w 225430"/>
                <a:gd name="connsiteY8" fmla="*/ 70255 h 193225"/>
                <a:gd name="connsiteX9" fmla="*/ 209650 w 225430"/>
                <a:gd name="connsiteY9" fmla="*/ 53831 h 193225"/>
                <a:gd name="connsiteX10" fmla="*/ 209972 w 225430"/>
                <a:gd name="connsiteY10" fmla="*/ 39017 h 193225"/>
                <a:gd name="connsiteX11" fmla="*/ 185819 w 225430"/>
                <a:gd name="connsiteY11" fmla="*/ 33864 h 193225"/>
                <a:gd name="connsiteX12" fmla="*/ 129461 w 225430"/>
                <a:gd name="connsiteY12" fmla="*/ 57051 h 193225"/>
                <a:gd name="connsiteX13" fmla="*/ 83087 w 225430"/>
                <a:gd name="connsiteY13" fmla="*/ 80883 h 193225"/>
                <a:gd name="connsiteX14" fmla="*/ 47340 w 225430"/>
                <a:gd name="connsiteY14" fmla="*/ 99239 h 193225"/>
                <a:gd name="connsiteX15" fmla="*/ 45730 w 225430"/>
                <a:gd name="connsiteY15" fmla="*/ 99883 h 193225"/>
                <a:gd name="connsiteX16" fmla="*/ 40255 w 225430"/>
                <a:gd name="connsiteY16" fmla="*/ 102459 h 193225"/>
                <a:gd name="connsiteX17" fmla="*/ 34459 w 225430"/>
                <a:gd name="connsiteY17" fmla="*/ 105358 h 193225"/>
                <a:gd name="connsiteX18" fmla="*/ 28662 w 225430"/>
                <a:gd name="connsiteY18" fmla="*/ 107934 h 193225"/>
                <a:gd name="connsiteX19" fmla="*/ 26408 w 225430"/>
                <a:gd name="connsiteY19" fmla="*/ 108900 h 193225"/>
                <a:gd name="connsiteX20" fmla="*/ 24153 w 225430"/>
                <a:gd name="connsiteY20" fmla="*/ 109866 h 193225"/>
                <a:gd name="connsiteX21" fmla="*/ 47340 w 225430"/>
                <a:gd name="connsiteY21" fmla="*/ 98595 h 193225"/>
                <a:gd name="connsiteX22" fmla="*/ 127851 w 225430"/>
                <a:gd name="connsiteY22" fmla="*/ 53509 h 193225"/>
                <a:gd name="connsiteX23" fmla="*/ 184209 w 225430"/>
                <a:gd name="connsiteY23" fmla="*/ 26779 h 193225"/>
                <a:gd name="connsiteX24" fmla="*/ 201921 w 225430"/>
                <a:gd name="connsiteY24" fmla="*/ 24203 h 193225"/>
                <a:gd name="connsiteX25" fmla="*/ 211904 w 225430"/>
                <a:gd name="connsiteY25" fmla="*/ 27101 h 193225"/>
                <a:gd name="connsiteX26" fmla="*/ 218989 w 225430"/>
                <a:gd name="connsiteY26" fmla="*/ 35796 h 193225"/>
                <a:gd name="connsiteX27" fmla="*/ 219955 w 225430"/>
                <a:gd name="connsiteY27" fmla="*/ 55119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5430" h="193225">
                  <a:moveTo>
                    <a:pt x="219955" y="55119"/>
                  </a:moveTo>
                  <a:cubicBezTo>
                    <a:pt x="218989" y="61238"/>
                    <a:pt x="217701" y="67357"/>
                    <a:pt x="216091" y="73476"/>
                  </a:cubicBezTo>
                  <a:cubicBezTo>
                    <a:pt x="209328" y="97307"/>
                    <a:pt x="198701" y="119850"/>
                    <a:pt x="187751" y="142715"/>
                  </a:cubicBezTo>
                  <a:cubicBezTo>
                    <a:pt x="181632" y="155274"/>
                    <a:pt x="175191" y="167834"/>
                    <a:pt x="167784" y="180394"/>
                  </a:cubicBezTo>
                  <a:cubicBezTo>
                    <a:pt x="164886" y="180072"/>
                    <a:pt x="161988" y="179428"/>
                    <a:pt x="159411" y="179106"/>
                  </a:cubicBezTo>
                  <a:cubicBezTo>
                    <a:pt x="156513" y="178462"/>
                    <a:pt x="153615" y="178140"/>
                    <a:pt x="151038" y="177495"/>
                  </a:cubicBezTo>
                  <a:cubicBezTo>
                    <a:pt x="159089" y="163970"/>
                    <a:pt x="166818" y="149800"/>
                    <a:pt x="174225" y="135952"/>
                  </a:cubicBezTo>
                  <a:cubicBezTo>
                    <a:pt x="180344" y="125003"/>
                    <a:pt x="185819" y="114053"/>
                    <a:pt x="190972" y="103104"/>
                  </a:cubicBezTo>
                  <a:cubicBezTo>
                    <a:pt x="196446" y="92154"/>
                    <a:pt x="201277" y="81205"/>
                    <a:pt x="205141" y="70255"/>
                  </a:cubicBezTo>
                  <a:cubicBezTo>
                    <a:pt x="207074" y="64780"/>
                    <a:pt x="208684" y="59306"/>
                    <a:pt x="209650" y="53831"/>
                  </a:cubicBezTo>
                  <a:cubicBezTo>
                    <a:pt x="210616" y="48356"/>
                    <a:pt x="211260" y="42881"/>
                    <a:pt x="209972" y="39017"/>
                  </a:cubicBezTo>
                  <a:cubicBezTo>
                    <a:pt x="208362" y="30644"/>
                    <a:pt x="195802" y="31288"/>
                    <a:pt x="185819" y="33864"/>
                  </a:cubicBezTo>
                  <a:cubicBezTo>
                    <a:pt x="165208" y="39339"/>
                    <a:pt x="146530" y="48678"/>
                    <a:pt x="129461" y="57051"/>
                  </a:cubicBezTo>
                  <a:cubicBezTo>
                    <a:pt x="112393" y="65425"/>
                    <a:pt x="96935" y="73798"/>
                    <a:pt x="83087" y="80883"/>
                  </a:cubicBezTo>
                  <a:cubicBezTo>
                    <a:pt x="69239" y="87968"/>
                    <a:pt x="57324" y="94408"/>
                    <a:pt x="47340" y="99239"/>
                  </a:cubicBezTo>
                  <a:cubicBezTo>
                    <a:pt x="46696" y="99561"/>
                    <a:pt x="46052" y="99883"/>
                    <a:pt x="45730" y="99883"/>
                  </a:cubicBezTo>
                  <a:cubicBezTo>
                    <a:pt x="43798" y="100849"/>
                    <a:pt x="41866" y="101815"/>
                    <a:pt x="40255" y="102459"/>
                  </a:cubicBezTo>
                  <a:cubicBezTo>
                    <a:pt x="38323" y="103426"/>
                    <a:pt x="36391" y="104392"/>
                    <a:pt x="34459" y="105358"/>
                  </a:cubicBezTo>
                  <a:cubicBezTo>
                    <a:pt x="32526" y="106324"/>
                    <a:pt x="30594" y="107290"/>
                    <a:pt x="28662" y="107934"/>
                  </a:cubicBezTo>
                  <a:cubicBezTo>
                    <a:pt x="27696" y="108256"/>
                    <a:pt x="27052" y="108578"/>
                    <a:pt x="26408" y="108900"/>
                  </a:cubicBezTo>
                  <a:cubicBezTo>
                    <a:pt x="25763" y="109222"/>
                    <a:pt x="24797" y="109544"/>
                    <a:pt x="24153" y="109866"/>
                  </a:cubicBezTo>
                  <a:cubicBezTo>
                    <a:pt x="29628" y="107290"/>
                    <a:pt x="37357" y="103748"/>
                    <a:pt x="47340" y="98595"/>
                  </a:cubicBezTo>
                  <a:cubicBezTo>
                    <a:pt x="67307" y="88612"/>
                    <a:pt x="94681" y="72509"/>
                    <a:pt x="127851" y="53509"/>
                  </a:cubicBezTo>
                  <a:cubicBezTo>
                    <a:pt x="144597" y="44170"/>
                    <a:pt x="162632" y="33542"/>
                    <a:pt x="184209" y="26779"/>
                  </a:cubicBezTo>
                  <a:cubicBezTo>
                    <a:pt x="189683" y="25169"/>
                    <a:pt x="195480" y="23881"/>
                    <a:pt x="201921" y="24203"/>
                  </a:cubicBezTo>
                  <a:cubicBezTo>
                    <a:pt x="205141" y="24525"/>
                    <a:pt x="208684" y="25169"/>
                    <a:pt x="211904" y="27101"/>
                  </a:cubicBezTo>
                  <a:cubicBezTo>
                    <a:pt x="215125" y="29034"/>
                    <a:pt x="217701" y="32576"/>
                    <a:pt x="218989" y="35796"/>
                  </a:cubicBezTo>
                  <a:cubicBezTo>
                    <a:pt x="221244" y="42237"/>
                    <a:pt x="220599" y="49000"/>
                    <a:pt x="219955" y="5511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2C958979-2201-445A-B470-905123C0436A}"/>
                </a:ext>
              </a:extLst>
            </p:cNvPr>
            <p:cNvSpPr/>
            <p:nvPr/>
          </p:nvSpPr>
          <p:spPr>
            <a:xfrm>
              <a:off x="4308695" y="3679969"/>
              <a:ext cx="1191559" cy="1642420"/>
            </a:xfrm>
            <a:custGeom>
              <a:avLst/>
              <a:gdLst>
                <a:gd name="connsiteX0" fmla="*/ 1185118 w 1191559"/>
                <a:gd name="connsiteY0" fmla="*/ 1023131 h 1642420"/>
                <a:gd name="connsiteX1" fmla="*/ 1057911 w 1191559"/>
                <a:gd name="connsiteY1" fmla="*/ 816701 h 1642420"/>
                <a:gd name="connsiteX2" fmla="*/ 1060810 w 1191559"/>
                <a:gd name="connsiteY2" fmla="*/ 904619 h 1642420"/>
                <a:gd name="connsiteX3" fmla="*/ 1059522 w 1191559"/>
                <a:gd name="connsiteY3" fmla="*/ 962265 h 1642420"/>
                <a:gd name="connsiteX4" fmla="*/ 1179644 w 1191559"/>
                <a:gd name="connsiteY4" fmla="*/ 1129405 h 1642420"/>
                <a:gd name="connsiteX5" fmla="*/ 604797 w 1191559"/>
                <a:gd name="connsiteY5" fmla="*/ 1644674 h 1642420"/>
                <a:gd name="connsiteX6" fmla="*/ 27052 w 1191559"/>
                <a:gd name="connsiteY6" fmla="*/ 1099133 h 1642420"/>
                <a:gd name="connsiteX7" fmla="*/ 24153 w 1191559"/>
                <a:gd name="connsiteY7" fmla="*/ 1011538 h 1642420"/>
                <a:gd name="connsiteX8" fmla="*/ 25441 w 1191559"/>
                <a:gd name="connsiteY8" fmla="*/ 956146 h 1642420"/>
                <a:gd name="connsiteX9" fmla="*/ 129783 w 1191559"/>
                <a:gd name="connsiteY9" fmla="*/ 470827 h 1642420"/>
                <a:gd name="connsiteX10" fmla="*/ 165530 w 1191559"/>
                <a:gd name="connsiteY10" fmla="*/ 391282 h 1642420"/>
                <a:gd name="connsiteX11" fmla="*/ 180022 w 1191559"/>
                <a:gd name="connsiteY11" fmla="*/ 362621 h 1642420"/>
                <a:gd name="connsiteX12" fmla="*/ 270194 w 1191559"/>
                <a:gd name="connsiteY12" fmla="*/ 221888 h 1642420"/>
                <a:gd name="connsiteX13" fmla="*/ 511404 w 1191559"/>
                <a:gd name="connsiteY13" fmla="*/ 38645 h 1642420"/>
                <a:gd name="connsiteX14" fmla="*/ 605119 w 1191559"/>
                <a:gd name="connsiteY14" fmla="*/ 24153 h 1642420"/>
                <a:gd name="connsiteX15" fmla="*/ 699799 w 1191559"/>
                <a:gd name="connsiteY15" fmla="*/ 38967 h 1642420"/>
                <a:gd name="connsiteX16" fmla="*/ 1021843 w 1191559"/>
                <a:gd name="connsiteY16" fmla="*/ 347807 h 1642420"/>
                <a:gd name="connsiteX17" fmla="*/ 1022486 w 1191559"/>
                <a:gd name="connsiteY17" fmla="*/ 349095 h 1642420"/>
                <a:gd name="connsiteX18" fmla="*/ 1047928 w 1191559"/>
                <a:gd name="connsiteY18" fmla="*/ 399334 h 1642420"/>
                <a:gd name="connsiteX19" fmla="*/ 1142287 w 1191559"/>
                <a:gd name="connsiteY19" fmla="*/ 663409 h 1642420"/>
                <a:gd name="connsiteX20" fmla="*/ 1185440 w 1191559"/>
                <a:gd name="connsiteY20" fmla="*/ 1011538 h 1642420"/>
                <a:gd name="connsiteX21" fmla="*/ 1185118 w 1191559"/>
                <a:gd name="connsiteY21" fmla="*/ 1023131 h 164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1559" h="1642420">
                  <a:moveTo>
                    <a:pt x="1185118" y="1023131"/>
                  </a:moveTo>
                  <a:cubicBezTo>
                    <a:pt x="1146151" y="970960"/>
                    <a:pt x="1101387" y="897534"/>
                    <a:pt x="1057911" y="816701"/>
                  </a:cubicBezTo>
                  <a:cubicBezTo>
                    <a:pt x="1059844" y="845685"/>
                    <a:pt x="1060810" y="874991"/>
                    <a:pt x="1060810" y="904619"/>
                  </a:cubicBezTo>
                  <a:cubicBezTo>
                    <a:pt x="1060810" y="924586"/>
                    <a:pt x="1060488" y="943909"/>
                    <a:pt x="1059522" y="962265"/>
                  </a:cubicBezTo>
                  <a:cubicBezTo>
                    <a:pt x="1103641" y="1036335"/>
                    <a:pt x="1146151" y="1096879"/>
                    <a:pt x="1179644" y="1129405"/>
                  </a:cubicBezTo>
                  <a:cubicBezTo>
                    <a:pt x="1139710" y="1521010"/>
                    <a:pt x="897534" y="1644674"/>
                    <a:pt x="604797" y="1644674"/>
                  </a:cubicBezTo>
                  <a:cubicBezTo>
                    <a:pt x="304331" y="1644674"/>
                    <a:pt x="57002" y="1514891"/>
                    <a:pt x="27052" y="1099133"/>
                  </a:cubicBezTo>
                  <a:cubicBezTo>
                    <a:pt x="25119" y="1071116"/>
                    <a:pt x="24153" y="1042132"/>
                    <a:pt x="24153" y="1011538"/>
                  </a:cubicBezTo>
                  <a:cubicBezTo>
                    <a:pt x="24153" y="993181"/>
                    <a:pt x="24475" y="974503"/>
                    <a:pt x="25441" y="956146"/>
                  </a:cubicBezTo>
                  <a:cubicBezTo>
                    <a:pt x="32204" y="786429"/>
                    <a:pt x="69561" y="617035"/>
                    <a:pt x="129783" y="470827"/>
                  </a:cubicBezTo>
                  <a:cubicBezTo>
                    <a:pt x="140733" y="443453"/>
                    <a:pt x="152648" y="417046"/>
                    <a:pt x="165530" y="391282"/>
                  </a:cubicBezTo>
                  <a:cubicBezTo>
                    <a:pt x="170361" y="381621"/>
                    <a:pt x="175191" y="371960"/>
                    <a:pt x="180022" y="362621"/>
                  </a:cubicBezTo>
                  <a:cubicBezTo>
                    <a:pt x="207396" y="311094"/>
                    <a:pt x="237346" y="263753"/>
                    <a:pt x="270194" y="221888"/>
                  </a:cubicBezTo>
                  <a:cubicBezTo>
                    <a:pt x="340722" y="131394"/>
                    <a:pt x="422520" y="66019"/>
                    <a:pt x="511404" y="38645"/>
                  </a:cubicBezTo>
                  <a:cubicBezTo>
                    <a:pt x="541998" y="29306"/>
                    <a:pt x="573237" y="24153"/>
                    <a:pt x="605119" y="24153"/>
                  </a:cubicBezTo>
                  <a:cubicBezTo>
                    <a:pt x="637323" y="24153"/>
                    <a:pt x="668883" y="29306"/>
                    <a:pt x="699799" y="38967"/>
                  </a:cubicBezTo>
                  <a:cubicBezTo>
                    <a:pt x="825396" y="78256"/>
                    <a:pt x="937789" y="192904"/>
                    <a:pt x="1021843" y="347807"/>
                  </a:cubicBezTo>
                  <a:cubicBezTo>
                    <a:pt x="1022165" y="348129"/>
                    <a:pt x="1022486" y="348773"/>
                    <a:pt x="1022486" y="349095"/>
                  </a:cubicBezTo>
                  <a:cubicBezTo>
                    <a:pt x="1031182" y="365519"/>
                    <a:pt x="1039877" y="382265"/>
                    <a:pt x="1047928" y="399334"/>
                  </a:cubicBezTo>
                  <a:cubicBezTo>
                    <a:pt x="1087217" y="479844"/>
                    <a:pt x="1119422" y="569372"/>
                    <a:pt x="1142287" y="663409"/>
                  </a:cubicBezTo>
                  <a:cubicBezTo>
                    <a:pt x="1169982" y="775480"/>
                    <a:pt x="1185440" y="893992"/>
                    <a:pt x="1185440" y="1011538"/>
                  </a:cubicBezTo>
                  <a:cubicBezTo>
                    <a:pt x="1185440" y="1015402"/>
                    <a:pt x="1185440" y="1019267"/>
                    <a:pt x="1185118" y="10231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05CE6588-0763-4592-A23D-46D9C789A0A0}"/>
                </a:ext>
              </a:extLst>
            </p:cNvPr>
            <p:cNvSpPr/>
            <p:nvPr/>
          </p:nvSpPr>
          <p:spPr>
            <a:xfrm>
              <a:off x="5152587" y="3926038"/>
              <a:ext cx="450860" cy="869517"/>
            </a:xfrm>
            <a:custGeom>
              <a:avLst/>
              <a:gdLst>
                <a:gd name="connsiteX0" fmla="*/ 402415 w 450860"/>
                <a:gd name="connsiteY0" fmla="*/ 844691 h 869516"/>
                <a:gd name="connsiteX1" fmla="*/ 340905 w 450860"/>
                <a:gd name="connsiteY1" fmla="*/ 777062 h 869516"/>
                <a:gd name="connsiteX2" fmla="*/ 213698 w 450860"/>
                <a:gd name="connsiteY2" fmla="*/ 570632 h 869516"/>
                <a:gd name="connsiteX3" fmla="*/ 66524 w 450860"/>
                <a:gd name="connsiteY3" fmla="*/ 246657 h 869516"/>
                <a:gd name="connsiteX4" fmla="*/ 55575 w 450860"/>
                <a:gd name="connsiteY4" fmla="*/ 216385 h 869516"/>
                <a:gd name="connsiteX5" fmla="*/ 24337 w 450860"/>
                <a:gd name="connsiteY5" fmla="*/ 80160 h 869516"/>
                <a:gd name="connsiteX6" fmla="*/ 70067 w 450860"/>
                <a:gd name="connsiteY6" fmla="*/ 26701 h 869516"/>
                <a:gd name="connsiteX7" fmla="*/ 163781 w 450860"/>
                <a:gd name="connsiteY7" fmla="*/ 89178 h 869516"/>
                <a:gd name="connsiteX8" fmla="*/ 176985 w 450860"/>
                <a:gd name="connsiteY8" fmla="*/ 102703 h 869516"/>
                <a:gd name="connsiteX9" fmla="*/ 177951 w 450860"/>
                <a:gd name="connsiteY9" fmla="*/ 103670 h 869516"/>
                <a:gd name="connsiteX10" fmla="*/ 195019 w 450860"/>
                <a:gd name="connsiteY10" fmla="*/ 122670 h 869516"/>
                <a:gd name="connsiteX11" fmla="*/ 214020 w 450860"/>
                <a:gd name="connsiteY11" fmla="*/ 145213 h 869516"/>
                <a:gd name="connsiteX12" fmla="*/ 449433 w 450860"/>
                <a:gd name="connsiteY12" fmla="*/ 739061 h 869516"/>
                <a:gd name="connsiteX13" fmla="*/ 449111 w 450860"/>
                <a:gd name="connsiteY13" fmla="*/ 739061 h 869516"/>
                <a:gd name="connsiteX14" fmla="*/ 452332 w 450860"/>
                <a:gd name="connsiteY14" fmla="*/ 772875 h 869516"/>
                <a:gd name="connsiteX15" fmla="*/ 402415 w 450860"/>
                <a:gd name="connsiteY15" fmla="*/ 844691 h 86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0860" h="869516">
                  <a:moveTo>
                    <a:pt x="402415" y="844691"/>
                  </a:moveTo>
                  <a:cubicBezTo>
                    <a:pt x="385025" y="831165"/>
                    <a:pt x="363770" y="807978"/>
                    <a:pt x="340905" y="777062"/>
                  </a:cubicBezTo>
                  <a:cubicBezTo>
                    <a:pt x="301938" y="724891"/>
                    <a:pt x="257174" y="651465"/>
                    <a:pt x="213698" y="570632"/>
                  </a:cubicBezTo>
                  <a:cubicBezTo>
                    <a:pt x="156696" y="464680"/>
                    <a:pt x="101949" y="346168"/>
                    <a:pt x="66524" y="246657"/>
                  </a:cubicBezTo>
                  <a:cubicBezTo>
                    <a:pt x="62660" y="236351"/>
                    <a:pt x="59117" y="226368"/>
                    <a:pt x="55575" y="216385"/>
                  </a:cubicBezTo>
                  <a:cubicBezTo>
                    <a:pt x="37218" y="161637"/>
                    <a:pt x="25947" y="114297"/>
                    <a:pt x="24337" y="80160"/>
                  </a:cubicBezTo>
                  <a:cubicBezTo>
                    <a:pt x="22404" y="37973"/>
                    <a:pt x="35608" y="16396"/>
                    <a:pt x="70067" y="26701"/>
                  </a:cubicBezTo>
                  <a:cubicBezTo>
                    <a:pt x="91966" y="33464"/>
                    <a:pt x="122882" y="53109"/>
                    <a:pt x="163781" y="89178"/>
                  </a:cubicBezTo>
                  <a:cubicBezTo>
                    <a:pt x="163781" y="89178"/>
                    <a:pt x="168612" y="93364"/>
                    <a:pt x="176985" y="102703"/>
                  </a:cubicBezTo>
                  <a:cubicBezTo>
                    <a:pt x="177307" y="103026"/>
                    <a:pt x="177629" y="103348"/>
                    <a:pt x="177951" y="103670"/>
                  </a:cubicBezTo>
                  <a:cubicBezTo>
                    <a:pt x="182782" y="108822"/>
                    <a:pt x="188579" y="114941"/>
                    <a:pt x="195019" y="122670"/>
                  </a:cubicBezTo>
                  <a:cubicBezTo>
                    <a:pt x="200816" y="129111"/>
                    <a:pt x="207257" y="136840"/>
                    <a:pt x="214020" y="145213"/>
                  </a:cubicBezTo>
                  <a:cubicBezTo>
                    <a:pt x="287446" y="235385"/>
                    <a:pt x="416907" y="433764"/>
                    <a:pt x="449433" y="739061"/>
                  </a:cubicBezTo>
                  <a:lnTo>
                    <a:pt x="449111" y="739061"/>
                  </a:lnTo>
                  <a:cubicBezTo>
                    <a:pt x="450400" y="750332"/>
                    <a:pt x="451688" y="761604"/>
                    <a:pt x="452332" y="772875"/>
                  </a:cubicBezTo>
                  <a:cubicBezTo>
                    <a:pt x="459739" y="856284"/>
                    <a:pt x="438806" y="872065"/>
                    <a:pt x="402415" y="84469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B9F4D98E-440E-4E26-BBAC-309734791135}"/>
                </a:ext>
              </a:extLst>
            </p:cNvPr>
            <p:cNvSpPr/>
            <p:nvPr/>
          </p:nvSpPr>
          <p:spPr>
            <a:xfrm>
              <a:off x="5342775" y="4472517"/>
              <a:ext cx="161022" cy="354247"/>
            </a:xfrm>
            <a:custGeom>
              <a:avLst/>
              <a:gdLst>
                <a:gd name="connsiteX0" fmla="*/ 26730 w 161021"/>
                <a:gd name="connsiteY0" fmla="*/ 111749 h 354247"/>
                <a:gd name="connsiteX1" fmla="*/ 25441 w 161021"/>
                <a:gd name="connsiteY1" fmla="*/ 169395 h 354247"/>
                <a:gd name="connsiteX2" fmla="*/ 145563 w 161021"/>
                <a:gd name="connsiteY2" fmla="*/ 336535 h 354247"/>
                <a:gd name="connsiteX3" fmla="*/ 151038 w 161021"/>
                <a:gd name="connsiteY3" fmla="*/ 230583 h 354247"/>
                <a:gd name="connsiteX4" fmla="*/ 24153 w 161021"/>
                <a:gd name="connsiteY4" fmla="*/ 24153 h 354247"/>
                <a:gd name="connsiteX5" fmla="*/ 26730 w 161021"/>
                <a:gd name="connsiteY5" fmla="*/ 111749 h 354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021" h="354247">
                  <a:moveTo>
                    <a:pt x="26730" y="111749"/>
                  </a:moveTo>
                  <a:cubicBezTo>
                    <a:pt x="26730" y="131716"/>
                    <a:pt x="26408" y="150716"/>
                    <a:pt x="25441" y="169395"/>
                  </a:cubicBezTo>
                  <a:cubicBezTo>
                    <a:pt x="69561" y="243465"/>
                    <a:pt x="112071" y="304009"/>
                    <a:pt x="145563" y="336535"/>
                  </a:cubicBezTo>
                  <a:cubicBezTo>
                    <a:pt x="149106" y="303043"/>
                    <a:pt x="150716" y="267940"/>
                    <a:pt x="151038" y="230583"/>
                  </a:cubicBezTo>
                  <a:cubicBezTo>
                    <a:pt x="112071" y="178090"/>
                    <a:pt x="67307" y="104986"/>
                    <a:pt x="24153" y="24153"/>
                  </a:cubicBezTo>
                  <a:cubicBezTo>
                    <a:pt x="25763" y="53137"/>
                    <a:pt x="26730" y="82443"/>
                    <a:pt x="26730" y="11174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F4948A2A-020E-4469-9E5A-1785A49281E9}"/>
                </a:ext>
              </a:extLst>
            </p:cNvPr>
            <p:cNvSpPr/>
            <p:nvPr/>
          </p:nvSpPr>
          <p:spPr>
            <a:xfrm>
              <a:off x="4433004" y="3672562"/>
              <a:ext cx="933925" cy="1481399"/>
            </a:xfrm>
            <a:custGeom>
              <a:avLst/>
              <a:gdLst>
                <a:gd name="connsiteX0" fmla="*/ 936501 w 933924"/>
                <a:gd name="connsiteY0" fmla="*/ 911704 h 1481398"/>
                <a:gd name="connsiteX1" fmla="*/ 935213 w 933924"/>
                <a:gd name="connsiteY1" fmla="*/ 969350 h 1481398"/>
                <a:gd name="connsiteX2" fmla="*/ 480488 w 933924"/>
                <a:gd name="connsiteY2" fmla="*/ 1481077 h 1481398"/>
                <a:gd name="connsiteX3" fmla="*/ 26408 w 933924"/>
                <a:gd name="connsiteY3" fmla="*/ 990605 h 1481398"/>
                <a:gd name="connsiteX4" fmla="*/ 24153 w 933924"/>
                <a:gd name="connsiteY4" fmla="*/ 911704 h 1481398"/>
                <a:gd name="connsiteX5" fmla="*/ 24797 w 933924"/>
                <a:gd name="connsiteY5" fmla="*/ 861788 h 1481398"/>
                <a:gd name="connsiteX6" fmla="*/ 99189 w 933924"/>
                <a:gd name="connsiteY6" fmla="*/ 447318 h 1481398"/>
                <a:gd name="connsiteX7" fmla="*/ 106918 w 933924"/>
                <a:gd name="connsiteY7" fmla="*/ 425097 h 1481398"/>
                <a:gd name="connsiteX8" fmla="*/ 109173 w 933924"/>
                <a:gd name="connsiteY8" fmla="*/ 418656 h 1481398"/>
                <a:gd name="connsiteX9" fmla="*/ 217057 w 933924"/>
                <a:gd name="connsiteY9" fmla="*/ 201599 h 1481398"/>
                <a:gd name="connsiteX10" fmla="*/ 386452 w 933924"/>
                <a:gd name="connsiteY10" fmla="*/ 45086 h 1481398"/>
                <a:gd name="connsiteX11" fmla="*/ 480166 w 933924"/>
                <a:gd name="connsiteY11" fmla="*/ 24153 h 1481398"/>
                <a:gd name="connsiteX12" fmla="*/ 574847 w 933924"/>
                <a:gd name="connsiteY12" fmla="*/ 45730 h 1481398"/>
                <a:gd name="connsiteX13" fmla="*/ 789972 w 933924"/>
                <a:gd name="connsiteY13" fmla="*/ 279211 h 1481398"/>
                <a:gd name="connsiteX14" fmla="*/ 847939 w 933924"/>
                <a:gd name="connsiteY14" fmla="*/ 408673 h 1481398"/>
                <a:gd name="connsiteX15" fmla="*/ 855346 w 933924"/>
                <a:gd name="connsiteY15" fmla="*/ 428961 h 1481398"/>
                <a:gd name="connsiteX16" fmla="*/ 863719 w 933924"/>
                <a:gd name="connsiteY16" fmla="*/ 453115 h 1481398"/>
                <a:gd name="connsiteX17" fmla="*/ 933925 w 933924"/>
                <a:gd name="connsiteY17" fmla="*/ 823464 h 1481398"/>
                <a:gd name="connsiteX18" fmla="*/ 936501 w 933924"/>
                <a:gd name="connsiteY18" fmla="*/ 911704 h 14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924" h="1481398">
                  <a:moveTo>
                    <a:pt x="936501" y="911704"/>
                  </a:moveTo>
                  <a:cubicBezTo>
                    <a:pt x="936501" y="931671"/>
                    <a:pt x="936179" y="950994"/>
                    <a:pt x="935213" y="969350"/>
                  </a:cubicBezTo>
                  <a:cubicBezTo>
                    <a:pt x="917823" y="1359666"/>
                    <a:pt x="720732" y="1481077"/>
                    <a:pt x="480488" y="1481077"/>
                  </a:cubicBezTo>
                  <a:cubicBezTo>
                    <a:pt x="244431" y="1481077"/>
                    <a:pt x="49917" y="1364175"/>
                    <a:pt x="26408" y="990605"/>
                  </a:cubicBezTo>
                  <a:cubicBezTo>
                    <a:pt x="24797" y="965485"/>
                    <a:pt x="24153" y="939400"/>
                    <a:pt x="24153" y="911704"/>
                  </a:cubicBezTo>
                  <a:cubicBezTo>
                    <a:pt x="24153" y="895280"/>
                    <a:pt x="24475" y="878534"/>
                    <a:pt x="24797" y="861788"/>
                  </a:cubicBezTo>
                  <a:cubicBezTo>
                    <a:pt x="29628" y="717512"/>
                    <a:pt x="56680" y="574203"/>
                    <a:pt x="99189" y="447318"/>
                  </a:cubicBezTo>
                  <a:cubicBezTo>
                    <a:pt x="101766" y="439911"/>
                    <a:pt x="104342" y="432504"/>
                    <a:pt x="106918" y="425097"/>
                  </a:cubicBezTo>
                  <a:cubicBezTo>
                    <a:pt x="107562" y="422843"/>
                    <a:pt x="108528" y="420910"/>
                    <a:pt x="109173" y="418656"/>
                  </a:cubicBezTo>
                  <a:cubicBezTo>
                    <a:pt x="138801" y="336535"/>
                    <a:pt x="175513" y="262787"/>
                    <a:pt x="217057" y="201599"/>
                  </a:cubicBezTo>
                  <a:cubicBezTo>
                    <a:pt x="266974" y="128173"/>
                    <a:pt x="324297" y="73104"/>
                    <a:pt x="386452" y="45086"/>
                  </a:cubicBezTo>
                  <a:cubicBezTo>
                    <a:pt x="416724" y="31238"/>
                    <a:pt x="448284" y="24153"/>
                    <a:pt x="480166" y="24153"/>
                  </a:cubicBezTo>
                  <a:cubicBezTo>
                    <a:pt x="512692" y="24153"/>
                    <a:pt x="544253" y="31560"/>
                    <a:pt x="574847" y="45730"/>
                  </a:cubicBezTo>
                  <a:cubicBezTo>
                    <a:pt x="656968" y="82765"/>
                    <a:pt x="730716" y="167462"/>
                    <a:pt x="789972" y="279211"/>
                  </a:cubicBezTo>
                  <a:cubicBezTo>
                    <a:pt x="811226" y="319145"/>
                    <a:pt x="830549" y="362943"/>
                    <a:pt x="847939" y="408673"/>
                  </a:cubicBezTo>
                  <a:cubicBezTo>
                    <a:pt x="850516" y="415436"/>
                    <a:pt x="852770" y="422199"/>
                    <a:pt x="855346" y="428961"/>
                  </a:cubicBezTo>
                  <a:cubicBezTo>
                    <a:pt x="858245" y="436691"/>
                    <a:pt x="860821" y="444742"/>
                    <a:pt x="863719" y="453115"/>
                  </a:cubicBezTo>
                  <a:cubicBezTo>
                    <a:pt x="901398" y="567118"/>
                    <a:pt x="926196" y="694325"/>
                    <a:pt x="933925" y="823464"/>
                  </a:cubicBezTo>
                  <a:cubicBezTo>
                    <a:pt x="935535" y="853092"/>
                    <a:pt x="936501" y="882398"/>
                    <a:pt x="936501" y="9117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7A4286D3-F308-429F-A96A-6883C5217CAC}"/>
                </a:ext>
              </a:extLst>
            </p:cNvPr>
            <p:cNvSpPr/>
            <p:nvPr/>
          </p:nvSpPr>
          <p:spPr>
            <a:xfrm>
              <a:off x="4506752" y="3193040"/>
              <a:ext cx="805108" cy="772904"/>
            </a:xfrm>
            <a:custGeom>
              <a:avLst/>
              <a:gdLst>
                <a:gd name="connsiteX0" fmla="*/ 789327 w 805107"/>
                <a:gd name="connsiteY0" fmla="*/ 388384 h 772903"/>
                <a:gd name="connsiteX1" fmla="*/ 788361 w 805107"/>
                <a:gd name="connsiteY1" fmla="*/ 413503 h 772903"/>
                <a:gd name="connsiteX2" fmla="*/ 406740 w 805107"/>
                <a:gd name="connsiteY2" fmla="*/ 753259 h 772903"/>
                <a:gd name="connsiteX3" fmla="*/ 25441 w 805107"/>
                <a:gd name="connsiteY3" fmla="*/ 414792 h 772903"/>
                <a:gd name="connsiteX4" fmla="*/ 24153 w 805107"/>
                <a:gd name="connsiteY4" fmla="*/ 388706 h 772903"/>
                <a:gd name="connsiteX5" fmla="*/ 24153 w 805107"/>
                <a:gd name="connsiteY5" fmla="*/ 387096 h 772903"/>
                <a:gd name="connsiteX6" fmla="*/ 406740 w 805107"/>
                <a:gd name="connsiteY6" fmla="*/ 24153 h 772903"/>
                <a:gd name="connsiteX7" fmla="*/ 789327 w 805107"/>
                <a:gd name="connsiteY7" fmla="*/ 388384 h 77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5107" h="772903">
                  <a:moveTo>
                    <a:pt x="789327" y="388384"/>
                  </a:moveTo>
                  <a:cubicBezTo>
                    <a:pt x="789327" y="396757"/>
                    <a:pt x="789005" y="405130"/>
                    <a:pt x="788361" y="413503"/>
                  </a:cubicBezTo>
                  <a:cubicBezTo>
                    <a:pt x="774836" y="603187"/>
                    <a:pt x="609305" y="753259"/>
                    <a:pt x="406740" y="753259"/>
                  </a:cubicBezTo>
                  <a:cubicBezTo>
                    <a:pt x="204819" y="753259"/>
                    <a:pt x="39289" y="603831"/>
                    <a:pt x="25441" y="414792"/>
                  </a:cubicBezTo>
                  <a:cubicBezTo>
                    <a:pt x="24797" y="406096"/>
                    <a:pt x="24153" y="397401"/>
                    <a:pt x="24153" y="388706"/>
                  </a:cubicBezTo>
                  <a:lnTo>
                    <a:pt x="24153" y="387096"/>
                  </a:lnTo>
                  <a:cubicBezTo>
                    <a:pt x="25119" y="186785"/>
                    <a:pt x="196124" y="24153"/>
                    <a:pt x="406740" y="24153"/>
                  </a:cubicBezTo>
                  <a:cubicBezTo>
                    <a:pt x="618001" y="24153"/>
                    <a:pt x="789327" y="187107"/>
                    <a:pt x="789327" y="38838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706856F9-B0B3-466E-8183-B8680146BAC9}"/>
                </a:ext>
              </a:extLst>
            </p:cNvPr>
            <p:cNvSpPr/>
            <p:nvPr/>
          </p:nvSpPr>
          <p:spPr>
            <a:xfrm>
              <a:off x="4565937" y="3411707"/>
              <a:ext cx="676290" cy="547473"/>
            </a:xfrm>
            <a:custGeom>
              <a:avLst/>
              <a:gdLst>
                <a:gd name="connsiteX0" fmla="*/ 347233 w 676290"/>
                <a:gd name="connsiteY0" fmla="*/ 546507 h 547473"/>
                <a:gd name="connsiteX1" fmla="*/ 651242 w 676290"/>
                <a:gd name="connsiteY1" fmla="*/ 170039 h 547473"/>
                <a:gd name="connsiteX2" fmla="*/ 546256 w 676290"/>
                <a:gd name="connsiteY2" fmla="*/ 24153 h 547473"/>
                <a:gd name="connsiteX3" fmla="*/ 462847 w 676290"/>
                <a:gd name="connsiteY3" fmla="*/ 250550 h 547473"/>
                <a:gd name="connsiteX4" fmla="*/ 347555 w 676290"/>
                <a:gd name="connsiteY4" fmla="*/ 323009 h 547473"/>
                <a:gd name="connsiteX5" fmla="*/ 232264 w 676290"/>
                <a:gd name="connsiteY5" fmla="*/ 250550 h 547473"/>
                <a:gd name="connsiteX6" fmla="*/ 148855 w 676290"/>
                <a:gd name="connsiteY6" fmla="*/ 24153 h 547473"/>
                <a:gd name="connsiteX7" fmla="*/ 43869 w 676290"/>
                <a:gd name="connsiteY7" fmla="*/ 170039 h 547473"/>
                <a:gd name="connsiteX8" fmla="*/ 347233 w 676290"/>
                <a:gd name="connsiteY8" fmla="*/ 546507 h 54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6290" h="547473">
                  <a:moveTo>
                    <a:pt x="347233" y="546507"/>
                  </a:moveTo>
                  <a:cubicBezTo>
                    <a:pt x="558494" y="546507"/>
                    <a:pt x="730465" y="368417"/>
                    <a:pt x="651242" y="170039"/>
                  </a:cubicBezTo>
                  <a:cubicBezTo>
                    <a:pt x="658005" y="85341"/>
                    <a:pt x="608410" y="24153"/>
                    <a:pt x="546256" y="24153"/>
                  </a:cubicBezTo>
                  <a:cubicBezTo>
                    <a:pt x="484424" y="24153"/>
                    <a:pt x="394574" y="103054"/>
                    <a:pt x="462847" y="250550"/>
                  </a:cubicBezTo>
                  <a:cubicBezTo>
                    <a:pt x="413574" y="323009"/>
                    <a:pt x="347555" y="323009"/>
                    <a:pt x="347555" y="323009"/>
                  </a:cubicBezTo>
                  <a:cubicBezTo>
                    <a:pt x="347555" y="323009"/>
                    <a:pt x="281215" y="323009"/>
                    <a:pt x="232264" y="250550"/>
                  </a:cubicBezTo>
                  <a:cubicBezTo>
                    <a:pt x="300537" y="103054"/>
                    <a:pt x="210687" y="24153"/>
                    <a:pt x="148855" y="24153"/>
                  </a:cubicBezTo>
                  <a:cubicBezTo>
                    <a:pt x="87023" y="24153"/>
                    <a:pt x="37106" y="85341"/>
                    <a:pt x="43869" y="170039"/>
                  </a:cubicBezTo>
                  <a:cubicBezTo>
                    <a:pt x="-35354" y="368417"/>
                    <a:pt x="135973" y="546507"/>
                    <a:pt x="347233" y="54650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DB18F0A7-9100-4873-8324-A738AB9D63FC}"/>
                </a:ext>
              </a:extLst>
            </p:cNvPr>
            <p:cNvSpPr/>
            <p:nvPr/>
          </p:nvSpPr>
          <p:spPr>
            <a:xfrm>
              <a:off x="4814303" y="3525388"/>
              <a:ext cx="193226" cy="193226"/>
            </a:xfrm>
            <a:custGeom>
              <a:avLst/>
              <a:gdLst>
                <a:gd name="connsiteX0" fmla="*/ 24153 w 193225"/>
                <a:gd name="connsiteY0" fmla="*/ 134614 h 193225"/>
                <a:gd name="connsiteX1" fmla="*/ 99189 w 193225"/>
                <a:gd name="connsiteY1" fmla="*/ 171649 h 193225"/>
                <a:gd name="connsiteX2" fmla="*/ 174225 w 193225"/>
                <a:gd name="connsiteY2" fmla="*/ 134614 h 193225"/>
                <a:gd name="connsiteX3" fmla="*/ 99189 w 193225"/>
                <a:gd name="connsiteY3" fmla="*/ 24153 h 193225"/>
                <a:gd name="connsiteX4" fmla="*/ 24153 w 193225"/>
                <a:gd name="connsiteY4" fmla="*/ 134614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25" h="193225">
                  <a:moveTo>
                    <a:pt x="24153" y="134614"/>
                  </a:moveTo>
                  <a:lnTo>
                    <a:pt x="99189" y="171649"/>
                  </a:lnTo>
                  <a:lnTo>
                    <a:pt x="174225" y="134614"/>
                  </a:lnTo>
                  <a:cubicBezTo>
                    <a:pt x="161666" y="85663"/>
                    <a:pt x="129783" y="24153"/>
                    <a:pt x="99189" y="24153"/>
                  </a:cubicBezTo>
                  <a:cubicBezTo>
                    <a:pt x="68917" y="24153"/>
                    <a:pt x="36713" y="85341"/>
                    <a:pt x="24153" y="134614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6F1FB4AC-C6C8-4CEB-BD48-780D8A623BCA}"/>
                </a:ext>
              </a:extLst>
            </p:cNvPr>
            <p:cNvSpPr/>
            <p:nvPr/>
          </p:nvSpPr>
          <p:spPr>
            <a:xfrm>
              <a:off x="4814303" y="3525388"/>
              <a:ext cx="96613" cy="193226"/>
            </a:xfrm>
            <a:custGeom>
              <a:avLst/>
              <a:gdLst>
                <a:gd name="connsiteX0" fmla="*/ 24153 w 96612"/>
                <a:gd name="connsiteY0" fmla="*/ 134614 h 193225"/>
                <a:gd name="connsiteX1" fmla="*/ 99189 w 96612"/>
                <a:gd name="connsiteY1" fmla="*/ 171649 h 193225"/>
                <a:gd name="connsiteX2" fmla="*/ 99189 w 96612"/>
                <a:gd name="connsiteY2" fmla="*/ 24153 h 193225"/>
                <a:gd name="connsiteX3" fmla="*/ 24153 w 96612"/>
                <a:gd name="connsiteY3" fmla="*/ 134614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12" h="193225">
                  <a:moveTo>
                    <a:pt x="24153" y="134614"/>
                  </a:moveTo>
                  <a:lnTo>
                    <a:pt x="99189" y="171649"/>
                  </a:lnTo>
                  <a:lnTo>
                    <a:pt x="99189" y="24153"/>
                  </a:lnTo>
                  <a:cubicBezTo>
                    <a:pt x="68917" y="24153"/>
                    <a:pt x="36713" y="85341"/>
                    <a:pt x="24153" y="134614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94771B9-43CD-49C0-890E-E087623A6936}"/>
                </a:ext>
              </a:extLst>
            </p:cNvPr>
            <p:cNvSpPr/>
            <p:nvPr/>
          </p:nvSpPr>
          <p:spPr>
            <a:xfrm>
              <a:off x="4825252" y="3635849"/>
              <a:ext cx="161022" cy="64409"/>
            </a:xfrm>
            <a:custGeom>
              <a:avLst/>
              <a:gdLst>
                <a:gd name="connsiteX0" fmla="*/ 24153 w 161021"/>
                <a:gd name="connsiteY0" fmla="*/ 24153 h 64408"/>
                <a:gd name="connsiteX1" fmla="*/ 88240 w 161021"/>
                <a:gd name="connsiteY1" fmla="*/ 52493 h 64408"/>
                <a:gd name="connsiteX2" fmla="*/ 152326 w 161021"/>
                <a:gd name="connsiteY2" fmla="*/ 24153 h 64408"/>
                <a:gd name="connsiteX3" fmla="*/ 100155 w 161021"/>
                <a:gd name="connsiteY3" fmla="*/ 35747 h 64408"/>
                <a:gd name="connsiteX4" fmla="*/ 88240 w 161021"/>
                <a:gd name="connsiteY4" fmla="*/ 37035 h 64408"/>
                <a:gd name="connsiteX5" fmla="*/ 76324 w 161021"/>
                <a:gd name="connsiteY5" fmla="*/ 35747 h 64408"/>
                <a:gd name="connsiteX6" fmla="*/ 24153 w 161021"/>
                <a:gd name="connsiteY6" fmla="*/ 24153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021" h="64408">
                  <a:moveTo>
                    <a:pt x="24153" y="24153"/>
                  </a:moveTo>
                  <a:lnTo>
                    <a:pt x="88240" y="52493"/>
                  </a:lnTo>
                  <a:lnTo>
                    <a:pt x="152326" y="24153"/>
                  </a:lnTo>
                  <a:lnTo>
                    <a:pt x="100155" y="35747"/>
                  </a:lnTo>
                  <a:cubicBezTo>
                    <a:pt x="96291" y="36713"/>
                    <a:pt x="92104" y="37035"/>
                    <a:pt x="88240" y="37035"/>
                  </a:cubicBezTo>
                  <a:cubicBezTo>
                    <a:pt x="84375" y="37035"/>
                    <a:pt x="80189" y="36713"/>
                    <a:pt x="76324" y="35747"/>
                  </a:cubicBezTo>
                  <a:lnTo>
                    <a:pt x="24153" y="2415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980EEF85-DD34-4BA3-9B09-1BA7F93A6C11}"/>
                </a:ext>
              </a:extLst>
            </p:cNvPr>
            <p:cNvSpPr/>
            <p:nvPr/>
          </p:nvSpPr>
          <p:spPr>
            <a:xfrm>
              <a:off x="5051971" y="3529253"/>
              <a:ext cx="96613" cy="96613"/>
            </a:xfrm>
            <a:custGeom>
              <a:avLst/>
              <a:gdLst>
                <a:gd name="connsiteX0" fmla="*/ 24153 w 96612"/>
                <a:gd name="connsiteY0" fmla="*/ 52493 h 96612"/>
                <a:gd name="connsiteX1" fmla="*/ 30916 w 96612"/>
                <a:gd name="connsiteY1" fmla="*/ 57324 h 96612"/>
                <a:gd name="connsiteX2" fmla="*/ 37679 w 96612"/>
                <a:gd name="connsiteY2" fmla="*/ 64731 h 96612"/>
                <a:gd name="connsiteX3" fmla="*/ 62798 w 96612"/>
                <a:gd name="connsiteY3" fmla="*/ 80511 h 96612"/>
                <a:gd name="connsiteX4" fmla="*/ 88240 w 96612"/>
                <a:gd name="connsiteY4" fmla="*/ 64731 h 96612"/>
                <a:gd name="connsiteX5" fmla="*/ 95003 w 96612"/>
                <a:gd name="connsiteY5" fmla="*/ 57324 h 96612"/>
                <a:gd name="connsiteX6" fmla="*/ 101766 w 96612"/>
                <a:gd name="connsiteY6" fmla="*/ 52493 h 96612"/>
                <a:gd name="connsiteX7" fmla="*/ 95003 w 96612"/>
                <a:gd name="connsiteY7" fmla="*/ 47662 h 96612"/>
                <a:gd name="connsiteX8" fmla="*/ 88240 w 96612"/>
                <a:gd name="connsiteY8" fmla="*/ 40255 h 96612"/>
                <a:gd name="connsiteX9" fmla="*/ 62798 w 96612"/>
                <a:gd name="connsiteY9" fmla="*/ 24153 h 96612"/>
                <a:gd name="connsiteX10" fmla="*/ 37679 w 96612"/>
                <a:gd name="connsiteY10" fmla="*/ 39933 h 96612"/>
                <a:gd name="connsiteX11" fmla="*/ 30916 w 96612"/>
                <a:gd name="connsiteY11" fmla="*/ 47340 h 96612"/>
                <a:gd name="connsiteX12" fmla="*/ 24153 w 96612"/>
                <a:gd name="connsiteY12" fmla="*/ 52493 h 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12" h="96612">
                  <a:moveTo>
                    <a:pt x="24153" y="52493"/>
                  </a:moveTo>
                  <a:cubicBezTo>
                    <a:pt x="24153" y="52493"/>
                    <a:pt x="26730" y="54747"/>
                    <a:pt x="30916" y="57324"/>
                  </a:cubicBezTo>
                  <a:cubicBezTo>
                    <a:pt x="33814" y="59256"/>
                    <a:pt x="36069" y="61832"/>
                    <a:pt x="37679" y="64731"/>
                  </a:cubicBezTo>
                  <a:cubicBezTo>
                    <a:pt x="42188" y="74070"/>
                    <a:pt x="51849" y="80511"/>
                    <a:pt x="62798" y="80511"/>
                  </a:cubicBezTo>
                  <a:cubicBezTo>
                    <a:pt x="74070" y="80511"/>
                    <a:pt x="83409" y="74070"/>
                    <a:pt x="88240" y="64731"/>
                  </a:cubicBezTo>
                  <a:cubicBezTo>
                    <a:pt x="89850" y="61510"/>
                    <a:pt x="92104" y="58934"/>
                    <a:pt x="95003" y="57324"/>
                  </a:cubicBezTo>
                  <a:cubicBezTo>
                    <a:pt x="99511" y="54747"/>
                    <a:pt x="101766" y="52493"/>
                    <a:pt x="101766" y="52493"/>
                  </a:cubicBezTo>
                  <a:cubicBezTo>
                    <a:pt x="101766" y="52493"/>
                    <a:pt x="99189" y="50239"/>
                    <a:pt x="95003" y="47662"/>
                  </a:cubicBezTo>
                  <a:cubicBezTo>
                    <a:pt x="92104" y="45730"/>
                    <a:pt x="89850" y="43154"/>
                    <a:pt x="88240" y="40255"/>
                  </a:cubicBezTo>
                  <a:cubicBezTo>
                    <a:pt x="83731" y="30916"/>
                    <a:pt x="74070" y="24153"/>
                    <a:pt x="62798" y="24153"/>
                  </a:cubicBezTo>
                  <a:cubicBezTo>
                    <a:pt x="51849" y="24153"/>
                    <a:pt x="42188" y="30594"/>
                    <a:pt x="37679" y="39933"/>
                  </a:cubicBezTo>
                  <a:cubicBezTo>
                    <a:pt x="36069" y="43154"/>
                    <a:pt x="33814" y="45730"/>
                    <a:pt x="30916" y="47340"/>
                  </a:cubicBezTo>
                  <a:cubicBezTo>
                    <a:pt x="26730" y="50239"/>
                    <a:pt x="24153" y="52493"/>
                    <a:pt x="24153" y="5249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611F3DDC-1D2F-4576-9352-9C975B9FAEB8}"/>
                </a:ext>
              </a:extLst>
            </p:cNvPr>
            <p:cNvSpPr/>
            <p:nvPr/>
          </p:nvSpPr>
          <p:spPr>
            <a:xfrm>
              <a:off x="5068717" y="3534405"/>
              <a:ext cx="64409" cy="64409"/>
            </a:xfrm>
            <a:custGeom>
              <a:avLst/>
              <a:gdLst>
                <a:gd name="connsiteX0" fmla="*/ 70527 w 64408"/>
                <a:gd name="connsiteY0" fmla="*/ 47340 h 64408"/>
                <a:gd name="connsiteX1" fmla="*/ 47340 w 64408"/>
                <a:gd name="connsiteY1" fmla="*/ 70527 h 64408"/>
                <a:gd name="connsiteX2" fmla="*/ 24153 w 64408"/>
                <a:gd name="connsiteY2" fmla="*/ 47340 h 64408"/>
                <a:gd name="connsiteX3" fmla="*/ 47340 w 64408"/>
                <a:gd name="connsiteY3" fmla="*/ 24153 h 64408"/>
                <a:gd name="connsiteX4" fmla="*/ 70527 w 64408"/>
                <a:gd name="connsiteY4" fmla="*/ 47340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70527" y="47340"/>
                  </a:moveTo>
                  <a:cubicBezTo>
                    <a:pt x="70527" y="60146"/>
                    <a:pt x="60146" y="70527"/>
                    <a:pt x="47340" y="70527"/>
                  </a:cubicBezTo>
                  <a:cubicBezTo>
                    <a:pt x="34534" y="70527"/>
                    <a:pt x="24153" y="60146"/>
                    <a:pt x="24153" y="47340"/>
                  </a:cubicBezTo>
                  <a:cubicBezTo>
                    <a:pt x="24153" y="34534"/>
                    <a:pt x="34534" y="24153"/>
                    <a:pt x="47340" y="24153"/>
                  </a:cubicBezTo>
                  <a:cubicBezTo>
                    <a:pt x="60146" y="24153"/>
                    <a:pt x="70527" y="34534"/>
                    <a:pt x="70527" y="473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AB3E7E72-81C7-4579-B7B1-ADD788152B3D}"/>
                </a:ext>
              </a:extLst>
            </p:cNvPr>
            <p:cNvSpPr/>
            <p:nvPr/>
          </p:nvSpPr>
          <p:spPr>
            <a:xfrm>
              <a:off x="5069039" y="3534727"/>
              <a:ext cx="64409" cy="64409"/>
            </a:xfrm>
            <a:custGeom>
              <a:avLst/>
              <a:gdLst>
                <a:gd name="connsiteX0" fmla="*/ 24153 w 64408"/>
                <a:gd name="connsiteY0" fmla="*/ 45408 h 64408"/>
                <a:gd name="connsiteX1" fmla="*/ 45408 w 64408"/>
                <a:gd name="connsiteY1" fmla="*/ 66663 h 64408"/>
                <a:gd name="connsiteX2" fmla="*/ 66663 w 64408"/>
                <a:gd name="connsiteY2" fmla="*/ 45408 h 64408"/>
                <a:gd name="connsiteX3" fmla="*/ 45408 w 64408"/>
                <a:gd name="connsiteY3" fmla="*/ 24153 h 64408"/>
                <a:gd name="connsiteX4" fmla="*/ 24153 w 64408"/>
                <a:gd name="connsiteY4" fmla="*/ 45408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24153" y="45408"/>
                  </a:moveTo>
                  <a:cubicBezTo>
                    <a:pt x="24153" y="57324"/>
                    <a:pt x="33814" y="66663"/>
                    <a:pt x="45408" y="66663"/>
                  </a:cubicBezTo>
                  <a:cubicBezTo>
                    <a:pt x="57002" y="66663"/>
                    <a:pt x="66663" y="57002"/>
                    <a:pt x="66663" y="45408"/>
                  </a:cubicBezTo>
                  <a:cubicBezTo>
                    <a:pt x="66663" y="33492"/>
                    <a:pt x="57002" y="24153"/>
                    <a:pt x="45408" y="24153"/>
                  </a:cubicBezTo>
                  <a:cubicBezTo>
                    <a:pt x="33814" y="24153"/>
                    <a:pt x="24153" y="33492"/>
                    <a:pt x="24153" y="4540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46C8FBD5-D5A2-456D-A5AA-74D82C4880A7}"/>
                </a:ext>
              </a:extLst>
            </p:cNvPr>
            <p:cNvSpPr/>
            <p:nvPr/>
          </p:nvSpPr>
          <p:spPr>
            <a:xfrm>
              <a:off x="5094480" y="3545999"/>
              <a:ext cx="32204" cy="32204"/>
            </a:xfrm>
            <a:custGeom>
              <a:avLst/>
              <a:gdLst>
                <a:gd name="connsiteX0" fmla="*/ 24153 w 32204"/>
                <a:gd name="connsiteY0" fmla="*/ 28984 h 32204"/>
                <a:gd name="connsiteX1" fmla="*/ 28984 w 32204"/>
                <a:gd name="connsiteY1" fmla="*/ 33815 h 32204"/>
                <a:gd name="connsiteX2" fmla="*/ 33814 w 32204"/>
                <a:gd name="connsiteY2" fmla="*/ 28984 h 32204"/>
                <a:gd name="connsiteX3" fmla="*/ 28984 w 32204"/>
                <a:gd name="connsiteY3" fmla="*/ 24153 h 32204"/>
                <a:gd name="connsiteX4" fmla="*/ 24153 w 32204"/>
                <a:gd name="connsiteY4" fmla="*/ 28984 h 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04" h="32204">
                  <a:moveTo>
                    <a:pt x="24153" y="28984"/>
                  </a:moveTo>
                  <a:cubicBezTo>
                    <a:pt x="24153" y="31560"/>
                    <a:pt x="26408" y="33815"/>
                    <a:pt x="28984" y="33815"/>
                  </a:cubicBezTo>
                  <a:cubicBezTo>
                    <a:pt x="31560" y="33815"/>
                    <a:pt x="33814" y="31560"/>
                    <a:pt x="33814" y="28984"/>
                  </a:cubicBezTo>
                  <a:cubicBezTo>
                    <a:pt x="33814" y="26408"/>
                    <a:pt x="31560" y="24153"/>
                    <a:pt x="28984" y="24153"/>
                  </a:cubicBezTo>
                  <a:cubicBezTo>
                    <a:pt x="26408" y="24153"/>
                    <a:pt x="24153" y="26085"/>
                    <a:pt x="24153" y="2898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1929B41-CAE8-4106-8856-847D2FC71763}"/>
                </a:ext>
              </a:extLst>
            </p:cNvPr>
            <p:cNvSpPr/>
            <p:nvPr/>
          </p:nvSpPr>
          <p:spPr>
            <a:xfrm>
              <a:off x="4647807" y="3529253"/>
              <a:ext cx="96613" cy="96613"/>
            </a:xfrm>
            <a:custGeom>
              <a:avLst/>
              <a:gdLst>
                <a:gd name="connsiteX0" fmla="*/ 101766 w 96612"/>
                <a:gd name="connsiteY0" fmla="*/ 52493 h 96612"/>
                <a:gd name="connsiteX1" fmla="*/ 95003 w 96612"/>
                <a:gd name="connsiteY1" fmla="*/ 57324 h 96612"/>
                <a:gd name="connsiteX2" fmla="*/ 88240 w 96612"/>
                <a:gd name="connsiteY2" fmla="*/ 64731 h 96612"/>
                <a:gd name="connsiteX3" fmla="*/ 63120 w 96612"/>
                <a:gd name="connsiteY3" fmla="*/ 80511 h 96612"/>
                <a:gd name="connsiteX4" fmla="*/ 37679 w 96612"/>
                <a:gd name="connsiteY4" fmla="*/ 64731 h 96612"/>
                <a:gd name="connsiteX5" fmla="*/ 30916 w 96612"/>
                <a:gd name="connsiteY5" fmla="*/ 57324 h 96612"/>
                <a:gd name="connsiteX6" fmla="*/ 24153 w 96612"/>
                <a:gd name="connsiteY6" fmla="*/ 52493 h 96612"/>
                <a:gd name="connsiteX7" fmla="*/ 30916 w 96612"/>
                <a:gd name="connsiteY7" fmla="*/ 47662 h 96612"/>
                <a:gd name="connsiteX8" fmla="*/ 37679 w 96612"/>
                <a:gd name="connsiteY8" fmla="*/ 40255 h 96612"/>
                <a:gd name="connsiteX9" fmla="*/ 63120 w 96612"/>
                <a:gd name="connsiteY9" fmla="*/ 24153 h 96612"/>
                <a:gd name="connsiteX10" fmla="*/ 88240 w 96612"/>
                <a:gd name="connsiteY10" fmla="*/ 39933 h 96612"/>
                <a:gd name="connsiteX11" fmla="*/ 95003 w 96612"/>
                <a:gd name="connsiteY11" fmla="*/ 47340 h 96612"/>
                <a:gd name="connsiteX12" fmla="*/ 101766 w 96612"/>
                <a:gd name="connsiteY12" fmla="*/ 52493 h 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12" h="96612">
                  <a:moveTo>
                    <a:pt x="101766" y="52493"/>
                  </a:moveTo>
                  <a:cubicBezTo>
                    <a:pt x="101766" y="52493"/>
                    <a:pt x="99189" y="54747"/>
                    <a:pt x="95003" y="57324"/>
                  </a:cubicBezTo>
                  <a:cubicBezTo>
                    <a:pt x="92104" y="59256"/>
                    <a:pt x="89850" y="61832"/>
                    <a:pt x="88240" y="64731"/>
                  </a:cubicBezTo>
                  <a:cubicBezTo>
                    <a:pt x="83731" y="74070"/>
                    <a:pt x="74070" y="80511"/>
                    <a:pt x="63120" y="80511"/>
                  </a:cubicBezTo>
                  <a:cubicBezTo>
                    <a:pt x="51849" y="80511"/>
                    <a:pt x="42510" y="74070"/>
                    <a:pt x="37679" y="64731"/>
                  </a:cubicBezTo>
                  <a:cubicBezTo>
                    <a:pt x="36069" y="61510"/>
                    <a:pt x="33815" y="58934"/>
                    <a:pt x="30916" y="57324"/>
                  </a:cubicBezTo>
                  <a:cubicBezTo>
                    <a:pt x="26408" y="54747"/>
                    <a:pt x="24153" y="52493"/>
                    <a:pt x="24153" y="52493"/>
                  </a:cubicBezTo>
                  <a:cubicBezTo>
                    <a:pt x="24153" y="52493"/>
                    <a:pt x="26730" y="50239"/>
                    <a:pt x="30916" y="47662"/>
                  </a:cubicBezTo>
                  <a:cubicBezTo>
                    <a:pt x="33815" y="45730"/>
                    <a:pt x="36069" y="43154"/>
                    <a:pt x="37679" y="40255"/>
                  </a:cubicBezTo>
                  <a:cubicBezTo>
                    <a:pt x="42188" y="30916"/>
                    <a:pt x="51849" y="24153"/>
                    <a:pt x="63120" y="24153"/>
                  </a:cubicBezTo>
                  <a:cubicBezTo>
                    <a:pt x="74070" y="24153"/>
                    <a:pt x="83731" y="30594"/>
                    <a:pt x="88240" y="39933"/>
                  </a:cubicBezTo>
                  <a:cubicBezTo>
                    <a:pt x="89850" y="43154"/>
                    <a:pt x="92104" y="45730"/>
                    <a:pt x="95003" y="47340"/>
                  </a:cubicBezTo>
                  <a:cubicBezTo>
                    <a:pt x="99189" y="50239"/>
                    <a:pt x="101766" y="52493"/>
                    <a:pt x="101766" y="5249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85ABB7D9-A6DA-4CE4-9A43-3D46BB4D260E}"/>
                </a:ext>
              </a:extLst>
            </p:cNvPr>
            <p:cNvSpPr/>
            <p:nvPr/>
          </p:nvSpPr>
          <p:spPr>
            <a:xfrm>
              <a:off x="4662621" y="3534405"/>
              <a:ext cx="64409" cy="64409"/>
            </a:xfrm>
            <a:custGeom>
              <a:avLst/>
              <a:gdLst>
                <a:gd name="connsiteX0" fmla="*/ 70527 w 64408"/>
                <a:gd name="connsiteY0" fmla="*/ 47340 h 64408"/>
                <a:gd name="connsiteX1" fmla="*/ 47340 w 64408"/>
                <a:gd name="connsiteY1" fmla="*/ 70527 h 64408"/>
                <a:gd name="connsiteX2" fmla="*/ 24153 w 64408"/>
                <a:gd name="connsiteY2" fmla="*/ 47340 h 64408"/>
                <a:gd name="connsiteX3" fmla="*/ 47340 w 64408"/>
                <a:gd name="connsiteY3" fmla="*/ 24153 h 64408"/>
                <a:gd name="connsiteX4" fmla="*/ 70527 w 64408"/>
                <a:gd name="connsiteY4" fmla="*/ 47340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70527" y="47340"/>
                  </a:moveTo>
                  <a:cubicBezTo>
                    <a:pt x="70527" y="60146"/>
                    <a:pt x="60146" y="70527"/>
                    <a:pt x="47340" y="70527"/>
                  </a:cubicBezTo>
                  <a:cubicBezTo>
                    <a:pt x="34534" y="70527"/>
                    <a:pt x="24153" y="60146"/>
                    <a:pt x="24153" y="47340"/>
                  </a:cubicBezTo>
                  <a:cubicBezTo>
                    <a:pt x="24153" y="34534"/>
                    <a:pt x="34535" y="24153"/>
                    <a:pt x="47340" y="24153"/>
                  </a:cubicBezTo>
                  <a:cubicBezTo>
                    <a:pt x="60146" y="24153"/>
                    <a:pt x="70527" y="34534"/>
                    <a:pt x="70527" y="473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7ECDDF9F-C278-4425-A3DA-78878ECF4972}"/>
                </a:ext>
              </a:extLst>
            </p:cNvPr>
            <p:cNvSpPr/>
            <p:nvPr/>
          </p:nvSpPr>
          <p:spPr>
            <a:xfrm>
              <a:off x="4666163" y="3534727"/>
              <a:ext cx="64409" cy="64409"/>
            </a:xfrm>
            <a:custGeom>
              <a:avLst/>
              <a:gdLst>
                <a:gd name="connsiteX0" fmla="*/ 66663 w 64408"/>
                <a:gd name="connsiteY0" fmla="*/ 45408 h 64408"/>
                <a:gd name="connsiteX1" fmla="*/ 45408 w 64408"/>
                <a:gd name="connsiteY1" fmla="*/ 66663 h 64408"/>
                <a:gd name="connsiteX2" fmla="*/ 24153 w 64408"/>
                <a:gd name="connsiteY2" fmla="*/ 45408 h 64408"/>
                <a:gd name="connsiteX3" fmla="*/ 45408 w 64408"/>
                <a:gd name="connsiteY3" fmla="*/ 24153 h 64408"/>
                <a:gd name="connsiteX4" fmla="*/ 66663 w 64408"/>
                <a:gd name="connsiteY4" fmla="*/ 45408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66663" y="45408"/>
                  </a:moveTo>
                  <a:cubicBezTo>
                    <a:pt x="66663" y="57324"/>
                    <a:pt x="57002" y="66663"/>
                    <a:pt x="45408" y="66663"/>
                  </a:cubicBezTo>
                  <a:cubicBezTo>
                    <a:pt x="33492" y="66663"/>
                    <a:pt x="24153" y="57002"/>
                    <a:pt x="24153" y="45408"/>
                  </a:cubicBezTo>
                  <a:cubicBezTo>
                    <a:pt x="24153" y="33492"/>
                    <a:pt x="33814" y="24153"/>
                    <a:pt x="45408" y="24153"/>
                  </a:cubicBezTo>
                  <a:cubicBezTo>
                    <a:pt x="57002" y="24153"/>
                    <a:pt x="66663" y="33492"/>
                    <a:pt x="66663" y="4540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D54A414D-DDC1-4872-BF3F-EFC013120B40}"/>
                </a:ext>
              </a:extLst>
            </p:cNvPr>
            <p:cNvSpPr/>
            <p:nvPr/>
          </p:nvSpPr>
          <p:spPr>
            <a:xfrm>
              <a:off x="4673248" y="3545999"/>
              <a:ext cx="32204" cy="32204"/>
            </a:xfrm>
            <a:custGeom>
              <a:avLst/>
              <a:gdLst>
                <a:gd name="connsiteX0" fmla="*/ 33814 w 32204"/>
                <a:gd name="connsiteY0" fmla="*/ 28984 h 32204"/>
                <a:gd name="connsiteX1" fmla="*/ 28984 w 32204"/>
                <a:gd name="connsiteY1" fmla="*/ 33815 h 32204"/>
                <a:gd name="connsiteX2" fmla="*/ 24153 w 32204"/>
                <a:gd name="connsiteY2" fmla="*/ 28984 h 32204"/>
                <a:gd name="connsiteX3" fmla="*/ 28984 w 32204"/>
                <a:gd name="connsiteY3" fmla="*/ 24153 h 32204"/>
                <a:gd name="connsiteX4" fmla="*/ 33814 w 32204"/>
                <a:gd name="connsiteY4" fmla="*/ 28984 h 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04" h="32204">
                  <a:moveTo>
                    <a:pt x="33814" y="28984"/>
                  </a:moveTo>
                  <a:cubicBezTo>
                    <a:pt x="33814" y="31560"/>
                    <a:pt x="31560" y="33815"/>
                    <a:pt x="28984" y="33815"/>
                  </a:cubicBezTo>
                  <a:cubicBezTo>
                    <a:pt x="26408" y="33815"/>
                    <a:pt x="24153" y="31560"/>
                    <a:pt x="24153" y="28984"/>
                  </a:cubicBezTo>
                  <a:cubicBezTo>
                    <a:pt x="24153" y="26408"/>
                    <a:pt x="26408" y="24153"/>
                    <a:pt x="28984" y="24153"/>
                  </a:cubicBezTo>
                  <a:cubicBezTo>
                    <a:pt x="31560" y="24153"/>
                    <a:pt x="33814" y="26085"/>
                    <a:pt x="33814" y="2898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3878D55-906D-41F4-8AEF-E39137B63831}"/>
                </a:ext>
              </a:extLst>
            </p:cNvPr>
            <p:cNvSpPr/>
            <p:nvPr/>
          </p:nvSpPr>
          <p:spPr>
            <a:xfrm>
              <a:off x="4973825" y="2978559"/>
              <a:ext cx="322043" cy="322043"/>
            </a:xfrm>
            <a:custGeom>
              <a:avLst/>
              <a:gdLst>
                <a:gd name="connsiteX0" fmla="*/ 24365 w 322043"/>
                <a:gd name="connsiteY0" fmla="*/ 167784 h 322043"/>
                <a:gd name="connsiteX1" fmla="*/ 64620 w 322043"/>
                <a:gd name="connsiteY1" fmla="*/ 174547 h 322043"/>
                <a:gd name="connsiteX2" fmla="*/ 25331 w 322043"/>
                <a:gd name="connsiteY2" fmla="*/ 179378 h 322043"/>
                <a:gd name="connsiteX3" fmla="*/ 25653 w 322043"/>
                <a:gd name="connsiteY3" fmla="*/ 183565 h 322043"/>
                <a:gd name="connsiteX4" fmla="*/ 28229 w 322043"/>
                <a:gd name="connsiteY4" fmla="*/ 195802 h 322043"/>
                <a:gd name="connsiteX5" fmla="*/ 35636 w 322043"/>
                <a:gd name="connsiteY5" fmla="*/ 219955 h 322043"/>
                <a:gd name="connsiteX6" fmla="*/ 36924 w 322043"/>
                <a:gd name="connsiteY6" fmla="*/ 219633 h 322043"/>
                <a:gd name="connsiteX7" fmla="*/ 95858 w 322043"/>
                <a:gd name="connsiteY7" fmla="*/ 196768 h 322043"/>
                <a:gd name="connsiteX8" fmla="*/ 50128 w 322043"/>
                <a:gd name="connsiteY8" fmla="*/ 240566 h 322043"/>
                <a:gd name="connsiteX9" fmla="*/ 47552 w 322043"/>
                <a:gd name="connsiteY9" fmla="*/ 242821 h 322043"/>
                <a:gd name="connsiteX10" fmla="*/ 165098 w 322043"/>
                <a:gd name="connsiteY10" fmla="*/ 306585 h 322043"/>
                <a:gd name="connsiteX11" fmla="*/ 224998 w 322043"/>
                <a:gd name="connsiteY11" fmla="*/ 292737 h 322043"/>
                <a:gd name="connsiteX12" fmla="*/ 258812 w 322043"/>
                <a:gd name="connsiteY12" fmla="*/ 270194 h 322043"/>
                <a:gd name="connsiteX13" fmla="*/ 286186 w 322043"/>
                <a:gd name="connsiteY13" fmla="*/ 237024 h 322043"/>
                <a:gd name="connsiteX14" fmla="*/ 258812 w 322043"/>
                <a:gd name="connsiteY14" fmla="*/ 210616 h 322043"/>
                <a:gd name="connsiteX15" fmla="*/ 215336 w 322043"/>
                <a:gd name="connsiteY15" fmla="*/ 168751 h 322043"/>
                <a:gd name="connsiteX16" fmla="*/ 262999 w 322043"/>
                <a:gd name="connsiteY16" fmla="*/ 199345 h 322043"/>
                <a:gd name="connsiteX17" fmla="*/ 295203 w 322043"/>
                <a:gd name="connsiteY17" fmla="*/ 219955 h 322043"/>
                <a:gd name="connsiteX18" fmla="*/ 305186 w 322043"/>
                <a:gd name="connsiteY18" fmla="*/ 180344 h 322043"/>
                <a:gd name="connsiteX19" fmla="*/ 305186 w 322043"/>
                <a:gd name="connsiteY19" fmla="*/ 180344 h 322043"/>
                <a:gd name="connsiteX20" fmla="*/ 267507 w 322043"/>
                <a:gd name="connsiteY20" fmla="*/ 169073 h 322043"/>
                <a:gd name="connsiteX21" fmla="*/ 256236 w 322043"/>
                <a:gd name="connsiteY21" fmla="*/ 165852 h 322043"/>
                <a:gd name="connsiteX22" fmla="*/ 267507 w 322043"/>
                <a:gd name="connsiteY22" fmla="*/ 165852 h 322043"/>
                <a:gd name="connsiteX23" fmla="*/ 305830 w 322043"/>
                <a:gd name="connsiteY23" fmla="*/ 165852 h 322043"/>
                <a:gd name="connsiteX24" fmla="*/ 305830 w 322043"/>
                <a:gd name="connsiteY24" fmla="*/ 165852 h 322043"/>
                <a:gd name="connsiteX25" fmla="*/ 301644 w 322043"/>
                <a:gd name="connsiteY25" fmla="*/ 132038 h 322043"/>
                <a:gd name="connsiteX26" fmla="*/ 263643 w 322043"/>
                <a:gd name="connsiteY26" fmla="*/ 136546 h 322043"/>
                <a:gd name="connsiteX27" fmla="*/ 224354 w 322043"/>
                <a:gd name="connsiteY27" fmla="*/ 141055 h 322043"/>
                <a:gd name="connsiteX28" fmla="*/ 262032 w 322043"/>
                <a:gd name="connsiteY28" fmla="*/ 130105 h 322043"/>
                <a:gd name="connsiteX29" fmla="*/ 298101 w 322043"/>
                <a:gd name="connsiteY29" fmla="*/ 119800 h 322043"/>
                <a:gd name="connsiteX30" fmla="*/ 273948 w 322043"/>
                <a:gd name="connsiteY30" fmla="*/ 76324 h 322043"/>
                <a:gd name="connsiteX31" fmla="*/ 241100 w 322043"/>
                <a:gd name="connsiteY31" fmla="*/ 90172 h 322043"/>
                <a:gd name="connsiteX32" fmla="*/ 207929 w 322043"/>
                <a:gd name="connsiteY32" fmla="*/ 104342 h 322043"/>
                <a:gd name="connsiteX33" fmla="*/ 235947 w 322043"/>
                <a:gd name="connsiteY33" fmla="*/ 84053 h 322043"/>
                <a:gd name="connsiteX34" fmla="*/ 262999 w 322043"/>
                <a:gd name="connsiteY34" fmla="*/ 64409 h 322043"/>
                <a:gd name="connsiteX35" fmla="*/ 241422 w 322043"/>
                <a:gd name="connsiteY35" fmla="*/ 47340 h 322043"/>
                <a:gd name="connsiteX36" fmla="*/ 220167 w 322043"/>
                <a:gd name="connsiteY36" fmla="*/ 69239 h 322043"/>
                <a:gd name="connsiteX37" fmla="*/ 201810 w 322043"/>
                <a:gd name="connsiteY37" fmla="*/ 88240 h 322043"/>
                <a:gd name="connsiteX38" fmla="*/ 213404 w 322043"/>
                <a:gd name="connsiteY38" fmla="*/ 64409 h 322043"/>
                <a:gd name="connsiteX39" fmla="*/ 226286 w 322043"/>
                <a:gd name="connsiteY39" fmla="*/ 38645 h 322043"/>
                <a:gd name="connsiteX40" fmla="*/ 203421 w 322043"/>
                <a:gd name="connsiteY40" fmla="*/ 29950 h 322043"/>
                <a:gd name="connsiteX41" fmla="*/ 192471 w 322043"/>
                <a:gd name="connsiteY41" fmla="*/ 53137 h 322043"/>
                <a:gd name="connsiteX42" fmla="*/ 165098 w 322043"/>
                <a:gd name="connsiteY42" fmla="*/ 111105 h 322043"/>
                <a:gd name="connsiteX43" fmla="*/ 178623 w 322043"/>
                <a:gd name="connsiteY43" fmla="*/ 48306 h 322043"/>
                <a:gd name="connsiteX44" fmla="*/ 183454 w 322043"/>
                <a:gd name="connsiteY44" fmla="*/ 25763 h 322043"/>
                <a:gd name="connsiteX45" fmla="*/ 165098 w 322043"/>
                <a:gd name="connsiteY45" fmla="*/ 24153 h 322043"/>
                <a:gd name="connsiteX46" fmla="*/ 128385 w 322043"/>
                <a:gd name="connsiteY46" fmla="*/ 28984 h 322043"/>
                <a:gd name="connsiteX47" fmla="*/ 130961 w 322043"/>
                <a:gd name="connsiteY47" fmla="*/ 44120 h 322043"/>
                <a:gd name="connsiteX48" fmla="*/ 145775 w 322043"/>
                <a:gd name="connsiteY48" fmla="*/ 134936 h 322043"/>
                <a:gd name="connsiteX49" fmla="*/ 115181 w 322043"/>
                <a:gd name="connsiteY49" fmla="*/ 47340 h 322043"/>
                <a:gd name="connsiteX50" fmla="*/ 110994 w 322043"/>
                <a:gd name="connsiteY50" fmla="*/ 35103 h 322043"/>
                <a:gd name="connsiteX51" fmla="*/ 89740 w 322043"/>
                <a:gd name="connsiteY51" fmla="*/ 46052 h 322043"/>
                <a:gd name="connsiteX52" fmla="*/ 94248 w 322043"/>
                <a:gd name="connsiteY52" fmla="*/ 55069 h 322043"/>
                <a:gd name="connsiteX53" fmla="*/ 117435 w 322043"/>
                <a:gd name="connsiteY53" fmla="*/ 103698 h 322043"/>
                <a:gd name="connsiteX54" fmla="*/ 82655 w 322043"/>
                <a:gd name="connsiteY54" fmla="*/ 61510 h 322043"/>
                <a:gd name="connsiteX55" fmla="*/ 77502 w 322043"/>
                <a:gd name="connsiteY55" fmla="*/ 55069 h 322043"/>
                <a:gd name="connsiteX56" fmla="*/ 34992 w 322043"/>
                <a:gd name="connsiteY56" fmla="*/ 113037 h 322043"/>
                <a:gd name="connsiteX57" fmla="*/ 35958 w 322043"/>
                <a:gd name="connsiteY57" fmla="*/ 113681 h 322043"/>
                <a:gd name="connsiteX58" fmla="*/ 117435 w 322043"/>
                <a:gd name="connsiteY58" fmla="*/ 164886 h 322043"/>
                <a:gd name="connsiteX59" fmla="*/ 28229 w 322043"/>
                <a:gd name="connsiteY59" fmla="*/ 133648 h 322043"/>
                <a:gd name="connsiteX60" fmla="*/ 28229 w 322043"/>
                <a:gd name="connsiteY60" fmla="*/ 133648 h 322043"/>
                <a:gd name="connsiteX61" fmla="*/ 28229 w 322043"/>
                <a:gd name="connsiteY61" fmla="*/ 134292 h 322043"/>
                <a:gd name="connsiteX62" fmla="*/ 25653 w 322043"/>
                <a:gd name="connsiteY62" fmla="*/ 146530 h 322043"/>
                <a:gd name="connsiteX63" fmla="*/ 25331 w 322043"/>
                <a:gd name="connsiteY63" fmla="*/ 150072 h 322043"/>
                <a:gd name="connsiteX64" fmla="*/ 25331 w 322043"/>
                <a:gd name="connsiteY64" fmla="*/ 152326 h 322043"/>
                <a:gd name="connsiteX65" fmla="*/ 25009 w 322043"/>
                <a:gd name="connsiteY65" fmla="*/ 155547 h 322043"/>
                <a:gd name="connsiteX66" fmla="*/ 25009 w 322043"/>
                <a:gd name="connsiteY66" fmla="*/ 158767 h 322043"/>
                <a:gd name="connsiteX67" fmla="*/ 24687 w 322043"/>
                <a:gd name="connsiteY67" fmla="*/ 165208 h 322043"/>
                <a:gd name="connsiteX68" fmla="*/ 24365 w 322043"/>
                <a:gd name="connsiteY68" fmla="*/ 167784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22043" h="322043">
                  <a:moveTo>
                    <a:pt x="24365" y="167784"/>
                  </a:moveTo>
                  <a:lnTo>
                    <a:pt x="64620" y="174547"/>
                  </a:lnTo>
                  <a:lnTo>
                    <a:pt x="25331" y="179378"/>
                  </a:lnTo>
                  <a:cubicBezTo>
                    <a:pt x="25331" y="180666"/>
                    <a:pt x="25653" y="181954"/>
                    <a:pt x="25653" y="183565"/>
                  </a:cubicBezTo>
                  <a:cubicBezTo>
                    <a:pt x="26297" y="187751"/>
                    <a:pt x="26941" y="191616"/>
                    <a:pt x="28229" y="195802"/>
                  </a:cubicBezTo>
                  <a:cubicBezTo>
                    <a:pt x="29839" y="204175"/>
                    <a:pt x="32416" y="212226"/>
                    <a:pt x="35636" y="219955"/>
                  </a:cubicBezTo>
                  <a:lnTo>
                    <a:pt x="36924" y="219633"/>
                  </a:lnTo>
                  <a:lnTo>
                    <a:pt x="95858" y="196768"/>
                  </a:lnTo>
                  <a:lnTo>
                    <a:pt x="50128" y="240566"/>
                  </a:lnTo>
                  <a:lnTo>
                    <a:pt x="47552" y="242821"/>
                  </a:lnTo>
                  <a:cubicBezTo>
                    <a:pt x="72349" y="281144"/>
                    <a:pt x="115825" y="306585"/>
                    <a:pt x="165098" y="306585"/>
                  </a:cubicBezTo>
                  <a:cubicBezTo>
                    <a:pt x="186352" y="306585"/>
                    <a:pt x="206641" y="301754"/>
                    <a:pt x="224998" y="292737"/>
                  </a:cubicBezTo>
                  <a:cubicBezTo>
                    <a:pt x="237235" y="287263"/>
                    <a:pt x="248829" y="279533"/>
                    <a:pt x="258812" y="270194"/>
                  </a:cubicBezTo>
                  <a:cubicBezTo>
                    <a:pt x="269762" y="260855"/>
                    <a:pt x="278779" y="249583"/>
                    <a:pt x="286186" y="237024"/>
                  </a:cubicBezTo>
                  <a:lnTo>
                    <a:pt x="258812" y="210616"/>
                  </a:lnTo>
                  <a:lnTo>
                    <a:pt x="215336" y="168751"/>
                  </a:lnTo>
                  <a:lnTo>
                    <a:pt x="262999" y="199345"/>
                  </a:lnTo>
                  <a:lnTo>
                    <a:pt x="295203" y="219955"/>
                  </a:lnTo>
                  <a:cubicBezTo>
                    <a:pt x="300356" y="207396"/>
                    <a:pt x="303898" y="194192"/>
                    <a:pt x="305186" y="180344"/>
                  </a:cubicBezTo>
                  <a:lnTo>
                    <a:pt x="305186" y="180344"/>
                  </a:lnTo>
                  <a:lnTo>
                    <a:pt x="267507" y="169073"/>
                  </a:lnTo>
                  <a:lnTo>
                    <a:pt x="256236" y="165852"/>
                  </a:lnTo>
                  <a:lnTo>
                    <a:pt x="267507" y="165852"/>
                  </a:lnTo>
                  <a:lnTo>
                    <a:pt x="305830" y="165852"/>
                  </a:lnTo>
                  <a:lnTo>
                    <a:pt x="305830" y="165852"/>
                  </a:lnTo>
                  <a:cubicBezTo>
                    <a:pt x="305830" y="154259"/>
                    <a:pt x="304542" y="142987"/>
                    <a:pt x="301644" y="132038"/>
                  </a:cubicBezTo>
                  <a:lnTo>
                    <a:pt x="263643" y="136546"/>
                  </a:lnTo>
                  <a:lnTo>
                    <a:pt x="224354" y="141055"/>
                  </a:lnTo>
                  <a:lnTo>
                    <a:pt x="262032" y="130105"/>
                  </a:lnTo>
                  <a:lnTo>
                    <a:pt x="298101" y="119800"/>
                  </a:lnTo>
                  <a:cubicBezTo>
                    <a:pt x="292627" y="103698"/>
                    <a:pt x="284254" y="89206"/>
                    <a:pt x="273948" y="76324"/>
                  </a:cubicBezTo>
                  <a:lnTo>
                    <a:pt x="241100" y="90172"/>
                  </a:lnTo>
                  <a:lnTo>
                    <a:pt x="207929" y="104342"/>
                  </a:lnTo>
                  <a:lnTo>
                    <a:pt x="235947" y="84053"/>
                  </a:lnTo>
                  <a:lnTo>
                    <a:pt x="262999" y="64409"/>
                  </a:lnTo>
                  <a:cubicBezTo>
                    <a:pt x="256558" y="57968"/>
                    <a:pt x="249151" y="52493"/>
                    <a:pt x="241422" y="47340"/>
                  </a:cubicBezTo>
                  <a:lnTo>
                    <a:pt x="220167" y="69239"/>
                  </a:lnTo>
                  <a:lnTo>
                    <a:pt x="201810" y="88240"/>
                  </a:lnTo>
                  <a:lnTo>
                    <a:pt x="213404" y="64409"/>
                  </a:lnTo>
                  <a:lnTo>
                    <a:pt x="226286" y="38645"/>
                  </a:lnTo>
                  <a:cubicBezTo>
                    <a:pt x="218879" y="35103"/>
                    <a:pt x="211472" y="32204"/>
                    <a:pt x="203421" y="29950"/>
                  </a:cubicBezTo>
                  <a:lnTo>
                    <a:pt x="192471" y="53137"/>
                  </a:lnTo>
                  <a:lnTo>
                    <a:pt x="165098" y="111105"/>
                  </a:lnTo>
                  <a:lnTo>
                    <a:pt x="178623" y="48306"/>
                  </a:lnTo>
                  <a:lnTo>
                    <a:pt x="183454" y="25763"/>
                  </a:lnTo>
                  <a:cubicBezTo>
                    <a:pt x="177657" y="24475"/>
                    <a:pt x="171538" y="24153"/>
                    <a:pt x="165098" y="24153"/>
                  </a:cubicBezTo>
                  <a:cubicBezTo>
                    <a:pt x="152538" y="24153"/>
                    <a:pt x="139978" y="25763"/>
                    <a:pt x="128385" y="28984"/>
                  </a:cubicBezTo>
                  <a:lnTo>
                    <a:pt x="130961" y="44120"/>
                  </a:lnTo>
                  <a:lnTo>
                    <a:pt x="145775" y="134936"/>
                  </a:lnTo>
                  <a:lnTo>
                    <a:pt x="115181" y="47340"/>
                  </a:lnTo>
                  <a:lnTo>
                    <a:pt x="110994" y="35103"/>
                  </a:lnTo>
                  <a:cubicBezTo>
                    <a:pt x="103587" y="38323"/>
                    <a:pt x="96502" y="41866"/>
                    <a:pt x="89740" y="46052"/>
                  </a:cubicBezTo>
                  <a:lnTo>
                    <a:pt x="94248" y="55069"/>
                  </a:lnTo>
                  <a:lnTo>
                    <a:pt x="117435" y="103698"/>
                  </a:lnTo>
                  <a:lnTo>
                    <a:pt x="82655" y="61510"/>
                  </a:lnTo>
                  <a:lnTo>
                    <a:pt x="77502" y="55069"/>
                  </a:lnTo>
                  <a:cubicBezTo>
                    <a:pt x="58501" y="70205"/>
                    <a:pt x="43687" y="90172"/>
                    <a:pt x="34992" y="113037"/>
                  </a:cubicBezTo>
                  <a:lnTo>
                    <a:pt x="35958" y="113681"/>
                  </a:lnTo>
                  <a:lnTo>
                    <a:pt x="117435" y="164886"/>
                  </a:lnTo>
                  <a:lnTo>
                    <a:pt x="28229" y="133648"/>
                  </a:lnTo>
                  <a:lnTo>
                    <a:pt x="28229" y="133648"/>
                  </a:lnTo>
                  <a:cubicBezTo>
                    <a:pt x="28229" y="133648"/>
                    <a:pt x="28229" y="133970"/>
                    <a:pt x="28229" y="134292"/>
                  </a:cubicBezTo>
                  <a:cubicBezTo>
                    <a:pt x="27263" y="138479"/>
                    <a:pt x="26297" y="142343"/>
                    <a:pt x="25653" y="146530"/>
                  </a:cubicBezTo>
                  <a:cubicBezTo>
                    <a:pt x="25653" y="147818"/>
                    <a:pt x="25331" y="148784"/>
                    <a:pt x="25331" y="150072"/>
                  </a:cubicBezTo>
                  <a:cubicBezTo>
                    <a:pt x="25331" y="151038"/>
                    <a:pt x="25331" y="151682"/>
                    <a:pt x="25331" y="152326"/>
                  </a:cubicBezTo>
                  <a:cubicBezTo>
                    <a:pt x="25331" y="153293"/>
                    <a:pt x="25009" y="154581"/>
                    <a:pt x="25009" y="155547"/>
                  </a:cubicBezTo>
                  <a:cubicBezTo>
                    <a:pt x="25009" y="156513"/>
                    <a:pt x="25009" y="157801"/>
                    <a:pt x="25009" y="158767"/>
                  </a:cubicBezTo>
                  <a:cubicBezTo>
                    <a:pt x="24687" y="161022"/>
                    <a:pt x="24687" y="162954"/>
                    <a:pt x="24687" y="165208"/>
                  </a:cubicBezTo>
                  <a:cubicBezTo>
                    <a:pt x="24043" y="165852"/>
                    <a:pt x="24043" y="167140"/>
                    <a:pt x="24365" y="167784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16A415A-3A97-4336-ABE5-182E1EE063DC}"/>
                </a:ext>
              </a:extLst>
            </p:cNvPr>
            <p:cNvSpPr/>
            <p:nvPr/>
          </p:nvSpPr>
          <p:spPr>
            <a:xfrm>
              <a:off x="4973714" y="2997237"/>
              <a:ext cx="289839" cy="289839"/>
            </a:xfrm>
            <a:custGeom>
              <a:avLst/>
              <a:gdLst>
                <a:gd name="connsiteX0" fmla="*/ 24153 w 289838"/>
                <a:gd name="connsiteY0" fmla="*/ 146208 h 289838"/>
                <a:gd name="connsiteX1" fmla="*/ 24153 w 289838"/>
                <a:gd name="connsiteY1" fmla="*/ 149106 h 289838"/>
                <a:gd name="connsiteX2" fmla="*/ 24475 w 289838"/>
                <a:gd name="connsiteY2" fmla="*/ 152326 h 289838"/>
                <a:gd name="connsiteX3" fmla="*/ 24475 w 289838"/>
                <a:gd name="connsiteY3" fmla="*/ 149106 h 289838"/>
                <a:gd name="connsiteX4" fmla="*/ 64731 w 289838"/>
                <a:gd name="connsiteY4" fmla="*/ 155869 h 289838"/>
                <a:gd name="connsiteX5" fmla="*/ 25441 w 289838"/>
                <a:gd name="connsiteY5" fmla="*/ 160700 h 289838"/>
                <a:gd name="connsiteX6" fmla="*/ 25441 w 289838"/>
                <a:gd name="connsiteY6" fmla="*/ 160700 h 289838"/>
                <a:gd name="connsiteX7" fmla="*/ 26085 w 289838"/>
                <a:gd name="connsiteY7" fmla="*/ 164564 h 289838"/>
                <a:gd name="connsiteX8" fmla="*/ 28662 w 289838"/>
                <a:gd name="connsiteY8" fmla="*/ 176802 h 289838"/>
                <a:gd name="connsiteX9" fmla="*/ 37357 w 289838"/>
                <a:gd name="connsiteY9" fmla="*/ 200311 h 289838"/>
                <a:gd name="connsiteX10" fmla="*/ 96291 w 289838"/>
                <a:gd name="connsiteY10" fmla="*/ 177446 h 289838"/>
                <a:gd name="connsiteX11" fmla="*/ 50561 w 289838"/>
                <a:gd name="connsiteY11" fmla="*/ 221244 h 289838"/>
                <a:gd name="connsiteX12" fmla="*/ 146208 w 289838"/>
                <a:gd name="connsiteY12" fmla="*/ 267940 h 289838"/>
                <a:gd name="connsiteX13" fmla="*/ 259245 w 289838"/>
                <a:gd name="connsiteY13" fmla="*/ 191294 h 289838"/>
                <a:gd name="connsiteX14" fmla="*/ 215769 w 289838"/>
                <a:gd name="connsiteY14" fmla="*/ 149428 h 289838"/>
                <a:gd name="connsiteX15" fmla="*/ 263431 w 289838"/>
                <a:gd name="connsiteY15" fmla="*/ 180022 h 289838"/>
                <a:gd name="connsiteX16" fmla="*/ 267940 w 289838"/>
                <a:gd name="connsiteY16" fmla="*/ 149428 h 289838"/>
                <a:gd name="connsiteX17" fmla="*/ 256668 w 289838"/>
                <a:gd name="connsiteY17" fmla="*/ 146208 h 289838"/>
                <a:gd name="connsiteX18" fmla="*/ 267940 w 289838"/>
                <a:gd name="connsiteY18" fmla="*/ 146208 h 289838"/>
                <a:gd name="connsiteX19" fmla="*/ 264397 w 289838"/>
                <a:gd name="connsiteY19" fmla="*/ 116902 h 289838"/>
                <a:gd name="connsiteX20" fmla="*/ 225108 w 289838"/>
                <a:gd name="connsiteY20" fmla="*/ 121410 h 289838"/>
                <a:gd name="connsiteX21" fmla="*/ 262787 w 289838"/>
                <a:gd name="connsiteY21" fmla="*/ 110461 h 289838"/>
                <a:gd name="connsiteX22" fmla="*/ 241854 w 289838"/>
                <a:gd name="connsiteY22" fmla="*/ 70205 h 289838"/>
                <a:gd name="connsiteX23" fmla="*/ 208684 w 289838"/>
                <a:gd name="connsiteY23" fmla="*/ 84375 h 289838"/>
                <a:gd name="connsiteX24" fmla="*/ 236702 w 289838"/>
                <a:gd name="connsiteY24" fmla="*/ 64087 h 289838"/>
                <a:gd name="connsiteX25" fmla="*/ 220922 w 289838"/>
                <a:gd name="connsiteY25" fmla="*/ 49595 h 289838"/>
                <a:gd name="connsiteX26" fmla="*/ 202565 w 289838"/>
                <a:gd name="connsiteY26" fmla="*/ 68595 h 289838"/>
                <a:gd name="connsiteX27" fmla="*/ 214159 w 289838"/>
                <a:gd name="connsiteY27" fmla="*/ 44764 h 289838"/>
                <a:gd name="connsiteX28" fmla="*/ 193226 w 289838"/>
                <a:gd name="connsiteY28" fmla="*/ 33492 h 289838"/>
                <a:gd name="connsiteX29" fmla="*/ 165852 w 289838"/>
                <a:gd name="connsiteY29" fmla="*/ 91460 h 289838"/>
                <a:gd name="connsiteX30" fmla="*/ 179378 w 289838"/>
                <a:gd name="connsiteY30" fmla="*/ 28662 h 289838"/>
                <a:gd name="connsiteX31" fmla="*/ 146530 w 289838"/>
                <a:gd name="connsiteY31" fmla="*/ 24153 h 289838"/>
                <a:gd name="connsiteX32" fmla="*/ 131716 w 289838"/>
                <a:gd name="connsiteY32" fmla="*/ 25119 h 289838"/>
                <a:gd name="connsiteX33" fmla="*/ 146530 w 289838"/>
                <a:gd name="connsiteY33" fmla="*/ 115936 h 289838"/>
                <a:gd name="connsiteX34" fmla="*/ 115935 w 289838"/>
                <a:gd name="connsiteY34" fmla="*/ 28340 h 289838"/>
                <a:gd name="connsiteX35" fmla="*/ 94681 w 289838"/>
                <a:gd name="connsiteY35" fmla="*/ 36069 h 289838"/>
                <a:gd name="connsiteX36" fmla="*/ 117868 w 289838"/>
                <a:gd name="connsiteY36" fmla="*/ 84697 h 289838"/>
                <a:gd name="connsiteX37" fmla="*/ 83087 w 289838"/>
                <a:gd name="connsiteY37" fmla="*/ 42510 h 289838"/>
                <a:gd name="connsiteX38" fmla="*/ 36391 w 289838"/>
                <a:gd name="connsiteY38" fmla="*/ 95003 h 289838"/>
                <a:gd name="connsiteX39" fmla="*/ 117868 w 289838"/>
                <a:gd name="connsiteY39" fmla="*/ 146208 h 289838"/>
                <a:gd name="connsiteX40" fmla="*/ 28340 w 289838"/>
                <a:gd name="connsiteY40" fmla="*/ 114969 h 289838"/>
                <a:gd name="connsiteX41" fmla="*/ 28340 w 289838"/>
                <a:gd name="connsiteY41" fmla="*/ 115614 h 289838"/>
                <a:gd name="connsiteX42" fmla="*/ 25763 w 289838"/>
                <a:gd name="connsiteY42" fmla="*/ 127851 h 289838"/>
                <a:gd name="connsiteX43" fmla="*/ 25441 w 289838"/>
                <a:gd name="connsiteY43" fmla="*/ 131394 h 289838"/>
                <a:gd name="connsiteX44" fmla="*/ 24797 w 289838"/>
                <a:gd name="connsiteY44" fmla="*/ 136868 h 289838"/>
                <a:gd name="connsiteX45" fmla="*/ 24797 w 289838"/>
                <a:gd name="connsiteY45" fmla="*/ 140089 h 289838"/>
                <a:gd name="connsiteX46" fmla="*/ 24153 w 289838"/>
                <a:gd name="connsiteY46" fmla="*/ 146208 h 28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89838" h="289838">
                  <a:moveTo>
                    <a:pt x="24153" y="146208"/>
                  </a:moveTo>
                  <a:lnTo>
                    <a:pt x="24153" y="149106"/>
                  </a:lnTo>
                  <a:cubicBezTo>
                    <a:pt x="24153" y="150072"/>
                    <a:pt x="24153" y="151360"/>
                    <a:pt x="24475" y="152326"/>
                  </a:cubicBezTo>
                  <a:cubicBezTo>
                    <a:pt x="24475" y="151360"/>
                    <a:pt x="24475" y="150072"/>
                    <a:pt x="24475" y="149106"/>
                  </a:cubicBezTo>
                  <a:lnTo>
                    <a:pt x="64731" y="155869"/>
                  </a:lnTo>
                  <a:lnTo>
                    <a:pt x="25441" y="160700"/>
                  </a:lnTo>
                  <a:lnTo>
                    <a:pt x="25441" y="160700"/>
                  </a:lnTo>
                  <a:cubicBezTo>
                    <a:pt x="25441" y="161988"/>
                    <a:pt x="25763" y="163276"/>
                    <a:pt x="26085" y="164564"/>
                  </a:cubicBezTo>
                  <a:cubicBezTo>
                    <a:pt x="26730" y="168751"/>
                    <a:pt x="27374" y="172615"/>
                    <a:pt x="28662" y="176802"/>
                  </a:cubicBezTo>
                  <a:cubicBezTo>
                    <a:pt x="30916" y="185175"/>
                    <a:pt x="33814" y="192904"/>
                    <a:pt x="37357" y="200311"/>
                  </a:cubicBezTo>
                  <a:lnTo>
                    <a:pt x="96291" y="177446"/>
                  </a:lnTo>
                  <a:lnTo>
                    <a:pt x="50561" y="221244"/>
                  </a:lnTo>
                  <a:cubicBezTo>
                    <a:pt x="72782" y="249583"/>
                    <a:pt x="107240" y="267940"/>
                    <a:pt x="146208" y="267940"/>
                  </a:cubicBezTo>
                  <a:cubicBezTo>
                    <a:pt x="197412" y="267940"/>
                    <a:pt x="241210" y="236380"/>
                    <a:pt x="259245" y="191294"/>
                  </a:cubicBezTo>
                  <a:lnTo>
                    <a:pt x="215769" y="149428"/>
                  </a:lnTo>
                  <a:lnTo>
                    <a:pt x="263431" y="180022"/>
                  </a:lnTo>
                  <a:cubicBezTo>
                    <a:pt x="266330" y="170361"/>
                    <a:pt x="267940" y="160055"/>
                    <a:pt x="267940" y="149428"/>
                  </a:cubicBezTo>
                  <a:lnTo>
                    <a:pt x="256668" y="146208"/>
                  </a:lnTo>
                  <a:lnTo>
                    <a:pt x="267940" y="146208"/>
                  </a:lnTo>
                  <a:cubicBezTo>
                    <a:pt x="267940" y="136224"/>
                    <a:pt x="266652" y="126563"/>
                    <a:pt x="264397" y="116902"/>
                  </a:cubicBezTo>
                  <a:lnTo>
                    <a:pt x="225108" y="121410"/>
                  </a:lnTo>
                  <a:lnTo>
                    <a:pt x="262787" y="110461"/>
                  </a:lnTo>
                  <a:cubicBezTo>
                    <a:pt x="258279" y="95647"/>
                    <a:pt x="251194" y="82121"/>
                    <a:pt x="241854" y="70205"/>
                  </a:cubicBezTo>
                  <a:lnTo>
                    <a:pt x="208684" y="84375"/>
                  </a:lnTo>
                  <a:lnTo>
                    <a:pt x="236702" y="64087"/>
                  </a:lnTo>
                  <a:cubicBezTo>
                    <a:pt x="231871" y="58612"/>
                    <a:pt x="226396" y="53781"/>
                    <a:pt x="220922" y="49595"/>
                  </a:cubicBezTo>
                  <a:lnTo>
                    <a:pt x="202565" y="68595"/>
                  </a:lnTo>
                  <a:lnTo>
                    <a:pt x="214159" y="44764"/>
                  </a:lnTo>
                  <a:cubicBezTo>
                    <a:pt x="207718" y="40255"/>
                    <a:pt x="200633" y="36713"/>
                    <a:pt x="193226" y="33492"/>
                  </a:cubicBezTo>
                  <a:lnTo>
                    <a:pt x="165852" y="91460"/>
                  </a:lnTo>
                  <a:lnTo>
                    <a:pt x="179378" y="28662"/>
                  </a:lnTo>
                  <a:cubicBezTo>
                    <a:pt x="168751" y="25763"/>
                    <a:pt x="157801" y="24153"/>
                    <a:pt x="146530" y="24153"/>
                  </a:cubicBezTo>
                  <a:cubicBezTo>
                    <a:pt x="141699" y="24153"/>
                    <a:pt x="136868" y="24475"/>
                    <a:pt x="131716" y="25119"/>
                  </a:cubicBezTo>
                  <a:lnTo>
                    <a:pt x="146530" y="115936"/>
                  </a:lnTo>
                  <a:lnTo>
                    <a:pt x="115935" y="28340"/>
                  </a:lnTo>
                  <a:cubicBezTo>
                    <a:pt x="108528" y="30272"/>
                    <a:pt x="101444" y="32848"/>
                    <a:pt x="94681" y="36069"/>
                  </a:cubicBezTo>
                  <a:lnTo>
                    <a:pt x="117868" y="84697"/>
                  </a:lnTo>
                  <a:lnTo>
                    <a:pt x="83087" y="42510"/>
                  </a:lnTo>
                  <a:cubicBezTo>
                    <a:pt x="62798" y="55069"/>
                    <a:pt x="46374" y="73104"/>
                    <a:pt x="36391" y="95003"/>
                  </a:cubicBezTo>
                  <a:lnTo>
                    <a:pt x="117868" y="146208"/>
                  </a:lnTo>
                  <a:lnTo>
                    <a:pt x="28340" y="114969"/>
                  </a:lnTo>
                  <a:cubicBezTo>
                    <a:pt x="28340" y="114969"/>
                    <a:pt x="28340" y="115291"/>
                    <a:pt x="28340" y="115614"/>
                  </a:cubicBezTo>
                  <a:cubicBezTo>
                    <a:pt x="27374" y="119800"/>
                    <a:pt x="26408" y="123665"/>
                    <a:pt x="25763" y="127851"/>
                  </a:cubicBezTo>
                  <a:cubicBezTo>
                    <a:pt x="25763" y="129139"/>
                    <a:pt x="25441" y="130105"/>
                    <a:pt x="25441" y="131394"/>
                  </a:cubicBezTo>
                  <a:cubicBezTo>
                    <a:pt x="25119" y="133326"/>
                    <a:pt x="25119" y="134936"/>
                    <a:pt x="24797" y="136868"/>
                  </a:cubicBezTo>
                  <a:cubicBezTo>
                    <a:pt x="24797" y="137834"/>
                    <a:pt x="24797" y="139123"/>
                    <a:pt x="24797" y="140089"/>
                  </a:cubicBezTo>
                  <a:cubicBezTo>
                    <a:pt x="24153" y="142021"/>
                    <a:pt x="24153" y="144275"/>
                    <a:pt x="24153" y="146208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5998534-1829-4B36-8361-2B6381C74AB1}"/>
                </a:ext>
              </a:extLst>
            </p:cNvPr>
            <p:cNvSpPr/>
            <p:nvPr/>
          </p:nvSpPr>
          <p:spPr>
            <a:xfrm>
              <a:off x="4528651" y="3096105"/>
              <a:ext cx="740699" cy="322043"/>
            </a:xfrm>
            <a:custGeom>
              <a:avLst/>
              <a:gdLst>
                <a:gd name="connsiteX0" fmla="*/ 746496 w 740698"/>
                <a:gd name="connsiteY0" fmla="*/ 302721 h 322043"/>
                <a:gd name="connsiteX1" fmla="*/ 384519 w 740698"/>
                <a:gd name="connsiteY1" fmla="*/ 80833 h 322043"/>
                <a:gd name="connsiteX2" fmla="*/ 24153 w 740698"/>
                <a:gd name="connsiteY2" fmla="*/ 298856 h 322043"/>
                <a:gd name="connsiteX3" fmla="*/ 384841 w 740698"/>
                <a:gd name="connsiteY3" fmla="*/ 24153 h 322043"/>
                <a:gd name="connsiteX4" fmla="*/ 746496 w 740698"/>
                <a:gd name="connsiteY4" fmla="*/ 302721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98" h="322043">
                  <a:moveTo>
                    <a:pt x="746496" y="302721"/>
                  </a:moveTo>
                  <a:cubicBezTo>
                    <a:pt x="687884" y="176802"/>
                    <a:pt x="545219" y="80833"/>
                    <a:pt x="384519" y="80833"/>
                  </a:cubicBezTo>
                  <a:cubicBezTo>
                    <a:pt x="225108" y="80833"/>
                    <a:pt x="83731" y="174547"/>
                    <a:pt x="24153" y="298856"/>
                  </a:cubicBezTo>
                  <a:cubicBezTo>
                    <a:pt x="65697" y="141055"/>
                    <a:pt x="211582" y="24153"/>
                    <a:pt x="384841" y="24153"/>
                  </a:cubicBezTo>
                  <a:cubicBezTo>
                    <a:pt x="559389" y="24153"/>
                    <a:pt x="706240" y="142665"/>
                    <a:pt x="746496" y="302721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95D9B301-E4A9-4242-A164-D4B4EAE55A54}"/>
                </a:ext>
              </a:extLst>
            </p:cNvPr>
            <p:cNvSpPr/>
            <p:nvPr/>
          </p:nvSpPr>
          <p:spPr>
            <a:xfrm>
              <a:off x="4498057" y="3152140"/>
              <a:ext cx="805108" cy="450860"/>
            </a:xfrm>
            <a:custGeom>
              <a:avLst/>
              <a:gdLst>
                <a:gd name="connsiteX0" fmla="*/ 805430 w 805107"/>
                <a:gd name="connsiteY0" fmla="*/ 370994 h 450860"/>
                <a:gd name="connsiteX1" fmla="*/ 805108 w 805107"/>
                <a:gd name="connsiteY1" fmla="*/ 383231 h 450860"/>
                <a:gd name="connsiteX2" fmla="*/ 797701 w 805107"/>
                <a:gd name="connsiteY2" fmla="*/ 429284 h 450860"/>
                <a:gd name="connsiteX3" fmla="*/ 784497 w 805107"/>
                <a:gd name="connsiteY3" fmla="*/ 385164 h 450860"/>
                <a:gd name="connsiteX4" fmla="*/ 462132 w 805107"/>
                <a:gd name="connsiteY4" fmla="*/ 161022 h 450860"/>
                <a:gd name="connsiteX5" fmla="*/ 461810 w 805107"/>
                <a:gd name="connsiteY5" fmla="*/ 161022 h 450860"/>
                <a:gd name="connsiteX6" fmla="*/ 414791 w 805107"/>
                <a:gd name="connsiteY6" fmla="*/ 158445 h 450860"/>
                <a:gd name="connsiteX7" fmla="*/ 389672 w 805107"/>
                <a:gd name="connsiteY7" fmla="*/ 159089 h 450860"/>
                <a:gd name="connsiteX8" fmla="*/ 389350 w 805107"/>
                <a:gd name="connsiteY8" fmla="*/ 159089 h 450860"/>
                <a:gd name="connsiteX9" fmla="*/ 368739 w 805107"/>
                <a:gd name="connsiteY9" fmla="*/ 160700 h 450860"/>
                <a:gd name="connsiteX10" fmla="*/ 45730 w 805107"/>
                <a:gd name="connsiteY10" fmla="*/ 384842 h 450860"/>
                <a:gd name="connsiteX11" fmla="*/ 32526 w 805107"/>
                <a:gd name="connsiteY11" fmla="*/ 428961 h 450860"/>
                <a:gd name="connsiteX12" fmla="*/ 24797 w 805107"/>
                <a:gd name="connsiteY12" fmla="*/ 383553 h 450860"/>
                <a:gd name="connsiteX13" fmla="*/ 24797 w 805107"/>
                <a:gd name="connsiteY13" fmla="*/ 383231 h 450860"/>
                <a:gd name="connsiteX14" fmla="*/ 24153 w 805107"/>
                <a:gd name="connsiteY14" fmla="*/ 370350 h 450860"/>
                <a:gd name="connsiteX15" fmla="*/ 54103 w 805107"/>
                <a:gd name="connsiteY15" fmla="*/ 242176 h 450860"/>
                <a:gd name="connsiteX16" fmla="*/ 414469 w 805107"/>
                <a:gd name="connsiteY16" fmla="*/ 24153 h 450860"/>
                <a:gd name="connsiteX17" fmla="*/ 625730 w 805107"/>
                <a:gd name="connsiteY17" fmla="*/ 83087 h 450860"/>
                <a:gd name="connsiteX18" fmla="*/ 776446 w 805107"/>
                <a:gd name="connsiteY18" fmla="*/ 246041 h 450860"/>
                <a:gd name="connsiteX19" fmla="*/ 805430 w 805107"/>
                <a:gd name="connsiteY19" fmla="*/ 370994 h 45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05107" h="450860">
                  <a:moveTo>
                    <a:pt x="805430" y="370994"/>
                  </a:moveTo>
                  <a:cubicBezTo>
                    <a:pt x="805430" y="375180"/>
                    <a:pt x="805108" y="379367"/>
                    <a:pt x="805108" y="383231"/>
                  </a:cubicBezTo>
                  <a:cubicBezTo>
                    <a:pt x="803819" y="398689"/>
                    <a:pt x="801243" y="414470"/>
                    <a:pt x="797701" y="429284"/>
                  </a:cubicBezTo>
                  <a:cubicBezTo>
                    <a:pt x="794480" y="414148"/>
                    <a:pt x="790294" y="399334"/>
                    <a:pt x="784497" y="385164"/>
                  </a:cubicBezTo>
                  <a:cubicBezTo>
                    <a:pt x="738123" y="266008"/>
                    <a:pt x="611560" y="176802"/>
                    <a:pt x="462132" y="161022"/>
                  </a:cubicBezTo>
                  <a:cubicBezTo>
                    <a:pt x="462132" y="161022"/>
                    <a:pt x="462132" y="161022"/>
                    <a:pt x="461810" y="161022"/>
                  </a:cubicBezTo>
                  <a:cubicBezTo>
                    <a:pt x="446352" y="159089"/>
                    <a:pt x="430894" y="158445"/>
                    <a:pt x="414791" y="158445"/>
                  </a:cubicBezTo>
                  <a:cubicBezTo>
                    <a:pt x="406418" y="158445"/>
                    <a:pt x="398045" y="158767"/>
                    <a:pt x="389672" y="159089"/>
                  </a:cubicBezTo>
                  <a:cubicBezTo>
                    <a:pt x="389350" y="159089"/>
                    <a:pt x="389350" y="159089"/>
                    <a:pt x="389350" y="159089"/>
                  </a:cubicBezTo>
                  <a:cubicBezTo>
                    <a:pt x="382587" y="159411"/>
                    <a:pt x="375502" y="159733"/>
                    <a:pt x="368739" y="160700"/>
                  </a:cubicBezTo>
                  <a:cubicBezTo>
                    <a:pt x="218667" y="176158"/>
                    <a:pt x="91782" y="265364"/>
                    <a:pt x="45730" y="384842"/>
                  </a:cubicBezTo>
                  <a:cubicBezTo>
                    <a:pt x="39933" y="399334"/>
                    <a:pt x="35747" y="413825"/>
                    <a:pt x="32526" y="428961"/>
                  </a:cubicBezTo>
                  <a:cubicBezTo>
                    <a:pt x="29306" y="414148"/>
                    <a:pt x="26086" y="399012"/>
                    <a:pt x="24797" y="383553"/>
                  </a:cubicBezTo>
                  <a:cubicBezTo>
                    <a:pt x="24797" y="383231"/>
                    <a:pt x="24797" y="383231"/>
                    <a:pt x="24797" y="383231"/>
                  </a:cubicBezTo>
                  <a:cubicBezTo>
                    <a:pt x="24475" y="379045"/>
                    <a:pt x="24153" y="374858"/>
                    <a:pt x="24153" y="370350"/>
                  </a:cubicBezTo>
                  <a:cubicBezTo>
                    <a:pt x="24153" y="325908"/>
                    <a:pt x="35103" y="282432"/>
                    <a:pt x="54103" y="242176"/>
                  </a:cubicBezTo>
                  <a:cubicBezTo>
                    <a:pt x="113681" y="117868"/>
                    <a:pt x="255058" y="24153"/>
                    <a:pt x="414469" y="24153"/>
                  </a:cubicBezTo>
                  <a:cubicBezTo>
                    <a:pt x="491438" y="24153"/>
                    <a:pt x="564541" y="46052"/>
                    <a:pt x="625730" y="83087"/>
                  </a:cubicBezTo>
                  <a:cubicBezTo>
                    <a:pt x="692715" y="123020"/>
                    <a:pt x="746174" y="180344"/>
                    <a:pt x="776446" y="246041"/>
                  </a:cubicBezTo>
                  <a:cubicBezTo>
                    <a:pt x="795446" y="285652"/>
                    <a:pt x="805430" y="327840"/>
                    <a:pt x="805430" y="370994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636E4407-89BA-4252-9381-A3A22E55B28A}"/>
                </a:ext>
              </a:extLst>
            </p:cNvPr>
            <p:cNvSpPr/>
            <p:nvPr/>
          </p:nvSpPr>
          <p:spPr>
            <a:xfrm>
              <a:off x="4506430" y="3286754"/>
              <a:ext cx="805108" cy="322043"/>
            </a:xfrm>
            <a:custGeom>
              <a:avLst/>
              <a:gdLst>
                <a:gd name="connsiteX0" fmla="*/ 789649 w 805107"/>
                <a:gd name="connsiteY0" fmla="*/ 294669 h 322043"/>
                <a:gd name="connsiteX1" fmla="*/ 788683 w 805107"/>
                <a:gd name="connsiteY1" fmla="*/ 319789 h 322043"/>
                <a:gd name="connsiteX2" fmla="*/ 776446 w 805107"/>
                <a:gd name="connsiteY2" fmla="*/ 280178 h 322043"/>
                <a:gd name="connsiteX3" fmla="*/ 454081 w 805107"/>
                <a:gd name="connsiteY3" fmla="*/ 56036 h 322043"/>
                <a:gd name="connsiteX4" fmla="*/ 453759 w 805107"/>
                <a:gd name="connsiteY4" fmla="*/ 56036 h 322043"/>
                <a:gd name="connsiteX5" fmla="*/ 406740 w 805107"/>
                <a:gd name="connsiteY5" fmla="*/ 53459 h 322043"/>
                <a:gd name="connsiteX6" fmla="*/ 381621 w 805107"/>
                <a:gd name="connsiteY6" fmla="*/ 54103 h 322043"/>
                <a:gd name="connsiteX7" fmla="*/ 381299 w 805107"/>
                <a:gd name="connsiteY7" fmla="*/ 54103 h 322043"/>
                <a:gd name="connsiteX8" fmla="*/ 360688 w 805107"/>
                <a:gd name="connsiteY8" fmla="*/ 55713 h 322043"/>
                <a:gd name="connsiteX9" fmla="*/ 37679 w 805107"/>
                <a:gd name="connsiteY9" fmla="*/ 279856 h 322043"/>
                <a:gd name="connsiteX10" fmla="*/ 25441 w 805107"/>
                <a:gd name="connsiteY10" fmla="*/ 320755 h 322043"/>
                <a:gd name="connsiteX11" fmla="*/ 24153 w 805107"/>
                <a:gd name="connsiteY11" fmla="*/ 294669 h 322043"/>
                <a:gd name="connsiteX12" fmla="*/ 24153 w 805107"/>
                <a:gd name="connsiteY12" fmla="*/ 293059 h 322043"/>
                <a:gd name="connsiteX13" fmla="*/ 24475 w 805107"/>
                <a:gd name="connsiteY13" fmla="*/ 294669 h 322043"/>
                <a:gd name="connsiteX14" fmla="*/ 37679 w 805107"/>
                <a:gd name="connsiteY14" fmla="*/ 250550 h 322043"/>
                <a:gd name="connsiteX15" fmla="*/ 360688 w 805107"/>
                <a:gd name="connsiteY15" fmla="*/ 26408 h 322043"/>
                <a:gd name="connsiteX16" fmla="*/ 381299 w 805107"/>
                <a:gd name="connsiteY16" fmla="*/ 24797 h 322043"/>
                <a:gd name="connsiteX17" fmla="*/ 381621 w 805107"/>
                <a:gd name="connsiteY17" fmla="*/ 24797 h 322043"/>
                <a:gd name="connsiteX18" fmla="*/ 406740 w 805107"/>
                <a:gd name="connsiteY18" fmla="*/ 24153 h 322043"/>
                <a:gd name="connsiteX19" fmla="*/ 453759 w 805107"/>
                <a:gd name="connsiteY19" fmla="*/ 26730 h 322043"/>
                <a:gd name="connsiteX20" fmla="*/ 454081 w 805107"/>
                <a:gd name="connsiteY20" fmla="*/ 26730 h 322043"/>
                <a:gd name="connsiteX21" fmla="*/ 776446 w 805107"/>
                <a:gd name="connsiteY21" fmla="*/ 250872 h 322043"/>
                <a:gd name="connsiteX22" fmla="*/ 789649 w 805107"/>
                <a:gd name="connsiteY22" fmla="*/ 294669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05107" h="322043">
                  <a:moveTo>
                    <a:pt x="789649" y="294669"/>
                  </a:moveTo>
                  <a:cubicBezTo>
                    <a:pt x="789649" y="303043"/>
                    <a:pt x="789327" y="311416"/>
                    <a:pt x="788683" y="319789"/>
                  </a:cubicBezTo>
                  <a:cubicBezTo>
                    <a:pt x="785463" y="306263"/>
                    <a:pt x="781598" y="293059"/>
                    <a:pt x="776446" y="280178"/>
                  </a:cubicBezTo>
                  <a:cubicBezTo>
                    <a:pt x="730072" y="161022"/>
                    <a:pt x="603509" y="71816"/>
                    <a:pt x="454081" y="56036"/>
                  </a:cubicBezTo>
                  <a:cubicBezTo>
                    <a:pt x="454081" y="56036"/>
                    <a:pt x="454081" y="56036"/>
                    <a:pt x="453759" y="56036"/>
                  </a:cubicBezTo>
                  <a:cubicBezTo>
                    <a:pt x="438301" y="54103"/>
                    <a:pt x="422843" y="53459"/>
                    <a:pt x="406740" y="53459"/>
                  </a:cubicBezTo>
                  <a:cubicBezTo>
                    <a:pt x="398367" y="53459"/>
                    <a:pt x="389994" y="53781"/>
                    <a:pt x="381621" y="54103"/>
                  </a:cubicBezTo>
                  <a:cubicBezTo>
                    <a:pt x="381299" y="54103"/>
                    <a:pt x="381299" y="54103"/>
                    <a:pt x="381299" y="54103"/>
                  </a:cubicBezTo>
                  <a:cubicBezTo>
                    <a:pt x="374536" y="54425"/>
                    <a:pt x="367451" y="54747"/>
                    <a:pt x="360688" y="55713"/>
                  </a:cubicBezTo>
                  <a:cubicBezTo>
                    <a:pt x="210616" y="71172"/>
                    <a:pt x="83731" y="160378"/>
                    <a:pt x="37679" y="279856"/>
                  </a:cubicBezTo>
                  <a:cubicBezTo>
                    <a:pt x="32526" y="293381"/>
                    <a:pt x="28340" y="306907"/>
                    <a:pt x="25441" y="320755"/>
                  </a:cubicBezTo>
                  <a:cubicBezTo>
                    <a:pt x="24797" y="312060"/>
                    <a:pt x="24153" y="303365"/>
                    <a:pt x="24153" y="294669"/>
                  </a:cubicBezTo>
                  <a:lnTo>
                    <a:pt x="24153" y="293059"/>
                  </a:lnTo>
                  <a:cubicBezTo>
                    <a:pt x="24475" y="293703"/>
                    <a:pt x="24475" y="294025"/>
                    <a:pt x="24475" y="294669"/>
                  </a:cubicBezTo>
                  <a:cubicBezTo>
                    <a:pt x="27696" y="279533"/>
                    <a:pt x="31882" y="264720"/>
                    <a:pt x="37679" y="250550"/>
                  </a:cubicBezTo>
                  <a:cubicBezTo>
                    <a:pt x="83731" y="131072"/>
                    <a:pt x="210616" y="41544"/>
                    <a:pt x="360688" y="26408"/>
                  </a:cubicBezTo>
                  <a:cubicBezTo>
                    <a:pt x="367451" y="25763"/>
                    <a:pt x="374214" y="25119"/>
                    <a:pt x="381299" y="24797"/>
                  </a:cubicBezTo>
                  <a:cubicBezTo>
                    <a:pt x="381621" y="24797"/>
                    <a:pt x="381621" y="24797"/>
                    <a:pt x="381621" y="24797"/>
                  </a:cubicBezTo>
                  <a:cubicBezTo>
                    <a:pt x="389994" y="24153"/>
                    <a:pt x="398045" y="24153"/>
                    <a:pt x="406740" y="24153"/>
                  </a:cubicBezTo>
                  <a:cubicBezTo>
                    <a:pt x="422520" y="24153"/>
                    <a:pt x="438301" y="24797"/>
                    <a:pt x="453759" y="26730"/>
                  </a:cubicBezTo>
                  <a:cubicBezTo>
                    <a:pt x="454081" y="26730"/>
                    <a:pt x="454081" y="26730"/>
                    <a:pt x="454081" y="26730"/>
                  </a:cubicBezTo>
                  <a:cubicBezTo>
                    <a:pt x="603509" y="42510"/>
                    <a:pt x="730072" y="131716"/>
                    <a:pt x="776446" y="250872"/>
                  </a:cubicBezTo>
                  <a:cubicBezTo>
                    <a:pt x="781920" y="264720"/>
                    <a:pt x="786429" y="279533"/>
                    <a:pt x="789649" y="29466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0205F4A-5E88-4CE9-840E-20EACEFEB466}"/>
                </a:ext>
              </a:extLst>
            </p:cNvPr>
            <p:cNvSpPr/>
            <p:nvPr/>
          </p:nvSpPr>
          <p:spPr>
            <a:xfrm>
              <a:off x="4936035" y="3211396"/>
              <a:ext cx="386452" cy="386452"/>
            </a:xfrm>
            <a:custGeom>
              <a:avLst/>
              <a:gdLst>
                <a:gd name="connsiteX0" fmla="*/ 367451 w 386451"/>
                <a:gd name="connsiteY0" fmla="*/ 311738 h 386451"/>
                <a:gd name="connsiteX1" fmla="*/ 359722 w 386451"/>
                <a:gd name="connsiteY1" fmla="*/ 370028 h 386451"/>
                <a:gd name="connsiteX2" fmla="*/ 346518 w 386451"/>
                <a:gd name="connsiteY2" fmla="*/ 325908 h 386451"/>
                <a:gd name="connsiteX3" fmla="*/ 24153 w 386451"/>
                <a:gd name="connsiteY3" fmla="*/ 101766 h 386451"/>
                <a:gd name="connsiteX4" fmla="*/ 249261 w 386451"/>
                <a:gd name="connsiteY4" fmla="*/ 134936 h 386451"/>
                <a:gd name="connsiteX5" fmla="*/ 188073 w 386451"/>
                <a:gd name="connsiteY5" fmla="*/ 24153 h 386451"/>
                <a:gd name="connsiteX6" fmla="*/ 338789 w 386451"/>
                <a:gd name="connsiteY6" fmla="*/ 187107 h 386451"/>
                <a:gd name="connsiteX7" fmla="*/ 367451 w 386451"/>
                <a:gd name="connsiteY7" fmla="*/ 311738 h 38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451" h="386451">
                  <a:moveTo>
                    <a:pt x="367451" y="311738"/>
                  </a:moveTo>
                  <a:cubicBezTo>
                    <a:pt x="367451" y="331704"/>
                    <a:pt x="363909" y="351349"/>
                    <a:pt x="359722" y="370028"/>
                  </a:cubicBezTo>
                  <a:cubicBezTo>
                    <a:pt x="356502" y="354892"/>
                    <a:pt x="352315" y="340078"/>
                    <a:pt x="346518" y="325908"/>
                  </a:cubicBezTo>
                  <a:cubicBezTo>
                    <a:pt x="300144" y="206752"/>
                    <a:pt x="173581" y="117546"/>
                    <a:pt x="24153" y="101766"/>
                  </a:cubicBezTo>
                  <a:cubicBezTo>
                    <a:pt x="182276" y="109817"/>
                    <a:pt x="230905" y="142343"/>
                    <a:pt x="249261" y="134936"/>
                  </a:cubicBezTo>
                  <a:cubicBezTo>
                    <a:pt x="270194" y="126241"/>
                    <a:pt x="222210" y="54747"/>
                    <a:pt x="188073" y="24153"/>
                  </a:cubicBezTo>
                  <a:cubicBezTo>
                    <a:pt x="255058" y="64087"/>
                    <a:pt x="308517" y="121410"/>
                    <a:pt x="338789" y="187107"/>
                  </a:cubicBezTo>
                  <a:cubicBezTo>
                    <a:pt x="357468" y="226396"/>
                    <a:pt x="367451" y="268584"/>
                    <a:pt x="367451" y="311738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44E10CD9-4B81-496C-AD91-31F39C8728BC}"/>
              </a:ext>
            </a:extLst>
          </p:cNvPr>
          <p:cNvGrpSpPr/>
          <p:nvPr/>
        </p:nvGrpSpPr>
        <p:grpSpPr>
          <a:xfrm rot="20882111">
            <a:off x="7468670" y="5414336"/>
            <a:ext cx="955585" cy="643377"/>
            <a:chOff x="4607478" y="5414336"/>
            <a:chExt cx="955585" cy="643377"/>
          </a:xfrm>
        </p:grpSpPr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A065024D-3640-4052-B8F9-24A5EAECDC7F}"/>
                </a:ext>
              </a:extLst>
            </p:cNvPr>
            <p:cNvSpPr/>
            <p:nvPr/>
          </p:nvSpPr>
          <p:spPr>
            <a:xfrm>
              <a:off x="4907194" y="5802319"/>
              <a:ext cx="180328" cy="180328"/>
            </a:xfrm>
            <a:custGeom>
              <a:avLst/>
              <a:gdLst>
                <a:gd name="connsiteX0" fmla="*/ 148453 w 159284"/>
                <a:gd name="connsiteY0" fmla="*/ 23893 h 159284"/>
                <a:gd name="connsiteX1" fmla="*/ 132206 w 159284"/>
                <a:gd name="connsiteY1" fmla="*/ 71359 h 159284"/>
                <a:gd name="connsiteX2" fmla="*/ 23893 w 159284"/>
                <a:gd name="connsiteY2" fmla="*/ 137940 h 159284"/>
                <a:gd name="connsiteX3" fmla="*/ 41732 w 159284"/>
                <a:gd name="connsiteY3" fmla="*/ 90474 h 159284"/>
                <a:gd name="connsiteX4" fmla="*/ 148453 w 159284"/>
                <a:gd name="connsiteY4" fmla="*/ 2389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59284">
                  <a:moveTo>
                    <a:pt x="148453" y="23893"/>
                  </a:moveTo>
                  <a:cubicBezTo>
                    <a:pt x="142719" y="39502"/>
                    <a:pt x="137303" y="55112"/>
                    <a:pt x="132206" y="71359"/>
                  </a:cubicBezTo>
                  <a:cubicBezTo>
                    <a:pt x="98438" y="93659"/>
                    <a:pt x="61802" y="115959"/>
                    <a:pt x="23893" y="137940"/>
                  </a:cubicBezTo>
                  <a:cubicBezTo>
                    <a:pt x="29627" y="122012"/>
                    <a:pt x="35361" y="106083"/>
                    <a:pt x="41732" y="90474"/>
                  </a:cubicBezTo>
                  <a:cubicBezTo>
                    <a:pt x="79324" y="68492"/>
                    <a:pt x="115322" y="46192"/>
                    <a:pt x="148453" y="2389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70E0BC5-30A8-4FC8-B8DD-386D9FD711F0}"/>
                </a:ext>
              </a:extLst>
            </p:cNvPr>
            <p:cNvSpPr/>
            <p:nvPr/>
          </p:nvSpPr>
          <p:spPr>
            <a:xfrm rot="20264028">
              <a:off x="4607478" y="5717577"/>
              <a:ext cx="445218" cy="267131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7DC1A116-9174-46A4-B4B1-9C736F92BE47}"/>
                </a:ext>
              </a:extLst>
            </p:cNvPr>
            <p:cNvGrpSpPr/>
            <p:nvPr/>
          </p:nvGrpSpPr>
          <p:grpSpPr>
            <a:xfrm rot="20877351">
              <a:off x="4826892" y="5414336"/>
              <a:ext cx="264453" cy="571891"/>
              <a:chOff x="-3253942" y="-4029729"/>
              <a:chExt cx="2650741" cy="5293767"/>
            </a:xfrm>
          </p:grpSpPr>
          <p:pic>
            <p:nvPicPr>
              <p:cNvPr id="287" name="Picture 286">
                <a:extLst>
                  <a:ext uri="{FF2B5EF4-FFF2-40B4-BE49-F238E27FC236}">
                    <a16:creationId xmlns:a16="http://schemas.microsoft.com/office/drawing/2014/main" id="{139B5EC4-E68E-48A1-9487-9D6C2689E1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0446" r="7575"/>
              <a:stretch/>
            </p:blipFill>
            <p:spPr>
              <a:xfrm>
                <a:off x="-3164333" y="-3579447"/>
                <a:ext cx="2471555" cy="4274643"/>
              </a:xfrm>
              <a:prstGeom prst="rect">
                <a:avLst/>
              </a:prstGeom>
            </p:spPr>
          </p:pic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7CCC78AB-CAF9-498B-871A-2FE71DF01B89}"/>
                  </a:ext>
                </a:extLst>
              </p:cNvPr>
              <p:cNvGrpSpPr/>
              <p:nvPr/>
            </p:nvGrpSpPr>
            <p:grpSpPr>
              <a:xfrm>
                <a:off x="-2258866" y="-427759"/>
                <a:ext cx="685798" cy="685798"/>
                <a:chOff x="-1647825" y="-90488"/>
                <a:chExt cx="500062" cy="500062"/>
              </a:xfrm>
            </p:grpSpPr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4DD3AA73-7570-4E8E-AE78-070DDF4FA2C7}"/>
                    </a:ext>
                  </a:extLst>
                </p:cNvPr>
                <p:cNvSpPr/>
                <p:nvPr/>
              </p:nvSpPr>
              <p:spPr>
                <a:xfrm>
                  <a:off x="-1647825" y="-90488"/>
                  <a:ext cx="500062" cy="50006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289" name="Graphic 288" descr="Camera">
                  <a:extLst>
                    <a:ext uri="{FF2B5EF4-FFF2-40B4-BE49-F238E27FC236}">
                      <a16:creationId xmlns:a16="http://schemas.microsoft.com/office/drawing/2014/main" id="{81C7D908-57F9-493C-8C75-C0A3CF702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554372" y="2965"/>
                  <a:ext cx="313156" cy="313156"/>
                </a:xfrm>
                <a:prstGeom prst="rect">
                  <a:avLst/>
                </a:prstGeom>
              </p:spPr>
            </p:pic>
          </p:grp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6A7D7DAF-C634-4D2E-8A5A-36D65262AE87}"/>
                  </a:ext>
                </a:extLst>
              </p:cNvPr>
              <p:cNvSpPr/>
              <p:nvPr/>
            </p:nvSpPr>
            <p:spPr>
              <a:xfrm>
                <a:off x="-1326321" y="-262871"/>
                <a:ext cx="356022" cy="35602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E36E5E24-BDD6-4D2A-89F8-9B72F5099381}"/>
                  </a:ext>
                </a:extLst>
              </p:cNvPr>
              <p:cNvSpPr/>
              <p:nvPr/>
            </p:nvSpPr>
            <p:spPr>
              <a:xfrm>
                <a:off x="-2861635" y="-262871"/>
                <a:ext cx="356022" cy="35602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A9DABBC5-3238-4F86-9099-EA1341247B88}"/>
                  </a:ext>
                </a:extLst>
              </p:cNvPr>
              <p:cNvSpPr/>
              <p:nvPr/>
            </p:nvSpPr>
            <p:spPr>
              <a:xfrm>
                <a:off x="-1223423" y="-159973"/>
                <a:ext cx="150226" cy="150226"/>
              </a:xfrm>
              <a:prstGeom prst="ellipse">
                <a:avLst/>
              </a:prstGeom>
              <a:solidFill>
                <a:srgbClr val="BA4D4D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DA61C113-C15A-4615-BC50-A9A5ABD7B333}"/>
                  </a:ext>
                </a:extLst>
              </p:cNvPr>
              <p:cNvGrpSpPr/>
              <p:nvPr/>
            </p:nvGrpSpPr>
            <p:grpSpPr>
              <a:xfrm>
                <a:off x="-2794816" y="-162311"/>
                <a:ext cx="222385" cy="154904"/>
                <a:chOff x="-2139114" y="71438"/>
                <a:chExt cx="365524" cy="195261"/>
              </a:xfrm>
            </p:grpSpPr>
            <p:sp>
              <p:nvSpPr>
                <p:cNvPr id="296" name="Arrow: Right 295">
                  <a:extLst>
                    <a:ext uri="{FF2B5EF4-FFF2-40B4-BE49-F238E27FC236}">
                      <a16:creationId xmlns:a16="http://schemas.microsoft.com/office/drawing/2014/main" id="{240C4552-CB3B-44CD-AE8F-726652366559}"/>
                    </a:ext>
                  </a:extLst>
                </p:cNvPr>
                <p:cNvSpPr/>
                <p:nvPr/>
              </p:nvSpPr>
              <p:spPr>
                <a:xfrm>
                  <a:off x="-2060062" y="71438"/>
                  <a:ext cx="286472" cy="104773"/>
                </a:xfrm>
                <a:prstGeom prst="rightArrow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7" name="Arrow: Right 296">
                  <a:extLst>
                    <a:ext uri="{FF2B5EF4-FFF2-40B4-BE49-F238E27FC236}">
                      <a16:creationId xmlns:a16="http://schemas.microsoft.com/office/drawing/2014/main" id="{CB69C354-93F7-4FED-A284-C405399C9B3D}"/>
                    </a:ext>
                  </a:extLst>
                </p:cNvPr>
                <p:cNvSpPr/>
                <p:nvPr/>
              </p:nvSpPr>
              <p:spPr>
                <a:xfrm rot="10800000">
                  <a:off x="-2139114" y="161926"/>
                  <a:ext cx="286472" cy="104773"/>
                </a:xfrm>
                <a:prstGeom prst="rightArrow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68E77D2E-778D-46FC-B595-1AF64C5AFB3C}"/>
                  </a:ext>
                </a:extLst>
              </p:cNvPr>
              <p:cNvGrpSpPr/>
              <p:nvPr/>
            </p:nvGrpSpPr>
            <p:grpSpPr>
              <a:xfrm>
                <a:off x="-3253942" y="-4029729"/>
                <a:ext cx="2650741" cy="5293767"/>
                <a:chOff x="12443791" y="79341"/>
                <a:chExt cx="3267178" cy="6524847"/>
              </a:xfrm>
            </p:grpSpPr>
            <p:sp>
              <p:nvSpPr>
                <p:cNvPr id="314" name="AutoShape 4">
                  <a:extLst>
                    <a:ext uri="{FF2B5EF4-FFF2-40B4-BE49-F238E27FC236}">
                      <a16:creationId xmlns:a16="http://schemas.microsoft.com/office/drawing/2014/main" id="{AA21E51D-EFAA-44FC-BEBF-C407AD5D7043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2443791" y="88828"/>
                  <a:ext cx="3267178" cy="6515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47EB7026-A017-475C-BEDE-F0850E55C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2767" y="98340"/>
                  <a:ext cx="3219646" cy="6488189"/>
                </a:xfrm>
                <a:custGeom>
                  <a:avLst/>
                  <a:gdLst>
                    <a:gd name="connsiteX0" fmla="*/ 614746 w 3763964"/>
                    <a:gd name="connsiteY0" fmla="*/ 0 h 7585075"/>
                    <a:gd name="connsiteX1" fmla="*/ 3138434 w 3763964"/>
                    <a:gd name="connsiteY1" fmla="*/ 0 h 7585075"/>
                    <a:gd name="connsiteX2" fmla="*/ 3763964 w 3763964"/>
                    <a:gd name="connsiteY2" fmla="*/ 610663 h 7585075"/>
                    <a:gd name="connsiteX3" fmla="*/ 3763964 w 3763964"/>
                    <a:gd name="connsiteY3" fmla="*/ 6974412 h 7585075"/>
                    <a:gd name="connsiteX4" fmla="*/ 3138434 w 3763964"/>
                    <a:gd name="connsiteY4" fmla="*/ 7585075 h 7585075"/>
                    <a:gd name="connsiteX5" fmla="*/ 614746 w 3763964"/>
                    <a:gd name="connsiteY5" fmla="*/ 7585075 h 7585075"/>
                    <a:gd name="connsiteX6" fmla="*/ 0 w 3763964"/>
                    <a:gd name="connsiteY6" fmla="*/ 6974412 h 7585075"/>
                    <a:gd name="connsiteX7" fmla="*/ 0 w 3763964"/>
                    <a:gd name="connsiteY7" fmla="*/ 610663 h 7585075"/>
                    <a:gd name="connsiteX8" fmla="*/ 614746 w 3763964"/>
                    <a:gd name="connsiteY8" fmla="*/ 0 h 7585075"/>
                    <a:gd name="connsiteX9" fmla="*/ 193676 w 3763964"/>
                    <a:gd name="connsiteY9" fmla="*/ 814388 h 7585075"/>
                    <a:gd name="connsiteX10" fmla="*/ 193676 w 3763964"/>
                    <a:gd name="connsiteY10" fmla="*/ 6707188 h 7585075"/>
                    <a:gd name="connsiteX11" fmla="*/ 3559176 w 3763964"/>
                    <a:gd name="connsiteY11" fmla="*/ 6707188 h 7585075"/>
                    <a:gd name="connsiteX12" fmla="*/ 3559176 w 3763964"/>
                    <a:gd name="connsiteY12" fmla="*/ 814388 h 7585075"/>
                    <a:gd name="connsiteX13" fmla="*/ 193676 w 3763964"/>
                    <a:gd name="connsiteY13" fmla="*/ 814388 h 7585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63964" h="7585075">
                      <a:moveTo>
                        <a:pt x="614746" y="0"/>
                      </a:moveTo>
                      <a:cubicBezTo>
                        <a:pt x="3138434" y="0"/>
                        <a:pt x="3138434" y="0"/>
                        <a:pt x="3138434" y="0"/>
                      </a:cubicBezTo>
                      <a:cubicBezTo>
                        <a:pt x="3483554" y="0"/>
                        <a:pt x="3763964" y="267835"/>
                        <a:pt x="3763964" y="610663"/>
                      </a:cubicBezTo>
                      <a:cubicBezTo>
                        <a:pt x="3763964" y="6974412"/>
                        <a:pt x="3763964" y="6974412"/>
                        <a:pt x="3763964" y="6974412"/>
                      </a:cubicBezTo>
                      <a:cubicBezTo>
                        <a:pt x="3763964" y="7306527"/>
                        <a:pt x="3483554" y="7585075"/>
                        <a:pt x="3138434" y="7585075"/>
                      </a:cubicBezTo>
                      <a:cubicBezTo>
                        <a:pt x="614746" y="7585075"/>
                        <a:pt x="614746" y="7585075"/>
                        <a:pt x="614746" y="7585075"/>
                      </a:cubicBezTo>
                      <a:cubicBezTo>
                        <a:pt x="269626" y="7585075"/>
                        <a:pt x="0" y="7306527"/>
                        <a:pt x="0" y="6974412"/>
                      </a:cubicBezTo>
                      <a:cubicBezTo>
                        <a:pt x="0" y="610663"/>
                        <a:pt x="0" y="610663"/>
                        <a:pt x="0" y="610663"/>
                      </a:cubicBezTo>
                      <a:cubicBezTo>
                        <a:pt x="0" y="267835"/>
                        <a:pt x="269626" y="0"/>
                        <a:pt x="614746" y="0"/>
                      </a:cubicBezTo>
                      <a:close/>
                      <a:moveTo>
                        <a:pt x="193676" y="814388"/>
                      </a:moveTo>
                      <a:lnTo>
                        <a:pt x="193676" y="6707188"/>
                      </a:lnTo>
                      <a:lnTo>
                        <a:pt x="3559176" y="6707188"/>
                      </a:lnTo>
                      <a:lnTo>
                        <a:pt x="3559176" y="814388"/>
                      </a:lnTo>
                      <a:lnTo>
                        <a:pt x="193676" y="814388"/>
                      </a:lnTo>
                      <a:close/>
                    </a:path>
                  </a:pathLst>
                </a:custGeom>
                <a:solidFill>
                  <a:srgbClr val="F6F6F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16" name="Freeform 7">
                  <a:extLst>
                    <a:ext uri="{FF2B5EF4-FFF2-40B4-BE49-F238E27FC236}">
                      <a16:creationId xmlns:a16="http://schemas.microsoft.com/office/drawing/2014/main" id="{1CCF1B0E-C1FB-4341-B53D-B391DB5648C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443801" y="79341"/>
                  <a:ext cx="3257676" cy="6524847"/>
                </a:xfrm>
                <a:custGeom>
                  <a:avLst/>
                  <a:gdLst>
                    <a:gd name="T0" fmla="*/ 293 w 353"/>
                    <a:gd name="T1" fmla="*/ 712 h 712"/>
                    <a:gd name="T2" fmla="*/ 59 w 353"/>
                    <a:gd name="T3" fmla="*/ 712 h 712"/>
                    <a:gd name="T4" fmla="*/ 0 w 353"/>
                    <a:gd name="T5" fmla="*/ 653 h 712"/>
                    <a:gd name="T6" fmla="*/ 0 w 353"/>
                    <a:gd name="T7" fmla="*/ 59 h 712"/>
                    <a:gd name="T8" fmla="*/ 59 w 353"/>
                    <a:gd name="T9" fmla="*/ 0 h 712"/>
                    <a:gd name="T10" fmla="*/ 293 w 353"/>
                    <a:gd name="T11" fmla="*/ 0 h 712"/>
                    <a:gd name="T12" fmla="*/ 353 w 353"/>
                    <a:gd name="T13" fmla="*/ 59 h 712"/>
                    <a:gd name="T14" fmla="*/ 353 w 353"/>
                    <a:gd name="T15" fmla="*/ 653 h 712"/>
                    <a:gd name="T16" fmla="*/ 293 w 353"/>
                    <a:gd name="T17" fmla="*/ 712 h 712"/>
                    <a:gd name="T18" fmla="*/ 59 w 353"/>
                    <a:gd name="T19" fmla="*/ 4 h 712"/>
                    <a:gd name="T20" fmla="*/ 4 w 353"/>
                    <a:gd name="T21" fmla="*/ 59 h 712"/>
                    <a:gd name="T22" fmla="*/ 4 w 353"/>
                    <a:gd name="T23" fmla="*/ 653 h 712"/>
                    <a:gd name="T24" fmla="*/ 59 w 353"/>
                    <a:gd name="T25" fmla="*/ 708 h 712"/>
                    <a:gd name="T26" fmla="*/ 293 w 353"/>
                    <a:gd name="T27" fmla="*/ 708 h 712"/>
                    <a:gd name="T28" fmla="*/ 349 w 353"/>
                    <a:gd name="T29" fmla="*/ 653 h 712"/>
                    <a:gd name="T30" fmla="*/ 349 w 353"/>
                    <a:gd name="T31" fmla="*/ 59 h 712"/>
                    <a:gd name="T32" fmla="*/ 293 w 353"/>
                    <a:gd name="T33" fmla="*/ 4 h 712"/>
                    <a:gd name="T34" fmla="*/ 59 w 353"/>
                    <a:gd name="T35" fmla="*/ 4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53" h="712">
                      <a:moveTo>
                        <a:pt x="293" y="712"/>
                      </a:moveTo>
                      <a:cubicBezTo>
                        <a:pt x="59" y="712"/>
                        <a:pt x="59" y="712"/>
                        <a:pt x="59" y="712"/>
                      </a:cubicBezTo>
                      <a:cubicBezTo>
                        <a:pt x="26" y="712"/>
                        <a:pt x="0" y="685"/>
                        <a:pt x="0" y="653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26"/>
                        <a:pt x="26" y="0"/>
                        <a:pt x="59" y="0"/>
                      </a:cubicBezTo>
                      <a:cubicBezTo>
                        <a:pt x="293" y="0"/>
                        <a:pt x="293" y="0"/>
                        <a:pt x="293" y="0"/>
                      </a:cubicBezTo>
                      <a:cubicBezTo>
                        <a:pt x="326" y="0"/>
                        <a:pt x="353" y="26"/>
                        <a:pt x="353" y="59"/>
                      </a:cubicBezTo>
                      <a:cubicBezTo>
                        <a:pt x="353" y="653"/>
                        <a:pt x="353" y="653"/>
                        <a:pt x="353" y="653"/>
                      </a:cubicBezTo>
                      <a:cubicBezTo>
                        <a:pt x="353" y="685"/>
                        <a:pt x="326" y="712"/>
                        <a:pt x="293" y="712"/>
                      </a:cubicBezTo>
                      <a:close/>
                      <a:moveTo>
                        <a:pt x="59" y="4"/>
                      </a:moveTo>
                      <a:cubicBezTo>
                        <a:pt x="29" y="4"/>
                        <a:pt x="4" y="28"/>
                        <a:pt x="4" y="59"/>
                      </a:cubicBezTo>
                      <a:cubicBezTo>
                        <a:pt x="4" y="653"/>
                        <a:pt x="4" y="653"/>
                        <a:pt x="4" y="653"/>
                      </a:cubicBezTo>
                      <a:cubicBezTo>
                        <a:pt x="4" y="683"/>
                        <a:pt x="29" y="708"/>
                        <a:pt x="59" y="708"/>
                      </a:cubicBezTo>
                      <a:cubicBezTo>
                        <a:pt x="293" y="708"/>
                        <a:pt x="293" y="708"/>
                        <a:pt x="293" y="708"/>
                      </a:cubicBezTo>
                      <a:cubicBezTo>
                        <a:pt x="324" y="708"/>
                        <a:pt x="349" y="683"/>
                        <a:pt x="349" y="653"/>
                      </a:cubicBezTo>
                      <a:cubicBezTo>
                        <a:pt x="349" y="59"/>
                        <a:pt x="349" y="59"/>
                        <a:pt x="349" y="59"/>
                      </a:cubicBezTo>
                      <a:cubicBezTo>
                        <a:pt x="349" y="28"/>
                        <a:pt x="324" y="4"/>
                        <a:pt x="293" y="4"/>
                      </a:cubicBezTo>
                      <a:lnTo>
                        <a:pt x="59" y="4"/>
                      </a:lnTo>
                      <a:close/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7" name="Freeform 8">
                  <a:extLst>
                    <a:ext uri="{FF2B5EF4-FFF2-40B4-BE49-F238E27FC236}">
                      <a16:creationId xmlns:a16="http://schemas.microsoft.com/office/drawing/2014/main" id="{A29785FE-5591-4B08-9F25-1A0C65F859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27034" y="437809"/>
                  <a:ext cx="664028" cy="54319"/>
                </a:xfrm>
                <a:custGeom>
                  <a:avLst/>
                  <a:gdLst>
                    <a:gd name="T0" fmla="*/ 69 w 72"/>
                    <a:gd name="T1" fmla="*/ 6 h 6"/>
                    <a:gd name="T2" fmla="*/ 4 w 72"/>
                    <a:gd name="T3" fmla="*/ 6 h 6"/>
                    <a:gd name="T4" fmla="*/ 0 w 72"/>
                    <a:gd name="T5" fmla="*/ 3 h 6"/>
                    <a:gd name="T6" fmla="*/ 4 w 72"/>
                    <a:gd name="T7" fmla="*/ 0 h 6"/>
                    <a:gd name="T8" fmla="*/ 69 w 72"/>
                    <a:gd name="T9" fmla="*/ 0 h 6"/>
                    <a:gd name="T10" fmla="*/ 72 w 72"/>
                    <a:gd name="T11" fmla="*/ 3 h 6"/>
                    <a:gd name="T12" fmla="*/ 69 w 72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6">
                      <a:moveTo>
                        <a:pt x="69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1" y="0"/>
                        <a:pt x="72" y="1"/>
                        <a:pt x="72" y="3"/>
                      </a:cubicBezTo>
                      <a:cubicBezTo>
                        <a:pt x="72" y="5"/>
                        <a:pt x="71" y="6"/>
                        <a:pt x="69" y="6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8" name="Oval 9">
                  <a:extLst>
                    <a:ext uri="{FF2B5EF4-FFF2-40B4-BE49-F238E27FC236}">
                      <a16:creationId xmlns:a16="http://schemas.microsoft.com/office/drawing/2014/main" id="{72E1F4A6-FAAC-4E8E-9769-2C5F1FD19B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27521" y="5963230"/>
                  <a:ext cx="471202" cy="467128"/>
                </a:xfrm>
                <a:prstGeom prst="ellipse">
                  <a:avLst/>
                </a:pr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9" name="Freeform 10">
                  <a:extLst>
                    <a:ext uri="{FF2B5EF4-FFF2-40B4-BE49-F238E27FC236}">
                      <a16:creationId xmlns:a16="http://schemas.microsoft.com/office/drawing/2014/main" id="{252AEC21-0F04-4D86-8A15-BE98510B4A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37027" y="6266048"/>
                  <a:ext cx="286524" cy="164310"/>
                </a:xfrm>
                <a:custGeom>
                  <a:avLst/>
                  <a:gdLst>
                    <a:gd name="T0" fmla="*/ 0 w 31"/>
                    <a:gd name="T1" fmla="*/ 0 h 18"/>
                    <a:gd name="T2" fmla="*/ 17 w 31"/>
                    <a:gd name="T3" fmla="*/ 17 h 18"/>
                    <a:gd name="T4" fmla="*/ 25 w 31"/>
                    <a:gd name="T5" fmla="*/ 18 h 18"/>
                    <a:gd name="T6" fmla="*/ 31 w 31"/>
                    <a:gd name="T7" fmla="*/ 18 h 18"/>
                    <a:gd name="T8" fmla="*/ 25 w 31"/>
                    <a:gd name="T9" fmla="*/ 18 h 18"/>
                    <a:gd name="T10" fmla="*/ 1 w 31"/>
                    <a:gd name="T11" fmla="*/ 1 h 18"/>
                    <a:gd name="T12" fmla="*/ 0 w 31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8">
                      <a:moveTo>
                        <a:pt x="0" y="0"/>
                      </a:moveTo>
                      <a:cubicBezTo>
                        <a:pt x="3" y="8"/>
                        <a:pt x="9" y="15"/>
                        <a:pt x="17" y="17"/>
                      </a:cubicBezTo>
                      <a:cubicBezTo>
                        <a:pt x="19" y="18"/>
                        <a:pt x="22" y="18"/>
                        <a:pt x="25" y="18"/>
                      </a:cubicBezTo>
                      <a:cubicBezTo>
                        <a:pt x="27" y="18"/>
                        <a:pt x="29" y="18"/>
                        <a:pt x="31" y="18"/>
                      </a:cubicBezTo>
                      <a:cubicBezTo>
                        <a:pt x="29" y="18"/>
                        <a:pt x="27" y="18"/>
                        <a:pt x="25" y="18"/>
                      </a:cubicBezTo>
                      <a:cubicBezTo>
                        <a:pt x="14" y="18"/>
                        <a:pt x="4" y="1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D9D9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0" name="Freeform 11">
                  <a:extLst>
                    <a:ext uri="{FF2B5EF4-FFF2-40B4-BE49-F238E27FC236}">
                      <a16:creationId xmlns:a16="http://schemas.microsoft.com/office/drawing/2014/main" id="{F5AF7DBD-A8C5-41ED-A6A7-96C5E3637C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46532" y="6100381"/>
                  <a:ext cx="461696" cy="329977"/>
                </a:xfrm>
                <a:custGeom>
                  <a:avLst/>
                  <a:gdLst>
                    <a:gd name="T0" fmla="*/ 47 w 50"/>
                    <a:gd name="T1" fmla="*/ 0 h 36"/>
                    <a:gd name="T2" fmla="*/ 47 w 50"/>
                    <a:gd name="T3" fmla="*/ 15 h 36"/>
                    <a:gd name="T4" fmla="*/ 22 w 50"/>
                    <a:gd name="T5" fmla="*/ 33 h 36"/>
                    <a:gd name="T6" fmla="*/ 14 w 50"/>
                    <a:gd name="T7" fmla="*/ 32 h 36"/>
                    <a:gd name="T8" fmla="*/ 0 w 50"/>
                    <a:gd name="T9" fmla="*/ 19 h 36"/>
                    <a:gd name="T10" fmla="*/ 24 w 50"/>
                    <a:gd name="T11" fmla="*/ 36 h 36"/>
                    <a:gd name="T12" fmla="*/ 30 w 50"/>
                    <a:gd name="T13" fmla="*/ 36 h 36"/>
                    <a:gd name="T14" fmla="*/ 48 w 50"/>
                    <a:gd name="T15" fmla="*/ 19 h 36"/>
                    <a:gd name="T16" fmla="*/ 47 w 50"/>
                    <a:gd name="T1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0" h="36">
                      <a:moveTo>
                        <a:pt x="47" y="0"/>
                      </a:moveTo>
                      <a:cubicBezTo>
                        <a:pt x="48" y="5"/>
                        <a:pt x="48" y="10"/>
                        <a:pt x="47" y="15"/>
                      </a:cubicBezTo>
                      <a:cubicBezTo>
                        <a:pt x="43" y="26"/>
                        <a:pt x="33" y="33"/>
                        <a:pt x="22" y="33"/>
                      </a:cubicBezTo>
                      <a:cubicBezTo>
                        <a:pt x="20" y="33"/>
                        <a:pt x="17" y="32"/>
                        <a:pt x="14" y="32"/>
                      </a:cubicBezTo>
                      <a:cubicBezTo>
                        <a:pt x="8" y="29"/>
                        <a:pt x="3" y="25"/>
                        <a:pt x="0" y="19"/>
                      </a:cubicBezTo>
                      <a:cubicBezTo>
                        <a:pt x="3" y="29"/>
                        <a:pt x="13" y="36"/>
                        <a:pt x="24" y="36"/>
                      </a:cubicBezTo>
                      <a:cubicBezTo>
                        <a:pt x="26" y="36"/>
                        <a:pt x="28" y="36"/>
                        <a:pt x="30" y="36"/>
                      </a:cubicBezTo>
                      <a:cubicBezTo>
                        <a:pt x="38" y="34"/>
                        <a:pt x="45" y="27"/>
                        <a:pt x="48" y="19"/>
                      </a:cubicBezTo>
                      <a:cubicBezTo>
                        <a:pt x="50" y="12"/>
                        <a:pt x="49" y="5"/>
                        <a:pt x="47" y="0"/>
                      </a:cubicBezTo>
                    </a:path>
                  </a:pathLst>
                </a:custGeom>
                <a:solidFill>
                  <a:srgbClr val="B0B0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5688C472-E5D3-4635-B1CF-4D2414521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1787" y="748779"/>
                  <a:ext cx="2961647" cy="5131618"/>
                </a:xfrm>
                <a:custGeom>
                  <a:avLst/>
                  <a:gdLst>
                    <a:gd name="connsiteX0" fmla="*/ 0 w 3462340"/>
                    <a:gd name="connsiteY0" fmla="*/ 0 h 5999163"/>
                    <a:gd name="connsiteX1" fmla="*/ 3462340 w 3462340"/>
                    <a:gd name="connsiteY1" fmla="*/ 0 h 5999163"/>
                    <a:gd name="connsiteX2" fmla="*/ 3462340 w 3462340"/>
                    <a:gd name="connsiteY2" fmla="*/ 5999163 h 5999163"/>
                    <a:gd name="connsiteX3" fmla="*/ 0 w 3462340"/>
                    <a:gd name="connsiteY3" fmla="*/ 5999163 h 5999163"/>
                    <a:gd name="connsiteX4" fmla="*/ 0 w 3462340"/>
                    <a:gd name="connsiteY4" fmla="*/ 0 h 5999163"/>
                    <a:gd name="connsiteX5" fmla="*/ 42864 w 3462340"/>
                    <a:gd name="connsiteY5" fmla="*/ 53975 h 5999163"/>
                    <a:gd name="connsiteX6" fmla="*/ 42864 w 3462340"/>
                    <a:gd name="connsiteY6" fmla="*/ 5946775 h 5999163"/>
                    <a:gd name="connsiteX7" fmla="*/ 3408364 w 3462340"/>
                    <a:gd name="connsiteY7" fmla="*/ 5946775 h 5999163"/>
                    <a:gd name="connsiteX8" fmla="*/ 3408364 w 3462340"/>
                    <a:gd name="connsiteY8" fmla="*/ 53975 h 5999163"/>
                    <a:gd name="connsiteX9" fmla="*/ 42864 w 3462340"/>
                    <a:gd name="connsiteY9" fmla="*/ 53975 h 5999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62340" h="5999163">
                      <a:moveTo>
                        <a:pt x="0" y="0"/>
                      </a:moveTo>
                      <a:lnTo>
                        <a:pt x="3462340" y="0"/>
                      </a:lnTo>
                      <a:lnTo>
                        <a:pt x="3462340" y="5999163"/>
                      </a:lnTo>
                      <a:lnTo>
                        <a:pt x="0" y="5999163"/>
                      </a:lnTo>
                      <a:lnTo>
                        <a:pt x="0" y="0"/>
                      </a:lnTo>
                      <a:close/>
                      <a:moveTo>
                        <a:pt x="42864" y="53975"/>
                      </a:moveTo>
                      <a:lnTo>
                        <a:pt x="42864" y="5946775"/>
                      </a:lnTo>
                      <a:lnTo>
                        <a:pt x="3408364" y="5946775"/>
                      </a:lnTo>
                      <a:lnTo>
                        <a:pt x="3408364" y="53975"/>
                      </a:lnTo>
                      <a:lnTo>
                        <a:pt x="42864" y="53975"/>
                      </a:ln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22" name="Rectangle 13">
                  <a:extLst>
                    <a:ext uri="{FF2B5EF4-FFF2-40B4-BE49-F238E27FC236}">
                      <a16:creationId xmlns:a16="http://schemas.microsoft.com/office/drawing/2014/main" id="{CA1A45E7-DB61-422E-A2E4-3C60F4D67B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1805" y="748782"/>
                  <a:ext cx="2961644" cy="5131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3" name="Rectangle 15">
                  <a:extLst>
                    <a:ext uri="{FF2B5EF4-FFF2-40B4-BE49-F238E27FC236}">
                      <a16:creationId xmlns:a16="http://schemas.microsoft.com/office/drawing/2014/main" id="{28799D07-92BD-4356-8004-67BB1905D1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28459" y="794949"/>
                  <a:ext cx="2878815" cy="5040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F1F444B9-CC98-4AA9-93D7-8DCE31CE3AC8}"/>
                </a:ext>
              </a:extLst>
            </p:cNvPr>
            <p:cNvSpPr/>
            <p:nvPr/>
          </p:nvSpPr>
          <p:spPr>
            <a:xfrm>
              <a:off x="4661419" y="5516728"/>
              <a:ext cx="901644" cy="540985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78AA5B58-FE8F-434A-9D15-B0CC0E607DC9}"/>
              </a:ext>
            </a:extLst>
          </p:cNvPr>
          <p:cNvGrpSpPr/>
          <p:nvPr/>
        </p:nvGrpSpPr>
        <p:grpSpPr>
          <a:xfrm>
            <a:off x="7635842" y="4664378"/>
            <a:ext cx="1635595" cy="2592930"/>
            <a:chOff x="4774649" y="4664378"/>
            <a:chExt cx="1635595" cy="2592930"/>
          </a:xfrm>
        </p:grpSpPr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4E8F4CE9-2305-4059-9BBE-D6C2DFD698AB}"/>
                </a:ext>
              </a:extLst>
            </p:cNvPr>
            <p:cNvGrpSpPr/>
            <p:nvPr/>
          </p:nvGrpSpPr>
          <p:grpSpPr>
            <a:xfrm>
              <a:off x="5097132" y="6964160"/>
              <a:ext cx="399358" cy="293148"/>
              <a:chOff x="6291435" y="7327695"/>
              <a:chExt cx="352753" cy="258938"/>
            </a:xfrm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E1F9B294-CEF7-43F0-BBEB-9C5D6A818990}"/>
                  </a:ext>
                </a:extLst>
              </p:cNvPr>
              <p:cNvSpPr/>
              <p:nvPr/>
            </p:nvSpPr>
            <p:spPr>
              <a:xfrm>
                <a:off x="6293762" y="7331778"/>
                <a:ext cx="350426" cy="254855"/>
              </a:xfrm>
              <a:custGeom>
                <a:avLst/>
                <a:gdLst>
                  <a:gd name="connsiteX0" fmla="*/ 302405 w 350425"/>
                  <a:gd name="connsiteY0" fmla="*/ 122119 h 254854"/>
                  <a:gd name="connsiteX1" fmla="*/ 275008 w 350425"/>
                  <a:gd name="connsiteY1" fmla="*/ 173091 h 254854"/>
                  <a:gd name="connsiteX2" fmla="*/ 73991 w 350425"/>
                  <a:gd name="connsiteY2" fmla="*/ 204310 h 254854"/>
                  <a:gd name="connsiteX3" fmla="*/ 109034 w 350425"/>
                  <a:gd name="connsiteY3" fmla="*/ 118615 h 254854"/>
                  <a:gd name="connsiteX4" fmla="*/ 124962 w 350425"/>
                  <a:gd name="connsiteY4" fmla="*/ 111288 h 254854"/>
                  <a:gd name="connsiteX5" fmla="*/ 125599 w 350425"/>
                  <a:gd name="connsiteY5" fmla="*/ 110969 h 254854"/>
                  <a:gd name="connsiteX6" fmla="*/ 127192 w 350425"/>
                  <a:gd name="connsiteY6" fmla="*/ 110332 h 254854"/>
                  <a:gd name="connsiteX7" fmla="*/ 128467 w 350425"/>
                  <a:gd name="connsiteY7" fmla="*/ 109695 h 254854"/>
                  <a:gd name="connsiteX8" fmla="*/ 128467 w 350425"/>
                  <a:gd name="connsiteY8" fmla="*/ 109695 h 254854"/>
                  <a:gd name="connsiteX9" fmla="*/ 129104 w 350425"/>
                  <a:gd name="connsiteY9" fmla="*/ 109377 h 254854"/>
                  <a:gd name="connsiteX10" fmla="*/ 131652 w 350425"/>
                  <a:gd name="connsiteY10" fmla="*/ 108102 h 254854"/>
                  <a:gd name="connsiteX11" fmla="*/ 134838 w 350425"/>
                  <a:gd name="connsiteY11" fmla="*/ 106828 h 254854"/>
                  <a:gd name="connsiteX12" fmla="*/ 137386 w 350425"/>
                  <a:gd name="connsiteY12" fmla="*/ 105554 h 254854"/>
                  <a:gd name="connsiteX13" fmla="*/ 138024 w 350425"/>
                  <a:gd name="connsiteY13" fmla="*/ 105235 h 254854"/>
                  <a:gd name="connsiteX14" fmla="*/ 139935 w 350425"/>
                  <a:gd name="connsiteY14" fmla="*/ 104280 h 254854"/>
                  <a:gd name="connsiteX15" fmla="*/ 142165 w 350425"/>
                  <a:gd name="connsiteY15" fmla="*/ 103324 h 254854"/>
                  <a:gd name="connsiteX16" fmla="*/ 144395 w 350425"/>
                  <a:gd name="connsiteY16" fmla="*/ 102368 h 254854"/>
                  <a:gd name="connsiteX17" fmla="*/ 302405 w 350425"/>
                  <a:gd name="connsiteY17" fmla="*/ 122119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0425" h="254854">
                    <a:moveTo>
                      <a:pt x="302405" y="122119"/>
                    </a:moveTo>
                    <a:cubicBezTo>
                      <a:pt x="292529" y="141871"/>
                      <a:pt x="283291" y="158755"/>
                      <a:pt x="275008" y="173091"/>
                    </a:cubicBezTo>
                    <a:cubicBezTo>
                      <a:pt x="196003" y="307845"/>
                      <a:pt x="175296" y="214823"/>
                      <a:pt x="73991" y="204310"/>
                    </a:cubicBezTo>
                    <a:cubicBezTo>
                      <a:pt x="-35278" y="193160"/>
                      <a:pt x="61249" y="141234"/>
                      <a:pt x="109034" y="118615"/>
                    </a:cubicBezTo>
                    <a:cubicBezTo>
                      <a:pt x="115405" y="115748"/>
                      <a:pt x="121139" y="113199"/>
                      <a:pt x="124962" y="111288"/>
                    </a:cubicBezTo>
                    <a:cubicBezTo>
                      <a:pt x="125281" y="110969"/>
                      <a:pt x="125599" y="110969"/>
                      <a:pt x="125599" y="110969"/>
                    </a:cubicBezTo>
                    <a:cubicBezTo>
                      <a:pt x="126237" y="110651"/>
                      <a:pt x="126874" y="110332"/>
                      <a:pt x="127192" y="110332"/>
                    </a:cubicBezTo>
                    <a:cubicBezTo>
                      <a:pt x="127829" y="110014"/>
                      <a:pt x="128148" y="110014"/>
                      <a:pt x="128467" y="109695"/>
                    </a:cubicBezTo>
                    <a:lnTo>
                      <a:pt x="128467" y="109695"/>
                    </a:lnTo>
                    <a:cubicBezTo>
                      <a:pt x="128785" y="109377"/>
                      <a:pt x="129104" y="109377"/>
                      <a:pt x="129104" y="109377"/>
                    </a:cubicBezTo>
                    <a:cubicBezTo>
                      <a:pt x="131015" y="108421"/>
                      <a:pt x="131652" y="108102"/>
                      <a:pt x="131652" y="108102"/>
                    </a:cubicBezTo>
                    <a:cubicBezTo>
                      <a:pt x="131652" y="108102"/>
                      <a:pt x="132927" y="107465"/>
                      <a:pt x="134838" y="106828"/>
                    </a:cubicBezTo>
                    <a:cubicBezTo>
                      <a:pt x="135794" y="106510"/>
                      <a:pt x="136431" y="106191"/>
                      <a:pt x="137386" y="105554"/>
                    </a:cubicBezTo>
                    <a:cubicBezTo>
                      <a:pt x="137705" y="105554"/>
                      <a:pt x="137705" y="105235"/>
                      <a:pt x="138024" y="105235"/>
                    </a:cubicBezTo>
                    <a:cubicBezTo>
                      <a:pt x="138661" y="104917"/>
                      <a:pt x="139298" y="104598"/>
                      <a:pt x="139935" y="104280"/>
                    </a:cubicBezTo>
                    <a:cubicBezTo>
                      <a:pt x="140572" y="103961"/>
                      <a:pt x="141528" y="103643"/>
                      <a:pt x="142165" y="103324"/>
                    </a:cubicBezTo>
                    <a:cubicBezTo>
                      <a:pt x="142802" y="103005"/>
                      <a:pt x="143758" y="102687"/>
                      <a:pt x="144395" y="102368"/>
                    </a:cubicBezTo>
                    <a:cubicBezTo>
                      <a:pt x="247611" y="56494"/>
                      <a:pt x="392241" y="-58509"/>
                      <a:pt x="302405" y="122119"/>
                    </a:cubicBezTo>
                    <a:close/>
                  </a:path>
                </a:pathLst>
              </a:custGeom>
              <a:solidFill>
                <a:srgbClr val="FF81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02C2370D-AC18-4512-B4CC-DC6AEEBC0214}"/>
                  </a:ext>
                </a:extLst>
              </p:cNvPr>
              <p:cNvSpPr/>
              <p:nvPr/>
            </p:nvSpPr>
            <p:spPr>
              <a:xfrm>
                <a:off x="6291435" y="7327695"/>
                <a:ext cx="350426" cy="254855"/>
              </a:xfrm>
              <a:custGeom>
                <a:avLst/>
                <a:gdLst>
                  <a:gd name="connsiteX0" fmla="*/ 335952 w 350425"/>
                  <a:gd name="connsiteY0" fmla="*/ 35729 h 254854"/>
                  <a:gd name="connsiteX1" fmla="*/ 328944 w 350425"/>
                  <a:gd name="connsiteY1" fmla="*/ 26809 h 254854"/>
                  <a:gd name="connsiteX2" fmla="*/ 319068 w 350425"/>
                  <a:gd name="connsiteY2" fmla="*/ 23942 h 254854"/>
                  <a:gd name="connsiteX3" fmla="*/ 301547 w 350425"/>
                  <a:gd name="connsiteY3" fmla="*/ 26490 h 254854"/>
                  <a:gd name="connsiteX4" fmla="*/ 245798 w 350425"/>
                  <a:gd name="connsiteY4" fmla="*/ 52932 h 254854"/>
                  <a:gd name="connsiteX5" fmla="*/ 165837 w 350425"/>
                  <a:gd name="connsiteY5" fmla="*/ 97531 h 254854"/>
                  <a:gd name="connsiteX6" fmla="*/ 142900 w 350425"/>
                  <a:gd name="connsiteY6" fmla="*/ 108681 h 254854"/>
                  <a:gd name="connsiteX7" fmla="*/ 140988 w 350425"/>
                  <a:gd name="connsiteY7" fmla="*/ 109637 h 254854"/>
                  <a:gd name="connsiteX8" fmla="*/ 145130 w 350425"/>
                  <a:gd name="connsiteY8" fmla="*/ 107725 h 254854"/>
                  <a:gd name="connsiteX9" fmla="*/ 147360 w 350425"/>
                  <a:gd name="connsiteY9" fmla="*/ 106770 h 254854"/>
                  <a:gd name="connsiteX10" fmla="*/ 166155 w 350425"/>
                  <a:gd name="connsiteY10" fmla="*/ 97850 h 254854"/>
                  <a:gd name="connsiteX11" fmla="*/ 201517 w 350425"/>
                  <a:gd name="connsiteY11" fmla="*/ 79691 h 254854"/>
                  <a:gd name="connsiteX12" fmla="*/ 247390 w 350425"/>
                  <a:gd name="connsiteY12" fmla="*/ 56117 h 254854"/>
                  <a:gd name="connsiteX13" fmla="*/ 303140 w 350425"/>
                  <a:gd name="connsiteY13" fmla="*/ 33180 h 254854"/>
                  <a:gd name="connsiteX14" fmla="*/ 327033 w 350425"/>
                  <a:gd name="connsiteY14" fmla="*/ 38277 h 254854"/>
                  <a:gd name="connsiteX15" fmla="*/ 326714 w 350425"/>
                  <a:gd name="connsiteY15" fmla="*/ 52932 h 254854"/>
                  <a:gd name="connsiteX16" fmla="*/ 322254 w 350425"/>
                  <a:gd name="connsiteY16" fmla="*/ 69179 h 254854"/>
                  <a:gd name="connsiteX17" fmla="*/ 308237 w 350425"/>
                  <a:gd name="connsiteY17" fmla="*/ 101673 h 254854"/>
                  <a:gd name="connsiteX18" fmla="*/ 291671 w 350425"/>
                  <a:gd name="connsiteY18" fmla="*/ 134166 h 254854"/>
                  <a:gd name="connsiteX19" fmla="*/ 268734 w 350425"/>
                  <a:gd name="connsiteY19" fmla="*/ 175262 h 254854"/>
                  <a:gd name="connsiteX20" fmla="*/ 254080 w 350425"/>
                  <a:gd name="connsiteY20" fmla="*/ 198199 h 254854"/>
                  <a:gd name="connsiteX21" fmla="*/ 231143 w 350425"/>
                  <a:gd name="connsiteY21" fmla="*/ 226233 h 254854"/>
                  <a:gd name="connsiteX22" fmla="*/ 203109 w 350425"/>
                  <a:gd name="connsiteY22" fmla="*/ 241524 h 254854"/>
                  <a:gd name="connsiteX23" fmla="*/ 170934 w 350425"/>
                  <a:gd name="connsiteY23" fmla="*/ 234516 h 254854"/>
                  <a:gd name="connsiteX24" fmla="*/ 138121 w 350425"/>
                  <a:gd name="connsiteY24" fmla="*/ 219862 h 254854"/>
                  <a:gd name="connsiteX25" fmla="*/ 104353 w 350425"/>
                  <a:gd name="connsiteY25" fmla="*/ 208712 h 254854"/>
                  <a:gd name="connsiteX26" fmla="*/ 87150 w 350425"/>
                  <a:gd name="connsiteY26" fmla="*/ 205526 h 254854"/>
                  <a:gd name="connsiteX27" fmla="*/ 70585 w 350425"/>
                  <a:gd name="connsiteY27" fmla="*/ 203933 h 254854"/>
                  <a:gd name="connsiteX28" fmla="*/ 40639 w 350425"/>
                  <a:gd name="connsiteY28" fmla="*/ 198199 h 254854"/>
                  <a:gd name="connsiteX29" fmla="*/ 29489 w 350425"/>
                  <a:gd name="connsiteY29" fmla="*/ 190872 h 254854"/>
                  <a:gd name="connsiteX30" fmla="*/ 29808 w 350425"/>
                  <a:gd name="connsiteY30" fmla="*/ 179085 h 254854"/>
                  <a:gd name="connsiteX31" fmla="*/ 47648 w 350425"/>
                  <a:gd name="connsiteY31" fmla="*/ 159971 h 254854"/>
                  <a:gd name="connsiteX32" fmla="*/ 67718 w 350425"/>
                  <a:gd name="connsiteY32" fmla="*/ 146272 h 254854"/>
                  <a:gd name="connsiteX33" fmla="*/ 102760 w 350425"/>
                  <a:gd name="connsiteY33" fmla="*/ 127158 h 254854"/>
                  <a:gd name="connsiteX34" fmla="*/ 111362 w 350425"/>
                  <a:gd name="connsiteY34" fmla="*/ 123017 h 254854"/>
                  <a:gd name="connsiteX35" fmla="*/ 129520 w 350425"/>
                  <a:gd name="connsiteY35" fmla="*/ 114734 h 254854"/>
                  <a:gd name="connsiteX36" fmla="*/ 130794 w 350425"/>
                  <a:gd name="connsiteY36" fmla="*/ 114097 h 254854"/>
                  <a:gd name="connsiteX37" fmla="*/ 131431 w 350425"/>
                  <a:gd name="connsiteY37" fmla="*/ 113778 h 254854"/>
                  <a:gd name="connsiteX38" fmla="*/ 130794 w 350425"/>
                  <a:gd name="connsiteY38" fmla="*/ 114097 h 254854"/>
                  <a:gd name="connsiteX39" fmla="*/ 127609 w 350425"/>
                  <a:gd name="connsiteY39" fmla="*/ 115371 h 254854"/>
                  <a:gd name="connsiteX40" fmla="*/ 126971 w 350425"/>
                  <a:gd name="connsiteY40" fmla="*/ 115690 h 254854"/>
                  <a:gd name="connsiteX41" fmla="*/ 110724 w 350425"/>
                  <a:gd name="connsiteY41" fmla="*/ 123017 h 254854"/>
                  <a:gd name="connsiteX42" fmla="*/ 102442 w 350425"/>
                  <a:gd name="connsiteY42" fmla="*/ 126840 h 254854"/>
                  <a:gd name="connsiteX43" fmla="*/ 67080 w 350425"/>
                  <a:gd name="connsiteY43" fmla="*/ 145317 h 254854"/>
                  <a:gd name="connsiteX44" fmla="*/ 46374 w 350425"/>
                  <a:gd name="connsiteY44" fmla="*/ 158378 h 254854"/>
                  <a:gd name="connsiteX45" fmla="*/ 26622 w 350425"/>
                  <a:gd name="connsiteY45" fmla="*/ 177810 h 254854"/>
                  <a:gd name="connsiteX46" fmla="*/ 25667 w 350425"/>
                  <a:gd name="connsiteY46" fmla="*/ 193420 h 254854"/>
                  <a:gd name="connsiteX47" fmla="*/ 38409 w 350425"/>
                  <a:gd name="connsiteY47" fmla="*/ 203614 h 254854"/>
                  <a:gd name="connsiteX48" fmla="*/ 69629 w 350425"/>
                  <a:gd name="connsiteY48" fmla="*/ 211579 h 254854"/>
                  <a:gd name="connsiteX49" fmla="*/ 85876 w 350425"/>
                  <a:gd name="connsiteY49" fmla="*/ 214127 h 254854"/>
                  <a:gd name="connsiteX50" fmla="*/ 101804 w 350425"/>
                  <a:gd name="connsiteY50" fmla="*/ 217950 h 254854"/>
                  <a:gd name="connsiteX51" fmla="*/ 133343 w 350425"/>
                  <a:gd name="connsiteY51" fmla="*/ 230693 h 254854"/>
                  <a:gd name="connsiteX52" fmla="*/ 165518 w 350425"/>
                  <a:gd name="connsiteY52" fmla="*/ 247258 h 254854"/>
                  <a:gd name="connsiteX53" fmla="*/ 204384 w 350425"/>
                  <a:gd name="connsiteY53" fmla="*/ 256816 h 254854"/>
                  <a:gd name="connsiteX54" fmla="*/ 225091 w 350425"/>
                  <a:gd name="connsiteY54" fmla="*/ 250444 h 254854"/>
                  <a:gd name="connsiteX55" fmla="*/ 241656 w 350425"/>
                  <a:gd name="connsiteY55" fmla="*/ 238020 h 254854"/>
                  <a:gd name="connsiteX56" fmla="*/ 267142 w 350425"/>
                  <a:gd name="connsiteY56" fmla="*/ 207756 h 254854"/>
                  <a:gd name="connsiteX57" fmla="*/ 285300 w 350425"/>
                  <a:gd name="connsiteY57" fmla="*/ 178766 h 254854"/>
                  <a:gd name="connsiteX58" fmla="*/ 305051 w 350425"/>
                  <a:gd name="connsiteY58" fmla="*/ 141494 h 254854"/>
                  <a:gd name="connsiteX59" fmla="*/ 333085 w 350425"/>
                  <a:gd name="connsiteY59" fmla="*/ 73001 h 254854"/>
                  <a:gd name="connsiteX60" fmla="*/ 336908 w 350425"/>
                  <a:gd name="connsiteY60" fmla="*/ 54843 h 254854"/>
                  <a:gd name="connsiteX61" fmla="*/ 335952 w 350425"/>
                  <a:gd name="connsiteY61" fmla="*/ 35729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50425" h="254854">
                    <a:moveTo>
                      <a:pt x="335952" y="35729"/>
                    </a:moveTo>
                    <a:cubicBezTo>
                      <a:pt x="334678" y="32543"/>
                      <a:pt x="332448" y="29039"/>
                      <a:pt x="328944" y="26809"/>
                    </a:cubicBezTo>
                    <a:cubicBezTo>
                      <a:pt x="325758" y="24579"/>
                      <a:pt x="322254" y="23942"/>
                      <a:pt x="319068" y="23942"/>
                    </a:cubicBezTo>
                    <a:cubicBezTo>
                      <a:pt x="312697" y="23623"/>
                      <a:pt x="306963" y="24897"/>
                      <a:pt x="301547" y="26490"/>
                    </a:cubicBezTo>
                    <a:cubicBezTo>
                      <a:pt x="280203" y="33499"/>
                      <a:pt x="262363" y="44012"/>
                      <a:pt x="245798" y="52932"/>
                    </a:cubicBezTo>
                    <a:cubicBezTo>
                      <a:pt x="212985" y="71727"/>
                      <a:pt x="185907" y="87655"/>
                      <a:pt x="165837" y="97531"/>
                    </a:cubicBezTo>
                    <a:cubicBezTo>
                      <a:pt x="155961" y="102628"/>
                      <a:pt x="148316" y="106133"/>
                      <a:pt x="142900" y="108681"/>
                    </a:cubicBezTo>
                    <a:cubicBezTo>
                      <a:pt x="142263" y="109000"/>
                      <a:pt x="141626" y="109318"/>
                      <a:pt x="140988" y="109637"/>
                    </a:cubicBezTo>
                    <a:cubicBezTo>
                      <a:pt x="142263" y="109000"/>
                      <a:pt x="143537" y="108362"/>
                      <a:pt x="145130" y="107725"/>
                    </a:cubicBezTo>
                    <a:cubicBezTo>
                      <a:pt x="145767" y="107407"/>
                      <a:pt x="146723" y="107088"/>
                      <a:pt x="147360" y="106770"/>
                    </a:cubicBezTo>
                    <a:cubicBezTo>
                      <a:pt x="152457" y="104540"/>
                      <a:pt x="158510" y="101673"/>
                      <a:pt x="166155" y="97850"/>
                    </a:cubicBezTo>
                    <a:cubicBezTo>
                      <a:pt x="176031" y="93071"/>
                      <a:pt x="187818" y="86700"/>
                      <a:pt x="201517" y="79691"/>
                    </a:cubicBezTo>
                    <a:cubicBezTo>
                      <a:pt x="215215" y="72683"/>
                      <a:pt x="230506" y="64400"/>
                      <a:pt x="247390" y="56117"/>
                    </a:cubicBezTo>
                    <a:cubicBezTo>
                      <a:pt x="264275" y="48153"/>
                      <a:pt x="282752" y="38596"/>
                      <a:pt x="303140" y="33180"/>
                    </a:cubicBezTo>
                    <a:cubicBezTo>
                      <a:pt x="313016" y="30632"/>
                      <a:pt x="325440" y="30313"/>
                      <a:pt x="327033" y="38277"/>
                    </a:cubicBezTo>
                    <a:cubicBezTo>
                      <a:pt x="328307" y="42419"/>
                      <a:pt x="327670" y="47834"/>
                      <a:pt x="326714" y="52932"/>
                    </a:cubicBezTo>
                    <a:cubicBezTo>
                      <a:pt x="325758" y="58347"/>
                      <a:pt x="324165" y="63763"/>
                      <a:pt x="322254" y="69179"/>
                    </a:cubicBezTo>
                    <a:cubicBezTo>
                      <a:pt x="318431" y="80010"/>
                      <a:pt x="313653" y="90841"/>
                      <a:pt x="308237" y="101673"/>
                    </a:cubicBezTo>
                    <a:cubicBezTo>
                      <a:pt x="303140" y="112504"/>
                      <a:pt x="297406" y="123335"/>
                      <a:pt x="291671" y="134166"/>
                    </a:cubicBezTo>
                    <a:cubicBezTo>
                      <a:pt x="284344" y="147865"/>
                      <a:pt x="276699" y="161882"/>
                      <a:pt x="268734" y="175262"/>
                    </a:cubicBezTo>
                    <a:cubicBezTo>
                      <a:pt x="263956" y="182908"/>
                      <a:pt x="259177" y="190553"/>
                      <a:pt x="254080" y="198199"/>
                    </a:cubicBezTo>
                    <a:cubicBezTo>
                      <a:pt x="247072" y="208393"/>
                      <a:pt x="239745" y="217950"/>
                      <a:pt x="231143" y="226233"/>
                    </a:cubicBezTo>
                    <a:cubicBezTo>
                      <a:pt x="222861" y="234197"/>
                      <a:pt x="213304" y="240250"/>
                      <a:pt x="203109" y="241524"/>
                    </a:cubicBezTo>
                    <a:cubicBezTo>
                      <a:pt x="192915" y="242799"/>
                      <a:pt x="182084" y="239294"/>
                      <a:pt x="170934" y="234516"/>
                    </a:cubicBezTo>
                    <a:cubicBezTo>
                      <a:pt x="160103" y="230056"/>
                      <a:pt x="149271" y="224640"/>
                      <a:pt x="138121" y="219862"/>
                    </a:cubicBezTo>
                    <a:cubicBezTo>
                      <a:pt x="126971" y="215083"/>
                      <a:pt x="115503" y="211260"/>
                      <a:pt x="104353" y="208712"/>
                    </a:cubicBezTo>
                    <a:cubicBezTo>
                      <a:pt x="98619" y="207437"/>
                      <a:pt x="92885" y="206482"/>
                      <a:pt x="87150" y="205526"/>
                    </a:cubicBezTo>
                    <a:cubicBezTo>
                      <a:pt x="81735" y="204889"/>
                      <a:pt x="76000" y="204252"/>
                      <a:pt x="70585" y="203933"/>
                    </a:cubicBezTo>
                    <a:cubicBezTo>
                      <a:pt x="60072" y="202977"/>
                      <a:pt x="49559" y="201384"/>
                      <a:pt x="40639" y="198199"/>
                    </a:cubicBezTo>
                    <a:cubicBezTo>
                      <a:pt x="36179" y="196288"/>
                      <a:pt x="31719" y="194376"/>
                      <a:pt x="29489" y="190872"/>
                    </a:cubicBezTo>
                    <a:cubicBezTo>
                      <a:pt x="27259" y="187686"/>
                      <a:pt x="27578" y="183226"/>
                      <a:pt x="29808" y="179085"/>
                    </a:cubicBezTo>
                    <a:cubicBezTo>
                      <a:pt x="33949" y="171121"/>
                      <a:pt x="40958" y="165068"/>
                      <a:pt x="47648" y="159971"/>
                    </a:cubicBezTo>
                    <a:cubicBezTo>
                      <a:pt x="54338" y="154555"/>
                      <a:pt x="61346" y="150095"/>
                      <a:pt x="67718" y="146272"/>
                    </a:cubicBezTo>
                    <a:cubicBezTo>
                      <a:pt x="80779" y="138308"/>
                      <a:pt x="92885" y="131937"/>
                      <a:pt x="102760" y="127158"/>
                    </a:cubicBezTo>
                    <a:cubicBezTo>
                      <a:pt x="105946" y="125565"/>
                      <a:pt x="108813" y="124291"/>
                      <a:pt x="111362" y="123017"/>
                    </a:cubicBezTo>
                    <a:cubicBezTo>
                      <a:pt x="119326" y="119194"/>
                      <a:pt x="125697" y="116327"/>
                      <a:pt x="129520" y="114734"/>
                    </a:cubicBezTo>
                    <a:cubicBezTo>
                      <a:pt x="130157" y="114415"/>
                      <a:pt x="130476" y="114415"/>
                      <a:pt x="130794" y="114097"/>
                    </a:cubicBezTo>
                    <a:cubicBezTo>
                      <a:pt x="131113" y="113778"/>
                      <a:pt x="131431" y="113778"/>
                      <a:pt x="131431" y="113778"/>
                    </a:cubicBezTo>
                    <a:cubicBezTo>
                      <a:pt x="131113" y="113778"/>
                      <a:pt x="131113" y="113778"/>
                      <a:pt x="130794" y="114097"/>
                    </a:cubicBezTo>
                    <a:cubicBezTo>
                      <a:pt x="129839" y="114415"/>
                      <a:pt x="128883" y="115052"/>
                      <a:pt x="127609" y="115371"/>
                    </a:cubicBezTo>
                    <a:cubicBezTo>
                      <a:pt x="127290" y="115371"/>
                      <a:pt x="126971" y="115690"/>
                      <a:pt x="126971" y="115690"/>
                    </a:cubicBezTo>
                    <a:cubicBezTo>
                      <a:pt x="123149" y="117282"/>
                      <a:pt x="117414" y="119831"/>
                      <a:pt x="110724" y="123017"/>
                    </a:cubicBezTo>
                    <a:cubicBezTo>
                      <a:pt x="108176" y="124291"/>
                      <a:pt x="105309" y="125565"/>
                      <a:pt x="102442" y="126840"/>
                    </a:cubicBezTo>
                    <a:cubicBezTo>
                      <a:pt x="92566" y="131618"/>
                      <a:pt x="80460" y="137671"/>
                      <a:pt x="67080" y="145317"/>
                    </a:cubicBezTo>
                    <a:cubicBezTo>
                      <a:pt x="60391" y="149139"/>
                      <a:pt x="53382" y="153281"/>
                      <a:pt x="46374" y="158378"/>
                    </a:cubicBezTo>
                    <a:cubicBezTo>
                      <a:pt x="39365" y="163475"/>
                      <a:pt x="32038" y="169209"/>
                      <a:pt x="26622" y="177810"/>
                    </a:cubicBezTo>
                    <a:cubicBezTo>
                      <a:pt x="24074" y="181952"/>
                      <a:pt x="22481" y="188323"/>
                      <a:pt x="25667" y="193420"/>
                    </a:cubicBezTo>
                    <a:cubicBezTo>
                      <a:pt x="28534" y="198517"/>
                      <a:pt x="33631" y="201066"/>
                      <a:pt x="38409" y="203614"/>
                    </a:cubicBezTo>
                    <a:cubicBezTo>
                      <a:pt x="48285" y="207756"/>
                      <a:pt x="58798" y="209986"/>
                      <a:pt x="69629" y="211579"/>
                    </a:cubicBezTo>
                    <a:cubicBezTo>
                      <a:pt x="75045" y="212535"/>
                      <a:pt x="80460" y="213490"/>
                      <a:pt x="85876" y="214127"/>
                    </a:cubicBezTo>
                    <a:cubicBezTo>
                      <a:pt x="91292" y="215402"/>
                      <a:pt x="96389" y="216357"/>
                      <a:pt x="101804" y="217950"/>
                    </a:cubicBezTo>
                    <a:cubicBezTo>
                      <a:pt x="112317" y="221136"/>
                      <a:pt x="122830" y="225596"/>
                      <a:pt x="133343" y="230693"/>
                    </a:cubicBezTo>
                    <a:cubicBezTo>
                      <a:pt x="143856" y="235790"/>
                      <a:pt x="154050" y="241843"/>
                      <a:pt x="165518" y="247258"/>
                    </a:cubicBezTo>
                    <a:cubicBezTo>
                      <a:pt x="176668" y="252674"/>
                      <a:pt x="189729" y="257771"/>
                      <a:pt x="204384" y="256816"/>
                    </a:cubicBezTo>
                    <a:cubicBezTo>
                      <a:pt x="211711" y="256178"/>
                      <a:pt x="218719" y="253948"/>
                      <a:pt x="225091" y="250444"/>
                    </a:cubicBezTo>
                    <a:cubicBezTo>
                      <a:pt x="231143" y="246940"/>
                      <a:pt x="236878" y="242799"/>
                      <a:pt x="241656" y="238020"/>
                    </a:cubicBezTo>
                    <a:cubicBezTo>
                      <a:pt x="251532" y="228781"/>
                      <a:pt x="259815" y="218587"/>
                      <a:pt x="267142" y="207756"/>
                    </a:cubicBezTo>
                    <a:cubicBezTo>
                      <a:pt x="273513" y="198199"/>
                      <a:pt x="279566" y="188323"/>
                      <a:pt x="285300" y="178766"/>
                    </a:cubicBezTo>
                    <a:cubicBezTo>
                      <a:pt x="292309" y="166661"/>
                      <a:pt x="298999" y="154236"/>
                      <a:pt x="305051" y="141494"/>
                    </a:cubicBezTo>
                    <a:cubicBezTo>
                      <a:pt x="316201" y="119194"/>
                      <a:pt x="326395" y="96575"/>
                      <a:pt x="333085" y="73001"/>
                    </a:cubicBezTo>
                    <a:cubicBezTo>
                      <a:pt x="334678" y="66949"/>
                      <a:pt x="336271" y="61214"/>
                      <a:pt x="336908" y="54843"/>
                    </a:cubicBezTo>
                    <a:cubicBezTo>
                      <a:pt x="337864" y="49109"/>
                      <a:pt x="338501" y="42737"/>
                      <a:pt x="335952" y="35729"/>
                    </a:cubicBezTo>
                    <a:close/>
                  </a:path>
                </a:pathLst>
              </a:custGeom>
              <a:solidFill>
                <a:srgbClr val="FF47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BFD4CBC8-5936-4AF8-B3A5-072C13400D0E}"/>
                  </a:ext>
                </a:extLst>
              </p:cNvPr>
              <p:cNvGrpSpPr/>
              <p:nvPr/>
            </p:nvGrpSpPr>
            <p:grpSpPr>
              <a:xfrm>
                <a:off x="6359005" y="7387227"/>
                <a:ext cx="222998" cy="159284"/>
                <a:chOff x="6359005" y="7387227"/>
                <a:chExt cx="222998" cy="159284"/>
              </a:xfrm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AF3864C0-F3DD-4922-8D22-DF8EB0A6690E}"/>
                    </a:ext>
                  </a:extLst>
                </p:cNvPr>
                <p:cNvSpPr/>
                <p:nvPr/>
              </p:nvSpPr>
              <p:spPr>
                <a:xfrm>
                  <a:off x="6359005" y="7387227"/>
                  <a:ext cx="222998" cy="159284"/>
                </a:xfrm>
                <a:custGeom>
                  <a:avLst/>
                  <a:gdLst>
                    <a:gd name="connsiteX0" fmla="*/ 86161 w 222998"/>
                    <a:gd name="connsiteY0" fmla="*/ 72723 h 159284"/>
                    <a:gd name="connsiteX1" fmla="*/ 52711 w 222998"/>
                    <a:gd name="connsiteY1" fmla="*/ 127836 h 159284"/>
                    <a:gd name="connsiteX2" fmla="*/ 183961 w 222998"/>
                    <a:gd name="connsiteY2" fmla="*/ 80369 h 159284"/>
                    <a:gd name="connsiteX3" fmla="*/ 86161 w 222998"/>
                    <a:gd name="connsiteY3" fmla="*/ 72723 h 159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998" h="159284">
                      <a:moveTo>
                        <a:pt x="86161" y="72723"/>
                      </a:moveTo>
                      <a:cubicBezTo>
                        <a:pt x="86161" y="72723"/>
                        <a:pt x="-27887" y="119553"/>
                        <a:pt x="52711" y="127836"/>
                      </a:cubicBezTo>
                      <a:cubicBezTo>
                        <a:pt x="117062" y="134526"/>
                        <a:pt x="124707" y="199195"/>
                        <a:pt x="183961" y="80369"/>
                      </a:cubicBezTo>
                      <a:cubicBezTo>
                        <a:pt x="237799" y="-27944"/>
                        <a:pt x="145096" y="48512"/>
                        <a:pt x="86161" y="72723"/>
                      </a:cubicBezTo>
                      <a:close/>
                    </a:path>
                  </a:pathLst>
                </a:custGeom>
                <a:solidFill>
                  <a:srgbClr val="FF9A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A4219EC0-8343-4086-8822-CF94F7E3E5CD}"/>
                    </a:ext>
                  </a:extLst>
                </p:cNvPr>
                <p:cNvSpPr/>
                <p:nvPr/>
              </p:nvSpPr>
              <p:spPr>
                <a:xfrm>
                  <a:off x="6409486" y="7387227"/>
                  <a:ext cx="159284" cy="127427"/>
                </a:xfrm>
                <a:custGeom>
                  <a:avLst/>
                  <a:gdLst>
                    <a:gd name="connsiteX0" fmla="*/ 133480 w 159284"/>
                    <a:gd name="connsiteY0" fmla="*/ 80369 h 127427"/>
                    <a:gd name="connsiteX1" fmla="*/ 118189 w 159284"/>
                    <a:gd name="connsiteY1" fmla="*/ 109359 h 127427"/>
                    <a:gd name="connsiteX2" fmla="*/ 23893 w 159284"/>
                    <a:gd name="connsiteY2" fmla="*/ 78139 h 127427"/>
                    <a:gd name="connsiteX3" fmla="*/ 35998 w 159284"/>
                    <a:gd name="connsiteY3" fmla="*/ 72723 h 127427"/>
                    <a:gd name="connsiteX4" fmla="*/ 133480 w 159284"/>
                    <a:gd name="connsiteY4" fmla="*/ 80369 h 127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284" h="127427">
                      <a:moveTo>
                        <a:pt x="133480" y="80369"/>
                      </a:moveTo>
                      <a:cubicBezTo>
                        <a:pt x="127746" y="91519"/>
                        <a:pt x="122649" y="101076"/>
                        <a:pt x="118189" y="109359"/>
                      </a:cubicBezTo>
                      <a:cubicBezTo>
                        <a:pt x="85376" y="101394"/>
                        <a:pt x="53838" y="91200"/>
                        <a:pt x="23893" y="78139"/>
                      </a:cubicBezTo>
                      <a:cubicBezTo>
                        <a:pt x="30901" y="74953"/>
                        <a:pt x="35998" y="72723"/>
                        <a:pt x="35998" y="72723"/>
                      </a:cubicBezTo>
                      <a:cubicBezTo>
                        <a:pt x="94615" y="48512"/>
                        <a:pt x="187318" y="-27944"/>
                        <a:pt x="133480" y="80369"/>
                      </a:cubicBezTo>
                      <a:close/>
                    </a:path>
                  </a:pathLst>
                </a:custGeom>
                <a:solidFill>
                  <a:srgbClr val="BF73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2A74D54D-7FAE-40D5-9CA3-93C6BBDEF845}"/>
                  </a:ext>
                </a:extLst>
              </p:cNvPr>
              <p:cNvSpPr/>
              <p:nvPr/>
            </p:nvSpPr>
            <p:spPr>
              <a:xfrm>
                <a:off x="6379222" y="7336650"/>
                <a:ext cx="254855" cy="159284"/>
              </a:xfrm>
              <a:custGeom>
                <a:avLst/>
                <a:gdLst>
                  <a:gd name="connsiteX0" fmla="*/ 239245 w 254854"/>
                  <a:gd name="connsiteY0" fmla="*/ 44614 h 159284"/>
                  <a:gd name="connsiteX1" fmla="*/ 234785 w 254854"/>
                  <a:gd name="connsiteY1" fmla="*/ 60861 h 159284"/>
                  <a:gd name="connsiteX2" fmla="*/ 220768 w 254854"/>
                  <a:gd name="connsiteY2" fmla="*/ 93355 h 159284"/>
                  <a:gd name="connsiteX3" fmla="*/ 204203 w 254854"/>
                  <a:gd name="connsiteY3" fmla="*/ 125849 h 159284"/>
                  <a:gd name="connsiteX4" fmla="*/ 181266 w 254854"/>
                  <a:gd name="connsiteY4" fmla="*/ 166944 h 159284"/>
                  <a:gd name="connsiteX5" fmla="*/ 148453 w 254854"/>
                  <a:gd name="connsiteY5" fmla="*/ 159936 h 159284"/>
                  <a:gd name="connsiteX6" fmla="*/ 163744 w 254854"/>
                  <a:gd name="connsiteY6" fmla="*/ 130946 h 159284"/>
                  <a:gd name="connsiteX7" fmla="*/ 65944 w 254854"/>
                  <a:gd name="connsiteY7" fmla="*/ 123300 h 159284"/>
                  <a:gd name="connsiteX8" fmla="*/ 53838 w 254854"/>
                  <a:gd name="connsiteY8" fmla="*/ 128716 h 159284"/>
                  <a:gd name="connsiteX9" fmla="*/ 23893 w 254854"/>
                  <a:gd name="connsiteY9" fmla="*/ 114381 h 159284"/>
                  <a:gd name="connsiteX10" fmla="*/ 42051 w 254854"/>
                  <a:gd name="connsiteY10" fmla="*/ 106098 h 159284"/>
                  <a:gd name="connsiteX11" fmla="*/ 43325 w 254854"/>
                  <a:gd name="connsiteY11" fmla="*/ 105461 h 159284"/>
                  <a:gd name="connsiteX12" fmla="*/ 43962 w 254854"/>
                  <a:gd name="connsiteY12" fmla="*/ 105142 h 159284"/>
                  <a:gd name="connsiteX13" fmla="*/ 46511 w 254854"/>
                  <a:gd name="connsiteY13" fmla="*/ 103868 h 159284"/>
                  <a:gd name="connsiteX14" fmla="*/ 49697 w 254854"/>
                  <a:gd name="connsiteY14" fmla="*/ 102593 h 159284"/>
                  <a:gd name="connsiteX15" fmla="*/ 52245 w 254854"/>
                  <a:gd name="connsiteY15" fmla="*/ 101319 h 159284"/>
                  <a:gd name="connsiteX16" fmla="*/ 52882 w 254854"/>
                  <a:gd name="connsiteY16" fmla="*/ 101319 h 159284"/>
                  <a:gd name="connsiteX17" fmla="*/ 53838 w 254854"/>
                  <a:gd name="connsiteY17" fmla="*/ 101001 h 159284"/>
                  <a:gd name="connsiteX18" fmla="*/ 57024 w 254854"/>
                  <a:gd name="connsiteY18" fmla="*/ 99726 h 159284"/>
                  <a:gd name="connsiteX19" fmla="*/ 59254 w 254854"/>
                  <a:gd name="connsiteY19" fmla="*/ 98771 h 159284"/>
                  <a:gd name="connsiteX20" fmla="*/ 64988 w 254854"/>
                  <a:gd name="connsiteY20" fmla="*/ 96222 h 159284"/>
                  <a:gd name="connsiteX21" fmla="*/ 70722 w 254854"/>
                  <a:gd name="connsiteY21" fmla="*/ 93355 h 159284"/>
                  <a:gd name="connsiteX22" fmla="*/ 76138 w 254854"/>
                  <a:gd name="connsiteY22" fmla="*/ 90807 h 159284"/>
                  <a:gd name="connsiteX23" fmla="*/ 77731 w 254854"/>
                  <a:gd name="connsiteY23" fmla="*/ 90169 h 159284"/>
                  <a:gd name="connsiteX24" fmla="*/ 113092 w 254854"/>
                  <a:gd name="connsiteY24" fmla="*/ 72011 h 159284"/>
                  <a:gd name="connsiteX25" fmla="*/ 158966 w 254854"/>
                  <a:gd name="connsiteY25" fmla="*/ 48437 h 159284"/>
                  <a:gd name="connsiteX26" fmla="*/ 214715 w 254854"/>
                  <a:gd name="connsiteY26" fmla="*/ 25500 h 159284"/>
                  <a:gd name="connsiteX27" fmla="*/ 238608 w 254854"/>
                  <a:gd name="connsiteY27" fmla="*/ 30597 h 159284"/>
                  <a:gd name="connsiteX28" fmla="*/ 239245 w 254854"/>
                  <a:gd name="connsiteY28" fmla="*/ 44614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54854" h="159284">
                    <a:moveTo>
                      <a:pt x="239245" y="44614"/>
                    </a:moveTo>
                    <a:cubicBezTo>
                      <a:pt x="238289" y="50030"/>
                      <a:pt x="236696" y="55445"/>
                      <a:pt x="234785" y="60861"/>
                    </a:cubicBezTo>
                    <a:cubicBezTo>
                      <a:pt x="230962" y="71692"/>
                      <a:pt x="226184" y="82524"/>
                      <a:pt x="220768" y="93355"/>
                    </a:cubicBezTo>
                    <a:cubicBezTo>
                      <a:pt x="215671" y="104186"/>
                      <a:pt x="209937" y="115018"/>
                      <a:pt x="204203" y="125849"/>
                    </a:cubicBezTo>
                    <a:cubicBezTo>
                      <a:pt x="196875" y="139548"/>
                      <a:pt x="189230" y="153565"/>
                      <a:pt x="181266" y="166944"/>
                    </a:cubicBezTo>
                    <a:cubicBezTo>
                      <a:pt x="170116" y="164714"/>
                      <a:pt x="159284" y="162485"/>
                      <a:pt x="148453" y="159936"/>
                    </a:cubicBezTo>
                    <a:cubicBezTo>
                      <a:pt x="153232" y="151972"/>
                      <a:pt x="158329" y="142415"/>
                      <a:pt x="163744" y="130946"/>
                    </a:cubicBezTo>
                    <a:cubicBezTo>
                      <a:pt x="217582" y="22633"/>
                      <a:pt x="124879" y="99089"/>
                      <a:pt x="65944" y="123300"/>
                    </a:cubicBezTo>
                    <a:cubicBezTo>
                      <a:pt x="65944" y="123300"/>
                      <a:pt x="60847" y="125212"/>
                      <a:pt x="53838" y="128716"/>
                    </a:cubicBezTo>
                    <a:cubicBezTo>
                      <a:pt x="43644" y="124256"/>
                      <a:pt x="33768" y="119478"/>
                      <a:pt x="23893" y="114381"/>
                    </a:cubicBezTo>
                    <a:cubicBezTo>
                      <a:pt x="31857" y="110558"/>
                      <a:pt x="38228" y="107691"/>
                      <a:pt x="42051" y="106098"/>
                    </a:cubicBezTo>
                    <a:cubicBezTo>
                      <a:pt x="42688" y="105779"/>
                      <a:pt x="43007" y="105779"/>
                      <a:pt x="43325" y="105461"/>
                    </a:cubicBezTo>
                    <a:cubicBezTo>
                      <a:pt x="43644" y="105142"/>
                      <a:pt x="43962" y="105142"/>
                      <a:pt x="43962" y="105142"/>
                    </a:cubicBezTo>
                    <a:cubicBezTo>
                      <a:pt x="45874" y="104186"/>
                      <a:pt x="46511" y="103868"/>
                      <a:pt x="46511" y="103868"/>
                    </a:cubicBezTo>
                    <a:cubicBezTo>
                      <a:pt x="46511" y="103868"/>
                      <a:pt x="47785" y="103231"/>
                      <a:pt x="49697" y="102593"/>
                    </a:cubicBezTo>
                    <a:cubicBezTo>
                      <a:pt x="50652" y="102275"/>
                      <a:pt x="51290" y="101956"/>
                      <a:pt x="52245" y="101319"/>
                    </a:cubicBezTo>
                    <a:cubicBezTo>
                      <a:pt x="52564" y="101319"/>
                      <a:pt x="52564" y="101319"/>
                      <a:pt x="52882" y="101319"/>
                    </a:cubicBezTo>
                    <a:cubicBezTo>
                      <a:pt x="53201" y="101001"/>
                      <a:pt x="53519" y="101001"/>
                      <a:pt x="53838" y="101001"/>
                    </a:cubicBezTo>
                    <a:cubicBezTo>
                      <a:pt x="54794" y="100682"/>
                      <a:pt x="55750" y="100045"/>
                      <a:pt x="57024" y="99726"/>
                    </a:cubicBezTo>
                    <a:cubicBezTo>
                      <a:pt x="57661" y="99408"/>
                      <a:pt x="58617" y="99089"/>
                      <a:pt x="59254" y="98771"/>
                    </a:cubicBezTo>
                    <a:cubicBezTo>
                      <a:pt x="61165" y="97815"/>
                      <a:pt x="63077" y="96859"/>
                      <a:pt x="64988" y="96222"/>
                    </a:cubicBezTo>
                    <a:cubicBezTo>
                      <a:pt x="66899" y="95267"/>
                      <a:pt x="68811" y="94311"/>
                      <a:pt x="70722" y="93355"/>
                    </a:cubicBezTo>
                    <a:cubicBezTo>
                      <a:pt x="72634" y="92718"/>
                      <a:pt x="74227" y="91762"/>
                      <a:pt x="76138" y="90807"/>
                    </a:cubicBezTo>
                    <a:cubicBezTo>
                      <a:pt x="76775" y="90488"/>
                      <a:pt x="77094" y="90169"/>
                      <a:pt x="77731" y="90169"/>
                    </a:cubicBezTo>
                    <a:cubicBezTo>
                      <a:pt x="87606" y="85391"/>
                      <a:pt x="99393" y="79019"/>
                      <a:pt x="113092" y="72011"/>
                    </a:cubicBezTo>
                    <a:cubicBezTo>
                      <a:pt x="126790" y="65002"/>
                      <a:pt x="142082" y="56720"/>
                      <a:pt x="158966" y="48437"/>
                    </a:cubicBezTo>
                    <a:cubicBezTo>
                      <a:pt x="175850" y="40473"/>
                      <a:pt x="194327" y="30916"/>
                      <a:pt x="214715" y="25500"/>
                    </a:cubicBezTo>
                    <a:cubicBezTo>
                      <a:pt x="224591" y="22951"/>
                      <a:pt x="237015" y="22633"/>
                      <a:pt x="238608" y="30597"/>
                    </a:cubicBezTo>
                    <a:cubicBezTo>
                      <a:pt x="240838" y="34101"/>
                      <a:pt x="240201" y="39517"/>
                      <a:pt x="239245" y="44614"/>
                    </a:cubicBezTo>
                    <a:close/>
                  </a:path>
                </a:pathLst>
              </a:custGeom>
              <a:solidFill>
                <a:srgbClr val="BF61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2413D1E1-AAE6-4C7A-8C42-4353D327B85B}"/>
                  </a:ext>
                </a:extLst>
              </p:cNvPr>
              <p:cNvSpPr/>
              <p:nvPr/>
            </p:nvSpPr>
            <p:spPr>
              <a:xfrm>
                <a:off x="6410760" y="7328333"/>
                <a:ext cx="222998" cy="191141"/>
              </a:xfrm>
              <a:custGeom>
                <a:avLst/>
                <a:gdLst>
                  <a:gd name="connsiteX0" fmla="*/ 217901 w 222998"/>
                  <a:gd name="connsiteY0" fmla="*/ 54524 h 191141"/>
                  <a:gd name="connsiteX1" fmla="*/ 214078 w 222998"/>
                  <a:gd name="connsiteY1" fmla="*/ 72683 h 191141"/>
                  <a:gd name="connsiteX2" fmla="*/ 186044 w 222998"/>
                  <a:gd name="connsiteY2" fmla="*/ 141175 h 191141"/>
                  <a:gd name="connsiteX3" fmla="*/ 166293 w 222998"/>
                  <a:gd name="connsiteY3" fmla="*/ 178448 h 191141"/>
                  <a:gd name="connsiteX4" fmla="*/ 158010 w 222998"/>
                  <a:gd name="connsiteY4" fmla="*/ 177173 h 191141"/>
                  <a:gd name="connsiteX5" fmla="*/ 149727 w 222998"/>
                  <a:gd name="connsiteY5" fmla="*/ 175580 h 191141"/>
                  <a:gd name="connsiteX6" fmla="*/ 172664 w 222998"/>
                  <a:gd name="connsiteY6" fmla="*/ 134485 h 191141"/>
                  <a:gd name="connsiteX7" fmla="*/ 189230 w 222998"/>
                  <a:gd name="connsiteY7" fmla="*/ 101991 h 191141"/>
                  <a:gd name="connsiteX8" fmla="*/ 203247 w 222998"/>
                  <a:gd name="connsiteY8" fmla="*/ 69497 h 191141"/>
                  <a:gd name="connsiteX9" fmla="*/ 207707 w 222998"/>
                  <a:gd name="connsiteY9" fmla="*/ 53250 h 191141"/>
                  <a:gd name="connsiteX10" fmla="*/ 207707 w 222998"/>
                  <a:gd name="connsiteY10" fmla="*/ 38596 h 191141"/>
                  <a:gd name="connsiteX11" fmla="*/ 183814 w 222998"/>
                  <a:gd name="connsiteY11" fmla="*/ 33499 h 191141"/>
                  <a:gd name="connsiteX12" fmla="*/ 128065 w 222998"/>
                  <a:gd name="connsiteY12" fmla="*/ 56436 h 191141"/>
                  <a:gd name="connsiteX13" fmla="*/ 82191 w 222998"/>
                  <a:gd name="connsiteY13" fmla="*/ 80010 h 191141"/>
                  <a:gd name="connsiteX14" fmla="*/ 46830 w 222998"/>
                  <a:gd name="connsiteY14" fmla="*/ 98168 h 191141"/>
                  <a:gd name="connsiteX15" fmla="*/ 45237 w 222998"/>
                  <a:gd name="connsiteY15" fmla="*/ 98805 h 191141"/>
                  <a:gd name="connsiteX16" fmla="*/ 39821 w 222998"/>
                  <a:gd name="connsiteY16" fmla="*/ 101354 h 191141"/>
                  <a:gd name="connsiteX17" fmla="*/ 34087 w 222998"/>
                  <a:gd name="connsiteY17" fmla="*/ 104221 h 191141"/>
                  <a:gd name="connsiteX18" fmla="*/ 28353 w 222998"/>
                  <a:gd name="connsiteY18" fmla="*/ 106770 h 191141"/>
                  <a:gd name="connsiteX19" fmla="*/ 26123 w 222998"/>
                  <a:gd name="connsiteY19" fmla="*/ 107725 h 191141"/>
                  <a:gd name="connsiteX20" fmla="*/ 23893 w 222998"/>
                  <a:gd name="connsiteY20" fmla="*/ 108681 h 191141"/>
                  <a:gd name="connsiteX21" fmla="*/ 46830 w 222998"/>
                  <a:gd name="connsiteY21" fmla="*/ 97531 h 191141"/>
                  <a:gd name="connsiteX22" fmla="*/ 126790 w 222998"/>
                  <a:gd name="connsiteY22" fmla="*/ 52931 h 191141"/>
                  <a:gd name="connsiteX23" fmla="*/ 182540 w 222998"/>
                  <a:gd name="connsiteY23" fmla="*/ 26490 h 191141"/>
                  <a:gd name="connsiteX24" fmla="*/ 200061 w 222998"/>
                  <a:gd name="connsiteY24" fmla="*/ 23942 h 191141"/>
                  <a:gd name="connsiteX25" fmla="*/ 209937 w 222998"/>
                  <a:gd name="connsiteY25" fmla="*/ 26809 h 191141"/>
                  <a:gd name="connsiteX26" fmla="*/ 216945 w 222998"/>
                  <a:gd name="connsiteY26" fmla="*/ 35410 h 191141"/>
                  <a:gd name="connsiteX27" fmla="*/ 217901 w 222998"/>
                  <a:gd name="connsiteY27" fmla="*/ 54524 h 1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2998" h="191141">
                    <a:moveTo>
                      <a:pt x="217901" y="54524"/>
                    </a:moveTo>
                    <a:cubicBezTo>
                      <a:pt x="216945" y="60577"/>
                      <a:pt x="215671" y="66630"/>
                      <a:pt x="214078" y="72683"/>
                    </a:cubicBezTo>
                    <a:cubicBezTo>
                      <a:pt x="207388" y="96257"/>
                      <a:pt x="196875" y="118557"/>
                      <a:pt x="186044" y="141175"/>
                    </a:cubicBezTo>
                    <a:cubicBezTo>
                      <a:pt x="179991" y="153599"/>
                      <a:pt x="173620" y="166023"/>
                      <a:pt x="166293" y="178448"/>
                    </a:cubicBezTo>
                    <a:cubicBezTo>
                      <a:pt x="163426" y="178129"/>
                      <a:pt x="160559" y="177492"/>
                      <a:pt x="158010" y="177173"/>
                    </a:cubicBezTo>
                    <a:cubicBezTo>
                      <a:pt x="155143" y="176536"/>
                      <a:pt x="152276" y="176218"/>
                      <a:pt x="149727" y="175580"/>
                    </a:cubicBezTo>
                    <a:cubicBezTo>
                      <a:pt x="157691" y="162201"/>
                      <a:pt x="165337" y="148184"/>
                      <a:pt x="172664" y="134485"/>
                    </a:cubicBezTo>
                    <a:cubicBezTo>
                      <a:pt x="178717" y="123654"/>
                      <a:pt x="184133" y="112823"/>
                      <a:pt x="189230" y="101991"/>
                    </a:cubicBezTo>
                    <a:cubicBezTo>
                      <a:pt x="194645" y="91160"/>
                      <a:pt x="199424" y="80328"/>
                      <a:pt x="203247" y="69497"/>
                    </a:cubicBezTo>
                    <a:cubicBezTo>
                      <a:pt x="205158" y="64081"/>
                      <a:pt x="206751" y="58666"/>
                      <a:pt x="207707" y="53250"/>
                    </a:cubicBezTo>
                    <a:cubicBezTo>
                      <a:pt x="208662" y="47834"/>
                      <a:pt x="209300" y="42419"/>
                      <a:pt x="207707" y="38596"/>
                    </a:cubicBezTo>
                    <a:cubicBezTo>
                      <a:pt x="206114" y="30313"/>
                      <a:pt x="193690" y="30950"/>
                      <a:pt x="183814" y="33499"/>
                    </a:cubicBezTo>
                    <a:cubicBezTo>
                      <a:pt x="163426" y="38915"/>
                      <a:pt x="144949" y="48153"/>
                      <a:pt x="128065" y="56436"/>
                    </a:cubicBezTo>
                    <a:cubicBezTo>
                      <a:pt x="111180" y="64719"/>
                      <a:pt x="95889" y="73001"/>
                      <a:pt x="82191" y="80010"/>
                    </a:cubicBezTo>
                    <a:cubicBezTo>
                      <a:pt x="68492" y="87018"/>
                      <a:pt x="56705" y="93390"/>
                      <a:pt x="46830" y="98168"/>
                    </a:cubicBezTo>
                    <a:cubicBezTo>
                      <a:pt x="46192" y="98487"/>
                      <a:pt x="45555" y="98805"/>
                      <a:pt x="45237" y="98805"/>
                    </a:cubicBezTo>
                    <a:cubicBezTo>
                      <a:pt x="43325" y="99761"/>
                      <a:pt x="41414" y="100717"/>
                      <a:pt x="39821" y="101354"/>
                    </a:cubicBezTo>
                    <a:cubicBezTo>
                      <a:pt x="37910" y="102310"/>
                      <a:pt x="35998" y="103265"/>
                      <a:pt x="34087" y="104221"/>
                    </a:cubicBezTo>
                    <a:cubicBezTo>
                      <a:pt x="32175" y="105177"/>
                      <a:pt x="30264" y="106133"/>
                      <a:pt x="28353" y="106770"/>
                    </a:cubicBezTo>
                    <a:cubicBezTo>
                      <a:pt x="27397" y="107088"/>
                      <a:pt x="26760" y="107407"/>
                      <a:pt x="26123" y="107725"/>
                    </a:cubicBezTo>
                    <a:cubicBezTo>
                      <a:pt x="25485" y="108044"/>
                      <a:pt x="24530" y="108363"/>
                      <a:pt x="23893" y="108681"/>
                    </a:cubicBezTo>
                    <a:cubicBezTo>
                      <a:pt x="29308" y="106133"/>
                      <a:pt x="37273" y="102628"/>
                      <a:pt x="46830" y="97531"/>
                    </a:cubicBezTo>
                    <a:cubicBezTo>
                      <a:pt x="66581" y="87656"/>
                      <a:pt x="93659" y="71727"/>
                      <a:pt x="126790" y="52931"/>
                    </a:cubicBezTo>
                    <a:cubicBezTo>
                      <a:pt x="143356" y="43693"/>
                      <a:pt x="161196" y="33180"/>
                      <a:pt x="182540" y="26490"/>
                    </a:cubicBezTo>
                    <a:cubicBezTo>
                      <a:pt x="187956" y="24897"/>
                      <a:pt x="193690" y="23623"/>
                      <a:pt x="200061" y="23942"/>
                    </a:cubicBezTo>
                    <a:cubicBezTo>
                      <a:pt x="203247" y="24260"/>
                      <a:pt x="206751" y="24897"/>
                      <a:pt x="209937" y="26809"/>
                    </a:cubicBezTo>
                    <a:cubicBezTo>
                      <a:pt x="213122" y="28720"/>
                      <a:pt x="215671" y="32224"/>
                      <a:pt x="216945" y="35410"/>
                    </a:cubicBezTo>
                    <a:cubicBezTo>
                      <a:pt x="219175" y="42100"/>
                      <a:pt x="218538" y="48471"/>
                      <a:pt x="217901" y="54524"/>
                    </a:cubicBezTo>
                    <a:close/>
                  </a:path>
                </a:pathLst>
              </a:custGeom>
              <a:solidFill>
                <a:srgbClr val="BF352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40D1E3E4-DCA1-4C13-A60D-A1ADA472AF3F}"/>
                </a:ext>
              </a:extLst>
            </p:cNvPr>
            <p:cNvGrpSpPr/>
            <p:nvPr/>
          </p:nvGrpSpPr>
          <p:grpSpPr>
            <a:xfrm>
              <a:off x="5439928" y="6959489"/>
              <a:ext cx="403533" cy="293197"/>
              <a:chOff x="6733856" y="7328014"/>
              <a:chExt cx="356441" cy="258981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ABF5B1B1-65C6-4A35-B03A-05157A303E12}"/>
                  </a:ext>
                </a:extLst>
              </p:cNvPr>
              <p:cNvSpPr/>
              <p:nvPr/>
            </p:nvSpPr>
            <p:spPr>
              <a:xfrm>
                <a:off x="6739871" y="7332140"/>
                <a:ext cx="350426" cy="254855"/>
              </a:xfrm>
              <a:custGeom>
                <a:avLst/>
                <a:gdLst>
                  <a:gd name="connsiteX0" fmla="*/ 280630 w 350425"/>
                  <a:gd name="connsiteY0" fmla="*/ 204267 h 254854"/>
                  <a:gd name="connsiteX1" fmla="*/ 83436 w 350425"/>
                  <a:gd name="connsiteY1" fmla="*/ 179418 h 254854"/>
                  <a:gd name="connsiteX2" fmla="*/ 52216 w 350425"/>
                  <a:gd name="connsiteY2" fmla="*/ 122076 h 254854"/>
                  <a:gd name="connsiteX3" fmla="*/ 209270 w 350425"/>
                  <a:gd name="connsiteY3" fmla="*/ 102962 h 254854"/>
                  <a:gd name="connsiteX4" fmla="*/ 211500 w 350425"/>
                  <a:gd name="connsiteY4" fmla="*/ 103918 h 254854"/>
                  <a:gd name="connsiteX5" fmla="*/ 213730 w 350425"/>
                  <a:gd name="connsiteY5" fmla="*/ 104873 h 254854"/>
                  <a:gd name="connsiteX6" fmla="*/ 213730 w 350425"/>
                  <a:gd name="connsiteY6" fmla="*/ 104873 h 254854"/>
                  <a:gd name="connsiteX7" fmla="*/ 215642 w 350425"/>
                  <a:gd name="connsiteY7" fmla="*/ 105829 h 254854"/>
                  <a:gd name="connsiteX8" fmla="*/ 216279 w 350425"/>
                  <a:gd name="connsiteY8" fmla="*/ 106148 h 254854"/>
                  <a:gd name="connsiteX9" fmla="*/ 218827 w 350425"/>
                  <a:gd name="connsiteY9" fmla="*/ 107422 h 254854"/>
                  <a:gd name="connsiteX10" fmla="*/ 222013 w 350425"/>
                  <a:gd name="connsiteY10" fmla="*/ 108696 h 254854"/>
                  <a:gd name="connsiteX11" fmla="*/ 224562 w 350425"/>
                  <a:gd name="connsiteY11" fmla="*/ 109970 h 254854"/>
                  <a:gd name="connsiteX12" fmla="*/ 225199 w 350425"/>
                  <a:gd name="connsiteY12" fmla="*/ 110289 h 254854"/>
                  <a:gd name="connsiteX13" fmla="*/ 225199 w 350425"/>
                  <a:gd name="connsiteY13" fmla="*/ 110289 h 254854"/>
                  <a:gd name="connsiteX14" fmla="*/ 226473 w 350425"/>
                  <a:gd name="connsiteY14" fmla="*/ 110926 h 254854"/>
                  <a:gd name="connsiteX15" fmla="*/ 228066 w 350425"/>
                  <a:gd name="connsiteY15" fmla="*/ 111563 h 254854"/>
                  <a:gd name="connsiteX16" fmla="*/ 228703 w 350425"/>
                  <a:gd name="connsiteY16" fmla="*/ 111882 h 254854"/>
                  <a:gd name="connsiteX17" fmla="*/ 268843 w 350425"/>
                  <a:gd name="connsiteY17" fmla="*/ 130996 h 254854"/>
                  <a:gd name="connsiteX18" fmla="*/ 280630 w 350425"/>
                  <a:gd name="connsiteY18" fmla="*/ 204267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50425" h="254854">
                    <a:moveTo>
                      <a:pt x="280630" y="204267"/>
                    </a:moveTo>
                    <a:cubicBezTo>
                      <a:pt x="180918" y="214461"/>
                      <a:pt x="159574" y="304616"/>
                      <a:pt x="83436" y="179418"/>
                    </a:cubicBezTo>
                    <a:cubicBezTo>
                      <a:pt x="73878" y="163808"/>
                      <a:pt x="63684" y="145013"/>
                      <a:pt x="52216" y="122076"/>
                    </a:cubicBezTo>
                    <a:cubicBezTo>
                      <a:pt x="-37939" y="-58552"/>
                      <a:pt x="107010" y="56451"/>
                      <a:pt x="209270" y="102962"/>
                    </a:cubicBezTo>
                    <a:cubicBezTo>
                      <a:pt x="210226" y="103281"/>
                      <a:pt x="210863" y="103599"/>
                      <a:pt x="211500" y="103918"/>
                    </a:cubicBezTo>
                    <a:cubicBezTo>
                      <a:pt x="212137" y="104236"/>
                      <a:pt x="213093" y="104555"/>
                      <a:pt x="213730" y="104873"/>
                    </a:cubicBezTo>
                    <a:lnTo>
                      <a:pt x="213730" y="104873"/>
                    </a:lnTo>
                    <a:cubicBezTo>
                      <a:pt x="214367" y="105192"/>
                      <a:pt x="215004" y="105511"/>
                      <a:pt x="215642" y="105829"/>
                    </a:cubicBezTo>
                    <a:cubicBezTo>
                      <a:pt x="215960" y="105829"/>
                      <a:pt x="215960" y="105829"/>
                      <a:pt x="216279" y="106148"/>
                    </a:cubicBezTo>
                    <a:cubicBezTo>
                      <a:pt x="217234" y="106466"/>
                      <a:pt x="218190" y="107103"/>
                      <a:pt x="218827" y="107422"/>
                    </a:cubicBezTo>
                    <a:cubicBezTo>
                      <a:pt x="221057" y="108378"/>
                      <a:pt x="222013" y="108696"/>
                      <a:pt x="222013" y="108696"/>
                    </a:cubicBezTo>
                    <a:cubicBezTo>
                      <a:pt x="222013" y="108696"/>
                      <a:pt x="222969" y="109015"/>
                      <a:pt x="224562" y="109970"/>
                    </a:cubicBezTo>
                    <a:cubicBezTo>
                      <a:pt x="224880" y="109970"/>
                      <a:pt x="224880" y="109970"/>
                      <a:pt x="225199" y="110289"/>
                    </a:cubicBezTo>
                    <a:lnTo>
                      <a:pt x="225199" y="110289"/>
                    </a:lnTo>
                    <a:cubicBezTo>
                      <a:pt x="225517" y="110608"/>
                      <a:pt x="226154" y="110608"/>
                      <a:pt x="226473" y="110926"/>
                    </a:cubicBezTo>
                    <a:cubicBezTo>
                      <a:pt x="227110" y="111245"/>
                      <a:pt x="227747" y="111245"/>
                      <a:pt x="228066" y="111563"/>
                    </a:cubicBezTo>
                    <a:cubicBezTo>
                      <a:pt x="228384" y="111563"/>
                      <a:pt x="228703" y="111882"/>
                      <a:pt x="228703" y="111882"/>
                    </a:cubicBezTo>
                    <a:cubicBezTo>
                      <a:pt x="237304" y="115705"/>
                      <a:pt x="252596" y="122395"/>
                      <a:pt x="268843" y="130996"/>
                    </a:cubicBezTo>
                    <a:cubicBezTo>
                      <a:pt x="317584" y="155526"/>
                      <a:pt x="373333" y="194710"/>
                      <a:pt x="280630" y="204267"/>
                    </a:cubicBezTo>
                    <a:close/>
                  </a:path>
                </a:pathLst>
              </a:custGeom>
              <a:solidFill>
                <a:srgbClr val="FF81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46100D8-6982-4444-A22C-66FC16D0354C}"/>
                  </a:ext>
                </a:extLst>
              </p:cNvPr>
              <p:cNvSpPr/>
              <p:nvPr/>
            </p:nvSpPr>
            <p:spPr>
              <a:xfrm>
                <a:off x="6733856" y="7328014"/>
                <a:ext cx="350426" cy="254855"/>
              </a:xfrm>
              <a:custGeom>
                <a:avLst/>
                <a:gdLst>
                  <a:gd name="connsiteX0" fmla="*/ 335704 w 350425"/>
                  <a:gd name="connsiteY0" fmla="*/ 177173 h 254854"/>
                  <a:gd name="connsiteX1" fmla="*/ 315953 w 350425"/>
                  <a:gd name="connsiteY1" fmla="*/ 157741 h 254854"/>
                  <a:gd name="connsiteX2" fmla="*/ 295246 w 350425"/>
                  <a:gd name="connsiteY2" fmla="*/ 144679 h 254854"/>
                  <a:gd name="connsiteX3" fmla="*/ 275495 w 350425"/>
                  <a:gd name="connsiteY3" fmla="*/ 134167 h 254854"/>
                  <a:gd name="connsiteX4" fmla="*/ 259566 w 350425"/>
                  <a:gd name="connsiteY4" fmla="*/ 126521 h 254854"/>
                  <a:gd name="connsiteX5" fmla="*/ 235036 w 350425"/>
                  <a:gd name="connsiteY5" fmla="*/ 115371 h 254854"/>
                  <a:gd name="connsiteX6" fmla="*/ 234399 w 350425"/>
                  <a:gd name="connsiteY6" fmla="*/ 115052 h 254854"/>
                  <a:gd name="connsiteX7" fmla="*/ 231214 w 350425"/>
                  <a:gd name="connsiteY7" fmla="*/ 113778 h 254854"/>
                  <a:gd name="connsiteX8" fmla="*/ 230577 w 350425"/>
                  <a:gd name="connsiteY8" fmla="*/ 113460 h 254854"/>
                  <a:gd name="connsiteX9" fmla="*/ 231214 w 350425"/>
                  <a:gd name="connsiteY9" fmla="*/ 113778 h 254854"/>
                  <a:gd name="connsiteX10" fmla="*/ 232488 w 350425"/>
                  <a:gd name="connsiteY10" fmla="*/ 114415 h 254854"/>
                  <a:gd name="connsiteX11" fmla="*/ 259248 w 350425"/>
                  <a:gd name="connsiteY11" fmla="*/ 126840 h 254854"/>
                  <a:gd name="connsiteX12" fmla="*/ 274539 w 350425"/>
                  <a:gd name="connsiteY12" fmla="*/ 134485 h 254854"/>
                  <a:gd name="connsiteX13" fmla="*/ 294290 w 350425"/>
                  <a:gd name="connsiteY13" fmla="*/ 145954 h 254854"/>
                  <a:gd name="connsiteX14" fmla="*/ 314360 w 350425"/>
                  <a:gd name="connsiteY14" fmla="*/ 159652 h 254854"/>
                  <a:gd name="connsiteX15" fmla="*/ 332200 w 350425"/>
                  <a:gd name="connsiteY15" fmla="*/ 178766 h 254854"/>
                  <a:gd name="connsiteX16" fmla="*/ 332518 w 350425"/>
                  <a:gd name="connsiteY16" fmla="*/ 190553 h 254854"/>
                  <a:gd name="connsiteX17" fmla="*/ 321369 w 350425"/>
                  <a:gd name="connsiteY17" fmla="*/ 197880 h 254854"/>
                  <a:gd name="connsiteX18" fmla="*/ 291104 w 350425"/>
                  <a:gd name="connsiteY18" fmla="*/ 203615 h 254854"/>
                  <a:gd name="connsiteX19" fmla="*/ 274858 w 350425"/>
                  <a:gd name="connsiteY19" fmla="*/ 205207 h 254854"/>
                  <a:gd name="connsiteX20" fmla="*/ 257655 w 350425"/>
                  <a:gd name="connsiteY20" fmla="*/ 208393 h 254854"/>
                  <a:gd name="connsiteX21" fmla="*/ 223886 w 350425"/>
                  <a:gd name="connsiteY21" fmla="*/ 219543 h 254854"/>
                  <a:gd name="connsiteX22" fmla="*/ 191074 w 350425"/>
                  <a:gd name="connsiteY22" fmla="*/ 234197 h 254854"/>
                  <a:gd name="connsiteX23" fmla="*/ 158899 w 350425"/>
                  <a:gd name="connsiteY23" fmla="*/ 241206 h 254854"/>
                  <a:gd name="connsiteX24" fmla="*/ 130864 w 350425"/>
                  <a:gd name="connsiteY24" fmla="*/ 225914 h 254854"/>
                  <a:gd name="connsiteX25" fmla="*/ 107927 w 350425"/>
                  <a:gd name="connsiteY25" fmla="*/ 197880 h 254854"/>
                  <a:gd name="connsiteX26" fmla="*/ 97415 w 350425"/>
                  <a:gd name="connsiteY26" fmla="*/ 181952 h 254854"/>
                  <a:gd name="connsiteX27" fmla="*/ 70018 w 350425"/>
                  <a:gd name="connsiteY27" fmla="*/ 134167 h 254854"/>
                  <a:gd name="connsiteX28" fmla="*/ 53452 w 350425"/>
                  <a:gd name="connsiteY28" fmla="*/ 101673 h 254854"/>
                  <a:gd name="connsiteX29" fmla="*/ 39435 w 350425"/>
                  <a:gd name="connsiteY29" fmla="*/ 69179 h 254854"/>
                  <a:gd name="connsiteX30" fmla="*/ 34975 w 350425"/>
                  <a:gd name="connsiteY30" fmla="*/ 52932 h 254854"/>
                  <a:gd name="connsiteX31" fmla="*/ 34657 w 350425"/>
                  <a:gd name="connsiteY31" fmla="*/ 38277 h 254854"/>
                  <a:gd name="connsiteX32" fmla="*/ 58549 w 350425"/>
                  <a:gd name="connsiteY32" fmla="*/ 33180 h 254854"/>
                  <a:gd name="connsiteX33" fmla="*/ 114299 w 350425"/>
                  <a:gd name="connsiteY33" fmla="*/ 56117 h 254854"/>
                  <a:gd name="connsiteX34" fmla="*/ 160173 w 350425"/>
                  <a:gd name="connsiteY34" fmla="*/ 79691 h 254854"/>
                  <a:gd name="connsiteX35" fmla="*/ 195534 w 350425"/>
                  <a:gd name="connsiteY35" fmla="*/ 97850 h 254854"/>
                  <a:gd name="connsiteX36" fmla="*/ 214329 w 350425"/>
                  <a:gd name="connsiteY36" fmla="*/ 106770 h 254854"/>
                  <a:gd name="connsiteX37" fmla="*/ 216559 w 350425"/>
                  <a:gd name="connsiteY37" fmla="*/ 107725 h 254854"/>
                  <a:gd name="connsiteX38" fmla="*/ 220701 w 350425"/>
                  <a:gd name="connsiteY38" fmla="*/ 109637 h 254854"/>
                  <a:gd name="connsiteX39" fmla="*/ 218789 w 350425"/>
                  <a:gd name="connsiteY39" fmla="*/ 108681 h 254854"/>
                  <a:gd name="connsiteX40" fmla="*/ 218789 w 350425"/>
                  <a:gd name="connsiteY40" fmla="*/ 108681 h 254854"/>
                  <a:gd name="connsiteX41" fmla="*/ 195853 w 350425"/>
                  <a:gd name="connsiteY41" fmla="*/ 97531 h 254854"/>
                  <a:gd name="connsiteX42" fmla="*/ 115892 w 350425"/>
                  <a:gd name="connsiteY42" fmla="*/ 52932 h 254854"/>
                  <a:gd name="connsiteX43" fmla="*/ 60142 w 350425"/>
                  <a:gd name="connsiteY43" fmla="*/ 26490 h 254854"/>
                  <a:gd name="connsiteX44" fmla="*/ 42621 w 350425"/>
                  <a:gd name="connsiteY44" fmla="*/ 23942 h 254854"/>
                  <a:gd name="connsiteX45" fmla="*/ 32427 w 350425"/>
                  <a:gd name="connsiteY45" fmla="*/ 26809 h 254854"/>
                  <a:gd name="connsiteX46" fmla="*/ 25737 w 350425"/>
                  <a:gd name="connsiteY46" fmla="*/ 35729 h 254854"/>
                  <a:gd name="connsiteX47" fmla="*/ 24463 w 350425"/>
                  <a:gd name="connsiteY47" fmla="*/ 55162 h 254854"/>
                  <a:gd name="connsiteX48" fmla="*/ 28285 w 350425"/>
                  <a:gd name="connsiteY48" fmla="*/ 73320 h 254854"/>
                  <a:gd name="connsiteX49" fmla="*/ 56638 w 350425"/>
                  <a:gd name="connsiteY49" fmla="*/ 141812 h 254854"/>
                  <a:gd name="connsiteX50" fmla="*/ 79893 w 350425"/>
                  <a:gd name="connsiteY50" fmla="*/ 184819 h 254854"/>
                  <a:gd name="connsiteX51" fmla="*/ 94548 w 350425"/>
                  <a:gd name="connsiteY51" fmla="*/ 208074 h 254854"/>
                  <a:gd name="connsiteX52" fmla="*/ 119715 w 350425"/>
                  <a:gd name="connsiteY52" fmla="*/ 238339 h 254854"/>
                  <a:gd name="connsiteX53" fmla="*/ 136280 w 350425"/>
                  <a:gd name="connsiteY53" fmla="*/ 250763 h 254854"/>
                  <a:gd name="connsiteX54" fmla="*/ 156987 w 350425"/>
                  <a:gd name="connsiteY54" fmla="*/ 257134 h 254854"/>
                  <a:gd name="connsiteX55" fmla="*/ 196171 w 350425"/>
                  <a:gd name="connsiteY55" fmla="*/ 247577 h 254854"/>
                  <a:gd name="connsiteX56" fmla="*/ 228346 w 350425"/>
                  <a:gd name="connsiteY56" fmla="*/ 231011 h 254854"/>
                  <a:gd name="connsiteX57" fmla="*/ 259885 w 350425"/>
                  <a:gd name="connsiteY57" fmla="*/ 218269 h 254854"/>
                  <a:gd name="connsiteX58" fmla="*/ 275813 w 350425"/>
                  <a:gd name="connsiteY58" fmla="*/ 214446 h 254854"/>
                  <a:gd name="connsiteX59" fmla="*/ 292060 w 350425"/>
                  <a:gd name="connsiteY59" fmla="*/ 211897 h 254854"/>
                  <a:gd name="connsiteX60" fmla="*/ 323280 w 350425"/>
                  <a:gd name="connsiteY60" fmla="*/ 203933 h 254854"/>
                  <a:gd name="connsiteX61" fmla="*/ 336023 w 350425"/>
                  <a:gd name="connsiteY61" fmla="*/ 193739 h 254854"/>
                  <a:gd name="connsiteX62" fmla="*/ 335704 w 350425"/>
                  <a:gd name="connsiteY62" fmla="*/ 177173 h 254854"/>
                  <a:gd name="connsiteX63" fmla="*/ 222294 w 350425"/>
                  <a:gd name="connsiteY63" fmla="*/ 109955 h 254854"/>
                  <a:gd name="connsiteX64" fmla="*/ 221657 w 350425"/>
                  <a:gd name="connsiteY64" fmla="*/ 109637 h 254854"/>
                  <a:gd name="connsiteX65" fmla="*/ 223249 w 350425"/>
                  <a:gd name="connsiteY65" fmla="*/ 110274 h 254854"/>
                  <a:gd name="connsiteX66" fmla="*/ 222294 w 350425"/>
                  <a:gd name="connsiteY66" fmla="*/ 109955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50425" h="254854">
                    <a:moveTo>
                      <a:pt x="335704" y="177173"/>
                    </a:moveTo>
                    <a:cubicBezTo>
                      <a:pt x="330288" y="168572"/>
                      <a:pt x="322961" y="163156"/>
                      <a:pt x="315953" y="157741"/>
                    </a:cubicBezTo>
                    <a:cubicBezTo>
                      <a:pt x="308944" y="152644"/>
                      <a:pt x="301936" y="148502"/>
                      <a:pt x="295246" y="144679"/>
                    </a:cubicBezTo>
                    <a:cubicBezTo>
                      <a:pt x="288237" y="140856"/>
                      <a:pt x="281547" y="137352"/>
                      <a:pt x="275495" y="134167"/>
                    </a:cubicBezTo>
                    <a:cubicBezTo>
                      <a:pt x="269760" y="131300"/>
                      <a:pt x="264345" y="128751"/>
                      <a:pt x="259566" y="126521"/>
                    </a:cubicBezTo>
                    <a:cubicBezTo>
                      <a:pt x="248735" y="121424"/>
                      <a:pt x="240452" y="117601"/>
                      <a:pt x="235036" y="115371"/>
                    </a:cubicBezTo>
                    <a:cubicBezTo>
                      <a:pt x="234718" y="115052"/>
                      <a:pt x="234399" y="115052"/>
                      <a:pt x="234399" y="115052"/>
                    </a:cubicBezTo>
                    <a:cubicBezTo>
                      <a:pt x="233125" y="114415"/>
                      <a:pt x="232169" y="114097"/>
                      <a:pt x="231214" y="113778"/>
                    </a:cubicBezTo>
                    <a:cubicBezTo>
                      <a:pt x="230895" y="113460"/>
                      <a:pt x="230577" y="113460"/>
                      <a:pt x="230577" y="113460"/>
                    </a:cubicBezTo>
                    <a:cubicBezTo>
                      <a:pt x="230895" y="113460"/>
                      <a:pt x="230895" y="113778"/>
                      <a:pt x="231214" y="113778"/>
                    </a:cubicBezTo>
                    <a:cubicBezTo>
                      <a:pt x="231532" y="114097"/>
                      <a:pt x="232169" y="114097"/>
                      <a:pt x="232488" y="114415"/>
                    </a:cubicBezTo>
                    <a:cubicBezTo>
                      <a:pt x="237585" y="116645"/>
                      <a:pt x="246823" y="120787"/>
                      <a:pt x="259248" y="126840"/>
                    </a:cubicBezTo>
                    <a:cubicBezTo>
                      <a:pt x="264026" y="129070"/>
                      <a:pt x="269123" y="131618"/>
                      <a:pt x="274539" y="134485"/>
                    </a:cubicBezTo>
                    <a:cubicBezTo>
                      <a:pt x="280592" y="137671"/>
                      <a:pt x="287282" y="141494"/>
                      <a:pt x="294290" y="145954"/>
                    </a:cubicBezTo>
                    <a:cubicBezTo>
                      <a:pt x="300980" y="150095"/>
                      <a:pt x="307670" y="154555"/>
                      <a:pt x="314360" y="159652"/>
                    </a:cubicBezTo>
                    <a:cubicBezTo>
                      <a:pt x="321050" y="164749"/>
                      <a:pt x="328058" y="170802"/>
                      <a:pt x="332200" y="178766"/>
                    </a:cubicBezTo>
                    <a:cubicBezTo>
                      <a:pt x="334111" y="182589"/>
                      <a:pt x="334748" y="187049"/>
                      <a:pt x="332518" y="190553"/>
                    </a:cubicBezTo>
                    <a:cubicBezTo>
                      <a:pt x="330288" y="194058"/>
                      <a:pt x="325828" y="196288"/>
                      <a:pt x="321369" y="197880"/>
                    </a:cubicBezTo>
                    <a:cubicBezTo>
                      <a:pt x="312130" y="201066"/>
                      <a:pt x="301936" y="202977"/>
                      <a:pt x="291104" y="203615"/>
                    </a:cubicBezTo>
                    <a:cubicBezTo>
                      <a:pt x="285689" y="204252"/>
                      <a:pt x="280273" y="204889"/>
                      <a:pt x="274858" y="205207"/>
                    </a:cubicBezTo>
                    <a:cubicBezTo>
                      <a:pt x="269123" y="206163"/>
                      <a:pt x="263389" y="207119"/>
                      <a:pt x="257655" y="208393"/>
                    </a:cubicBezTo>
                    <a:cubicBezTo>
                      <a:pt x="246186" y="210942"/>
                      <a:pt x="235036" y="215083"/>
                      <a:pt x="223886" y="219543"/>
                    </a:cubicBezTo>
                    <a:cubicBezTo>
                      <a:pt x="212737" y="224003"/>
                      <a:pt x="201905" y="229419"/>
                      <a:pt x="191074" y="234197"/>
                    </a:cubicBezTo>
                    <a:cubicBezTo>
                      <a:pt x="180243" y="238976"/>
                      <a:pt x="169411" y="242480"/>
                      <a:pt x="158899" y="241206"/>
                    </a:cubicBezTo>
                    <a:cubicBezTo>
                      <a:pt x="148704" y="239931"/>
                      <a:pt x="139466" y="233879"/>
                      <a:pt x="130864" y="225914"/>
                    </a:cubicBezTo>
                    <a:cubicBezTo>
                      <a:pt x="122582" y="217950"/>
                      <a:pt x="114936" y="208074"/>
                      <a:pt x="107927" y="197880"/>
                    </a:cubicBezTo>
                    <a:cubicBezTo>
                      <a:pt x="104423" y="192783"/>
                      <a:pt x="100919" y="187367"/>
                      <a:pt x="97415" y="181952"/>
                    </a:cubicBezTo>
                    <a:cubicBezTo>
                      <a:pt x="87539" y="166342"/>
                      <a:pt x="78938" y="150095"/>
                      <a:pt x="70018" y="134167"/>
                    </a:cubicBezTo>
                    <a:cubicBezTo>
                      <a:pt x="64284" y="123335"/>
                      <a:pt x="58549" y="112504"/>
                      <a:pt x="53452" y="101673"/>
                    </a:cubicBezTo>
                    <a:cubicBezTo>
                      <a:pt x="48037" y="90841"/>
                      <a:pt x="43258" y="80010"/>
                      <a:pt x="39435" y="69179"/>
                    </a:cubicBezTo>
                    <a:cubicBezTo>
                      <a:pt x="37524" y="63763"/>
                      <a:pt x="35931" y="58347"/>
                      <a:pt x="34975" y="52932"/>
                    </a:cubicBezTo>
                    <a:cubicBezTo>
                      <a:pt x="34020" y="47516"/>
                      <a:pt x="33382" y="42100"/>
                      <a:pt x="34657" y="38277"/>
                    </a:cubicBezTo>
                    <a:cubicBezTo>
                      <a:pt x="36250" y="29995"/>
                      <a:pt x="48674" y="30632"/>
                      <a:pt x="58549" y="33180"/>
                    </a:cubicBezTo>
                    <a:cubicBezTo>
                      <a:pt x="78938" y="38596"/>
                      <a:pt x="97415" y="47834"/>
                      <a:pt x="114299" y="56117"/>
                    </a:cubicBezTo>
                    <a:cubicBezTo>
                      <a:pt x="131183" y="64400"/>
                      <a:pt x="146474" y="72683"/>
                      <a:pt x="160173" y="79691"/>
                    </a:cubicBezTo>
                    <a:cubicBezTo>
                      <a:pt x="173871" y="86700"/>
                      <a:pt x="185658" y="93071"/>
                      <a:pt x="195534" y="97850"/>
                    </a:cubicBezTo>
                    <a:cubicBezTo>
                      <a:pt x="202861" y="101354"/>
                      <a:pt x="209232" y="104540"/>
                      <a:pt x="214329" y="106770"/>
                    </a:cubicBezTo>
                    <a:cubicBezTo>
                      <a:pt x="215285" y="107088"/>
                      <a:pt x="215922" y="107407"/>
                      <a:pt x="216559" y="107725"/>
                    </a:cubicBezTo>
                    <a:cubicBezTo>
                      <a:pt x="218152" y="108363"/>
                      <a:pt x="219427" y="109000"/>
                      <a:pt x="220701" y="109637"/>
                    </a:cubicBezTo>
                    <a:cubicBezTo>
                      <a:pt x="220064" y="109318"/>
                      <a:pt x="219427" y="109000"/>
                      <a:pt x="218789" y="108681"/>
                    </a:cubicBezTo>
                    <a:lnTo>
                      <a:pt x="218789" y="108681"/>
                    </a:lnTo>
                    <a:cubicBezTo>
                      <a:pt x="213374" y="106133"/>
                      <a:pt x="205410" y="102628"/>
                      <a:pt x="195853" y="97531"/>
                    </a:cubicBezTo>
                    <a:cubicBezTo>
                      <a:pt x="176101" y="87656"/>
                      <a:pt x="149023" y="71727"/>
                      <a:pt x="115892" y="52932"/>
                    </a:cubicBezTo>
                    <a:cubicBezTo>
                      <a:pt x="99326" y="43693"/>
                      <a:pt x="81486" y="33180"/>
                      <a:pt x="60142" y="26490"/>
                    </a:cubicBezTo>
                    <a:cubicBezTo>
                      <a:pt x="54727" y="24897"/>
                      <a:pt x="48992" y="23623"/>
                      <a:pt x="42621" y="23942"/>
                    </a:cubicBezTo>
                    <a:cubicBezTo>
                      <a:pt x="39435" y="24260"/>
                      <a:pt x="35931" y="24897"/>
                      <a:pt x="32427" y="26809"/>
                    </a:cubicBezTo>
                    <a:cubicBezTo>
                      <a:pt x="29241" y="28720"/>
                      <a:pt x="26693" y="32225"/>
                      <a:pt x="25737" y="35729"/>
                    </a:cubicBezTo>
                    <a:cubicBezTo>
                      <a:pt x="23188" y="42419"/>
                      <a:pt x="23825" y="48790"/>
                      <a:pt x="24463" y="55162"/>
                    </a:cubicBezTo>
                    <a:cubicBezTo>
                      <a:pt x="25100" y="61214"/>
                      <a:pt x="26693" y="67267"/>
                      <a:pt x="28285" y="73320"/>
                    </a:cubicBezTo>
                    <a:cubicBezTo>
                      <a:pt x="34975" y="96894"/>
                      <a:pt x="45488" y="119194"/>
                      <a:pt x="56638" y="141812"/>
                    </a:cubicBezTo>
                    <a:cubicBezTo>
                      <a:pt x="63646" y="156467"/>
                      <a:pt x="71292" y="170802"/>
                      <a:pt x="79893" y="184819"/>
                    </a:cubicBezTo>
                    <a:cubicBezTo>
                      <a:pt x="84672" y="192465"/>
                      <a:pt x="89451" y="200429"/>
                      <a:pt x="94548" y="208074"/>
                    </a:cubicBezTo>
                    <a:cubicBezTo>
                      <a:pt x="101875" y="218587"/>
                      <a:pt x="110157" y="229100"/>
                      <a:pt x="119715" y="238339"/>
                    </a:cubicBezTo>
                    <a:cubicBezTo>
                      <a:pt x="124812" y="243117"/>
                      <a:pt x="130227" y="247259"/>
                      <a:pt x="136280" y="250763"/>
                    </a:cubicBezTo>
                    <a:cubicBezTo>
                      <a:pt x="142651" y="254267"/>
                      <a:pt x="149660" y="256497"/>
                      <a:pt x="156987" y="257134"/>
                    </a:cubicBezTo>
                    <a:cubicBezTo>
                      <a:pt x="171960" y="258408"/>
                      <a:pt x="185021" y="252993"/>
                      <a:pt x="196171" y="247577"/>
                    </a:cubicBezTo>
                    <a:cubicBezTo>
                      <a:pt x="207321" y="242161"/>
                      <a:pt x="217834" y="236109"/>
                      <a:pt x="228346" y="231011"/>
                    </a:cubicBezTo>
                    <a:cubicBezTo>
                      <a:pt x="238859" y="225914"/>
                      <a:pt x="249372" y="221454"/>
                      <a:pt x="259885" y="218269"/>
                    </a:cubicBezTo>
                    <a:cubicBezTo>
                      <a:pt x="265301" y="216676"/>
                      <a:pt x="270398" y="215402"/>
                      <a:pt x="275813" y="214446"/>
                    </a:cubicBezTo>
                    <a:cubicBezTo>
                      <a:pt x="281229" y="213490"/>
                      <a:pt x="286645" y="212534"/>
                      <a:pt x="292060" y="211897"/>
                    </a:cubicBezTo>
                    <a:cubicBezTo>
                      <a:pt x="302891" y="210304"/>
                      <a:pt x="313404" y="208074"/>
                      <a:pt x="323280" y="203933"/>
                    </a:cubicBezTo>
                    <a:cubicBezTo>
                      <a:pt x="328058" y="201703"/>
                      <a:pt x="333156" y="198836"/>
                      <a:pt x="336023" y="193739"/>
                    </a:cubicBezTo>
                    <a:cubicBezTo>
                      <a:pt x="339845" y="187686"/>
                      <a:pt x="338253" y="181315"/>
                      <a:pt x="335704" y="177173"/>
                    </a:cubicBezTo>
                    <a:close/>
                    <a:moveTo>
                      <a:pt x="222294" y="109955"/>
                    </a:moveTo>
                    <a:cubicBezTo>
                      <a:pt x="221975" y="109955"/>
                      <a:pt x="221975" y="109637"/>
                      <a:pt x="221657" y="109637"/>
                    </a:cubicBezTo>
                    <a:cubicBezTo>
                      <a:pt x="222294" y="109955"/>
                      <a:pt x="222931" y="110274"/>
                      <a:pt x="223249" y="110274"/>
                    </a:cubicBezTo>
                    <a:cubicBezTo>
                      <a:pt x="222931" y="110274"/>
                      <a:pt x="222612" y="110274"/>
                      <a:pt x="222294" y="109955"/>
                    </a:cubicBezTo>
                    <a:close/>
                  </a:path>
                </a:pathLst>
              </a:custGeom>
              <a:solidFill>
                <a:srgbClr val="FF47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5B14A93F-D5C1-49AD-920D-7D33377DBC03}"/>
                  </a:ext>
                </a:extLst>
              </p:cNvPr>
              <p:cNvSpPr/>
              <p:nvPr/>
            </p:nvSpPr>
            <p:spPr>
              <a:xfrm>
                <a:off x="6805069" y="7387227"/>
                <a:ext cx="222998" cy="159284"/>
              </a:xfrm>
              <a:custGeom>
                <a:avLst/>
                <a:gdLst>
                  <a:gd name="connsiteX0" fmla="*/ 138020 w 222998"/>
                  <a:gd name="connsiteY0" fmla="*/ 72723 h 159284"/>
                  <a:gd name="connsiteX1" fmla="*/ 171469 w 222998"/>
                  <a:gd name="connsiteY1" fmla="*/ 127836 h 159284"/>
                  <a:gd name="connsiteX2" fmla="*/ 40219 w 222998"/>
                  <a:gd name="connsiteY2" fmla="*/ 80369 h 159284"/>
                  <a:gd name="connsiteX3" fmla="*/ 138020 w 222998"/>
                  <a:gd name="connsiteY3" fmla="*/ 72723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998" h="159284">
                    <a:moveTo>
                      <a:pt x="138020" y="72723"/>
                    </a:moveTo>
                    <a:cubicBezTo>
                      <a:pt x="138020" y="72723"/>
                      <a:pt x="252067" y="119553"/>
                      <a:pt x="171469" y="127836"/>
                    </a:cubicBezTo>
                    <a:cubicBezTo>
                      <a:pt x="107118" y="134526"/>
                      <a:pt x="99473" y="199195"/>
                      <a:pt x="40219" y="80369"/>
                    </a:cubicBezTo>
                    <a:cubicBezTo>
                      <a:pt x="-13938" y="-27944"/>
                      <a:pt x="79085" y="48512"/>
                      <a:pt x="138020" y="72723"/>
                    </a:cubicBezTo>
                    <a:close/>
                  </a:path>
                </a:pathLst>
              </a:custGeom>
              <a:solidFill>
                <a:srgbClr val="FF9A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00655B68-057A-455E-96B0-21886BA10443}"/>
                  </a:ext>
                </a:extLst>
              </p:cNvPr>
              <p:cNvSpPr/>
              <p:nvPr/>
            </p:nvSpPr>
            <p:spPr>
              <a:xfrm>
                <a:off x="6805066" y="7387227"/>
                <a:ext cx="159284" cy="127427"/>
              </a:xfrm>
              <a:custGeom>
                <a:avLst/>
                <a:gdLst>
                  <a:gd name="connsiteX0" fmla="*/ 40222 w 159284"/>
                  <a:gd name="connsiteY0" fmla="*/ 80369 h 127427"/>
                  <a:gd name="connsiteX1" fmla="*/ 55513 w 159284"/>
                  <a:gd name="connsiteY1" fmla="*/ 109359 h 127427"/>
                  <a:gd name="connsiteX2" fmla="*/ 149810 w 159284"/>
                  <a:gd name="connsiteY2" fmla="*/ 78139 h 127427"/>
                  <a:gd name="connsiteX3" fmla="*/ 137704 w 159284"/>
                  <a:gd name="connsiteY3" fmla="*/ 72723 h 127427"/>
                  <a:gd name="connsiteX4" fmla="*/ 40222 w 159284"/>
                  <a:gd name="connsiteY4" fmla="*/ 80369 h 127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84" h="127427">
                    <a:moveTo>
                      <a:pt x="40222" y="80369"/>
                    </a:moveTo>
                    <a:cubicBezTo>
                      <a:pt x="45956" y="91519"/>
                      <a:pt x="51053" y="101076"/>
                      <a:pt x="55513" y="109359"/>
                    </a:cubicBezTo>
                    <a:cubicBezTo>
                      <a:pt x="88326" y="101394"/>
                      <a:pt x="119864" y="91200"/>
                      <a:pt x="149810" y="78139"/>
                    </a:cubicBezTo>
                    <a:cubicBezTo>
                      <a:pt x="142801" y="74953"/>
                      <a:pt x="137704" y="72723"/>
                      <a:pt x="137704" y="72723"/>
                    </a:cubicBezTo>
                    <a:cubicBezTo>
                      <a:pt x="79088" y="48512"/>
                      <a:pt x="-13935" y="-27944"/>
                      <a:pt x="40222" y="80369"/>
                    </a:cubicBezTo>
                    <a:close/>
                  </a:path>
                </a:pathLst>
              </a:custGeom>
              <a:solidFill>
                <a:srgbClr val="BF73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1B4953BB-E014-4D74-B7FE-B6524672A910}"/>
                  </a:ext>
                </a:extLst>
              </p:cNvPr>
              <p:cNvSpPr/>
              <p:nvPr/>
            </p:nvSpPr>
            <p:spPr>
              <a:xfrm>
                <a:off x="6744939" y="7336650"/>
                <a:ext cx="254855" cy="159284"/>
              </a:xfrm>
              <a:custGeom>
                <a:avLst/>
                <a:gdLst>
                  <a:gd name="connsiteX0" fmla="*/ 24530 w 254854"/>
                  <a:gd name="connsiteY0" fmla="*/ 44614 h 159284"/>
                  <a:gd name="connsiteX1" fmla="*/ 28990 w 254854"/>
                  <a:gd name="connsiteY1" fmla="*/ 60861 h 159284"/>
                  <a:gd name="connsiteX2" fmla="*/ 43007 w 254854"/>
                  <a:gd name="connsiteY2" fmla="*/ 93355 h 159284"/>
                  <a:gd name="connsiteX3" fmla="*/ 59572 w 254854"/>
                  <a:gd name="connsiteY3" fmla="*/ 125849 h 159284"/>
                  <a:gd name="connsiteX4" fmla="*/ 82509 w 254854"/>
                  <a:gd name="connsiteY4" fmla="*/ 166944 h 159284"/>
                  <a:gd name="connsiteX5" fmla="*/ 115322 w 254854"/>
                  <a:gd name="connsiteY5" fmla="*/ 159936 h 159284"/>
                  <a:gd name="connsiteX6" fmla="*/ 100031 w 254854"/>
                  <a:gd name="connsiteY6" fmla="*/ 130946 h 159284"/>
                  <a:gd name="connsiteX7" fmla="*/ 197831 w 254854"/>
                  <a:gd name="connsiteY7" fmla="*/ 123300 h 159284"/>
                  <a:gd name="connsiteX8" fmla="*/ 209937 w 254854"/>
                  <a:gd name="connsiteY8" fmla="*/ 128716 h 159284"/>
                  <a:gd name="connsiteX9" fmla="*/ 239882 w 254854"/>
                  <a:gd name="connsiteY9" fmla="*/ 114381 h 159284"/>
                  <a:gd name="connsiteX10" fmla="*/ 221724 w 254854"/>
                  <a:gd name="connsiteY10" fmla="*/ 106098 h 159284"/>
                  <a:gd name="connsiteX11" fmla="*/ 220450 w 254854"/>
                  <a:gd name="connsiteY11" fmla="*/ 105461 h 159284"/>
                  <a:gd name="connsiteX12" fmla="*/ 219812 w 254854"/>
                  <a:gd name="connsiteY12" fmla="*/ 105142 h 159284"/>
                  <a:gd name="connsiteX13" fmla="*/ 217264 w 254854"/>
                  <a:gd name="connsiteY13" fmla="*/ 103868 h 159284"/>
                  <a:gd name="connsiteX14" fmla="*/ 214078 w 254854"/>
                  <a:gd name="connsiteY14" fmla="*/ 102593 h 159284"/>
                  <a:gd name="connsiteX15" fmla="*/ 211530 w 254854"/>
                  <a:gd name="connsiteY15" fmla="*/ 101319 h 159284"/>
                  <a:gd name="connsiteX16" fmla="*/ 210893 w 254854"/>
                  <a:gd name="connsiteY16" fmla="*/ 101319 h 159284"/>
                  <a:gd name="connsiteX17" fmla="*/ 209937 w 254854"/>
                  <a:gd name="connsiteY17" fmla="*/ 101001 h 159284"/>
                  <a:gd name="connsiteX18" fmla="*/ 206751 w 254854"/>
                  <a:gd name="connsiteY18" fmla="*/ 99726 h 159284"/>
                  <a:gd name="connsiteX19" fmla="*/ 204521 w 254854"/>
                  <a:gd name="connsiteY19" fmla="*/ 98771 h 159284"/>
                  <a:gd name="connsiteX20" fmla="*/ 198787 w 254854"/>
                  <a:gd name="connsiteY20" fmla="*/ 96222 h 159284"/>
                  <a:gd name="connsiteX21" fmla="*/ 193053 w 254854"/>
                  <a:gd name="connsiteY21" fmla="*/ 93355 h 159284"/>
                  <a:gd name="connsiteX22" fmla="*/ 187637 w 254854"/>
                  <a:gd name="connsiteY22" fmla="*/ 90807 h 159284"/>
                  <a:gd name="connsiteX23" fmla="*/ 186044 w 254854"/>
                  <a:gd name="connsiteY23" fmla="*/ 90169 h 159284"/>
                  <a:gd name="connsiteX24" fmla="*/ 150683 w 254854"/>
                  <a:gd name="connsiteY24" fmla="*/ 72011 h 159284"/>
                  <a:gd name="connsiteX25" fmla="*/ 104809 w 254854"/>
                  <a:gd name="connsiteY25" fmla="*/ 48437 h 159284"/>
                  <a:gd name="connsiteX26" fmla="*/ 49060 w 254854"/>
                  <a:gd name="connsiteY26" fmla="*/ 25500 h 159284"/>
                  <a:gd name="connsiteX27" fmla="*/ 25167 w 254854"/>
                  <a:gd name="connsiteY27" fmla="*/ 30597 h 159284"/>
                  <a:gd name="connsiteX28" fmla="*/ 24530 w 254854"/>
                  <a:gd name="connsiteY28" fmla="*/ 44614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54854" h="159284">
                    <a:moveTo>
                      <a:pt x="24530" y="44614"/>
                    </a:moveTo>
                    <a:cubicBezTo>
                      <a:pt x="25486" y="50030"/>
                      <a:pt x="27078" y="55445"/>
                      <a:pt x="28990" y="60861"/>
                    </a:cubicBezTo>
                    <a:cubicBezTo>
                      <a:pt x="32813" y="71692"/>
                      <a:pt x="37591" y="82524"/>
                      <a:pt x="43007" y="93355"/>
                    </a:cubicBezTo>
                    <a:cubicBezTo>
                      <a:pt x="48104" y="104186"/>
                      <a:pt x="53838" y="115018"/>
                      <a:pt x="59572" y="125849"/>
                    </a:cubicBezTo>
                    <a:cubicBezTo>
                      <a:pt x="66899" y="139548"/>
                      <a:pt x="74545" y="153565"/>
                      <a:pt x="82509" y="166944"/>
                    </a:cubicBezTo>
                    <a:cubicBezTo>
                      <a:pt x="93659" y="164714"/>
                      <a:pt x="104491" y="162485"/>
                      <a:pt x="115322" y="159936"/>
                    </a:cubicBezTo>
                    <a:cubicBezTo>
                      <a:pt x="110543" y="151972"/>
                      <a:pt x="105446" y="142415"/>
                      <a:pt x="100031" y="130946"/>
                    </a:cubicBezTo>
                    <a:cubicBezTo>
                      <a:pt x="46192" y="22633"/>
                      <a:pt x="138896" y="99089"/>
                      <a:pt x="197831" y="123300"/>
                    </a:cubicBezTo>
                    <a:cubicBezTo>
                      <a:pt x="197831" y="123300"/>
                      <a:pt x="202928" y="125212"/>
                      <a:pt x="209937" y="128716"/>
                    </a:cubicBezTo>
                    <a:cubicBezTo>
                      <a:pt x="220131" y="124256"/>
                      <a:pt x="230007" y="119478"/>
                      <a:pt x="239882" y="114381"/>
                    </a:cubicBezTo>
                    <a:cubicBezTo>
                      <a:pt x="231918" y="110558"/>
                      <a:pt x="225547" y="107691"/>
                      <a:pt x="221724" y="106098"/>
                    </a:cubicBezTo>
                    <a:cubicBezTo>
                      <a:pt x="221087" y="105779"/>
                      <a:pt x="220768" y="105779"/>
                      <a:pt x="220450" y="105461"/>
                    </a:cubicBezTo>
                    <a:cubicBezTo>
                      <a:pt x="220131" y="105142"/>
                      <a:pt x="219812" y="105142"/>
                      <a:pt x="219812" y="105142"/>
                    </a:cubicBezTo>
                    <a:cubicBezTo>
                      <a:pt x="217901" y="104186"/>
                      <a:pt x="217264" y="103868"/>
                      <a:pt x="217264" y="103868"/>
                    </a:cubicBezTo>
                    <a:cubicBezTo>
                      <a:pt x="217264" y="103868"/>
                      <a:pt x="215990" y="103231"/>
                      <a:pt x="214078" y="102593"/>
                    </a:cubicBezTo>
                    <a:cubicBezTo>
                      <a:pt x="213122" y="102275"/>
                      <a:pt x="212485" y="101956"/>
                      <a:pt x="211530" y="101319"/>
                    </a:cubicBezTo>
                    <a:cubicBezTo>
                      <a:pt x="211211" y="101319"/>
                      <a:pt x="211211" y="101319"/>
                      <a:pt x="210893" y="101319"/>
                    </a:cubicBezTo>
                    <a:cubicBezTo>
                      <a:pt x="210574" y="101001"/>
                      <a:pt x="210255" y="101001"/>
                      <a:pt x="209937" y="101001"/>
                    </a:cubicBezTo>
                    <a:cubicBezTo>
                      <a:pt x="208981" y="100682"/>
                      <a:pt x="208025" y="100045"/>
                      <a:pt x="206751" y="99726"/>
                    </a:cubicBezTo>
                    <a:cubicBezTo>
                      <a:pt x="206114" y="99408"/>
                      <a:pt x="205158" y="99089"/>
                      <a:pt x="204521" y="98771"/>
                    </a:cubicBezTo>
                    <a:cubicBezTo>
                      <a:pt x="202610" y="97815"/>
                      <a:pt x="200698" y="96859"/>
                      <a:pt x="198787" y="96222"/>
                    </a:cubicBezTo>
                    <a:cubicBezTo>
                      <a:pt x="196875" y="95267"/>
                      <a:pt x="194964" y="94311"/>
                      <a:pt x="193053" y="93355"/>
                    </a:cubicBezTo>
                    <a:cubicBezTo>
                      <a:pt x="191141" y="92718"/>
                      <a:pt x="189548" y="91762"/>
                      <a:pt x="187637" y="90807"/>
                    </a:cubicBezTo>
                    <a:cubicBezTo>
                      <a:pt x="187000" y="90488"/>
                      <a:pt x="186681" y="90169"/>
                      <a:pt x="186044" y="90169"/>
                    </a:cubicBezTo>
                    <a:cubicBezTo>
                      <a:pt x="176169" y="85391"/>
                      <a:pt x="164381" y="79019"/>
                      <a:pt x="150683" y="72011"/>
                    </a:cubicBezTo>
                    <a:cubicBezTo>
                      <a:pt x="136985" y="65002"/>
                      <a:pt x="121693" y="56720"/>
                      <a:pt x="104809" y="48437"/>
                    </a:cubicBezTo>
                    <a:cubicBezTo>
                      <a:pt x="87925" y="40473"/>
                      <a:pt x="69129" y="30916"/>
                      <a:pt x="49060" y="25500"/>
                    </a:cubicBezTo>
                    <a:cubicBezTo>
                      <a:pt x="39184" y="22951"/>
                      <a:pt x="27078" y="22633"/>
                      <a:pt x="25167" y="30597"/>
                    </a:cubicBezTo>
                    <a:cubicBezTo>
                      <a:pt x="23256" y="34101"/>
                      <a:pt x="23893" y="39517"/>
                      <a:pt x="24530" y="44614"/>
                    </a:cubicBezTo>
                    <a:close/>
                  </a:path>
                </a:pathLst>
              </a:custGeom>
              <a:solidFill>
                <a:srgbClr val="BF61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CE4F5688-85B3-41B5-AB5B-34D1F74B086C}"/>
                  </a:ext>
                </a:extLst>
              </p:cNvPr>
              <p:cNvSpPr/>
              <p:nvPr/>
            </p:nvSpPr>
            <p:spPr>
              <a:xfrm>
                <a:off x="6734860" y="7328333"/>
                <a:ext cx="222998" cy="191141"/>
              </a:xfrm>
              <a:custGeom>
                <a:avLst/>
                <a:gdLst>
                  <a:gd name="connsiteX0" fmla="*/ 24415 w 222998"/>
                  <a:gd name="connsiteY0" fmla="*/ 54524 h 191141"/>
                  <a:gd name="connsiteX1" fmla="*/ 28237 w 222998"/>
                  <a:gd name="connsiteY1" fmla="*/ 72683 h 191141"/>
                  <a:gd name="connsiteX2" fmla="*/ 56272 w 222998"/>
                  <a:gd name="connsiteY2" fmla="*/ 141175 h 191141"/>
                  <a:gd name="connsiteX3" fmla="*/ 76023 w 222998"/>
                  <a:gd name="connsiteY3" fmla="*/ 178448 h 191141"/>
                  <a:gd name="connsiteX4" fmla="*/ 84306 w 222998"/>
                  <a:gd name="connsiteY4" fmla="*/ 177173 h 191141"/>
                  <a:gd name="connsiteX5" fmla="*/ 92588 w 222998"/>
                  <a:gd name="connsiteY5" fmla="*/ 175580 h 191141"/>
                  <a:gd name="connsiteX6" fmla="*/ 69651 w 222998"/>
                  <a:gd name="connsiteY6" fmla="*/ 134485 h 191141"/>
                  <a:gd name="connsiteX7" fmla="*/ 53086 w 222998"/>
                  <a:gd name="connsiteY7" fmla="*/ 101991 h 191141"/>
                  <a:gd name="connsiteX8" fmla="*/ 39069 w 222998"/>
                  <a:gd name="connsiteY8" fmla="*/ 69497 h 191141"/>
                  <a:gd name="connsiteX9" fmla="*/ 34609 w 222998"/>
                  <a:gd name="connsiteY9" fmla="*/ 53250 h 191141"/>
                  <a:gd name="connsiteX10" fmla="*/ 34290 w 222998"/>
                  <a:gd name="connsiteY10" fmla="*/ 38596 h 191141"/>
                  <a:gd name="connsiteX11" fmla="*/ 58183 w 222998"/>
                  <a:gd name="connsiteY11" fmla="*/ 33499 h 191141"/>
                  <a:gd name="connsiteX12" fmla="*/ 113933 w 222998"/>
                  <a:gd name="connsiteY12" fmla="*/ 56436 h 191141"/>
                  <a:gd name="connsiteX13" fmla="*/ 159806 w 222998"/>
                  <a:gd name="connsiteY13" fmla="*/ 80010 h 191141"/>
                  <a:gd name="connsiteX14" fmla="*/ 195167 w 222998"/>
                  <a:gd name="connsiteY14" fmla="*/ 98168 h 191141"/>
                  <a:gd name="connsiteX15" fmla="*/ 196760 w 222998"/>
                  <a:gd name="connsiteY15" fmla="*/ 98805 h 191141"/>
                  <a:gd name="connsiteX16" fmla="*/ 202176 w 222998"/>
                  <a:gd name="connsiteY16" fmla="*/ 101354 h 191141"/>
                  <a:gd name="connsiteX17" fmla="*/ 207910 w 222998"/>
                  <a:gd name="connsiteY17" fmla="*/ 104221 h 191141"/>
                  <a:gd name="connsiteX18" fmla="*/ 213645 w 222998"/>
                  <a:gd name="connsiteY18" fmla="*/ 106770 h 191141"/>
                  <a:gd name="connsiteX19" fmla="*/ 215875 w 222998"/>
                  <a:gd name="connsiteY19" fmla="*/ 107725 h 191141"/>
                  <a:gd name="connsiteX20" fmla="*/ 218104 w 222998"/>
                  <a:gd name="connsiteY20" fmla="*/ 108681 h 191141"/>
                  <a:gd name="connsiteX21" fmla="*/ 195167 w 222998"/>
                  <a:gd name="connsiteY21" fmla="*/ 97531 h 191141"/>
                  <a:gd name="connsiteX22" fmla="*/ 115207 w 222998"/>
                  <a:gd name="connsiteY22" fmla="*/ 52931 h 191141"/>
                  <a:gd name="connsiteX23" fmla="*/ 59457 w 222998"/>
                  <a:gd name="connsiteY23" fmla="*/ 26490 h 191141"/>
                  <a:gd name="connsiteX24" fmla="*/ 41936 w 222998"/>
                  <a:gd name="connsiteY24" fmla="*/ 23942 h 191141"/>
                  <a:gd name="connsiteX25" fmla="*/ 32060 w 222998"/>
                  <a:gd name="connsiteY25" fmla="*/ 26809 h 191141"/>
                  <a:gd name="connsiteX26" fmla="*/ 25052 w 222998"/>
                  <a:gd name="connsiteY26" fmla="*/ 35410 h 191141"/>
                  <a:gd name="connsiteX27" fmla="*/ 24415 w 222998"/>
                  <a:gd name="connsiteY27" fmla="*/ 54524 h 1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2998" h="191141">
                    <a:moveTo>
                      <a:pt x="24415" y="54524"/>
                    </a:moveTo>
                    <a:cubicBezTo>
                      <a:pt x="25370" y="60577"/>
                      <a:pt x="26645" y="66630"/>
                      <a:pt x="28237" y="72683"/>
                    </a:cubicBezTo>
                    <a:cubicBezTo>
                      <a:pt x="34927" y="96257"/>
                      <a:pt x="45440" y="118557"/>
                      <a:pt x="56272" y="141175"/>
                    </a:cubicBezTo>
                    <a:cubicBezTo>
                      <a:pt x="62324" y="153599"/>
                      <a:pt x="68696" y="166023"/>
                      <a:pt x="76023" y="178448"/>
                    </a:cubicBezTo>
                    <a:cubicBezTo>
                      <a:pt x="78890" y="178129"/>
                      <a:pt x="81757" y="177492"/>
                      <a:pt x="84306" y="177173"/>
                    </a:cubicBezTo>
                    <a:cubicBezTo>
                      <a:pt x="87173" y="176536"/>
                      <a:pt x="90040" y="176218"/>
                      <a:pt x="92588" y="175580"/>
                    </a:cubicBezTo>
                    <a:cubicBezTo>
                      <a:pt x="84624" y="162201"/>
                      <a:pt x="76979" y="148184"/>
                      <a:pt x="69651" y="134485"/>
                    </a:cubicBezTo>
                    <a:cubicBezTo>
                      <a:pt x="63599" y="123654"/>
                      <a:pt x="58183" y="112823"/>
                      <a:pt x="53086" y="101991"/>
                    </a:cubicBezTo>
                    <a:cubicBezTo>
                      <a:pt x="47670" y="91160"/>
                      <a:pt x="42892" y="80328"/>
                      <a:pt x="39069" y="69497"/>
                    </a:cubicBezTo>
                    <a:cubicBezTo>
                      <a:pt x="37157" y="64081"/>
                      <a:pt x="35565" y="58666"/>
                      <a:pt x="34609" y="53250"/>
                    </a:cubicBezTo>
                    <a:cubicBezTo>
                      <a:pt x="33653" y="47834"/>
                      <a:pt x="33016" y="42419"/>
                      <a:pt x="34290" y="38596"/>
                    </a:cubicBezTo>
                    <a:cubicBezTo>
                      <a:pt x="35883" y="30313"/>
                      <a:pt x="48307" y="30950"/>
                      <a:pt x="58183" y="33499"/>
                    </a:cubicBezTo>
                    <a:cubicBezTo>
                      <a:pt x="78571" y="38915"/>
                      <a:pt x="97048" y="48153"/>
                      <a:pt x="113933" y="56436"/>
                    </a:cubicBezTo>
                    <a:cubicBezTo>
                      <a:pt x="130817" y="64719"/>
                      <a:pt x="146108" y="73001"/>
                      <a:pt x="159806" y="80010"/>
                    </a:cubicBezTo>
                    <a:cubicBezTo>
                      <a:pt x="173505" y="87018"/>
                      <a:pt x="185292" y="93390"/>
                      <a:pt x="195167" y="98168"/>
                    </a:cubicBezTo>
                    <a:cubicBezTo>
                      <a:pt x="195805" y="98487"/>
                      <a:pt x="196442" y="98805"/>
                      <a:pt x="196760" y="98805"/>
                    </a:cubicBezTo>
                    <a:cubicBezTo>
                      <a:pt x="198672" y="99761"/>
                      <a:pt x="200583" y="100717"/>
                      <a:pt x="202176" y="101354"/>
                    </a:cubicBezTo>
                    <a:cubicBezTo>
                      <a:pt x="204087" y="102310"/>
                      <a:pt x="205999" y="103265"/>
                      <a:pt x="207910" y="104221"/>
                    </a:cubicBezTo>
                    <a:cubicBezTo>
                      <a:pt x="209822" y="105177"/>
                      <a:pt x="211733" y="106133"/>
                      <a:pt x="213645" y="106770"/>
                    </a:cubicBezTo>
                    <a:cubicBezTo>
                      <a:pt x="214600" y="107088"/>
                      <a:pt x="215237" y="107407"/>
                      <a:pt x="215875" y="107725"/>
                    </a:cubicBezTo>
                    <a:cubicBezTo>
                      <a:pt x="216512" y="108044"/>
                      <a:pt x="217467" y="108363"/>
                      <a:pt x="218104" y="108681"/>
                    </a:cubicBezTo>
                    <a:cubicBezTo>
                      <a:pt x="212689" y="106133"/>
                      <a:pt x="205043" y="102628"/>
                      <a:pt x="195167" y="97531"/>
                    </a:cubicBezTo>
                    <a:cubicBezTo>
                      <a:pt x="175416" y="87656"/>
                      <a:pt x="148338" y="71727"/>
                      <a:pt x="115207" y="52931"/>
                    </a:cubicBezTo>
                    <a:cubicBezTo>
                      <a:pt x="98641" y="43693"/>
                      <a:pt x="80801" y="33180"/>
                      <a:pt x="59457" y="26490"/>
                    </a:cubicBezTo>
                    <a:cubicBezTo>
                      <a:pt x="54042" y="24897"/>
                      <a:pt x="48307" y="23623"/>
                      <a:pt x="41936" y="23942"/>
                    </a:cubicBezTo>
                    <a:cubicBezTo>
                      <a:pt x="38750" y="24260"/>
                      <a:pt x="35246" y="24897"/>
                      <a:pt x="32060" y="26809"/>
                    </a:cubicBezTo>
                    <a:cubicBezTo>
                      <a:pt x="28875" y="28720"/>
                      <a:pt x="26326" y="32224"/>
                      <a:pt x="25052" y="35410"/>
                    </a:cubicBezTo>
                    <a:cubicBezTo>
                      <a:pt x="23459" y="42100"/>
                      <a:pt x="23778" y="48471"/>
                      <a:pt x="24415" y="54524"/>
                    </a:cubicBezTo>
                    <a:close/>
                  </a:path>
                </a:pathLst>
              </a:custGeom>
              <a:solidFill>
                <a:srgbClr val="BF352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8D82C3BE-66FB-4D0D-B3BB-C7B240C4DDFE}"/>
                </a:ext>
              </a:extLst>
            </p:cNvPr>
            <p:cNvSpPr/>
            <p:nvPr/>
          </p:nvSpPr>
          <p:spPr>
            <a:xfrm rot="2457819">
              <a:off x="5508600" y="5785899"/>
              <a:ext cx="901644" cy="540985"/>
            </a:xfrm>
            <a:custGeom>
              <a:avLst/>
              <a:gdLst>
                <a:gd name="connsiteX0" fmla="*/ 773032 w 796421"/>
                <a:gd name="connsiteY0" fmla="*/ 476260 h 477853"/>
                <a:gd name="connsiteX1" fmla="*/ 299639 w 796421"/>
                <a:gd name="connsiteY1" fmla="*/ 288305 h 477853"/>
                <a:gd name="connsiteX2" fmla="*/ 223819 w 796421"/>
                <a:gd name="connsiteY2" fmla="*/ 241475 h 477853"/>
                <a:gd name="connsiteX3" fmla="*/ 200564 w 796421"/>
                <a:gd name="connsiteY3" fmla="*/ 226502 h 477853"/>
                <a:gd name="connsiteX4" fmla="*/ 193237 w 796421"/>
                <a:gd name="connsiteY4" fmla="*/ 221724 h 477853"/>
                <a:gd name="connsiteX5" fmla="*/ 31085 w 796421"/>
                <a:gd name="connsiteY5" fmla="*/ 79642 h 477853"/>
                <a:gd name="connsiteX6" fmla="*/ 98303 w 796421"/>
                <a:gd name="connsiteY6" fmla="*/ 23893 h 477853"/>
                <a:gd name="connsiteX7" fmla="*/ 98622 w 796421"/>
                <a:gd name="connsiteY7" fmla="*/ 23893 h 477853"/>
                <a:gd name="connsiteX8" fmla="*/ 154053 w 796421"/>
                <a:gd name="connsiteY8" fmla="*/ 27397 h 477853"/>
                <a:gd name="connsiteX9" fmla="*/ 196423 w 796421"/>
                <a:gd name="connsiteY9" fmla="*/ 35998 h 477853"/>
                <a:gd name="connsiteX10" fmla="*/ 291356 w 796421"/>
                <a:gd name="connsiteY10" fmla="*/ 65625 h 477853"/>
                <a:gd name="connsiteX11" fmla="*/ 320027 w 796421"/>
                <a:gd name="connsiteY11" fmla="*/ 76775 h 477853"/>
                <a:gd name="connsiteX12" fmla="*/ 725565 w 796421"/>
                <a:gd name="connsiteY12" fmla="*/ 373044 h 477853"/>
                <a:gd name="connsiteX13" fmla="*/ 725565 w 796421"/>
                <a:gd name="connsiteY13" fmla="*/ 373362 h 477853"/>
                <a:gd name="connsiteX14" fmla="*/ 746272 w 796421"/>
                <a:gd name="connsiteY14" fmla="*/ 397574 h 477853"/>
                <a:gd name="connsiteX15" fmla="*/ 773032 w 796421"/>
                <a:gd name="connsiteY15" fmla="*/ 476260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6421" h="477853">
                  <a:moveTo>
                    <a:pt x="773032" y="476260"/>
                  </a:moveTo>
                  <a:cubicBezTo>
                    <a:pt x="727158" y="504613"/>
                    <a:pt x="493966" y="402671"/>
                    <a:pt x="299639" y="288305"/>
                  </a:cubicBezTo>
                  <a:cubicBezTo>
                    <a:pt x="273516" y="273013"/>
                    <a:pt x="248031" y="257403"/>
                    <a:pt x="223819" y="241475"/>
                  </a:cubicBezTo>
                  <a:cubicBezTo>
                    <a:pt x="216174" y="236696"/>
                    <a:pt x="208210" y="231599"/>
                    <a:pt x="200564" y="226502"/>
                  </a:cubicBezTo>
                  <a:cubicBezTo>
                    <a:pt x="198015" y="224909"/>
                    <a:pt x="195785" y="223317"/>
                    <a:pt x="193237" y="221724"/>
                  </a:cubicBezTo>
                  <a:cubicBezTo>
                    <a:pt x="112957" y="167886"/>
                    <a:pt x="51155" y="116596"/>
                    <a:pt x="31085" y="79642"/>
                  </a:cubicBezTo>
                  <a:cubicBezTo>
                    <a:pt x="12290" y="45555"/>
                    <a:pt x="28855" y="23893"/>
                    <a:pt x="98303" y="23893"/>
                  </a:cubicBezTo>
                  <a:lnTo>
                    <a:pt x="98622" y="23893"/>
                  </a:lnTo>
                  <a:cubicBezTo>
                    <a:pt x="114232" y="23893"/>
                    <a:pt x="132709" y="25167"/>
                    <a:pt x="154053" y="27397"/>
                  </a:cubicBezTo>
                  <a:cubicBezTo>
                    <a:pt x="154053" y="27397"/>
                    <a:pt x="169344" y="29308"/>
                    <a:pt x="196423" y="35998"/>
                  </a:cubicBezTo>
                  <a:cubicBezTo>
                    <a:pt x="220315" y="41732"/>
                    <a:pt x="252809" y="50971"/>
                    <a:pt x="291356" y="65625"/>
                  </a:cubicBezTo>
                  <a:cubicBezTo>
                    <a:pt x="300594" y="68811"/>
                    <a:pt x="310152" y="72634"/>
                    <a:pt x="320027" y="76775"/>
                  </a:cubicBezTo>
                  <a:cubicBezTo>
                    <a:pt x="431526" y="122968"/>
                    <a:pt x="583165" y="210255"/>
                    <a:pt x="725565" y="373044"/>
                  </a:cubicBezTo>
                  <a:lnTo>
                    <a:pt x="725565" y="373362"/>
                  </a:lnTo>
                  <a:cubicBezTo>
                    <a:pt x="732574" y="381327"/>
                    <a:pt x="739582" y="389291"/>
                    <a:pt x="746272" y="397574"/>
                  </a:cubicBezTo>
                  <a:cubicBezTo>
                    <a:pt x="782589" y="442173"/>
                    <a:pt x="788960" y="466703"/>
                    <a:pt x="773032" y="4762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A9C87D77-8EA6-4BBA-BA85-BAFDD88250D2}"/>
                </a:ext>
              </a:extLst>
            </p:cNvPr>
            <p:cNvSpPr/>
            <p:nvPr/>
          </p:nvSpPr>
          <p:spPr>
            <a:xfrm>
              <a:off x="5880968" y="5802319"/>
              <a:ext cx="180328" cy="180328"/>
            </a:xfrm>
            <a:custGeom>
              <a:avLst/>
              <a:gdLst>
                <a:gd name="connsiteX0" fmla="*/ 149409 w 159284"/>
                <a:gd name="connsiteY0" fmla="*/ 141763 h 159284"/>
                <a:gd name="connsiteX1" fmla="*/ 41095 w 159284"/>
                <a:gd name="connsiteY1" fmla="*/ 75182 h 159284"/>
                <a:gd name="connsiteX2" fmla="*/ 25485 w 159284"/>
                <a:gd name="connsiteY2" fmla="*/ 28034 h 159284"/>
                <a:gd name="connsiteX3" fmla="*/ 23893 w 159284"/>
                <a:gd name="connsiteY3" fmla="*/ 23893 h 159284"/>
                <a:gd name="connsiteX4" fmla="*/ 130295 w 159284"/>
                <a:gd name="connsiteY4" fmla="*/ 90474 h 159284"/>
                <a:gd name="connsiteX5" fmla="*/ 149409 w 159284"/>
                <a:gd name="connsiteY5" fmla="*/ 14176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284" h="159284">
                  <a:moveTo>
                    <a:pt x="149409" y="141763"/>
                  </a:moveTo>
                  <a:cubicBezTo>
                    <a:pt x="111499" y="119782"/>
                    <a:pt x="74864" y="97482"/>
                    <a:pt x="41095" y="75182"/>
                  </a:cubicBezTo>
                  <a:cubicBezTo>
                    <a:pt x="36317" y="59254"/>
                    <a:pt x="30901" y="43644"/>
                    <a:pt x="25485" y="28034"/>
                  </a:cubicBezTo>
                  <a:cubicBezTo>
                    <a:pt x="25167" y="26760"/>
                    <a:pt x="24530" y="25167"/>
                    <a:pt x="23893" y="23893"/>
                  </a:cubicBezTo>
                  <a:cubicBezTo>
                    <a:pt x="57024" y="45874"/>
                    <a:pt x="92703" y="68492"/>
                    <a:pt x="130295" y="90474"/>
                  </a:cubicBezTo>
                  <a:cubicBezTo>
                    <a:pt x="136985" y="107358"/>
                    <a:pt x="143675" y="124242"/>
                    <a:pt x="149409" y="14176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616328B-E38F-481A-A388-635CB7060FEC}"/>
                </a:ext>
              </a:extLst>
            </p:cNvPr>
            <p:cNvSpPr/>
            <p:nvPr/>
          </p:nvSpPr>
          <p:spPr>
            <a:xfrm>
              <a:off x="5556738" y="4917628"/>
              <a:ext cx="360658" cy="396723"/>
            </a:xfrm>
            <a:custGeom>
              <a:avLst/>
              <a:gdLst>
                <a:gd name="connsiteX0" fmla="*/ 320799 w 318568"/>
                <a:gd name="connsiteY0" fmla="*/ 298499 h 350425"/>
                <a:gd name="connsiteX1" fmla="*/ 318887 w 318568"/>
                <a:gd name="connsiteY1" fmla="*/ 335453 h 350425"/>
                <a:gd name="connsiteX2" fmla="*/ 23893 w 318568"/>
                <a:gd name="connsiteY2" fmla="*/ 23893 h 350425"/>
                <a:gd name="connsiteX3" fmla="*/ 167886 w 318568"/>
                <a:gd name="connsiteY3" fmla="*/ 94615 h 350425"/>
                <a:gd name="connsiteX4" fmla="*/ 320480 w 318568"/>
                <a:gd name="connsiteY4" fmla="*/ 286712 h 350425"/>
                <a:gd name="connsiteX5" fmla="*/ 320799 w 318568"/>
                <a:gd name="connsiteY5" fmla="*/ 298499 h 35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68" h="350425">
                  <a:moveTo>
                    <a:pt x="320799" y="298499"/>
                  </a:moveTo>
                  <a:cubicBezTo>
                    <a:pt x="320799" y="310923"/>
                    <a:pt x="320162" y="323347"/>
                    <a:pt x="318887" y="335453"/>
                  </a:cubicBezTo>
                  <a:cubicBezTo>
                    <a:pt x="254218" y="142400"/>
                    <a:pt x="85695" y="55750"/>
                    <a:pt x="23893" y="23893"/>
                  </a:cubicBezTo>
                  <a:cubicBezTo>
                    <a:pt x="81235" y="40140"/>
                    <a:pt x="128702" y="65625"/>
                    <a:pt x="167886" y="94615"/>
                  </a:cubicBezTo>
                  <a:cubicBezTo>
                    <a:pt x="272695" y="172664"/>
                    <a:pt x="316657" y="276518"/>
                    <a:pt x="320480" y="286712"/>
                  </a:cubicBezTo>
                  <a:cubicBezTo>
                    <a:pt x="320799" y="290535"/>
                    <a:pt x="320799" y="294357"/>
                    <a:pt x="320799" y="298499"/>
                  </a:cubicBezTo>
                  <a:close/>
                </a:path>
              </a:pathLst>
            </a:custGeom>
            <a:solidFill>
              <a:srgbClr val="5454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19F4271-7542-4592-97F6-C8547787A0CB}"/>
                </a:ext>
              </a:extLst>
            </p:cNvPr>
            <p:cNvSpPr/>
            <p:nvPr/>
          </p:nvSpPr>
          <p:spPr>
            <a:xfrm>
              <a:off x="4883158" y="5365925"/>
              <a:ext cx="1164573" cy="1839350"/>
            </a:xfrm>
            <a:custGeom>
              <a:avLst/>
              <a:gdLst>
                <a:gd name="connsiteX0" fmla="*/ 1172651 w 1178704"/>
                <a:gd name="connsiteY0" fmla="*/ 1000306 h 1624700"/>
                <a:gd name="connsiteX1" fmla="*/ 1169784 w 1178704"/>
                <a:gd name="connsiteY1" fmla="*/ 1086956 h 1624700"/>
                <a:gd name="connsiteX2" fmla="*/ 598272 w 1178704"/>
                <a:gd name="connsiteY2" fmla="*/ 1626930 h 1624700"/>
                <a:gd name="connsiteX3" fmla="*/ 23893 w 1178704"/>
                <a:gd name="connsiteY3" fmla="*/ 1000306 h 1624700"/>
                <a:gd name="connsiteX4" fmla="*/ 24211 w 1178704"/>
                <a:gd name="connsiteY4" fmla="*/ 974820 h 1624700"/>
                <a:gd name="connsiteX5" fmla="*/ 105765 w 1178704"/>
                <a:gd name="connsiteY5" fmla="*/ 523727 h 1624700"/>
                <a:gd name="connsiteX6" fmla="*/ 214078 w 1178704"/>
                <a:gd name="connsiteY6" fmla="*/ 457146 h 1624700"/>
                <a:gd name="connsiteX7" fmla="*/ 230325 w 1178704"/>
                <a:gd name="connsiteY7" fmla="*/ 409998 h 1624700"/>
                <a:gd name="connsiteX8" fmla="*/ 123605 w 1178704"/>
                <a:gd name="connsiteY8" fmla="*/ 476579 h 1624700"/>
                <a:gd name="connsiteX9" fmla="*/ 237971 w 1178704"/>
                <a:gd name="connsiteY9" fmla="*/ 258678 h 1624700"/>
                <a:gd name="connsiteX10" fmla="*/ 269828 w 1178704"/>
                <a:gd name="connsiteY10" fmla="*/ 215671 h 1624700"/>
                <a:gd name="connsiteX11" fmla="*/ 504613 w 1178704"/>
                <a:gd name="connsiteY11" fmla="*/ 38547 h 1624700"/>
                <a:gd name="connsiteX12" fmla="*/ 598272 w 1178704"/>
                <a:gd name="connsiteY12" fmla="*/ 23893 h 1624700"/>
                <a:gd name="connsiteX13" fmla="*/ 690975 w 1178704"/>
                <a:gd name="connsiteY13" fmla="*/ 38228 h 1624700"/>
                <a:gd name="connsiteX14" fmla="*/ 927035 w 1178704"/>
                <a:gd name="connsiteY14" fmla="*/ 215671 h 1624700"/>
                <a:gd name="connsiteX15" fmla="*/ 929902 w 1178704"/>
                <a:gd name="connsiteY15" fmla="*/ 219494 h 1624700"/>
                <a:gd name="connsiteX16" fmla="*/ 961122 w 1178704"/>
                <a:gd name="connsiteY16" fmla="*/ 262501 h 1624700"/>
                <a:gd name="connsiteX17" fmla="*/ 1068479 w 1178704"/>
                <a:gd name="connsiteY17" fmla="*/ 465747 h 1624700"/>
                <a:gd name="connsiteX18" fmla="*/ 1072621 w 1178704"/>
                <a:gd name="connsiteY18" fmla="*/ 476579 h 1624700"/>
                <a:gd name="connsiteX19" fmla="*/ 966219 w 1178704"/>
                <a:gd name="connsiteY19" fmla="*/ 409998 h 1624700"/>
                <a:gd name="connsiteX20" fmla="*/ 967812 w 1178704"/>
                <a:gd name="connsiteY20" fmla="*/ 414139 h 1624700"/>
                <a:gd name="connsiteX21" fmla="*/ 983422 w 1178704"/>
                <a:gd name="connsiteY21" fmla="*/ 461287 h 1624700"/>
                <a:gd name="connsiteX22" fmla="*/ 1092053 w 1178704"/>
                <a:gd name="connsiteY22" fmla="*/ 527868 h 1624700"/>
                <a:gd name="connsiteX23" fmla="*/ 1171696 w 1178704"/>
                <a:gd name="connsiteY23" fmla="*/ 945830 h 1624700"/>
                <a:gd name="connsiteX24" fmla="*/ 1172651 w 1178704"/>
                <a:gd name="connsiteY24" fmla="*/ 1000306 h 162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8704" h="1624700">
                  <a:moveTo>
                    <a:pt x="1172651" y="1000306"/>
                  </a:moveTo>
                  <a:cubicBezTo>
                    <a:pt x="1172651" y="1030570"/>
                    <a:pt x="1172014" y="1059559"/>
                    <a:pt x="1169784" y="1086956"/>
                  </a:cubicBezTo>
                  <a:cubicBezTo>
                    <a:pt x="1140157" y="1498228"/>
                    <a:pt x="895497" y="1626930"/>
                    <a:pt x="598272" y="1626930"/>
                  </a:cubicBezTo>
                  <a:cubicBezTo>
                    <a:pt x="281296" y="1626930"/>
                    <a:pt x="23893" y="1480389"/>
                    <a:pt x="23893" y="1000306"/>
                  </a:cubicBezTo>
                  <a:cubicBezTo>
                    <a:pt x="23893" y="991704"/>
                    <a:pt x="23893" y="983422"/>
                    <a:pt x="24211" y="974820"/>
                  </a:cubicBezTo>
                  <a:cubicBezTo>
                    <a:pt x="27078" y="819677"/>
                    <a:pt x="56387" y="663260"/>
                    <a:pt x="105765" y="523727"/>
                  </a:cubicBezTo>
                  <a:cubicBezTo>
                    <a:pt x="143993" y="501746"/>
                    <a:pt x="180310" y="479446"/>
                    <a:pt x="214078" y="457146"/>
                  </a:cubicBezTo>
                  <a:cubicBezTo>
                    <a:pt x="219175" y="440899"/>
                    <a:pt x="224591" y="425289"/>
                    <a:pt x="230325" y="409998"/>
                  </a:cubicBezTo>
                  <a:cubicBezTo>
                    <a:pt x="197194" y="431979"/>
                    <a:pt x="161196" y="454597"/>
                    <a:pt x="123605" y="476579"/>
                  </a:cubicBezTo>
                  <a:cubicBezTo>
                    <a:pt x="155462" y="396299"/>
                    <a:pt x="194008" y="322391"/>
                    <a:pt x="237971" y="258678"/>
                  </a:cubicBezTo>
                  <a:cubicBezTo>
                    <a:pt x="248165" y="244024"/>
                    <a:pt x="258678" y="229369"/>
                    <a:pt x="269828" y="215671"/>
                  </a:cubicBezTo>
                  <a:cubicBezTo>
                    <a:pt x="338639" y="128383"/>
                    <a:pt x="418599" y="65625"/>
                    <a:pt x="504613" y="38547"/>
                  </a:cubicBezTo>
                  <a:cubicBezTo>
                    <a:pt x="535195" y="28990"/>
                    <a:pt x="566415" y="23893"/>
                    <a:pt x="598272" y="23893"/>
                  </a:cubicBezTo>
                  <a:cubicBezTo>
                    <a:pt x="629810" y="23893"/>
                    <a:pt x="660711" y="28671"/>
                    <a:pt x="690975" y="38228"/>
                  </a:cubicBezTo>
                  <a:cubicBezTo>
                    <a:pt x="777626" y="64988"/>
                    <a:pt x="857905" y="128383"/>
                    <a:pt x="927035" y="215671"/>
                  </a:cubicBezTo>
                  <a:cubicBezTo>
                    <a:pt x="927672" y="216945"/>
                    <a:pt x="928946" y="217901"/>
                    <a:pt x="929902" y="219494"/>
                  </a:cubicBezTo>
                  <a:cubicBezTo>
                    <a:pt x="940733" y="233192"/>
                    <a:pt x="951246" y="247846"/>
                    <a:pt x="961122" y="262501"/>
                  </a:cubicBezTo>
                  <a:cubicBezTo>
                    <a:pt x="1002217" y="322391"/>
                    <a:pt x="1038215" y="391202"/>
                    <a:pt x="1068479" y="465747"/>
                  </a:cubicBezTo>
                  <a:cubicBezTo>
                    <a:pt x="1070072" y="469252"/>
                    <a:pt x="1071346" y="472756"/>
                    <a:pt x="1072621" y="476579"/>
                  </a:cubicBezTo>
                  <a:cubicBezTo>
                    <a:pt x="1035030" y="454597"/>
                    <a:pt x="999031" y="431979"/>
                    <a:pt x="966219" y="409998"/>
                  </a:cubicBezTo>
                  <a:cubicBezTo>
                    <a:pt x="966537" y="411272"/>
                    <a:pt x="967175" y="412865"/>
                    <a:pt x="967812" y="414139"/>
                  </a:cubicBezTo>
                  <a:cubicBezTo>
                    <a:pt x="973227" y="429749"/>
                    <a:pt x="978643" y="445359"/>
                    <a:pt x="983422" y="461287"/>
                  </a:cubicBezTo>
                  <a:cubicBezTo>
                    <a:pt x="1017508" y="483587"/>
                    <a:pt x="1054144" y="505887"/>
                    <a:pt x="1092053" y="527868"/>
                  </a:cubicBezTo>
                  <a:cubicBezTo>
                    <a:pt x="1137609" y="657526"/>
                    <a:pt x="1165643" y="801519"/>
                    <a:pt x="1171696" y="945830"/>
                  </a:cubicBezTo>
                  <a:cubicBezTo>
                    <a:pt x="1172333" y="963670"/>
                    <a:pt x="1172651" y="982147"/>
                    <a:pt x="1172651" y="100030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Diamond 329">
              <a:extLst>
                <a:ext uri="{FF2B5EF4-FFF2-40B4-BE49-F238E27FC236}">
                  <a16:creationId xmlns:a16="http://schemas.microsoft.com/office/drawing/2014/main" id="{B2684C49-FE4C-44EC-A346-29F0ECC1FC83}"/>
                </a:ext>
              </a:extLst>
            </p:cNvPr>
            <p:cNvSpPr/>
            <p:nvPr/>
          </p:nvSpPr>
          <p:spPr>
            <a:xfrm rot="21101512">
              <a:off x="5022296" y="5219434"/>
              <a:ext cx="395693" cy="291091"/>
            </a:xfrm>
            <a:custGeom>
              <a:avLst/>
              <a:gdLst>
                <a:gd name="connsiteX0" fmla="*/ 0 w 395693"/>
                <a:gd name="connsiteY0" fmla="*/ 202696 h 405391"/>
                <a:gd name="connsiteX1" fmla="*/ 197847 w 395693"/>
                <a:gd name="connsiteY1" fmla="*/ 0 h 405391"/>
                <a:gd name="connsiteX2" fmla="*/ 395693 w 395693"/>
                <a:gd name="connsiteY2" fmla="*/ 202696 h 405391"/>
                <a:gd name="connsiteX3" fmla="*/ 197847 w 395693"/>
                <a:gd name="connsiteY3" fmla="*/ 405391 h 405391"/>
                <a:gd name="connsiteX4" fmla="*/ 0 w 395693"/>
                <a:gd name="connsiteY4" fmla="*/ 202696 h 405391"/>
                <a:gd name="connsiteX0" fmla="*/ 0 w 395693"/>
                <a:gd name="connsiteY0" fmla="*/ 202696 h 405391"/>
                <a:gd name="connsiteX1" fmla="*/ 197847 w 395693"/>
                <a:gd name="connsiteY1" fmla="*/ 0 h 405391"/>
                <a:gd name="connsiteX2" fmla="*/ 395693 w 395693"/>
                <a:gd name="connsiteY2" fmla="*/ 202696 h 405391"/>
                <a:gd name="connsiteX3" fmla="*/ 197847 w 395693"/>
                <a:gd name="connsiteY3" fmla="*/ 405391 h 405391"/>
                <a:gd name="connsiteX4" fmla="*/ 0 w 395693"/>
                <a:gd name="connsiteY4" fmla="*/ 202696 h 405391"/>
                <a:gd name="connsiteX0" fmla="*/ 0 w 395693"/>
                <a:gd name="connsiteY0" fmla="*/ 202696 h 291091"/>
                <a:gd name="connsiteX1" fmla="*/ 197847 w 395693"/>
                <a:gd name="connsiteY1" fmla="*/ 0 h 291091"/>
                <a:gd name="connsiteX2" fmla="*/ 395693 w 395693"/>
                <a:gd name="connsiteY2" fmla="*/ 202696 h 291091"/>
                <a:gd name="connsiteX3" fmla="*/ 188322 w 395693"/>
                <a:gd name="connsiteY3" fmla="*/ 291091 h 291091"/>
                <a:gd name="connsiteX4" fmla="*/ 0 w 395693"/>
                <a:gd name="connsiteY4" fmla="*/ 202696 h 2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693" h="291091">
                  <a:moveTo>
                    <a:pt x="0" y="202696"/>
                  </a:moveTo>
                  <a:cubicBezTo>
                    <a:pt x="0" y="135131"/>
                    <a:pt x="131898" y="0"/>
                    <a:pt x="197847" y="0"/>
                  </a:cubicBezTo>
                  <a:lnTo>
                    <a:pt x="395693" y="202696"/>
                  </a:lnTo>
                  <a:lnTo>
                    <a:pt x="188322" y="291091"/>
                  </a:lnTo>
                  <a:lnTo>
                    <a:pt x="0" y="202696"/>
                  </a:lnTo>
                  <a:close/>
                </a:path>
              </a:pathLst>
            </a:custGeom>
            <a:solidFill>
              <a:srgbClr val="FF9A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107B4EB-7F1B-4266-A16F-C85CCB8230ED}"/>
                </a:ext>
              </a:extLst>
            </p:cNvPr>
            <p:cNvSpPr/>
            <p:nvPr/>
          </p:nvSpPr>
          <p:spPr>
            <a:xfrm>
              <a:off x="5035949" y="4820251"/>
              <a:ext cx="901644" cy="865577"/>
            </a:xfrm>
            <a:custGeom>
              <a:avLst/>
              <a:gdLst>
                <a:gd name="connsiteX0" fmla="*/ 780812 w 796421"/>
                <a:gd name="connsiteY0" fmla="*/ 384512 h 764564"/>
                <a:gd name="connsiteX1" fmla="*/ 778900 w 796421"/>
                <a:gd name="connsiteY1" fmla="*/ 421466 h 764564"/>
                <a:gd name="connsiteX2" fmla="*/ 778900 w 796421"/>
                <a:gd name="connsiteY2" fmla="*/ 421785 h 764564"/>
                <a:gd name="connsiteX3" fmla="*/ 402352 w 796421"/>
                <a:gd name="connsiteY3" fmla="*/ 745132 h 764564"/>
                <a:gd name="connsiteX4" fmla="*/ 23893 w 796421"/>
                <a:gd name="connsiteY4" fmla="*/ 384512 h 764564"/>
                <a:gd name="connsiteX5" fmla="*/ 402352 w 796421"/>
                <a:gd name="connsiteY5" fmla="*/ 23893 h 764564"/>
                <a:gd name="connsiteX6" fmla="*/ 780493 w 796421"/>
                <a:gd name="connsiteY6" fmla="*/ 372407 h 764564"/>
                <a:gd name="connsiteX7" fmla="*/ 780812 w 796421"/>
                <a:gd name="connsiteY7" fmla="*/ 384512 h 76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421" h="764564">
                  <a:moveTo>
                    <a:pt x="780812" y="384512"/>
                  </a:moveTo>
                  <a:cubicBezTo>
                    <a:pt x="780812" y="396937"/>
                    <a:pt x="780175" y="409361"/>
                    <a:pt x="778900" y="421466"/>
                  </a:cubicBezTo>
                  <a:lnTo>
                    <a:pt x="778900" y="421785"/>
                  </a:lnTo>
                  <a:cubicBezTo>
                    <a:pt x="759468" y="603369"/>
                    <a:pt x="598272" y="745132"/>
                    <a:pt x="402352" y="745132"/>
                  </a:cubicBezTo>
                  <a:cubicBezTo>
                    <a:pt x="193371" y="745132"/>
                    <a:pt x="23893" y="583618"/>
                    <a:pt x="23893" y="384512"/>
                  </a:cubicBezTo>
                  <a:cubicBezTo>
                    <a:pt x="23893" y="185407"/>
                    <a:pt x="193371" y="23893"/>
                    <a:pt x="402352" y="23893"/>
                  </a:cubicBezTo>
                  <a:cubicBezTo>
                    <a:pt x="606873" y="23893"/>
                    <a:pt x="773803" y="178717"/>
                    <a:pt x="780493" y="372407"/>
                  </a:cubicBezTo>
                  <a:cubicBezTo>
                    <a:pt x="780812" y="376548"/>
                    <a:pt x="780812" y="380371"/>
                    <a:pt x="780812" y="38451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14A490D-880B-4F75-8551-07B9318051AF}"/>
                </a:ext>
              </a:extLst>
            </p:cNvPr>
            <p:cNvSpPr/>
            <p:nvPr/>
          </p:nvSpPr>
          <p:spPr>
            <a:xfrm rot="21080725" flipH="1">
              <a:off x="4845224" y="4664378"/>
              <a:ext cx="757381" cy="721314"/>
            </a:xfrm>
            <a:custGeom>
              <a:avLst/>
              <a:gdLst>
                <a:gd name="connsiteX0" fmla="*/ 104809 w 668994"/>
                <a:gd name="connsiteY0" fmla="*/ 123283 h 637137"/>
                <a:gd name="connsiteX1" fmla="*/ 119145 w 668994"/>
                <a:gd name="connsiteY1" fmla="*/ 122646 h 637137"/>
                <a:gd name="connsiteX2" fmla="*/ 120738 w 668994"/>
                <a:gd name="connsiteY2" fmla="*/ 122646 h 637137"/>
                <a:gd name="connsiteX3" fmla="*/ 134117 w 668994"/>
                <a:gd name="connsiteY3" fmla="*/ 122646 h 637137"/>
                <a:gd name="connsiteX4" fmla="*/ 153550 w 668994"/>
                <a:gd name="connsiteY4" fmla="*/ 123283 h 637137"/>
                <a:gd name="connsiteX5" fmla="*/ 163744 w 668994"/>
                <a:gd name="connsiteY5" fmla="*/ 123920 h 637137"/>
                <a:gd name="connsiteX6" fmla="*/ 175531 w 668994"/>
                <a:gd name="connsiteY6" fmla="*/ 124876 h 637137"/>
                <a:gd name="connsiteX7" fmla="*/ 191141 w 668994"/>
                <a:gd name="connsiteY7" fmla="*/ 126469 h 637137"/>
                <a:gd name="connsiteX8" fmla="*/ 203884 w 668994"/>
                <a:gd name="connsiteY8" fmla="*/ 128380 h 637137"/>
                <a:gd name="connsiteX9" fmla="*/ 273651 w 668994"/>
                <a:gd name="connsiteY9" fmla="*/ 145583 h 637137"/>
                <a:gd name="connsiteX10" fmla="*/ 307100 w 668994"/>
                <a:gd name="connsiteY10" fmla="*/ 158963 h 637137"/>
                <a:gd name="connsiteX11" fmla="*/ 316976 w 668994"/>
                <a:gd name="connsiteY11" fmla="*/ 163741 h 637137"/>
                <a:gd name="connsiteX12" fmla="*/ 325259 w 668994"/>
                <a:gd name="connsiteY12" fmla="*/ 168201 h 637137"/>
                <a:gd name="connsiteX13" fmla="*/ 349470 w 668994"/>
                <a:gd name="connsiteY13" fmla="*/ 182218 h 637137"/>
                <a:gd name="connsiteX14" fmla="*/ 349470 w 668994"/>
                <a:gd name="connsiteY14" fmla="*/ 182218 h 637137"/>
                <a:gd name="connsiteX15" fmla="*/ 364761 w 668994"/>
                <a:gd name="connsiteY15" fmla="*/ 192412 h 637137"/>
                <a:gd name="connsiteX16" fmla="*/ 365398 w 668994"/>
                <a:gd name="connsiteY16" fmla="*/ 192731 h 637137"/>
                <a:gd name="connsiteX17" fmla="*/ 371451 w 668994"/>
                <a:gd name="connsiteY17" fmla="*/ 197191 h 637137"/>
                <a:gd name="connsiteX18" fmla="*/ 374955 w 668994"/>
                <a:gd name="connsiteY18" fmla="*/ 200058 h 637137"/>
                <a:gd name="connsiteX19" fmla="*/ 380371 w 668994"/>
                <a:gd name="connsiteY19" fmla="*/ 204199 h 637137"/>
                <a:gd name="connsiteX20" fmla="*/ 388335 w 668994"/>
                <a:gd name="connsiteY20" fmla="*/ 210571 h 637137"/>
                <a:gd name="connsiteX21" fmla="*/ 394069 w 668994"/>
                <a:gd name="connsiteY21" fmla="*/ 215349 h 637137"/>
                <a:gd name="connsiteX22" fmla="*/ 395344 w 668994"/>
                <a:gd name="connsiteY22" fmla="*/ 216305 h 637137"/>
                <a:gd name="connsiteX23" fmla="*/ 403627 w 668994"/>
                <a:gd name="connsiteY23" fmla="*/ 223632 h 637137"/>
                <a:gd name="connsiteX24" fmla="*/ 407131 w 668994"/>
                <a:gd name="connsiteY24" fmla="*/ 226818 h 637137"/>
                <a:gd name="connsiteX25" fmla="*/ 460332 w 668994"/>
                <a:gd name="connsiteY25" fmla="*/ 291169 h 637137"/>
                <a:gd name="connsiteX26" fmla="*/ 462880 w 668994"/>
                <a:gd name="connsiteY26" fmla="*/ 295310 h 637137"/>
                <a:gd name="connsiteX27" fmla="*/ 468296 w 668994"/>
                <a:gd name="connsiteY27" fmla="*/ 303593 h 637137"/>
                <a:gd name="connsiteX28" fmla="*/ 496649 w 668994"/>
                <a:gd name="connsiteY28" fmla="*/ 362209 h 637137"/>
                <a:gd name="connsiteX29" fmla="*/ 496967 w 668994"/>
                <a:gd name="connsiteY29" fmla="*/ 390562 h 637137"/>
                <a:gd name="connsiteX30" fmla="*/ 496967 w 668994"/>
                <a:gd name="connsiteY30" fmla="*/ 390562 h 637137"/>
                <a:gd name="connsiteX31" fmla="*/ 482950 w 668994"/>
                <a:gd name="connsiteY31" fmla="*/ 424649 h 637137"/>
                <a:gd name="connsiteX32" fmla="*/ 496649 w 668994"/>
                <a:gd name="connsiteY32" fmla="*/ 424012 h 637137"/>
                <a:gd name="connsiteX33" fmla="*/ 520223 w 668994"/>
                <a:gd name="connsiteY33" fmla="*/ 372085 h 637137"/>
                <a:gd name="connsiteX34" fmla="*/ 536470 w 668994"/>
                <a:gd name="connsiteY34" fmla="*/ 343095 h 637137"/>
                <a:gd name="connsiteX35" fmla="*/ 565459 w 668994"/>
                <a:gd name="connsiteY35" fmla="*/ 568960 h 637137"/>
                <a:gd name="connsiteX36" fmla="*/ 612289 w 668994"/>
                <a:gd name="connsiteY36" fmla="*/ 641275 h 637137"/>
                <a:gd name="connsiteX37" fmla="*/ 614519 w 668994"/>
                <a:gd name="connsiteY37" fmla="*/ 644143 h 637137"/>
                <a:gd name="connsiteX38" fmla="*/ 668676 w 668994"/>
                <a:gd name="connsiteY38" fmla="*/ 613560 h 637137"/>
                <a:gd name="connsiteX39" fmla="*/ 644464 w 668994"/>
                <a:gd name="connsiteY39" fmla="*/ 493141 h 637137"/>
                <a:gd name="connsiteX40" fmla="*/ 442811 w 668994"/>
                <a:gd name="connsiteY40" fmla="*/ 80595 h 637137"/>
                <a:gd name="connsiteX41" fmla="*/ 364761 w 668994"/>
                <a:gd name="connsiteY41" fmla="*/ 44915 h 637137"/>
                <a:gd name="connsiteX42" fmla="*/ 23893 w 668994"/>
                <a:gd name="connsiteY42" fmla="*/ 132521 h 637137"/>
                <a:gd name="connsiteX43" fmla="*/ 88562 w 668994"/>
                <a:gd name="connsiteY43" fmla="*/ 124239 h 637137"/>
                <a:gd name="connsiteX44" fmla="*/ 104809 w 668994"/>
                <a:gd name="connsiteY44" fmla="*/ 123283 h 6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68994" h="637137">
                  <a:moveTo>
                    <a:pt x="104809" y="123283"/>
                  </a:moveTo>
                  <a:cubicBezTo>
                    <a:pt x="109588" y="122964"/>
                    <a:pt x="114366" y="122964"/>
                    <a:pt x="119145" y="122646"/>
                  </a:cubicBezTo>
                  <a:cubicBezTo>
                    <a:pt x="119782" y="122646"/>
                    <a:pt x="120100" y="122327"/>
                    <a:pt x="120738" y="122646"/>
                  </a:cubicBezTo>
                  <a:cubicBezTo>
                    <a:pt x="125197" y="122646"/>
                    <a:pt x="129658" y="122327"/>
                    <a:pt x="134117" y="122646"/>
                  </a:cubicBezTo>
                  <a:cubicBezTo>
                    <a:pt x="140489" y="122646"/>
                    <a:pt x="147179" y="122964"/>
                    <a:pt x="153550" y="123283"/>
                  </a:cubicBezTo>
                  <a:cubicBezTo>
                    <a:pt x="157054" y="123283"/>
                    <a:pt x="160240" y="123601"/>
                    <a:pt x="163744" y="123920"/>
                  </a:cubicBezTo>
                  <a:cubicBezTo>
                    <a:pt x="167567" y="124239"/>
                    <a:pt x="171709" y="124557"/>
                    <a:pt x="175531" y="124876"/>
                  </a:cubicBezTo>
                  <a:cubicBezTo>
                    <a:pt x="180947" y="125194"/>
                    <a:pt x="186044" y="125831"/>
                    <a:pt x="191141" y="126469"/>
                  </a:cubicBezTo>
                  <a:cubicBezTo>
                    <a:pt x="195283" y="127106"/>
                    <a:pt x="199743" y="127424"/>
                    <a:pt x="203884" y="128380"/>
                  </a:cubicBezTo>
                  <a:cubicBezTo>
                    <a:pt x="229051" y="132203"/>
                    <a:pt x="252306" y="137937"/>
                    <a:pt x="273651" y="145583"/>
                  </a:cubicBezTo>
                  <a:cubicBezTo>
                    <a:pt x="285438" y="149724"/>
                    <a:pt x="296587" y="154184"/>
                    <a:pt x="307100" y="158963"/>
                  </a:cubicBezTo>
                  <a:cubicBezTo>
                    <a:pt x="310286" y="160555"/>
                    <a:pt x="313790" y="162148"/>
                    <a:pt x="316976" y="163741"/>
                  </a:cubicBezTo>
                  <a:cubicBezTo>
                    <a:pt x="319843" y="165334"/>
                    <a:pt x="322710" y="166608"/>
                    <a:pt x="325259" y="168201"/>
                  </a:cubicBezTo>
                  <a:cubicBezTo>
                    <a:pt x="333541" y="172661"/>
                    <a:pt x="341824" y="177440"/>
                    <a:pt x="349470" y="182218"/>
                  </a:cubicBezTo>
                  <a:lnTo>
                    <a:pt x="349470" y="182218"/>
                  </a:lnTo>
                  <a:cubicBezTo>
                    <a:pt x="354885" y="185404"/>
                    <a:pt x="359983" y="188908"/>
                    <a:pt x="364761" y="192412"/>
                  </a:cubicBezTo>
                  <a:cubicBezTo>
                    <a:pt x="365080" y="192412"/>
                    <a:pt x="365080" y="192731"/>
                    <a:pt x="365398" y="192731"/>
                  </a:cubicBezTo>
                  <a:cubicBezTo>
                    <a:pt x="367628" y="194324"/>
                    <a:pt x="369540" y="195598"/>
                    <a:pt x="371451" y="197191"/>
                  </a:cubicBezTo>
                  <a:cubicBezTo>
                    <a:pt x="372725" y="198146"/>
                    <a:pt x="373681" y="199102"/>
                    <a:pt x="374955" y="200058"/>
                  </a:cubicBezTo>
                  <a:cubicBezTo>
                    <a:pt x="376867" y="201332"/>
                    <a:pt x="378460" y="202606"/>
                    <a:pt x="380371" y="204199"/>
                  </a:cubicBezTo>
                  <a:cubicBezTo>
                    <a:pt x="383238" y="206429"/>
                    <a:pt x="385787" y="208659"/>
                    <a:pt x="388335" y="210571"/>
                  </a:cubicBezTo>
                  <a:cubicBezTo>
                    <a:pt x="390247" y="212163"/>
                    <a:pt x="392158" y="213756"/>
                    <a:pt x="394069" y="215349"/>
                  </a:cubicBezTo>
                  <a:cubicBezTo>
                    <a:pt x="394388" y="215668"/>
                    <a:pt x="395025" y="215986"/>
                    <a:pt x="395344" y="216305"/>
                  </a:cubicBezTo>
                  <a:cubicBezTo>
                    <a:pt x="398211" y="218853"/>
                    <a:pt x="400759" y="221083"/>
                    <a:pt x="403627" y="223632"/>
                  </a:cubicBezTo>
                  <a:cubicBezTo>
                    <a:pt x="404582" y="224588"/>
                    <a:pt x="405857" y="225862"/>
                    <a:pt x="407131" y="226818"/>
                  </a:cubicBezTo>
                  <a:cubicBezTo>
                    <a:pt x="429749" y="248480"/>
                    <a:pt x="447270" y="270780"/>
                    <a:pt x="460332" y="291169"/>
                  </a:cubicBezTo>
                  <a:cubicBezTo>
                    <a:pt x="461287" y="292443"/>
                    <a:pt x="462243" y="294036"/>
                    <a:pt x="462880" y="295310"/>
                  </a:cubicBezTo>
                  <a:cubicBezTo>
                    <a:pt x="465110" y="298177"/>
                    <a:pt x="466703" y="300726"/>
                    <a:pt x="468296" y="303593"/>
                  </a:cubicBezTo>
                  <a:cubicBezTo>
                    <a:pt x="488684" y="337361"/>
                    <a:pt x="496649" y="362209"/>
                    <a:pt x="496649" y="362209"/>
                  </a:cubicBezTo>
                  <a:cubicBezTo>
                    <a:pt x="496649" y="362209"/>
                    <a:pt x="496967" y="373359"/>
                    <a:pt x="496967" y="390562"/>
                  </a:cubicBezTo>
                  <a:lnTo>
                    <a:pt x="496967" y="390562"/>
                  </a:lnTo>
                  <a:cubicBezTo>
                    <a:pt x="492826" y="411587"/>
                    <a:pt x="479127" y="400119"/>
                    <a:pt x="482950" y="424649"/>
                  </a:cubicBezTo>
                  <a:cubicBezTo>
                    <a:pt x="490596" y="423056"/>
                    <a:pt x="496649" y="424012"/>
                    <a:pt x="496649" y="424012"/>
                  </a:cubicBezTo>
                  <a:cubicBezTo>
                    <a:pt x="496649" y="424012"/>
                    <a:pt x="532328" y="411587"/>
                    <a:pt x="520223" y="372085"/>
                  </a:cubicBezTo>
                  <a:cubicBezTo>
                    <a:pt x="508117" y="332582"/>
                    <a:pt x="467340" y="266002"/>
                    <a:pt x="536470" y="343095"/>
                  </a:cubicBezTo>
                  <a:cubicBezTo>
                    <a:pt x="605599" y="419870"/>
                    <a:pt x="533921" y="470204"/>
                    <a:pt x="565459" y="568960"/>
                  </a:cubicBezTo>
                  <a:cubicBezTo>
                    <a:pt x="576928" y="592216"/>
                    <a:pt x="591901" y="616746"/>
                    <a:pt x="612289" y="641275"/>
                  </a:cubicBezTo>
                  <a:cubicBezTo>
                    <a:pt x="613245" y="642231"/>
                    <a:pt x="613882" y="643187"/>
                    <a:pt x="614519" y="644143"/>
                  </a:cubicBezTo>
                  <a:cubicBezTo>
                    <a:pt x="628217" y="628533"/>
                    <a:pt x="647013" y="617701"/>
                    <a:pt x="668676" y="613560"/>
                  </a:cubicBezTo>
                  <a:cubicBezTo>
                    <a:pt x="658482" y="576288"/>
                    <a:pt x="649243" y="534555"/>
                    <a:pt x="644464" y="493141"/>
                  </a:cubicBezTo>
                  <a:cubicBezTo>
                    <a:pt x="630447" y="373359"/>
                    <a:pt x="716461" y="233508"/>
                    <a:pt x="442811" y="80595"/>
                  </a:cubicBezTo>
                  <a:cubicBezTo>
                    <a:pt x="415414" y="65303"/>
                    <a:pt x="389609" y="53516"/>
                    <a:pt x="364761" y="44915"/>
                  </a:cubicBezTo>
                  <a:cubicBezTo>
                    <a:pt x="141445" y="-33453"/>
                    <a:pt x="23893" y="132521"/>
                    <a:pt x="23893" y="132521"/>
                  </a:cubicBezTo>
                  <a:cubicBezTo>
                    <a:pt x="46511" y="128699"/>
                    <a:pt x="67855" y="125831"/>
                    <a:pt x="88562" y="124239"/>
                  </a:cubicBezTo>
                  <a:cubicBezTo>
                    <a:pt x="94615" y="123920"/>
                    <a:pt x="99712" y="123601"/>
                    <a:pt x="104809" y="1232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D6FF81C1-844B-4698-BB9E-448DC82E3F27}"/>
                </a:ext>
              </a:extLst>
            </p:cNvPr>
            <p:cNvSpPr/>
            <p:nvPr/>
          </p:nvSpPr>
          <p:spPr>
            <a:xfrm rot="21080725" flipH="1">
              <a:off x="5093839" y="4762797"/>
              <a:ext cx="796680" cy="513636"/>
            </a:xfrm>
            <a:custGeom>
              <a:avLst/>
              <a:gdLst>
                <a:gd name="connsiteX0" fmla="*/ 164735 w 605280"/>
                <a:gd name="connsiteY0" fmla="*/ 187956 h 222998"/>
                <a:gd name="connsiteX1" fmla="*/ 213476 w 605280"/>
                <a:gd name="connsiteY1" fmla="*/ 183814 h 222998"/>
                <a:gd name="connsiteX2" fmla="*/ 213795 w 605280"/>
                <a:gd name="connsiteY2" fmla="*/ 183814 h 222998"/>
                <a:gd name="connsiteX3" fmla="*/ 546062 w 605280"/>
                <a:gd name="connsiteY3" fmla="*/ 227139 h 222998"/>
                <a:gd name="connsiteX4" fmla="*/ 523762 w 605280"/>
                <a:gd name="connsiteY4" fmla="*/ 83465 h 222998"/>
                <a:gd name="connsiteX5" fmla="*/ 523762 w 605280"/>
                <a:gd name="connsiteY5" fmla="*/ 83465 h 222998"/>
                <a:gd name="connsiteX6" fmla="*/ 499551 w 605280"/>
                <a:gd name="connsiteY6" fmla="*/ 69448 h 222998"/>
                <a:gd name="connsiteX7" fmla="*/ 491268 w 605280"/>
                <a:gd name="connsiteY7" fmla="*/ 64988 h 222998"/>
                <a:gd name="connsiteX8" fmla="*/ 481393 w 605280"/>
                <a:gd name="connsiteY8" fmla="*/ 60209 h 222998"/>
                <a:gd name="connsiteX9" fmla="*/ 447943 w 605280"/>
                <a:gd name="connsiteY9" fmla="*/ 46830 h 222998"/>
                <a:gd name="connsiteX10" fmla="*/ 378176 w 605280"/>
                <a:gd name="connsiteY10" fmla="*/ 29627 h 222998"/>
                <a:gd name="connsiteX11" fmla="*/ 365434 w 605280"/>
                <a:gd name="connsiteY11" fmla="*/ 27715 h 222998"/>
                <a:gd name="connsiteX12" fmla="*/ 349824 w 605280"/>
                <a:gd name="connsiteY12" fmla="*/ 26123 h 222998"/>
                <a:gd name="connsiteX13" fmla="*/ 338037 w 605280"/>
                <a:gd name="connsiteY13" fmla="*/ 25167 h 222998"/>
                <a:gd name="connsiteX14" fmla="*/ 327843 w 605280"/>
                <a:gd name="connsiteY14" fmla="*/ 24530 h 222998"/>
                <a:gd name="connsiteX15" fmla="*/ 308410 w 605280"/>
                <a:gd name="connsiteY15" fmla="*/ 23893 h 222998"/>
                <a:gd name="connsiteX16" fmla="*/ 295030 w 605280"/>
                <a:gd name="connsiteY16" fmla="*/ 23893 h 222998"/>
                <a:gd name="connsiteX17" fmla="*/ 293437 w 605280"/>
                <a:gd name="connsiteY17" fmla="*/ 23893 h 222998"/>
                <a:gd name="connsiteX18" fmla="*/ 279102 w 605280"/>
                <a:gd name="connsiteY18" fmla="*/ 24530 h 222998"/>
                <a:gd name="connsiteX19" fmla="*/ 263810 w 605280"/>
                <a:gd name="connsiteY19" fmla="*/ 25486 h 222998"/>
                <a:gd name="connsiteX20" fmla="*/ 199141 w 605280"/>
                <a:gd name="connsiteY20" fmla="*/ 33768 h 222998"/>
                <a:gd name="connsiteX21" fmla="*/ 198822 w 605280"/>
                <a:gd name="connsiteY21" fmla="*/ 33768 h 222998"/>
                <a:gd name="connsiteX22" fmla="*/ 125870 w 605280"/>
                <a:gd name="connsiteY22" fmla="*/ 66581 h 222998"/>
                <a:gd name="connsiteX23" fmla="*/ 109304 w 605280"/>
                <a:gd name="connsiteY23" fmla="*/ 94615 h 222998"/>
                <a:gd name="connsiteX24" fmla="*/ 102933 w 605280"/>
                <a:gd name="connsiteY24" fmla="*/ 114685 h 222998"/>
                <a:gd name="connsiteX25" fmla="*/ 23928 w 605280"/>
                <a:gd name="connsiteY25" fmla="*/ 222042 h 222998"/>
                <a:gd name="connsiteX26" fmla="*/ 164735 w 605280"/>
                <a:gd name="connsiteY26" fmla="*/ 187956 h 222998"/>
                <a:gd name="connsiteX0" fmla="*/ 199500 w 638385"/>
                <a:gd name="connsiteY0" fmla="*/ 164063 h 287927"/>
                <a:gd name="connsiteX1" fmla="*/ 248241 w 638385"/>
                <a:gd name="connsiteY1" fmla="*/ 159921 h 287927"/>
                <a:gd name="connsiteX2" fmla="*/ 248560 w 638385"/>
                <a:gd name="connsiteY2" fmla="*/ 159921 h 287927"/>
                <a:gd name="connsiteX3" fmla="*/ 580827 w 638385"/>
                <a:gd name="connsiteY3" fmla="*/ 203246 h 287927"/>
                <a:gd name="connsiteX4" fmla="*/ 558527 w 638385"/>
                <a:gd name="connsiteY4" fmla="*/ 59572 h 287927"/>
                <a:gd name="connsiteX5" fmla="*/ 558527 w 638385"/>
                <a:gd name="connsiteY5" fmla="*/ 59572 h 287927"/>
                <a:gd name="connsiteX6" fmla="*/ 534316 w 638385"/>
                <a:gd name="connsiteY6" fmla="*/ 45555 h 287927"/>
                <a:gd name="connsiteX7" fmla="*/ 526033 w 638385"/>
                <a:gd name="connsiteY7" fmla="*/ 41095 h 287927"/>
                <a:gd name="connsiteX8" fmla="*/ 516158 w 638385"/>
                <a:gd name="connsiteY8" fmla="*/ 36316 h 287927"/>
                <a:gd name="connsiteX9" fmla="*/ 482708 w 638385"/>
                <a:gd name="connsiteY9" fmla="*/ 22937 h 287927"/>
                <a:gd name="connsiteX10" fmla="*/ 412941 w 638385"/>
                <a:gd name="connsiteY10" fmla="*/ 5734 h 287927"/>
                <a:gd name="connsiteX11" fmla="*/ 400199 w 638385"/>
                <a:gd name="connsiteY11" fmla="*/ 3822 h 287927"/>
                <a:gd name="connsiteX12" fmla="*/ 384589 w 638385"/>
                <a:gd name="connsiteY12" fmla="*/ 2230 h 287927"/>
                <a:gd name="connsiteX13" fmla="*/ 372802 w 638385"/>
                <a:gd name="connsiteY13" fmla="*/ 1274 h 287927"/>
                <a:gd name="connsiteX14" fmla="*/ 362608 w 638385"/>
                <a:gd name="connsiteY14" fmla="*/ 637 h 287927"/>
                <a:gd name="connsiteX15" fmla="*/ 343175 w 638385"/>
                <a:gd name="connsiteY15" fmla="*/ 0 h 287927"/>
                <a:gd name="connsiteX16" fmla="*/ 329795 w 638385"/>
                <a:gd name="connsiteY16" fmla="*/ 0 h 287927"/>
                <a:gd name="connsiteX17" fmla="*/ 328202 w 638385"/>
                <a:gd name="connsiteY17" fmla="*/ 0 h 287927"/>
                <a:gd name="connsiteX18" fmla="*/ 313867 w 638385"/>
                <a:gd name="connsiteY18" fmla="*/ 637 h 287927"/>
                <a:gd name="connsiteX19" fmla="*/ 298575 w 638385"/>
                <a:gd name="connsiteY19" fmla="*/ 1593 h 287927"/>
                <a:gd name="connsiteX20" fmla="*/ 233906 w 638385"/>
                <a:gd name="connsiteY20" fmla="*/ 9875 h 287927"/>
                <a:gd name="connsiteX21" fmla="*/ 233587 w 638385"/>
                <a:gd name="connsiteY21" fmla="*/ 9875 h 287927"/>
                <a:gd name="connsiteX22" fmla="*/ 160635 w 638385"/>
                <a:gd name="connsiteY22" fmla="*/ 42688 h 287927"/>
                <a:gd name="connsiteX23" fmla="*/ 144069 w 638385"/>
                <a:gd name="connsiteY23" fmla="*/ 70722 h 287927"/>
                <a:gd name="connsiteX24" fmla="*/ 137698 w 638385"/>
                <a:gd name="connsiteY24" fmla="*/ 90792 h 287927"/>
                <a:gd name="connsiteX25" fmla="*/ 20 w 638385"/>
                <a:gd name="connsiteY25" fmla="*/ 287927 h 287927"/>
                <a:gd name="connsiteX26" fmla="*/ 199500 w 638385"/>
                <a:gd name="connsiteY26" fmla="*/ 164063 h 287927"/>
                <a:gd name="connsiteX0" fmla="*/ 192497 w 638385"/>
                <a:gd name="connsiteY0" fmla="*/ 243850 h 287927"/>
                <a:gd name="connsiteX1" fmla="*/ 248241 w 638385"/>
                <a:gd name="connsiteY1" fmla="*/ 159921 h 287927"/>
                <a:gd name="connsiteX2" fmla="*/ 248560 w 638385"/>
                <a:gd name="connsiteY2" fmla="*/ 159921 h 287927"/>
                <a:gd name="connsiteX3" fmla="*/ 580827 w 638385"/>
                <a:gd name="connsiteY3" fmla="*/ 203246 h 287927"/>
                <a:gd name="connsiteX4" fmla="*/ 558527 w 638385"/>
                <a:gd name="connsiteY4" fmla="*/ 59572 h 287927"/>
                <a:gd name="connsiteX5" fmla="*/ 558527 w 638385"/>
                <a:gd name="connsiteY5" fmla="*/ 59572 h 287927"/>
                <a:gd name="connsiteX6" fmla="*/ 534316 w 638385"/>
                <a:gd name="connsiteY6" fmla="*/ 45555 h 287927"/>
                <a:gd name="connsiteX7" fmla="*/ 526033 w 638385"/>
                <a:gd name="connsiteY7" fmla="*/ 41095 h 287927"/>
                <a:gd name="connsiteX8" fmla="*/ 516158 w 638385"/>
                <a:gd name="connsiteY8" fmla="*/ 36316 h 287927"/>
                <a:gd name="connsiteX9" fmla="*/ 482708 w 638385"/>
                <a:gd name="connsiteY9" fmla="*/ 22937 h 287927"/>
                <a:gd name="connsiteX10" fmla="*/ 412941 w 638385"/>
                <a:gd name="connsiteY10" fmla="*/ 5734 h 287927"/>
                <a:gd name="connsiteX11" fmla="*/ 400199 w 638385"/>
                <a:gd name="connsiteY11" fmla="*/ 3822 h 287927"/>
                <a:gd name="connsiteX12" fmla="*/ 384589 w 638385"/>
                <a:gd name="connsiteY12" fmla="*/ 2230 h 287927"/>
                <a:gd name="connsiteX13" fmla="*/ 372802 w 638385"/>
                <a:gd name="connsiteY13" fmla="*/ 1274 h 287927"/>
                <a:gd name="connsiteX14" fmla="*/ 362608 w 638385"/>
                <a:gd name="connsiteY14" fmla="*/ 637 h 287927"/>
                <a:gd name="connsiteX15" fmla="*/ 343175 w 638385"/>
                <a:gd name="connsiteY15" fmla="*/ 0 h 287927"/>
                <a:gd name="connsiteX16" fmla="*/ 329795 w 638385"/>
                <a:gd name="connsiteY16" fmla="*/ 0 h 287927"/>
                <a:gd name="connsiteX17" fmla="*/ 328202 w 638385"/>
                <a:gd name="connsiteY17" fmla="*/ 0 h 287927"/>
                <a:gd name="connsiteX18" fmla="*/ 313867 w 638385"/>
                <a:gd name="connsiteY18" fmla="*/ 637 h 287927"/>
                <a:gd name="connsiteX19" fmla="*/ 298575 w 638385"/>
                <a:gd name="connsiteY19" fmla="*/ 1593 h 287927"/>
                <a:gd name="connsiteX20" fmla="*/ 233906 w 638385"/>
                <a:gd name="connsiteY20" fmla="*/ 9875 h 287927"/>
                <a:gd name="connsiteX21" fmla="*/ 233587 w 638385"/>
                <a:gd name="connsiteY21" fmla="*/ 9875 h 287927"/>
                <a:gd name="connsiteX22" fmla="*/ 160635 w 638385"/>
                <a:gd name="connsiteY22" fmla="*/ 42688 h 287927"/>
                <a:gd name="connsiteX23" fmla="*/ 144069 w 638385"/>
                <a:gd name="connsiteY23" fmla="*/ 70722 h 287927"/>
                <a:gd name="connsiteX24" fmla="*/ 137698 w 638385"/>
                <a:gd name="connsiteY24" fmla="*/ 90792 h 287927"/>
                <a:gd name="connsiteX25" fmla="*/ 20 w 638385"/>
                <a:gd name="connsiteY25" fmla="*/ 287927 h 287927"/>
                <a:gd name="connsiteX26" fmla="*/ 192497 w 638385"/>
                <a:gd name="connsiteY26" fmla="*/ 243850 h 287927"/>
                <a:gd name="connsiteX0" fmla="*/ 192497 w 604691"/>
                <a:gd name="connsiteY0" fmla="*/ 243850 h 287927"/>
                <a:gd name="connsiteX1" fmla="*/ 248241 w 604691"/>
                <a:gd name="connsiteY1" fmla="*/ 159921 h 287927"/>
                <a:gd name="connsiteX2" fmla="*/ 334360 w 604691"/>
                <a:gd name="connsiteY2" fmla="*/ 206434 h 287927"/>
                <a:gd name="connsiteX3" fmla="*/ 580827 w 604691"/>
                <a:gd name="connsiteY3" fmla="*/ 203246 h 287927"/>
                <a:gd name="connsiteX4" fmla="*/ 558527 w 604691"/>
                <a:gd name="connsiteY4" fmla="*/ 59572 h 287927"/>
                <a:gd name="connsiteX5" fmla="*/ 558527 w 604691"/>
                <a:gd name="connsiteY5" fmla="*/ 59572 h 287927"/>
                <a:gd name="connsiteX6" fmla="*/ 534316 w 604691"/>
                <a:gd name="connsiteY6" fmla="*/ 45555 h 287927"/>
                <a:gd name="connsiteX7" fmla="*/ 526033 w 604691"/>
                <a:gd name="connsiteY7" fmla="*/ 41095 h 287927"/>
                <a:gd name="connsiteX8" fmla="*/ 516158 w 604691"/>
                <a:gd name="connsiteY8" fmla="*/ 36316 h 287927"/>
                <a:gd name="connsiteX9" fmla="*/ 482708 w 604691"/>
                <a:gd name="connsiteY9" fmla="*/ 22937 h 287927"/>
                <a:gd name="connsiteX10" fmla="*/ 412941 w 604691"/>
                <a:gd name="connsiteY10" fmla="*/ 5734 h 287927"/>
                <a:gd name="connsiteX11" fmla="*/ 400199 w 604691"/>
                <a:gd name="connsiteY11" fmla="*/ 3822 h 287927"/>
                <a:gd name="connsiteX12" fmla="*/ 384589 w 604691"/>
                <a:gd name="connsiteY12" fmla="*/ 2230 h 287927"/>
                <a:gd name="connsiteX13" fmla="*/ 372802 w 604691"/>
                <a:gd name="connsiteY13" fmla="*/ 1274 h 287927"/>
                <a:gd name="connsiteX14" fmla="*/ 362608 w 604691"/>
                <a:gd name="connsiteY14" fmla="*/ 637 h 287927"/>
                <a:gd name="connsiteX15" fmla="*/ 343175 w 604691"/>
                <a:gd name="connsiteY15" fmla="*/ 0 h 287927"/>
                <a:gd name="connsiteX16" fmla="*/ 329795 w 604691"/>
                <a:gd name="connsiteY16" fmla="*/ 0 h 287927"/>
                <a:gd name="connsiteX17" fmla="*/ 328202 w 604691"/>
                <a:gd name="connsiteY17" fmla="*/ 0 h 287927"/>
                <a:gd name="connsiteX18" fmla="*/ 313867 w 604691"/>
                <a:gd name="connsiteY18" fmla="*/ 637 h 287927"/>
                <a:gd name="connsiteX19" fmla="*/ 298575 w 604691"/>
                <a:gd name="connsiteY19" fmla="*/ 1593 h 287927"/>
                <a:gd name="connsiteX20" fmla="*/ 233906 w 604691"/>
                <a:gd name="connsiteY20" fmla="*/ 9875 h 287927"/>
                <a:gd name="connsiteX21" fmla="*/ 233587 w 604691"/>
                <a:gd name="connsiteY21" fmla="*/ 9875 h 287927"/>
                <a:gd name="connsiteX22" fmla="*/ 160635 w 604691"/>
                <a:gd name="connsiteY22" fmla="*/ 42688 h 287927"/>
                <a:gd name="connsiteX23" fmla="*/ 144069 w 604691"/>
                <a:gd name="connsiteY23" fmla="*/ 70722 h 287927"/>
                <a:gd name="connsiteX24" fmla="*/ 137698 w 604691"/>
                <a:gd name="connsiteY24" fmla="*/ 90792 h 287927"/>
                <a:gd name="connsiteX25" fmla="*/ 20 w 604691"/>
                <a:gd name="connsiteY25" fmla="*/ 287927 h 287927"/>
                <a:gd name="connsiteX26" fmla="*/ 192497 w 604691"/>
                <a:gd name="connsiteY26" fmla="*/ 243850 h 287927"/>
                <a:gd name="connsiteX0" fmla="*/ 192497 w 604691"/>
                <a:gd name="connsiteY0" fmla="*/ 243850 h 287927"/>
                <a:gd name="connsiteX1" fmla="*/ 262528 w 604691"/>
                <a:gd name="connsiteY1" fmla="*/ 225829 h 287927"/>
                <a:gd name="connsiteX2" fmla="*/ 334360 w 604691"/>
                <a:gd name="connsiteY2" fmla="*/ 206434 h 287927"/>
                <a:gd name="connsiteX3" fmla="*/ 580827 w 604691"/>
                <a:gd name="connsiteY3" fmla="*/ 203246 h 287927"/>
                <a:gd name="connsiteX4" fmla="*/ 558527 w 604691"/>
                <a:gd name="connsiteY4" fmla="*/ 59572 h 287927"/>
                <a:gd name="connsiteX5" fmla="*/ 558527 w 604691"/>
                <a:gd name="connsiteY5" fmla="*/ 59572 h 287927"/>
                <a:gd name="connsiteX6" fmla="*/ 534316 w 604691"/>
                <a:gd name="connsiteY6" fmla="*/ 45555 h 287927"/>
                <a:gd name="connsiteX7" fmla="*/ 526033 w 604691"/>
                <a:gd name="connsiteY7" fmla="*/ 41095 h 287927"/>
                <a:gd name="connsiteX8" fmla="*/ 516158 w 604691"/>
                <a:gd name="connsiteY8" fmla="*/ 36316 h 287927"/>
                <a:gd name="connsiteX9" fmla="*/ 482708 w 604691"/>
                <a:gd name="connsiteY9" fmla="*/ 22937 h 287927"/>
                <a:gd name="connsiteX10" fmla="*/ 412941 w 604691"/>
                <a:gd name="connsiteY10" fmla="*/ 5734 h 287927"/>
                <a:gd name="connsiteX11" fmla="*/ 400199 w 604691"/>
                <a:gd name="connsiteY11" fmla="*/ 3822 h 287927"/>
                <a:gd name="connsiteX12" fmla="*/ 384589 w 604691"/>
                <a:gd name="connsiteY12" fmla="*/ 2230 h 287927"/>
                <a:gd name="connsiteX13" fmla="*/ 372802 w 604691"/>
                <a:gd name="connsiteY13" fmla="*/ 1274 h 287927"/>
                <a:gd name="connsiteX14" fmla="*/ 362608 w 604691"/>
                <a:gd name="connsiteY14" fmla="*/ 637 h 287927"/>
                <a:gd name="connsiteX15" fmla="*/ 343175 w 604691"/>
                <a:gd name="connsiteY15" fmla="*/ 0 h 287927"/>
                <a:gd name="connsiteX16" fmla="*/ 329795 w 604691"/>
                <a:gd name="connsiteY16" fmla="*/ 0 h 287927"/>
                <a:gd name="connsiteX17" fmla="*/ 328202 w 604691"/>
                <a:gd name="connsiteY17" fmla="*/ 0 h 287927"/>
                <a:gd name="connsiteX18" fmla="*/ 313867 w 604691"/>
                <a:gd name="connsiteY18" fmla="*/ 637 h 287927"/>
                <a:gd name="connsiteX19" fmla="*/ 298575 w 604691"/>
                <a:gd name="connsiteY19" fmla="*/ 1593 h 287927"/>
                <a:gd name="connsiteX20" fmla="*/ 233906 w 604691"/>
                <a:gd name="connsiteY20" fmla="*/ 9875 h 287927"/>
                <a:gd name="connsiteX21" fmla="*/ 233587 w 604691"/>
                <a:gd name="connsiteY21" fmla="*/ 9875 h 287927"/>
                <a:gd name="connsiteX22" fmla="*/ 160635 w 604691"/>
                <a:gd name="connsiteY22" fmla="*/ 42688 h 287927"/>
                <a:gd name="connsiteX23" fmla="*/ 144069 w 604691"/>
                <a:gd name="connsiteY23" fmla="*/ 70722 h 287927"/>
                <a:gd name="connsiteX24" fmla="*/ 137698 w 604691"/>
                <a:gd name="connsiteY24" fmla="*/ 90792 h 287927"/>
                <a:gd name="connsiteX25" fmla="*/ 20 w 604691"/>
                <a:gd name="connsiteY25" fmla="*/ 287927 h 287927"/>
                <a:gd name="connsiteX26" fmla="*/ 192497 w 604691"/>
                <a:gd name="connsiteY26" fmla="*/ 243850 h 287927"/>
                <a:gd name="connsiteX0" fmla="*/ 192497 w 638068"/>
                <a:gd name="connsiteY0" fmla="*/ 243850 h 287927"/>
                <a:gd name="connsiteX1" fmla="*/ 262528 w 638068"/>
                <a:gd name="connsiteY1" fmla="*/ 225829 h 287927"/>
                <a:gd name="connsiteX2" fmla="*/ 334360 w 638068"/>
                <a:gd name="connsiteY2" fmla="*/ 206434 h 287927"/>
                <a:gd name="connsiteX3" fmla="*/ 625128 w 638068"/>
                <a:gd name="connsiteY3" fmla="*/ 200756 h 287927"/>
                <a:gd name="connsiteX4" fmla="*/ 558527 w 638068"/>
                <a:gd name="connsiteY4" fmla="*/ 59572 h 287927"/>
                <a:gd name="connsiteX5" fmla="*/ 558527 w 638068"/>
                <a:gd name="connsiteY5" fmla="*/ 59572 h 287927"/>
                <a:gd name="connsiteX6" fmla="*/ 534316 w 638068"/>
                <a:gd name="connsiteY6" fmla="*/ 45555 h 287927"/>
                <a:gd name="connsiteX7" fmla="*/ 526033 w 638068"/>
                <a:gd name="connsiteY7" fmla="*/ 41095 h 287927"/>
                <a:gd name="connsiteX8" fmla="*/ 516158 w 638068"/>
                <a:gd name="connsiteY8" fmla="*/ 36316 h 287927"/>
                <a:gd name="connsiteX9" fmla="*/ 482708 w 638068"/>
                <a:gd name="connsiteY9" fmla="*/ 22937 h 287927"/>
                <a:gd name="connsiteX10" fmla="*/ 412941 w 638068"/>
                <a:gd name="connsiteY10" fmla="*/ 5734 h 287927"/>
                <a:gd name="connsiteX11" fmla="*/ 400199 w 638068"/>
                <a:gd name="connsiteY11" fmla="*/ 3822 h 287927"/>
                <a:gd name="connsiteX12" fmla="*/ 384589 w 638068"/>
                <a:gd name="connsiteY12" fmla="*/ 2230 h 287927"/>
                <a:gd name="connsiteX13" fmla="*/ 372802 w 638068"/>
                <a:gd name="connsiteY13" fmla="*/ 1274 h 287927"/>
                <a:gd name="connsiteX14" fmla="*/ 362608 w 638068"/>
                <a:gd name="connsiteY14" fmla="*/ 637 h 287927"/>
                <a:gd name="connsiteX15" fmla="*/ 343175 w 638068"/>
                <a:gd name="connsiteY15" fmla="*/ 0 h 287927"/>
                <a:gd name="connsiteX16" fmla="*/ 329795 w 638068"/>
                <a:gd name="connsiteY16" fmla="*/ 0 h 287927"/>
                <a:gd name="connsiteX17" fmla="*/ 328202 w 638068"/>
                <a:gd name="connsiteY17" fmla="*/ 0 h 287927"/>
                <a:gd name="connsiteX18" fmla="*/ 313867 w 638068"/>
                <a:gd name="connsiteY18" fmla="*/ 637 h 287927"/>
                <a:gd name="connsiteX19" fmla="*/ 298575 w 638068"/>
                <a:gd name="connsiteY19" fmla="*/ 1593 h 287927"/>
                <a:gd name="connsiteX20" fmla="*/ 233906 w 638068"/>
                <a:gd name="connsiteY20" fmla="*/ 9875 h 287927"/>
                <a:gd name="connsiteX21" fmla="*/ 233587 w 638068"/>
                <a:gd name="connsiteY21" fmla="*/ 9875 h 287927"/>
                <a:gd name="connsiteX22" fmla="*/ 160635 w 638068"/>
                <a:gd name="connsiteY22" fmla="*/ 42688 h 287927"/>
                <a:gd name="connsiteX23" fmla="*/ 144069 w 638068"/>
                <a:gd name="connsiteY23" fmla="*/ 70722 h 287927"/>
                <a:gd name="connsiteX24" fmla="*/ 137698 w 638068"/>
                <a:gd name="connsiteY24" fmla="*/ 90792 h 287927"/>
                <a:gd name="connsiteX25" fmla="*/ 20 w 638068"/>
                <a:gd name="connsiteY25" fmla="*/ 287927 h 287927"/>
                <a:gd name="connsiteX26" fmla="*/ 192497 w 638068"/>
                <a:gd name="connsiteY26" fmla="*/ 243850 h 287927"/>
                <a:gd name="connsiteX0" fmla="*/ 192497 w 638068"/>
                <a:gd name="connsiteY0" fmla="*/ 243850 h 287927"/>
                <a:gd name="connsiteX1" fmla="*/ 312074 w 638068"/>
                <a:gd name="connsiteY1" fmla="*/ 243819 h 287927"/>
                <a:gd name="connsiteX2" fmla="*/ 334360 w 638068"/>
                <a:gd name="connsiteY2" fmla="*/ 206434 h 287927"/>
                <a:gd name="connsiteX3" fmla="*/ 625128 w 638068"/>
                <a:gd name="connsiteY3" fmla="*/ 200756 h 287927"/>
                <a:gd name="connsiteX4" fmla="*/ 558527 w 638068"/>
                <a:gd name="connsiteY4" fmla="*/ 59572 h 287927"/>
                <a:gd name="connsiteX5" fmla="*/ 558527 w 638068"/>
                <a:gd name="connsiteY5" fmla="*/ 59572 h 287927"/>
                <a:gd name="connsiteX6" fmla="*/ 534316 w 638068"/>
                <a:gd name="connsiteY6" fmla="*/ 45555 h 287927"/>
                <a:gd name="connsiteX7" fmla="*/ 526033 w 638068"/>
                <a:gd name="connsiteY7" fmla="*/ 41095 h 287927"/>
                <a:gd name="connsiteX8" fmla="*/ 516158 w 638068"/>
                <a:gd name="connsiteY8" fmla="*/ 36316 h 287927"/>
                <a:gd name="connsiteX9" fmla="*/ 482708 w 638068"/>
                <a:gd name="connsiteY9" fmla="*/ 22937 h 287927"/>
                <a:gd name="connsiteX10" fmla="*/ 412941 w 638068"/>
                <a:gd name="connsiteY10" fmla="*/ 5734 h 287927"/>
                <a:gd name="connsiteX11" fmla="*/ 400199 w 638068"/>
                <a:gd name="connsiteY11" fmla="*/ 3822 h 287927"/>
                <a:gd name="connsiteX12" fmla="*/ 384589 w 638068"/>
                <a:gd name="connsiteY12" fmla="*/ 2230 h 287927"/>
                <a:gd name="connsiteX13" fmla="*/ 372802 w 638068"/>
                <a:gd name="connsiteY13" fmla="*/ 1274 h 287927"/>
                <a:gd name="connsiteX14" fmla="*/ 362608 w 638068"/>
                <a:gd name="connsiteY14" fmla="*/ 637 h 287927"/>
                <a:gd name="connsiteX15" fmla="*/ 343175 w 638068"/>
                <a:gd name="connsiteY15" fmla="*/ 0 h 287927"/>
                <a:gd name="connsiteX16" fmla="*/ 329795 w 638068"/>
                <a:gd name="connsiteY16" fmla="*/ 0 h 287927"/>
                <a:gd name="connsiteX17" fmla="*/ 328202 w 638068"/>
                <a:gd name="connsiteY17" fmla="*/ 0 h 287927"/>
                <a:gd name="connsiteX18" fmla="*/ 313867 w 638068"/>
                <a:gd name="connsiteY18" fmla="*/ 637 h 287927"/>
                <a:gd name="connsiteX19" fmla="*/ 298575 w 638068"/>
                <a:gd name="connsiteY19" fmla="*/ 1593 h 287927"/>
                <a:gd name="connsiteX20" fmla="*/ 233906 w 638068"/>
                <a:gd name="connsiteY20" fmla="*/ 9875 h 287927"/>
                <a:gd name="connsiteX21" fmla="*/ 233587 w 638068"/>
                <a:gd name="connsiteY21" fmla="*/ 9875 h 287927"/>
                <a:gd name="connsiteX22" fmla="*/ 160635 w 638068"/>
                <a:gd name="connsiteY22" fmla="*/ 42688 h 287927"/>
                <a:gd name="connsiteX23" fmla="*/ 144069 w 638068"/>
                <a:gd name="connsiteY23" fmla="*/ 70722 h 287927"/>
                <a:gd name="connsiteX24" fmla="*/ 137698 w 638068"/>
                <a:gd name="connsiteY24" fmla="*/ 90792 h 287927"/>
                <a:gd name="connsiteX25" fmla="*/ 20 w 638068"/>
                <a:gd name="connsiteY25" fmla="*/ 287927 h 287927"/>
                <a:gd name="connsiteX26" fmla="*/ 192497 w 638068"/>
                <a:gd name="connsiteY26" fmla="*/ 243850 h 287927"/>
                <a:gd name="connsiteX0" fmla="*/ 192497 w 631742"/>
                <a:gd name="connsiteY0" fmla="*/ 243850 h 287927"/>
                <a:gd name="connsiteX1" fmla="*/ 312074 w 631742"/>
                <a:gd name="connsiteY1" fmla="*/ 243819 h 287927"/>
                <a:gd name="connsiteX2" fmla="*/ 427844 w 631742"/>
                <a:gd name="connsiteY2" fmla="*/ 247522 h 287927"/>
                <a:gd name="connsiteX3" fmla="*/ 625128 w 631742"/>
                <a:gd name="connsiteY3" fmla="*/ 200756 h 287927"/>
                <a:gd name="connsiteX4" fmla="*/ 558527 w 631742"/>
                <a:gd name="connsiteY4" fmla="*/ 59572 h 287927"/>
                <a:gd name="connsiteX5" fmla="*/ 558527 w 631742"/>
                <a:gd name="connsiteY5" fmla="*/ 59572 h 287927"/>
                <a:gd name="connsiteX6" fmla="*/ 534316 w 631742"/>
                <a:gd name="connsiteY6" fmla="*/ 45555 h 287927"/>
                <a:gd name="connsiteX7" fmla="*/ 526033 w 631742"/>
                <a:gd name="connsiteY7" fmla="*/ 41095 h 287927"/>
                <a:gd name="connsiteX8" fmla="*/ 516158 w 631742"/>
                <a:gd name="connsiteY8" fmla="*/ 36316 h 287927"/>
                <a:gd name="connsiteX9" fmla="*/ 482708 w 631742"/>
                <a:gd name="connsiteY9" fmla="*/ 22937 h 287927"/>
                <a:gd name="connsiteX10" fmla="*/ 412941 w 631742"/>
                <a:gd name="connsiteY10" fmla="*/ 5734 h 287927"/>
                <a:gd name="connsiteX11" fmla="*/ 400199 w 631742"/>
                <a:gd name="connsiteY11" fmla="*/ 3822 h 287927"/>
                <a:gd name="connsiteX12" fmla="*/ 384589 w 631742"/>
                <a:gd name="connsiteY12" fmla="*/ 2230 h 287927"/>
                <a:gd name="connsiteX13" fmla="*/ 372802 w 631742"/>
                <a:gd name="connsiteY13" fmla="*/ 1274 h 287927"/>
                <a:gd name="connsiteX14" fmla="*/ 362608 w 631742"/>
                <a:gd name="connsiteY14" fmla="*/ 637 h 287927"/>
                <a:gd name="connsiteX15" fmla="*/ 343175 w 631742"/>
                <a:gd name="connsiteY15" fmla="*/ 0 h 287927"/>
                <a:gd name="connsiteX16" fmla="*/ 329795 w 631742"/>
                <a:gd name="connsiteY16" fmla="*/ 0 h 287927"/>
                <a:gd name="connsiteX17" fmla="*/ 328202 w 631742"/>
                <a:gd name="connsiteY17" fmla="*/ 0 h 287927"/>
                <a:gd name="connsiteX18" fmla="*/ 313867 w 631742"/>
                <a:gd name="connsiteY18" fmla="*/ 637 h 287927"/>
                <a:gd name="connsiteX19" fmla="*/ 298575 w 631742"/>
                <a:gd name="connsiteY19" fmla="*/ 1593 h 287927"/>
                <a:gd name="connsiteX20" fmla="*/ 233906 w 631742"/>
                <a:gd name="connsiteY20" fmla="*/ 9875 h 287927"/>
                <a:gd name="connsiteX21" fmla="*/ 233587 w 631742"/>
                <a:gd name="connsiteY21" fmla="*/ 9875 h 287927"/>
                <a:gd name="connsiteX22" fmla="*/ 160635 w 631742"/>
                <a:gd name="connsiteY22" fmla="*/ 42688 h 287927"/>
                <a:gd name="connsiteX23" fmla="*/ 144069 w 631742"/>
                <a:gd name="connsiteY23" fmla="*/ 70722 h 287927"/>
                <a:gd name="connsiteX24" fmla="*/ 137698 w 631742"/>
                <a:gd name="connsiteY24" fmla="*/ 90792 h 287927"/>
                <a:gd name="connsiteX25" fmla="*/ 20 w 631742"/>
                <a:gd name="connsiteY25" fmla="*/ 287927 h 287927"/>
                <a:gd name="connsiteX26" fmla="*/ 192497 w 631742"/>
                <a:gd name="connsiteY26" fmla="*/ 243850 h 287927"/>
                <a:gd name="connsiteX0" fmla="*/ 192497 w 640559"/>
                <a:gd name="connsiteY0" fmla="*/ 243850 h 287927"/>
                <a:gd name="connsiteX1" fmla="*/ 312074 w 640559"/>
                <a:gd name="connsiteY1" fmla="*/ 243819 h 287927"/>
                <a:gd name="connsiteX2" fmla="*/ 427844 w 640559"/>
                <a:gd name="connsiteY2" fmla="*/ 247522 h 287927"/>
                <a:gd name="connsiteX3" fmla="*/ 634891 w 640559"/>
                <a:gd name="connsiteY3" fmla="*/ 195014 h 287927"/>
                <a:gd name="connsiteX4" fmla="*/ 558527 w 640559"/>
                <a:gd name="connsiteY4" fmla="*/ 59572 h 287927"/>
                <a:gd name="connsiteX5" fmla="*/ 558527 w 640559"/>
                <a:gd name="connsiteY5" fmla="*/ 59572 h 287927"/>
                <a:gd name="connsiteX6" fmla="*/ 534316 w 640559"/>
                <a:gd name="connsiteY6" fmla="*/ 45555 h 287927"/>
                <a:gd name="connsiteX7" fmla="*/ 526033 w 640559"/>
                <a:gd name="connsiteY7" fmla="*/ 41095 h 287927"/>
                <a:gd name="connsiteX8" fmla="*/ 516158 w 640559"/>
                <a:gd name="connsiteY8" fmla="*/ 36316 h 287927"/>
                <a:gd name="connsiteX9" fmla="*/ 482708 w 640559"/>
                <a:gd name="connsiteY9" fmla="*/ 22937 h 287927"/>
                <a:gd name="connsiteX10" fmla="*/ 412941 w 640559"/>
                <a:gd name="connsiteY10" fmla="*/ 5734 h 287927"/>
                <a:gd name="connsiteX11" fmla="*/ 400199 w 640559"/>
                <a:gd name="connsiteY11" fmla="*/ 3822 h 287927"/>
                <a:gd name="connsiteX12" fmla="*/ 384589 w 640559"/>
                <a:gd name="connsiteY12" fmla="*/ 2230 h 287927"/>
                <a:gd name="connsiteX13" fmla="*/ 372802 w 640559"/>
                <a:gd name="connsiteY13" fmla="*/ 1274 h 287927"/>
                <a:gd name="connsiteX14" fmla="*/ 362608 w 640559"/>
                <a:gd name="connsiteY14" fmla="*/ 637 h 287927"/>
                <a:gd name="connsiteX15" fmla="*/ 343175 w 640559"/>
                <a:gd name="connsiteY15" fmla="*/ 0 h 287927"/>
                <a:gd name="connsiteX16" fmla="*/ 329795 w 640559"/>
                <a:gd name="connsiteY16" fmla="*/ 0 h 287927"/>
                <a:gd name="connsiteX17" fmla="*/ 328202 w 640559"/>
                <a:gd name="connsiteY17" fmla="*/ 0 h 287927"/>
                <a:gd name="connsiteX18" fmla="*/ 313867 w 640559"/>
                <a:gd name="connsiteY18" fmla="*/ 637 h 287927"/>
                <a:gd name="connsiteX19" fmla="*/ 298575 w 640559"/>
                <a:gd name="connsiteY19" fmla="*/ 1593 h 287927"/>
                <a:gd name="connsiteX20" fmla="*/ 233906 w 640559"/>
                <a:gd name="connsiteY20" fmla="*/ 9875 h 287927"/>
                <a:gd name="connsiteX21" fmla="*/ 233587 w 640559"/>
                <a:gd name="connsiteY21" fmla="*/ 9875 h 287927"/>
                <a:gd name="connsiteX22" fmla="*/ 160635 w 640559"/>
                <a:gd name="connsiteY22" fmla="*/ 42688 h 287927"/>
                <a:gd name="connsiteX23" fmla="*/ 144069 w 640559"/>
                <a:gd name="connsiteY23" fmla="*/ 70722 h 287927"/>
                <a:gd name="connsiteX24" fmla="*/ 137698 w 640559"/>
                <a:gd name="connsiteY24" fmla="*/ 90792 h 287927"/>
                <a:gd name="connsiteX25" fmla="*/ 20 w 640559"/>
                <a:gd name="connsiteY25" fmla="*/ 287927 h 287927"/>
                <a:gd name="connsiteX26" fmla="*/ 192497 w 640559"/>
                <a:gd name="connsiteY26" fmla="*/ 243850 h 287927"/>
                <a:gd name="connsiteX0" fmla="*/ 211431 w 659493"/>
                <a:gd name="connsiteY0" fmla="*/ 243850 h 331234"/>
                <a:gd name="connsiteX1" fmla="*/ 331008 w 659493"/>
                <a:gd name="connsiteY1" fmla="*/ 243819 h 331234"/>
                <a:gd name="connsiteX2" fmla="*/ 446778 w 659493"/>
                <a:gd name="connsiteY2" fmla="*/ 247522 h 331234"/>
                <a:gd name="connsiteX3" fmla="*/ 653825 w 659493"/>
                <a:gd name="connsiteY3" fmla="*/ 195014 h 331234"/>
                <a:gd name="connsiteX4" fmla="*/ 577461 w 659493"/>
                <a:gd name="connsiteY4" fmla="*/ 59572 h 331234"/>
                <a:gd name="connsiteX5" fmla="*/ 577461 w 659493"/>
                <a:gd name="connsiteY5" fmla="*/ 59572 h 331234"/>
                <a:gd name="connsiteX6" fmla="*/ 553250 w 659493"/>
                <a:gd name="connsiteY6" fmla="*/ 45555 h 331234"/>
                <a:gd name="connsiteX7" fmla="*/ 544967 w 659493"/>
                <a:gd name="connsiteY7" fmla="*/ 41095 h 331234"/>
                <a:gd name="connsiteX8" fmla="*/ 535092 w 659493"/>
                <a:gd name="connsiteY8" fmla="*/ 36316 h 331234"/>
                <a:gd name="connsiteX9" fmla="*/ 501642 w 659493"/>
                <a:gd name="connsiteY9" fmla="*/ 22937 h 331234"/>
                <a:gd name="connsiteX10" fmla="*/ 431875 w 659493"/>
                <a:gd name="connsiteY10" fmla="*/ 5734 h 331234"/>
                <a:gd name="connsiteX11" fmla="*/ 419133 w 659493"/>
                <a:gd name="connsiteY11" fmla="*/ 3822 h 331234"/>
                <a:gd name="connsiteX12" fmla="*/ 403523 w 659493"/>
                <a:gd name="connsiteY12" fmla="*/ 2230 h 331234"/>
                <a:gd name="connsiteX13" fmla="*/ 391736 w 659493"/>
                <a:gd name="connsiteY13" fmla="*/ 1274 h 331234"/>
                <a:gd name="connsiteX14" fmla="*/ 381542 w 659493"/>
                <a:gd name="connsiteY14" fmla="*/ 637 h 331234"/>
                <a:gd name="connsiteX15" fmla="*/ 362109 w 659493"/>
                <a:gd name="connsiteY15" fmla="*/ 0 h 331234"/>
                <a:gd name="connsiteX16" fmla="*/ 348729 w 659493"/>
                <a:gd name="connsiteY16" fmla="*/ 0 h 331234"/>
                <a:gd name="connsiteX17" fmla="*/ 347136 w 659493"/>
                <a:gd name="connsiteY17" fmla="*/ 0 h 331234"/>
                <a:gd name="connsiteX18" fmla="*/ 332801 w 659493"/>
                <a:gd name="connsiteY18" fmla="*/ 637 h 331234"/>
                <a:gd name="connsiteX19" fmla="*/ 317509 w 659493"/>
                <a:gd name="connsiteY19" fmla="*/ 1593 h 331234"/>
                <a:gd name="connsiteX20" fmla="*/ 252840 w 659493"/>
                <a:gd name="connsiteY20" fmla="*/ 9875 h 331234"/>
                <a:gd name="connsiteX21" fmla="*/ 252521 w 659493"/>
                <a:gd name="connsiteY21" fmla="*/ 9875 h 331234"/>
                <a:gd name="connsiteX22" fmla="*/ 179569 w 659493"/>
                <a:gd name="connsiteY22" fmla="*/ 42688 h 331234"/>
                <a:gd name="connsiteX23" fmla="*/ 163003 w 659493"/>
                <a:gd name="connsiteY23" fmla="*/ 70722 h 331234"/>
                <a:gd name="connsiteX24" fmla="*/ 156632 w 659493"/>
                <a:gd name="connsiteY24" fmla="*/ 90792 h 331234"/>
                <a:gd name="connsiteX25" fmla="*/ 17 w 659493"/>
                <a:gd name="connsiteY25" fmla="*/ 331234 h 331234"/>
                <a:gd name="connsiteX26" fmla="*/ 211431 w 659493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31904 w 679966"/>
                <a:gd name="connsiteY0" fmla="*/ 243850 h 434347"/>
                <a:gd name="connsiteX1" fmla="*/ 351481 w 679966"/>
                <a:gd name="connsiteY1" fmla="*/ 243819 h 434347"/>
                <a:gd name="connsiteX2" fmla="*/ 467251 w 679966"/>
                <a:gd name="connsiteY2" fmla="*/ 247522 h 434347"/>
                <a:gd name="connsiteX3" fmla="*/ 674298 w 679966"/>
                <a:gd name="connsiteY3" fmla="*/ 195014 h 434347"/>
                <a:gd name="connsiteX4" fmla="*/ 597934 w 679966"/>
                <a:gd name="connsiteY4" fmla="*/ 59572 h 434347"/>
                <a:gd name="connsiteX5" fmla="*/ 597934 w 679966"/>
                <a:gd name="connsiteY5" fmla="*/ 59572 h 434347"/>
                <a:gd name="connsiteX6" fmla="*/ 573723 w 679966"/>
                <a:gd name="connsiteY6" fmla="*/ 45555 h 434347"/>
                <a:gd name="connsiteX7" fmla="*/ 565440 w 679966"/>
                <a:gd name="connsiteY7" fmla="*/ 41095 h 434347"/>
                <a:gd name="connsiteX8" fmla="*/ 555565 w 679966"/>
                <a:gd name="connsiteY8" fmla="*/ 36316 h 434347"/>
                <a:gd name="connsiteX9" fmla="*/ 522115 w 679966"/>
                <a:gd name="connsiteY9" fmla="*/ 22937 h 434347"/>
                <a:gd name="connsiteX10" fmla="*/ 452348 w 679966"/>
                <a:gd name="connsiteY10" fmla="*/ 5734 h 434347"/>
                <a:gd name="connsiteX11" fmla="*/ 439606 w 679966"/>
                <a:gd name="connsiteY11" fmla="*/ 3822 h 434347"/>
                <a:gd name="connsiteX12" fmla="*/ 423996 w 679966"/>
                <a:gd name="connsiteY12" fmla="*/ 2230 h 434347"/>
                <a:gd name="connsiteX13" fmla="*/ 412209 w 679966"/>
                <a:gd name="connsiteY13" fmla="*/ 1274 h 434347"/>
                <a:gd name="connsiteX14" fmla="*/ 402015 w 679966"/>
                <a:gd name="connsiteY14" fmla="*/ 637 h 434347"/>
                <a:gd name="connsiteX15" fmla="*/ 382582 w 679966"/>
                <a:gd name="connsiteY15" fmla="*/ 0 h 434347"/>
                <a:gd name="connsiteX16" fmla="*/ 369202 w 679966"/>
                <a:gd name="connsiteY16" fmla="*/ 0 h 434347"/>
                <a:gd name="connsiteX17" fmla="*/ 367609 w 679966"/>
                <a:gd name="connsiteY17" fmla="*/ 0 h 434347"/>
                <a:gd name="connsiteX18" fmla="*/ 353274 w 679966"/>
                <a:gd name="connsiteY18" fmla="*/ 637 h 434347"/>
                <a:gd name="connsiteX19" fmla="*/ 337982 w 679966"/>
                <a:gd name="connsiteY19" fmla="*/ 1593 h 434347"/>
                <a:gd name="connsiteX20" fmla="*/ 273313 w 679966"/>
                <a:gd name="connsiteY20" fmla="*/ 9875 h 434347"/>
                <a:gd name="connsiteX21" fmla="*/ 272994 w 679966"/>
                <a:gd name="connsiteY21" fmla="*/ 9875 h 434347"/>
                <a:gd name="connsiteX22" fmla="*/ 200042 w 679966"/>
                <a:gd name="connsiteY22" fmla="*/ 42688 h 434347"/>
                <a:gd name="connsiteX23" fmla="*/ 183476 w 679966"/>
                <a:gd name="connsiteY23" fmla="*/ 70722 h 434347"/>
                <a:gd name="connsiteX24" fmla="*/ 177105 w 679966"/>
                <a:gd name="connsiteY24" fmla="*/ 90792 h 434347"/>
                <a:gd name="connsiteX25" fmla="*/ 17 w 679966"/>
                <a:gd name="connsiteY25" fmla="*/ 434347 h 434347"/>
                <a:gd name="connsiteX26" fmla="*/ 231904 w 679966"/>
                <a:gd name="connsiteY26" fmla="*/ 243850 h 434347"/>
                <a:gd name="connsiteX0" fmla="*/ 246371 w 679966"/>
                <a:gd name="connsiteY0" fmla="*/ 296965 h 434347"/>
                <a:gd name="connsiteX1" fmla="*/ 351481 w 679966"/>
                <a:gd name="connsiteY1" fmla="*/ 243819 h 434347"/>
                <a:gd name="connsiteX2" fmla="*/ 467251 w 679966"/>
                <a:gd name="connsiteY2" fmla="*/ 247522 h 434347"/>
                <a:gd name="connsiteX3" fmla="*/ 674298 w 679966"/>
                <a:gd name="connsiteY3" fmla="*/ 195014 h 434347"/>
                <a:gd name="connsiteX4" fmla="*/ 597934 w 679966"/>
                <a:gd name="connsiteY4" fmla="*/ 59572 h 434347"/>
                <a:gd name="connsiteX5" fmla="*/ 597934 w 679966"/>
                <a:gd name="connsiteY5" fmla="*/ 59572 h 434347"/>
                <a:gd name="connsiteX6" fmla="*/ 573723 w 679966"/>
                <a:gd name="connsiteY6" fmla="*/ 45555 h 434347"/>
                <a:gd name="connsiteX7" fmla="*/ 565440 w 679966"/>
                <a:gd name="connsiteY7" fmla="*/ 41095 h 434347"/>
                <a:gd name="connsiteX8" fmla="*/ 555565 w 679966"/>
                <a:gd name="connsiteY8" fmla="*/ 36316 h 434347"/>
                <a:gd name="connsiteX9" fmla="*/ 522115 w 679966"/>
                <a:gd name="connsiteY9" fmla="*/ 22937 h 434347"/>
                <a:gd name="connsiteX10" fmla="*/ 452348 w 679966"/>
                <a:gd name="connsiteY10" fmla="*/ 5734 h 434347"/>
                <a:gd name="connsiteX11" fmla="*/ 439606 w 679966"/>
                <a:gd name="connsiteY11" fmla="*/ 3822 h 434347"/>
                <a:gd name="connsiteX12" fmla="*/ 423996 w 679966"/>
                <a:gd name="connsiteY12" fmla="*/ 2230 h 434347"/>
                <a:gd name="connsiteX13" fmla="*/ 412209 w 679966"/>
                <a:gd name="connsiteY13" fmla="*/ 1274 h 434347"/>
                <a:gd name="connsiteX14" fmla="*/ 402015 w 679966"/>
                <a:gd name="connsiteY14" fmla="*/ 637 h 434347"/>
                <a:gd name="connsiteX15" fmla="*/ 382582 w 679966"/>
                <a:gd name="connsiteY15" fmla="*/ 0 h 434347"/>
                <a:gd name="connsiteX16" fmla="*/ 369202 w 679966"/>
                <a:gd name="connsiteY16" fmla="*/ 0 h 434347"/>
                <a:gd name="connsiteX17" fmla="*/ 367609 w 679966"/>
                <a:gd name="connsiteY17" fmla="*/ 0 h 434347"/>
                <a:gd name="connsiteX18" fmla="*/ 353274 w 679966"/>
                <a:gd name="connsiteY18" fmla="*/ 637 h 434347"/>
                <a:gd name="connsiteX19" fmla="*/ 337982 w 679966"/>
                <a:gd name="connsiteY19" fmla="*/ 1593 h 434347"/>
                <a:gd name="connsiteX20" fmla="*/ 273313 w 679966"/>
                <a:gd name="connsiteY20" fmla="*/ 9875 h 434347"/>
                <a:gd name="connsiteX21" fmla="*/ 272994 w 679966"/>
                <a:gd name="connsiteY21" fmla="*/ 9875 h 434347"/>
                <a:gd name="connsiteX22" fmla="*/ 200042 w 679966"/>
                <a:gd name="connsiteY22" fmla="*/ 42688 h 434347"/>
                <a:gd name="connsiteX23" fmla="*/ 183476 w 679966"/>
                <a:gd name="connsiteY23" fmla="*/ 70722 h 434347"/>
                <a:gd name="connsiteX24" fmla="*/ 177105 w 679966"/>
                <a:gd name="connsiteY24" fmla="*/ 90792 h 434347"/>
                <a:gd name="connsiteX25" fmla="*/ 17 w 679966"/>
                <a:gd name="connsiteY25" fmla="*/ 434347 h 434347"/>
                <a:gd name="connsiteX26" fmla="*/ 246371 w 679966"/>
                <a:gd name="connsiteY26" fmla="*/ 296965 h 434347"/>
                <a:gd name="connsiteX0" fmla="*/ 248559 w 682154"/>
                <a:gd name="connsiteY0" fmla="*/ 296965 h 434347"/>
                <a:gd name="connsiteX1" fmla="*/ 353669 w 682154"/>
                <a:gd name="connsiteY1" fmla="*/ 243819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248559 w 682154"/>
                <a:gd name="connsiteY26" fmla="*/ 296965 h 434347"/>
                <a:gd name="connsiteX0" fmla="*/ 195761 w 682154"/>
                <a:gd name="connsiteY0" fmla="*/ 313511 h 434347"/>
                <a:gd name="connsiteX1" fmla="*/ 353669 w 682154"/>
                <a:gd name="connsiteY1" fmla="*/ 243819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195761 w 682154"/>
                <a:gd name="connsiteY26" fmla="*/ 313511 h 434347"/>
                <a:gd name="connsiteX0" fmla="*/ 195761 w 682154"/>
                <a:gd name="connsiteY0" fmla="*/ 313511 h 434347"/>
                <a:gd name="connsiteX1" fmla="*/ 359863 w 682154"/>
                <a:gd name="connsiteY1" fmla="*/ 270535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195761 w 682154"/>
                <a:gd name="connsiteY26" fmla="*/ 313511 h 434347"/>
                <a:gd name="connsiteX0" fmla="*/ 195761 w 680445"/>
                <a:gd name="connsiteY0" fmla="*/ 313511 h 434347"/>
                <a:gd name="connsiteX1" fmla="*/ 359863 w 680445"/>
                <a:gd name="connsiteY1" fmla="*/ 270535 h 434347"/>
                <a:gd name="connsiteX2" fmla="*/ 498686 w 680445"/>
                <a:gd name="connsiteY2" fmla="*/ 257963 h 434347"/>
                <a:gd name="connsiteX3" fmla="*/ 676486 w 680445"/>
                <a:gd name="connsiteY3" fmla="*/ 195014 h 434347"/>
                <a:gd name="connsiteX4" fmla="*/ 600122 w 680445"/>
                <a:gd name="connsiteY4" fmla="*/ 59572 h 434347"/>
                <a:gd name="connsiteX5" fmla="*/ 600122 w 680445"/>
                <a:gd name="connsiteY5" fmla="*/ 59572 h 434347"/>
                <a:gd name="connsiteX6" fmla="*/ 575911 w 680445"/>
                <a:gd name="connsiteY6" fmla="*/ 45555 h 434347"/>
                <a:gd name="connsiteX7" fmla="*/ 567628 w 680445"/>
                <a:gd name="connsiteY7" fmla="*/ 41095 h 434347"/>
                <a:gd name="connsiteX8" fmla="*/ 557753 w 680445"/>
                <a:gd name="connsiteY8" fmla="*/ 36316 h 434347"/>
                <a:gd name="connsiteX9" fmla="*/ 524303 w 680445"/>
                <a:gd name="connsiteY9" fmla="*/ 22937 h 434347"/>
                <a:gd name="connsiteX10" fmla="*/ 454536 w 680445"/>
                <a:gd name="connsiteY10" fmla="*/ 5734 h 434347"/>
                <a:gd name="connsiteX11" fmla="*/ 441794 w 680445"/>
                <a:gd name="connsiteY11" fmla="*/ 3822 h 434347"/>
                <a:gd name="connsiteX12" fmla="*/ 426184 w 680445"/>
                <a:gd name="connsiteY12" fmla="*/ 2230 h 434347"/>
                <a:gd name="connsiteX13" fmla="*/ 414397 w 680445"/>
                <a:gd name="connsiteY13" fmla="*/ 1274 h 434347"/>
                <a:gd name="connsiteX14" fmla="*/ 404203 w 680445"/>
                <a:gd name="connsiteY14" fmla="*/ 637 h 434347"/>
                <a:gd name="connsiteX15" fmla="*/ 384770 w 680445"/>
                <a:gd name="connsiteY15" fmla="*/ 0 h 434347"/>
                <a:gd name="connsiteX16" fmla="*/ 371390 w 680445"/>
                <a:gd name="connsiteY16" fmla="*/ 0 h 434347"/>
                <a:gd name="connsiteX17" fmla="*/ 369797 w 680445"/>
                <a:gd name="connsiteY17" fmla="*/ 0 h 434347"/>
                <a:gd name="connsiteX18" fmla="*/ 355462 w 680445"/>
                <a:gd name="connsiteY18" fmla="*/ 637 h 434347"/>
                <a:gd name="connsiteX19" fmla="*/ 340170 w 680445"/>
                <a:gd name="connsiteY19" fmla="*/ 1593 h 434347"/>
                <a:gd name="connsiteX20" fmla="*/ 275501 w 680445"/>
                <a:gd name="connsiteY20" fmla="*/ 9875 h 434347"/>
                <a:gd name="connsiteX21" fmla="*/ 275182 w 680445"/>
                <a:gd name="connsiteY21" fmla="*/ 9875 h 434347"/>
                <a:gd name="connsiteX22" fmla="*/ 202230 w 680445"/>
                <a:gd name="connsiteY22" fmla="*/ 42688 h 434347"/>
                <a:gd name="connsiteX23" fmla="*/ 185664 w 680445"/>
                <a:gd name="connsiteY23" fmla="*/ 70722 h 434347"/>
                <a:gd name="connsiteX24" fmla="*/ 179293 w 680445"/>
                <a:gd name="connsiteY24" fmla="*/ 90792 h 434347"/>
                <a:gd name="connsiteX25" fmla="*/ 2205 w 680445"/>
                <a:gd name="connsiteY25" fmla="*/ 434347 h 434347"/>
                <a:gd name="connsiteX26" fmla="*/ 195761 w 680445"/>
                <a:gd name="connsiteY26" fmla="*/ 313511 h 434347"/>
                <a:gd name="connsiteX0" fmla="*/ 195761 w 701705"/>
                <a:gd name="connsiteY0" fmla="*/ 313511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95761 w 701705"/>
                <a:gd name="connsiteY26" fmla="*/ 313511 h 434347"/>
                <a:gd name="connsiteX0" fmla="*/ 189975 w 701705"/>
                <a:gd name="connsiteY0" fmla="*/ 33141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975 w 701705"/>
                <a:gd name="connsiteY26" fmla="*/ 331412 h 434347"/>
                <a:gd name="connsiteX0" fmla="*/ 189975 w 701705"/>
                <a:gd name="connsiteY0" fmla="*/ 33141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975 w 701705"/>
                <a:gd name="connsiteY26" fmla="*/ 331412 h 434347"/>
                <a:gd name="connsiteX0" fmla="*/ 189342 w 701705"/>
                <a:gd name="connsiteY0" fmla="*/ 32725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342 w 701705"/>
                <a:gd name="connsiteY26" fmla="*/ 327252 h 434347"/>
                <a:gd name="connsiteX0" fmla="*/ 190056 w 702419"/>
                <a:gd name="connsiteY0" fmla="*/ 327252 h 434347"/>
                <a:gd name="connsiteX1" fmla="*/ 360577 w 702419"/>
                <a:gd name="connsiteY1" fmla="*/ 270535 h 434347"/>
                <a:gd name="connsiteX2" fmla="*/ 499400 w 702419"/>
                <a:gd name="connsiteY2" fmla="*/ 257963 h 434347"/>
                <a:gd name="connsiteX3" fmla="*/ 699578 w 702419"/>
                <a:gd name="connsiteY3" fmla="*/ 202247 h 434347"/>
                <a:gd name="connsiteX4" fmla="*/ 600836 w 702419"/>
                <a:gd name="connsiteY4" fmla="*/ 59572 h 434347"/>
                <a:gd name="connsiteX5" fmla="*/ 600836 w 702419"/>
                <a:gd name="connsiteY5" fmla="*/ 59572 h 434347"/>
                <a:gd name="connsiteX6" fmla="*/ 576625 w 702419"/>
                <a:gd name="connsiteY6" fmla="*/ 45555 h 434347"/>
                <a:gd name="connsiteX7" fmla="*/ 568342 w 702419"/>
                <a:gd name="connsiteY7" fmla="*/ 41095 h 434347"/>
                <a:gd name="connsiteX8" fmla="*/ 558467 w 702419"/>
                <a:gd name="connsiteY8" fmla="*/ 36316 h 434347"/>
                <a:gd name="connsiteX9" fmla="*/ 525017 w 702419"/>
                <a:gd name="connsiteY9" fmla="*/ 22937 h 434347"/>
                <a:gd name="connsiteX10" fmla="*/ 455250 w 702419"/>
                <a:gd name="connsiteY10" fmla="*/ 5734 h 434347"/>
                <a:gd name="connsiteX11" fmla="*/ 442508 w 702419"/>
                <a:gd name="connsiteY11" fmla="*/ 3822 h 434347"/>
                <a:gd name="connsiteX12" fmla="*/ 426898 w 702419"/>
                <a:gd name="connsiteY12" fmla="*/ 2230 h 434347"/>
                <a:gd name="connsiteX13" fmla="*/ 415111 w 702419"/>
                <a:gd name="connsiteY13" fmla="*/ 1274 h 434347"/>
                <a:gd name="connsiteX14" fmla="*/ 404917 w 702419"/>
                <a:gd name="connsiteY14" fmla="*/ 637 h 434347"/>
                <a:gd name="connsiteX15" fmla="*/ 385484 w 702419"/>
                <a:gd name="connsiteY15" fmla="*/ 0 h 434347"/>
                <a:gd name="connsiteX16" fmla="*/ 372104 w 702419"/>
                <a:gd name="connsiteY16" fmla="*/ 0 h 434347"/>
                <a:gd name="connsiteX17" fmla="*/ 370511 w 702419"/>
                <a:gd name="connsiteY17" fmla="*/ 0 h 434347"/>
                <a:gd name="connsiteX18" fmla="*/ 356176 w 702419"/>
                <a:gd name="connsiteY18" fmla="*/ 637 h 434347"/>
                <a:gd name="connsiteX19" fmla="*/ 340884 w 702419"/>
                <a:gd name="connsiteY19" fmla="*/ 1593 h 434347"/>
                <a:gd name="connsiteX20" fmla="*/ 276215 w 702419"/>
                <a:gd name="connsiteY20" fmla="*/ 9875 h 434347"/>
                <a:gd name="connsiteX21" fmla="*/ 275896 w 702419"/>
                <a:gd name="connsiteY21" fmla="*/ 9875 h 434347"/>
                <a:gd name="connsiteX22" fmla="*/ 202944 w 702419"/>
                <a:gd name="connsiteY22" fmla="*/ 42688 h 434347"/>
                <a:gd name="connsiteX23" fmla="*/ 186378 w 702419"/>
                <a:gd name="connsiteY23" fmla="*/ 70722 h 434347"/>
                <a:gd name="connsiteX24" fmla="*/ 127481 w 702419"/>
                <a:gd name="connsiteY24" fmla="*/ 137083 h 434347"/>
                <a:gd name="connsiteX25" fmla="*/ 2919 w 702419"/>
                <a:gd name="connsiteY25" fmla="*/ 434347 h 434347"/>
                <a:gd name="connsiteX26" fmla="*/ 190056 w 702419"/>
                <a:gd name="connsiteY26" fmla="*/ 327252 h 434347"/>
                <a:gd name="connsiteX0" fmla="*/ 153576 w 702419"/>
                <a:gd name="connsiteY0" fmla="*/ 339188 h 434347"/>
                <a:gd name="connsiteX1" fmla="*/ 360577 w 702419"/>
                <a:gd name="connsiteY1" fmla="*/ 270535 h 434347"/>
                <a:gd name="connsiteX2" fmla="*/ 499400 w 702419"/>
                <a:gd name="connsiteY2" fmla="*/ 257963 h 434347"/>
                <a:gd name="connsiteX3" fmla="*/ 699578 w 702419"/>
                <a:gd name="connsiteY3" fmla="*/ 202247 h 434347"/>
                <a:gd name="connsiteX4" fmla="*/ 600836 w 702419"/>
                <a:gd name="connsiteY4" fmla="*/ 59572 h 434347"/>
                <a:gd name="connsiteX5" fmla="*/ 600836 w 702419"/>
                <a:gd name="connsiteY5" fmla="*/ 59572 h 434347"/>
                <a:gd name="connsiteX6" fmla="*/ 576625 w 702419"/>
                <a:gd name="connsiteY6" fmla="*/ 45555 h 434347"/>
                <a:gd name="connsiteX7" fmla="*/ 568342 w 702419"/>
                <a:gd name="connsiteY7" fmla="*/ 41095 h 434347"/>
                <a:gd name="connsiteX8" fmla="*/ 558467 w 702419"/>
                <a:gd name="connsiteY8" fmla="*/ 36316 h 434347"/>
                <a:gd name="connsiteX9" fmla="*/ 525017 w 702419"/>
                <a:gd name="connsiteY9" fmla="*/ 22937 h 434347"/>
                <a:gd name="connsiteX10" fmla="*/ 455250 w 702419"/>
                <a:gd name="connsiteY10" fmla="*/ 5734 h 434347"/>
                <a:gd name="connsiteX11" fmla="*/ 442508 w 702419"/>
                <a:gd name="connsiteY11" fmla="*/ 3822 h 434347"/>
                <a:gd name="connsiteX12" fmla="*/ 426898 w 702419"/>
                <a:gd name="connsiteY12" fmla="*/ 2230 h 434347"/>
                <a:gd name="connsiteX13" fmla="*/ 415111 w 702419"/>
                <a:gd name="connsiteY13" fmla="*/ 1274 h 434347"/>
                <a:gd name="connsiteX14" fmla="*/ 404917 w 702419"/>
                <a:gd name="connsiteY14" fmla="*/ 637 h 434347"/>
                <a:gd name="connsiteX15" fmla="*/ 385484 w 702419"/>
                <a:gd name="connsiteY15" fmla="*/ 0 h 434347"/>
                <a:gd name="connsiteX16" fmla="*/ 372104 w 702419"/>
                <a:gd name="connsiteY16" fmla="*/ 0 h 434347"/>
                <a:gd name="connsiteX17" fmla="*/ 370511 w 702419"/>
                <a:gd name="connsiteY17" fmla="*/ 0 h 434347"/>
                <a:gd name="connsiteX18" fmla="*/ 356176 w 702419"/>
                <a:gd name="connsiteY18" fmla="*/ 637 h 434347"/>
                <a:gd name="connsiteX19" fmla="*/ 340884 w 702419"/>
                <a:gd name="connsiteY19" fmla="*/ 1593 h 434347"/>
                <a:gd name="connsiteX20" fmla="*/ 276215 w 702419"/>
                <a:gd name="connsiteY20" fmla="*/ 9875 h 434347"/>
                <a:gd name="connsiteX21" fmla="*/ 275896 w 702419"/>
                <a:gd name="connsiteY21" fmla="*/ 9875 h 434347"/>
                <a:gd name="connsiteX22" fmla="*/ 202944 w 702419"/>
                <a:gd name="connsiteY22" fmla="*/ 42688 h 434347"/>
                <a:gd name="connsiteX23" fmla="*/ 186378 w 702419"/>
                <a:gd name="connsiteY23" fmla="*/ 70722 h 434347"/>
                <a:gd name="connsiteX24" fmla="*/ 127481 w 702419"/>
                <a:gd name="connsiteY24" fmla="*/ 137083 h 434347"/>
                <a:gd name="connsiteX25" fmla="*/ 2919 w 702419"/>
                <a:gd name="connsiteY25" fmla="*/ 434347 h 434347"/>
                <a:gd name="connsiteX26" fmla="*/ 153576 w 702419"/>
                <a:gd name="connsiteY26" fmla="*/ 339188 h 434347"/>
                <a:gd name="connsiteX0" fmla="*/ 154864 w 703707"/>
                <a:gd name="connsiteY0" fmla="*/ 339188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4864 w 703707"/>
                <a:gd name="connsiteY26" fmla="*/ 339188 h 453695"/>
                <a:gd name="connsiteX0" fmla="*/ 153914 w 703707"/>
                <a:gd name="connsiteY0" fmla="*/ 332950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3914 w 703707"/>
                <a:gd name="connsiteY26" fmla="*/ 332950 h 453695"/>
                <a:gd name="connsiteX0" fmla="*/ 153914 w 703707"/>
                <a:gd name="connsiteY0" fmla="*/ 332950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3914 w 703707"/>
                <a:gd name="connsiteY26" fmla="*/ 332950 h 45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03707" h="453695">
                  <a:moveTo>
                    <a:pt x="153914" y="332950"/>
                  </a:moveTo>
                  <a:cubicBezTo>
                    <a:pt x="170480" y="330720"/>
                    <a:pt x="345937" y="271172"/>
                    <a:pt x="361865" y="270535"/>
                  </a:cubicBezTo>
                  <a:lnTo>
                    <a:pt x="500688" y="257963"/>
                  </a:lnTo>
                  <a:cubicBezTo>
                    <a:pt x="597533" y="246176"/>
                    <a:pt x="683960" y="235312"/>
                    <a:pt x="700866" y="202247"/>
                  </a:cubicBezTo>
                  <a:cubicBezTo>
                    <a:pt x="717772" y="169182"/>
                    <a:pt x="655962" y="101304"/>
                    <a:pt x="602124" y="59572"/>
                  </a:cubicBezTo>
                  <a:lnTo>
                    <a:pt x="602124" y="59572"/>
                  </a:lnTo>
                  <a:cubicBezTo>
                    <a:pt x="594479" y="54793"/>
                    <a:pt x="586196" y="50015"/>
                    <a:pt x="577913" y="45555"/>
                  </a:cubicBezTo>
                  <a:cubicBezTo>
                    <a:pt x="575046" y="43962"/>
                    <a:pt x="572497" y="42688"/>
                    <a:pt x="569630" y="41095"/>
                  </a:cubicBezTo>
                  <a:cubicBezTo>
                    <a:pt x="566445" y="39502"/>
                    <a:pt x="563259" y="37909"/>
                    <a:pt x="559755" y="36316"/>
                  </a:cubicBezTo>
                  <a:cubicBezTo>
                    <a:pt x="549242" y="31538"/>
                    <a:pt x="537773" y="26759"/>
                    <a:pt x="526305" y="22937"/>
                  </a:cubicBezTo>
                  <a:cubicBezTo>
                    <a:pt x="504961" y="15610"/>
                    <a:pt x="481705" y="9557"/>
                    <a:pt x="456538" y="5734"/>
                  </a:cubicBezTo>
                  <a:lnTo>
                    <a:pt x="443796" y="3822"/>
                  </a:lnTo>
                  <a:cubicBezTo>
                    <a:pt x="438699" y="3185"/>
                    <a:pt x="433601" y="2548"/>
                    <a:pt x="428186" y="2230"/>
                  </a:cubicBezTo>
                  <a:lnTo>
                    <a:pt x="416399" y="1274"/>
                  </a:lnTo>
                  <a:cubicBezTo>
                    <a:pt x="412895" y="955"/>
                    <a:pt x="409709" y="955"/>
                    <a:pt x="406205" y="637"/>
                  </a:cubicBezTo>
                  <a:cubicBezTo>
                    <a:pt x="399833" y="318"/>
                    <a:pt x="393143" y="0"/>
                    <a:pt x="386772" y="0"/>
                  </a:cubicBezTo>
                  <a:lnTo>
                    <a:pt x="373392" y="0"/>
                  </a:lnTo>
                  <a:lnTo>
                    <a:pt x="371799" y="0"/>
                  </a:lnTo>
                  <a:cubicBezTo>
                    <a:pt x="367021" y="0"/>
                    <a:pt x="362242" y="318"/>
                    <a:pt x="357464" y="637"/>
                  </a:cubicBezTo>
                  <a:lnTo>
                    <a:pt x="342172" y="1593"/>
                  </a:lnTo>
                  <a:cubicBezTo>
                    <a:pt x="321465" y="3185"/>
                    <a:pt x="300121" y="5734"/>
                    <a:pt x="277503" y="9875"/>
                  </a:cubicBezTo>
                  <a:lnTo>
                    <a:pt x="277184" y="9875"/>
                  </a:lnTo>
                  <a:cubicBezTo>
                    <a:pt x="232585" y="11787"/>
                    <a:pt x="204232" y="42688"/>
                    <a:pt x="204232" y="42688"/>
                  </a:cubicBezTo>
                  <a:cubicBezTo>
                    <a:pt x="198179" y="50334"/>
                    <a:pt x="192445" y="59253"/>
                    <a:pt x="187666" y="70722"/>
                  </a:cubicBezTo>
                  <a:cubicBezTo>
                    <a:pt x="185118" y="76775"/>
                    <a:pt x="130362" y="129756"/>
                    <a:pt x="128769" y="137083"/>
                  </a:cubicBezTo>
                  <a:cubicBezTo>
                    <a:pt x="123991" y="158745"/>
                    <a:pt x="-22208" y="287464"/>
                    <a:pt x="2896" y="453695"/>
                  </a:cubicBezTo>
                  <a:cubicBezTo>
                    <a:pt x="49430" y="414575"/>
                    <a:pt x="71211" y="363410"/>
                    <a:pt x="153914" y="332950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D772CA83-BBFC-4EF2-B80F-4F2C1EB5385B}"/>
                </a:ext>
              </a:extLst>
            </p:cNvPr>
            <p:cNvSpPr/>
            <p:nvPr/>
          </p:nvSpPr>
          <p:spPr>
            <a:xfrm rot="21080725" flipH="1">
              <a:off x="5034418" y="4838043"/>
              <a:ext cx="809474" cy="395041"/>
            </a:xfrm>
            <a:custGeom>
              <a:avLst/>
              <a:gdLst>
                <a:gd name="connsiteX0" fmla="*/ 480402 w 477853"/>
                <a:gd name="connsiteY0" fmla="*/ 405219 h 414139"/>
                <a:gd name="connsiteX1" fmla="*/ 327489 w 477853"/>
                <a:gd name="connsiteY1" fmla="*/ 212804 h 414139"/>
                <a:gd name="connsiteX2" fmla="*/ 183496 w 477853"/>
                <a:gd name="connsiteY2" fmla="*/ 142082 h 414139"/>
                <a:gd name="connsiteX3" fmla="*/ 183177 w 477853"/>
                <a:gd name="connsiteY3" fmla="*/ 141763 h 414139"/>
                <a:gd name="connsiteX4" fmla="*/ 157054 w 477853"/>
                <a:gd name="connsiteY4" fmla="*/ 135392 h 414139"/>
                <a:gd name="connsiteX5" fmla="*/ 23893 w 477853"/>
                <a:gd name="connsiteY5" fmla="*/ 124242 h 414139"/>
                <a:gd name="connsiteX6" fmla="*/ 189867 w 477853"/>
                <a:gd name="connsiteY6" fmla="*/ 133799 h 414139"/>
                <a:gd name="connsiteX7" fmla="*/ 356160 w 477853"/>
                <a:gd name="connsiteY7" fmla="*/ 167567 h 414139"/>
                <a:gd name="connsiteX8" fmla="*/ 403308 w 477853"/>
                <a:gd name="connsiteY8" fmla="*/ 109269 h 414139"/>
                <a:gd name="connsiteX9" fmla="*/ 333860 w 477853"/>
                <a:gd name="connsiteY9" fmla="*/ 23893 h 414139"/>
                <a:gd name="connsiteX10" fmla="*/ 349151 w 477853"/>
                <a:gd name="connsiteY10" fmla="*/ 34087 h 414139"/>
                <a:gd name="connsiteX11" fmla="*/ 359346 w 477853"/>
                <a:gd name="connsiteY11" fmla="*/ 41414 h 414139"/>
                <a:gd name="connsiteX12" fmla="*/ 364443 w 477853"/>
                <a:gd name="connsiteY12" fmla="*/ 45555 h 414139"/>
                <a:gd name="connsiteX13" fmla="*/ 372407 w 477853"/>
                <a:gd name="connsiteY13" fmla="*/ 51927 h 414139"/>
                <a:gd name="connsiteX14" fmla="*/ 378141 w 477853"/>
                <a:gd name="connsiteY14" fmla="*/ 56705 h 414139"/>
                <a:gd name="connsiteX15" fmla="*/ 387698 w 477853"/>
                <a:gd name="connsiteY15" fmla="*/ 65307 h 414139"/>
                <a:gd name="connsiteX16" fmla="*/ 391202 w 477853"/>
                <a:gd name="connsiteY16" fmla="*/ 68811 h 414139"/>
                <a:gd name="connsiteX17" fmla="*/ 435802 w 477853"/>
                <a:gd name="connsiteY17" fmla="*/ 120738 h 414139"/>
                <a:gd name="connsiteX18" fmla="*/ 444403 w 477853"/>
                <a:gd name="connsiteY18" fmla="*/ 132843 h 414139"/>
                <a:gd name="connsiteX19" fmla="*/ 447270 w 477853"/>
                <a:gd name="connsiteY19" fmla="*/ 136985 h 414139"/>
                <a:gd name="connsiteX20" fmla="*/ 452368 w 477853"/>
                <a:gd name="connsiteY20" fmla="*/ 145586 h 414139"/>
                <a:gd name="connsiteX21" fmla="*/ 480720 w 477853"/>
                <a:gd name="connsiteY21" fmla="*/ 203884 h 414139"/>
                <a:gd name="connsiteX22" fmla="*/ 481039 w 477853"/>
                <a:gd name="connsiteY22" fmla="*/ 232555 h 414139"/>
                <a:gd name="connsiteX23" fmla="*/ 467022 w 477853"/>
                <a:gd name="connsiteY23" fmla="*/ 266642 h 414139"/>
                <a:gd name="connsiteX24" fmla="*/ 468296 w 477853"/>
                <a:gd name="connsiteY24" fmla="*/ 272376 h 414139"/>
                <a:gd name="connsiteX25" fmla="*/ 484862 w 477853"/>
                <a:gd name="connsiteY25" fmla="*/ 340550 h 414139"/>
                <a:gd name="connsiteX26" fmla="*/ 485180 w 477853"/>
                <a:gd name="connsiteY26" fmla="*/ 346921 h 414139"/>
                <a:gd name="connsiteX27" fmla="*/ 485180 w 477853"/>
                <a:gd name="connsiteY27" fmla="*/ 349151 h 414139"/>
                <a:gd name="connsiteX28" fmla="*/ 480402 w 477853"/>
                <a:gd name="connsiteY28" fmla="*/ 405219 h 414139"/>
                <a:gd name="connsiteX0" fmla="*/ 462163 w 462164"/>
                <a:gd name="connsiteY0" fmla="*/ 446420 h 446420"/>
                <a:gd name="connsiteX1" fmla="*/ 303596 w 462164"/>
                <a:gd name="connsiteY1" fmla="*/ 188911 h 446420"/>
                <a:gd name="connsiteX2" fmla="*/ 159603 w 462164"/>
                <a:gd name="connsiteY2" fmla="*/ 118189 h 446420"/>
                <a:gd name="connsiteX3" fmla="*/ 159284 w 462164"/>
                <a:gd name="connsiteY3" fmla="*/ 117870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59603 w 462164"/>
                <a:gd name="connsiteY2" fmla="*/ 118189 h 446420"/>
                <a:gd name="connsiteX3" fmla="*/ 159284 w 462164"/>
                <a:gd name="connsiteY3" fmla="*/ 117870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59603 w 462164"/>
                <a:gd name="connsiteY2" fmla="*/ 118189 h 446420"/>
                <a:gd name="connsiteX3" fmla="*/ 116886 w 462164"/>
                <a:gd name="connsiteY3" fmla="*/ 230702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32213 w 462164"/>
                <a:gd name="connsiteY2" fmla="*/ 245757 h 446420"/>
                <a:gd name="connsiteX3" fmla="*/ 116886 w 462164"/>
                <a:gd name="connsiteY3" fmla="*/ 230702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32213 w 462164"/>
                <a:gd name="connsiteY2" fmla="*/ 245757 h 446420"/>
                <a:gd name="connsiteX3" fmla="*/ 116886 w 462164"/>
                <a:gd name="connsiteY3" fmla="*/ 230702 h 446420"/>
                <a:gd name="connsiteX4" fmla="*/ 35024 w 462164"/>
                <a:gd name="connsiteY4" fmla="*/ 179626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2044 w 547736"/>
                <a:gd name="connsiteY6" fmla="*/ 99193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02458 w 547736"/>
                <a:gd name="connsiteY2" fmla="*/ 230702 h 446420"/>
                <a:gd name="connsiteX3" fmla="*/ 120596 w 547736"/>
                <a:gd name="connsiteY3" fmla="*/ 179626 h 446420"/>
                <a:gd name="connsiteX4" fmla="*/ 0 w 547736"/>
                <a:gd name="connsiteY4" fmla="*/ 111247 h 446420"/>
                <a:gd name="connsiteX5" fmla="*/ 252044 w 547736"/>
                <a:gd name="connsiteY5" fmla="*/ 99193 h 446420"/>
                <a:gd name="connsiteX6" fmla="*/ 417839 w 547736"/>
                <a:gd name="connsiteY6" fmla="*/ 143674 h 446420"/>
                <a:gd name="connsiteX7" fmla="*/ 464987 w 547736"/>
                <a:gd name="connsiteY7" fmla="*/ 85376 h 446420"/>
                <a:gd name="connsiteX8" fmla="*/ 395539 w 547736"/>
                <a:gd name="connsiteY8" fmla="*/ 0 h 446420"/>
                <a:gd name="connsiteX9" fmla="*/ 410830 w 547736"/>
                <a:gd name="connsiteY9" fmla="*/ 10194 h 446420"/>
                <a:gd name="connsiteX10" fmla="*/ 421025 w 547736"/>
                <a:gd name="connsiteY10" fmla="*/ 17521 h 446420"/>
                <a:gd name="connsiteX11" fmla="*/ 426122 w 547736"/>
                <a:gd name="connsiteY11" fmla="*/ 21662 h 446420"/>
                <a:gd name="connsiteX12" fmla="*/ 434086 w 547736"/>
                <a:gd name="connsiteY12" fmla="*/ 28034 h 446420"/>
                <a:gd name="connsiteX13" fmla="*/ 439820 w 547736"/>
                <a:gd name="connsiteY13" fmla="*/ 32812 h 446420"/>
                <a:gd name="connsiteX14" fmla="*/ 449377 w 547736"/>
                <a:gd name="connsiteY14" fmla="*/ 41414 h 446420"/>
                <a:gd name="connsiteX15" fmla="*/ 452881 w 547736"/>
                <a:gd name="connsiteY15" fmla="*/ 44918 h 446420"/>
                <a:gd name="connsiteX16" fmla="*/ 497481 w 547736"/>
                <a:gd name="connsiteY16" fmla="*/ 96845 h 446420"/>
                <a:gd name="connsiteX17" fmla="*/ 506082 w 547736"/>
                <a:gd name="connsiteY17" fmla="*/ 108950 h 446420"/>
                <a:gd name="connsiteX18" fmla="*/ 508949 w 547736"/>
                <a:gd name="connsiteY18" fmla="*/ 113092 h 446420"/>
                <a:gd name="connsiteX19" fmla="*/ 514047 w 547736"/>
                <a:gd name="connsiteY19" fmla="*/ 121693 h 446420"/>
                <a:gd name="connsiteX20" fmla="*/ 542399 w 547736"/>
                <a:gd name="connsiteY20" fmla="*/ 179991 h 446420"/>
                <a:gd name="connsiteX21" fmla="*/ 542718 w 547736"/>
                <a:gd name="connsiteY21" fmla="*/ 208662 h 446420"/>
                <a:gd name="connsiteX22" fmla="*/ 528701 w 547736"/>
                <a:gd name="connsiteY22" fmla="*/ 242749 h 446420"/>
                <a:gd name="connsiteX23" fmla="*/ 529975 w 547736"/>
                <a:gd name="connsiteY23" fmla="*/ 248483 h 446420"/>
                <a:gd name="connsiteX24" fmla="*/ 546541 w 547736"/>
                <a:gd name="connsiteY24" fmla="*/ 316657 h 446420"/>
                <a:gd name="connsiteX25" fmla="*/ 546859 w 547736"/>
                <a:gd name="connsiteY25" fmla="*/ 323028 h 446420"/>
                <a:gd name="connsiteX26" fmla="*/ 546859 w 547736"/>
                <a:gd name="connsiteY26" fmla="*/ 325258 h 446420"/>
                <a:gd name="connsiteX27" fmla="*/ 547735 w 54773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79089 w 620965"/>
                <a:gd name="connsiteY3" fmla="*/ 194635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4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4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3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198616 w 640492"/>
                <a:gd name="connsiteY2" fmla="*/ 194635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0491 w 640492"/>
                <a:gd name="connsiteY0" fmla="*/ 446420 h 446420"/>
                <a:gd name="connsiteX1" fmla="*/ 462939 w 640492"/>
                <a:gd name="connsiteY1" fmla="*/ 259884 h 446420"/>
                <a:gd name="connsiteX2" fmla="*/ 198616 w 640492"/>
                <a:gd name="connsiteY2" fmla="*/ 194635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0491 w 640492"/>
                <a:gd name="connsiteY0" fmla="*/ 446420 h 446420"/>
                <a:gd name="connsiteX1" fmla="*/ 462939 w 640492"/>
                <a:gd name="connsiteY1" fmla="*/ 259884 h 446420"/>
                <a:gd name="connsiteX2" fmla="*/ 213489 w 640492"/>
                <a:gd name="connsiteY2" fmla="*/ 194498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4967 w 644968"/>
                <a:gd name="connsiteY0" fmla="*/ 446420 h 446420"/>
                <a:gd name="connsiteX1" fmla="*/ 467415 w 644968"/>
                <a:gd name="connsiteY1" fmla="*/ 259884 h 446420"/>
                <a:gd name="connsiteX2" fmla="*/ 217965 w 644968"/>
                <a:gd name="connsiteY2" fmla="*/ 194498 h 446420"/>
                <a:gd name="connsiteX3" fmla="*/ 0 w 644968"/>
                <a:gd name="connsiteY3" fmla="*/ 213278 h 446420"/>
                <a:gd name="connsiteX4" fmla="*/ 349276 w 644968"/>
                <a:gd name="connsiteY4" fmla="*/ 99193 h 446420"/>
                <a:gd name="connsiteX5" fmla="*/ 515071 w 644968"/>
                <a:gd name="connsiteY5" fmla="*/ 143674 h 446420"/>
                <a:gd name="connsiteX6" fmla="*/ 562219 w 644968"/>
                <a:gd name="connsiteY6" fmla="*/ 85376 h 446420"/>
                <a:gd name="connsiteX7" fmla="*/ 492771 w 644968"/>
                <a:gd name="connsiteY7" fmla="*/ 0 h 446420"/>
                <a:gd name="connsiteX8" fmla="*/ 508062 w 644968"/>
                <a:gd name="connsiteY8" fmla="*/ 10194 h 446420"/>
                <a:gd name="connsiteX9" fmla="*/ 518257 w 644968"/>
                <a:gd name="connsiteY9" fmla="*/ 17521 h 446420"/>
                <a:gd name="connsiteX10" fmla="*/ 523354 w 644968"/>
                <a:gd name="connsiteY10" fmla="*/ 21662 h 446420"/>
                <a:gd name="connsiteX11" fmla="*/ 531318 w 644968"/>
                <a:gd name="connsiteY11" fmla="*/ 28034 h 446420"/>
                <a:gd name="connsiteX12" fmla="*/ 537052 w 644968"/>
                <a:gd name="connsiteY12" fmla="*/ 32812 h 446420"/>
                <a:gd name="connsiteX13" fmla="*/ 546609 w 644968"/>
                <a:gd name="connsiteY13" fmla="*/ 41414 h 446420"/>
                <a:gd name="connsiteX14" fmla="*/ 550113 w 644968"/>
                <a:gd name="connsiteY14" fmla="*/ 44918 h 446420"/>
                <a:gd name="connsiteX15" fmla="*/ 594713 w 644968"/>
                <a:gd name="connsiteY15" fmla="*/ 96845 h 446420"/>
                <a:gd name="connsiteX16" fmla="*/ 603314 w 644968"/>
                <a:gd name="connsiteY16" fmla="*/ 108950 h 446420"/>
                <a:gd name="connsiteX17" fmla="*/ 606181 w 644968"/>
                <a:gd name="connsiteY17" fmla="*/ 113092 h 446420"/>
                <a:gd name="connsiteX18" fmla="*/ 611279 w 644968"/>
                <a:gd name="connsiteY18" fmla="*/ 121693 h 446420"/>
                <a:gd name="connsiteX19" fmla="*/ 639631 w 644968"/>
                <a:gd name="connsiteY19" fmla="*/ 179991 h 446420"/>
                <a:gd name="connsiteX20" fmla="*/ 639950 w 644968"/>
                <a:gd name="connsiteY20" fmla="*/ 208662 h 446420"/>
                <a:gd name="connsiteX21" fmla="*/ 625933 w 644968"/>
                <a:gd name="connsiteY21" fmla="*/ 242749 h 446420"/>
                <a:gd name="connsiteX22" fmla="*/ 627207 w 644968"/>
                <a:gd name="connsiteY22" fmla="*/ 248483 h 446420"/>
                <a:gd name="connsiteX23" fmla="*/ 643773 w 644968"/>
                <a:gd name="connsiteY23" fmla="*/ 316657 h 446420"/>
                <a:gd name="connsiteX24" fmla="*/ 644091 w 644968"/>
                <a:gd name="connsiteY24" fmla="*/ 323028 h 446420"/>
                <a:gd name="connsiteX25" fmla="*/ 644091 w 644968"/>
                <a:gd name="connsiteY25" fmla="*/ 325258 h 446420"/>
                <a:gd name="connsiteX26" fmla="*/ 644967 w 644968"/>
                <a:gd name="connsiteY26" fmla="*/ 446420 h 446420"/>
                <a:gd name="connsiteX0" fmla="*/ 642751 w 642752"/>
                <a:gd name="connsiteY0" fmla="*/ 446420 h 446420"/>
                <a:gd name="connsiteX1" fmla="*/ 465199 w 642752"/>
                <a:gd name="connsiteY1" fmla="*/ 259884 h 446420"/>
                <a:gd name="connsiteX2" fmla="*/ 215749 w 642752"/>
                <a:gd name="connsiteY2" fmla="*/ 194498 h 446420"/>
                <a:gd name="connsiteX3" fmla="*/ 0 w 642752"/>
                <a:gd name="connsiteY3" fmla="*/ 227834 h 446420"/>
                <a:gd name="connsiteX4" fmla="*/ 347060 w 642752"/>
                <a:gd name="connsiteY4" fmla="*/ 99193 h 446420"/>
                <a:gd name="connsiteX5" fmla="*/ 512855 w 642752"/>
                <a:gd name="connsiteY5" fmla="*/ 143674 h 446420"/>
                <a:gd name="connsiteX6" fmla="*/ 560003 w 642752"/>
                <a:gd name="connsiteY6" fmla="*/ 85376 h 446420"/>
                <a:gd name="connsiteX7" fmla="*/ 490555 w 642752"/>
                <a:gd name="connsiteY7" fmla="*/ 0 h 446420"/>
                <a:gd name="connsiteX8" fmla="*/ 505846 w 642752"/>
                <a:gd name="connsiteY8" fmla="*/ 10194 h 446420"/>
                <a:gd name="connsiteX9" fmla="*/ 516041 w 642752"/>
                <a:gd name="connsiteY9" fmla="*/ 17521 h 446420"/>
                <a:gd name="connsiteX10" fmla="*/ 521138 w 642752"/>
                <a:gd name="connsiteY10" fmla="*/ 21662 h 446420"/>
                <a:gd name="connsiteX11" fmla="*/ 529102 w 642752"/>
                <a:gd name="connsiteY11" fmla="*/ 28034 h 446420"/>
                <a:gd name="connsiteX12" fmla="*/ 534836 w 642752"/>
                <a:gd name="connsiteY12" fmla="*/ 32812 h 446420"/>
                <a:gd name="connsiteX13" fmla="*/ 544393 w 642752"/>
                <a:gd name="connsiteY13" fmla="*/ 41414 h 446420"/>
                <a:gd name="connsiteX14" fmla="*/ 547897 w 642752"/>
                <a:gd name="connsiteY14" fmla="*/ 44918 h 446420"/>
                <a:gd name="connsiteX15" fmla="*/ 592497 w 642752"/>
                <a:gd name="connsiteY15" fmla="*/ 96845 h 446420"/>
                <a:gd name="connsiteX16" fmla="*/ 601098 w 642752"/>
                <a:gd name="connsiteY16" fmla="*/ 108950 h 446420"/>
                <a:gd name="connsiteX17" fmla="*/ 603965 w 642752"/>
                <a:gd name="connsiteY17" fmla="*/ 113092 h 446420"/>
                <a:gd name="connsiteX18" fmla="*/ 609063 w 642752"/>
                <a:gd name="connsiteY18" fmla="*/ 121693 h 446420"/>
                <a:gd name="connsiteX19" fmla="*/ 637415 w 642752"/>
                <a:gd name="connsiteY19" fmla="*/ 179991 h 446420"/>
                <a:gd name="connsiteX20" fmla="*/ 637734 w 642752"/>
                <a:gd name="connsiteY20" fmla="*/ 208662 h 446420"/>
                <a:gd name="connsiteX21" fmla="*/ 623717 w 642752"/>
                <a:gd name="connsiteY21" fmla="*/ 242749 h 446420"/>
                <a:gd name="connsiteX22" fmla="*/ 624991 w 642752"/>
                <a:gd name="connsiteY22" fmla="*/ 248483 h 446420"/>
                <a:gd name="connsiteX23" fmla="*/ 641557 w 642752"/>
                <a:gd name="connsiteY23" fmla="*/ 316657 h 446420"/>
                <a:gd name="connsiteX24" fmla="*/ 641875 w 642752"/>
                <a:gd name="connsiteY24" fmla="*/ 323028 h 446420"/>
                <a:gd name="connsiteX25" fmla="*/ 641875 w 642752"/>
                <a:gd name="connsiteY25" fmla="*/ 325258 h 446420"/>
                <a:gd name="connsiteX26" fmla="*/ 642751 w 642752"/>
                <a:gd name="connsiteY26" fmla="*/ 446420 h 446420"/>
                <a:gd name="connsiteX0" fmla="*/ 643833 w 643833"/>
                <a:gd name="connsiteY0" fmla="*/ 369662 h 369665"/>
                <a:gd name="connsiteX1" fmla="*/ 465199 w 643833"/>
                <a:gd name="connsiteY1" fmla="*/ 259884 h 369665"/>
                <a:gd name="connsiteX2" fmla="*/ 215749 w 643833"/>
                <a:gd name="connsiteY2" fmla="*/ 194498 h 369665"/>
                <a:gd name="connsiteX3" fmla="*/ 0 w 643833"/>
                <a:gd name="connsiteY3" fmla="*/ 227834 h 369665"/>
                <a:gd name="connsiteX4" fmla="*/ 347060 w 643833"/>
                <a:gd name="connsiteY4" fmla="*/ 99193 h 369665"/>
                <a:gd name="connsiteX5" fmla="*/ 512855 w 643833"/>
                <a:gd name="connsiteY5" fmla="*/ 143674 h 369665"/>
                <a:gd name="connsiteX6" fmla="*/ 560003 w 643833"/>
                <a:gd name="connsiteY6" fmla="*/ 85376 h 369665"/>
                <a:gd name="connsiteX7" fmla="*/ 490555 w 643833"/>
                <a:gd name="connsiteY7" fmla="*/ 0 h 369665"/>
                <a:gd name="connsiteX8" fmla="*/ 505846 w 643833"/>
                <a:gd name="connsiteY8" fmla="*/ 10194 h 369665"/>
                <a:gd name="connsiteX9" fmla="*/ 516041 w 643833"/>
                <a:gd name="connsiteY9" fmla="*/ 17521 h 369665"/>
                <a:gd name="connsiteX10" fmla="*/ 521138 w 643833"/>
                <a:gd name="connsiteY10" fmla="*/ 21662 h 369665"/>
                <a:gd name="connsiteX11" fmla="*/ 529102 w 643833"/>
                <a:gd name="connsiteY11" fmla="*/ 28034 h 369665"/>
                <a:gd name="connsiteX12" fmla="*/ 534836 w 643833"/>
                <a:gd name="connsiteY12" fmla="*/ 32812 h 369665"/>
                <a:gd name="connsiteX13" fmla="*/ 544393 w 643833"/>
                <a:gd name="connsiteY13" fmla="*/ 41414 h 369665"/>
                <a:gd name="connsiteX14" fmla="*/ 547897 w 643833"/>
                <a:gd name="connsiteY14" fmla="*/ 44918 h 369665"/>
                <a:gd name="connsiteX15" fmla="*/ 592497 w 643833"/>
                <a:gd name="connsiteY15" fmla="*/ 96845 h 369665"/>
                <a:gd name="connsiteX16" fmla="*/ 601098 w 643833"/>
                <a:gd name="connsiteY16" fmla="*/ 108950 h 369665"/>
                <a:gd name="connsiteX17" fmla="*/ 603965 w 643833"/>
                <a:gd name="connsiteY17" fmla="*/ 113092 h 369665"/>
                <a:gd name="connsiteX18" fmla="*/ 609063 w 643833"/>
                <a:gd name="connsiteY18" fmla="*/ 121693 h 369665"/>
                <a:gd name="connsiteX19" fmla="*/ 637415 w 643833"/>
                <a:gd name="connsiteY19" fmla="*/ 179991 h 369665"/>
                <a:gd name="connsiteX20" fmla="*/ 637734 w 643833"/>
                <a:gd name="connsiteY20" fmla="*/ 208662 h 369665"/>
                <a:gd name="connsiteX21" fmla="*/ 623717 w 643833"/>
                <a:gd name="connsiteY21" fmla="*/ 242749 h 369665"/>
                <a:gd name="connsiteX22" fmla="*/ 624991 w 643833"/>
                <a:gd name="connsiteY22" fmla="*/ 248483 h 369665"/>
                <a:gd name="connsiteX23" fmla="*/ 641557 w 643833"/>
                <a:gd name="connsiteY23" fmla="*/ 316657 h 369665"/>
                <a:gd name="connsiteX24" fmla="*/ 641875 w 643833"/>
                <a:gd name="connsiteY24" fmla="*/ 323028 h 369665"/>
                <a:gd name="connsiteX25" fmla="*/ 641875 w 643833"/>
                <a:gd name="connsiteY25" fmla="*/ 325258 h 369665"/>
                <a:gd name="connsiteX26" fmla="*/ 643833 w 643833"/>
                <a:gd name="connsiteY26" fmla="*/ 369662 h 369665"/>
                <a:gd name="connsiteX0" fmla="*/ 641875 w 641875"/>
                <a:gd name="connsiteY0" fmla="*/ 325258 h 325258"/>
                <a:gd name="connsiteX1" fmla="*/ 465199 w 641875"/>
                <a:gd name="connsiteY1" fmla="*/ 259884 h 325258"/>
                <a:gd name="connsiteX2" fmla="*/ 215749 w 641875"/>
                <a:gd name="connsiteY2" fmla="*/ 194498 h 325258"/>
                <a:gd name="connsiteX3" fmla="*/ 0 w 641875"/>
                <a:gd name="connsiteY3" fmla="*/ 227834 h 325258"/>
                <a:gd name="connsiteX4" fmla="*/ 347060 w 641875"/>
                <a:gd name="connsiteY4" fmla="*/ 99193 h 325258"/>
                <a:gd name="connsiteX5" fmla="*/ 512855 w 641875"/>
                <a:gd name="connsiteY5" fmla="*/ 143674 h 325258"/>
                <a:gd name="connsiteX6" fmla="*/ 560003 w 641875"/>
                <a:gd name="connsiteY6" fmla="*/ 85376 h 325258"/>
                <a:gd name="connsiteX7" fmla="*/ 490555 w 641875"/>
                <a:gd name="connsiteY7" fmla="*/ 0 h 325258"/>
                <a:gd name="connsiteX8" fmla="*/ 505846 w 641875"/>
                <a:gd name="connsiteY8" fmla="*/ 10194 h 325258"/>
                <a:gd name="connsiteX9" fmla="*/ 516041 w 641875"/>
                <a:gd name="connsiteY9" fmla="*/ 17521 h 325258"/>
                <a:gd name="connsiteX10" fmla="*/ 521138 w 641875"/>
                <a:gd name="connsiteY10" fmla="*/ 21662 h 325258"/>
                <a:gd name="connsiteX11" fmla="*/ 529102 w 641875"/>
                <a:gd name="connsiteY11" fmla="*/ 28034 h 325258"/>
                <a:gd name="connsiteX12" fmla="*/ 534836 w 641875"/>
                <a:gd name="connsiteY12" fmla="*/ 32812 h 325258"/>
                <a:gd name="connsiteX13" fmla="*/ 544393 w 641875"/>
                <a:gd name="connsiteY13" fmla="*/ 41414 h 325258"/>
                <a:gd name="connsiteX14" fmla="*/ 547897 w 641875"/>
                <a:gd name="connsiteY14" fmla="*/ 44918 h 325258"/>
                <a:gd name="connsiteX15" fmla="*/ 592497 w 641875"/>
                <a:gd name="connsiteY15" fmla="*/ 96845 h 325258"/>
                <a:gd name="connsiteX16" fmla="*/ 601098 w 641875"/>
                <a:gd name="connsiteY16" fmla="*/ 108950 h 325258"/>
                <a:gd name="connsiteX17" fmla="*/ 603965 w 641875"/>
                <a:gd name="connsiteY17" fmla="*/ 113092 h 325258"/>
                <a:gd name="connsiteX18" fmla="*/ 609063 w 641875"/>
                <a:gd name="connsiteY18" fmla="*/ 121693 h 325258"/>
                <a:gd name="connsiteX19" fmla="*/ 637415 w 641875"/>
                <a:gd name="connsiteY19" fmla="*/ 179991 h 325258"/>
                <a:gd name="connsiteX20" fmla="*/ 637734 w 641875"/>
                <a:gd name="connsiteY20" fmla="*/ 208662 h 325258"/>
                <a:gd name="connsiteX21" fmla="*/ 623717 w 641875"/>
                <a:gd name="connsiteY21" fmla="*/ 242749 h 325258"/>
                <a:gd name="connsiteX22" fmla="*/ 624991 w 641875"/>
                <a:gd name="connsiteY22" fmla="*/ 248483 h 325258"/>
                <a:gd name="connsiteX23" fmla="*/ 641557 w 641875"/>
                <a:gd name="connsiteY23" fmla="*/ 316657 h 325258"/>
                <a:gd name="connsiteX24" fmla="*/ 641875 w 641875"/>
                <a:gd name="connsiteY24" fmla="*/ 323028 h 325258"/>
                <a:gd name="connsiteX25" fmla="*/ 641875 w 641875"/>
                <a:gd name="connsiteY25" fmla="*/ 325258 h 325258"/>
                <a:gd name="connsiteX0" fmla="*/ 641875 w 641875"/>
                <a:gd name="connsiteY0" fmla="*/ 323028 h 323028"/>
                <a:gd name="connsiteX1" fmla="*/ 465199 w 641875"/>
                <a:gd name="connsiteY1" fmla="*/ 259884 h 323028"/>
                <a:gd name="connsiteX2" fmla="*/ 215749 w 641875"/>
                <a:gd name="connsiteY2" fmla="*/ 194498 h 323028"/>
                <a:gd name="connsiteX3" fmla="*/ 0 w 641875"/>
                <a:gd name="connsiteY3" fmla="*/ 227834 h 323028"/>
                <a:gd name="connsiteX4" fmla="*/ 347060 w 641875"/>
                <a:gd name="connsiteY4" fmla="*/ 99193 h 323028"/>
                <a:gd name="connsiteX5" fmla="*/ 512855 w 641875"/>
                <a:gd name="connsiteY5" fmla="*/ 143674 h 323028"/>
                <a:gd name="connsiteX6" fmla="*/ 560003 w 641875"/>
                <a:gd name="connsiteY6" fmla="*/ 85376 h 323028"/>
                <a:gd name="connsiteX7" fmla="*/ 490555 w 641875"/>
                <a:gd name="connsiteY7" fmla="*/ 0 h 323028"/>
                <a:gd name="connsiteX8" fmla="*/ 505846 w 641875"/>
                <a:gd name="connsiteY8" fmla="*/ 10194 h 323028"/>
                <a:gd name="connsiteX9" fmla="*/ 516041 w 641875"/>
                <a:gd name="connsiteY9" fmla="*/ 17521 h 323028"/>
                <a:gd name="connsiteX10" fmla="*/ 521138 w 641875"/>
                <a:gd name="connsiteY10" fmla="*/ 21662 h 323028"/>
                <a:gd name="connsiteX11" fmla="*/ 529102 w 641875"/>
                <a:gd name="connsiteY11" fmla="*/ 28034 h 323028"/>
                <a:gd name="connsiteX12" fmla="*/ 534836 w 641875"/>
                <a:gd name="connsiteY12" fmla="*/ 32812 h 323028"/>
                <a:gd name="connsiteX13" fmla="*/ 544393 w 641875"/>
                <a:gd name="connsiteY13" fmla="*/ 41414 h 323028"/>
                <a:gd name="connsiteX14" fmla="*/ 547897 w 641875"/>
                <a:gd name="connsiteY14" fmla="*/ 44918 h 323028"/>
                <a:gd name="connsiteX15" fmla="*/ 592497 w 641875"/>
                <a:gd name="connsiteY15" fmla="*/ 96845 h 323028"/>
                <a:gd name="connsiteX16" fmla="*/ 601098 w 641875"/>
                <a:gd name="connsiteY16" fmla="*/ 108950 h 323028"/>
                <a:gd name="connsiteX17" fmla="*/ 603965 w 641875"/>
                <a:gd name="connsiteY17" fmla="*/ 113092 h 323028"/>
                <a:gd name="connsiteX18" fmla="*/ 609063 w 641875"/>
                <a:gd name="connsiteY18" fmla="*/ 121693 h 323028"/>
                <a:gd name="connsiteX19" fmla="*/ 637415 w 641875"/>
                <a:gd name="connsiteY19" fmla="*/ 179991 h 323028"/>
                <a:gd name="connsiteX20" fmla="*/ 637734 w 641875"/>
                <a:gd name="connsiteY20" fmla="*/ 208662 h 323028"/>
                <a:gd name="connsiteX21" fmla="*/ 623717 w 641875"/>
                <a:gd name="connsiteY21" fmla="*/ 242749 h 323028"/>
                <a:gd name="connsiteX22" fmla="*/ 624991 w 641875"/>
                <a:gd name="connsiteY22" fmla="*/ 248483 h 323028"/>
                <a:gd name="connsiteX23" fmla="*/ 641557 w 641875"/>
                <a:gd name="connsiteY23" fmla="*/ 316657 h 323028"/>
                <a:gd name="connsiteX24" fmla="*/ 641875 w 641875"/>
                <a:gd name="connsiteY24" fmla="*/ 323028 h 323028"/>
                <a:gd name="connsiteX0" fmla="*/ 641557 w 641557"/>
                <a:gd name="connsiteY0" fmla="*/ 316657 h 316725"/>
                <a:gd name="connsiteX1" fmla="*/ 465199 w 641557"/>
                <a:gd name="connsiteY1" fmla="*/ 259884 h 316725"/>
                <a:gd name="connsiteX2" fmla="*/ 215749 w 641557"/>
                <a:gd name="connsiteY2" fmla="*/ 194498 h 316725"/>
                <a:gd name="connsiteX3" fmla="*/ 0 w 641557"/>
                <a:gd name="connsiteY3" fmla="*/ 227834 h 316725"/>
                <a:gd name="connsiteX4" fmla="*/ 347060 w 641557"/>
                <a:gd name="connsiteY4" fmla="*/ 99193 h 316725"/>
                <a:gd name="connsiteX5" fmla="*/ 512855 w 641557"/>
                <a:gd name="connsiteY5" fmla="*/ 143674 h 316725"/>
                <a:gd name="connsiteX6" fmla="*/ 560003 w 641557"/>
                <a:gd name="connsiteY6" fmla="*/ 85376 h 316725"/>
                <a:gd name="connsiteX7" fmla="*/ 490555 w 641557"/>
                <a:gd name="connsiteY7" fmla="*/ 0 h 316725"/>
                <a:gd name="connsiteX8" fmla="*/ 505846 w 641557"/>
                <a:gd name="connsiteY8" fmla="*/ 10194 h 316725"/>
                <a:gd name="connsiteX9" fmla="*/ 516041 w 641557"/>
                <a:gd name="connsiteY9" fmla="*/ 17521 h 316725"/>
                <a:gd name="connsiteX10" fmla="*/ 521138 w 641557"/>
                <a:gd name="connsiteY10" fmla="*/ 21662 h 316725"/>
                <a:gd name="connsiteX11" fmla="*/ 529102 w 641557"/>
                <a:gd name="connsiteY11" fmla="*/ 28034 h 316725"/>
                <a:gd name="connsiteX12" fmla="*/ 534836 w 641557"/>
                <a:gd name="connsiteY12" fmla="*/ 32812 h 316725"/>
                <a:gd name="connsiteX13" fmla="*/ 544393 w 641557"/>
                <a:gd name="connsiteY13" fmla="*/ 41414 h 316725"/>
                <a:gd name="connsiteX14" fmla="*/ 547897 w 641557"/>
                <a:gd name="connsiteY14" fmla="*/ 44918 h 316725"/>
                <a:gd name="connsiteX15" fmla="*/ 592497 w 641557"/>
                <a:gd name="connsiteY15" fmla="*/ 96845 h 316725"/>
                <a:gd name="connsiteX16" fmla="*/ 601098 w 641557"/>
                <a:gd name="connsiteY16" fmla="*/ 108950 h 316725"/>
                <a:gd name="connsiteX17" fmla="*/ 603965 w 641557"/>
                <a:gd name="connsiteY17" fmla="*/ 113092 h 316725"/>
                <a:gd name="connsiteX18" fmla="*/ 609063 w 641557"/>
                <a:gd name="connsiteY18" fmla="*/ 121693 h 316725"/>
                <a:gd name="connsiteX19" fmla="*/ 637415 w 641557"/>
                <a:gd name="connsiteY19" fmla="*/ 179991 h 316725"/>
                <a:gd name="connsiteX20" fmla="*/ 637734 w 641557"/>
                <a:gd name="connsiteY20" fmla="*/ 208662 h 316725"/>
                <a:gd name="connsiteX21" fmla="*/ 623717 w 641557"/>
                <a:gd name="connsiteY21" fmla="*/ 242749 h 316725"/>
                <a:gd name="connsiteX22" fmla="*/ 624991 w 641557"/>
                <a:gd name="connsiteY22" fmla="*/ 248483 h 316725"/>
                <a:gd name="connsiteX23" fmla="*/ 641557 w 641557"/>
                <a:gd name="connsiteY23" fmla="*/ 316657 h 316725"/>
                <a:gd name="connsiteX0" fmla="*/ 647794 w 647794"/>
                <a:gd name="connsiteY0" fmla="*/ 315708 h 315777"/>
                <a:gd name="connsiteX1" fmla="*/ 465199 w 647794"/>
                <a:gd name="connsiteY1" fmla="*/ 259884 h 315777"/>
                <a:gd name="connsiteX2" fmla="*/ 215749 w 647794"/>
                <a:gd name="connsiteY2" fmla="*/ 194498 h 315777"/>
                <a:gd name="connsiteX3" fmla="*/ 0 w 647794"/>
                <a:gd name="connsiteY3" fmla="*/ 227834 h 315777"/>
                <a:gd name="connsiteX4" fmla="*/ 347060 w 647794"/>
                <a:gd name="connsiteY4" fmla="*/ 99193 h 315777"/>
                <a:gd name="connsiteX5" fmla="*/ 512855 w 647794"/>
                <a:gd name="connsiteY5" fmla="*/ 143674 h 315777"/>
                <a:gd name="connsiteX6" fmla="*/ 560003 w 647794"/>
                <a:gd name="connsiteY6" fmla="*/ 85376 h 315777"/>
                <a:gd name="connsiteX7" fmla="*/ 490555 w 647794"/>
                <a:gd name="connsiteY7" fmla="*/ 0 h 315777"/>
                <a:gd name="connsiteX8" fmla="*/ 505846 w 647794"/>
                <a:gd name="connsiteY8" fmla="*/ 10194 h 315777"/>
                <a:gd name="connsiteX9" fmla="*/ 516041 w 647794"/>
                <a:gd name="connsiteY9" fmla="*/ 17521 h 315777"/>
                <a:gd name="connsiteX10" fmla="*/ 521138 w 647794"/>
                <a:gd name="connsiteY10" fmla="*/ 21662 h 315777"/>
                <a:gd name="connsiteX11" fmla="*/ 529102 w 647794"/>
                <a:gd name="connsiteY11" fmla="*/ 28034 h 315777"/>
                <a:gd name="connsiteX12" fmla="*/ 534836 w 647794"/>
                <a:gd name="connsiteY12" fmla="*/ 32812 h 315777"/>
                <a:gd name="connsiteX13" fmla="*/ 544393 w 647794"/>
                <a:gd name="connsiteY13" fmla="*/ 41414 h 315777"/>
                <a:gd name="connsiteX14" fmla="*/ 547897 w 647794"/>
                <a:gd name="connsiteY14" fmla="*/ 44918 h 315777"/>
                <a:gd name="connsiteX15" fmla="*/ 592497 w 647794"/>
                <a:gd name="connsiteY15" fmla="*/ 96845 h 315777"/>
                <a:gd name="connsiteX16" fmla="*/ 601098 w 647794"/>
                <a:gd name="connsiteY16" fmla="*/ 108950 h 315777"/>
                <a:gd name="connsiteX17" fmla="*/ 603965 w 647794"/>
                <a:gd name="connsiteY17" fmla="*/ 113092 h 315777"/>
                <a:gd name="connsiteX18" fmla="*/ 609063 w 647794"/>
                <a:gd name="connsiteY18" fmla="*/ 121693 h 315777"/>
                <a:gd name="connsiteX19" fmla="*/ 637415 w 647794"/>
                <a:gd name="connsiteY19" fmla="*/ 179991 h 315777"/>
                <a:gd name="connsiteX20" fmla="*/ 637734 w 647794"/>
                <a:gd name="connsiteY20" fmla="*/ 208662 h 315777"/>
                <a:gd name="connsiteX21" fmla="*/ 623717 w 647794"/>
                <a:gd name="connsiteY21" fmla="*/ 242749 h 315777"/>
                <a:gd name="connsiteX22" fmla="*/ 624991 w 647794"/>
                <a:gd name="connsiteY22" fmla="*/ 248483 h 315777"/>
                <a:gd name="connsiteX23" fmla="*/ 647794 w 647794"/>
                <a:gd name="connsiteY23" fmla="*/ 315708 h 315777"/>
                <a:gd name="connsiteX0" fmla="*/ 647794 w 647794"/>
                <a:gd name="connsiteY0" fmla="*/ 315708 h 315764"/>
                <a:gd name="connsiteX1" fmla="*/ 465199 w 647794"/>
                <a:gd name="connsiteY1" fmla="*/ 259884 h 315764"/>
                <a:gd name="connsiteX2" fmla="*/ 223661 w 647794"/>
                <a:gd name="connsiteY2" fmla="*/ 246485 h 315764"/>
                <a:gd name="connsiteX3" fmla="*/ 0 w 647794"/>
                <a:gd name="connsiteY3" fmla="*/ 227834 h 315764"/>
                <a:gd name="connsiteX4" fmla="*/ 347060 w 647794"/>
                <a:gd name="connsiteY4" fmla="*/ 99193 h 315764"/>
                <a:gd name="connsiteX5" fmla="*/ 512855 w 647794"/>
                <a:gd name="connsiteY5" fmla="*/ 143674 h 315764"/>
                <a:gd name="connsiteX6" fmla="*/ 560003 w 647794"/>
                <a:gd name="connsiteY6" fmla="*/ 85376 h 315764"/>
                <a:gd name="connsiteX7" fmla="*/ 490555 w 647794"/>
                <a:gd name="connsiteY7" fmla="*/ 0 h 315764"/>
                <a:gd name="connsiteX8" fmla="*/ 505846 w 647794"/>
                <a:gd name="connsiteY8" fmla="*/ 10194 h 315764"/>
                <a:gd name="connsiteX9" fmla="*/ 516041 w 647794"/>
                <a:gd name="connsiteY9" fmla="*/ 17521 h 315764"/>
                <a:gd name="connsiteX10" fmla="*/ 521138 w 647794"/>
                <a:gd name="connsiteY10" fmla="*/ 21662 h 315764"/>
                <a:gd name="connsiteX11" fmla="*/ 529102 w 647794"/>
                <a:gd name="connsiteY11" fmla="*/ 28034 h 315764"/>
                <a:gd name="connsiteX12" fmla="*/ 534836 w 647794"/>
                <a:gd name="connsiteY12" fmla="*/ 32812 h 315764"/>
                <a:gd name="connsiteX13" fmla="*/ 544393 w 647794"/>
                <a:gd name="connsiteY13" fmla="*/ 41414 h 315764"/>
                <a:gd name="connsiteX14" fmla="*/ 547897 w 647794"/>
                <a:gd name="connsiteY14" fmla="*/ 44918 h 315764"/>
                <a:gd name="connsiteX15" fmla="*/ 592497 w 647794"/>
                <a:gd name="connsiteY15" fmla="*/ 96845 h 315764"/>
                <a:gd name="connsiteX16" fmla="*/ 601098 w 647794"/>
                <a:gd name="connsiteY16" fmla="*/ 108950 h 315764"/>
                <a:gd name="connsiteX17" fmla="*/ 603965 w 647794"/>
                <a:gd name="connsiteY17" fmla="*/ 113092 h 315764"/>
                <a:gd name="connsiteX18" fmla="*/ 609063 w 647794"/>
                <a:gd name="connsiteY18" fmla="*/ 121693 h 315764"/>
                <a:gd name="connsiteX19" fmla="*/ 637415 w 647794"/>
                <a:gd name="connsiteY19" fmla="*/ 179991 h 315764"/>
                <a:gd name="connsiteX20" fmla="*/ 637734 w 647794"/>
                <a:gd name="connsiteY20" fmla="*/ 208662 h 315764"/>
                <a:gd name="connsiteX21" fmla="*/ 623717 w 647794"/>
                <a:gd name="connsiteY21" fmla="*/ 242749 h 315764"/>
                <a:gd name="connsiteX22" fmla="*/ 624991 w 647794"/>
                <a:gd name="connsiteY22" fmla="*/ 248483 h 315764"/>
                <a:gd name="connsiteX23" fmla="*/ 647794 w 647794"/>
                <a:gd name="connsiteY23" fmla="*/ 315708 h 315764"/>
                <a:gd name="connsiteX0" fmla="*/ 608057 w 608057"/>
                <a:gd name="connsiteY0" fmla="*/ 315708 h 315764"/>
                <a:gd name="connsiteX1" fmla="*/ 425462 w 608057"/>
                <a:gd name="connsiteY1" fmla="*/ 259884 h 315764"/>
                <a:gd name="connsiteX2" fmla="*/ 183924 w 608057"/>
                <a:gd name="connsiteY2" fmla="*/ 246485 h 315764"/>
                <a:gd name="connsiteX3" fmla="*/ 0 w 608057"/>
                <a:gd name="connsiteY3" fmla="*/ 279231 h 315764"/>
                <a:gd name="connsiteX4" fmla="*/ 307323 w 608057"/>
                <a:gd name="connsiteY4" fmla="*/ 99193 h 315764"/>
                <a:gd name="connsiteX5" fmla="*/ 473118 w 608057"/>
                <a:gd name="connsiteY5" fmla="*/ 143674 h 315764"/>
                <a:gd name="connsiteX6" fmla="*/ 520266 w 608057"/>
                <a:gd name="connsiteY6" fmla="*/ 85376 h 315764"/>
                <a:gd name="connsiteX7" fmla="*/ 450818 w 608057"/>
                <a:gd name="connsiteY7" fmla="*/ 0 h 315764"/>
                <a:gd name="connsiteX8" fmla="*/ 466109 w 608057"/>
                <a:gd name="connsiteY8" fmla="*/ 10194 h 315764"/>
                <a:gd name="connsiteX9" fmla="*/ 476304 w 608057"/>
                <a:gd name="connsiteY9" fmla="*/ 17521 h 315764"/>
                <a:gd name="connsiteX10" fmla="*/ 481401 w 608057"/>
                <a:gd name="connsiteY10" fmla="*/ 21662 h 315764"/>
                <a:gd name="connsiteX11" fmla="*/ 489365 w 608057"/>
                <a:gd name="connsiteY11" fmla="*/ 28034 h 315764"/>
                <a:gd name="connsiteX12" fmla="*/ 495099 w 608057"/>
                <a:gd name="connsiteY12" fmla="*/ 32812 h 315764"/>
                <a:gd name="connsiteX13" fmla="*/ 504656 w 608057"/>
                <a:gd name="connsiteY13" fmla="*/ 41414 h 315764"/>
                <a:gd name="connsiteX14" fmla="*/ 508160 w 608057"/>
                <a:gd name="connsiteY14" fmla="*/ 44918 h 315764"/>
                <a:gd name="connsiteX15" fmla="*/ 552760 w 608057"/>
                <a:gd name="connsiteY15" fmla="*/ 96845 h 315764"/>
                <a:gd name="connsiteX16" fmla="*/ 561361 w 608057"/>
                <a:gd name="connsiteY16" fmla="*/ 108950 h 315764"/>
                <a:gd name="connsiteX17" fmla="*/ 564228 w 608057"/>
                <a:gd name="connsiteY17" fmla="*/ 113092 h 315764"/>
                <a:gd name="connsiteX18" fmla="*/ 569326 w 608057"/>
                <a:gd name="connsiteY18" fmla="*/ 121693 h 315764"/>
                <a:gd name="connsiteX19" fmla="*/ 597678 w 608057"/>
                <a:gd name="connsiteY19" fmla="*/ 179991 h 315764"/>
                <a:gd name="connsiteX20" fmla="*/ 597997 w 608057"/>
                <a:gd name="connsiteY20" fmla="*/ 208662 h 315764"/>
                <a:gd name="connsiteX21" fmla="*/ 583980 w 608057"/>
                <a:gd name="connsiteY21" fmla="*/ 242749 h 315764"/>
                <a:gd name="connsiteX22" fmla="*/ 585254 w 608057"/>
                <a:gd name="connsiteY22" fmla="*/ 248483 h 315764"/>
                <a:gd name="connsiteX23" fmla="*/ 608057 w 608057"/>
                <a:gd name="connsiteY23" fmla="*/ 315708 h 315764"/>
                <a:gd name="connsiteX0" fmla="*/ 608645 w 608645"/>
                <a:gd name="connsiteY0" fmla="*/ 347532 h 347568"/>
                <a:gd name="connsiteX1" fmla="*/ 425462 w 608645"/>
                <a:gd name="connsiteY1" fmla="*/ 259884 h 347568"/>
                <a:gd name="connsiteX2" fmla="*/ 183924 w 608645"/>
                <a:gd name="connsiteY2" fmla="*/ 246485 h 347568"/>
                <a:gd name="connsiteX3" fmla="*/ 0 w 608645"/>
                <a:gd name="connsiteY3" fmla="*/ 279231 h 347568"/>
                <a:gd name="connsiteX4" fmla="*/ 307323 w 608645"/>
                <a:gd name="connsiteY4" fmla="*/ 99193 h 347568"/>
                <a:gd name="connsiteX5" fmla="*/ 473118 w 608645"/>
                <a:gd name="connsiteY5" fmla="*/ 143674 h 347568"/>
                <a:gd name="connsiteX6" fmla="*/ 520266 w 608645"/>
                <a:gd name="connsiteY6" fmla="*/ 85376 h 347568"/>
                <a:gd name="connsiteX7" fmla="*/ 450818 w 608645"/>
                <a:gd name="connsiteY7" fmla="*/ 0 h 347568"/>
                <a:gd name="connsiteX8" fmla="*/ 466109 w 608645"/>
                <a:gd name="connsiteY8" fmla="*/ 10194 h 347568"/>
                <a:gd name="connsiteX9" fmla="*/ 476304 w 608645"/>
                <a:gd name="connsiteY9" fmla="*/ 17521 h 347568"/>
                <a:gd name="connsiteX10" fmla="*/ 481401 w 608645"/>
                <a:gd name="connsiteY10" fmla="*/ 21662 h 347568"/>
                <a:gd name="connsiteX11" fmla="*/ 489365 w 608645"/>
                <a:gd name="connsiteY11" fmla="*/ 28034 h 347568"/>
                <a:gd name="connsiteX12" fmla="*/ 495099 w 608645"/>
                <a:gd name="connsiteY12" fmla="*/ 32812 h 347568"/>
                <a:gd name="connsiteX13" fmla="*/ 504656 w 608645"/>
                <a:gd name="connsiteY13" fmla="*/ 41414 h 347568"/>
                <a:gd name="connsiteX14" fmla="*/ 508160 w 608645"/>
                <a:gd name="connsiteY14" fmla="*/ 44918 h 347568"/>
                <a:gd name="connsiteX15" fmla="*/ 552760 w 608645"/>
                <a:gd name="connsiteY15" fmla="*/ 96845 h 347568"/>
                <a:gd name="connsiteX16" fmla="*/ 561361 w 608645"/>
                <a:gd name="connsiteY16" fmla="*/ 108950 h 347568"/>
                <a:gd name="connsiteX17" fmla="*/ 564228 w 608645"/>
                <a:gd name="connsiteY17" fmla="*/ 113092 h 347568"/>
                <a:gd name="connsiteX18" fmla="*/ 569326 w 608645"/>
                <a:gd name="connsiteY18" fmla="*/ 121693 h 347568"/>
                <a:gd name="connsiteX19" fmla="*/ 597678 w 608645"/>
                <a:gd name="connsiteY19" fmla="*/ 179991 h 347568"/>
                <a:gd name="connsiteX20" fmla="*/ 597997 w 608645"/>
                <a:gd name="connsiteY20" fmla="*/ 208662 h 347568"/>
                <a:gd name="connsiteX21" fmla="*/ 583980 w 608645"/>
                <a:gd name="connsiteY21" fmla="*/ 242749 h 347568"/>
                <a:gd name="connsiteX22" fmla="*/ 585254 w 608645"/>
                <a:gd name="connsiteY22" fmla="*/ 248483 h 347568"/>
                <a:gd name="connsiteX23" fmla="*/ 608645 w 608645"/>
                <a:gd name="connsiteY23" fmla="*/ 347532 h 347568"/>
                <a:gd name="connsiteX0" fmla="*/ 608645 w 609755"/>
                <a:gd name="connsiteY0" fmla="*/ 347532 h 347568"/>
                <a:gd name="connsiteX1" fmla="*/ 425462 w 609755"/>
                <a:gd name="connsiteY1" fmla="*/ 259884 h 347568"/>
                <a:gd name="connsiteX2" fmla="*/ 183924 w 609755"/>
                <a:gd name="connsiteY2" fmla="*/ 246485 h 347568"/>
                <a:gd name="connsiteX3" fmla="*/ 0 w 609755"/>
                <a:gd name="connsiteY3" fmla="*/ 279231 h 347568"/>
                <a:gd name="connsiteX4" fmla="*/ 307323 w 609755"/>
                <a:gd name="connsiteY4" fmla="*/ 99193 h 347568"/>
                <a:gd name="connsiteX5" fmla="*/ 473118 w 609755"/>
                <a:gd name="connsiteY5" fmla="*/ 143674 h 347568"/>
                <a:gd name="connsiteX6" fmla="*/ 520266 w 609755"/>
                <a:gd name="connsiteY6" fmla="*/ 85376 h 347568"/>
                <a:gd name="connsiteX7" fmla="*/ 450818 w 609755"/>
                <a:gd name="connsiteY7" fmla="*/ 0 h 347568"/>
                <a:gd name="connsiteX8" fmla="*/ 466109 w 609755"/>
                <a:gd name="connsiteY8" fmla="*/ 10194 h 347568"/>
                <a:gd name="connsiteX9" fmla="*/ 476304 w 609755"/>
                <a:gd name="connsiteY9" fmla="*/ 17521 h 347568"/>
                <a:gd name="connsiteX10" fmla="*/ 481401 w 609755"/>
                <a:gd name="connsiteY10" fmla="*/ 21662 h 347568"/>
                <a:gd name="connsiteX11" fmla="*/ 489365 w 609755"/>
                <a:gd name="connsiteY11" fmla="*/ 28034 h 347568"/>
                <a:gd name="connsiteX12" fmla="*/ 495099 w 609755"/>
                <a:gd name="connsiteY12" fmla="*/ 32812 h 347568"/>
                <a:gd name="connsiteX13" fmla="*/ 504656 w 609755"/>
                <a:gd name="connsiteY13" fmla="*/ 41414 h 347568"/>
                <a:gd name="connsiteX14" fmla="*/ 508160 w 609755"/>
                <a:gd name="connsiteY14" fmla="*/ 44918 h 347568"/>
                <a:gd name="connsiteX15" fmla="*/ 552760 w 609755"/>
                <a:gd name="connsiteY15" fmla="*/ 96845 h 347568"/>
                <a:gd name="connsiteX16" fmla="*/ 561361 w 609755"/>
                <a:gd name="connsiteY16" fmla="*/ 108950 h 347568"/>
                <a:gd name="connsiteX17" fmla="*/ 564228 w 609755"/>
                <a:gd name="connsiteY17" fmla="*/ 113092 h 347568"/>
                <a:gd name="connsiteX18" fmla="*/ 569326 w 609755"/>
                <a:gd name="connsiteY18" fmla="*/ 121693 h 347568"/>
                <a:gd name="connsiteX19" fmla="*/ 597678 w 609755"/>
                <a:gd name="connsiteY19" fmla="*/ 179991 h 347568"/>
                <a:gd name="connsiteX20" fmla="*/ 597997 w 609755"/>
                <a:gd name="connsiteY20" fmla="*/ 208662 h 347568"/>
                <a:gd name="connsiteX21" fmla="*/ 583980 w 609755"/>
                <a:gd name="connsiteY21" fmla="*/ 242749 h 347568"/>
                <a:gd name="connsiteX22" fmla="*/ 585254 w 609755"/>
                <a:gd name="connsiteY22" fmla="*/ 248483 h 347568"/>
                <a:gd name="connsiteX23" fmla="*/ 608645 w 609755"/>
                <a:gd name="connsiteY23" fmla="*/ 347532 h 347568"/>
                <a:gd name="connsiteX0" fmla="*/ 608873 w 609974"/>
                <a:gd name="connsiteY0" fmla="*/ 404942 h 404964"/>
                <a:gd name="connsiteX1" fmla="*/ 425462 w 609974"/>
                <a:gd name="connsiteY1" fmla="*/ 259884 h 404964"/>
                <a:gd name="connsiteX2" fmla="*/ 183924 w 609974"/>
                <a:gd name="connsiteY2" fmla="*/ 246485 h 404964"/>
                <a:gd name="connsiteX3" fmla="*/ 0 w 609974"/>
                <a:gd name="connsiteY3" fmla="*/ 279231 h 404964"/>
                <a:gd name="connsiteX4" fmla="*/ 307323 w 609974"/>
                <a:gd name="connsiteY4" fmla="*/ 99193 h 404964"/>
                <a:gd name="connsiteX5" fmla="*/ 473118 w 609974"/>
                <a:gd name="connsiteY5" fmla="*/ 143674 h 404964"/>
                <a:gd name="connsiteX6" fmla="*/ 520266 w 609974"/>
                <a:gd name="connsiteY6" fmla="*/ 85376 h 404964"/>
                <a:gd name="connsiteX7" fmla="*/ 450818 w 609974"/>
                <a:gd name="connsiteY7" fmla="*/ 0 h 404964"/>
                <a:gd name="connsiteX8" fmla="*/ 466109 w 609974"/>
                <a:gd name="connsiteY8" fmla="*/ 10194 h 404964"/>
                <a:gd name="connsiteX9" fmla="*/ 476304 w 609974"/>
                <a:gd name="connsiteY9" fmla="*/ 17521 h 404964"/>
                <a:gd name="connsiteX10" fmla="*/ 481401 w 609974"/>
                <a:gd name="connsiteY10" fmla="*/ 21662 h 404964"/>
                <a:gd name="connsiteX11" fmla="*/ 489365 w 609974"/>
                <a:gd name="connsiteY11" fmla="*/ 28034 h 404964"/>
                <a:gd name="connsiteX12" fmla="*/ 495099 w 609974"/>
                <a:gd name="connsiteY12" fmla="*/ 32812 h 404964"/>
                <a:gd name="connsiteX13" fmla="*/ 504656 w 609974"/>
                <a:gd name="connsiteY13" fmla="*/ 41414 h 404964"/>
                <a:gd name="connsiteX14" fmla="*/ 508160 w 609974"/>
                <a:gd name="connsiteY14" fmla="*/ 44918 h 404964"/>
                <a:gd name="connsiteX15" fmla="*/ 552760 w 609974"/>
                <a:gd name="connsiteY15" fmla="*/ 96845 h 404964"/>
                <a:gd name="connsiteX16" fmla="*/ 561361 w 609974"/>
                <a:gd name="connsiteY16" fmla="*/ 108950 h 404964"/>
                <a:gd name="connsiteX17" fmla="*/ 564228 w 609974"/>
                <a:gd name="connsiteY17" fmla="*/ 113092 h 404964"/>
                <a:gd name="connsiteX18" fmla="*/ 569326 w 609974"/>
                <a:gd name="connsiteY18" fmla="*/ 121693 h 404964"/>
                <a:gd name="connsiteX19" fmla="*/ 597678 w 609974"/>
                <a:gd name="connsiteY19" fmla="*/ 179991 h 404964"/>
                <a:gd name="connsiteX20" fmla="*/ 597997 w 609974"/>
                <a:gd name="connsiteY20" fmla="*/ 208662 h 404964"/>
                <a:gd name="connsiteX21" fmla="*/ 583980 w 609974"/>
                <a:gd name="connsiteY21" fmla="*/ 242749 h 404964"/>
                <a:gd name="connsiteX22" fmla="*/ 585254 w 609974"/>
                <a:gd name="connsiteY22" fmla="*/ 248483 h 404964"/>
                <a:gd name="connsiteX23" fmla="*/ 608873 w 609974"/>
                <a:gd name="connsiteY23" fmla="*/ 404942 h 404964"/>
                <a:gd name="connsiteX0" fmla="*/ 608873 w 612508"/>
                <a:gd name="connsiteY0" fmla="*/ 404942 h 404964"/>
                <a:gd name="connsiteX1" fmla="*/ 425462 w 612508"/>
                <a:gd name="connsiteY1" fmla="*/ 259884 h 404964"/>
                <a:gd name="connsiteX2" fmla="*/ 183924 w 612508"/>
                <a:gd name="connsiteY2" fmla="*/ 246485 h 404964"/>
                <a:gd name="connsiteX3" fmla="*/ 0 w 612508"/>
                <a:gd name="connsiteY3" fmla="*/ 279231 h 404964"/>
                <a:gd name="connsiteX4" fmla="*/ 307323 w 612508"/>
                <a:gd name="connsiteY4" fmla="*/ 99193 h 404964"/>
                <a:gd name="connsiteX5" fmla="*/ 473118 w 612508"/>
                <a:gd name="connsiteY5" fmla="*/ 143674 h 404964"/>
                <a:gd name="connsiteX6" fmla="*/ 520266 w 612508"/>
                <a:gd name="connsiteY6" fmla="*/ 85376 h 404964"/>
                <a:gd name="connsiteX7" fmla="*/ 450818 w 612508"/>
                <a:gd name="connsiteY7" fmla="*/ 0 h 404964"/>
                <a:gd name="connsiteX8" fmla="*/ 466109 w 612508"/>
                <a:gd name="connsiteY8" fmla="*/ 10194 h 404964"/>
                <a:gd name="connsiteX9" fmla="*/ 476304 w 612508"/>
                <a:gd name="connsiteY9" fmla="*/ 17521 h 404964"/>
                <a:gd name="connsiteX10" fmla="*/ 481401 w 612508"/>
                <a:gd name="connsiteY10" fmla="*/ 21662 h 404964"/>
                <a:gd name="connsiteX11" fmla="*/ 489365 w 612508"/>
                <a:gd name="connsiteY11" fmla="*/ 28034 h 404964"/>
                <a:gd name="connsiteX12" fmla="*/ 495099 w 612508"/>
                <a:gd name="connsiteY12" fmla="*/ 32812 h 404964"/>
                <a:gd name="connsiteX13" fmla="*/ 504656 w 612508"/>
                <a:gd name="connsiteY13" fmla="*/ 41414 h 404964"/>
                <a:gd name="connsiteX14" fmla="*/ 508160 w 612508"/>
                <a:gd name="connsiteY14" fmla="*/ 44918 h 404964"/>
                <a:gd name="connsiteX15" fmla="*/ 552760 w 612508"/>
                <a:gd name="connsiteY15" fmla="*/ 96845 h 404964"/>
                <a:gd name="connsiteX16" fmla="*/ 561361 w 612508"/>
                <a:gd name="connsiteY16" fmla="*/ 108950 h 404964"/>
                <a:gd name="connsiteX17" fmla="*/ 564228 w 612508"/>
                <a:gd name="connsiteY17" fmla="*/ 113092 h 404964"/>
                <a:gd name="connsiteX18" fmla="*/ 569326 w 612508"/>
                <a:gd name="connsiteY18" fmla="*/ 121693 h 404964"/>
                <a:gd name="connsiteX19" fmla="*/ 597678 w 612508"/>
                <a:gd name="connsiteY19" fmla="*/ 179991 h 404964"/>
                <a:gd name="connsiteX20" fmla="*/ 597997 w 612508"/>
                <a:gd name="connsiteY20" fmla="*/ 208662 h 404964"/>
                <a:gd name="connsiteX21" fmla="*/ 583980 w 612508"/>
                <a:gd name="connsiteY21" fmla="*/ 242749 h 404964"/>
                <a:gd name="connsiteX22" fmla="*/ 585254 w 612508"/>
                <a:gd name="connsiteY22" fmla="*/ 248483 h 404964"/>
                <a:gd name="connsiteX23" fmla="*/ 608873 w 612508"/>
                <a:gd name="connsiteY23" fmla="*/ 404942 h 404964"/>
                <a:gd name="connsiteX0" fmla="*/ 608873 w 612508"/>
                <a:gd name="connsiteY0" fmla="*/ 404942 h 404975"/>
                <a:gd name="connsiteX1" fmla="*/ 408285 w 612508"/>
                <a:gd name="connsiteY1" fmla="*/ 300796 h 404975"/>
                <a:gd name="connsiteX2" fmla="*/ 183924 w 612508"/>
                <a:gd name="connsiteY2" fmla="*/ 246485 h 404975"/>
                <a:gd name="connsiteX3" fmla="*/ 0 w 612508"/>
                <a:gd name="connsiteY3" fmla="*/ 279231 h 404975"/>
                <a:gd name="connsiteX4" fmla="*/ 307323 w 612508"/>
                <a:gd name="connsiteY4" fmla="*/ 99193 h 404975"/>
                <a:gd name="connsiteX5" fmla="*/ 473118 w 612508"/>
                <a:gd name="connsiteY5" fmla="*/ 143674 h 404975"/>
                <a:gd name="connsiteX6" fmla="*/ 520266 w 612508"/>
                <a:gd name="connsiteY6" fmla="*/ 85376 h 404975"/>
                <a:gd name="connsiteX7" fmla="*/ 450818 w 612508"/>
                <a:gd name="connsiteY7" fmla="*/ 0 h 404975"/>
                <a:gd name="connsiteX8" fmla="*/ 466109 w 612508"/>
                <a:gd name="connsiteY8" fmla="*/ 10194 h 404975"/>
                <a:gd name="connsiteX9" fmla="*/ 476304 w 612508"/>
                <a:gd name="connsiteY9" fmla="*/ 17521 h 404975"/>
                <a:gd name="connsiteX10" fmla="*/ 481401 w 612508"/>
                <a:gd name="connsiteY10" fmla="*/ 21662 h 404975"/>
                <a:gd name="connsiteX11" fmla="*/ 489365 w 612508"/>
                <a:gd name="connsiteY11" fmla="*/ 28034 h 404975"/>
                <a:gd name="connsiteX12" fmla="*/ 495099 w 612508"/>
                <a:gd name="connsiteY12" fmla="*/ 32812 h 404975"/>
                <a:gd name="connsiteX13" fmla="*/ 504656 w 612508"/>
                <a:gd name="connsiteY13" fmla="*/ 41414 h 404975"/>
                <a:gd name="connsiteX14" fmla="*/ 508160 w 612508"/>
                <a:gd name="connsiteY14" fmla="*/ 44918 h 404975"/>
                <a:gd name="connsiteX15" fmla="*/ 552760 w 612508"/>
                <a:gd name="connsiteY15" fmla="*/ 96845 h 404975"/>
                <a:gd name="connsiteX16" fmla="*/ 561361 w 612508"/>
                <a:gd name="connsiteY16" fmla="*/ 108950 h 404975"/>
                <a:gd name="connsiteX17" fmla="*/ 564228 w 612508"/>
                <a:gd name="connsiteY17" fmla="*/ 113092 h 404975"/>
                <a:gd name="connsiteX18" fmla="*/ 569326 w 612508"/>
                <a:gd name="connsiteY18" fmla="*/ 121693 h 404975"/>
                <a:gd name="connsiteX19" fmla="*/ 597678 w 612508"/>
                <a:gd name="connsiteY19" fmla="*/ 179991 h 404975"/>
                <a:gd name="connsiteX20" fmla="*/ 597997 w 612508"/>
                <a:gd name="connsiteY20" fmla="*/ 208662 h 404975"/>
                <a:gd name="connsiteX21" fmla="*/ 583980 w 612508"/>
                <a:gd name="connsiteY21" fmla="*/ 242749 h 404975"/>
                <a:gd name="connsiteX22" fmla="*/ 585254 w 612508"/>
                <a:gd name="connsiteY22" fmla="*/ 248483 h 404975"/>
                <a:gd name="connsiteX23" fmla="*/ 608873 w 612508"/>
                <a:gd name="connsiteY23" fmla="*/ 404942 h 404975"/>
                <a:gd name="connsiteX0" fmla="*/ 608873 w 612508"/>
                <a:gd name="connsiteY0" fmla="*/ 404942 h 404972"/>
                <a:gd name="connsiteX1" fmla="*/ 408285 w 612508"/>
                <a:gd name="connsiteY1" fmla="*/ 300796 h 404972"/>
                <a:gd name="connsiteX2" fmla="*/ 176332 w 612508"/>
                <a:gd name="connsiteY2" fmla="*/ 294448 h 404972"/>
                <a:gd name="connsiteX3" fmla="*/ 0 w 612508"/>
                <a:gd name="connsiteY3" fmla="*/ 279231 h 404972"/>
                <a:gd name="connsiteX4" fmla="*/ 307323 w 612508"/>
                <a:gd name="connsiteY4" fmla="*/ 99193 h 404972"/>
                <a:gd name="connsiteX5" fmla="*/ 473118 w 612508"/>
                <a:gd name="connsiteY5" fmla="*/ 143674 h 404972"/>
                <a:gd name="connsiteX6" fmla="*/ 520266 w 612508"/>
                <a:gd name="connsiteY6" fmla="*/ 85376 h 404972"/>
                <a:gd name="connsiteX7" fmla="*/ 450818 w 612508"/>
                <a:gd name="connsiteY7" fmla="*/ 0 h 404972"/>
                <a:gd name="connsiteX8" fmla="*/ 466109 w 612508"/>
                <a:gd name="connsiteY8" fmla="*/ 10194 h 404972"/>
                <a:gd name="connsiteX9" fmla="*/ 476304 w 612508"/>
                <a:gd name="connsiteY9" fmla="*/ 17521 h 404972"/>
                <a:gd name="connsiteX10" fmla="*/ 481401 w 612508"/>
                <a:gd name="connsiteY10" fmla="*/ 21662 h 404972"/>
                <a:gd name="connsiteX11" fmla="*/ 489365 w 612508"/>
                <a:gd name="connsiteY11" fmla="*/ 28034 h 404972"/>
                <a:gd name="connsiteX12" fmla="*/ 495099 w 612508"/>
                <a:gd name="connsiteY12" fmla="*/ 32812 h 404972"/>
                <a:gd name="connsiteX13" fmla="*/ 504656 w 612508"/>
                <a:gd name="connsiteY13" fmla="*/ 41414 h 404972"/>
                <a:gd name="connsiteX14" fmla="*/ 508160 w 612508"/>
                <a:gd name="connsiteY14" fmla="*/ 44918 h 404972"/>
                <a:gd name="connsiteX15" fmla="*/ 552760 w 612508"/>
                <a:gd name="connsiteY15" fmla="*/ 96845 h 404972"/>
                <a:gd name="connsiteX16" fmla="*/ 561361 w 612508"/>
                <a:gd name="connsiteY16" fmla="*/ 108950 h 404972"/>
                <a:gd name="connsiteX17" fmla="*/ 564228 w 612508"/>
                <a:gd name="connsiteY17" fmla="*/ 113092 h 404972"/>
                <a:gd name="connsiteX18" fmla="*/ 569326 w 612508"/>
                <a:gd name="connsiteY18" fmla="*/ 121693 h 404972"/>
                <a:gd name="connsiteX19" fmla="*/ 597678 w 612508"/>
                <a:gd name="connsiteY19" fmla="*/ 179991 h 404972"/>
                <a:gd name="connsiteX20" fmla="*/ 597997 w 612508"/>
                <a:gd name="connsiteY20" fmla="*/ 208662 h 404972"/>
                <a:gd name="connsiteX21" fmla="*/ 583980 w 612508"/>
                <a:gd name="connsiteY21" fmla="*/ 242749 h 404972"/>
                <a:gd name="connsiteX22" fmla="*/ 585254 w 612508"/>
                <a:gd name="connsiteY22" fmla="*/ 248483 h 404972"/>
                <a:gd name="connsiteX23" fmla="*/ 608873 w 612508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719487 w 723122"/>
                <a:gd name="connsiteY0" fmla="*/ 404942 h 404972"/>
                <a:gd name="connsiteX1" fmla="*/ 518899 w 723122"/>
                <a:gd name="connsiteY1" fmla="*/ 300796 h 404972"/>
                <a:gd name="connsiteX2" fmla="*/ 286946 w 723122"/>
                <a:gd name="connsiteY2" fmla="*/ 294448 h 404972"/>
                <a:gd name="connsiteX3" fmla="*/ 0 w 723122"/>
                <a:gd name="connsiteY3" fmla="*/ 349258 h 404972"/>
                <a:gd name="connsiteX4" fmla="*/ 417937 w 723122"/>
                <a:gd name="connsiteY4" fmla="*/ 99193 h 404972"/>
                <a:gd name="connsiteX5" fmla="*/ 583732 w 723122"/>
                <a:gd name="connsiteY5" fmla="*/ 143674 h 404972"/>
                <a:gd name="connsiteX6" fmla="*/ 630880 w 723122"/>
                <a:gd name="connsiteY6" fmla="*/ 85376 h 404972"/>
                <a:gd name="connsiteX7" fmla="*/ 561432 w 723122"/>
                <a:gd name="connsiteY7" fmla="*/ 0 h 404972"/>
                <a:gd name="connsiteX8" fmla="*/ 576723 w 723122"/>
                <a:gd name="connsiteY8" fmla="*/ 10194 h 404972"/>
                <a:gd name="connsiteX9" fmla="*/ 586918 w 723122"/>
                <a:gd name="connsiteY9" fmla="*/ 17521 h 404972"/>
                <a:gd name="connsiteX10" fmla="*/ 592015 w 723122"/>
                <a:gd name="connsiteY10" fmla="*/ 21662 h 404972"/>
                <a:gd name="connsiteX11" fmla="*/ 599979 w 723122"/>
                <a:gd name="connsiteY11" fmla="*/ 28034 h 404972"/>
                <a:gd name="connsiteX12" fmla="*/ 605713 w 723122"/>
                <a:gd name="connsiteY12" fmla="*/ 32812 h 404972"/>
                <a:gd name="connsiteX13" fmla="*/ 615270 w 723122"/>
                <a:gd name="connsiteY13" fmla="*/ 41414 h 404972"/>
                <a:gd name="connsiteX14" fmla="*/ 618774 w 723122"/>
                <a:gd name="connsiteY14" fmla="*/ 44918 h 404972"/>
                <a:gd name="connsiteX15" fmla="*/ 663374 w 723122"/>
                <a:gd name="connsiteY15" fmla="*/ 96845 h 404972"/>
                <a:gd name="connsiteX16" fmla="*/ 671975 w 723122"/>
                <a:gd name="connsiteY16" fmla="*/ 108950 h 404972"/>
                <a:gd name="connsiteX17" fmla="*/ 674842 w 723122"/>
                <a:gd name="connsiteY17" fmla="*/ 113092 h 404972"/>
                <a:gd name="connsiteX18" fmla="*/ 679940 w 723122"/>
                <a:gd name="connsiteY18" fmla="*/ 121693 h 404972"/>
                <a:gd name="connsiteX19" fmla="*/ 708292 w 723122"/>
                <a:gd name="connsiteY19" fmla="*/ 179991 h 404972"/>
                <a:gd name="connsiteX20" fmla="*/ 708611 w 723122"/>
                <a:gd name="connsiteY20" fmla="*/ 208662 h 404972"/>
                <a:gd name="connsiteX21" fmla="*/ 694594 w 723122"/>
                <a:gd name="connsiteY21" fmla="*/ 242749 h 404972"/>
                <a:gd name="connsiteX22" fmla="*/ 695868 w 723122"/>
                <a:gd name="connsiteY22" fmla="*/ 248483 h 404972"/>
                <a:gd name="connsiteX23" fmla="*/ 719487 w 723122"/>
                <a:gd name="connsiteY23" fmla="*/ 404942 h 404972"/>
                <a:gd name="connsiteX0" fmla="*/ 712616 w 716251"/>
                <a:gd name="connsiteY0" fmla="*/ 404942 h 404972"/>
                <a:gd name="connsiteX1" fmla="*/ 512028 w 716251"/>
                <a:gd name="connsiteY1" fmla="*/ 300796 h 404972"/>
                <a:gd name="connsiteX2" fmla="*/ 280075 w 716251"/>
                <a:gd name="connsiteY2" fmla="*/ 294448 h 404972"/>
                <a:gd name="connsiteX3" fmla="*/ 0 w 716251"/>
                <a:gd name="connsiteY3" fmla="*/ 352467 h 404972"/>
                <a:gd name="connsiteX4" fmla="*/ 411066 w 716251"/>
                <a:gd name="connsiteY4" fmla="*/ 99193 h 404972"/>
                <a:gd name="connsiteX5" fmla="*/ 576861 w 716251"/>
                <a:gd name="connsiteY5" fmla="*/ 143674 h 404972"/>
                <a:gd name="connsiteX6" fmla="*/ 624009 w 716251"/>
                <a:gd name="connsiteY6" fmla="*/ 85376 h 404972"/>
                <a:gd name="connsiteX7" fmla="*/ 554561 w 716251"/>
                <a:gd name="connsiteY7" fmla="*/ 0 h 404972"/>
                <a:gd name="connsiteX8" fmla="*/ 569852 w 716251"/>
                <a:gd name="connsiteY8" fmla="*/ 10194 h 404972"/>
                <a:gd name="connsiteX9" fmla="*/ 580047 w 716251"/>
                <a:gd name="connsiteY9" fmla="*/ 17521 h 404972"/>
                <a:gd name="connsiteX10" fmla="*/ 585144 w 716251"/>
                <a:gd name="connsiteY10" fmla="*/ 21662 h 404972"/>
                <a:gd name="connsiteX11" fmla="*/ 593108 w 716251"/>
                <a:gd name="connsiteY11" fmla="*/ 28034 h 404972"/>
                <a:gd name="connsiteX12" fmla="*/ 598842 w 716251"/>
                <a:gd name="connsiteY12" fmla="*/ 32812 h 404972"/>
                <a:gd name="connsiteX13" fmla="*/ 608399 w 716251"/>
                <a:gd name="connsiteY13" fmla="*/ 41414 h 404972"/>
                <a:gd name="connsiteX14" fmla="*/ 611903 w 716251"/>
                <a:gd name="connsiteY14" fmla="*/ 44918 h 404972"/>
                <a:gd name="connsiteX15" fmla="*/ 656503 w 716251"/>
                <a:gd name="connsiteY15" fmla="*/ 96845 h 404972"/>
                <a:gd name="connsiteX16" fmla="*/ 665104 w 716251"/>
                <a:gd name="connsiteY16" fmla="*/ 108950 h 404972"/>
                <a:gd name="connsiteX17" fmla="*/ 667971 w 716251"/>
                <a:gd name="connsiteY17" fmla="*/ 113092 h 404972"/>
                <a:gd name="connsiteX18" fmla="*/ 673069 w 716251"/>
                <a:gd name="connsiteY18" fmla="*/ 121693 h 404972"/>
                <a:gd name="connsiteX19" fmla="*/ 701421 w 716251"/>
                <a:gd name="connsiteY19" fmla="*/ 179991 h 404972"/>
                <a:gd name="connsiteX20" fmla="*/ 701740 w 716251"/>
                <a:gd name="connsiteY20" fmla="*/ 208662 h 404972"/>
                <a:gd name="connsiteX21" fmla="*/ 687723 w 716251"/>
                <a:gd name="connsiteY21" fmla="*/ 242749 h 404972"/>
                <a:gd name="connsiteX22" fmla="*/ 688997 w 716251"/>
                <a:gd name="connsiteY22" fmla="*/ 248483 h 404972"/>
                <a:gd name="connsiteX23" fmla="*/ 712616 w 716251"/>
                <a:gd name="connsiteY23" fmla="*/ 404942 h 404972"/>
                <a:gd name="connsiteX0" fmla="*/ 717408 w 721043"/>
                <a:gd name="connsiteY0" fmla="*/ 404942 h 404972"/>
                <a:gd name="connsiteX1" fmla="*/ 516820 w 721043"/>
                <a:gd name="connsiteY1" fmla="*/ 300796 h 404972"/>
                <a:gd name="connsiteX2" fmla="*/ 284867 w 721043"/>
                <a:gd name="connsiteY2" fmla="*/ 294448 h 404972"/>
                <a:gd name="connsiteX3" fmla="*/ 0 w 721043"/>
                <a:gd name="connsiteY3" fmla="*/ 348941 h 404972"/>
                <a:gd name="connsiteX4" fmla="*/ 415858 w 721043"/>
                <a:gd name="connsiteY4" fmla="*/ 99193 h 404972"/>
                <a:gd name="connsiteX5" fmla="*/ 581653 w 721043"/>
                <a:gd name="connsiteY5" fmla="*/ 143674 h 404972"/>
                <a:gd name="connsiteX6" fmla="*/ 628801 w 721043"/>
                <a:gd name="connsiteY6" fmla="*/ 85376 h 404972"/>
                <a:gd name="connsiteX7" fmla="*/ 559353 w 721043"/>
                <a:gd name="connsiteY7" fmla="*/ 0 h 404972"/>
                <a:gd name="connsiteX8" fmla="*/ 574644 w 721043"/>
                <a:gd name="connsiteY8" fmla="*/ 10194 h 404972"/>
                <a:gd name="connsiteX9" fmla="*/ 584839 w 721043"/>
                <a:gd name="connsiteY9" fmla="*/ 17521 h 404972"/>
                <a:gd name="connsiteX10" fmla="*/ 589936 w 721043"/>
                <a:gd name="connsiteY10" fmla="*/ 21662 h 404972"/>
                <a:gd name="connsiteX11" fmla="*/ 597900 w 721043"/>
                <a:gd name="connsiteY11" fmla="*/ 28034 h 404972"/>
                <a:gd name="connsiteX12" fmla="*/ 603634 w 721043"/>
                <a:gd name="connsiteY12" fmla="*/ 32812 h 404972"/>
                <a:gd name="connsiteX13" fmla="*/ 613191 w 721043"/>
                <a:gd name="connsiteY13" fmla="*/ 41414 h 404972"/>
                <a:gd name="connsiteX14" fmla="*/ 616695 w 721043"/>
                <a:gd name="connsiteY14" fmla="*/ 44918 h 404972"/>
                <a:gd name="connsiteX15" fmla="*/ 661295 w 721043"/>
                <a:gd name="connsiteY15" fmla="*/ 96845 h 404972"/>
                <a:gd name="connsiteX16" fmla="*/ 669896 w 721043"/>
                <a:gd name="connsiteY16" fmla="*/ 108950 h 404972"/>
                <a:gd name="connsiteX17" fmla="*/ 672763 w 721043"/>
                <a:gd name="connsiteY17" fmla="*/ 113092 h 404972"/>
                <a:gd name="connsiteX18" fmla="*/ 677861 w 721043"/>
                <a:gd name="connsiteY18" fmla="*/ 121693 h 404972"/>
                <a:gd name="connsiteX19" fmla="*/ 706213 w 721043"/>
                <a:gd name="connsiteY19" fmla="*/ 179991 h 404972"/>
                <a:gd name="connsiteX20" fmla="*/ 706532 w 721043"/>
                <a:gd name="connsiteY20" fmla="*/ 208662 h 404972"/>
                <a:gd name="connsiteX21" fmla="*/ 692515 w 721043"/>
                <a:gd name="connsiteY21" fmla="*/ 242749 h 404972"/>
                <a:gd name="connsiteX22" fmla="*/ 693789 w 721043"/>
                <a:gd name="connsiteY22" fmla="*/ 248483 h 404972"/>
                <a:gd name="connsiteX23" fmla="*/ 717408 w 721043"/>
                <a:gd name="connsiteY23" fmla="*/ 404942 h 404972"/>
                <a:gd name="connsiteX0" fmla="*/ 712388 w 716513"/>
                <a:gd name="connsiteY0" fmla="*/ 344006 h 348941"/>
                <a:gd name="connsiteX1" fmla="*/ 516820 w 716513"/>
                <a:gd name="connsiteY1" fmla="*/ 300796 h 348941"/>
                <a:gd name="connsiteX2" fmla="*/ 284867 w 716513"/>
                <a:gd name="connsiteY2" fmla="*/ 294448 h 348941"/>
                <a:gd name="connsiteX3" fmla="*/ 0 w 716513"/>
                <a:gd name="connsiteY3" fmla="*/ 348941 h 348941"/>
                <a:gd name="connsiteX4" fmla="*/ 415858 w 716513"/>
                <a:gd name="connsiteY4" fmla="*/ 99193 h 348941"/>
                <a:gd name="connsiteX5" fmla="*/ 581653 w 716513"/>
                <a:gd name="connsiteY5" fmla="*/ 143674 h 348941"/>
                <a:gd name="connsiteX6" fmla="*/ 628801 w 716513"/>
                <a:gd name="connsiteY6" fmla="*/ 85376 h 348941"/>
                <a:gd name="connsiteX7" fmla="*/ 559353 w 716513"/>
                <a:gd name="connsiteY7" fmla="*/ 0 h 348941"/>
                <a:gd name="connsiteX8" fmla="*/ 574644 w 716513"/>
                <a:gd name="connsiteY8" fmla="*/ 10194 h 348941"/>
                <a:gd name="connsiteX9" fmla="*/ 584839 w 716513"/>
                <a:gd name="connsiteY9" fmla="*/ 17521 h 348941"/>
                <a:gd name="connsiteX10" fmla="*/ 589936 w 716513"/>
                <a:gd name="connsiteY10" fmla="*/ 21662 h 348941"/>
                <a:gd name="connsiteX11" fmla="*/ 597900 w 716513"/>
                <a:gd name="connsiteY11" fmla="*/ 28034 h 348941"/>
                <a:gd name="connsiteX12" fmla="*/ 603634 w 716513"/>
                <a:gd name="connsiteY12" fmla="*/ 32812 h 348941"/>
                <a:gd name="connsiteX13" fmla="*/ 613191 w 716513"/>
                <a:gd name="connsiteY13" fmla="*/ 41414 h 348941"/>
                <a:gd name="connsiteX14" fmla="*/ 616695 w 716513"/>
                <a:gd name="connsiteY14" fmla="*/ 44918 h 348941"/>
                <a:gd name="connsiteX15" fmla="*/ 661295 w 716513"/>
                <a:gd name="connsiteY15" fmla="*/ 96845 h 348941"/>
                <a:gd name="connsiteX16" fmla="*/ 669896 w 716513"/>
                <a:gd name="connsiteY16" fmla="*/ 108950 h 348941"/>
                <a:gd name="connsiteX17" fmla="*/ 672763 w 716513"/>
                <a:gd name="connsiteY17" fmla="*/ 113092 h 348941"/>
                <a:gd name="connsiteX18" fmla="*/ 677861 w 716513"/>
                <a:gd name="connsiteY18" fmla="*/ 121693 h 348941"/>
                <a:gd name="connsiteX19" fmla="*/ 706213 w 716513"/>
                <a:gd name="connsiteY19" fmla="*/ 179991 h 348941"/>
                <a:gd name="connsiteX20" fmla="*/ 706532 w 716513"/>
                <a:gd name="connsiteY20" fmla="*/ 208662 h 348941"/>
                <a:gd name="connsiteX21" fmla="*/ 692515 w 716513"/>
                <a:gd name="connsiteY21" fmla="*/ 242749 h 348941"/>
                <a:gd name="connsiteX22" fmla="*/ 693789 w 716513"/>
                <a:gd name="connsiteY22" fmla="*/ 248483 h 348941"/>
                <a:gd name="connsiteX23" fmla="*/ 712388 w 716513"/>
                <a:gd name="connsiteY23" fmla="*/ 344006 h 348941"/>
                <a:gd name="connsiteX0" fmla="*/ 712388 w 712388"/>
                <a:gd name="connsiteY0" fmla="*/ 344006 h 348941"/>
                <a:gd name="connsiteX1" fmla="*/ 516820 w 712388"/>
                <a:gd name="connsiteY1" fmla="*/ 300796 h 348941"/>
                <a:gd name="connsiteX2" fmla="*/ 284867 w 712388"/>
                <a:gd name="connsiteY2" fmla="*/ 294448 h 348941"/>
                <a:gd name="connsiteX3" fmla="*/ 0 w 712388"/>
                <a:gd name="connsiteY3" fmla="*/ 348941 h 348941"/>
                <a:gd name="connsiteX4" fmla="*/ 415858 w 712388"/>
                <a:gd name="connsiteY4" fmla="*/ 99193 h 348941"/>
                <a:gd name="connsiteX5" fmla="*/ 581653 w 712388"/>
                <a:gd name="connsiteY5" fmla="*/ 143674 h 348941"/>
                <a:gd name="connsiteX6" fmla="*/ 628801 w 712388"/>
                <a:gd name="connsiteY6" fmla="*/ 85376 h 348941"/>
                <a:gd name="connsiteX7" fmla="*/ 559353 w 712388"/>
                <a:gd name="connsiteY7" fmla="*/ 0 h 348941"/>
                <a:gd name="connsiteX8" fmla="*/ 574644 w 712388"/>
                <a:gd name="connsiteY8" fmla="*/ 10194 h 348941"/>
                <a:gd name="connsiteX9" fmla="*/ 584839 w 712388"/>
                <a:gd name="connsiteY9" fmla="*/ 17521 h 348941"/>
                <a:gd name="connsiteX10" fmla="*/ 589936 w 712388"/>
                <a:gd name="connsiteY10" fmla="*/ 21662 h 348941"/>
                <a:gd name="connsiteX11" fmla="*/ 597900 w 712388"/>
                <a:gd name="connsiteY11" fmla="*/ 28034 h 348941"/>
                <a:gd name="connsiteX12" fmla="*/ 603634 w 712388"/>
                <a:gd name="connsiteY12" fmla="*/ 32812 h 348941"/>
                <a:gd name="connsiteX13" fmla="*/ 613191 w 712388"/>
                <a:gd name="connsiteY13" fmla="*/ 41414 h 348941"/>
                <a:gd name="connsiteX14" fmla="*/ 616695 w 712388"/>
                <a:gd name="connsiteY14" fmla="*/ 44918 h 348941"/>
                <a:gd name="connsiteX15" fmla="*/ 661295 w 712388"/>
                <a:gd name="connsiteY15" fmla="*/ 96845 h 348941"/>
                <a:gd name="connsiteX16" fmla="*/ 669896 w 712388"/>
                <a:gd name="connsiteY16" fmla="*/ 108950 h 348941"/>
                <a:gd name="connsiteX17" fmla="*/ 672763 w 712388"/>
                <a:gd name="connsiteY17" fmla="*/ 113092 h 348941"/>
                <a:gd name="connsiteX18" fmla="*/ 677861 w 712388"/>
                <a:gd name="connsiteY18" fmla="*/ 121693 h 348941"/>
                <a:gd name="connsiteX19" fmla="*/ 706213 w 712388"/>
                <a:gd name="connsiteY19" fmla="*/ 179991 h 348941"/>
                <a:gd name="connsiteX20" fmla="*/ 706532 w 712388"/>
                <a:gd name="connsiteY20" fmla="*/ 208662 h 348941"/>
                <a:gd name="connsiteX21" fmla="*/ 692515 w 712388"/>
                <a:gd name="connsiteY21" fmla="*/ 242749 h 348941"/>
                <a:gd name="connsiteX22" fmla="*/ 693789 w 712388"/>
                <a:gd name="connsiteY22" fmla="*/ 248483 h 348941"/>
                <a:gd name="connsiteX23" fmla="*/ 712388 w 712388"/>
                <a:gd name="connsiteY23" fmla="*/ 344006 h 348941"/>
                <a:gd name="connsiteX0" fmla="*/ 715461 w 715461"/>
                <a:gd name="connsiteY0" fmla="*/ 322263 h 348941"/>
                <a:gd name="connsiteX1" fmla="*/ 516820 w 715461"/>
                <a:gd name="connsiteY1" fmla="*/ 300796 h 348941"/>
                <a:gd name="connsiteX2" fmla="*/ 284867 w 715461"/>
                <a:gd name="connsiteY2" fmla="*/ 294448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461 w 715461"/>
                <a:gd name="connsiteY0" fmla="*/ 322263 h 348941"/>
                <a:gd name="connsiteX1" fmla="*/ 539241 w 715461"/>
                <a:gd name="connsiteY1" fmla="*/ 280362 h 348941"/>
                <a:gd name="connsiteX2" fmla="*/ 284867 w 715461"/>
                <a:gd name="connsiteY2" fmla="*/ 294448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461 w 715461"/>
                <a:gd name="connsiteY0" fmla="*/ 322263 h 348941"/>
                <a:gd name="connsiteX1" fmla="*/ 539241 w 715461"/>
                <a:gd name="connsiteY1" fmla="*/ 280362 h 348941"/>
                <a:gd name="connsiteX2" fmla="*/ 278808 w 715461"/>
                <a:gd name="connsiteY2" fmla="*/ 282604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15008" h="348941">
                  <a:moveTo>
                    <a:pt x="715008" y="305310"/>
                  </a:moveTo>
                  <a:cubicBezTo>
                    <a:pt x="688376" y="307210"/>
                    <a:pt x="611941" y="284146"/>
                    <a:pt x="539241" y="280362"/>
                  </a:cubicBezTo>
                  <a:cubicBezTo>
                    <a:pt x="466541" y="276578"/>
                    <a:pt x="368682" y="271174"/>
                    <a:pt x="278808" y="282604"/>
                  </a:cubicBezTo>
                  <a:cubicBezTo>
                    <a:pt x="188934" y="294034"/>
                    <a:pt x="68950" y="309643"/>
                    <a:pt x="0" y="348941"/>
                  </a:cubicBezTo>
                  <a:cubicBezTo>
                    <a:pt x="122158" y="129516"/>
                    <a:pt x="318916" y="133404"/>
                    <a:pt x="415858" y="99193"/>
                  </a:cubicBezTo>
                  <a:cubicBezTo>
                    <a:pt x="512800" y="64982"/>
                    <a:pt x="546163" y="145977"/>
                    <a:pt x="581653" y="143674"/>
                  </a:cubicBezTo>
                  <a:cubicBezTo>
                    <a:pt x="617143" y="141371"/>
                    <a:pt x="647915" y="124241"/>
                    <a:pt x="628801" y="85376"/>
                  </a:cubicBezTo>
                  <a:cubicBezTo>
                    <a:pt x="613510" y="54156"/>
                    <a:pt x="583564" y="18795"/>
                    <a:pt x="559353" y="0"/>
                  </a:cubicBezTo>
                  <a:cubicBezTo>
                    <a:pt x="564769" y="3185"/>
                    <a:pt x="569866" y="6690"/>
                    <a:pt x="574644" y="10194"/>
                  </a:cubicBezTo>
                  <a:cubicBezTo>
                    <a:pt x="578149" y="12424"/>
                    <a:pt x="581334" y="14972"/>
                    <a:pt x="584839" y="17521"/>
                  </a:cubicBezTo>
                  <a:cubicBezTo>
                    <a:pt x="586431" y="18795"/>
                    <a:pt x="588343" y="20388"/>
                    <a:pt x="589936" y="21662"/>
                  </a:cubicBezTo>
                  <a:cubicBezTo>
                    <a:pt x="592803" y="23892"/>
                    <a:pt x="595033" y="25804"/>
                    <a:pt x="597900" y="28034"/>
                  </a:cubicBezTo>
                  <a:lnTo>
                    <a:pt x="603634" y="32812"/>
                  </a:lnTo>
                  <a:lnTo>
                    <a:pt x="613191" y="41414"/>
                  </a:lnTo>
                  <a:lnTo>
                    <a:pt x="616695" y="44918"/>
                  </a:lnTo>
                  <a:cubicBezTo>
                    <a:pt x="634854" y="62121"/>
                    <a:pt x="649508" y="80279"/>
                    <a:pt x="661295" y="96845"/>
                  </a:cubicBezTo>
                  <a:cubicBezTo>
                    <a:pt x="664481" y="100986"/>
                    <a:pt x="667348" y="105127"/>
                    <a:pt x="669896" y="108950"/>
                  </a:cubicBezTo>
                  <a:cubicBezTo>
                    <a:pt x="670852" y="110224"/>
                    <a:pt x="671808" y="111817"/>
                    <a:pt x="672763" y="113092"/>
                  </a:cubicBezTo>
                  <a:cubicBezTo>
                    <a:pt x="674675" y="115959"/>
                    <a:pt x="676268" y="119144"/>
                    <a:pt x="677861" y="121693"/>
                  </a:cubicBezTo>
                  <a:cubicBezTo>
                    <a:pt x="698249" y="155461"/>
                    <a:pt x="706213" y="179991"/>
                    <a:pt x="706213" y="179991"/>
                  </a:cubicBezTo>
                  <a:cubicBezTo>
                    <a:pt x="706213" y="179991"/>
                    <a:pt x="706532" y="191141"/>
                    <a:pt x="706532" y="208662"/>
                  </a:cubicBezTo>
                  <a:cubicBezTo>
                    <a:pt x="702390" y="229688"/>
                    <a:pt x="688373" y="218219"/>
                    <a:pt x="692515" y="242749"/>
                  </a:cubicBezTo>
                  <a:cubicBezTo>
                    <a:pt x="692833" y="244342"/>
                    <a:pt x="693152" y="246253"/>
                    <a:pt x="693789" y="248483"/>
                  </a:cubicBezTo>
                  <a:cubicBezTo>
                    <a:pt x="700160" y="276517"/>
                    <a:pt x="704866" y="230858"/>
                    <a:pt x="715008" y="305310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11BB552-8B74-4F3E-B909-E425594B3E68}"/>
                </a:ext>
              </a:extLst>
            </p:cNvPr>
            <p:cNvSpPr/>
            <p:nvPr/>
          </p:nvSpPr>
          <p:spPr>
            <a:xfrm rot="21080725" flipH="1">
              <a:off x="4979735" y="5016040"/>
              <a:ext cx="108198" cy="324592"/>
            </a:xfrm>
            <a:custGeom>
              <a:avLst/>
              <a:gdLst>
                <a:gd name="connsiteX0" fmla="*/ 63714 w 95570"/>
                <a:gd name="connsiteY0" fmla="*/ 59278 h 286711"/>
                <a:gd name="connsiteX1" fmla="*/ 47467 w 95570"/>
                <a:gd name="connsiteY1" fmla="*/ 88268 h 286711"/>
                <a:gd name="connsiteX2" fmla="*/ 23893 w 95570"/>
                <a:gd name="connsiteY2" fmla="*/ 140195 h 286711"/>
                <a:gd name="connsiteX3" fmla="*/ 93022 w 95570"/>
                <a:gd name="connsiteY3" fmla="*/ 284825 h 286711"/>
                <a:gd name="connsiteX4" fmla="*/ 63714 w 95570"/>
                <a:gd name="connsiteY4" fmla="*/ 59278 h 2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286711">
                  <a:moveTo>
                    <a:pt x="63714" y="59278"/>
                  </a:moveTo>
                  <a:cubicBezTo>
                    <a:pt x="-5416" y="-17497"/>
                    <a:pt x="35361" y="48765"/>
                    <a:pt x="47467" y="88268"/>
                  </a:cubicBezTo>
                  <a:cubicBezTo>
                    <a:pt x="59572" y="127770"/>
                    <a:pt x="23893" y="140195"/>
                    <a:pt x="23893" y="140195"/>
                  </a:cubicBezTo>
                  <a:cubicBezTo>
                    <a:pt x="55431" y="143380"/>
                    <a:pt x="54157" y="206775"/>
                    <a:pt x="93022" y="284825"/>
                  </a:cubicBezTo>
                  <a:cubicBezTo>
                    <a:pt x="61484" y="186387"/>
                    <a:pt x="132843" y="136053"/>
                    <a:pt x="63714" y="59278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69B12ECC-4C12-40A5-B0B0-C2B42C2652C4}"/>
                </a:ext>
              </a:extLst>
            </p:cNvPr>
            <p:cNvSpPr/>
            <p:nvPr/>
          </p:nvSpPr>
          <p:spPr>
            <a:xfrm rot="21080725" flipH="1">
              <a:off x="4782660" y="5420258"/>
              <a:ext cx="216394" cy="216394"/>
            </a:xfrm>
            <a:custGeom>
              <a:avLst/>
              <a:gdLst>
                <a:gd name="connsiteX0" fmla="*/ 83465 w 191141"/>
                <a:gd name="connsiteY0" fmla="*/ 166611 h 191141"/>
                <a:gd name="connsiteX1" fmla="*/ 23893 w 191141"/>
                <a:gd name="connsiteY1" fmla="*/ 158010 h 191141"/>
                <a:gd name="connsiteX2" fmla="*/ 105128 w 191141"/>
                <a:gd name="connsiteY2" fmla="*/ 183496 h 191141"/>
                <a:gd name="connsiteX3" fmla="*/ 110543 w 191141"/>
                <a:gd name="connsiteY3" fmla="*/ 182540 h 191141"/>
                <a:gd name="connsiteX4" fmla="*/ 130295 w 191141"/>
                <a:gd name="connsiteY4" fmla="*/ 176169 h 191141"/>
                <a:gd name="connsiteX5" fmla="*/ 184770 w 191141"/>
                <a:gd name="connsiteY5" fmla="*/ 74545 h 191141"/>
                <a:gd name="connsiteX6" fmla="*/ 159921 w 191141"/>
                <a:gd name="connsiteY6" fmla="*/ 23893 h 191141"/>
                <a:gd name="connsiteX7" fmla="*/ 168841 w 191141"/>
                <a:gd name="connsiteY7" fmla="*/ 51927 h 191141"/>
                <a:gd name="connsiteX8" fmla="*/ 83465 w 191141"/>
                <a:gd name="connsiteY8" fmla="*/ 166611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41" h="191141">
                  <a:moveTo>
                    <a:pt x="83465" y="166611"/>
                  </a:moveTo>
                  <a:cubicBezTo>
                    <a:pt x="62440" y="169797"/>
                    <a:pt x="41733" y="166611"/>
                    <a:pt x="23893" y="158010"/>
                  </a:cubicBezTo>
                  <a:cubicBezTo>
                    <a:pt x="44600" y="178080"/>
                    <a:pt x="74227" y="188274"/>
                    <a:pt x="105128" y="183496"/>
                  </a:cubicBezTo>
                  <a:cubicBezTo>
                    <a:pt x="107039" y="183177"/>
                    <a:pt x="108632" y="182858"/>
                    <a:pt x="110543" y="182540"/>
                  </a:cubicBezTo>
                  <a:cubicBezTo>
                    <a:pt x="117552" y="181266"/>
                    <a:pt x="123923" y="179036"/>
                    <a:pt x="130295" y="176169"/>
                  </a:cubicBezTo>
                  <a:cubicBezTo>
                    <a:pt x="168204" y="158966"/>
                    <a:pt x="191778" y="117870"/>
                    <a:pt x="184770" y="74545"/>
                  </a:cubicBezTo>
                  <a:cubicBezTo>
                    <a:pt x="181584" y="54794"/>
                    <a:pt x="172664" y="37273"/>
                    <a:pt x="159921" y="23893"/>
                  </a:cubicBezTo>
                  <a:cubicBezTo>
                    <a:pt x="164063" y="32494"/>
                    <a:pt x="167249" y="42051"/>
                    <a:pt x="168841" y="51927"/>
                  </a:cubicBezTo>
                  <a:cubicBezTo>
                    <a:pt x="177443" y="106402"/>
                    <a:pt x="139215" y="157692"/>
                    <a:pt x="83465" y="16661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E53596C-81CF-4C68-A2A7-9F13224FE24C}"/>
                </a:ext>
              </a:extLst>
            </p:cNvPr>
            <p:cNvSpPr/>
            <p:nvPr/>
          </p:nvSpPr>
          <p:spPr>
            <a:xfrm rot="21080725" flipH="1">
              <a:off x="4774649" y="5384258"/>
              <a:ext cx="252460" cy="216394"/>
            </a:xfrm>
            <a:custGeom>
              <a:avLst/>
              <a:gdLst>
                <a:gd name="connsiteX0" fmla="*/ 25005 w 222998"/>
                <a:gd name="connsiteY0" fmla="*/ 133959 h 191141"/>
                <a:gd name="connsiteX1" fmla="*/ 44119 w 222998"/>
                <a:gd name="connsiteY1" fmla="*/ 177921 h 191141"/>
                <a:gd name="connsiteX2" fmla="*/ 53357 w 222998"/>
                <a:gd name="connsiteY2" fmla="*/ 188115 h 191141"/>
                <a:gd name="connsiteX3" fmla="*/ 112930 w 222998"/>
                <a:gd name="connsiteY3" fmla="*/ 196717 h 191141"/>
                <a:gd name="connsiteX4" fmla="*/ 198306 w 222998"/>
                <a:gd name="connsiteY4" fmla="*/ 82032 h 191141"/>
                <a:gd name="connsiteX5" fmla="*/ 189386 w 222998"/>
                <a:gd name="connsiteY5" fmla="*/ 53998 h 191141"/>
                <a:gd name="connsiteX6" fmla="*/ 152432 w 222998"/>
                <a:gd name="connsiteY6" fmla="*/ 29787 h 191141"/>
                <a:gd name="connsiteX7" fmla="*/ 104647 w 222998"/>
                <a:gd name="connsiteY7" fmla="*/ 25008 h 191141"/>
                <a:gd name="connsiteX8" fmla="*/ 101780 w 222998"/>
                <a:gd name="connsiteY8" fmla="*/ 25645 h 191141"/>
                <a:gd name="connsiteX9" fmla="*/ 47623 w 222998"/>
                <a:gd name="connsiteY9" fmla="*/ 56228 h 191141"/>
                <a:gd name="connsiteX10" fmla="*/ 25005 w 222998"/>
                <a:gd name="connsiteY10" fmla="*/ 133959 h 191141"/>
                <a:gd name="connsiteX11" fmla="*/ 104328 w 222998"/>
                <a:gd name="connsiteY11" fmla="*/ 63237 h 191141"/>
                <a:gd name="connsiteX12" fmla="*/ 131088 w 222998"/>
                <a:gd name="connsiteY12" fmla="*/ 114526 h 191141"/>
                <a:gd name="connsiteX13" fmla="*/ 82347 w 222998"/>
                <a:gd name="connsiteY13" fmla="*/ 145746 h 191141"/>
                <a:gd name="connsiteX14" fmla="*/ 55587 w 222998"/>
                <a:gd name="connsiteY14" fmla="*/ 94456 h 191141"/>
                <a:gd name="connsiteX15" fmla="*/ 104328 w 222998"/>
                <a:gd name="connsiteY15" fmla="*/ 63237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98" h="191141">
                  <a:moveTo>
                    <a:pt x="25005" y="133959"/>
                  </a:moveTo>
                  <a:cubicBezTo>
                    <a:pt x="27553" y="150524"/>
                    <a:pt x="34243" y="165497"/>
                    <a:pt x="44119" y="177921"/>
                  </a:cubicBezTo>
                  <a:cubicBezTo>
                    <a:pt x="46986" y="181425"/>
                    <a:pt x="49853" y="184930"/>
                    <a:pt x="53357" y="188115"/>
                  </a:cubicBezTo>
                  <a:cubicBezTo>
                    <a:pt x="71197" y="196717"/>
                    <a:pt x="91904" y="199902"/>
                    <a:pt x="112930" y="196717"/>
                  </a:cubicBezTo>
                  <a:cubicBezTo>
                    <a:pt x="168679" y="188115"/>
                    <a:pt x="206907" y="136507"/>
                    <a:pt x="198306" y="82032"/>
                  </a:cubicBezTo>
                  <a:cubicBezTo>
                    <a:pt x="196713" y="72156"/>
                    <a:pt x="193846" y="62599"/>
                    <a:pt x="189386" y="53998"/>
                  </a:cubicBezTo>
                  <a:cubicBezTo>
                    <a:pt x="179192" y="43167"/>
                    <a:pt x="166449" y="34884"/>
                    <a:pt x="152432" y="29787"/>
                  </a:cubicBezTo>
                  <a:cubicBezTo>
                    <a:pt x="137778" y="24371"/>
                    <a:pt x="121531" y="22460"/>
                    <a:pt x="104647" y="25008"/>
                  </a:cubicBezTo>
                  <a:cubicBezTo>
                    <a:pt x="103691" y="25008"/>
                    <a:pt x="102736" y="25327"/>
                    <a:pt x="101780" y="25645"/>
                  </a:cubicBezTo>
                  <a:cubicBezTo>
                    <a:pt x="80117" y="29787"/>
                    <a:pt x="61322" y="40937"/>
                    <a:pt x="47623" y="56228"/>
                  </a:cubicBezTo>
                  <a:cubicBezTo>
                    <a:pt x="29783" y="76616"/>
                    <a:pt x="20545" y="104969"/>
                    <a:pt x="25005" y="133959"/>
                  </a:cubicBezTo>
                  <a:close/>
                  <a:moveTo>
                    <a:pt x="104328" y="63237"/>
                  </a:moveTo>
                  <a:cubicBezTo>
                    <a:pt x="125035" y="68652"/>
                    <a:pt x="137141" y="91589"/>
                    <a:pt x="131088" y="114526"/>
                  </a:cubicBezTo>
                  <a:cubicBezTo>
                    <a:pt x="125035" y="137463"/>
                    <a:pt x="103373" y="151480"/>
                    <a:pt x="82347" y="145746"/>
                  </a:cubicBezTo>
                  <a:cubicBezTo>
                    <a:pt x="61640" y="140330"/>
                    <a:pt x="49535" y="117393"/>
                    <a:pt x="55587" y="94456"/>
                  </a:cubicBezTo>
                  <a:cubicBezTo>
                    <a:pt x="61640" y="71838"/>
                    <a:pt x="83621" y="57821"/>
                    <a:pt x="104328" y="63237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76DA6274-40CE-451A-BDC9-0AF033D5E385}"/>
                </a:ext>
              </a:extLst>
            </p:cNvPr>
            <p:cNvSpPr/>
            <p:nvPr/>
          </p:nvSpPr>
          <p:spPr>
            <a:xfrm rot="21080725" flipH="1">
              <a:off x="4885468" y="5421677"/>
              <a:ext cx="108198" cy="144262"/>
            </a:xfrm>
            <a:custGeom>
              <a:avLst/>
              <a:gdLst>
                <a:gd name="connsiteX0" fmla="*/ 25478 w 95570"/>
                <a:gd name="connsiteY0" fmla="*/ 56275 h 127427"/>
                <a:gd name="connsiteX1" fmla="*/ 52237 w 95570"/>
                <a:gd name="connsiteY1" fmla="*/ 107565 h 127427"/>
                <a:gd name="connsiteX2" fmla="*/ 100979 w 95570"/>
                <a:gd name="connsiteY2" fmla="*/ 76345 h 127427"/>
                <a:gd name="connsiteX3" fmla="*/ 74219 w 95570"/>
                <a:gd name="connsiteY3" fmla="*/ 25056 h 127427"/>
                <a:gd name="connsiteX4" fmla="*/ 25478 w 95570"/>
                <a:gd name="connsiteY4" fmla="*/ 56275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127427">
                  <a:moveTo>
                    <a:pt x="25478" y="56275"/>
                  </a:moveTo>
                  <a:cubicBezTo>
                    <a:pt x="19425" y="79212"/>
                    <a:pt x="31212" y="102149"/>
                    <a:pt x="52237" y="107565"/>
                  </a:cubicBezTo>
                  <a:cubicBezTo>
                    <a:pt x="72944" y="112981"/>
                    <a:pt x="94926" y="98964"/>
                    <a:pt x="100979" y="76345"/>
                  </a:cubicBezTo>
                  <a:cubicBezTo>
                    <a:pt x="107031" y="53408"/>
                    <a:pt x="95244" y="30471"/>
                    <a:pt x="74219" y="25056"/>
                  </a:cubicBezTo>
                  <a:cubicBezTo>
                    <a:pt x="53512" y="19640"/>
                    <a:pt x="31531" y="33657"/>
                    <a:pt x="25478" y="56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1F3DBB56-E0BE-4CB3-9081-DDD61D25F7FD}"/>
              </a:ext>
            </a:extLst>
          </p:cNvPr>
          <p:cNvGrpSpPr/>
          <p:nvPr/>
        </p:nvGrpSpPr>
        <p:grpSpPr>
          <a:xfrm>
            <a:off x="8250385" y="3061947"/>
            <a:ext cx="1602142" cy="1689984"/>
            <a:chOff x="8804760" y="-3567648"/>
            <a:chExt cx="1602142" cy="1689984"/>
          </a:xfrm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3E4779E-A316-42E0-B0EA-AB5AA6770229}"/>
                </a:ext>
              </a:extLst>
            </p:cNvPr>
            <p:cNvSpPr/>
            <p:nvPr/>
          </p:nvSpPr>
          <p:spPr>
            <a:xfrm rot="944355">
              <a:off x="9441601" y="-353731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2 h 1590675"/>
                <a:gd name="connsiteX3" fmla="*/ 7144 w 152400"/>
                <a:gd name="connsiteY3" fmla="*/ 1585532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2"/>
                  </a:lnTo>
                  <a:lnTo>
                    <a:pt x="7144" y="1585532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EBB6B24-E622-4A56-BAAF-4E37BB1FD005}"/>
                </a:ext>
              </a:extLst>
            </p:cNvPr>
            <p:cNvSpPr/>
            <p:nvPr/>
          </p:nvSpPr>
          <p:spPr>
            <a:xfrm rot="944355">
              <a:off x="9441692" y="-3537290"/>
              <a:ext cx="152400" cy="1590675"/>
            </a:xfrm>
            <a:custGeom>
              <a:avLst/>
              <a:gdLst>
                <a:gd name="connsiteX0" fmla="*/ 150209 w 152400"/>
                <a:gd name="connsiteY0" fmla="*/ 712375 h 1590675"/>
                <a:gd name="connsiteX1" fmla="*/ 138779 w 152400"/>
                <a:gd name="connsiteY1" fmla="*/ 856012 h 1590675"/>
                <a:gd name="connsiteX2" fmla="*/ 137636 w 152400"/>
                <a:gd name="connsiteY2" fmla="*/ 905066 h 1590675"/>
                <a:gd name="connsiteX3" fmla="*/ 138017 w 152400"/>
                <a:gd name="connsiteY3" fmla="*/ 908971 h 1590675"/>
                <a:gd name="connsiteX4" fmla="*/ 145828 w 152400"/>
                <a:gd name="connsiteY4" fmla="*/ 949738 h 1590675"/>
                <a:gd name="connsiteX5" fmla="*/ 150209 w 152400"/>
                <a:gd name="connsiteY5" fmla="*/ 977551 h 1590675"/>
                <a:gd name="connsiteX6" fmla="*/ 150209 w 152400"/>
                <a:gd name="connsiteY6" fmla="*/ 1585436 h 1590675"/>
                <a:gd name="connsiteX7" fmla="*/ 139255 w 152400"/>
                <a:gd name="connsiteY7" fmla="*/ 1585436 h 1590675"/>
                <a:gd name="connsiteX8" fmla="*/ 140208 w 152400"/>
                <a:gd name="connsiteY8" fmla="*/ 1378268 h 1590675"/>
                <a:gd name="connsiteX9" fmla="*/ 133350 w 152400"/>
                <a:gd name="connsiteY9" fmla="*/ 1235202 h 1590675"/>
                <a:gd name="connsiteX10" fmla="*/ 120110 w 152400"/>
                <a:gd name="connsiteY10" fmla="*/ 1164050 h 1590675"/>
                <a:gd name="connsiteX11" fmla="*/ 109728 w 152400"/>
                <a:gd name="connsiteY11" fmla="*/ 1128617 h 1590675"/>
                <a:gd name="connsiteX12" fmla="*/ 114395 w 152400"/>
                <a:gd name="connsiteY12" fmla="*/ 1585436 h 1590675"/>
                <a:gd name="connsiteX13" fmla="*/ 70199 w 152400"/>
                <a:gd name="connsiteY13" fmla="*/ 1585436 h 1590675"/>
                <a:gd name="connsiteX14" fmla="*/ 71152 w 152400"/>
                <a:gd name="connsiteY14" fmla="*/ 1084040 h 1590675"/>
                <a:gd name="connsiteX15" fmla="*/ 62198 w 152400"/>
                <a:gd name="connsiteY15" fmla="*/ 966883 h 1590675"/>
                <a:gd name="connsiteX16" fmla="*/ 61436 w 152400"/>
                <a:gd name="connsiteY16" fmla="*/ 855821 h 1590675"/>
                <a:gd name="connsiteX17" fmla="*/ 74486 w 152400"/>
                <a:gd name="connsiteY17" fmla="*/ 767429 h 1590675"/>
                <a:gd name="connsiteX18" fmla="*/ 112490 w 152400"/>
                <a:gd name="connsiteY18" fmla="*/ 573119 h 1590675"/>
                <a:gd name="connsiteX19" fmla="*/ 120682 w 152400"/>
                <a:gd name="connsiteY19" fmla="*/ 400431 h 1590675"/>
                <a:gd name="connsiteX20" fmla="*/ 46863 w 152400"/>
                <a:gd name="connsiteY20" fmla="*/ 689801 h 1590675"/>
                <a:gd name="connsiteX21" fmla="*/ 21336 w 152400"/>
                <a:gd name="connsiteY21" fmla="*/ 836009 h 1590675"/>
                <a:gd name="connsiteX22" fmla="*/ 13525 w 152400"/>
                <a:gd name="connsiteY22" fmla="*/ 906875 h 1590675"/>
                <a:gd name="connsiteX23" fmla="*/ 13144 w 152400"/>
                <a:gd name="connsiteY23" fmla="*/ 981647 h 1590675"/>
                <a:gd name="connsiteX24" fmla="*/ 25717 w 152400"/>
                <a:gd name="connsiteY24" fmla="*/ 1061371 h 1590675"/>
                <a:gd name="connsiteX25" fmla="*/ 22574 w 152400"/>
                <a:gd name="connsiteY25" fmla="*/ 1585341 h 1590675"/>
                <a:gd name="connsiteX26" fmla="*/ 19050 w 152400"/>
                <a:gd name="connsiteY26" fmla="*/ 1585341 h 1590675"/>
                <a:gd name="connsiteX27" fmla="*/ 17812 w 152400"/>
                <a:gd name="connsiteY27" fmla="*/ 1585055 h 1590675"/>
                <a:gd name="connsiteX28" fmla="*/ 16859 w 152400"/>
                <a:gd name="connsiteY28" fmla="*/ 1585341 h 1590675"/>
                <a:gd name="connsiteX29" fmla="*/ 15526 w 152400"/>
                <a:gd name="connsiteY29" fmla="*/ 1585341 h 1590675"/>
                <a:gd name="connsiteX30" fmla="*/ 7144 w 152400"/>
                <a:gd name="connsiteY30" fmla="*/ 1578197 h 1590675"/>
                <a:gd name="connsiteX31" fmla="*/ 7144 w 152400"/>
                <a:gd name="connsiteY31" fmla="*/ 1176814 h 1590675"/>
                <a:gd name="connsiteX32" fmla="*/ 14669 w 152400"/>
                <a:gd name="connsiteY32" fmla="*/ 1103948 h 1590675"/>
                <a:gd name="connsiteX33" fmla="*/ 7144 w 152400"/>
                <a:gd name="connsiteY33" fmla="*/ 1080611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375 h 1590675"/>
                <a:gd name="connsiteX43" fmla="*/ 150209 w 152400"/>
                <a:gd name="connsiteY43" fmla="*/ 712375 h 1590675"/>
                <a:gd name="connsiteX44" fmla="*/ 150209 w 152400"/>
                <a:gd name="connsiteY44" fmla="*/ 864680 h 1590675"/>
                <a:gd name="connsiteX45" fmla="*/ 150209 w 152400"/>
                <a:gd name="connsiteY45" fmla="*/ 832295 h 1590675"/>
                <a:gd name="connsiteX46" fmla="*/ 145066 w 152400"/>
                <a:gd name="connsiteY46" fmla="*/ 830199 h 1590675"/>
                <a:gd name="connsiteX47" fmla="*/ 150209 w 152400"/>
                <a:gd name="connsiteY47" fmla="*/ 864680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375"/>
                  </a:moveTo>
                  <a:lnTo>
                    <a:pt x="138779" y="856012"/>
                  </a:lnTo>
                  <a:cubicBezTo>
                    <a:pt x="137446" y="872300"/>
                    <a:pt x="136207" y="888683"/>
                    <a:pt x="137636" y="905066"/>
                  </a:cubicBezTo>
                  <a:cubicBezTo>
                    <a:pt x="137731" y="906399"/>
                    <a:pt x="137922" y="907733"/>
                    <a:pt x="138017" y="908971"/>
                  </a:cubicBezTo>
                  <a:cubicBezTo>
                    <a:pt x="139541" y="922592"/>
                    <a:pt x="143065" y="936117"/>
                    <a:pt x="145828" y="949738"/>
                  </a:cubicBezTo>
                  <a:cubicBezTo>
                    <a:pt x="147638" y="958977"/>
                    <a:pt x="149066" y="968311"/>
                    <a:pt x="150209" y="977551"/>
                  </a:cubicBezTo>
                  <a:lnTo>
                    <a:pt x="150209" y="1585436"/>
                  </a:lnTo>
                  <a:lnTo>
                    <a:pt x="139255" y="1585436"/>
                  </a:lnTo>
                  <a:cubicBezTo>
                    <a:pt x="130873" y="1513046"/>
                    <a:pt x="139732" y="1458468"/>
                    <a:pt x="140208" y="1378268"/>
                  </a:cubicBezTo>
                  <a:cubicBezTo>
                    <a:pt x="140494" y="1330643"/>
                    <a:pt x="139446" y="1283018"/>
                    <a:pt x="133350" y="1235202"/>
                  </a:cubicBezTo>
                  <a:cubicBezTo>
                    <a:pt x="130302" y="1211485"/>
                    <a:pt x="126111" y="1187768"/>
                    <a:pt x="120110" y="1164050"/>
                  </a:cubicBezTo>
                  <a:cubicBezTo>
                    <a:pt x="117062" y="1152239"/>
                    <a:pt x="114109" y="1140333"/>
                    <a:pt x="109728" y="1128617"/>
                  </a:cubicBezTo>
                  <a:cubicBezTo>
                    <a:pt x="87058" y="1068705"/>
                    <a:pt x="146209" y="1428560"/>
                    <a:pt x="114395" y="1585436"/>
                  </a:cubicBezTo>
                  <a:lnTo>
                    <a:pt x="70199" y="1585436"/>
                  </a:lnTo>
                  <a:cubicBezTo>
                    <a:pt x="62960" y="1449038"/>
                    <a:pt x="84392" y="1136142"/>
                    <a:pt x="71152" y="1084040"/>
                  </a:cubicBezTo>
                  <a:cubicBezTo>
                    <a:pt x="61722" y="1046798"/>
                    <a:pt x="54483" y="1003744"/>
                    <a:pt x="62198" y="966883"/>
                  </a:cubicBezTo>
                  <a:cubicBezTo>
                    <a:pt x="69818" y="930973"/>
                    <a:pt x="59531" y="892683"/>
                    <a:pt x="61436" y="855821"/>
                  </a:cubicBezTo>
                  <a:cubicBezTo>
                    <a:pt x="62960" y="826103"/>
                    <a:pt x="68770" y="796766"/>
                    <a:pt x="74486" y="767429"/>
                  </a:cubicBezTo>
                  <a:cubicBezTo>
                    <a:pt x="87154" y="702659"/>
                    <a:pt x="99822" y="637889"/>
                    <a:pt x="112490" y="573119"/>
                  </a:cubicBezTo>
                  <a:cubicBezTo>
                    <a:pt x="123730" y="515874"/>
                    <a:pt x="134588" y="458914"/>
                    <a:pt x="120682" y="400431"/>
                  </a:cubicBezTo>
                  <a:cubicBezTo>
                    <a:pt x="91059" y="496062"/>
                    <a:pt x="66389" y="592646"/>
                    <a:pt x="46863" y="689801"/>
                  </a:cubicBezTo>
                  <a:cubicBezTo>
                    <a:pt x="37052" y="738378"/>
                    <a:pt x="28575" y="787146"/>
                    <a:pt x="21336" y="836009"/>
                  </a:cubicBezTo>
                  <a:cubicBezTo>
                    <a:pt x="17812" y="859536"/>
                    <a:pt x="13240" y="883063"/>
                    <a:pt x="13525" y="906875"/>
                  </a:cubicBezTo>
                  <a:cubicBezTo>
                    <a:pt x="13906" y="931831"/>
                    <a:pt x="13716" y="956786"/>
                    <a:pt x="13144" y="981647"/>
                  </a:cubicBezTo>
                  <a:cubicBezTo>
                    <a:pt x="12573" y="1002602"/>
                    <a:pt x="26860" y="1040511"/>
                    <a:pt x="25717" y="1061371"/>
                  </a:cubicBezTo>
                  <a:cubicBezTo>
                    <a:pt x="17621" y="1146524"/>
                    <a:pt x="67913" y="1574102"/>
                    <a:pt x="22574" y="1585341"/>
                  </a:cubicBezTo>
                  <a:lnTo>
                    <a:pt x="19050" y="1585341"/>
                  </a:lnTo>
                  <a:cubicBezTo>
                    <a:pt x="18669" y="1585246"/>
                    <a:pt x="18193" y="1585246"/>
                    <a:pt x="17812" y="1585055"/>
                  </a:cubicBezTo>
                  <a:cubicBezTo>
                    <a:pt x="17812" y="1585055"/>
                    <a:pt x="17526" y="1585246"/>
                    <a:pt x="16859" y="1585341"/>
                  </a:cubicBezTo>
                  <a:lnTo>
                    <a:pt x="15526" y="1585341"/>
                  </a:lnTo>
                  <a:cubicBezTo>
                    <a:pt x="13525" y="1585055"/>
                    <a:pt x="10477" y="1583627"/>
                    <a:pt x="7144" y="1578197"/>
                  </a:cubicBezTo>
                  <a:lnTo>
                    <a:pt x="7144" y="1176814"/>
                  </a:lnTo>
                  <a:cubicBezTo>
                    <a:pt x="9334" y="1153763"/>
                    <a:pt x="11811" y="1129570"/>
                    <a:pt x="14669" y="1103948"/>
                  </a:cubicBezTo>
                  <a:cubicBezTo>
                    <a:pt x="14288" y="1099376"/>
                    <a:pt x="10954" y="1090422"/>
                    <a:pt x="7144" y="1080611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5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375"/>
                  </a:lnTo>
                  <a:lnTo>
                    <a:pt x="150209" y="712375"/>
                  </a:lnTo>
                  <a:close/>
                  <a:moveTo>
                    <a:pt x="150209" y="864680"/>
                  </a:moveTo>
                  <a:lnTo>
                    <a:pt x="150209" y="832295"/>
                  </a:lnTo>
                  <a:cubicBezTo>
                    <a:pt x="148590" y="831247"/>
                    <a:pt x="146875" y="830485"/>
                    <a:pt x="145066" y="830199"/>
                  </a:cubicBezTo>
                  <a:cubicBezTo>
                    <a:pt x="136493" y="828770"/>
                    <a:pt x="144399" y="849630"/>
                    <a:pt x="150209" y="864680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34495B72-778A-49F8-97AA-F8E1A009999E}"/>
                </a:ext>
              </a:extLst>
            </p:cNvPr>
            <p:cNvSpPr/>
            <p:nvPr/>
          </p:nvSpPr>
          <p:spPr>
            <a:xfrm rot="944355">
              <a:off x="8983888" y="-3408651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59E881E5-6980-4AB1-A6A4-E54A12AF5295}"/>
                </a:ext>
              </a:extLst>
            </p:cNvPr>
            <p:cNvSpPr/>
            <p:nvPr/>
          </p:nvSpPr>
          <p:spPr>
            <a:xfrm rot="944355">
              <a:off x="8996796" y="-3406474"/>
              <a:ext cx="1362075" cy="190500"/>
            </a:xfrm>
            <a:custGeom>
              <a:avLst/>
              <a:gdLst>
                <a:gd name="connsiteX0" fmla="*/ 1361123 w 1362075"/>
                <a:gd name="connsiteY0" fmla="*/ 185452 h 190500"/>
                <a:gd name="connsiteX1" fmla="*/ 1246441 w 1362075"/>
                <a:gd name="connsiteY1" fmla="*/ 185547 h 190500"/>
                <a:gd name="connsiteX2" fmla="*/ 1149858 w 1362075"/>
                <a:gd name="connsiteY2" fmla="*/ 181261 h 190500"/>
                <a:gd name="connsiteX3" fmla="*/ 1115378 w 1362075"/>
                <a:gd name="connsiteY3" fmla="*/ 172403 h 190500"/>
                <a:gd name="connsiteX4" fmla="*/ 1203103 w 1362075"/>
                <a:gd name="connsiteY4" fmla="*/ 168783 h 190500"/>
                <a:gd name="connsiteX5" fmla="*/ 1311307 w 1362075"/>
                <a:gd name="connsiteY5" fmla="*/ 157925 h 190500"/>
                <a:gd name="connsiteX6" fmla="*/ 962787 w 1362075"/>
                <a:gd name="connsiteY6" fmla="*/ 131731 h 190500"/>
                <a:gd name="connsiteX7" fmla="*/ 904685 w 1362075"/>
                <a:gd name="connsiteY7" fmla="*/ 129350 h 190500"/>
                <a:gd name="connsiteX8" fmla="*/ 900017 w 1362075"/>
                <a:gd name="connsiteY8" fmla="*/ 129540 h 190500"/>
                <a:gd name="connsiteX9" fmla="*/ 851440 w 1362075"/>
                <a:gd name="connsiteY9" fmla="*/ 133731 h 190500"/>
                <a:gd name="connsiteX10" fmla="*/ 700088 w 1362075"/>
                <a:gd name="connsiteY10" fmla="*/ 135255 h 190500"/>
                <a:gd name="connsiteX11" fmla="*/ 765620 w 1362075"/>
                <a:gd name="connsiteY11" fmla="*/ 147733 h 190500"/>
                <a:gd name="connsiteX12" fmla="*/ 923449 w 1362075"/>
                <a:gd name="connsiteY12" fmla="*/ 152591 h 190500"/>
                <a:gd name="connsiteX13" fmla="*/ 961835 w 1362075"/>
                <a:gd name="connsiteY13" fmla="*/ 160877 h 190500"/>
                <a:gd name="connsiteX14" fmla="*/ 908018 w 1362075"/>
                <a:gd name="connsiteY14" fmla="*/ 161544 h 190500"/>
                <a:gd name="connsiteX15" fmla="*/ 849535 w 1362075"/>
                <a:gd name="connsiteY15" fmla="*/ 159258 h 190500"/>
                <a:gd name="connsiteX16" fmla="*/ 716756 w 1362075"/>
                <a:gd name="connsiteY16" fmla="*/ 157067 h 190500"/>
                <a:gd name="connsiteX17" fmla="*/ 451199 w 1362075"/>
                <a:gd name="connsiteY17" fmla="*/ 152591 h 190500"/>
                <a:gd name="connsiteX18" fmla="*/ 7144 w 1362075"/>
                <a:gd name="connsiteY18" fmla="*/ 146495 h 190500"/>
                <a:gd name="connsiteX19" fmla="*/ 7144 w 1362075"/>
                <a:gd name="connsiteY19" fmla="*/ 114776 h 190500"/>
                <a:gd name="connsiteX20" fmla="*/ 105442 w 1362075"/>
                <a:gd name="connsiteY20" fmla="*/ 123254 h 190500"/>
                <a:gd name="connsiteX21" fmla="*/ 161734 w 1362075"/>
                <a:gd name="connsiteY21" fmla="*/ 105156 h 190500"/>
                <a:gd name="connsiteX22" fmla="*/ 360236 w 1362075"/>
                <a:gd name="connsiteY22" fmla="*/ 116110 h 190500"/>
                <a:gd name="connsiteX23" fmla="*/ 402622 w 1362075"/>
                <a:gd name="connsiteY23" fmla="*/ 110014 h 190500"/>
                <a:gd name="connsiteX24" fmla="*/ 395192 w 1362075"/>
                <a:gd name="connsiteY24" fmla="*/ 99822 h 190500"/>
                <a:gd name="connsiteX25" fmla="*/ 372142 w 1362075"/>
                <a:gd name="connsiteY25" fmla="*/ 96298 h 190500"/>
                <a:gd name="connsiteX26" fmla="*/ 369284 w 1362075"/>
                <a:gd name="connsiteY26" fmla="*/ 89916 h 190500"/>
                <a:gd name="connsiteX27" fmla="*/ 379095 w 1362075"/>
                <a:gd name="connsiteY27" fmla="*/ 85630 h 190500"/>
                <a:gd name="connsiteX28" fmla="*/ 457200 w 1362075"/>
                <a:gd name="connsiteY28" fmla="*/ 84296 h 190500"/>
                <a:gd name="connsiteX29" fmla="*/ 596551 w 1362075"/>
                <a:gd name="connsiteY29" fmla="*/ 81915 h 190500"/>
                <a:gd name="connsiteX30" fmla="*/ 728186 w 1362075"/>
                <a:gd name="connsiteY30" fmla="*/ 85058 h 190500"/>
                <a:gd name="connsiteX31" fmla="*/ 832390 w 1362075"/>
                <a:gd name="connsiteY31" fmla="*/ 97155 h 190500"/>
                <a:gd name="connsiteX32" fmla="*/ 1061085 w 1362075"/>
                <a:gd name="connsiteY32" fmla="*/ 130207 h 190500"/>
                <a:gd name="connsiteX33" fmla="*/ 1265491 w 1362075"/>
                <a:gd name="connsiteY33" fmla="*/ 141637 h 190500"/>
                <a:gd name="connsiteX34" fmla="*/ 925544 w 1362075"/>
                <a:gd name="connsiteY34" fmla="*/ 80296 h 190500"/>
                <a:gd name="connsiteX35" fmla="*/ 753237 w 1362075"/>
                <a:gd name="connsiteY35" fmla="*/ 57531 h 190500"/>
                <a:gd name="connsiteX36" fmla="*/ 669512 w 1362075"/>
                <a:gd name="connsiteY36" fmla="*/ 49721 h 190500"/>
                <a:gd name="connsiteX37" fmla="*/ 580835 w 1362075"/>
                <a:gd name="connsiteY37" fmla="*/ 47054 h 190500"/>
                <a:gd name="connsiteX38" fmla="*/ 506540 w 1362075"/>
                <a:gd name="connsiteY38" fmla="*/ 43244 h 190500"/>
                <a:gd name="connsiteX39" fmla="*/ 447770 w 1362075"/>
                <a:gd name="connsiteY39" fmla="*/ 42101 h 190500"/>
                <a:gd name="connsiteX40" fmla="*/ 434816 w 1362075"/>
                <a:gd name="connsiteY40" fmla="*/ 41910 h 190500"/>
                <a:gd name="connsiteX41" fmla="*/ 425672 w 1362075"/>
                <a:gd name="connsiteY41" fmla="*/ 34957 h 190500"/>
                <a:gd name="connsiteX42" fmla="*/ 467963 w 1362075"/>
                <a:gd name="connsiteY42" fmla="*/ 31433 h 190500"/>
                <a:gd name="connsiteX43" fmla="*/ 507968 w 1362075"/>
                <a:gd name="connsiteY43" fmla="*/ 31718 h 190500"/>
                <a:gd name="connsiteX44" fmla="*/ 596837 w 1362075"/>
                <a:gd name="connsiteY44" fmla="*/ 31433 h 190500"/>
                <a:gd name="connsiteX45" fmla="*/ 775430 w 1362075"/>
                <a:gd name="connsiteY45" fmla="*/ 31433 h 190500"/>
                <a:gd name="connsiteX46" fmla="*/ 1232630 w 1362075"/>
                <a:gd name="connsiteY46" fmla="*/ 40005 h 190500"/>
                <a:gd name="connsiteX47" fmla="*/ 1036511 w 1362075"/>
                <a:gd name="connsiteY47" fmla="*/ 7144 h 190500"/>
                <a:gd name="connsiteX48" fmla="*/ 1316165 w 1362075"/>
                <a:gd name="connsiteY48" fmla="*/ 7144 h 190500"/>
                <a:gd name="connsiteX49" fmla="*/ 1361313 w 1362075"/>
                <a:gd name="connsiteY49" fmla="*/ 51816 h 190500"/>
                <a:gd name="connsiteX50" fmla="*/ 1361313 w 1362075"/>
                <a:gd name="connsiteY50" fmla="*/ 18545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62075" h="190500">
                  <a:moveTo>
                    <a:pt x="1361123" y="185452"/>
                  </a:moveTo>
                  <a:cubicBezTo>
                    <a:pt x="1324261" y="185547"/>
                    <a:pt x="1286351" y="185642"/>
                    <a:pt x="1246441" y="185547"/>
                  </a:cubicBezTo>
                  <a:cubicBezTo>
                    <a:pt x="1213961" y="185452"/>
                    <a:pt x="1182148" y="182594"/>
                    <a:pt x="1149858" y="181261"/>
                  </a:cubicBezTo>
                  <a:cubicBezTo>
                    <a:pt x="1140047" y="180785"/>
                    <a:pt x="1102424" y="185547"/>
                    <a:pt x="1115378" y="172403"/>
                  </a:cubicBezTo>
                  <a:cubicBezTo>
                    <a:pt x="1130141" y="157353"/>
                    <a:pt x="1183958" y="168688"/>
                    <a:pt x="1203103" y="168783"/>
                  </a:cubicBezTo>
                  <a:cubicBezTo>
                    <a:pt x="1239203" y="168878"/>
                    <a:pt x="1276064" y="167640"/>
                    <a:pt x="1311307" y="157925"/>
                  </a:cubicBezTo>
                  <a:cubicBezTo>
                    <a:pt x="1195102" y="149162"/>
                    <a:pt x="1078992" y="140494"/>
                    <a:pt x="962787" y="131731"/>
                  </a:cubicBezTo>
                  <a:cubicBezTo>
                    <a:pt x="943547" y="130302"/>
                    <a:pt x="924211" y="128873"/>
                    <a:pt x="904685" y="129350"/>
                  </a:cubicBezTo>
                  <a:cubicBezTo>
                    <a:pt x="903161" y="129350"/>
                    <a:pt x="901541" y="129445"/>
                    <a:pt x="900017" y="129540"/>
                  </a:cubicBezTo>
                  <a:cubicBezTo>
                    <a:pt x="883825" y="130207"/>
                    <a:pt x="867632" y="132207"/>
                    <a:pt x="851440" y="133731"/>
                  </a:cubicBezTo>
                  <a:cubicBezTo>
                    <a:pt x="800862" y="138208"/>
                    <a:pt x="750380" y="136779"/>
                    <a:pt x="700088" y="135255"/>
                  </a:cubicBezTo>
                  <a:cubicBezTo>
                    <a:pt x="717899" y="145828"/>
                    <a:pt x="742474" y="146971"/>
                    <a:pt x="765620" y="147733"/>
                  </a:cubicBezTo>
                  <a:cubicBezTo>
                    <a:pt x="818198" y="149352"/>
                    <a:pt x="871061" y="150114"/>
                    <a:pt x="923449" y="152591"/>
                  </a:cubicBezTo>
                  <a:cubicBezTo>
                    <a:pt x="929640" y="152876"/>
                    <a:pt x="964883" y="152210"/>
                    <a:pt x="961835" y="160877"/>
                  </a:cubicBezTo>
                  <a:cubicBezTo>
                    <a:pt x="957263" y="173641"/>
                    <a:pt x="916686" y="162592"/>
                    <a:pt x="908018" y="161544"/>
                  </a:cubicBezTo>
                  <a:cubicBezTo>
                    <a:pt x="888873" y="159353"/>
                    <a:pt x="869156" y="159639"/>
                    <a:pt x="849535" y="159258"/>
                  </a:cubicBezTo>
                  <a:cubicBezTo>
                    <a:pt x="805244" y="158591"/>
                    <a:pt x="761048" y="157829"/>
                    <a:pt x="716756" y="157067"/>
                  </a:cubicBezTo>
                  <a:cubicBezTo>
                    <a:pt x="628269" y="155543"/>
                    <a:pt x="539782" y="154019"/>
                    <a:pt x="451199" y="152591"/>
                  </a:cubicBezTo>
                  <a:cubicBezTo>
                    <a:pt x="303276" y="150209"/>
                    <a:pt x="155258" y="148019"/>
                    <a:pt x="7144" y="146495"/>
                  </a:cubicBezTo>
                  <a:lnTo>
                    <a:pt x="7144" y="114776"/>
                  </a:lnTo>
                  <a:cubicBezTo>
                    <a:pt x="115062" y="105347"/>
                    <a:pt x="-6191" y="119729"/>
                    <a:pt x="105442" y="123254"/>
                  </a:cubicBezTo>
                  <a:cubicBezTo>
                    <a:pt x="322231" y="140399"/>
                    <a:pt x="136779" y="110966"/>
                    <a:pt x="161734" y="105156"/>
                  </a:cubicBezTo>
                  <a:cubicBezTo>
                    <a:pt x="190024" y="103823"/>
                    <a:pt x="331946" y="119539"/>
                    <a:pt x="360236" y="116110"/>
                  </a:cubicBezTo>
                  <a:cubicBezTo>
                    <a:pt x="374333" y="114395"/>
                    <a:pt x="388620" y="112681"/>
                    <a:pt x="402622" y="110014"/>
                  </a:cubicBezTo>
                  <a:cubicBezTo>
                    <a:pt x="422339" y="106204"/>
                    <a:pt x="406337" y="99727"/>
                    <a:pt x="395192" y="99822"/>
                  </a:cubicBezTo>
                  <a:cubicBezTo>
                    <a:pt x="387096" y="99917"/>
                    <a:pt x="378238" y="100584"/>
                    <a:pt x="372142" y="96298"/>
                  </a:cubicBezTo>
                  <a:cubicBezTo>
                    <a:pt x="370046" y="94869"/>
                    <a:pt x="368332" y="92393"/>
                    <a:pt x="369284" y="89916"/>
                  </a:cubicBezTo>
                  <a:cubicBezTo>
                    <a:pt x="370523" y="86582"/>
                    <a:pt x="375380" y="85725"/>
                    <a:pt x="379095" y="85630"/>
                  </a:cubicBezTo>
                  <a:cubicBezTo>
                    <a:pt x="405194" y="84963"/>
                    <a:pt x="431102" y="87440"/>
                    <a:pt x="457200" y="84296"/>
                  </a:cubicBezTo>
                  <a:cubicBezTo>
                    <a:pt x="501777" y="78867"/>
                    <a:pt x="553117" y="75248"/>
                    <a:pt x="596551" y="81915"/>
                  </a:cubicBezTo>
                  <a:cubicBezTo>
                    <a:pt x="638842" y="88392"/>
                    <a:pt x="684562" y="82487"/>
                    <a:pt x="728186" y="85058"/>
                  </a:cubicBezTo>
                  <a:cubicBezTo>
                    <a:pt x="763334" y="87154"/>
                    <a:pt x="797909" y="92107"/>
                    <a:pt x="832390" y="97155"/>
                  </a:cubicBezTo>
                  <a:cubicBezTo>
                    <a:pt x="908685" y="108204"/>
                    <a:pt x="984885" y="119253"/>
                    <a:pt x="1061085" y="130207"/>
                  </a:cubicBezTo>
                  <a:cubicBezTo>
                    <a:pt x="1128522" y="139922"/>
                    <a:pt x="1195483" y="149447"/>
                    <a:pt x="1265491" y="141637"/>
                  </a:cubicBezTo>
                  <a:cubicBezTo>
                    <a:pt x="1153287" y="117729"/>
                    <a:pt x="1039940" y="97250"/>
                    <a:pt x="925544" y="80296"/>
                  </a:cubicBezTo>
                  <a:cubicBezTo>
                    <a:pt x="868394" y="71819"/>
                    <a:pt x="810959" y="64294"/>
                    <a:pt x="753237" y="57531"/>
                  </a:cubicBezTo>
                  <a:cubicBezTo>
                    <a:pt x="725519" y="54293"/>
                    <a:pt x="697802" y="50292"/>
                    <a:pt x="669512" y="49721"/>
                  </a:cubicBezTo>
                  <a:cubicBezTo>
                    <a:pt x="639890" y="49149"/>
                    <a:pt x="610362" y="48292"/>
                    <a:pt x="580835" y="47054"/>
                  </a:cubicBezTo>
                  <a:cubicBezTo>
                    <a:pt x="556070" y="46006"/>
                    <a:pt x="531305" y="44672"/>
                    <a:pt x="506540" y="43244"/>
                  </a:cubicBezTo>
                  <a:cubicBezTo>
                    <a:pt x="487013" y="42101"/>
                    <a:pt x="467487" y="40672"/>
                    <a:pt x="447770" y="42101"/>
                  </a:cubicBezTo>
                  <a:cubicBezTo>
                    <a:pt x="443389" y="42386"/>
                    <a:pt x="439007" y="42767"/>
                    <a:pt x="434816" y="41910"/>
                  </a:cubicBezTo>
                  <a:cubicBezTo>
                    <a:pt x="430721" y="41053"/>
                    <a:pt x="426815" y="38672"/>
                    <a:pt x="425672" y="34957"/>
                  </a:cubicBezTo>
                  <a:cubicBezTo>
                    <a:pt x="425672" y="35052"/>
                    <a:pt x="464344" y="31528"/>
                    <a:pt x="467963" y="31433"/>
                  </a:cubicBezTo>
                  <a:cubicBezTo>
                    <a:pt x="481298" y="31147"/>
                    <a:pt x="494728" y="32099"/>
                    <a:pt x="507968" y="31718"/>
                  </a:cubicBezTo>
                  <a:cubicBezTo>
                    <a:pt x="537591" y="30861"/>
                    <a:pt x="567214" y="31433"/>
                    <a:pt x="596837" y="31433"/>
                  </a:cubicBezTo>
                  <a:cubicBezTo>
                    <a:pt x="656368" y="31337"/>
                    <a:pt x="715899" y="31242"/>
                    <a:pt x="775430" y="31433"/>
                  </a:cubicBezTo>
                  <a:cubicBezTo>
                    <a:pt x="819817" y="31528"/>
                    <a:pt x="1319784" y="101156"/>
                    <a:pt x="1232630" y="40005"/>
                  </a:cubicBezTo>
                  <a:cubicBezTo>
                    <a:pt x="1216628" y="28766"/>
                    <a:pt x="1104995" y="16288"/>
                    <a:pt x="1036511" y="7144"/>
                  </a:cubicBezTo>
                  <a:lnTo>
                    <a:pt x="1316165" y="7144"/>
                  </a:lnTo>
                  <a:cubicBezTo>
                    <a:pt x="1344073" y="9716"/>
                    <a:pt x="1358551" y="28670"/>
                    <a:pt x="1361313" y="51816"/>
                  </a:cubicBezTo>
                  <a:lnTo>
                    <a:pt x="1361313" y="185452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BB8E5FE4-EE6E-49D0-8B93-0BBAAC103C5F}"/>
                </a:ext>
              </a:extLst>
            </p:cNvPr>
            <p:cNvSpPr/>
            <p:nvPr/>
          </p:nvSpPr>
          <p:spPr>
            <a:xfrm rot="944355">
              <a:off x="8962498" y="-3258223"/>
              <a:ext cx="1362075" cy="133350"/>
            </a:xfrm>
            <a:custGeom>
              <a:avLst/>
              <a:gdLst>
                <a:gd name="connsiteX0" fmla="*/ 606815 w 1362075"/>
                <a:gd name="connsiteY0" fmla="*/ 132969 h 133350"/>
                <a:gd name="connsiteX1" fmla="*/ 596433 w 1362075"/>
                <a:gd name="connsiteY1" fmla="*/ 130016 h 133350"/>
                <a:gd name="connsiteX2" fmla="*/ 912377 w 1362075"/>
                <a:gd name="connsiteY2" fmla="*/ 119824 h 133350"/>
                <a:gd name="connsiteX3" fmla="*/ 964764 w 1362075"/>
                <a:gd name="connsiteY3" fmla="*/ 119824 h 133350"/>
                <a:gd name="connsiteX4" fmla="*/ 968955 w 1362075"/>
                <a:gd name="connsiteY4" fmla="*/ 120110 h 133350"/>
                <a:gd name="connsiteX5" fmla="*/ 1011913 w 1362075"/>
                <a:gd name="connsiteY5" fmla="*/ 125349 h 133350"/>
                <a:gd name="connsiteX6" fmla="*/ 1147263 w 1362075"/>
                <a:gd name="connsiteY6" fmla="*/ 131921 h 133350"/>
                <a:gd name="connsiteX7" fmla="*/ 1144596 w 1362075"/>
                <a:gd name="connsiteY7" fmla="*/ 133160 h 133350"/>
                <a:gd name="connsiteX8" fmla="*/ 1317475 w 1362075"/>
                <a:gd name="connsiteY8" fmla="*/ 132969 h 133350"/>
                <a:gd name="connsiteX9" fmla="*/ 1342240 w 1362075"/>
                <a:gd name="connsiteY9" fmla="*/ 123539 h 133350"/>
                <a:gd name="connsiteX10" fmla="*/ 1317190 w 1362075"/>
                <a:gd name="connsiteY10" fmla="*/ 121634 h 133350"/>
                <a:gd name="connsiteX11" fmla="*/ 1242132 w 1362075"/>
                <a:gd name="connsiteY11" fmla="*/ 112776 h 133350"/>
                <a:gd name="connsiteX12" fmla="*/ 1204985 w 1362075"/>
                <a:gd name="connsiteY12" fmla="*/ 106109 h 133350"/>
                <a:gd name="connsiteX13" fmla="*/ 1353861 w 1362075"/>
                <a:gd name="connsiteY13" fmla="*/ 111062 h 133350"/>
                <a:gd name="connsiteX14" fmla="*/ 1361576 w 1362075"/>
                <a:gd name="connsiteY14" fmla="*/ 86392 h 133350"/>
                <a:gd name="connsiteX15" fmla="*/ 1159741 w 1362075"/>
                <a:gd name="connsiteY15" fmla="*/ 82391 h 133350"/>
                <a:gd name="connsiteX16" fmla="*/ 1035249 w 1362075"/>
                <a:gd name="connsiteY16" fmla="*/ 75533 h 133350"/>
                <a:gd name="connsiteX17" fmla="*/ 916854 w 1362075"/>
                <a:gd name="connsiteY17" fmla="*/ 73628 h 133350"/>
                <a:gd name="connsiteX18" fmla="*/ 821699 w 1362075"/>
                <a:gd name="connsiteY18" fmla="*/ 80296 h 133350"/>
                <a:gd name="connsiteX19" fmla="*/ 612149 w 1362075"/>
                <a:gd name="connsiteY19" fmla="*/ 100584 h 133350"/>
                <a:gd name="connsiteX20" fmla="*/ 427364 w 1362075"/>
                <a:gd name="connsiteY20" fmla="*/ 103251 h 133350"/>
                <a:gd name="connsiteX21" fmla="*/ 740641 w 1362075"/>
                <a:gd name="connsiteY21" fmla="*/ 62770 h 133350"/>
                <a:gd name="connsiteX22" fmla="*/ 898280 w 1362075"/>
                <a:gd name="connsiteY22" fmla="*/ 49340 h 133350"/>
                <a:gd name="connsiteX23" fmla="*/ 974385 w 1362075"/>
                <a:gd name="connsiteY23" fmla="*/ 45625 h 133350"/>
                <a:gd name="connsiteX24" fmla="*/ 1054204 w 1362075"/>
                <a:gd name="connsiteY24" fmla="*/ 46387 h 133350"/>
                <a:gd name="connsiteX25" fmla="*/ 1138500 w 1362075"/>
                <a:gd name="connsiteY25" fmla="*/ 54959 h 133350"/>
                <a:gd name="connsiteX26" fmla="*/ 1361576 w 1362075"/>
                <a:gd name="connsiteY26" fmla="*/ 62484 h 133350"/>
                <a:gd name="connsiteX27" fmla="*/ 1361576 w 1362075"/>
                <a:gd name="connsiteY27" fmla="*/ 41624 h 133350"/>
                <a:gd name="connsiteX28" fmla="*/ 1184506 w 1362075"/>
                <a:gd name="connsiteY28" fmla="*/ 48768 h 133350"/>
                <a:gd name="connsiteX29" fmla="*/ 1121641 w 1362075"/>
                <a:gd name="connsiteY29" fmla="*/ 35814 h 133350"/>
                <a:gd name="connsiteX30" fmla="*/ 1042107 w 1362075"/>
                <a:gd name="connsiteY30" fmla="*/ 32480 h 133350"/>
                <a:gd name="connsiteX31" fmla="*/ 882087 w 1362075"/>
                <a:gd name="connsiteY31" fmla="*/ 26289 h 133350"/>
                <a:gd name="connsiteX32" fmla="*/ 471274 w 1362075"/>
                <a:gd name="connsiteY32" fmla="*/ 17717 h 133350"/>
                <a:gd name="connsiteX33" fmla="*/ 57699 w 1362075"/>
                <a:gd name="connsiteY33" fmla="*/ 7144 h 133350"/>
                <a:gd name="connsiteX34" fmla="*/ 7407 w 1362075"/>
                <a:gd name="connsiteY34" fmla="*/ 11335 h 133350"/>
                <a:gd name="connsiteX35" fmla="*/ 7407 w 1362075"/>
                <a:gd name="connsiteY35" fmla="*/ 32861 h 133350"/>
                <a:gd name="connsiteX36" fmla="*/ 256962 w 1362075"/>
                <a:gd name="connsiteY36" fmla="*/ 44768 h 133350"/>
                <a:gd name="connsiteX37" fmla="*/ 7407 w 1362075"/>
                <a:gd name="connsiteY37" fmla="*/ 68675 h 133350"/>
                <a:gd name="connsiteX38" fmla="*/ 7407 w 1362075"/>
                <a:gd name="connsiteY38" fmla="*/ 82010 h 133350"/>
                <a:gd name="connsiteX39" fmla="*/ 112372 w 1362075"/>
                <a:gd name="connsiteY39" fmla="*/ 133255 h 133350"/>
                <a:gd name="connsiteX40" fmla="*/ 136470 w 1362075"/>
                <a:gd name="connsiteY40" fmla="*/ 133255 h 133350"/>
                <a:gd name="connsiteX41" fmla="*/ 606815 w 1362075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62075" h="133350">
                  <a:moveTo>
                    <a:pt x="606815" y="132969"/>
                  </a:moveTo>
                  <a:cubicBezTo>
                    <a:pt x="603291" y="132112"/>
                    <a:pt x="599862" y="131064"/>
                    <a:pt x="596433" y="130016"/>
                  </a:cubicBezTo>
                  <a:cubicBezTo>
                    <a:pt x="701779" y="126587"/>
                    <a:pt x="807126" y="123158"/>
                    <a:pt x="912377" y="119824"/>
                  </a:cubicBezTo>
                  <a:cubicBezTo>
                    <a:pt x="929808" y="119253"/>
                    <a:pt x="947334" y="118682"/>
                    <a:pt x="964764" y="119824"/>
                  </a:cubicBezTo>
                  <a:cubicBezTo>
                    <a:pt x="966193" y="119920"/>
                    <a:pt x="967527" y="120015"/>
                    <a:pt x="968955" y="120110"/>
                  </a:cubicBezTo>
                  <a:cubicBezTo>
                    <a:pt x="983338" y="121253"/>
                    <a:pt x="997626" y="123539"/>
                    <a:pt x="1011913" y="125349"/>
                  </a:cubicBezTo>
                  <a:cubicBezTo>
                    <a:pt x="1056586" y="130969"/>
                    <a:pt x="1102020" y="131445"/>
                    <a:pt x="1147263" y="131921"/>
                  </a:cubicBezTo>
                  <a:cubicBezTo>
                    <a:pt x="1146406" y="132302"/>
                    <a:pt x="1145454" y="132778"/>
                    <a:pt x="1144596" y="133160"/>
                  </a:cubicBezTo>
                  <a:lnTo>
                    <a:pt x="1317475" y="132969"/>
                  </a:lnTo>
                  <a:cubicBezTo>
                    <a:pt x="1327953" y="131731"/>
                    <a:pt x="1336049" y="128492"/>
                    <a:pt x="1342240" y="123539"/>
                  </a:cubicBezTo>
                  <a:cubicBezTo>
                    <a:pt x="1327381" y="122777"/>
                    <a:pt x="1331953" y="122873"/>
                    <a:pt x="1317190" y="121634"/>
                  </a:cubicBezTo>
                  <a:cubicBezTo>
                    <a:pt x="1292044" y="119539"/>
                    <a:pt x="1266993" y="116681"/>
                    <a:pt x="1242132" y="112776"/>
                  </a:cubicBezTo>
                  <a:cubicBezTo>
                    <a:pt x="1229750" y="110776"/>
                    <a:pt x="1217177" y="108871"/>
                    <a:pt x="1204985" y="106109"/>
                  </a:cubicBezTo>
                  <a:cubicBezTo>
                    <a:pt x="1173743" y="98965"/>
                    <a:pt x="1245466" y="104966"/>
                    <a:pt x="1353861" y="111062"/>
                  </a:cubicBezTo>
                  <a:cubicBezTo>
                    <a:pt x="1358528" y="103632"/>
                    <a:pt x="1361004" y="95345"/>
                    <a:pt x="1361576" y="86392"/>
                  </a:cubicBezTo>
                  <a:cubicBezTo>
                    <a:pt x="1266040" y="86582"/>
                    <a:pt x="1184411" y="86297"/>
                    <a:pt x="1159741" y="82391"/>
                  </a:cubicBezTo>
                  <a:cubicBezTo>
                    <a:pt x="1120594" y="76200"/>
                    <a:pt x="1075064" y="71342"/>
                    <a:pt x="1035249" y="75533"/>
                  </a:cubicBezTo>
                  <a:cubicBezTo>
                    <a:pt x="996483" y="79629"/>
                    <a:pt x="956287" y="72962"/>
                    <a:pt x="916854" y="73628"/>
                  </a:cubicBezTo>
                  <a:cubicBezTo>
                    <a:pt x="885040" y="74200"/>
                    <a:pt x="853417" y="77248"/>
                    <a:pt x="821699" y="80296"/>
                  </a:cubicBezTo>
                  <a:cubicBezTo>
                    <a:pt x="751881" y="87059"/>
                    <a:pt x="681967" y="93821"/>
                    <a:pt x="612149" y="100584"/>
                  </a:cubicBezTo>
                  <a:cubicBezTo>
                    <a:pt x="550427" y="106585"/>
                    <a:pt x="488991" y="112395"/>
                    <a:pt x="427364" y="103251"/>
                  </a:cubicBezTo>
                  <a:cubicBezTo>
                    <a:pt x="531282" y="86773"/>
                    <a:pt x="635771" y="73247"/>
                    <a:pt x="740641" y="62770"/>
                  </a:cubicBezTo>
                  <a:cubicBezTo>
                    <a:pt x="793124" y="57531"/>
                    <a:pt x="845607" y="53054"/>
                    <a:pt x="898280" y="49340"/>
                  </a:cubicBezTo>
                  <a:cubicBezTo>
                    <a:pt x="923616" y="47530"/>
                    <a:pt x="949048" y="45053"/>
                    <a:pt x="974385" y="45625"/>
                  </a:cubicBezTo>
                  <a:cubicBezTo>
                    <a:pt x="1000959" y="46196"/>
                    <a:pt x="1027629" y="46387"/>
                    <a:pt x="1054204" y="46387"/>
                  </a:cubicBezTo>
                  <a:cubicBezTo>
                    <a:pt x="1076588" y="46292"/>
                    <a:pt x="1116117" y="55436"/>
                    <a:pt x="1138500" y="54959"/>
                  </a:cubicBezTo>
                  <a:cubicBezTo>
                    <a:pt x="1173934" y="53530"/>
                    <a:pt x="1263945" y="58007"/>
                    <a:pt x="1361576" y="62484"/>
                  </a:cubicBezTo>
                  <a:lnTo>
                    <a:pt x="1361576" y="41624"/>
                  </a:lnTo>
                  <a:cubicBezTo>
                    <a:pt x="1310617" y="43244"/>
                    <a:pt x="1251943" y="45530"/>
                    <a:pt x="1184506" y="48768"/>
                  </a:cubicBezTo>
                  <a:cubicBezTo>
                    <a:pt x="1172600" y="48006"/>
                    <a:pt x="1133452" y="36576"/>
                    <a:pt x="1121641" y="35814"/>
                  </a:cubicBezTo>
                  <a:cubicBezTo>
                    <a:pt x="1095257" y="34100"/>
                    <a:pt x="1068587" y="33528"/>
                    <a:pt x="1042107" y="32480"/>
                  </a:cubicBezTo>
                  <a:cubicBezTo>
                    <a:pt x="988767" y="30290"/>
                    <a:pt x="935427" y="28194"/>
                    <a:pt x="882087" y="26289"/>
                  </a:cubicBezTo>
                  <a:cubicBezTo>
                    <a:pt x="842273" y="24860"/>
                    <a:pt x="384501" y="66770"/>
                    <a:pt x="471274" y="17717"/>
                  </a:cubicBezTo>
                  <a:cubicBezTo>
                    <a:pt x="515756" y="-7429"/>
                    <a:pt x="1169076" y="22574"/>
                    <a:pt x="57699" y="7144"/>
                  </a:cubicBezTo>
                  <a:lnTo>
                    <a:pt x="7407" y="11335"/>
                  </a:lnTo>
                  <a:lnTo>
                    <a:pt x="7407" y="32861"/>
                  </a:lnTo>
                  <a:cubicBezTo>
                    <a:pt x="105228" y="40862"/>
                    <a:pt x="250961" y="37433"/>
                    <a:pt x="256962" y="44768"/>
                  </a:cubicBezTo>
                  <a:cubicBezTo>
                    <a:pt x="274869" y="66866"/>
                    <a:pt x="93322" y="68580"/>
                    <a:pt x="7407" y="68675"/>
                  </a:cubicBezTo>
                  <a:lnTo>
                    <a:pt x="7407" y="82010"/>
                  </a:lnTo>
                  <a:cubicBezTo>
                    <a:pt x="4073" y="108109"/>
                    <a:pt x="32076" y="126873"/>
                    <a:pt x="112372" y="133255"/>
                  </a:cubicBezTo>
                  <a:lnTo>
                    <a:pt x="136470" y="133255"/>
                  </a:lnTo>
                  <a:lnTo>
                    <a:pt x="606815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6EF52CD-9BD8-483A-8B70-7057B5850D8C}"/>
                </a:ext>
              </a:extLst>
            </p:cNvPr>
            <p:cNvSpPr/>
            <p:nvPr/>
          </p:nvSpPr>
          <p:spPr>
            <a:xfrm rot="944355">
              <a:off x="9022987" y="-3502206"/>
              <a:ext cx="647700" cy="95250"/>
            </a:xfrm>
            <a:custGeom>
              <a:avLst/>
              <a:gdLst>
                <a:gd name="connsiteX0" fmla="*/ 644271 w 647700"/>
                <a:gd name="connsiteY0" fmla="*/ 7334 h 95250"/>
                <a:gd name="connsiteX1" fmla="*/ 632270 w 647700"/>
                <a:gd name="connsiteY1" fmla="*/ 7334 h 95250"/>
                <a:gd name="connsiteX2" fmla="*/ 644271 w 647700"/>
                <a:gd name="connsiteY2" fmla="*/ 7334 h 95250"/>
                <a:gd name="connsiteX3" fmla="*/ 644271 w 647700"/>
                <a:gd name="connsiteY3" fmla="*/ 7334 h 95250"/>
                <a:gd name="connsiteX4" fmla="*/ 517017 w 647700"/>
                <a:gd name="connsiteY4" fmla="*/ 7334 h 95250"/>
                <a:gd name="connsiteX5" fmla="*/ 526161 w 647700"/>
                <a:gd name="connsiteY5" fmla="*/ 14383 h 95250"/>
                <a:gd name="connsiteX6" fmla="*/ 414909 w 647700"/>
                <a:gd name="connsiteY6" fmla="*/ 7334 h 95250"/>
                <a:gd name="connsiteX7" fmla="*/ 517017 w 647700"/>
                <a:gd name="connsiteY7" fmla="*/ 7334 h 95250"/>
                <a:gd name="connsiteX8" fmla="*/ 517017 w 647700"/>
                <a:gd name="connsiteY8" fmla="*/ 7334 h 95250"/>
                <a:gd name="connsiteX9" fmla="*/ 299752 w 647700"/>
                <a:gd name="connsiteY9" fmla="*/ 7144 h 95250"/>
                <a:gd name="connsiteX10" fmla="*/ 285179 w 647700"/>
                <a:gd name="connsiteY10" fmla="*/ 9811 h 95250"/>
                <a:gd name="connsiteX11" fmla="*/ 292608 w 647700"/>
                <a:gd name="connsiteY11" fmla="*/ 19907 h 95250"/>
                <a:gd name="connsiteX12" fmla="*/ 315754 w 647700"/>
                <a:gd name="connsiteY12" fmla="*/ 23336 h 95250"/>
                <a:gd name="connsiteX13" fmla="*/ 318707 w 647700"/>
                <a:gd name="connsiteY13" fmla="*/ 29718 h 95250"/>
                <a:gd name="connsiteX14" fmla="*/ 308896 w 647700"/>
                <a:gd name="connsiteY14" fmla="*/ 34004 h 95250"/>
                <a:gd name="connsiteX15" fmla="*/ 230791 w 647700"/>
                <a:gd name="connsiteY15" fmla="*/ 35528 h 95250"/>
                <a:gd name="connsiteX16" fmla="*/ 91440 w 647700"/>
                <a:gd name="connsiteY16" fmla="*/ 38195 h 95250"/>
                <a:gd name="connsiteX17" fmla="*/ 15526 w 647700"/>
                <a:gd name="connsiteY17" fmla="*/ 35528 h 95250"/>
                <a:gd name="connsiteX18" fmla="*/ 11811 w 647700"/>
                <a:gd name="connsiteY18" fmla="*/ 35623 h 95250"/>
                <a:gd name="connsiteX19" fmla="*/ 55816 w 647700"/>
                <a:gd name="connsiteY19" fmla="*/ 7144 h 95250"/>
                <a:gd name="connsiteX20" fmla="*/ 299752 w 647700"/>
                <a:gd name="connsiteY20" fmla="*/ 7144 h 95250"/>
                <a:gd name="connsiteX21" fmla="*/ 299752 w 647700"/>
                <a:gd name="connsiteY21" fmla="*/ 7144 h 95250"/>
                <a:gd name="connsiteX22" fmla="*/ 7334 w 647700"/>
                <a:gd name="connsiteY22" fmla="*/ 70199 h 95250"/>
                <a:gd name="connsiteX23" fmla="*/ 18574 w 647700"/>
                <a:gd name="connsiteY23" fmla="*/ 70580 h 95250"/>
                <a:gd name="connsiteX24" fmla="*/ 107252 w 647700"/>
                <a:gd name="connsiteY24" fmla="*/ 73152 h 95250"/>
                <a:gd name="connsiteX25" fmla="*/ 181547 w 647700"/>
                <a:gd name="connsiteY25" fmla="*/ 76867 h 95250"/>
                <a:gd name="connsiteX26" fmla="*/ 240316 w 647700"/>
                <a:gd name="connsiteY26" fmla="*/ 77915 h 95250"/>
                <a:gd name="connsiteX27" fmla="*/ 253270 w 647700"/>
                <a:gd name="connsiteY27" fmla="*/ 78010 h 95250"/>
                <a:gd name="connsiteX28" fmla="*/ 262414 w 647700"/>
                <a:gd name="connsiteY28" fmla="*/ 84963 h 95250"/>
                <a:gd name="connsiteX29" fmla="*/ 220123 w 647700"/>
                <a:gd name="connsiteY29" fmla="*/ 88582 h 95250"/>
                <a:gd name="connsiteX30" fmla="*/ 180118 w 647700"/>
                <a:gd name="connsiteY30" fmla="*/ 88392 h 95250"/>
                <a:gd name="connsiteX31" fmla="*/ 91250 w 647700"/>
                <a:gd name="connsiteY31" fmla="*/ 88868 h 95250"/>
                <a:gd name="connsiteX32" fmla="*/ 7144 w 647700"/>
                <a:gd name="connsiteY32" fmla="*/ 89154 h 95250"/>
                <a:gd name="connsiteX33" fmla="*/ 7144 w 647700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47700" h="95250">
                  <a:moveTo>
                    <a:pt x="644271" y="7334"/>
                  </a:moveTo>
                  <a:cubicBezTo>
                    <a:pt x="636842" y="7810"/>
                    <a:pt x="633508" y="7715"/>
                    <a:pt x="632270" y="7334"/>
                  </a:cubicBezTo>
                  <a:lnTo>
                    <a:pt x="644271" y="7334"/>
                  </a:lnTo>
                  <a:lnTo>
                    <a:pt x="644271" y="7334"/>
                  </a:lnTo>
                  <a:close/>
                  <a:moveTo>
                    <a:pt x="517017" y="7334"/>
                  </a:moveTo>
                  <a:cubicBezTo>
                    <a:pt x="526352" y="10382"/>
                    <a:pt x="531971" y="12954"/>
                    <a:pt x="526161" y="14383"/>
                  </a:cubicBezTo>
                  <a:cubicBezTo>
                    <a:pt x="510731" y="15145"/>
                    <a:pt x="461201" y="10858"/>
                    <a:pt x="414909" y="7334"/>
                  </a:cubicBezTo>
                  <a:lnTo>
                    <a:pt x="517017" y="7334"/>
                  </a:lnTo>
                  <a:lnTo>
                    <a:pt x="517017" y="7334"/>
                  </a:lnTo>
                  <a:close/>
                  <a:moveTo>
                    <a:pt x="299752" y="7144"/>
                  </a:moveTo>
                  <a:cubicBezTo>
                    <a:pt x="294704" y="7906"/>
                    <a:pt x="290132" y="8858"/>
                    <a:pt x="285179" y="9811"/>
                  </a:cubicBezTo>
                  <a:cubicBezTo>
                    <a:pt x="265462" y="13621"/>
                    <a:pt x="281559" y="20098"/>
                    <a:pt x="292608" y="19907"/>
                  </a:cubicBezTo>
                  <a:cubicBezTo>
                    <a:pt x="300704" y="19717"/>
                    <a:pt x="309563" y="19145"/>
                    <a:pt x="315754" y="23336"/>
                  </a:cubicBezTo>
                  <a:cubicBezTo>
                    <a:pt x="317849" y="24765"/>
                    <a:pt x="319564" y="27242"/>
                    <a:pt x="318707" y="29718"/>
                  </a:cubicBezTo>
                  <a:cubicBezTo>
                    <a:pt x="317468" y="33147"/>
                    <a:pt x="312611" y="33909"/>
                    <a:pt x="308896" y="34004"/>
                  </a:cubicBezTo>
                  <a:cubicBezTo>
                    <a:pt x="282797" y="34766"/>
                    <a:pt x="256889" y="32290"/>
                    <a:pt x="230791" y="35528"/>
                  </a:cubicBezTo>
                  <a:cubicBezTo>
                    <a:pt x="186214" y="41053"/>
                    <a:pt x="134874" y="44768"/>
                    <a:pt x="91440" y="38195"/>
                  </a:cubicBezTo>
                  <a:cubicBezTo>
                    <a:pt x="66961" y="34480"/>
                    <a:pt x="41243" y="34957"/>
                    <a:pt x="15526" y="35528"/>
                  </a:cubicBezTo>
                  <a:cubicBezTo>
                    <a:pt x="14288" y="35528"/>
                    <a:pt x="11335" y="36767"/>
                    <a:pt x="11811" y="35623"/>
                  </a:cubicBezTo>
                  <a:cubicBezTo>
                    <a:pt x="19336" y="19526"/>
                    <a:pt x="31909" y="8096"/>
                    <a:pt x="55816" y="7144"/>
                  </a:cubicBezTo>
                  <a:lnTo>
                    <a:pt x="299752" y="7144"/>
                  </a:lnTo>
                  <a:lnTo>
                    <a:pt x="299752" y="7144"/>
                  </a:lnTo>
                  <a:close/>
                  <a:moveTo>
                    <a:pt x="7334" y="70199"/>
                  </a:moveTo>
                  <a:cubicBezTo>
                    <a:pt x="11049" y="70390"/>
                    <a:pt x="14859" y="70485"/>
                    <a:pt x="18574" y="70580"/>
                  </a:cubicBezTo>
                  <a:cubicBezTo>
                    <a:pt x="48197" y="71056"/>
                    <a:pt x="77724" y="71914"/>
                    <a:pt x="107252" y="73152"/>
                  </a:cubicBezTo>
                  <a:cubicBezTo>
                    <a:pt x="132017" y="74200"/>
                    <a:pt x="156877" y="75438"/>
                    <a:pt x="181547" y="76867"/>
                  </a:cubicBezTo>
                  <a:cubicBezTo>
                    <a:pt x="201073" y="78010"/>
                    <a:pt x="220599" y="79343"/>
                    <a:pt x="240316" y="77915"/>
                  </a:cubicBezTo>
                  <a:cubicBezTo>
                    <a:pt x="244697" y="77629"/>
                    <a:pt x="249079" y="77152"/>
                    <a:pt x="253270" y="78010"/>
                  </a:cubicBezTo>
                  <a:cubicBezTo>
                    <a:pt x="257366" y="78867"/>
                    <a:pt x="261271" y="81248"/>
                    <a:pt x="262414" y="84963"/>
                  </a:cubicBezTo>
                  <a:cubicBezTo>
                    <a:pt x="262414" y="84868"/>
                    <a:pt x="223838" y="88487"/>
                    <a:pt x="220123" y="88582"/>
                  </a:cubicBezTo>
                  <a:cubicBezTo>
                    <a:pt x="206788" y="88964"/>
                    <a:pt x="193358" y="88011"/>
                    <a:pt x="180118" y="88392"/>
                  </a:cubicBezTo>
                  <a:cubicBezTo>
                    <a:pt x="150495" y="89344"/>
                    <a:pt x="120872" y="88773"/>
                    <a:pt x="91250" y="88868"/>
                  </a:cubicBezTo>
                  <a:cubicBezTo>
                    <a:pt x="63246" y="88964"/>
                    <a:pt x="3524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78D1FEBC-DB71-420F-A495-1665346C08DB}"/>
                </a:ext>
              </a:extLst>
            </p:cNvPr>
            <p:cNvSpPr/>
            <p:nvPr/>
          </p:nvSpPr>
          <p:spPr>
            <a:xfrm rot="944355">
              <a:off x="8905032" y="-3128849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95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09C029E7-A936-4B6F-82C6-89E836E2876A}"/>
                </a:ext>
              </a:extLst>
            </p:cNvPr>
            <p:cNvSpPr/>
            <p:nvPr/>
          </p:nvSpPr>
          <p:spPr>
            <a:xfrm rot="944355">
              <a:off x="8907719" y="-3052658"/>
              <a:ext cx="1362075" cy="114300"/>
            </a:xfrm>
            <a:custGeom>
              <a:avLst/>
              <a:gdLst>
                <a:gd name="connsiteX0" fmla="*/ 1361218 w 1362075"/>
                <a:gd name="connsiteY0" fmla="*/ 34004 h 114300"/>
                <a:gd name="connsiteX1" fmla="*/ 1308926 w 1362075"/>
                <a:gd name="connsiteY1" fmla="*/ 34100 h 114300"/>
                <a:gd name="connsiteX2" fmla="*/ 1295686 w 1362075"/>
                <a:gd name="connsiteY2" fmla="*/ 34004 h 114300"/>
                <a:gd name="connsiteX3" fmla="*/ 1158050 w 1362075"/>
                <a:gd name="connsiteY3" fmla="*/ 30766 h 114300"/>
                <a:gd name="connsiteX4" fmla="*/ 729425 w 1362075"/>
                <a:gd name="connsiteY4" fmla="*/ 29623 h 114300"/>
                <a:gd name="connsiteX5" fmla="*/ 914972 w 1362075"/>
                <a:gd name="connsiteY5" fmla="*/ 20003 h 114300"/>
                <a:gd name="connsiteX6" fmla="*/ 1361218 w 1362075"/>
                <a:gd name="connsiteY6" fmla="*/ 16288 h 114300"/>
                <a:gd name="connsiteX7" fmla="*/ 1361218 w 1362075"/>
                <a:gd name="connsiteY7" fmla="*/ 7144 h 114300"/>
                <a:gd name="connsiteX8" fmla="*/ 1318355 w 1362075"/>
                <a:gd name="connsiteY8" fmla="*/ 9335 h 114300"/>
                <a:gd name="connsiteX9" fmla="*/ 1152620 w 1362075"/>
                <a:gd name="connsiteY9" fmla="*/ 11144 h 114300"/>
                <a:gd name="connsiteX10" fmla="*/ 776573 w 1362075"/>
                <a:gd name="connsiteY10" fmla="*/ 12859 h 114300"/>
                <a:gd name="connsiteX11" fmla="*/ 24670 w 1362075"/>
                <a:gd name="connsiteY11" fmla="*/ 16288 h 114300"/>
                <a:gd name="connsiteX12" fmla="*/ 7144 w 1362075"/>
                <a:gd name="connsiteY12" fmla="*/ 16383 h 114300"/>
                <a:gd name="connsiteX13" fmla="*/ 7144 w 1362075"/>
                <a:gd name="connsiteY13" fmla="*/ 68580 h 114300"/>
                <a:gd name="connsiteX14" fmla="*/ 41529 w 1362075"/>
                <a:gd name="connsiteY14" fmla="*/ 69437 h 114300"/>
                <a:gd name="connsiteX15" fmla="*/ 436055 w 1362075"/>
                <a:gd name="connsiteY15" fmla="*/ 71342 h 114300"/>
                <a:gd name="connsiteX16" fmla="*/ 808863 w 1362075"/>
                <a:gd name="connsiteY16" fmla="*/ 68961 h 114300"/>
                <a:gd name="connsiteX17" fmla="*/ 1104043 w 1362075"/>
                <a:gd name="connsiteY17" fmla="*/ 59627 h 114300"/>
                <a:gd name="connsiteX18" fmla="*/ 1361218 w 1362075"/>
                <a:gd name="connsiteY18" fmla="*/ 49435 h 114300"/>
                <a:gd name="connsiteX19" fmla="*/ 1361218 w 1362075"/>
                <a:gd name="connsiteY19" fmla="*/ 34004 h 114300"/>
                <a:gd name="connsiteX20" fmla="*/ 1361218 w 1362075"/>
                <a:gd name="connsiteY20" fmla="*/ 34004 h 114300"/>
                <a:gd name="connsiteX21" fmla="*/ 1361218 w 1362075"/>
                <a:gd name="connsiteY21" fmla="*/ 72676 h 114300"/>
                <a:gd name="connsiteX22" fmla="*/ 1361218 w 1362075"/>
                <a:gd name="connsiteY22" fmla="*/ 98870 h 114300"/>
                <a:gd name="connsiteX23" fmla="*/ 942594 w 1362075"/>
                <a:gd name="connsiteY23" fmla="*/ 110395 h 114300"/>
                <a:gd name="connsiteX24" fmla="*/ 437007 w 1362075"/>
                <a:gd name="connsiteY24" fmla="*/ 110395 h 114300"/>
                <a:gd name="connsiteX25" fmla="*/ 185452 w 1362075"/>
                <a:gd name="connsiteY25" fmla="*/ 110204 h 114300"/>
                <a:gd name="connsiteX26" fmla="*/ 72295 w 1362075"/>
                <a:gd name="connsiteY26" fmla="*/ 110395 h 114300"/>
                <a:gd name="connsiteX27" fmla="*/ 7334 w 1362075"/>
                <a:gd name="connsiteY27" fmla="*/ 108966 h 114300"/>
                <a:gd name="connsiteX28" fmla="*/ 7334 w 1362075"/>
                <a:gd name="connsiteY28" fmla="*/ 102013 h 114300"/>
                <a:gd name="connsiteX29" fmla="*/ 15145 w 1362075"/>
                <a:gd name="connsiteY29" fmla="*/ 102108 h 114300"/>
                <a:gd name="connsiteX30" fmla="*/ 181547 w 1362075"/>
                <a:gd name="connsiteY30" fmla="*/ 101251 h 114300"/>
                <a:gd name="connsiteX31" fmla="*/ 391859 w 1362075"/>
                <a:gd name="connsiteY31" fmla="*/ 98298 h 114300"/>
                <a:gd name="connsiteX32" fmla="*/ 643033 w 1362075"/>
                <a:gd name="connsiteY32" fmla="*/ 96203 h 114300"/>
                <a:gd name="connsiteX33" fmla="*/ 880015 w 1362075"/>
                <a:gd name="connsiteY33" fmla="*/ 90106 h 114300"/>
                <a:gd name="connsiteX34" fmla="*/ 1361218 w 1362075"/>
                <a:gd name="connsiteY34" fmla="*/ 7267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62075" h="114300">
                  <a:moveTo>
                    <a:pt x="1361218" y="34004"/>
                  </a:moveTo>
                  <a:cubicBezTo>
                    <a:pt x="1343787" y="34100"/>
                    <a:pt x="1326356" y="34195"/>
                    <a:pt x="1308926" y="34100"/>
                  </a:cubicBezTo>
                  <a:cubicBezTo>
                    <a:pt x="1304544" y="34100"/>
                    <a:pt x="1300067" y="34004"/>
                    <a:pt x="1295686" y="34004"/>
                  </a:cubicBezTo>
                  <a:cubicBezTo>
                    <a:pt x="1249871" y="33528"/>
                    <a:pt x="1203960" y="31909"/>
                    <a:pt x="1158050" y="30766"/>
                  </a:cubicBezTo>
                  <a:cubicBezTo>
                    <a:pt x="1014889" y="27242"/>
                    <a:pt x="871728" y="28385"/>
                    <a:pt x="729425" y="29623"/>
                  </a:cubicBezTo>
                  <a:cubicBezTo>
                    <a:pt x="780002" y="21336"/>
                    <a:pt x="849535" y="20574"/>
                    <a:pt x="914972" y="20003"/>
                  </a:cubicBezTo>
                  <a:cubicBezTo>
                    <a:pt x="1063562" y="18764"/>
                    <a:pt x="1213009" y="18193"/>
                    <a:pt x="1361218" y="16288"/>
                  </a:cubicBezTo>
                  <a:lnTo>
                    <a:pt x="1361218" y="7144"/>
                  </a:lnTo>
                  <a:cubicBezTo>
                    <a:pt x="1342073" y="8096"/>
                    <a:pt x="1325880" y="9049"/>
                    <a:pt x="1318355" y="9335"/>
                  </a:cubicBezTo>
                  <a:cubicBezTo>
                    <a:pt x="1264063" y="11049"/>
                    <a:pt x="1208151" y="10858"/>
                    <a:pt x="1152620" y="11144"/>
                  </a:cubicBezTo>
                  <a:cubicBezTo>
                    <a:pt x="1027176" y="11716"/>
                    <a:pt x="901922" y="12287"/>
                    <a:pt x="776573" y="12859"/>
                  </a:cubicBezTo>
                  <a:cubicBezTo>
                    <a:pt x="525971" y="14002"/>
                    <a:pt x="275368" y="15145"/>
                    <a:pt x="24670" y="16288"/>
                  </a:cubicBezTo>
                  <a:lnTo>
                    <a:pt x="7144" y="16383"/>
                  </a:lnTo>
                  <a:lnTo>
                    <a:pt x="7144" y="68580"/>
                  </a:lnTo>
                  <a:cubicBezTo>
                    <a:pt x="18574" y="68771"/>
                    <a:pt x="30004" y="69056"/>
                    <a:pt x="41529" y="69437"/>
                  </a:cubicBezTo>
                  <a:cubicBezTo>
                    <a:pt x="167831" y="73628"/>
                    <a:pt x="313182" y="76486"/>
                    <a:pt x="436055" y="71342"/>
                  </a:cubicBezTo>
                  <a:cubicBezTo>
                    <a:pt x="555784" y="66294"/>
                    <a:pt x="685324" y="70961"/>
                    <a:pt x="808863" y="68961"/>
                  </a:cubicBezTo>
                  <a:cubicBezTo>
                    <a:pt x="908495" y="67342"/>
                    <a:pt x="1006316" y="63437"/>
                    <a:pt x="1104043" y="59627"/>
                  </a:cubicBezTo>
                  <a:lnTo>
                    <a:pt x="1361218" y="49435"/>
                  </a:lnTo>
                  <a:lnTo>
                    <a:pt x="1361218" y="34004"/>
                  </a:lnTo>
                  <a:lnTo>
                    <a:pt x="1361218" y="34004"/>
                  </a:lnTo>
                  <a:close/>
                  <a:moveTo>
                    <a:pt x="1361218" y="72676"/>
                  </a:moveTo>
                  <a:lnTo>
                    <a:pt x="1361218" y="98870"/>
                  </a:lnTo>
                  <a:cubicBezTo>
                    <a:pt x="1154335" y="104870"/>
                    <a:pt x="982694" y="110395"/>
                    <a:pt x="942594" y="110395"/>
                  </a:cubicBezTo>
                  <a:cubicBezTo>
                    <a:pt x="774192" y="110490"/>
                    <a:pt x="605600" y="110490"/>
                    <a:pt x="437007" y="110395"/>
                  </a:cubicBezTo>
                  <a:cubicBezTo>
                    <a:pt x="353282" y="110395"/>
                    <a:pt x="269367" y="110871"/>
                    <a:pt x="185452" y="110204"/>
                  </a:cubicBezTo>
                  <a:cubicBezTo>
                    <a:pt x="148019" y="109919"/>
                    <a:pt x="110109" y="110681"/>
                    <a:pt x="72295" y="110395"/>
                  </a:cubicBezTo>
                  <a:cubicBezTo>
                    <a:pt x="67056" y="110395"/>
                    <a:pt x="36290" y="109633"/>
                    <a:pt x="7334" y="108966"/>
                  </a:cubicBezTo>
                  <a:lnTo>
                    <a:pt x="7334" y="102013"/>
                  </a:lnTo>
                  <a:lnTo>
                    <a:pt x="15145" y="102108"/>
                  </a:lnTo>
                  <a:cubicBezTo>
                    <a:pt x="70961" y="103156"/>
                    <a:pt x="126397" y="102108"/>
                    <a:pt x="181547" y="101251"/>
                  </a:cubicBezTo>
                  <a:cubicBezTo>
                    <a:pt x="251460" y="100108"/>
                    <a:pt x="321659" y="99060"/>
                    <a:pt x="391859" y="98298"/>
                  </a:cubicBezTo>
                  <a:cubicBezTo>
                    <a:pt x="475488" y="97346"/>
                    <a:pt x="559213" y="96679"/>
                    <a:pt x="643033" y="96203"/>
                  </a:cubicBezTo>
                  <a:cubicBezTo>
                    <a:pt x="722852" y="95822"/>
                    <a:pt x="801434" y="92678"/>
                    <a:pt x="880015" y="90106"/>
                  </a:cubicBezTo>
                  <a:cubicBezTo>
                    <a:pt x="1040987" y="84868"/>
                    <a:pt x="1201388" y="79153"/>
                    <a:pt x="1361218" y="72676"/>
                  </a:cubicBez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F1DCFEF5-2FF4-450F-A5C3-D8460AE6DA58}"/>
                </a:ext>
              </a:extLst>
            </p:cNvPr>
            <p:cNvSpPr/>
            <p:nvPr/>
          </p:nvSpPr>
          <p:spPr>
            <a:xfrm rot="944355">
              <a:off x="8931549" y="-3125272"/>
              <a:ext cx="1362075" cy="85725"/>
            </a:xfrm>
            <a:custGeom>
              <a:avLst/>
              <a:gdLst>
                <a:gd name="connsiteX0" fmla="*/ 686818 w 1362075"/>
                <a:gd name="connsiteY0" fmla="*/ 8668 h 85725"/>
                <a:gd name="connsiteX1" fmla="*/ 843981 w 1362075"/>
                <a:gd name="connsiteY1" fmla="*/ 16193 h 85725"/>
                <a:gd name="connsiteX2" fmla="*/ 1290227 w 1362075"/>
                <a:gd name="connsiteY2" fmla="*/ 33528 h 85725"/>
                <a:gd name="connsiteX3" fmla="*/ 1357569 w 1362075"/>
                <a:gd name="connsiteY3" fmla="*/ 35814 h 85725"/>
                <a:gd name="connsiteX4" fmla="*/ 1361664 w 1362075"/>
                <a:gd name="connsiteY4" fmla="*/ 61341 h 85725"/>
                <a:gd name="connsiteX5" fmla="*/ 1244412 w 1362075"/>
                <a:gd name="connsiteY5" fmla="*/ 63341 h 85725"/>
                <a:gd name="connsiteX6" fmla="*/ 81123 w 1362075"/>
                <a:gd name="connsiteY6" fmla="*/ 74390 h 85725"/>
                <a:gd name="connsiteX7" fmla="*/ 7590 w 1362075"/>
                <a:gd name="connsiteY7" fmla="*/ 82677 h 85725"/>
                <a:gd name="connsiteX8" fmla="*/ 64740 w 1362075"/>
                <a:gd name="connsiteY8" fmla="*/ 7144 h 85725"/>
                <a:gd name="connsiteX9" fmla="*/ 686818 w 1362075"/>
                <a:gd name="connsiteY9" fmla="*/ 8668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2075" h="85725">
                  <a:moveTo>
                    <a:pt x="686818" y="8668"/>
                  </a:moveTo>
                  <a:cubicBezTo>
                    <a:pt x="739206" y="11335"/>
                    <a:pt x="791593" y="13811"/>
                    <a:pt x="843981" y="16193"/>
                  </a:cubicBezTo>
                  <a:cubicBezTo>
                    <a:pt x="992475" y="22955"/>
                    <a:pt x="1141161" y="28766"/>
                    <a:pt x="1290227" y="33528"/>
                  </a:cubicBezTo>
                  <a:cubicBezTo>
                    <a:pt x="1314039" y="34290"/>
                    <a:pt x="1333756" y="35052"/>
                    <a:pt x="1357569" y="35814"/>
                  </a:cubicBezTo>
                  <a:lnTo>
                    <a:pt x="1361664" y="61341"/>
                  </a:lnTo>
                  <a:cubicBezTo>
                    <a:pt x="1322612" y="62008"/>
                    <a:pt x="1283464" y="62675"/>
                    <a:pt x="1244412" y="63341"/>
                  </a:cubicBezTo>
                  <a:cubicBezTo>
                    <a:pt x="1131636" y="65246"/>
                    <a:pt x="-164622" y="10954"/>
                    <a:pt x="81123" y="74390"/>
                  </a:cubicBezTo>
                  <a:cubicBezTo>
                    <a:pt x="188280" y="102013"/>
                    <a:pt x="1542068" y="78200"/>
                    <a:pt x="7590" y="82677"/>
                  </a:cubicBezTo>
                  <a:cubicBezTo>
                    <a:pt x="4352" y="38100"/>
                    <a:pt x="18258" y="8477"/>
                    <a:pt x="64740" y="7144"/>
                  </a:cubicBezTo>
                  <a:lnTo>
                    <a:pt x="686818" y="8668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7D3A8861-2CC9-4A89-87BB-AB614549874D}"/>
                </a:ext>
              </a:extLst>
            </p:cNvPr>
            <p:cNvSpPr/>
            <p:nvPr/>
          </p:nvSpPr>
          <p:spPr>
            <a:xfrm rot="944355">
              <a:off x="8931167" y="-2964321"/>
              <a:ext cx="523875" cy="19050"/>
            </a:xfrm>
            <a:custGeom>
              <a:avLst/>
              <a:gdLst>
                <a:gd name="connsiteX0" fmla="*/ 521412 w 523875"/>
                <a:gd name="connsiteY0" fmla="*/ 16368 h 19050"/>
                <a:gd name="connsiteX1" fmla="*/ 487408 w 523875"/>
                <a:gd name="connsiteY1" fmla="*/ 16368 h 19050"/>
                <a:gd name="connsiteX2" fmla="*/ 521412 w 523875"/>
                <a:gd name="connsiteY2" fmla="*/ 16368 h 19050"/>
                <a:gd name="connsiteX3" fmla="*/ 521412 w 523875"/>
                <a:gd name="connsiteY3" fmla="*/ 16368 h 19050"/>
                <a:gd name="connsiteX4" fmla="*/ 7158 w 523875"/>
                <a:gd name="connsiteY4" fmla="*/ 15415 h 19050"/>
                <a:gd name="connsiteX5" fmla="*/ 187085 w 523875"/>
                <a:gd name="connsiteY5" fmla="*/ 7319 h 19050"/>
                <a:gd name="connsiteX6" fmla="*/ 161177 w 523875"/>
                <a:gd name="connsiteY6" fmla="*/ 16368 h 19050"/>
                <a:gd name="connsiteX7" fmla="*/ 7158 w 523875"/>
                <a:gd name="connsiteY7" fmla="*/ 1541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875" h="19050">
                  <a:moveTo>
                    <a:pt x="521412" y="16368"/>
                  </a:moveTo>
                  <a:cubicBezTo>
                    <a:pt x="500457" y="15796"/>
                    <a:pt x="491028" y="15892"/>
                    <a:pt x="487408" y="16368"/>
                  </a:cubicBezTo>
                  <a:lnTo>
                    <a:pt x="521412" y="16368"/>
                  </a:lnTo>
                  <a:lnTo>
                    <a:pt x="521412" y="16368"/>
                  </a:lnTo>
                  <a:close/>
                  <a:moveTo>
                    <a:pt x="7158" y="15415"/>
                  </a:moveTo>
                  <a:cubicBezTo>
                    <a:pt x="5443" y="7129"/>
                    <a:pt x="162701" y="6748"/>
                    <a:pt x="187085" y="7319"/>
                  </a:cubicBezTo>
                  <a:cubicBezTo>
                    <a:pt x="203468" y="9034"/>
                    <a:pt x="187466" y="12463"/>
                    <a:pt x="161177" y="16368"/>
                  </a:cubicBezTo>
                  <a:lnTo>
                    <a:pt x="7158" y="15415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5C852DB-90EC-4957-BCAF-18BBEF819AD4}"/>
                </a:ext>
              </a:extLst>
            </p:cNvPr>
            <p:cNvSpPr/>
            <p:nvPr/>
          </p:nvSpPr>
          <p:spPr>
            <a:xfrm rot="944355">
              <a:off x="8826150" y="-2848953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AEC98DA7-91DF-4267-A180-A7DECEF9C0F6}"/>
                </a:ext>
              </a:extLst>
            </p:cNvPr>
            <p:cNvSpPr/>
            <p:nvPr/>
          </p:nvSpPr>
          <p:spPr>
            <a:xfrm rot="944355">
              <a:off x="8839161" y="-2847141"/>
              <a:ext cx="1362075" cy="190500"/>
            </a:xfrm>
            <a:custGeom>
              <a:avLst/>
              <a:gdLst>
                <a:gd name="connsiteX0" fmla="*/ 1361123 w 1362075"/>
                <a:gd name="connsiteY0" fmla="*/ 185738 h 190500"/>
                <a:gd name="connsiteX1" fmla="*/ 1246441 w 1362075"/>
                <a:gd name="connsiteY1" fmla="*/ 185833 h 190500"/>
                <a:gd name="connsiteX2" fmla="*/ 1149858 w 1362075"/>
                <a:gd name="connsiteY2" fmla="*/ 181547 h 190500"/>
                <a:gd name="connsiteX3" fmla="*/ 1115378 w 1362075"/>
                <a:gd name="connsiteY3" fmla="*/ 172688 h 190500"/>
                <a:gd name="connsiteX4" fmla="*/ 1203103 w 1362075"/>
                <a:gd name="connsiteY4" fmla="*/ 169069 h 190500"/>
                <a:gd name="connsiteX5" fmla="*/ 1311307 w 1362075"/>
                <a:gd name="connsiteY5" fmla="*/ 158210 h 190500"/>
                <a:gd name="connsiteX6" fmla="*/ 962787 w 1362075"/>
                <a:gd name="connsiteY6" fmla="*/ 132017 h 190500"/>
                <a:gd name="connsiteX7" fmla="*/ 904685 w 1362075"/>
                <a:gd name="connsiteY7" fmla="*/ 129635 h 190500"/>
                <a:gd name="connsiteX8" fmla="*/ 900017 w 1362075"/>
                <a:gd name="connsiteY8" fmla="*/ 129826 h 190500"/>
                <a:gd name="connsiteX9" fmla="*/ 851440 w 1362075"/>
                <a:gd name="connsiteY9" fmla="*/ 134017 h 190500"/>
                <a:gd name="connsiteX10" fmla="*/ 700088 w 1362075"/>
                <a:gd name="connsiteY10" fmla="*/ 135541 h 190500"/>
                <a:gd name="connsiteX11" fmla="*/ 765620 w 1362075"/>
                <a:gd name="connsiteY11" fmla="*/ 148019 h 190500"/>
                <a:gd name="connsiteX12" fmla="*/ 923449 w 1362075"/>
                <a:gd name="connsiteY12" fmla="*/ 152876 h 190500"/>
                <a:gd name="connsiteX13" fmla="*/ 961835 w 1362075"/>
                <a:gd name="connsiteY13" fmla="*/ 161163 h 190500"/>
                <a:gd name="connsiteX14" fmla="*/ 908018 w 1362075"/>
                <a:gd name="connsiteY14" fmla="*/ 161830 h 190500"/>
                <a:gd name="connsiteX15" fmla="*/ 849535 w 1362075"/>
                <a:gd name="connsiteY15" fmla="*/ 159544 h 190500"/>
                <a:gd name="connsiteX16" fmla="*/ 716756 w 1362075"/>
                <a:gd name="connsiteY16" fmla="*/ 157353 h 190500"/>
                <a:gd name="connsiteX17" fmla="*/ 451199 w 1362075"/>
                <a:gd name="connsiteY17" fmla="*/ 152876 h 190500"/>
                <a:gd name="connsiteX18" fmla="*/ 7144 w 1362075"/>
                <a:gd name="connsiteY18" fmla="*/ 146780 h 190500"/>
                <a:gd name="connsiteX19" fmla="*/ 7144 w 1362075"/>
                <a:gd name="connsiteY19" fmla="*/ 114776 h 190500"/>
                <a:gd name="connsiteX20" fmla="*/ 105442 w 1362075"/>
                <a:gd name="connsiteY20" fmla="*/ 123254 h 190500"/>
                <a:gd name="connsiteX21" fmla="*/ 161734 w 1362075"/>
                <a:gd name="connsiteY21" fmla="*/ 105156 h 190500"/>
                <a:gd name="connsiteX22" fmla="*/ 360236 w 1362075"/>
                <a:gd name="connsiteY22" fmla="*/ 116110 h 190500"/>
                <a:gd name="connsiteX23" fmla="*/ 402622 w 1362075"/>
                <a:gd name="connsiteY23" fmla="*/ 110014 h 190500"/>
                <a:gd name="connsiteX24" fmla="*/ 395192 w 1362075"/>
                <a:gd name="connsiteY24" fmla="*/ 99822 h 190500"/>
                <a:gd name="connsiteX25" fmla="*/ 372142 w 1362075"/>
                <a:gd name="connsiteY25" fmla="*/ 96298 h 190500"/>
                <a:gd name="connsiteX26" fmla="*/ 369284 w 1362075"/>
                <a:gd name="connsiteY26" fmla="*/ 89916 h 190500"/>
                <a:gd name="connsiteX27" fmla="*/ 379095 w 1362075"/>
                <a:gd name="connsiteY27" fmla="*/ 85630 h 190500"/>
                <a:gd name="connsiteX28" fmla="*/ 457200 w 1362075"/>
                <a:gd name="connsiteY28" fmla="*/ 84296 h 190500"/>
                <a:gd name="connsiteX29" fmla="*/ 596551 w 1362075"/>
                <a:gd name="connsiteY29" fmla="*/ 81915 h 190500"/>
                <a:gd name="connsiteX30" fmla="*/ 728186 w 1362075"/>
                <a:gd name="connsiteY30" fmla="*/ 85058 h 190500"/>
                <a:gd name="connsiteX31" fmla="*/ 832390 w 1362075"/>
                <a:gd name="connsiteY31" fmla="*/ 97155 h 190500"/>
                <a:gd name="connsiteX32" fmla="*/ 1061085 w 1362075"/>
                <a:gd name="connsiteY32" fmla="*/ 130207 h 190500"/>
                <a:gd name="connsiteX33" fmla="*/ 1265491 w 1362075"/>
                <a:gd name="connsiteY33" fmla="*/ 141637 h 190500"/>
                <a:gd name="connsiteX34" fmla="*/ 925544 w 1362075"/>
                <a:gd name="connsiteY34" fmla="*/ 80296 h 190500"/>
                <a:gd name="connsiteX35" fmla="*/ 753237 w 1362075"/>
                <a:gd name="connsiteY35" fmla="*/ 57531 h 190500"/>
                <a:gd name="connsiteX36" fmla="*/ 669512 w 1362075"/>
                <a:gd name="connsiteY36" fmla="*/ 49721 h 190500"/>
                <a:gd name="connsiteX37" fmla="*/ 580835 w 1362075"/>
                <a:gd name="connsiteY37" fmla="*/ 47054 h 190500"/>
                <a:gd name="connsiteX38" fmla="*/ 506540 w 1362075"/>
                <a:gd name="connsiteY38" fmla="*/ 43244 h 190500"/>
                <a:gd name="connsiteX39" fmla="*/ 447770 w 1362075"/>
                <a:gd name="connsiteY39" fmla="*/ 42101 h 190500"/>
                <a:gd name="connsiteX40" fmla="*/ 434816 w 1362075"/>
                <a:gd name="connsiteY40" fmla="*/ 41910 h 190500"/>
                <a:gd name="connsiteX41" fmla="*/ 425672 w 1362075"/>
                <a:gd name="connsiteY41" fmla="*/ 34957 h 190500"/>
                <a:gd name="connsiteX42" fmla="*/ 467963 w 1362075"/>
                <a:gd name="connsiteY42" fmla="*/ 31433 h 190500"/>
                <a:gd name="connsiteX43" fmla="*/ 507968 w 1362075"/>
                <a:gd name="connsiteY43" fmla="*/ 31718 h 190500"/>
                <a:gd name="connsiteX44" fmla="*/ 596837 w 1362075"/>
                <a:gd name="connsiteY44" fmla="*/ 31433 h 190500"/>
                <a:gd name="connsiteX45" fmla="*/ 775430 w 1362075"/>
                <a:gd name="connsiteY45" fmla="*/ 31433 h 190500"/>
                <a:gd name="connsiteX46" fmla="*/ 1232630 w 1362075"/>
                <a:gd name="connsiteY46" fmla="*/ 40005 h 190500"/>
                <a:gd name="connsiteX47" fmla="*/ 1036511 w 1362075"/>
                <a:gd name="connsiteY47" fmla="*/ 7144 h 190500"/>
                <a:gd name="connsiteX48" fmla="*/ 1316165 w 1362075"/>
                <a:gd name="connsiteY48" fmla="*/ 7144 h 190500"/>
                <a:gd name="connsiteX49" fmla="*/ 1361313 w 1362075"/>
                <a:gd name="connsiteY49" fmla="*/ 51816 h 190500"/>
                <a:gd name="connsiteX50" fmla="*/ 1361313 w 1362075"/>
                <a:gd name="connsiteY50" fmla="*/ 18573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62075" h="190500">
                  <a:moveTo>
                    <a:pt x="1361123" y="185738"/>
                  </a:moveTo>
                  <a:cubicBezTo>
                    <a:pt x="1324261" y="185833"/>
                    <a:pt x="1286351" y="185928"/>
                    <a:pt x="1246441" y="185833"/>
                  </a:cubicBezTo>
                  <a:cubicBezTo>
                    <a:pt x="1213961" y="185738"/>
                    <a:pt x="1182148" y="182880"/>
                    <a:pt x="1149858" y="181547"/>
                  </a:cubicBezTo>
                  <a:cubicBezTo>
                    <a:pt x="1140047" y="181070"/>
                    <a:pt x="1102424" y="185833"/>
                    <a:pt x="1115378" y="172688"/>
                  </a:cubicBezTo>
                  <a:cubicBezTo>
                    <a:pt x="1130141" y="157639"/>
                    <a:pt x="1183958" y="168974"/>
                    <a:pt x="1203103" y="169069"/>
                  </a:cubicBezTo>
                  <a:cubicBezTo>
                    <a:pt x="1239203" y="169164"/>
                    <a:pt x="1276064" y="167926"/>
                    <a:pt x="1311307" y="158210"/>
                  </a:cubicBezTo>
                  <a:cubicBezTo>
                    <a:pt x="1195102" y="149447"/>
                    <a:pt x="1078992" y="140780"/>
                    <a:pt x="962787" y="132017"/>
                  </a:cubicBezTo>
                  <a:cubicBezTo>
                    <a:pt x="943547" y="130588"/>
                    <a:pt x="924211" y="129159"/>
                    <a:pt x="904685" y="129635"/>
                  </a:cubicBezTo>
                  <a:cubicBezTo>
                    <a:pt x="903161" y="129635"/>
                    <a:pt x="901541" y="129731"/>
                    <a:pt x="900017" y="129826"/>
                  </a:cubicBezTo>
                  <a:cubicBezTo>
                    <a:pt x="883825" y="130493"/>
                    <a:pt x="867632" y="132493"/>
                    <a:pt x="851440" y="134017"/>
                  </a:cubicBezTo>
                  <a:cubicBezTo>
                    <a:pt x="800862" y="138494"/>
                    <a:pt x="750380" y="137065"/>
                    <a:pt x="700088" y="135541"/>
                  </a:cubicBezTo>
                  <a:cubicBezTo>
                    <a:pt x="717899" y="146114"/>
                    <a:pt x="742474" y="147257"/>
                    <a:pt x="765620" y="148019"/>
                  </a:cubicBezTo>
                  <a:cubicBezTo>
                    <a:pt x="818198" y="149638"/>
                    <a:pt x="871061" y="150400"/>
                    <a:pt x="923449" y="152876"/>
                  </a:cubicBezTo>
                  <a:cubicBezTo>
                    <a:pt x="929640" y="153162"/>
                    <a:pt x="964883" y="152495"/>
                    <a:pt x="961835" y="161163"/>
                  </a:cubicBezTo>
                  <a:cubicBezTo>
                    <a:pt x="957263" y="173927"/>
                    <a:pt x="916686" y="162878"/>
                    <a:pt x="908018" y="161830"/>
                  </a:cubicBezTo>
                  <a:cubicBezTo>
                    <a:pt x="888873" y="159639"/>
                    <a:pt x="869156" y="159925"/>
                    <a:pt x="849535" y="159544"/>
                  </a:cubicBezTo>
                  <a:cubicBezTo>
                    <a:pt x="805244" y="158877"/>
                    <a:pt x="761048" y="158115"/>
                    <a:pt x="716756" y="157353"/>
                  </a:cubicBezTo>
                  <a:cubicBezTo>
                    <a:pt x="628269" y="155829"/>
                    <a:pt x="539782" y="154305"/>
                    <a:pt x="451199" y="152876"/>
                  </a:cubicBezTo>
                  <a:cubicBezTo>
                    <a:pt x="303276" y="150495"/>
                    <a:pt x="155258" y="148304"/>
                    <a:pt x="7144" y="146780"/>
                  </a:cubicBezTo>
                  <a:lnTo>
                    <a:pt x="7144" y="114776"/>
                  </a:lnTo>
                  <a:cubicBezTo>
                    <a:pt x="115062" y="105347"/>
                    <a:pt x="-6191" y="119729"/>
                    <a:pt x="105442" y="123254"/>
                  </a:cubicBezTo>
                  <a:cubicBezTo>
                    <a:pt x="322231" y="140399"/>
                    <a:pt x="136779" y="110966"/>
                    <a:pt x="161734" y="105156"/>
                  </a:cubicBezTo>
                  <a:cubicBezTo>
                    <a:pt x="190024" y="103823"/>
                    <a:pt x="331946" y="119539"/>
                    <a:pt x="360236" y="116110"/>
                  </a:cubicBezTo>
                  <a:cubicBezTo>
                    <a:pt x="374333" y="114395"/>
                    <a:pt x="388620" y="112681"/>
                    <a:pt x="402622" y="110014"/>
                  </a:cubicBezTo>
                  <a:cubicBezTo>
                    <a:pt x="422339" y="106204"/>
                    <a:pt x="406337" y="99727"/>
                    <a:pt x="395192" y="99822"/>
                  </a:cubicBezTo>
                  <a:cubicBezTo>
                    <a:pt x="387096" y="99917"/>
                    <a:pt x="378238" y="100584"/>
                    <a:pt x="372142" y="96298"/>
                  </a:cubicBezTo>
                  <a:cubicBezTo>
                    <a:pt x="370046" y="94774"/>
                    <a:pt x="368332" y="92393"/>
                    <a:pt x="369284" y="89916"/>
                  </a:cubicBezTo>
                  <a:cubicBezTo>
                    <a:pt x="370523" y="86582"/>
                    <a:pt x="375380" y="85725"/>
                    <a:pt x="379095" y="85630"/>
                  </a:cubicBezTo>
                  <a:cubicBezTo>
                    <a:pt x="405194" y="84963"/>
                    <a:pt x="431102" y="87440"/>
                    <a:pt x="457200" y="84296"/>
                  </a:cubicBezTo>
                  <a:cubicBezTo>
                    <a:pt x="501777" y="78867"/>
                    <a:pt x="553117" y="75248"/>
                    <a:pt x="596551" y="81915"/>
                  </a:cubicBezTo>
                  <a:cubicBezTo>
                    <a:pt x="638842" y="88392"/>
                    <a:pt x="684562" y="82487"/>
                    <a:pt x="728186" y="85058"/>
                  </a:cubicBezTo>
                  <a:cubicBezTo>
                    <a:pt x="763334" y="87154"/>
                    <a:pt x="797909" y="92107"/>
                    <a:pt x="832390" y="97155"/>
                  </a:cubicBezTo>
                  <a:cubicBezTo>
                    <a:pt x="908685" y="108204"/>
                    <a:pt x="984885" y="119253"/>
                    <a:pt x="1061085" y="130207"/>
                  </a:cubicBezTo>
                  <a:cubicBezTo>
                    <a:pt x="1128522" y="139922"/>
                    <a:pt x="1195483" y="149447"/>
                    <a:pt x="1265491" y="141637"/>
                  </a:cubicBezTo>
                  <a:cubicBezTo>
                    <a:pt x="1153287" y="117729"/>
                    <a:pt x="1039940" y="97250"/>
                    <a:pt x="925544" y="80296"/>
                  </a:cubicBezTo>
                  <a:cubicBezTo>
                    <a:pt x="868394" y="71819"/>
                    <a:pt x="810959" y="64294"/>
                    <a:pt x="753237" y="57531"/>
                  </a:cubicBezTo>
                  <a:cubicBezTo>
                    <a:pt x="725519" y="54293"/>
                    <a:pt x="697802" y="50292"/>
                    <a:pt x="669512" y="49721"/>
                  </a:cubicBezTo>
                  <a:cubicBezTo>
                    <a:pt x="639890" y="49149"/>
                    <a:pt x="610362" y="48292"/>
                    <a:pt x="580835" y="47054"/>
                  </a:cubicBezTo>
                  <a:cubicBezTo>
                    <a:pt x="556070" y="46006"/>
                    <a:pt x="531305" y="44672"/>
                    <a:pt x="506540" y="43244"/>
                  </a:cubicBezTo>
                  <a:cubicBezTo>
                    <a:pt x="487013" y="42101"/>
                    <a:pt x="467487" y="40672"/>
                    <a:pt x="447770" y="42101"/>
                  </a:cubicBezTo>
                  <a:cubicBezTo>
                    <a:pt x="443389" y="42386"/>
                    <a:pt x="439007" y="42767"/>
                    <a:pt x="434816" y="41910"/>
                  </a:cubicBezTo>
                  <a:cubicBezTo>
                    <a:pt x="430721" y="41053"/>
                    <a:pt x="426815" y="38672"/>
                    <a:pt x="425672" y="34957"/>
                  </a:cubicBezTo>
                  <a:cubicBezTo>
                    <a:pt x="425672" y="35052"/>
                    <a:pt x="464344" y="31528"/>
                    <a:pt x="467963" y="31433"/>
                  </a:cubicBezTo>
                  <a:cubicBezTo>
                    <a:pt x="481298" y="31147"/>
                    <a:pt x="494728" y="32099"/>
                    <a:pt x="507968" y="31718"/>
                  </a:cubicBezTo>
                  <a:cubicBezTo>
                    <a:pt x="537591" y="30861"/>
                    <a:pt x="567214" y="31433"/>
                    <a:pt x="596837" y="31433"/>
                  </a:cubicBezTo>
                  <a:cubicBezTo>
                    <a:pt x="656368" y="31337"/>
                    <a:pt x="715899" y="31242"/>
                    <a:pt x="775430" y="31433"/>
                  </a:cubicBezTo>
                  <a:cubicBezTo>
                    <a:pt x="819817" y="31528"/>
                    <a:pt x="1319784" y="101156"/>
                    <a:pt x="1232630" y="40005"/>
                  </a:cubicBezTo>
                  <a:cubicBezTo>
                    <a:pt x="1216628" y="28766"/>
                    <a:pt x="1104995" y="16288"/>
                    <a:pt x="1036511" y="7144"/>
                  </a:cubicBezTo>
                  <a:lnTo>
                    <a:pt x="1316165" y="7144"/>
                  </a:lnTo>
                  <a:cubicBezTo>
                    <a:pt x="1344073" y="9716"/>
                    <a:pt x="1358551" y="28670"/>
                    <a:pt x="1361313" y="51816"/>
                  </a:cubicBezTo>
                  <a:lnTo>
                    <a:pt x="1361313" y="18573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2958059F-5228-4432-AF0E-E6FFCA32E6A7}"/>
                </a:ext>
              </a:extLst>
            </p:cNvPr>
            <p:cNvSpPr/>
            <p:nvPr/>
          </p:nvSpPr>
          <p:spPr>
            <a:xfrm rot="944355">
              <a:off x="8804760" y="-2698525"/>
              <a:ext cx="1362075" cy="133350"/>
            </a:xfrm>
            <a:custGeom>
              <a:avLst/>
              <a:gdLst>
                <a:gd name="connsiteX0" fmla="*/ 606815 w 1362075"/>
                <a:gd name="connsiteY0" fmla="*/ 132969 h 133350"/>
                <a:gd name="connsiteX1" fmla="*/ 596433 w 1362075"/>
                <a:gd name="connsiteY1" fmla="*/ 130016 h 133350"/>
                <a:gd name="connsiteX2" fmla="*/ 912377 w 1362075"/>
                <a:gd name="connsiteY2" fmla="*/ 119825 h 133350"/>
                <a:gd name="connsiteX3" fmla="*/ 964764 w 1362075"/>
                <a:gd name="connsiteY3" fmla="*/ 119825 h 133350"/>
                <a:gd name="connsiteX4" fmla="*/ 968955 w 1362075"/>
                <a:gd name="connsiteY4" fmla="*/ 120110 h 133350"/>
                <a:gd name="connsiteX5" fmla="*/ 1011913 w 1362075"/>
                <a:gd name="connsiteY5" fmla="*/ 125349 h 133350"/>
                <a:gd name="connsiteX6" fmla="*/ 1147263 w 1362075"/>
                <a:gd name="connsiteY6" fmla="*/ 131921 h 133350"/>
                <a:gd name="connsiteX7" fmla="*/ 1144596 w 1362075"/>
                <a:gd name="connsiteY7" fmla="*/ 133159 h 133350"/>
                <a:gd name="connsiteX8" fmla="*/ 1317475 w 1362075"/>
                <a:gd name="connsiteY8" fmla="*/ 132969 h 133350"/>
                <a:gd name="connsiteX9" fmla="*/ 1342240 w 1362075"/>
                <a:gd name="connsiteY9" fmla="*/ 123539 h 133350"/>
                <a:gd name="connsiteX10" fmla="*/ 1317190 w 1362075"/>
                <a:gd name="connsiteY10" fmla="*/ 121634 h 133350"/>
                <a:gd name="connsiteX11" fmla="*/ 1242132 w 1362075"/>
                <a:gd name="connsiteY11" fmla="*/ 112776 h 133350"/>
                <a:gd name="connsiteX12" fmla="*/ 1204985 w 1362075"/>
                <a:gd name="connsiteY12" fmla="*/ 106108 h 133350"/>
                <a:gd name="connsiteX13" fmla="*/ 1353861 w 1362075"/>
                <a:gd name="connsiteY13" fmla="*/ 111062 h 133350"/>
                <a:gd name="connsiteX14" fmla="*/ 1361576 w 1362075"/>
                <a:gd name="connsiteY14" fmla="*/ 86392 h 133350"/>
                <a:gd name="connsiteX15" fmla="*/ 1159741 w 1362075"/>
                <a:gd name="connsiteY15" fmla="*/ 82391 h 133350"/>
                <a:gd name="connsiteX16" fmla="*/ 1035249 w 1362075"/>
                <a:gd name="connsiteY16" fmla="*/ 75533 h 133350"/>
                <a:gd name="connsiteX17" fmla="*/ 916854 w 1362075"/>
                <a:gd name="connsiteY17" fmla="*/ 73628 h 133350"/>
                <a:gd name="connsiteX18" fmla="*/ 821699 w 1362075"/>
                <a:gd name="connsiteY18" fmla="*/ 80296 h 133350"/>
                <a:gd name="connsiteX19" fmla="*/ 612149 w 1362075"/>
                <a:gd name="connsiteY19" fmla="*/ 100584 h 133350"/>
                <a:gd name="connsiteX20" fmla="*/ 427364 w 1362075"/>
                <a:gd name="connsiteY20" fmla="*/ 103251 h 133350"/>
                <a:gd name="connsiteX21" fmla="*/ 740641 w 1362075"/>
                <a:gd name="connsiteY21" fmla="*/ 62770 h 133350"/>
                <a:gd name="connsiteX22" fmla="*/ 898280 w 1362075"/>
                <a:gd name="connsiteY22" fmla="*/ 49340 h 133350"/>
                <a:gd name="connsiteX23" fmla="*/ 974385 w 1362075"/>
                <a:gd name="connsiteY23" fmla="*/ 45625 h 133350"/>
                <a:gd name="connsiteX24" fmla="*/ 1054204 w 1362075"/>
                <a:gd name="connsiteY24" fmla="*/ 46387 h 133350"/>
                <a:gd name="connsiteX25" fmla="*/ 1138500 w 1362075"/>
                <a:gd name="connsiteY25" fmla="*/ 54959 h 133350"/>
                <a:gd name="connsiteX26" fmla="*/ 1361576 w 1362075"/>
                <a:gd name="connsiteY26" fmla="*/ 62484 h 133350"/>
                <a:gd name="connsiteX27" fmla="*/ 1361576 w 1362075"/>
                <a:gd name="connsiteY27" fmla="*/ 41624 h 133350"/>
                <a:gd name="connsiteX28" fmla="*/ 1184506 w 1362075"/>
                <a:gd name="connsiteY28" fmla="*/ 48768 h 133350"/>
                <a:gd name="connsiteX29" fmla="*/ 1121641 w 1362075"/>
                <a:gd name="connsiteY29" fmla="*/ 35814 h 133350"/>
                <a:gd name="connsiteX30" fmla="*/ 1042107 w 1362075"/>
                <a:gd name="connsiteY30" fmla="*/ 32480 h 133350"/>
                <a:gd name="connsiteX31" fmla="*/ 882087 w 1362075"/>
                <a:gd name="connsiteY31" fmla="*/ 26289 h 133350"/>
                <a:gd name="connsiteX32" fmla="*/ 471274 w 1362075"/>
                <a:gd name="connsiteY32" fmla="*/ 17717 h 133350"/>
                <a:gd name="connsiteX33" fmla="*/ 57699 w 1362075"/>
                <a:gd name="connsiteY33" fmla="*/ 7144 h 133350"/>
                <a:gd name="connsiteX34" fmla="*/ 7407 w 1362075"/>
                <a:gd name="connsiteY34" fmla="*/ 11335 h 133350"/>
                <a:gd name="connsiteX35" fmla="*/ 7407 w 1362075"/>
                <a:gd name="connsiteY35" fmla="*/ 32861 h 133350"/>
                <a:gd name="connsiteX36" fmla="*/ 256962 w 1362075"/>
                <a:gd name="connsiteY36" fmla="*/ 44768 h 133350"/>
                <a:gd name="connsiteX37" fmla="*/ 7407 w 1362075"/>
                <a:gd name="connsiteY37" fmla="*/ 68675 h 133350"/>
                <a:gd name="connsiteX38" fmla="*/ 7407 w 1362075"/>
                <a:gd name="connsiteY38" fmla="*/ 82010 h 133350"/>
                <a:gd name="connsiteX39" fmla="*/ 112372 w 1362075"/>
                <a:gd name="connsiteY39" fmla="*/ 133255 h 133350"/>
                <a:gd name="connsiteX40" fmla="*/ 136470 w 1362075"/>
                <a:gd name="connsiteY40" fmla="*/ 133255 h 133350"/>
                <a:gd name="connsiteX41" fmla="*/ 606815 w 1362075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62075" h="133350">
                  <a:moveTo>
                    <a:pt x="606815" y="132969"/>
                  </a:moveTo>
                  <a:cubicBezTo>
                    <a:pt x="603291" y="132112"/>
                    <a:pt x="599862" y="131064"/>
                    <a:pt x="596433" y="130016"/>
                  </a:cubicBezTo>
                  <a:cubicBezTo>
                    <a:pt x="701779" y="126587"/>
                    <a:pt x="807126" y="123158"/>
                    <a:pt x="912377" y="119825"/>
                  </a:cubicBezTo>
                  <a:cubicBezTo>
                    <a:pt x="929808" y="119253"/>
                    <a:pt x="947334" y="118682"/>
                    <a:pt x="964764" y="119825"/>
                  </a:cubicBezTo>
                  <a:cubicBezTo>
                    <a:pt x="966193" y="119920"/>
                    <a:pt x="967527" y="120015"/>
                    <a:pt x="968955" y="120110"/>
                  </a:cubicBezTo>
                  <a:cubicBezTo>
                    <a:pt x="983338" y="121253"/>
                    <a:pt x="997626" y="123539"/>
                    <a:pt x="1011913" y="125349"/>
                  </a:cubicBezTo>
                  <a:cubicBezTo>
                    <a:pt x="1056586" y="130969"/>
                    <a:pt x="1102020" y="131445"/>
                    <a:pt x="1147263" y="131921"/>
                  </a:cubicBezTo>
                  <a:cubicBezTo>
                    <a:pt x="1146406" y="132302"/>
                    <a:pt x="1145454" y="132779"/>
                    <a:pt x="1144596" y="133159"/>
                  </a:cubicBezTo>
                  <a:lnTo>
                    <a:pt x="1317475" y="132969"/>
                  </a:lnTo>
                  <a:cubicBezTo>
                    <a:pt x="1327953" y="131731"/>
                    <a:pt x="1336049" y="128492"/>
                    <a:pt x="1342240" y="123539"/>
                  </a:cubicBezTo>
                  <a:cubicBezTo>
                    <a:pt x="1327381" y="122777"/>
                    <a:pt x="1331953" y="122873"/>
                    <a:pt x="1317190" y="121634"/>
                  </a:cubicBezTo>
                  <a:cubicBezTo>
                    <a:pt x="1292044" y="119539"/>
                    <a:pt x="1266993" y="116681"/>
                    <a:pt x="1242132" y="112776"/>
                  </a:cubicBezTo>
                  <a:cubicBezTo>
                    <a:pt x="1229750" y="110776"/>
                    <a:pt x="1217177" y="108871"/>
                    <a:pt x="1204985" y="106108"/>
                  </a:cubicBezTo>
                  <a:cubicBezTo>
                    <a:pt x="1173743" y="98965"/>
                    <a:pt x="1245466" y="104966"/>
                    <a:pt x="1353861" y="111062"/>
                  </a:cubicBezTo>
                  <a:cubicBezTo>
                    <a:pt x="1358528" y="103632"/>
                    <a:pt x="1361004" y="95345"/>
                    <a:pt x="1361576" y="86392"/>
                  </a:cubicBezTo>
                  <a:cubicBezTo>
                    <a:pt x="1266040" y="86582"/>
                    <a:pt x="1184411" y="86296"/>
                    <a:pt x="1159741" y="82391"/>
                  </a:cubicBezTo>
                  <a:cubicBezTo>
                    <a:pt x="1120594" y="76200"/>
                    <a:pt x="1075064" y="71342"/>
                    <a:pt x="1035249" y="75533"/>
                  </a:cubicBezTo>
                  <a:cubicBezTo>
                    <a:pt x="996483" y="79629"/>
                    <a:pt x="956287" y="72962"/>
                    <a:pt x="916854" y="73628"/>
                  </a:cubicBezTo>
                  <a:cubicBezTo>
                    <a:pt x="885040" y="74200"/>
                    <a:pt x="853417" y="77248"/>
                    <a:pt x="821699" y="80296"/>
                  </a:cubicBezTo>
                  <a:cubicBezTo>
                    <a:pt x="751881" y="87058"/>
                    <a:pt x="681967" y="93821"/>
                    <a:pt x="612149" y="100584"/>
                  </a:cubicBezTo>
                  <a:cubicBezTo>
                    <a:pt x="550427" y="106585"/>
                    <a:pt x="488991" y="112395"/>
                    <a:pt x="427364" y="103251"/>
                  </a:cubicBezTo>
                  <a:cubicBezTo>
                    <a:pt x="531282" y="86773"/>
                    <a:pt x="635771" y="73247"/>
                    <a:pt x="740641" y="62770"/>
                  </a:cubicBezTo>
                  <a:cubicBezTo>
                    <a:pt x="793124" y="57531"/>
                    <a:pt x="845607" y="53054"/>
                    <a:pt x="898280" y="49340"/>
                  </a:cubicBezTo>
                  <a:cubicBezTo>
                    <a:pt x="923616" y="47530"/>
                    <a:pt x="949048" y="45053"/>
                    <a:pt x="974385" y="45625"/>
                  </a:cubicBezTo>
                  <a:cubicBezTo>
                    <a:pt x="1000959" y="46196"/>
                    <a:pt x="1027629" y="46387"/>
                    <a:pt x="1054204" y="46387"/>
                  </a:cubicBezTo>
                  <a:cubicBezTo>
                    <a:pt x="1076588" y="46292"/>
                    <a:pt x="1116117" y="55435"/>
                    <a:pt x="1138500" y="54959"/>
                  </a:cubicBezTo>
                  <a:cubicBezTo>
                    <a:pt x="1173934" y="53531"/>
                    <a:pt x="1263945" y="58007"/>
                    <a:pt x="1361576" y="62484"/>
                  </a:cubicBezTo>
                  <a:lnTo>
                    <a:pt x="1361576" y="41624"/>
                  </a:lnTo>
                  <a:cubicBezTo>
                    <a:pt x="1310617" y="43244"/>
                    <a:pt x="1251943" y="45529"/>
                    <a:pt x="1184506" y="48768"/>
                  </a:cubicBezTo>
                  <a:cubicBezTo>
                    <a:pt x="1172600" y="48006"/>
                    <a:pt x="1133452" y="36576"/>
                    <a:pt x="1121641" y="35814"/>
                  </a:cubicBezTo>
                  <a:cubicBezTo>
                    <a:pt x="1095257" y="34100"/>
                    <a:pt x="1068587" y="33528"/>
                    <a:pt x="1042107" y="32480"/>
                  </a:cubicBezTo>
                  <a:cubicBezTo>
                    <a:pt x="988767" y="30290"/>
                    <a:pt x="935427" y="28194"/>
                    <a:pt x="882087" y="26289"/>
                  </a:cubicBezTo>
                  <a:cubicBezTo>
                    <a:pt x="842273" y="24860"/>
                    <a:pt x="384501" y="66770"/>
                    <a:pt x="471274" y="17717"/>
                  </a:cubicBezTo>
                  <a:cubicBezTo>
                    <a:pt x="515756" y="-7429"/>
                    <a:pt x="1169076" y="22574"/>
                    <a:pt x="57699" y="7144"/>
                  </a:cubicBezTo>
                  <a:lnTo>
                    <a:pt x="7407" y="11335"/>
                  </a:lnTo>
                  <a:lnTo>
                    <a:pt x="7407" y="32861"/>
                  </a:lnTo>
                  <a:cubicBezTo>
                    <a:pt x="105228" y="40862"/>
                    <a:pt x="250961" y="37433"/>
                    <a:pt x="256962" y="44768"/>
                  </a:cubicBezTo>
                  <a:cubicBezTo>
                    <a:pt x="274869" y="66866"/>
                    <a:pt x="93322" y="68580"/>
                    <a:pt x="7407" y="68675"/>
                  </a:cubicBezTo>
                  <a:lnTo>
                    <a:pt x="7407" y="82010"/>
                  </a:lnTo>
                  <a:cubicBezTo>
                    <a:pt x="4073" y="108109"/>
                    <a:pt x="32076" y="126873"/>
                    <a:pt x="112372" y="133255"/>
                  </a:cubicBezTo>
                  <a:lnTo>
                    <a:pt x="136470" y="133255"/>
                  </a:lnTo>
                  <a:lnTo>
                    <a:pt x="606815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76B18C41-BA12-4610-B80D-548CE40152D0}"/>
                </a:ext>
              </a:extLst>
            </p:cNvPr>
            <p:cNvSpPr/>
            <p:nvPr/>
          </p:nvSpPr>
          <p:spPr>
            <a:xfrm rot="944355">
              <a:off x="8865249" y="-2942508"/>
              <a:ext cx="647700" cy="95250"/>
            </a:xfrm>
            <a:custGeom>
              <a:avLst/>
              <a:gdLst>
                <a:gd name="connsiteX0" fmla="*/ 644271 w 647700"/>
                <a:gd name="connsiteY0" fmla="*/ 7239 h 95250"/>
                <a:gd name="connsiteX1" fmla="*/ 632270 w 647700"/>
                <a:gd name="connsiteY1" fmla="*/ 7239 h 95250"/>
                <a:gd name="connsiteX2" fmla="*/ 644271 w 647700"/>
                <a:gd name="connsiteY2" fmla="*/ 7239 h 95250"/>
                <a:gd name="connsiteX3" fmla="*/ 644271 w 647700"/>
                <a:gd name="connsiteY3" fmla="*/ 7239 h 95250"/>
                <a:gd name="connsiteX4" fmla="*/ 517017 w 647700"/>
                <a:gd name="connsiteY4" fmla="*/ 7239 h 95250"/>
                <a:gd name="connsiteX5" fmla="*/ 526161 w 647700"/>
                <a:gd name="connsiteY5" fmla="*/ 14288 h 95250"/>
                <a:gd name="connsiteX6" fmla="*/ 414909 w 647700"/>
                <a:gd name="connsiteY6" fmla="*/ 7239 h 95250"/>
                <a:gd name="connsiteX7" fmla="*/ 517017 w 647700"/>
                <a:gd name="connsiteY7" fmla="*/ 7239 h 95250"/>
                <a:gd name="connsiteX8" fmla="*/ 517017 w 647700"/>
                <a:gd name="connsiteY8" fmla="*/ 7239 h 95250"/>
                <a:gd name="connsiteX9" fmla="*/ 299752 w 647700"/>
                <a:gd name="connsiteY9" fmla="*/ 7144 h 95250"/>
                <a:gd name="connsiteX10" fmla="*/ 285179 w 647700"/>
                <a:gd name="connsiteY10" fmla="*/ 9811 h 95250"/>
                <a:gd name="connsiteX11" fmla="*/ 292608 w 647700"/>
                <a:gd name="connsiteY11" fmla="*/ 19907 h 95250"/>
                <a:gd name="connsiteX12" fmla="*/ 315754 w 647700"/>
                <a:gd name="connsiteY12" fmla="*/ 23336 h 95250"/>
                <a:gd name="connsiteX13" fmla="*/ 318707 w 647700"/>
                <a:gd name="connsiteY13" fmla="*/ 29718 h 95250"/>
                <a:gd name="connsiteX14" fmla="*/ 308896 w 647700"/>
                <a:gd name="connsiteY14" fmla="*/ 34004 h 95250"/>
                <a:gd name="connsiteX15" fmla="*/ 230791 w 647700"/>
                <a:gd name="connsiteY15" fmla="*/ 35528 h 95250"/>
                <a:gd name="connsiteX16" fmla="*/ 91440 w 647700"/>
                <a:gd name="connsiteY16" fmla="*/ 38195 h 95250"/>
                <a:gd name="connsiteX17" fmla="*/ 15526 w 647700"/>
                <a:gd name="connsiteY17" fmla="*/ 35528 h 95250"/>
                <a:gd name="connsiteX18" fmla="*/ 11811 w 647700"/>
                <a:gd name="connsiteY18" fmla="*/ 35623 h 95250"/>
                <a:gd name="connsiteX19" fmla="*/ 55816 w 647700"/>
                <a:gd name="connsiteY19" fmla="*/ 7144 h 95250"/>
                <a:gd name="connsiteX20" fmla="*/ 299752 w 647700"/>
                <a:gd name="connsiteY20" fmla="*/ 7144 h 95250"/>
                <a:gd name="connsiteX21" fmla="*/ 299752 w 647700"/>
                <a:gd name="connsiteY21" fmla="*/ 7144 h 95250"/>
                <a:gd name="connsiteX22" fmla="*/ 7334 w 647700"/>
                <a:gd name="connsiteY22" fmla="*/ 70199 h 95250"/>
                <a:gd name="connsiteX23" fmla="*/ 18574 w 647700"/>
                <a:gd name="connsiteY23" fmla="*/ 70580 h 95250"/>
                <a:gd name="connsiteX24" fmla="*/ 107252 w 647700"/>
                <a:gd name="connsiteY24" fmla="*/ 73152 h 95250"/>
                <a:gd name="connsiteX25" fmla="*/ 181547 w 647700"/>
                <a:gd name="connsiteY25" fmla="*/ 76867 h 95250"/>
                <a:gd name="connsiteX26" fmla="*/ 240316 w 647700"/>
                <a:gd name="connsiteY26" fmla="*/ 77915 h 95250"/>
                <a:gd name="connsiteX27" fmla="*/ 253270 w 647700"/>
                <a:gd name="connsiteY27" fmla="*/ 78010 h 95250"/>
                <a:gd name="connsiteX28" fmla="*/ 262414 w 647700"/>
                <a:gd name="connsiteY28" fmla="*/ 84963 h 95250"/>
                <a:gd name="connsiteX29" fmla="*/ 220123 w 647700"/>
                <a:gd name="connsiteY29" fmla="*/ 88583 h 95250"/>
                <a:gd name="connsiteX30" fmla="*/ 180118 w 647700"/>
                <a:gd name="connsiteY30" fmla="*/ 88392 h 95250"/>
                <a:gd name="connsiteX31" fmla="*/ 91250 w 647700"/>
                <a:gd name="connsiteY31" fmla="*/ 88868 h 95250"/>
                <a:gd name="connsiteX32" fmla="*/ 7144 w 647700"/>
                <a:gd name="connsiteY32" fmla="*/ 89154 h 95250"/>
                <a:gd name="connsiteX33" fmla="*/ 7144 w 647700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47700" h="95250">
                  <a:moveTo>
                    <a:pt x="644271" y="7239"/>
                  </a:moveTo>
                  <a:cubicBezTo>
                    <a:pt x="636842" y="7715"/>
                    <a:pt x="633508" y="7620"/>
                    <a:pt x="632270" y="7239"/>
                  </a:cubicBezTo>
                  <a:lnTo>
                    <a:pt x="644271" y="7239"/>
                  </a:lnTo>
                  <a:lnTo>
                    <a:pt x="644271" y="7239"/>
                  </a:lnTo>
                  <a:close/>
                  <a:moveTo>
                    <a:pt x="517017" y="7239"/>
                  </a:moveTo>
                  <a:cubicBezTo>
                    <a:pt x="526352" y="10287"/>
                    <a:pt x="531971" y="12859"/>
                    <a:pt x="526161" y="14288"/>
                  </a:cubicBezTo>
                  <a:cubicBezTo>
                    <a:pt x="510731" y="15050"/>
                    <a:pt x="461201" y="10763"/>
                    <a:pt x="414909" y="7239"/>
                  </a:cubicBezTo>
                  <a:lnTo>
                    <a:pt x="517017" y="7239"/>
                  </a:lnTo>
                  <a:lnTo>
                    <a:pt x="517017" y="7239"/>
                  </a:lnTo>
                  <a:close/>
                  <a:moveTo>
                    <a:pt x="299752" y="7144"/>
                  </a:moveTo>
                  <a:cubicBezTo>
                    <a:pt x="294704" y="7906"/>
                    <a:pt x="290132" y="8858"/>
                    <a:pt x="285179" y="9811"/>
                  </a:cubicBezTo>
                  <a:cubicBezTo>
                    <a:pt x="265462" y="13621"/>
                    <a:pt x="281559" y="20098"/>
                    <a:pt x="292608" y="19907"/>
                  </a:cubicBezTo>
                  <a:cubicBezTo>
                    <a:pt x="300704" y="19717"/>
                    <a:pt x="309563" y="19145"/>
                    <a:pt x="315754" y="23336"/>
                  </a:cubicBezTo>
                  <a:cubicBezTo>
                    <a:pt x="317849" y="24765"/>
                    <a:pt x="319564" y="27242"/>
                    <a:pt x="318707" y="29718"/>
                  </a:cubicBezTo>
                  <a:cubicBezTo>
                    <a:pt x="317468" y="33147"/>
                    <a:pt x="312611" y="33909"/>
                    <a:pt x="308896" y="34004"/>
                  </a:cubicBezTo>
                  <a:cubicBezTo>
                    <a:pt x="282797" y="34766"/>
                    <a:pt x="256889" y="32290"/>
                    <a:pt x="230791" y="35528"/>
                  </a:cubicBezTo>
                  <a:cubicBezTo>
                    <a:pt x="186214" y="41053"/>
                    <a:pt x="134874" y="44767"/>
                    <a:pt x="91440" y="38195"/>
                  </a:cubicBezTo>
                  <a:cubicBezTo>
                    <a:pt x="66961" y="34481"/>
                    <a:pt x="41243" y="34957"/>
                    <a:pt x="15526" y="35528"/>
                  </a:cubicBezTo>
                  <a:cubicBezTo>
                    <a:pt x="14288" y="35528"/>
                    <a:pt x="11335" y="36767"/>
                    <a:pt x="11811" y="35623"/>
                  </a:cubicBezTo>
                  <a:cubicBezTo>
                    <a:pt x="19336" y="19526"/>
                    <a:pt x="31909" y="8096"/>
                    <a:pt x="55816" y="7144"/>
                  </a:cubicBezTo>
                  <a:lnTo>
                    <a:pt x="299752" y="7144"/>
                  </a:lnTo>
                  <a:lnTo>
                    <a:pt x="299752" y="7144"/>
                  </a:lnTo>
                  <a:close/>
                  <a:moveTo>
                    <a:pt x="7334" y="70199"/>
                  </a:moveTo>
                  <a:cubicBezTo>
                    <a:pt x="11049" y="70390"/>
                    <a:pt x="14859" y="70485"/>
                    <a:pt x="18574" y="70580"/>
                  </a:cubicBezTo>
                  <a:cubicBezTo>
                    <a:pt x="48197" y="71056"/>
                    <a:pt x="77724" y="71914"/>
                    <a:pt x="107252" y="73152"/>
                  </a:cubicBezTo>
                  <a:cubicBezTo>
                    <a:pt x="132017" y="74200"/>
                    <a:pt x="156877" y="75438"/>
                    <a:pt x="181547" y="76867"/>
                  </a:cubicBezTo>
                  <a:cubicBezTo>
                    <a:pt x="201073" y="78010"/>
                    <a:pt x="220599" y="79343"/>
                    <a:pt x="240316" y="77915"/>
                  </a:cubicBezTo>
                  <a:cubicBezTo>
                    <a:pt x="244697" y="77629"/>
                    <a:pt x="249079" y="77152"/>
                    <a:pt x="253270" y="78010"/>
                  </a:cubicBezTo>
                  <a:cubicBezTo>
                    <a:pt x="257366" y="78772"/>
                    <a:pt x="261271" y="81248"/>
                    <a:pt x="262414" y="84963"/>
                  </a:cubicBezTo>
                  <a:cubicBezTo>
                    <a:pt x="262414" y="84868"/>
                    <a:pt x="223838" y="88487"/>
                    <a:pt x="220123" y="88583"/>
                  </a:cubicBezTo>
                  <a:cubicBezTo>
                    <a:pt x="206788" y="88963"/>
                    <a:pt x="193358" y="88011"/>
                    <a:pt x="180118" y="88392"/>
                  </a:cubicBezTo>
                  <a:cubicBezTo>
                    <a:pt x="150495" y="89344"/>
                    <a:pt x="120872" y="88773"/>
                    <a:pt x="91250" y="88868"/>
                  </a:cubicBezTo>
                  <a:cubicBezTo>
                    <a:pt x="63246" y="88963"/>
                    <a:pt x="3524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3055461-F3E9-455C-A64A-9C97865DEAF2}"/>
                </a:ext>
              </a:extLst>
            </p:cNvPr>
            <p:cNvSpPr/>
            <p:nvPr/>
          </p:nvSpPr>
          <p:spPr>
            <a:xfrm rot="944355">
              <a:off x="9624129" y="-3527752"/>
              <a:ext cx="200025" cy="66675"/>
            </a:xfrm>
            <a:custGeom>
              <a:avLst/>
              <a:gdLst>
                <a:gd name="connsiteX0" fmla="*/ 197620 w 200025"/>
                <a:gd name="connsiteY0" fmla="*/ 8766 h 66675"/>
                <a:gd name="connsiteX1" fmla="*/ 152662 w 200025"/>
                <a:gd name="connsiteY1" fmla="*/ 37436 h 66675"/>
                <a:gd name="connsiteX2" fmla="*/ 50269 w 200025"/>
                <a:gd name="connsiteY2" fmla="*/ 38389 h 66675"/>
                <a:gd name="connsiteX3" fmla="*/ 52174 w 200025"/>
                <a:gd name="connsiteY3" fmla="*/ 63916 h 66675"/>
                <a:gd name="connsiteX4" fmla="*/ 7216 w 200025"/>
                <a:gd name="connsiteY4" fmla="*/ 44485 h 66675"/>
                <a:gd name="connsiteX5" fmla="*/ 24932 w 200025"/>
                <a:gd name="connsiteY5" fmla="*/ 36960 h 66675"/>
                <a:gd name="connsiteX6" fmla="*/ 45316 w 200025"/>
                <a:gd name="connsiteY6" fmla="*/ 26006 h 66675"/>
                <a:gd name="connsiteX7" fmla="*/ 145900 w 200025"/>
                <a:gd name="connsiteY7" fmla="*/ 10385 h 66675"/>
                <a:gd name="connsiteX8" fmla="*/ 197620 w 200025"/>
                <a:gd name="connsiteY8" fmla="*/ 876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66675">
                  <a:moveTo>
                    <a:pt x="197620" y="8766"/>
                  </a:moveTo>
                  <a:cubicBezTo>
                    <a:pt x="201049" y="11719"/>
                    <a:pt x="212289" y="29150"/>
                    <a:pt x="152662" y="37436"/>
                  </a:cubicBezTo>
                  <a:cubicBezTo>
                    <a:pt x="84749" y="46961"/>
                    <a:pt x="62175" y="32483"/>
                    <a:pt x="50269" y="38389"/>
                  </a:cubicBezTo>
                  <a:cubicBezTo>
                    <a:pt x="20074" y="53438"/>
                    <a:pt x="76272" y="59439"/>
                    <a:pt x="52174" y="63916"/>
                  </a:cubicBezTo>
                  <a:cubicBezTo>
                    <a:pt x="25789" y="68774"/>
                    <a:pt x="5787" y="59820"/>
                    <a:pt x="7216" y="44485"/>
                  </a:cubicBezTo>
                  <a:cubicBezTo>
                    <a:pt x="7597" y="40770"/>
                    <a:pt x="16455" y="40865"/>
                    <a:pt x="24932" y="36960"/>
                  </a:cubicBezTo>
                  <a:cubicBezTo>
                    <a:pt x="29981" y="34674"/>
                    <a:pt x="39791" y="28959"/>
                    <a:pt x="45316" y="26006"/>
                  </a:cubicBezTo>
                  <a:cubicBezTo>
                    <a:pt x="92179" y="1241"/>
                    <a:pt x="88274" y="32960"/>
                    <a:pt x="145900" y="10385"/>
                  </a:cubicBezTo>
                  <a:cubicBezTo>
                    <a:pt x="156472" y="6385"/>
                    <a:pt x="194858" y="6385"/>
                    <a:pt x="197620" y="8766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68200F0C-D2F7-4129-82B0-09CF22C1BFF4}"/>
                </a:ext>
              </a:extLst>
            </p:cNvPr>
            <p:cNvSpPr/>
            <p:nvPr/>
          </p:nvSpPr>
          <p:spPr>
            <a:xfrm rot="944355">
              <a:off x="9631223" y="-3567648"/>
              <a:ext cx="200025" cy="95250"/>
            </a:xfrm>
            <a:custGeom>
              <a:avLst/>
              <a:gdLst>
                <a:gd name="connsiteX0" fmla="*/ 7144 w 200025"/>
                <a:gd name="connsiteY0" fmla="*/ 87155 h 95250"/>
                <a:gd name="connsiteX1" fmla="*/ 90773 w 200025"/>
                <a:gd name="connsiteY1" fmla="*/ 29052 h 95250"/>
                <a:gd name="connsiteX2" fmla="*/ 168974 w 200025"/>
                <a:gd name="connsiteY2" fmla="*/ 9907 h 95250"/>
                <a:gd name="connsiteX3" fmla="*/ 196977 w 200025"/>
                <a:gd name="connsiteY3" fmla="*/ 69724 h 95250"/>
                <a:gd name="connsiteX4" fmla="*/ 164211 w 200025"/>
                <a:gd name="connsiteY4" fmla="*/ 76392 h 95250"/>
                <a:gd name="connsiteX5" fmla="*/ 27242 w 200025"/>
                <a:gd name="connsiteY5" fmla="*/ 91632 h 95250"/>
                <a:gd name="connsiteX6" fmla="*/ 7144 w 200025"/>
                <a:gd name="connsiteY6" fmla="*/ 8715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95250">
                  <a:moveTo>
                    <a:pt x="7144" y="87155"/>
                  </a:moveTo>
                  <a:cubicBezTo>
                    <a:pt x="8382" y="55437"/>
                    <a:pt x="30766" y="34101"/>
                    <a:pt x="90773" y="29052"/>
                  </a:cubicBezTo>
                  <a:cubicBezTo>
                    <a:pt x="127445" y="26004"/>
                    <a:pt x="128397" y="-1523"/>
                    <a:pt x="168974" y="9907"/>
                  </a:cubicBezTo>
                  <a:cubicBezTo>
                    <a:pt x="208883" y="21147"/>
                    <a:pt x="200597" y="53722"/>
                    <a:pt x="196977" y="69724"/>
                  </a:cubicBezTo>
                  <a:cubicBezTo>
                    <a:pt x="196882" y="70010"/>
                    <a:pt x="190214" y="89536"/>
                    <a:pt x="164211" y="76392"/>
                  </a:cubicBezTo>
                  <a:cubicBezTo>
                    <a:pt x="133255" y="60771"/>
                    <a:pt x="37338" y="60199"/>
                    <a:pt x="27242" y="91632"/>
                  </a:cubicBezTo>
                  <a:cubicBezTo>
                    <a:pt x="23813" y="102585"/>
                    <a:pt x="7144" y="88584"/>
                    <a:pt x="7144" y="8715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52E96EB5-1E1A-4600-B958-0F9BC9649996}"/>
                </a:ext>
              </a:extLst>
            </p:cNvPr>
            <p:cNvSpPr/>
            <p:nvPr/>
          </p:nvSpPr>
          <p:spPr>
            <a:xfrm rot="944355">
              <a:off x="8978152" y="-3520025"/>
              <a:ext cx="1428750" cy="238125"/>
            </a:xfrm>
            <a:custGeom>
              <a:avLst/>
              <a:gdLst>
                <a:gd name="connsiteX0" fmla="*/ 58205 w 1428750"/>
                <a:gd name="connsiteY0" fmla="*/ 221615 h 238125"/>
                <a:gd name="connsiteX1" fmla="*/ 127071 w 1428750"/>
                <a:gd name="connsiteY1" fmla="*/ 204756 h 238125"/>
                <a:gd name="connsiteX2" fmla="*/ 259468 w 1428750"/>
                <a:gd name="connsiteY2" fmla="*/ 172847 h 238125"/>
                <a:gd name="connsiteX3" fmla="*/ 375292 w 1428750"/>
                <a:gd name="connsiteY3" fmla="*/ 174180 h 238125"/>
                <a:gd name="connsiteX4" fmla="*/ 609226 w 1428750"/>
                <a:gd name="connsiteY4" fmla="*/ 184467 h 238125"/>
                <a:gd name="connsiteX5" fmla="*/ 681140 w 1428750"/>
                <a:gd name="connsiteY5" fmla="*/ 164179 h 238125"/>
                <a:gd name="connsiteX6" fmla="*/ 789344 w 1428750"/>
                <a:gd name="connsiteY6" fmla="*/ 174847 h 238125"/>
                <a:gd name="connsiteX7" fmla="*/ 955460 w 1428750"/>
                <a:gd name="connsiteY7" fmla="*/ 222567 h 238125"/>
                <a:gd name="connsiteX8" fmla="*/ 1294931 w 1428750"/>
                <a:gd name="connsiteY8" fmla="*/ 200564 h 238125"/>
                <a:gd name="connsiteX9" fmla="*/ 1332745 w 1428750"/>
                <a:gd name="connsiteY9" fmla="*/ 83502 h 238125"/>
                <a:gd name="connsiteX10" fmla="*/ 942030 w 1428750"/>
                <a:gd name="connsiteY10" fmla="*/ 103790 h 238125"/>
                <a:gd name="connsiteX11" fmla="*/ 540265 w 1428750"/>
                <a:gd name="connsiteY11" fmla="*/ 19780 h 238125"/>
                <a:gd name="connsiteX12" fmla="*/ 296140 w 1428750"/>
                <a:gd name="connsiteY12" fmla="*/ 71787 h 238125"/>
                <a:gd name="connsiteX13" fmla="*/ 100020 w 1428750"/>
                <a:gd name="connsiteY13" fmla="*/ 105410 h 238125"/>
                <a:gd name="connsiteX14" fmla="*/ 58205 w 1428750"/>
                <a:gd name="connsiteY14" fmla="*/ 22161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0" h="238125">
                  <a:moveTo>
                    <a:pt x="58205" y="221615"/>
                  </a:moveTo>
                  <a:cubicBezTo>
                    <a:pt x="94305" y="232378"/>
                    <a:pt x="104497" y="141128"/>
                    <a:pt x="127071" y="204756"/>
                  </a:cubicBezTo>
                  <a:cubicBezTo>
                    <a:pt x="140501" y="242665"/>
                    <a:pt x="207748" y="177800"/>
                    <a:pt x="259468" y="172847"/>
                  </a:cubicBezTo>
                  <a:cubicBezTo>
                    <a:pt x="325096" y="166560"/>
                    <a:pt x="336145" y="125412"/>
                    <a:pt x="375292" y="174180"/>
                  </a:cubicBezTo>
                  <a:cubicBezTo>
                    <a:pt x="405201" y="211328"/>
                    <a:pt x="580175" y="128174"/>
                    <a:pt x="609226" y="184467"/>
                  </a:cubicBezTo>
                  <a:cubicBezTo>
                    <a:pt x="617704" y="200945"/>
                    <a:pt x="661042" y="211709"/>
                    <a:pt x="681140" y="164179"/>
                  </a:cubicBezTo>
                  <a:cubicBezTo>
                    <a:pt x="707334" y="102076"/>
                    <a:pt x="764389" y="174657"/>
                    <a:pt x="789344" y="174847"/>
                  </a:cubicBezTo>
                  <a:cubicBezTo>
                    <a:pt x="861163" y="175418"/>
                    <a:pt x="821443" y="141319"/>
                    <a:pt x="955460" y="222567"/>
                  </a:cubicBezTo>
                  <a:cubicBezTo>
                    <a:pt x="1043852" y="276098"/>
                    <a:pt x="1180536" y="128460"/>
                    <a:pt x="1294931" y="200564"/>
                  </a:cubicBezTo>
                  <a:cubicBezTo>
                    <a:pt x="1382275" y="255619"/>
                    <a:pt x="1510577" y="90360"/>
                    <a:pt x="1332745" y="83502"/>
                  </a:cubicBezTo>
                  <a:cubicBezTo>
                    <a:pt x="1193490" y="78073"/>
                    <a:pt x="1081476" y="155988"/>
                    <a:pt x="942030" y="103790"/>
                  </a:cubicBezTo>
                  <a:cubicBezTo>
                    <a:pt x="632944" y="-11748"/>
                    <a:pt x="684188" y="101504"/>
                    <a:pt x="540265" y="19780"/>
                  </a:cubicBezTo>
                  <a:cubicBezTo>
                    <a:pt x="447397" y="-32989"/>
                    <a:pt x="431585" y="98266"/>
                    <a:pt x="296140" y="71787"/>
                  </a:cubicBezTo>
                  <a:cubicBezTo>
                    <a:pt x="259278" y="64547"/>
                    <a:pt x="100020" y="51403"/>
                    <a:pt x="100020" y="105410"/>
                  </a:cubicBezTo>
                  <a:cubicBezTo>
                    <a:pt x="99829" y="117030"/>
                    <a:pt x="-77336" y="181134"/>
                    <a:pt x="58205" y="221615"/>
                  </a:cubicBezTo>
                  <a:close/>
                </a:path>
              </a:pathLst>
            </a:custGeom>
            <a:solidFill>
              <a:srgbClr val="DF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2D9505B-99E0-40FD-890A-3E5B9AE0317D}"/>
                </a:ext>
              </a:extLst>
            </p:cNvPr>
            <p:cNvSpPr/>
            <p:nvPr/>
          </p:nvSpPr>
          <p:spPr>
            <a:xfrm rot="944355">
              <a:off x="9400308" y="-3527350"/>
              <a:ext cx="390525" cy="104775"/>
            </a:xfrm>
            <a:custGeom>
              <a:avLst/>
              <a:gdLst>
                <a:gd name="connsiteX0" fmla="*/ 95209 w 390525"/>
                <a:gd name="connsiteY0" fmla="*/ 20127 h 104775"/>
                <a:gd name="connsiteX1" fmla="*/ 52441 w 390525"/>
                <a:gd name="connsiteY1" fmla="*/ 80516 h 104775"/>
                <a:gd name="connsiteX2" fmla="*/ 172266 w 390525"/>
                <a:gd name="connsiteY2" fmla="*/ 69562 h 104775"/>
                <a:gd name="connsiteX3" fmla="*/ 384292 w 390525"/>
                <a:gd name="connsiteY3" fmla="*/ 95184 h 104775"/>
                <a:gd name="connsiteX4" fmla="*/ 266659 w 390525"/>
                <a:gd name="connsiteY4" fmla="*/ 50226 h 104775"/>
                <a:gd name="connsiteX5" fmla="*/ 136261 w 390525"/>
                <a:gd name="connsiteY5" fmla="*/ 14889 h 104775"/>
                <a:gd name="connsiteX6" fmla="*/ 95209 w 390525"/>
                <a:gd name="connsiteY6" fmla="*/ 2012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525" h="104775">
                  <a:moveTo>
                    <a:pt x="95209" y="20127"/>
                  </a:moveTo>
                  <a:cubicBezTo>
                    <a:pt x="82636" y="19080"/>
                    <a:pt x="-65478" y="49845"/>
                    <a:pt x="52441" y="80516"/>
                  </a:cubicBezTo>
                  <a:cubicBezTo>
                    <a:pt x="88446" y="89850"/>
                    <a:pt x="137690" y="81087"/>
                    <a:pt x="172266" y="69562"/>
                  </a:cubicBezTo>
                  <a:cubicBezTo>
                    <a:pt x="247228" y="44702"/>
                    <a:pt x="356765" y="113282"/>
                    <a:pt x="384292" y="95184"/>
                  </a:cubicBezTo>
                  <a:cubicBezTo>
                    <a:pt x="380482" y="69276"/>
                    <a:pt x="289709" y="59466"/>
                    <a:pt x="266659" y="50226"/>
                  </a:cubicBezTo>
                  <a:cubicBezTo>
                    <a:pt x="222939" y="32605"/>
                    <a:pt x="176076" y="39844"/>
                    <a:pt x="136261" y="14889"/>
                  </a:cubicBezTo>
                  <a:cubicBezTo>
                    <a:pt x="103876" y="-5495"/>
                    <a:pt x="103972" y="20889"/>
                    <a:pt x="95209" y="201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709DB61A-4BEB-45F5-88BA-0A94ED3872EC}"/>
                </a:ext>
              </a:extLst>
            </p:cNvPr>
            <p:cNvSpPr/>
            <p:nvPr/>
          </p:nvSpPr>
          <p:spPr>
            <a:xfrm rot="944355">
              <a:off x="9643048" y="-3301018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3" y="7144"/>
                    <a:pt x="7144" y="16478"/>
                    <a:pt x="7144" y="27908"/>
                  </a:cubicBezTo>
                  <a:cubicBezTo>
                    <a:pt x="7144" y="39338"/>
                    <a:pt x="16573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1C5B3CC-234F-4A3C-9BC5-BEE88362FCFF}"/>
                </a:ext>
              </a:extLst>
            </p:cNvPr>
            <p:cNvSpPr/>
            <p:nvPr/>
          </p:nvSpPr>
          <p:spPr>
            <a:xfrm rot="944355">
              <a:off x="9652822" y="-329132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A8454992-69AA-40E5-A6D3-4A20947D12D1}"/>
                </a:ext>
              </a:extLst>
            </p:cNvPr>
            <p:cNvSpPr/>
            <p:nvPr/>
          </p:nvSpPr>
          <p:spPr>
            <a:xfrm rot="944355">
              <a:off x="9562841" y="-3011502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E9889A97-5B34-416B-AD9C-69EFD5FEC6FB}"/>
                </a:ext>
              </a:extLst>
            </p:cNvPr>
            <p:cNvSpPr/>
            <p:nvPr/>
          </p:nvSpPr>
          <p:spPr>
            <a:xfrm rot="944355">
              <a:off x="9572614" y="-3001808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807AF965-9874-419B-9436-DE236BF612CA}"/>
                </a:ext>
              </a:extLst>
            </p:cNvPr>
            <p:cNvSpPr/>
            <p:nvPr/>
          </p:nvSpPr>
          <p:spPr>
            <a:xfrm rot="944355">
              <a:off x="9484708" y="-2734265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5E2E4C4A-9F2A-4747-BFFB-7333EE5DC751}"/>
                </a:ext>
              </a:extLst>
            </p:cNvPr>
            <p:cNvSpPr/>
            <p:nvPr/>
          </p:nvSpPr>
          <p:spPr>
            <a:xfrm rot="944355">
              <a:off x="9494481" y="-2724571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83C93BB9-8ECF-481F-9FD3-712D40E8D878}"/>
                </a:ext>
              </a:extLst>
            </p:cNvPr>
            <p:cNvSpPr/>
            <p:nvPr/>
          </p:nvSpPr>
          <p:spPr>
            <a:xfrm rot="944355">
              <a:off x="8877974" y="-2937588"/>
              <a:ext cx="1362075" cy="95250"/>
            </a:xfrm>
            <a:custGeom>
              <a:avLst/>
              <a:gdLst>
                <a:gd name="connsiteX0" fmla="*/ 7144 w 1362075"/>
                <a:gd name="connsiteY0" fmla="*/ 7215 h 95250"/>
                <a:gd name="connsiteX1" fmla="*/ 162116 w 1362075"/>
                <a:gd name="connsiteY1" fmla="*/ 7215 h 95250"/>
                <a:gd name="connsiteX2" fmla="*/ 292703 w 1362075"/>
                <a:gd name="connsiteY2" fmla="*/ 9215 h 95250"/>
                <a:gd name="connsiteX3" fmla="*/ 339376 w 1362075"/>
                <a:gd name="connsiteY3" fmla="*/ 13406 h 95250"/>
                <a:gd name="connsiteX4" fmla="*/ 220790 w 1362075"/>
                <a:gd name="connsiteY4" fmla="*/ 15121 h 95250"/>
                <a:gd name="connsiteX5" fmla="*/ 74486 w 1362075"/>
                <a:gd name="connsiteY5" fmla="*/ 20264 h 95250"/>
                <a:gd name="connsiteX6" fmla="*/ 545497 w 1362075"/>
                <a:gd name="connsiteY6" fmla="*/ 32552 h 95250"/>
                <a:gd name="connsiteX7" fmla="*/ 624078 w 1362075"/>
                <a:gd name="connsiteY7" fmla="*/ 33695 h 95250"/>
                <a:gd name="connsiteX8" fmla="*/ 630365 w 1362075"/>
                <a:gd name="connsiteY8" fmla="*/ 33599 h 95250"/>
                <a:gd name="connsiteX9" fmla="*/ 696087 w 1362075"/>
                <a:gd name="connsiteY9" fmla="*/ 31599 h 95250"/>
                <a:gd name="connsiteX10" fmla="*/ 900684 w 1362075"/>
                <a:gd name="connsiteY10" fmla="*/ 30932 h 95250"/>
                <a:gd name="connsiteX11" fmla="*/ 812102 w 1362075"/>
                <a:gd name="connsiteY11" fmla="*/ 25122 h 95250"/>
                <a:gd name="connsiteX12" fmla="*/ 598742 w 1362075"/>
                <a:gd name="connsiteY12" fmla="*/ 22836 h 95250"/>
                <a:gd name="connsiteX13" fmla="*/ 546830 w 1362075"/>
                <a:gd name="connsiteY13" fmla="*/ 18931 h 95250"/>
                <a:gd name="connsiteX14" fmla="*/ 619506 w 1362075"/>
                <a:gd name="connsiteY14" fmla="*/ 18645 h 95250"/>
                <a:gd name="connsiteX15" fmla="*/ 698564 w 1362075"/>
                <a:gd name="connsiteY15" fmla="*/ 19693 h 95250"/>
                <a:gd name="connsiteX16" fmla="*/ 878015 w 1362075"/>
                <a:gd name="connsiteY16" fmla="*/ 20741 h 95250"/>
                <a:gd name="connsiteX17" fmla="*/ 1236917 w 1362075"/>
                <a:gd name="connsiteY17" fmla="*/ 22836 h 95250"/>
                <a:gd name="connsiteX18" fmla="*/ 1361027 w 1362075"/>
                <a:gd name="connsiteY18" fmla="*/ 23503 h 95250"/>
                <a:gd name="connsiteX19" fmla="*/ 1361027 w 1362075"/>
                <a:gd name="connsiteY19" fmla="*/ 39981 h 95250"/>
                <a:gd name="connsiteX20" fmla="*/ 1359884 w 1362075"/>
                <a:gd name="connsiteY20" fmla="*/ 39981 h 95250"/>
                <a:gd name="connsiteX21" fmla="*/ 1302544 w 1362075"/>
                <a:gd name="connsiteY21" fmla="*/ 42839 h 95250"/>
                <a:gd name="connsiteX22" fmla="*/ 1312545 w 1362075"/>
                <a:gd name="connsiteY22" fmla="*/ 47601 h 95250"/>
                <a:gd name="connsiteX23" fmla="*/ 1343787 w 1362075"/>
                <a:gd name="connsiteY23" fmla="*/ 49220 h 95250"/>
                <a:gd name="connsiteX24" fmla="*/ 1347692 w 1362075"/>
                <a:gd name="connsiteY24" fmla="*/ 52173 h 95250"/>
                <a:gd name="connsiteX25" fmla="*/ 1334357 w 1362075"/>
                <a:gd name="connsiteY25" fmla="*/ 54173 h 95250"/>
                <a:gd name="connsiteX26" fmla="*/ 1228820 w 1362075"/>
                <a:gd name="connsiteY26" fmla="*/ 54840 h 95250"/>
                <a:gd name="connsiteX27" fmla="*/ 1040511 w 1362075"/>
                <a:gd name="connsiteY27" fmla="*/ 55983 h 95250"/>
                <a:gd name="connsiteX28" fmla="*/ 862584 w 1362075"/>
                <a:gd name="connsiteY28" fmla="*/ 54554 h 95250"/>
                <a:gd name="connsiteX29" fmla="*/ 721709 w 1362075"/>
                <a:gd name="connsiteY29" fmla="*/ 48839 h 95250"/>
                <a:gd name="connsiteX30" fmla="*/ 412623 w 1362075"/>
                <a:gd name="connsiteY30" fmla="*/ 33314 h 95250"/>
                <a:gd name="connsiteX31" fmla="*/ 136398 w 1362075"/>
                <a:gd name="connsiteY31" fmla="*/ 27980 h 95250"/>
                <a:gd name="connsiteX32" fmla="*/ 595884 w 1362075"/>
                <a:gd name="connsiteY32" fmla="*/ 56840 h 95250"/>
                <a:gd name="connsiteX33" fmla="*/ 828770 w 1362075"/>
                <a:gd name="connsiteY33" fmla="*/ 67508 h 95250"/>
                <a:gd name="connsiteX34" fmla="*/ 941832 w 1362075"/>
                <a:gd name="connsiteY34" fmla="*/ 71128 h 95250"/>
                <a:gd name="connsiteX35" fmla="*/ 1061657 w 1362075"/>
                <a:gd name="connsiteY35" fmla="*/ 72366 h 95250"/>
                <a:gd name="connsiteX36" fmla="*/ 1162050 w 1362075"/>
                <a:gd name="connsiteY36" fmla="*/ 74176 h 95250"/>
                <a:gd name="connsiteX37" fmla="*/ 1241489 w 1362075"/>
                <a:gd name="connsiteY37" fmla="*/ 74747 h 95250"/>
                <a:gd name="connsiteX38" fmla="*/ 1259015 w 1362075"/>
                <a:gd name="connsiteY38" fmla="*/ 74843 h 95250"/>
                <a:gd name="connsiteX39" fmla="*/ 1271302 w 1362075"/>
                <a:gd name="connsiteY39" fmla="*/ 78081 h 95250"/>
                <a:gd name="connsiteX40" fmla="*/ 1214152 w 1362075"/>
                <a:gd name="connsiteY40" fmla="*/ 79700 h 95250"/>
                <a:gd name="connsiteX41" fmla="*/ 1160145 w 1362075"/>
                <a:gd name="connsiteY41" fmla="*/ 79605 h 95250"/>
                <a:gd name="connsiteX42" fmla="*/ 1040035 w 1362075"/>
                <a:gd name="connsiteY42" fmla="*/ 79700 h 95250"/>
                <a:gd name="connsiteX43" fmla="*/ 798671 w 1362075"/>
                <a:gd name="connsiteY43" fmla="*/ 79700 h 95250"/>
                <a:gd name="connsiteX44" fmla="*/ 180785 w 1362075"/>
                <a:gd name="connsiteY44" fmla="*/ 75700 h 95250"/>
                <a:gd name="connsiteX45" fmla="*/ 445865 w 1362075"/>
                <a:gd name="connsiteY45" fmla="*/ 91130 h 95250"/>
                <a:gd name="connsiteX46" fmla="*/ 68199 w 1362075"/>
                <a:gd name="connsiteY46" fmla="*/ 91130 h 95250"/>
                <a:gd name="connsiteX47" fmla="*/ 7525 w 1362075"/>
                <a:gd name="connsiteY47" fmla="*/ 61508 h 95250"/>
                <a:gd name="connsiteX48" fmla="*/ 7144 w 1362075"/>
                <a:gd name="connsiteY48" fmla="*/ 72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62075" h="95250">
                  <a:moveTo>
                    <a:pt x="7144" y="7215"/>
                  </a:moveTo>
                  <a:cubicBezTo>
                    <a:pt x="57055" y="7120"/>
                    <a:pt x="108204" y="7120"/>
                    <a:pt x="162116" y="7215"/>
                  </a:cubicBezTo>
                  <a:cubicBezTo>
                    <a:pt x="206026" y="7215"/>
                    <a:pt x="249079" y="8644"/>
                    <a:pt x="292703" y="9215"/>
                  </a:cubicBezTo>
                  <a:cubicBezTo>
                    <a:pt x="305943" y="9406"/>
                    <a:pt x="356807" y="7215"/>
                    <a:pt x="339376" y="13406"/>
                  </a:cubicBezTo>
                  <a:cubicBezTo>
                    <a:pt x="319373" y="20455"/>
                    <a:pt x="246697" y="15121"/>
                    <a:pt x="220790" y="15121"/>
                  </a:cubicBezTo>
                  <a:cubicBezTo>
                    <a:pt x="172022" y="15121"/>
                    <a:pt x="122206" y="15692"/>
                    <a:pt x="74486" y="20264"/>
                  </a:cubicBezTo>
                  <a:cubicBezTo>
                    <a:pt x="231553" y="24360"/>
                    <a:pt x="388525" y="28456"/>
                    <a:pt x="545497" y="32552"/>
                  </a:cubicBezTo>
                  <a:cubicBezTo>
                    <a:pt x="571500" y="33218"/>
                    <a:pt x="597694" y="33885"/>
                    <a:pt x="624078" y="33695"/>
                  </a:cubicBezTo>
                  <a:cubicBezTo>
                    <a:pt x="626174" y="33695"/>
                    <a:pt x="628269" y="33695"/>
                    <a:pt x="630365" y="33599"/>
                  </a:cubicBezTo>
                  <a:cubicBezTo>
                    <a:pt x="652272" y="33314"/>
                    <a:pt x="674084" y="32361"/>
                    <a:pt x="696087" y="31599"/>
                  </a:cubicBezTo>
                  <a:cubicBezTo>
                    <a:pt x="764381" y="29504"/>
                    <a:pt x="832771" y="30170"/>
                    <a:pt x="900684" y="30932"/>
                  </a:cubicBezTo>
                  <a:cubicBezTo>
                    <a:pt x="876586" y="25979"/>
                    <a:pt x="843344" y="25408"/>
                    <a:pt x="812102" y="25122"/>
                  </a:cubicBezTo>
                  <a:cubicBezTo>
                    <a:pt x="741045" y="24360"/>
                    <a:pt x="669608" y="23979"/>
                    <a:pt x="598742" y="22836"/>
                  </a:cubicBezTo>
                  <a:cubicBezTo>
                    <a:pt x="590360" y="22741"/>
                    <a:pt x="542639" y="23027"/>
                    <a:pt x="546830" y="18931"/>
                  </a:cubicBezTo>
                  <a:cubicBezTo>
                    <a:pt x="553022" y="12930"/>
                    <a:pt x="607886" y="18169"/>
                    <a:pt x="619506" y="18645"/>
                  </a:cubicBezTo>
                  <a:cubicBezTo>
                    <a:pt x="645414" y="19693"/>
                    <a:pt x="672084" y="19598"/>
                    <a:pt x="698564" y="19693"/>
                  </a:cubicBezTo>
                  <a:cubicBezTo>
                    <a:pt x="758381" y="19979"/>
                    <a:pt x="818198" y="20360"/>
                    <a:pt x="878015" y="20741"/>
                  </a:cubicBezTo>
                  <a:cubicBezTo>
                    <a:pt x="997649" y="21407"/>
                    <a:pt x="1117283" y="22169"/>
                    <a:pt x="1236917" y="22836"/>
                  </a:cubicBezTo>
                  <a:lnTo>
                    <a:pt x="1361027" y="23503"/>
                  </a:lnTo>
                  <a:lnTo>
                    <a:pt x="1361027" y="39981"/>
                  </a:lnTo>
                  <a:lnTo>
                    <a:pt x="1359884" y="39981"/>
                  </a:lnTo>
                  <a:cubicBezTo>
                    <a:pt x="1340834" y="40838"/>
                    <a:pt x="1321499" y="41600"/>
                    <a:pt x="1302544" y="42839"/>
                  </a:cubicBezTo>
                  <a:cubicBezTo>
                    <a:pt x="1275874" y="44648"/>
                    <a:pt x="1297591" y="47696"/>
                    <a:pt x="1312545" y="47601"/>
                  </a:cubicBezTo>
                  <a:cubicBezTo>
                    <a:pt x="1323499" y="47506"/>
                    <a:pt x="1335405" y="47220"/>
                    <a:pt x="1343787" y="49220"/>
                  </a:cubicBezTo>
                  <a:cubicBezTo>
                    <a:pt x="1346549" y="49887"/>
                    <a:pt x="1348930" y="51030"/>
                    <a:pt x="1347692" y="52173"/>
                  </a:cubicBezTo>
                  <a:cubicBezTo>
                    <a:pt x="1345978" y="53792"/>
                    <a:pt x="1339501" y="54173"/>
                    <a:pt x="1334357" y="54173"/>
                  </a:cubicBezTo>
                  <a:cubicBezTo>
                    <a:pt x="1299115" y="54459"/>
                    <a:pt x="1264063" y="53316"/>
                    <a:pt x="1228820" y="54840"/>
                  </a:cubicBezTo>
                  <a:cubicBezTo>
                    <a:pt x="1168527" y="57412"/>
                    <a:pt x="1099185" y="59126"/>
                    <a:pt x="1040511" y="55983"/>
                  </a:cubicBezTo>
                  <a:cubicBezTo>
                    <a:pt x="983361" y="52935"/>
                    <a:pt x="921544" y="55697"/>
                    <a:pt x="862584" y="54554"/>
                  </a:cubicBezTo>
                  <a:cubicBezTo>
                    <a:pt x="815054" y="53602"/>
                    <a:pt x="768287" y="51221"/>
                    <a:pt x="721709" y="48839"/>
                  </a:cubicBezTo>
                  <a:cubicBezTo>
                    <a:pt x="618649" y="43696"/>
                    <a:pt x="515588" y="38457"/>
                    <a:pt x="412623" y="33314"/>
                  </a:cubicBezTo>
                  <a:cubicBezTo>
                    <a:pt x="321469" y="28742"/>
                    <a:pt x="230981" y="24265"/>
                    <a:pt x="136398" y="27980"/>
                  </a:cubicBezTo>
                  <a:cubicBezTo>
                    <a:pt x="288036" y="39219"/>
                    <a:pt x="441293" y="48839"/>
                    <a:pt x="595884" y="56840"/>
                  </a:cubicBezTo>
                  <a:cubicBezTo>
                    <a:pt x="673227" y="60841"/>
                    <a:pt x="750761" y="64365"/>
                    <a:pt x="828770" y="67508"/>
                  </a:cubicBezTo>
                  <a:cubicBezTo>
                    <a:pt x="866299" y="69032"/>
                    <a:pt x="903732" y="70937"/>
                    <a:pt x="941832" y="71128"/>
                  </a:cubicBezTo>
                  <a:cubicBezTo>
                    <a:pt x="981837" y="71414"/>
                    <a:pt x="1021747" y="71795"/>
                    <a:pt x="1061657" y="72366"/>
                  </a:cubicBezTo>
                  <a:cubicBezTo>
                    <a:pt x="1095185" y="72842"/>
                    <a:pt x="1128617" y="73509"/>
                    <a:pt x="1162050" y="74176"/>
                  </a:cubicBezTo>
                  <a:cubicBezTo>
                    <a:pt x="1188339" y="74747"/>
                    <a:pt x="1214819" y="75414"/>
                    <a:pt x="1241489" y="74747"/>
                  </a:cubicBezTo>
                  <a:cubicBezTo>
                    <a:pt x="1247394" y="74652"/>
                    <a:pt x="1253395" y="74366"/>
                    <a:pt x="1259015" y="74843"/>
                  </a:cubicBezTo>
                  <a:cubicBezTo>
                    <a:pt x="1264634" y="75224"/>
                    <a:pt x="1269873" y="76367"/>
                    <a:pt x="1271302" y="78081"/>
                  </a:cubicBezTo>
                  <a:cubicBezTo>
                    <a:pt x="1271302" y="77986"/>
                    <a:pt x="1219105" y="79700"/>
                    <a:pt x="1214152" y="79700"/>
                  </a:cubicBezTo>
                  <a:cubicBezTo>
                    <a:pt x="1196054" y="79891"/>
                    <a:pt x="1178052" y="79415"/>
                    <a:pt x="1160145" y="79605"/>
                  </a:cubicBezTo>
                  <a:cubicBezTo>
                    <a:pt x="1120045" y="79986"/>
                    <a:pt x="1080040" y="79700"/>
                    <a:pt x="1040035" y="79700"/>
                  </a:cubicBezTo>
                  <a:cubicBezTo>
                    <a:pt x="959549" y="79796"/>
                    <a:pt x="879062" y="79796"/>
                    <a:pt x="798671" y="79700"/>
                  </a:cubicBezTo>
                  <a:cubicBezTo>
                    <a:pt x="738664" y="79605"/>
                    <a:pt x="62960" y="46934"/>
                    <a:pt x="180785" y="75700"/>
                  </a:cubicBezTo>
                  <a:cubicBezTo>
                    <a:pt x="202406" y="80939"/>
                    <a:pt x="353282" y="86844"/>
                    <a:pt x="445865" y="91130"/>
                  </a:cubicBezTo>
                  <a:lnTo>
                    <a:pt x="68199" y="91130"/>
                  </a:lnTo>
                  <a:cubicBezTo>
                    <a:pt x="30480" y="89892"/>
                    <a:pt x="11335" y="72366"/>
                    <a:pt x="7525" y="61508"/>
                  </a:cubicBezTo>
                  <a:lnTo>
                    <a:pt x="7144" y="7215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6D726D6-3695-418E-BAA5-5DA7E11BDCF9}"/>
                </a:ext>
              </a:extLst>
            </p:cNvPr>
            <p:cNvSpPr/>
            <p:nvPr/>
          </p:nvSpPr>
          <p:spPr>
            <a:xfrm>
              <a:off x="8968908" y="-2134839"/>
              <a:ext cx="638175" cy="257175"/>
            </a:xfrm>
            <a:custGeom>
              <a:avLst/>
              <a:gdLst>
                <a:gd name="connsiteX0" fmla="*/ 493920 w 638175"/>
                <a:gd name="connsiteY0" fmla="*/ 19812 h 257175"/>
                <a:gd name="connsiteX1" fmla="*/ 245413 w 638175"/>
                <a:gd name="connsiteY1" fmla="*/ 97917 h 257175"/>
                <a:gd name="connsiteX2" fmla="*/ 17003 w 638175"/>
                <a:gd name="connsiteY2" fmla="*/ 206502 h 257175"/>
                <a:gd name="connsiteX3" fmla="*/ 105300 w 638175"/>
                <a:gd name="connsiteY3" fmla="*/ 229933 h 257175"/>
                <a:gd name="connsiteX4" fmla="*/ 403623 w 638175"/>
                <a:gd name="connsiteY4" fmla="*/ 235077 h 257175"/>
                <a:gd name="connsiteX5" fmla="*/ 464202 w 638175"/>
                <a:gd name="connsiteY5" fmla="*/ 228504 h 257175"/>
                <a:gd name="connsiteX6" fmla="*/ 536211 w 638175"/>
                <a:gd name="connsiteY6" fmla="*/ 152114 h 257175"/>
                <a:gd name="connsiteX7" fmla="*/ 493920 w 638175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175" h="257175">
                  <a:moveTo>
                    <a:pt x="493920" y="19812"/>
                  </a:moveTo>
                  <a:cubicBezTo>
                    <a:pt x="384097" y="170688"/>
                    <a:pt x="400385" y="-48292"/>
                    <a:pt x="245413" y="97917"/>
                  </a:cubicBezTo>
                  <a:cubicBezTo>
                    <a:pt x="170165" y="168878"/>
                    <a:pt x="139971" y="201930"/>
                    <a:pt x="17003" y="206502"/>
                  </a:cubicBezTo>
                  <a:cubicBezTo>
                    <a:pt x="-15191" y="207740"/>
                    <a:pt x="35958" y="230695"/>
                    <a:pt x="105300" y="229933"/>
                  </a:cubicBezTo>
                  <a:cubicBezTo>
                    <a:pt x="183500" y="229171"/>
                    <a:pt x="340187" y="252984"/>
                    <a:pt x="403623" y="235077"/>
                  </a:cubicBezTo>
                  <a:cubicBezTo>
                    <a:pt x="426769" y="228504"/>
                    <a:pt x="445152" y="223170"/>
                    <a:pt x="464202" y="228504"/>
                  </a:cubicBezTo>
                  <a:cubicBezTo>
                    <a:pt x="723282" y="300704"/>
                    <a:pt x="643558" y="232219"/>
                    <a:pt x="536211" y="152114"/>
                  </a:cubicBezTo>
                  <a:cubicBezTo>
                    <a:pt x="450105" y="87725"/>
                    <a:pt x="531639" y="-32004"/>
                    <a:pt x="493920" y="19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CA54E1B-3A22-439D-A581-72D106425EB5}"/>
                </a:ext>
              </a:extLst>
            </p:cNvPr>
            <p:cNvSpPr/>
            <p:nvPr/>
          </p:nvSpPr>
          <p:spPr>
            <a:xfrm>
              <a:off x="8987149" y="-2103218"/>
              <a:ext cx="457200" cy="190500"/>
            </a:xfrm>
            <a:custGeom>
              <a:avLst/>
              <a:gdLst>
                <a:gd name="connsiteX0" fmla="*/ 7144 w 457200"/>
                <a:gd name="connsiteY0" fmla="*/ 174405 h 190500"/>
                <a:gd name="connsiteX1" fmla="*/ 82391 w 457200"/>
                <a:gd name="connsiteY1" fmla="*/ 136971 h 190500"/>
                <a:gd name="connsiteX2" fmla="*/ 169164 w 457200"/>
                <a:gd name="connsiteY2" fmla="*/ 92109 h 190500"/>
                <a:gd name="connsiteX3" fmla="*/ 271748 w 457200"/>
                <a:gd name="connsiteY3" fmla="*/ 12099 h 190500"/>
                <a:gd name="connsiteX4" fmla="*/ 369856 w 457200"/>
                <a:gd name="connsiteY4" fmla="*/ 10003 h 190500"/>
                <a:gd name="connsiteX5" fmla="*/ 442817 w 457200"/>
                <a:gd name="connsiteY5" fmla="*/ 25243 h 190500"/>
                <a:gd name="connsiteX6" fmla="*/ 452723 w 457200"/>
                <a:gd name="connsiteY6" fmla="*/ 16480 h 190500"/>
                <a:gd name="connsiteX7" fmla="*/ 389287 w 457200"/>
                <a:gd name="connsiteY7" fmla="*/ 71439 h 190500"/>
                <a:gd name="connsiteX8" fmla="*/ 276511 w 457200"/>
                <a:gd name="connsiteY8" fmla="*/ 83536 h 190500"/>
                <a:gd name="connsiteX9" fmla="*/ 86773 w 457200"/>
                <a:gd name="connsiteY9" fmla="*/ 179262 h 190500"/>
                <a:gd name="connsiteX10" fmla="*/ 7144 w 457200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200" h="190500">
                  <a:moveTo>
                    <a:pt x="7144" y="174405"/>
                  </a:moveTo>
                  <a:cubicBezTo>
                    <a:pt x="7430" y="174405"/>
                    <a:pt x="65342" y="141067"/>
                    <a:pt x="82391" y="136971"/>
                  </a:cubicBezTo>
                  <a:cubicBezTo>
                    <a:pt x="110776" y="130113"/>
                    <a:pt x="154686" y="114778"/>
                    <a:pt x="169164" y="92109"/>
                  </a:cubicBezTo>
                  <a:cubicBezTo>
                    <a:pt x="179165" y="76488"/>
                    <a:pt x="251936" y="-5427"/>
                    <a:pt x="271748" y="12099"/>
                  </a:cubicBezTo>
                  <a:cubicBezTo>
                    <a:pt x="306610" y="42864"/>
                    <a:pt x="314516" y="-4570"/>
                    <a:pt x="369856" y="10003"/>
                  </a:cubicBezTo>
                  <a:cubicBezTo>
                    <a:pt x="386810" y="14480"/>
                    <a:pt x="406337" y="54675"/>
                    <a:pt x="442817" y="25243"/>
                  </a:cubicBezTo>
                  <a:cubicBezTo>
                    <a:pt x="444627" y="23814"/>
                    <a:pt x="450818" y="15242"/>
                    <a:pt x="452723" y="16480"/>
                  </a:cubicBezTo>
                  <a:cubicBezTo>
                    <a:pt x="429863" y="36006"/>
                    <a:pt x="464058" y="44674"/>
                    <a:pt x="389287" y="71439"/>
                  </a:cubicBezTo>
                  <a:cubicBezTo>
                    <a:pt x="362617" y="80964"/>
                    <a:pt x="330041" y="28196"/>
                    <a:pt x="276511" y="83536"/>
                  </a:cubicBezTo>
                  <a:cubicBezTo>
                    <a:pt x="233363" y="128113"/>
                    <a:pt x="152400" y="146782"/>
                    <a:pt x="86773" y="179262"/>
                  </a:cubicBezTo>
                  <a:cubicBezTo>
                    <a:pt x="75629" y="184882"/>
                    <a:pt x="9049" y="189549"/>
                    <a:pt x="714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B03708A-2196-4C44-913B-E7455BDE324F}"/>
                </a:ext>
              </a:extLst>
            </p:cNvPr>
            <p:cNvSpPr/>
            <p:nvPr/>
          </p:nvSpPr>
          <p:spPr>
            <a:xfrm>
              <a:off x="9425140" y="-2064306"/>
              <a:ext cx="123825" cy="152400"/>
            </a:xfrm>
            <a:custGeom>
              <a:avLst/>
              <a:gdLst>
                <a:gd name="connsiteX0" fmla="*/ 36640 w 123825"/>
                <a:gd name="connsiteY0" fmla="*/ 44052 h 152400"/>
                <a:gd name="connsiteX1" fmla="*/ 125699 w 123825"/>
                <a:gd name="connsiteY1" fmla="*/ 135492 h 152400"/>
                <a:gd name="connsiteX2" fmla="*/ 62072 w 123825"/>
                <a:gd name="connsiteY2" fmla="*/ 126919 h 152400"/>
                <a:gd name="connsiteX3" fmla="*/ 8160 w 123825"/>
                <a:gd name="connsiteY3" fmla="*/ 31669 h 152400"/>
                <a:gd name="connsiteX4" fmla="*/ 28639 w 123825"/>
                <a:gd name="connsiteY4" fmla="*/ 22716 h 152400"/>
                <a:gd name="connsiteX5" fmla="*/ 36640 w 123825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152400">
                  <a:moveTo>
                    <a:pt x="36640" y="44052"/>
                  </a:moveTo>
                  <a:cubicBezTo>
                    <a:pt x="43688" y="96725"/>
                    <a:pt x="126651" y="104631"/>
                    <a:pt x="125699" y="135492"/>
                  </a:cubicBezTo>
                  <a:cubicBezTo>
                    <a:pt x="125222" y="150541"/>
                    <a:pt x="88360" y="157780"/>
                    <a:pt x="62072" y="126919"/>
                  </a:cubicBezTo>
                  <a:cubicBezTo>
                    <a:pt x="29401" y="88534"/>
                    <a:pt x="1397" y="97392"/>
                    <a:pt x="8160" y="31669"/>
                  </a:cubicBezTo>
                  <a:cubicBezTo>
                    <a:pt x="8636" y="27288"/>
                    <a:pt x="37306" y="-15098"/>
                    <a:pt x="28639" y="22716"/>
                  </a:cubicBezTo>
                  <a:cubicBezTo>
                    <a:pt x="26448" y="32241"/>
                    <a:pt x="35592" y="37003"/>
                    <a:pt x="36640" y="44052"/>
                  </a:cubicBezTo>
                  <a:close/>
                </a:path>
              </a:pathLst>
            </a:custGeom>
            <a:solidFill>
              <a:srgbClr val="FAFA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5" name="TextBox 304">
            <a:extLst>
              <a:ext uri="{FF2B5EF4-FFF2-40B4-BE49-F238E27FC236}">
                <a16:creationId xmlns:a16="http://schemas.microsoft.com/office/drawing/2014/main" id="{B3CB7965-1753-4B96-8366-2E5A7DADBC6A}"/>
              </a:ext>
            </a:extLst>
          </p:cNvPr>
          <p:cNvSpPr txBox="1"/>
          <p:nvPr/>
        </p:nvSpPr>
        <p:spPr>
          <a:xfrm rot="934913">
            <a:off x="8346425" y="3426730"/>
            <a:ext cx="134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5D3229"/>
                </a:solidFill>
                <a:latin typeface="Freestyle Script" panose="030804020302050B0404" pitchFamily="66" charset="0"/>
              </a:rPr>
              <a:t>Team Pebbles</a:t>
            </a:r>
          </a:p>
        </p:txBody>
      </p:sp>
      <p:sp>
        <p:nvSpPr>
          <p:cNvPr id="852" name="Freeform: Shape 851">
            <a:extLst>
              <a:ext uri="{FF2B5EF4-FFF2-40B4-BE49-F238E27FC236}">
                <a16:creationId xmlns:a16="http://schemas.microsoft.com/office/drawing/2014/main" id="{54932416-A5A9-49E3-970B-582784007F03}"/>
              </a:ext>
            </a:extLst>
          </p:cNvPr>
          <p:cNvSpPr/>
          <p:nvPr/>
        </p:nvSpPr>
        <p:spPr>
          <a:xfrm>
            <a:off x="469670" y="5629097"/>
            <a:ext cx="466725" cy="142875"/>
          </a:xfrm>
          <a:custGeom>
            <a:avLst/>
            <a:gdLst>
              <a:gd name="connsiteX0" fmla="*/ 462153 w 466725"/>
              <a:gd name="connsiteY0" fmla="*/ 8083 h 142875"/>
              <a:gd name="connsiteX1" fmla="*/ 347091 w 466725"/>
              <a:gd name="connsiteY1" fmla="*/ 37324 h 142875"/>
              <a:gd name="connsiteX2" fmla="*/ 7144 w 466725"/>
              <a:gd name="connsiteY2" fmla="*/ 99141 h 142875"/>
              <a:gd name="connsiteX3" fmla="*/ 231172 w 466725"/>
              <a:gd name="connsiteY3" fmla="*/ 140766 h 142875"/>
              <a:gd name="connsiteX4" fmla="*/ 462153 w 466725"/>
              <a:gd name="connsiteY4" fmla="*/ 8083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725" h="142875">
                <a:moveTo>
                  <a:pt x="462153" y="8083"/>
                </a:moveTo>
                <a:cubicBezTo>
                  <a:pt x="424148" y="4177"/>
                  <a:pt x="382619" y="12178"/>
                  <a:pt x="347091" y="37324"/>
                </a:cubicBezTo>
                <a:cubicBezTo>
                  <a:pt x="250793" y="105428"/>
                  <a:pt x="93155" y="105333"/>
                  <a:pt x="7144" y="99141"/>
                </a:cubicBezTo>
                <a:cubicBezTo>
                  <a:pt x="34957" y="120954"/>
                  <a:pt x="118586" y="132765"/>
                  <a:pt x="231172" y="140766"/>
                </a:cubicBezTo>
                <a:cubicBezTo>
                  <a:pt x="349949" y="149148"/>
                  <a:pt x="450723" y="70852"/>
                  <a:pt x="462153" y="8083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3" name="Freeform: Shape 852">
            <a:extLst>
              <a:ext uri="{FF2B5EF4-FFF2-40B4-BE49-F238E27FC236}">
                <a16:creationId xmlns:a16="http://schemas.microsoft.com/office/drawing/2014/main" id="{0B9839DF-F166-4079-994A-D734DC1EF8A0}"/>
              </a:ext>
            </a:extLst>
          </p:cNvPr>
          <p:cNvSpPr/>
          <p:nvPr/>
        </p:nvSpPr>
        <p:spPr>
          <a:xfrm>
            <a:off x="459727" y="5555181"/>
            <a:ext cx="466725" cy="161925"/>
          </a:xfrm>
          <a:custGeom>
            <a:avLst/>
            <a:gdLst>
              <a:gd name="connsiteX0" fmla="*/ 463715 w 466725"/>
              <a:gd name="connsiteY0" fmla="*/ 40469 h 161925"/>
              <a:gd name="connsiteX1" fmla="*/ 344747 w 466725"/>
              <a:gd name="connsiteY1" fmla="*/ 7608 h 161925"/>
              <a:gd name="connsiteX2" fmla="*/ 67379 w 466725"/>
              <a:gd name="connsiteY2" fmla="*/ 100096 h 161925"/>
              <a:gd name="connsiteX3" fmla="*/ 8515 w 466725"/>
              <a:gd name="connsiteY3" fmla="*/ 162484 h 161925"/>
              <a:gd name="connsiteX4" fmla="*/ 297503 w 466725"/>
              <a:gd name="connsiteY4" fmla="*/ 59710 h 161925"/>
              <a:gd name="connsiteX5" fmla="*/ 463715 w 466725"/>
              <a:gd name="connsiteY5" fmla="*/ 40469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725" h="161925">
                <a:moveTo>
                  <a:pt x="463715" y="40469"/>
                </a:moveTo>
                <a:cubicBezTo>
                  <a:pt x="447522" y="18371"/>
                  <a:pt x="410089" y="4369"/>
                  <a:pt x="344747" y="7608"/>
                </a:cubicBezTo>
                <a:cubicBezTo>
                  <a:pt x="344747" y="7608"/>
                  <a:pt x="202920" y="26086"/>
                  <a:pt x="67379" y="100096"/>
                </a:cubicBezTo>
                <a:cubicBezTo>
                  <a:pt x="19183" y="126385"/>
                  <a:pt x="1847" y="146673"/>
                  <a:pt x="8515" y="162484"/>
                </a:cubicBezTo>
                <a:cubicBezTo>
                  <a:pt x="53663" y="134767"/>
                  <a:pt x="139484" y="95524"/>
                  <a:pt x="297503" y="59710"/>
                </a:cubicBezTo>
                <a:cubicBezTo>
                  <a:pt x="365798" y="44184"/>
                  <a:pt x="420471" y="38659"/>
                  <a:pt x="463715" y="4046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4" name="Freeform: Shape 853">
            <a:extLst>
              <a:ext uri="{FF2B5EF4-FFF2-40B4-BE49-F238E27FC236}">
                <a16:creationId xmlns:a16="http://schemas.microsoft.com/office/drawing/2014/main" id="{F4E1C6D1-47B4-4B84-968F-4ACF22ADC501}"/>
              </a:ext>
            </a:extLst>
          </p:cNvPr>
          <p:cNvSpPr/>
          <p:nvPr/>
        </p:nvSpPr>
        <p:spPr>
          <a:xfrm>
            <a:off x="461098" y="5588177"/>
            <a:ext cx="476250" cy="142875"/>
          </a:xfrm>
          <a:custGeom>
            <a:avLst/>
            <a:gdLst>
              <a:gd name="connsiteX0" fmla="*/ 15716 w 476250"/>
              <a:gd name="connsiteY0" fmla="*/ 139967 h 142875"/>
              <a:gd name="connsiteX1" fmla="*/ 355664 w 476250"/>
              <a:gd name="connsiteY1" fmla="*/ 78149 h 142875"/>
              <a:gd name="connsiteX2" fmla="*/ 470726 w 476250"/>
              <a:gd name="connsiteY2" fmla="*/ 48908 h 142875"/>
              <a:gd name="connsiteX3" fmla="*/ 462344 w 476250"/>
              <a:gd name="connsiteY3" fmla="*/ 7474 h 142875"/>
              <a:gd name="connsiteX4" fmla="*/ 296037 w 476250"/>
              <a:gd name="connsiteY4" fmla="*/ 26714 h 142875"/>
              <a:gd name="connsiteX5" fmla="*/ 7144 w 476250"/>
              <a:gd name="connsiteY5" fmla="*/ 129489 h 142875"/>
              <a:gd name="connsiteX6" fmla="*/ 15716 w 476250"/>
              <a:gd name="connsiteY6" fmla="*/ 139967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50" h="142875">
                <a:moveTo>
                  <a:pt x="15716" y="139967"/>
                </a:moveTo>
                <a:cubicBezTo>
                  <a:pt x="101727" y="146158"/>
                  <a:pt x="259366" y="146348"/>
                  <a:pt x="355664" y="78149"/>
                </a:cubicBezTo>
                <a:cubicBezTo>
                  <a:pt x="391192" y="53003"/>
                  <a:pt x="432721" y="45002"/>
                  <a:pt x="470726" y="48908"/>
                </a:cubicBezTo>
                <a:cubicBezTo>
                  <a:pt x="473488" y="33668"/>
                  <a:pt x="471011" y="19380"/>
                  <a:pt x="462344" y="7474"/>
                </a:cubicBezTo>
                <a:cubicBezTo>
                  <a:pt x="419100" y="5664"/>
                  <a:pt x="364331" y="11189"/>
                  <a:pt x="296037" y="26714"/>
                </a:cubicBezTo>
                <a:cubicBezTo>
                  <a:pt x="138113" y="62528"/>
                  <a:pt x="52197" y="101771"/>
                  <a:pt x="7144" y="129489"/>
                </a:cubicBezTo>
                <a:cubicBezTo>
                  <a:pt x="8668" y="133204"/>
                  <a:pt x="11525" y="136728"/>
                  <a:pt x="15716" y="139967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5" name="Freeform: Shape 854">
            <a:extLst>
              <a:ext uri="{FF2B5EF4-FFF2-40B4-BE49-F238E27FC236}">
                <a16:creationId xmlns:a16="http://schemas.microsoft.com/office/drawing/2014/main" id="{7509B026-4EC7-4C86-9440-253133C30306}"/>
              </a:ext>
            </a:extLst>
          </p:cNvPr>
          <p:cNvSpPr/>
          <p:nvPr/>
        </p:nvSpPr>
        <p:spPr>
          <a:xfrm>
            <a:off x="644438" y="4865178"/>
            <a:ext cx="1495425" cy="771525"/>
          </a:xfrm>
          <a:custGeom>
            <a:avLst/>
            <a:gdLst>
              <a:gd name="connsiteX0" fmla="*/ 341869 w 1495425"/>
              <a:gd name="connsiteY0" fmla="*/ 343091 h 771525"/>
              <a:gd name="connsiteX1" fmla="*/ 978139 w 1495425"/>
              <a:gd name="connsiteY1" fmla="*/ 261175 h 771525"/>
              <a:gd name="connsiteX2" fmla="*/ 1414574 w 1495425"/>
              <a:gd name="connsiteY2" fmla="*/ 220218 h 771525"/>
              <a:gd name="connsiteX3" fmla="*/ 1490393 w 1495425"/>
              <a:gd name="connsiteY3" fmla="*/ 34671 h 771525"/>
              <a:gd name="connsiteX4" fmla="*/ 1310752 w 1495425"/>
              <a:gd name="connsiteY4" fmla="*/ 7144 h 771525"/>
              <a:gd name="connsiteX5" fmla="*/ 308436 w 1495425"/>
              <a:gd name="connsiteY5" fmla="*/ 284607 h 771525"/>
              <a:gd name="connsiteX6" fmla="*/ 14685 w 1495425"/>
              <a:gd name="connsiteY6" fmla="*/ 767620 h 771525"/>
              <a:gd name="connsiteX7" fmla="*/ 341869 w 1495425"/>
              <a:gd name="connsiteY7" fmla="*/ 343091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5425" h="771525">
                <a:moveTo>
                  <a:pt x="341869" y="343091"/>
                </a:moveTo>
                <a:cubicBezTo>
                  <a:pt x="680959" y="182880"/>
                  <a:pt x="877650" y="206978"/>
                  <a:pt x="978139" y="261175"/>
                </a:cubicBezTo>
                <a:cubicBezTo>
                  <a:pt x="1078627" y="315373"/>
                  <a:pt x="1331421" y="461010"/>
                  <a:pt x="1414574" y="220218"/>
                </a:cubicBezTo>
                <a:cubicBezTo>
                  <a:pt x="1437148" y="154781"/>
                  <a:pt x="1468581" y="91059"/>
                  <a:pt x="1490393" y="34671"/>
                </a:cubicBezTo>
                <a:cubicBezTo>
                  <a:pt x="1438196" y="19145"/>
                  <a:pt x="1378570" y="9525"/>
                  <a:pt x="1310752" y="7144"/>
                </a:cubicBezTo>
                <a:cubicBezTo>
                  <a:pt x="1310752" y="7144"/>
                  <a:pt x="664290" y="19526"/>
                  <a:pt x="308436" y="284607"/>
                </a:cubicBezTo>
                <a:cubicBezTo>
                  <a:pt x="87265" y="449294"/>
                  <a:pt x="-23891" y="635508"/>
                  <a:pt x="14685" y="767620"/>
                </a:cubicBezTo>
                <a:cubicBezTo>
                  <a:pt x="33925" y="658940"/>
                  <a:pt x="101934" y="456629"/>
                  <a:pt x="341869" y="34309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6" name="Freeform: Shape 855">
            <a:extLst>
              <a:ext uri="{FF2B5EF4-FFF2-40B4-BE49-F238E27FC236}">
                <a16:creationId xmlns:a16="http://schemas.microsoft.com/office/drawing/2014/main" id="{7A47DF76-85E3-4CC4-A025-724117537DBE}"/>
              </a:ext>
            </a:extLst>
          </p:cNvPr>
          <p:cNvSpPr/>
          <p:nvPr/>
        </p:nvSpPr>
        <p:spPr>
          <a:xfrm>
            <a:off x="651979" y="4892706"/>
            <a:ext cx="1809750" cy="866775"/>
          </a:xfrm>
          <a:custGeom>
            <a:avLst/>
            <a:gdLst>
              <a:gd name="connsiteX0" fmla="*/ 1091089 w 1809750"/>
              <a:gd name="connsiteY0" fmla="*/ 586550 h 866775"/>
              <a:gd name="connsiteX1" fmla="*/ 1796891 w 1809750"/>
              <a:gd name="connsiteY1" fmla="*/ 570262 h 866775"/>
              <a:gd name="connsiteX2" fmla="*/ 1482757 w 1809750"/>
              <a:gd name="connsiteY2" fmla="*/ 7144 h 866775"/>
              <a:gd name="connsiteX3" fmla="*/ 1406938 w 1809750"/>
              <a:gd name="connsiteY3" fmla="*/ 192691 h 866775"/>
              <a:gd name="connsiteX4" fmla="*/ 970502 w 1809750"/>
              <a:gd name="connsiteY4" fmla="*/ 233648 h 866775"/>
              <a:gd name="connsiteX5" fmla="*/ 334232 w 1809750"/>
              <a:gd name="connsiteY5" fmla="*/ 315563 h 866775"/>
              <a:gd name="connsiteX6" fmla="*/ 7144 w 1809750"/>
              <a:gd name="connsiteY6" fmla="*/ 740093 h 866775"/>
              <a:gd name="connsiteX7" fmla="*/ 41148 w 1809750"/>
              <a:gd name="connsiteY7" fmla="*/ 803815 h 866775"/>
              <a:gd name="connsiteX8" fmla="*/ 435959 w 1809750"/>
              <a:gd name="connsiteY8" fmla="*/ 861251 h 866775"/>
              <a:gd name="connsiteX9" fmla="*/ 1091089 w 1809750"/>
              <a:gd name="connsiteY9" fmla="*/ 586550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9750" h="866775">
                <a:moveTo>
                  <a:pt x="1091089" y="586550"/>
                </a:moveTo>
                <a:cubicBezTo>
                  <a:pt x="1124807" y="414528"/>
                  <a:pt x="1584484" y="434054"/>
                  <a:pt x="1796891" y="570262"/>
                </a:cubicBezTo>
                <a:cubicBezTo>
                  <a:pt x="1829657" y="347091"/>
                  <a:pt x="1763554" y="90964"/>
                  <a:pt x="1482757" y="7144"/>
                </a:cubicBezTo>
                <a:cubicBezTo>
                  <a:pt x="1460945" y="63532"/>
                  <a:pt x="1429512" y="127254"/>
                  <a:pt x="1406938" y="192691"/>
                </a:cubicBezTo>
                <a:cubicBezTo>
                  <a:pt x="1323785" y="433578"/>
                  <a:pt x="1070991" y="287846"/>
                  <a:pt x="970502" y="233648"/>
                </a:cubicBezTo>
                <a:cubicBezTo>
                  <a:pt x="870014" y="179451"/>
                  <a:pt x="673322" y="155258"/>
                  <a:pt x="334232" y="315563"/>
                </a:cubicBezTo>
                <a:cubicBezTo>
                  <a:pt x="94393" y="429101"/>
                  <a:pt x="26384" y="631412"/>
                  <a:pt x="7144" y="740093"/>
                </a:cubicBezTo>
                <a:cubicBezTo>
                  <a:pt x="13906" y="763048"/>
                  <a:pt x="25146" y="784479"/>
                  <a:pt x="41148" y="803815"/>
                </a:cubicBezTo>
                <a:cubicBezTo>
                  <a:pt x="107252" y="827723"/>
                  <a:pt x="230219" y="857536"/>
                  <a:pt x="435959" y="861251"/>
                </a:cubicBezTo>
                <a:cubicBezTo>
                  <a:pt x="784384" y="867347"/>
                  <a:pt x="1043464" y="829818"/>
                  <a:pt x="1091089" y="586550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7" name="Freeform: Shape 856">
            <a:extLst>
              <a:ext uri="{FF2B5EF4-FFF2-40B4-BE49-F238E27FC236}">
                <a16:creationId xmlns:a16="http://schemas.microsoft.com/office/drawing/2014/main" id="{1038EDAF-3784-499D-8A7E-C3A2D847669B}"/>
              </a:ext>
            </a:extLst>
          </p:cNvPr>
          <p:cNvSpPr/>
          <p:nvPr/>
        </p:nvSpPr>
        <p:spPr>
          <a:xfrm>
            <a:off x="686174" y="5348319"/>
            <a:ext cx="1762125" cy="523875"/>
          </a:xfrm>
          <a:custGeom>
            <a:avLst/>
            <a:gdLst>
              <a:gd name="connsiteX0" fmla="*/ 219265 w 1762125"/>
              <a:gd name="connsiteY0" fmla="*/ 448690 h 523875"/>
              <a:gd name="connsiteX1" fmla="*/ 1559624 w 1762125"/>
              <a:gd name="connsiteY1" fmla="*/ 479551 h 523875"/>
              <a:gd name="connsiteX2" fmla="*/ 1762792 w 1762125"/>
              <a:gd name="connsiteY2" fmla="*/ 114553 h 523875"/>
              <a:gd name="connsiteX3" fmla="*/ 1056989 w 1762125"/>
              <a:gd name="connsiteY3" fmla="*/ 130841 h 523875"/>
              <a:gd name="connsiteX4" fmla="*/ 401955 w 1762125"/>
              <a:gd name="connsiteY4" fmla="*/ 405447 h 523875"/>
              <a:gd name="connsiteX5" fmla="*/ 7144 w 1762125"/>
              <a:gd name="connsiteY5" fmla="*/ 348011 h 523875"/>
              <a:gd name="connsiteX6" fmla="*/ 219265 w 1762125"/>
              <a:gd name="connsiteY6" fmla="*/ 44869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125" h="523875">
                <a:moveTo>
                  <a:pt x="219265" y="448690"/>
                </a:moveTo>
                <a:cubicBezTo>
                  <a:pt x="598837" y="510317"/>
                  <a:pt x="1329785" y="569944"/>
                  <a:pt x="1559624" y="479551"/>
                </a:cubicBezTo>
                <a:cubicBezTo>
                  <a:pt x="1650968" y="443642"/>
                  <a:pt x="1737170" y="289242"/>
                  <a:pt x="1762792" y="114553"/>
                </a:cubicBezTo>
                <a:cubicBezTo>
                  <a:pt x="1550384" y="-21559"/>
                  <a:pt x="1090708" y="-41180"/>
                  <a:pt x="1056989" y="130841"/>
                </a:cubicBezTo>
                <a:cubicBezTo>
                  <a:pt x="1009364" y="374014"/>
                  <a:pt x="750189" y="411638"/>
                  <a:pt x="401955" y="405447"/>
                </a:cubicBezTo>
                <a:cubicBezTo>
                  <a:pt x="196120" y="401827"/>
                  <a:pt x="73247" y="371919"/>
                  <a:pt x="7144" y="348011"/>
                </a:cubicBezTo>
                <a:cubicBezTo>
                  <a:pt x="46958" y="396493"/>
                  <a:pt x="116586" y="432117"/>
                  <a:pt x="219265" y="448690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8" name="Freeform: Shape 857">
            <a:extLst>
              <a:ext uri="{FF2B5EF4-FFF2-40B4-BE49-F238E27FC236}">
                <a16:creationId xmlns:a16="http://schemas.microsoft.com/office/drawing/2014/main" id="{A2998908-485C-41D1-8AE7-38C41D2CF0D0}"/>
              </a:ext>
            </a:extLst>
          </p:cNvPr>
          <p:cNvSpPr/>
          <p:nvPr/>
        </p:nvSpPr>
        <p:spPr>
          <a:xfrm>
            <a:off x="2378100" y="5601175"/>
            <a:ext cx="390525" cy="152400"/>
          </a:xfrm>
          <a:custGeom>
            <a:avLst/>
            <a:gdLst>
              <a:gd name="connsiteX0" fmla="*/ 159829 w 390525"/>
              <a:gd name="connsiteY0" fmla="*/ 120491 h 152400"/>
              <a:gd name="connsiteX1" fmla="*/ 373666 w 390525"/>
              <a:gd name="connsiteY1" fmla="*/ 151352 h 152400"/>
              <a:gd name="connsiteX2" fmla="*/ 391192 w 390525"/>
              <a:gd name="connsiteY2" fmla="*/ 120491 h 152400"/>
              <a:gd name="connsiteX3" fmla="*/ 195739 w 390525"/>
              <a:gd name="connsiteY3" fmla="*/ 43815 h 152400"/>
              <a:gd name="connsiteX4" fmla="*/ 79153 w 390525"/>
              <a:gd name="connsiteY4" fmla="*/ 7144 h 152400"/>
              <a:gd name="connsiteX5" fmla="*/ 11335 w 390525"/>
              <a:gd name="connsiteY5" fmla="*/ 17145 h 152400"/>
              <a:gd name="connsiteX6" fmla="*/ 7144 w 390525"/>
              <a:gd name="connsiteY6" fmla="*/ 17907 h 152400"/>
              <a:gd name="connsiteX7" fmla="*/ 159829 w 390525"/>
              <a:gd name="connsiteY7" fmla="*/ 120491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152400">
                <a:moveTo>
                  <a:pt x="159829" y="120491"/>
                </a:moveTo>
                <a:cubicBezTo>
                  <a:pt x="238696" y="136303"/>
                  <a:pt x="314611" y="153162"/>
                  <a:pt x="373666" y="151352"/>
                </a:cubicBezTo>
                <a:cubicBezTo>
                  <a:pt x="384810" y="145066"/>
                  <a:pt x="392430" y="135350"/>
                  <a:pt x="391192" y="120491"/>
                </a:cubicBezTo>
                <a:cubicBezTo>
                  <a:pt x="391096" y="120396"/>
                  <a:pt x="312801" y="54102"/>
                  <a:pt x="195739" y="43815"/>
                </a:cubicBezTo>
                <a:cubicBezTo>
                  <a:pt x="143446" y="39243"/>
                  <a:pt x="103251" y="24765"/>
                  <a:pt x="79153" y="7144"/>
                </a:cubicBezTo>
                <a:cubicBezTo>
                  <a:pt x="38957" y="11430"/>
                  <a:pt x="11335" y="17145"/>
                  <a:pt x="11335" y="17145"/>
                </a:cubicBezTo>
                <a:cubicBezTo>
                  <a:pt x="9906" y="17335"/>
                  <a:pt x="8477" y="17621"/>
                  <a:pt x="7144" y="17907"/>
                </a:cubicBezTo>
                <a:cubicBezTo>
                  <a:pt x="24479" y="45625"/>
                  <a:pt x="70199" y="102584"/>
                  <a:pt x="159829" y="120491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9" name="Freeform: Shape 858">
            <a:extLst>
              <a:ext uri="{FF2B5EF4-FFF2-40B4-BE49-F238E27FC236}">
                <a16:creationId xmlns:a16="http://schemas.microsoft.com/office/drawing/2014/main" id="{15360C20-19E9-483C-A64C-D8987092153C}"/>
              </a:ext>
            </a:extLst>
          </p:cNvPr>
          <p:cNvSpPr/>
          <p:nvPr/>
        </p:nvSpPr>
        <p:spPr>
          <a:xfrm>
            <a:off x="2269607" y="5611843"/>
            <a:ext cx="485775" cy="161925"/>
          </a:xfrm>
          <a:custGeom>
            <a:avLst/>
            <a:gdLst>
              <a:gd name="connsiteX0" fmla="*/ 8766 w 485775"/>
              <a:gd name="connsiteY0" fmla="*/ 109823 h 161925"/>
              <a:gd name="connsiteX1" fmla="*/ 431105 w 485775"/>
              <a:gd name="connsiteY1" fmla="*/ 151257 h 161925"/>
              <a:gd name="connsiteX2" fmla="*/ 482159 w 485775"/>
              <a:gd name="connsiteY2" fmla="*/ 140589 h 161925"/>
              <a:gd name="connsiteX3" fmla="*/ 268323 w 485775"/>
              <a:gd name="connsiteY3" fmla="*/ 109728 h 161925"/>
              <a:gd name="connsiteX4" fmla="*/ 115541 w 485775"/>
              <a:gd name="connsiteY4" fmla="*/ 7144 h 161925"/>
              <a:gd name="connsiteX5" fmla="*/ 8766 w 485775"/>
              <a:gd name="connsiteY5" fmla="*/ 109823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775" h="161925">
                <a:moveTo>
                  <a:pt x="8766" y="109823"/>
                </a:moveTo>
                <a:cubicBezTo>
                  <a:pt x="-22095" y="182404"/>
                  <a:pt x="397101" y="151257"/>
                  <a:pt x="431105" y="151257"/>
                </a:cubicBezTo>
                <a:cubicBezTo>
                  <a:pt x="444821" y="151257"/>
                  <a:pt x="466824" y="149257"/>
                  <a:pt x="482159" y="140589"/>
                </a:cubicBezTo>
                <a:cubicBezTo>
                  <a:pt x="423104" y="142494"/>
                  <a:pt x="347285" y="125540"/>
                  <a:pt x="268323" y="109728"/>
                </a:cubicBezTo>
                <a:cubicBezTo>
                  <a:pt x="178692" y="91821"/>
                  <a:pt x="132972" y="34862"/>
                  <a:pt x="115541" y="7144"/>
                </a:cubicBezTo>
                <a:cubicBezTo>
                  <a:pt x="67821" y="15812"/>
                  <a:pt x="38675" y="39338"/>
                  <a:pt x="8766" y="109823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0" name="Freeform: Shape 859">
            <a:extLst>
              <a:ext uri="{FF2B5EF4-FFF2-40B4-BE49-F238E27FC236}">
                <a16:creationId xmlns:a16="http://schemas.microsoft.com/office/drawing/2014/main" id="{7B43BC68-074B-4173-899E-04F4965D2FFE}"/>
              </a:ext>
            </a:extLst>
          </p:cNvPr>
          <p:cNvSpPr/>
          <p:nvPr/>
        </p:nvSpPr>
        <p:spPr>
          <a:xfrm>
            <a:off x="2450013" y="5596332"/>
            <a:ext cx="323850" cy="123825"/>
          </a:xfrm>
          <a:custGeom>
            <a:avLst/>
            <a:gdLst>
              <a:gd name="connsiteX0" fmla="*/ 319183 w 323850"/>
              <a:gd name="connsiteY0" fmla="*/ 125334 h 123825"/>
              <a:gd name="connsiteX1" fmla="*/ 281464 w 323850"/>
              <a:gd name="connsiteY1" fmla="*/ 61993 h 123825"/>
              <a:gd name="connsiteX2" fmla="*/ 7144 w 323850"/>
              <a:gd name="connsiteY2" fmla="*/ 11987 h 123825"/>
              <a:gd name="connsiteX3" fmla="*/ 123730 w 323850"/>
              <a:gd name="connsiteY3" fmla="*/ 48658 h 123825"/>
              <a:gd name="connsiteX4" fmla="*/ 319183 w 323850"/>
              <a:gd name="connsiteY4" fmla="*/ 125334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850" h="123825">
                <a:moveTo>
                  <a:pt x="319183" y="125334"/>
                </a:moveTo>
                <a:cubicBezTo>
                  <a:pt x="317849" y="110190"/>
                  <a:pt x="307276" y="89806"/>
                  <a:pt x="281464" y="61993"/>
                </a:cubicBezTo>
                <a:cubicBezTo>
                  <a:pt x="223552" y="-110"/>
                  <a:pt x="89154" y="3128"/>
                  <a:pt x="7144" y="11987"/>
                </a:cubicBezTo>
                <a:cubicBezTo>
                  <a:pt x="31242" y="29608"/>
                  <a:pt x="71438" y="44086"/>
                  <a:pt x="123730" y="48658"/>
                </a:cubicBezTo>
                <a:cubicBezTo>
                  <a:pt x="240792" y="58945"/>
                  <a:pt x="319088" y="125239"/>
                  <a:pt x="319183" y="12533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1" name="Freeform: Shape 860">
            <a:extLst>
              <a:ext uri="{FF2B5EF4-FFF2-40B4-BE49-F238E27FC236}">
                <a16:creationId xmlns:a16="http://schemas.microsoft.com/office/drawing/2014/main" id="{2CAE5E80-C13A-4B89-AFA0-700EA1745499}"/>
              </a:ext>
            </a:extLst>
          </p:cNvPr>
          <p:cNvSpPr/>
          <p:nvPr/>
        </p:nvSpPr>
        <p:spPr>
          <a:xfrm>
            <a:off x="1500396" y="4793270"/>
            <a:ext cx="1028700" cy="990600"/>
          </a:xfrm>
          <a:custGeom>
            <a:avLst/>
            <a:gdLst>
              <a:gd name="connsiteX0" fmla="*/ 278867 w 1028700"/>
              <a:gd name="connsiteY0" fmla="*/ 893344 h 990600"/>
              <a:gd name="connsiteX1" fmla="*/ 552425 w 1028700"/>
              <a:gd name="connsiteY1" fmla="*/ 991452 h 990600"/>
              <a:gd name="connsiteX2" fmla="*/ 1007053 w 1028700"/>
              <a:gd name="connsiteY2" fmla="*/ 870960 h 990600"/>
              <a:gd name="connsiteX3" fmla="*/ 1022674 w 1028700"/>
              <a:gd name="connsiteY3" fmla="*/ 824002 h 990600"/>
              <a:gd name="connsiteX4" fmla="*/ 906850 w 1028700"/>
              <a:gd name="connsiteY4" fmla="*/ 342037 h 990600"/>
              <a:gd name="connsiteX5" fmla="*/ 524612 w 1028700"/>
              <a:gd name="connsiteY5" fmla="*/ 9138 h 990600"/>
              <a:gd name="connsiteX6" fmla="*/ 115989 w 1028700"/>
              <a:gd name="connsiteY6" fmla="*/ 156109 h 990600"/>
              <a:gd name="connsiteX7" fmla="*/ 8071 w 1028700"/>
              <a:gd name="connsiteY7" fmla="*/ 549492 h 990600"/>
              <a:gd name="connsiteX8" fmla="*/ 80461 w 1028700"/>
              <a:gd name="connsiteY8" fmla="*/ 775996 h 990600"/>
              <a:gd name="connsiteX9" fmla="*/ 278867 w 1028700"/>
              <a:gd name="connsiteY9" fmla="*/ 893344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700" h="990600">
                <a:moveTo>
                  <a:pt x="278867" y="893344"/>
                </a:moveTo>
                <a:cubicBezTo>
                  <a:pt x="406026" y="897440"/>
                  <a:pt x="484607" y="991452"/>
                  <a:pt x="552425" y="991452"/>
                </a:cubicBezTo>
                <a:cubicBezTo>
                  <a:pt x="620148" y="991452"/>
                  <a:pt x="923709" y="996119"/>
                  <a:pt x="1007053" y="870960"/>
                </a:cubicBezTo>
                <a:cubicBezTo>
                  <a:pt x="1013244" y="856482"/>
                  <a:pt x="1018483" y="840861"/>
                  <a:pt x="1022674" y="824002"/>
                </a:cubicBezTo>
                <a:cubicBezTo>
                  <a:pt x="1039724" y="718370"/>
                  <a:pt x="964381" y="473577"/>
                  <a:pt x="906850" y="342037"/>
                </a:cubicBezTo>
                <a:cubicBezTo>
                  <a:pt x="849319" y="210497"/>
                  <a:pt x="662343" y="19425"/>
                  <a:pt x="524612" y="9138"/>
                </a:cubicBezTo>
                <a:cubicBezTo>
                  <a:pt x="386976" y="-1149"/>
                  <a:pt x="261531" y="25521"/>
                  <a:pt x="115989" y="156109"/>
                </a:cubicBezTo>
                <a:cubicBezTo>
                  <a:pt x="10357" y="250787"/>
                  <a:pt x="3785" y="448336"/>
                  <a:pt x="8071" y="549492"/>
                </a:cubicBezTo>
                <a:cubicBezTo>
                  <a:pt x="22454" y="623882"/>
                  <a:pt x="46457" y="703987"/>
                  <a:pt x="80461" y="775996"/>
                </a:cubicBezTo>
                <a:cubicBezTo>
                  <a:pt x="82271" y="778854"/>
                  <a:pt x="153232" y="889344"/>
                  <a:pt x="278867" y="893344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2" name="Freeform: Shape 861">
            <a:extLst>
              <a:ext uri="{FF2B5EF4-FFF2-40B4-BE49-F238E27FC236}">
                <a16:creationId xmlns:a16="http://schemas.microsoft.com/office/drawing/2014/main" id="{D96C6509-9A55-4656-AC78-9502BFFD3233}"/>
              </a:ext>
            </a:extLst>
          </p:cNvPr>
          <p:cNvSpPr/>
          <p:nvPr/>
        </p:nvSpPr>
        <p:spPr>
          <a:xfrm>
            <a:off x="1485053" y="4737920"/>
            <a:ext cx="1057275" cy="885825"/>
          </a:xfrm>
          <a:custGeom>
            <a:avLst/>
            <a:gdLst>
              <a:gd name="connsiteX0" fmla="*/ 985344 w 1057275"/>
              <a:gd name="connsiteY0" fmla="*/ 426438 h 885825"/>
              <a:gd name="connsiteX1" fmla="*/ 485948 w 1057275"/>
              <a:gd name="connsiteY1" fmla="*/ 7148 h 885825"/>
              <a:gd name="connsiteX2" fmla="*/ 11222 w 1057275"/>
              <a:gd name="connsiteY2" fmla="*/ 393768 h 885825"/>
              <a:gd name="connsiteX3" fmla="*/ 23414 w 1057275"/>
              <a:gd name="connsiteY3" fmla="*/ 604842 h 885825"/>
              <a:gd name="connsiteX4" fmla="*/ 131332 w 1057275"/>
              <a:gd name="connsiteY4" fmla="*/ 211459 h 885825"/>
              <a:gd name="connsiteX5" fmla="*/ 539955 w 1057275"/>
              <a:gd name="connsiteY5" fmla="*/ 64488 h 885825"/>
              <a:gd name="connsiteX6" fmla="*/ 922193 w 1057275"/>
              <a:gd name="connsiteY6" fmla="*/ 397387 h 885825"/>
              <a:gd name="connsiteX7" fmla="*/ 1038017 w 1057275"/>
              <a:gd name="connsiteY7" fmla="*/ 879352 h 885825"/>
              <a:gd name="connsiteX8" fmla="*/ 985344 w 1057275"/>
              <a:gd name="connsiteY8" fmla="*/ 426438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275" h="885825">
                <a:moveTo>
                  <a:pt x="985344" y="426438"/>
                </a:moveTo>
                <a:cubicBezTo>
                  <a:pt x="985344" y="426438"/>
                  <a:pt x="838754" y="8386"/>
                  <a:pt x="485948" y="7148"/>
                </a:cubicBezTo>
                <a:cubicBezTo>
                  <a:pt x="120759" y="6005"/>
                  <a:pt x="35892" y="244035"/>
                  <a:pt x="11222" y="393768"/>
                </a:cubicBezTo>
                <a:cubicBezTo>
                  <a:pt x="3126" y="443012"/>
                  <a:pt x="7031" y="520260"/>
                  <a:pt x="23414" y="604842"/>
                </a:cubicBezTo>
                <a:cubicBezTo>
                  <a:pt x="19128" y="503686"/>
                  <a:pt x="25605" y="306138"/>
                  <a:pt x="131332" y="211459"/>
                </a:cubicBezTo>
                <a:cubicBezTo>
                  <a:pt x="276874" y="80967"/>
                  <a:pt x="402318" y="54201"/>
                  <a:pt x="539955" y="64488"/>
                </a:cubicBezTo>
                <a:cubicBezTo>
                  <a:pt x="677591" y="74775"/>
                  <a:pt x="864662" y="265847"/>
                  <a:pt x="922193" y="397387"/>
                </a:cubicBezTo>
                <a:cubicBezTo>
                  <a:pt x="979724" y="528832"/>
                  <a:pt x="1055067" y="773625"/>
                  <a:pt x="1038017" y="879352"/>
                </a:cubicBezTo>
                <a:cubicBezTo>
                  <a:pt x="1072402" y="742097"/>
                  <a:pt x="1043732" y="536357"/>
                  <a:pt x="985344" y="42643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0" name="Freeform: Shape 869">
            <a:extLst>
              <a:ext uri="{FF2B5EF4-FFF2-40B4-BE49-F238E27FC236}">
                <a16:creationId xmlns:a16="http://schemas.microsoft.com/office/drawing/2014/main" id="{B5FBFF1E-4E06-4F75-B875-9C8CA3C05DFA}"/>
              </a:ext>
            </a:extLst>
          </p:cNvPr>
          <p:cNvSpPr/>
          <p:nvPr/>
        </p:nvSpPr>
        <p:spPr>
          <a:xfrm>
            <a:off x="1573809" y="5562408"/>
            <a:ext cx="933450" cy="285750"/>
          </a:xfrm>
          <a:custGeom>
            <a:avLst/>
            <a:gdLst>
              <a:gd name="connsiteX0" fmla="*/ 193834 w 933450"/>
              <a:gd name="connsiteY0" fmla="*/ 218408 h 285750"/>
              <a:gd name="connsiteX1" fmla="*/ 922877 w 933450"/>
              <a:gd name="connsiteY1" fmla="*/ 124301 h 285750"/>
              <a:gd name="connsiteX2" fmla="*/ 933641 w 933450"/>
              <a:gd name="connsiteY2" fmla="*/ 102013 h 285750"/>
              <a:gd name="connsiteX3" fmla="*/ 479012 w 933450"/>
              <a:gd name="connsiteY3" fmla="*/ 222504 h 285750"/>
              <a:gd name="connsiteX4" fmla="*/ 205454 w 933450"/>
              <a:gd name="connsiteY4" fmla="*/ 124397 h 285750"/>
              <a:gd name="connsiteX5" fmla="*/ 7144 w 933450"/>
              <a:gd name="connsiteY5" fmla="*/ 7144 h 285750"/>
              <a:gd name="connsiteX6" fmla="*/ 193834 w 933450"/>
              <a:gd name="connsiteY6" fmla="*/ 218408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450" h="285750">
                <a:moveTo>
                  <a:pt x="193834" y="218408"/>
                </a:moveTo>
                <a:cubicBezTo>
                  <a:pt x="403384" y="310896"/>
                  <a:pt x="813245" y="318992"/>
                  <a:pt x="922877" y="124301"/>
                </a:cubicBezTo>
                <a:cubicBezTo>
                  <a:pt x="926783" y="117348"/>
                  <a:pt x="930307" y="109823"/>
                  <a:pt x="933641" y="102013"/>
                </a:cubicBezTo>
                <a:cubicBezTo>
                  <a:pt x="850297" y="227171"/>
                  <a:pt x="546735" y="222504"/>
                  <a:pt x="479012" y="222504"/>
                </a:cubicBezTo>
                <a:cubicBezTo>
                  <a:pt x="411194" y="222504"/>
                  <a:pt x="332613" y="128492"/>
                  <a:pt x="205454" y="124397"/>
                </a:cubicBezTo>
                <a:cubicBezTo>
                  <a:pt x="79819" y="120396"/>
                  <a:pt x="8858" y="9811"/>
                  <a:pt x="7144" y="7144"/>
                </a:cubicBezTo>
                <a:cubicBezTo>
                  <a:pt x="51911" y="102013"/>
                  <a:pt x="113824" y="183071"/>
                  <a:pt x="193834" y="218408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52" name="Group 951">
            <a:extLst>
              <a:ext uri="{FF2B5EF4-FFF2-40B4-BE49-F238E27FC236}">
                <a16:creationId xmlns:a16="http://schemas.microsoft.com/office/drawing/2014/main" id="{397A0150-09F2-49AB-A871-E6D2C6611B97}"/>
              </a:ext>
            </a:extLst>
          </p:cNvPr>
          <p:cNvGrpSpPr/>
          <p:nvPr/>
        </p:nvGrpSpPr>
        <p:grpSpPr>
          <a:xfrm>
            <a:off x="1567713" y="4942331"/>
            <a:ext cx="420052" cy="188214"/>
            <a:chOff x="1567713" y="4942331"/>
            <a:chExt cx="420052" cy="188214"/>
          </a:xfrm>
        </p:grpSpPr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043B0146-4B19-4605-8A84-A3055F646A61}"/>
                </a:ext>
              </a:extLst>
            </p:cNvPr>
            <p:cNvSpPr/>
            <p:nvPr/>
          </p:nvSpPr>
          <p:spPr>
            <a:xfrm>
              <a:off x="1854415" y="4997195"/>
              <a:ext cx="133350" cy="133350"/>
            </a:xfrm>
            <a:custGeom>
              <a:avLst/>
              <a:gdLst>
                <a:gd name="connsiteX0" fmla="*/ 7144 w 133350"/>
                <a:gd name="connsiteY0" fmla="*/ 68199 h 133350"/>
                <a:gd name="connsiteX1" fmla="*/ 68199 w 133350"/>
                <a:gd name="connsiteY1" fmla="*/ 129254 h 133350"/>
                <a:gd name="connsiteX2" fmla="*/ 129254 w 133350"/>
                <a:gd name="connsiteY2" fmla="*/ 68199 h 133350"/>
                <a:gd name="connsiteX3" fmla="*/ 68199 w 133350"/>
                <a:gd name="connsiteY3" fmla="*/ 7144 h 133350"/>
                <a:gd name="connsiteX4" fmla="*/ 7144 w 133350"/>
                <a:gd name="connsiteY4" fmla="*/ 6819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7144" y="68199"/>
                  </a:moveTo>
                  <a:cubicBezTo>
                    <a:pt x="7144" y="101917"/>
                    <a:pt x="34481" y="129254"/>
                    <a:pt x="68199" y="129254"/>
                  </a:cubicBezTo>
                  <a:cubicBezTo>
                    <a:pt x="101918" y="129254"/>
                    <a:pt x="129254" y="101917"/>
                    <a:pt x="129254" y="68199"/>
                  </a:cubicBezTo>
                  <a:cubicBezTo>
                    <a:pt x="129254" y="34481"/>
                    <a:pt x="101918" y="7144"/>
                    <a:pt x="68199" y="7144"/>
                  </a:cubicBezTo>
                  <a:cubicBezTo>
                    <a:pt x="34481" y="7144"/>
                    <a:pt x="7144" y="34481"/>
                    <a:pt x="7144" y="6819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B543109F-0636-4E99-A61B-BE5B592B69D4}"/>
                </a:ext>
              </a:extLst>
            </p:cNvPr>
            <p:cNvSpPr/>
            <p:nvPr/>
          </p:nvSpPr>
          <p:spPr>
            <a:xfrm>
              <a:off x="1567713" y="4997195"/>
              <a:ext cx="133350" cy="133350"/>
            </a:xfrm>
            <a:custGeom>
              <a:avLst/>
              <a:gdLst>
                <a:gd name="connsiteX0" fmla="*/ 7144 w 133350"/>
                <a:gd name="connsiteY0" fmla="*/ 68199 h 133350"/>
                <a:gd name="connsiteX1" fmla="*/ 68199 w 133350"/>
                <a:gd name="connsiteY1" fmla="*/ 129254 h 133350"/>
                <a:gd name="connsiteX2" fmla="*/ 129254 w 133350"/>
                <a:gd name="connsiteY2" fmla="*/ 68199 h 133350"/>
                <a:gd name="connsiteX3" fmla="*/ 68199 w 133350"/>
                <a:gd name="connsiteY3" fmla="*/ 7144 h 133350"/>
                <a:gd name="connsiteX4" fmla="*/ 7144 w 133350"/>
                <a:gd name="connsiteY4" fmla="*/ 6819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7144" y="68199"/>
                  </a:moveTo>
                  <a:cubicBezTo>
                    <a:pt x="7144" y="101917"/>
                    <a:pt x="34480" y="129254"/>
                    <a:pt x="68199" y="129254"/>
                  </a:cubicBezTo>
                  <a:cubicBezTo>
                    <a:pt x="101917" y="129254"/>
                    <a:pt x="129254" y="101917"/>
                    <a:pt x="129254" y="68199"/>
                  </a:cubicBezTo>
                  <a:cubicBezTo>
                    <a:pt x="129254" y="34481"/>
                    <a:pt x="101917" y="7144"/>
                    <a:pt x="68199" y="7144"/>
                  </a:cubicBezTo>
                  <a:cubicBezTo>
                    <a:pt x="34385" y="7144"/>
                    <a:pt x="7144" y="34481"/>
                    <a:pt x="7144" y="6819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6C00B754-E4C0-44FB-A640-649726B1F0B0}"/>
                </a:ext>
              </a:extLst>
            </p:cNvPr>
            <p:cNvSpPr/>
            <p:nvPr/>
          </p:nvSpPr>
          <p:spPr>
            <a:xfrm>
              <a:off x="1876132" y="5009196"/>
              <a:ext cx="38100" cy="38100"/>
            </a:xfrm>
            <a:custGeom>
              <a:avLst/>
              <a:gdLst>
                <a:gd name="connsiteX0" fmla="*/ 7144 w 38100"/>
                <a:gd name="connsiteY0" fmla="*/ 23527 h 38100"/>
                <a:gd name="connsiteX1" fmla="*/ 23527 w 38100"/>
                <a:gd name="connsiteY1" fmla="*/ 7144 h 38100"/>
                <a:gd name="connsiteX2" fmla="*/ 39910 w 38100"/>
                <a:gd name="connsiteY2" fmla="*/ 23527 h 38100"/>
                <a:gd name="connsiteX3" fmla="*/ 23527 w 38100"/>
                <a:gd name="connsiteY3" fmla="*/ 39910 h 38100"/>
                <a:gd name="connsiteX4" fmla="*/ 7144 w 38100"/>
                <a:gd name="connsiteY4" fmla="*/ 235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7144" y="23527"/>
                  </a:moveTo>
                  <a:cubicBezTo>
                    <a:pt x="7144" y="14478"/>
                    <a:pt x="14478" y="7144"/>
                    <a:pt x="23527" y="7144"/>
                  </a:cubicBezTo>
                  <a:cubicBezTo>
                    <a:pt x="32575" y="7144"/>
                    <a:pt x="39910" y="14478"/>
                    <a:pt x="39910" y="23527"/>
                  </a:cubicBezTo>
                  <a:cubicBezTo>
                    <a:pt x="39910" y="32576"/>
                    <a:pt x="32575" y="39910"/>
                    <a:pt x="23527" y="39910"/>
                  </a:cubicBezTo>
                  <a:cubicBezTo>
                    <a:pt x="14478" y="39910"/>
                    <a:pt x="7144" y="32576"/>
                    <a:pt x="7144" y="23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E81CE2CE-F0BD-42B8-83A7-98974E692A9A}"/>
                </a:ext>
              </a:extLst>
            </p:cNvPr>
            <p:cNvSpPr/>
            <p:nvPr/>
          </p:nvSpPr>
          <p:spPr>
            <a:xfrm>
              <a:off x="1638674" y="5013197"/>
              <a:ext cx="38100" cy="38100"/>
            </a:xfrm>
            <a:custGeom>
              <a:avLst/>
              <a:gdLst>
                <a:gd name="connsiteX0" fmla="*/ 35909 w 38100"/>
                <a:gd name="connsiteY0" fmla="*/ 21527 h 38100"/>
                <a:gd name="connsiteX1" fmla="*/ 21527 w 38100"/>
                <a:gd name="connsiteY1" fmla="*/ 7144 h 38100"/>
                <a:gd name="connsiteX2" fmla="*/ 7144 w 38100"/>
                <a:gd name="connsiteY2" fmla="*/ 21527 h 38100"/>
                <a:gd name="connsiteX3" fmla="*/ 21527 w 38100"/>
                <a:gd name="connsiteY3" fmla="*/ 35909 h 38100"/>
                <a:gd name="connsiteX4" fmla="*/ 35909 w 38100"/>
                <a:gd name="connsiteY4" fmla="*/ 215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909" y="21527"/>
                  </a:moveTo>
                  <a:cubicBezTo>
                    <a:pt x="35909" y="13526"/>
                    <a:pt x="29432" y="7144"/>
                    <a:pt x="21527" y="7144"/>
                  </a:cubicBezTo>
                  <a:cubicBezTo>
                    <a:pt x="13525" y="7144"/>
                    <a:pt x="7144" y="13621"/>
                    <a:pt x="7144" y="21527"/>
                  </a:cubicBezTo>
                  <a:cubicBezTo>
                    <a:pt x="7144" y="29432"/>
                    <a:pt x="13525" y="35909"/>
                    <a:pt x="21527" y="35909"/>
                  </a:cubicBezTo>
                  <a:cubicBezTo>
                    <a:pt x="29432" y="35909"/>
                    <a:pt x="35909" y="29432"/>
                    <a:pt x="35909" y="21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4D4EC76D-CDAA-4DE7-9E38-A1A1E5F44774}"/>
                </a:ext>
              </a:extLst>
            </p:cNvPr>
            <p:cNvSpPr/>
            <p:nvPr/>
          </p:nvSpPr>
          <p:spPr>
            <a:xfrm>
              <a:off x="1812308" y="4942331"/>
              <a:ext cx="57150" cy="47625"/>
            </a:xfrm>
            <a:custGeom>
              <a:avLst/>
              <a:gdLst>
                <a:gd name="connsiteX0" fmla="*/ 35916 w 57150"/>
                <a:gd name="connsiteY0" fmla="*/ 7144 h 47625"/>
                <a:gd name="connsiteX1" fmla="*/ 10198 w 57150"/>
                <a:gd name="connsiteY1" fmla="*/ 27623 h 47625"/>
                <a:gd name="connsiteX2" fmla="*/ 43060 w 57150"/>
                <a:gd name="connsiteY2" fmla="*/ 32766 h 47625"/>
                <a:gd name="connsiteX3" fmla="*/ 35916 w 57150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35916" y="7144"/>
                  </a:moveTo>
                  <a:cubicBezTo>
                    <a:pt x="35916" y="7144"/>
                    <a:pt x="23629" y="7049"/>
                    <a:pt x="10198" y="27623"/>
                  </a:cubicBezTo>
                  <a:cubicBezTo>
                    <a:pt x="-3137" y="48197"/>
                    <a:pt x="30772" y="40005"/>
                    <a:pt x="43060" y="32766"/>
                  </a:cubicBezTo>
                  <a:cubicBezTo>
                    <a:pt x="55442" y="25527"/>
                    <a:pt x="58490" y="7144"/>
                    <a:pt x="35916" y="7144"/>
                  </a:cubicBez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CD2A0883-B6DD-4F52-96A0-597411BDF32B}"/>
                </a:ext>
              </a:extLst>
            </p:cNvPr>
            <p:cNvSpPr/>
            <p:nvPr/>
          </p:nvSpPr>
          <p:spPr>
            <a:xfrm>
              <a:off x="1684936" y="4942331"/>
              <a:ext cx="47625" cy="47625"/>
            </a:xfrm>
            <a:custGeom>
              <a:avLst/>
              <a:gdLst>
                <a:gd name="connsiteX0" fmla="*/ 22508 w 47625"/>
                <a:gd name="connsiteY0" fmla="*/ 7144 h 47625"/>
                <a:gd name="connsiteX1" fmla="*/ 46130 w 47625"/>
                <a:gd name="connsiteY1" fmla="*/ 27623 h 47625"/>
                <a:gd name="connsiteX2" fmla="*/ 15935 w 47625"/>
                <a:gd name="connsiteY2" fmla="*/ 32766 h 47625"/>
                <a:gd name="connsiteX3" fmla="*/ 22508 w 4762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22508" y="7144"/>
                  </a:moveTo>
                  <a:cubicBezTo>
                    <a:pt x="22508" y="7144"/>
                    <a:pt x="33843" y="7049"/>
                    <a:pt x="46130" y="27623"/>
                  </a:cubicBezTo>
                  <a:cubicBezTo>
                    <a:pt x="58417" y="48197"/>
                    <a:pt x="27270" y="40005"/>
                    <a:pt x="15935" y="32766"/>
                  </a:cubicBezTo>
                  <a:cubicBezTo>
                    <a:pt x="4601" y="25527"/>
                    <a:pt x="1743" y="7144"/>
                    <a:pt x="22508" y="7144"/>
                  </a:cubicBez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69" name="Freeform: Shape 868">
            <a:extLst>
              <a:ext uri="{FF2B5EF4-FFF2-40B4-BE49-F238E27FC236}">
                <a16:creationId xmlns:a16="http://schemas.microsoft.com/office/drawing/2014/main" id="{B580EBE4-BC5A-4F31-ADBA-261FEEA5962A}"/>
              </a:ext>
            </a:extLst>
          </p:cNvPr>
          <p:cNvSpPr/>
          <p:nvPr/>
        </p:nvSpPr>
        <p:spPr>
          <a:xfrm>
            <a:off x="1659343" y="5398483"/>
            <a:ext cx="304800" cy="85725"/>
          </a:xfrm>
          <a:custGeom>
            <a:avLst/>
            <a:gdLst>
              <a:gd name="connsiteX0" fmla="*/ 7144 w 304800"/>
              <a:gd name="connsiteY0" fmla="*/ 25622 h 85725"/>
              <a:gd name="connsiteX1" fmla="*/ 298895 w 304800"/>
              <a:gd name="connsiteY1" fmla="*/ 7144 h 85725"/>
              <a:gd name="connsiteX2" fmla="*/ 7144 w 304800"/>
              <a:gd name="connsiteY2" fmla="*/ 25622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85725">
                <a:moveTo>
                  <a:pt x="7144" y="25622"/>
                </a:moveTo>
                <a:cubicBezTo>
                  <a:pt x="7144" y="25622"/>
                  <a:pt x="138589" y="81058"/>
                  <a:pt x="298895" y="7144"/>
                </a:cubicBezTo>
                <a:cubicBezTo>
                  <a:pt x="298799" y="7144"/>
                  <a:pt x="155543" y="168593"/>
                  <a:pt x="7144" y="25622"/>
                </a:cubicBezTo>
                <a:close/>
              </a:path>
            </a:pathLst>
          </a:custGeom>
          <a:solidFill>
            <a:srgbClr val="BBBD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55" name="Group 954">
            <a:extLst>
              <a:ext uri="{FF2B5EF4-FFF2-40B4-BE49-F238E27FC236}">
                <a16:creationId xmlns:a16="http://schemas.microsoft.com/office/drawing/2014/main" id="{9FC8C880-FF99-4B23-9165-9D94CDBDA08C}"/>
              </a:ext>
            </a:extLst>
          </p:cNvPr>
          <p:cNvGrpSpPr/>
          <p:nvPr/>
        </p:nvGrpSpPr>
        <p:grpSpPr>
          <a:xfrm>
            <a:off x="1634769" y="5140884"/>
            <a:ext cx="247650" cy="184899"/>
            <a:chOff x="1634769" y="5140884"/>
            <a:chExt cx="247650" cy="184899"/>
          </a:xfrm>
        </p:grpSpPr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4B27120-BD55-4831-B7FC-9CE0453F9C0D}"/>
                </a:ext>
              </a:extLst>
            </p:cNvPr>
            <p:cNvSpPr/>
            <p:nvPr/>
          </p:nvSpPr>
          <p:spPr>
            <a:xfrm>
              <a:off x="1641747" y="5192433"/>
              <a:ext cx="219075" cy="133350"/>
            </a:xfrm>
            <a:custGeom>
              <a:avLst/>
              <a:gdLst>
                <a:gd name="connsiteX0" fmla="*/ 48838 w 219075"/>
                <a:gd name="connsiteY0" fmla="*/ 22027 h 133350"/>
                <a:gd name="connsiteX1" fmla="*/ 42932 w 219075"/>
                <a:gd name="connsiteY1" fmla="*/ 22313 h 133350"/>
                <a:gd name="connsiteX2" fmla="*/ 42361 w 219075"/>
                <a:gd name="connsiteY2" fmla="*/ 24789 h 133350"/>
                <a:gd name="connsiteX3" fmla="*/ 39884 w 219075"/>
                <a:gd name="connsiteY3" fmla="*/ 25361 h 133350"/>
                <a:gd name="connsiteX4" fmla="*/ 22930 w 219075"/>
                <a:gd name="connsiteY4" fmla="*/ 40410 h 133350"/>
                <a:gd name="connsiteX5" fmla="*/ 17977 w 219075"/>
                <a:gd name="connsiteY5" fmla="*/ 51269 h 133350"/>
                <a:gd name="connsiteX6" fmla="*/ 7499 w 219075"/>
                <a:gd name="connsiteY6" fmla="*/ 54507 h 133350"/>
                <a:gd name="connsiteX7" fmla="*/ 17596 w 219075"/>
                <a:gd name="connsiteY7" fmla="*/ 83940 h 133350"/>
                <a:gd name="connsiteX8" fmla="*/ 26835 w 219075"/>
                <a:gd name="connsiteY8" fmla="*/ 94703 h 133350"/>
                <a:gd name="connsiteX9" fmla="*/ 30455 w 219075"/>
                <a:gd name="connsiteY9" fmla="*/ 100418 h 133350"/>
                <a:gd name="connsiteX10" fmla="*/ 27502 w 219075"/>
                <a:gd name="connsiteY10" fmla="*/ 107847 h 133350"/>
                <a:gd name="connsiteX11" fmla="*/ 42647 w 219075"/>
                <a:gd name="connsiteY11" fmla="*/ 112800 h 133350"/>
                <a:gd name="connsiteX12" fmla="*/ 56934 w 219075"/>
                <a:gd name="connsiteY12" fmla="*/ 118515 h 133350"/>
                <a:gd name="connsiteX13" fmla="*/ 73508 w 219075"/>
                <a:gd name="connsiteY13" fmla="*/ 123945 h 133350"/>
                <a:gd name="connsiteX14" fmla="*/ 91605 w 219075"/>
                <a:gd name="connsiteY14" fmla="*/ 127850 h 133350"/>
                <a:gd name="connsiteX15" fmla="*/ 108941 w 219075"/>
                <a:gd name="connsiteY15" fmla="*/ 126516 h 133350"/>
                <a:gd name="connsiteX16" fmla="*/ 129038 w 219075"/>
                <a:gd name="connsiteY16" fmla="*/ 128231 h 133350"/>
                <a:gd name="connsiteX17" fmla="*/ 141326 w 219075"/>
                <a:gd name="connsiteY17" fmla="*/ 120420 h 133350"/>
                <a:gd name="connsiteX18" fmla="*/ 159804 w 219075"/>
                <a:gd name="connsiteY18" fmla="*/ 118992 h 133350"/>
                <a:gd name="connsiteX19" fmla="*/ 167424 w 219075"/>
                <a:gd name="connsiteY19" fmla="*/ 114229 h 133350"/>
                <a:gd name="connsiteX20" fmla="*/ 175520 w 219075"/>
                <a:gd name="connsiteY20" fmla="*/ 113086 h 133350"/>
                <a:gd name="connsiteX21" fmla="*/ 182855 w 219075"/>
                <a:gd name="connsiteY21" fmla="*/ 109181 h 133350"/>
                <a:gd name="connsiteX22" fmla="*/ 192570 w 219075"/>
                <a:gd name="connsiteY22" fmla="*/ 106895 h 133350"/>
                <a:gd name="connsiteX23" fmla="*/ 198285 w 219075"/>
                <a:gd name="connsiteY23" fmla="*/ 101847 h 133350"/>
                <a:gd name="connsiteX24" fmla="*/ 206096 w 219075"/>
                <a:gd name="connsiteY24" fmla="*/ 98894 h 133350"/>
                <a:gd name="connsiteX25" fmla="*/ 216764 w 219075"/>
                <a:gd name="connsiteY25" fmla="*/ 84892 h 133350"/>
                <a:gd name="connsiteX26" fmla="*/ 215240 w 219075"/>
                <a:gd name="connsiteY26" fmla="*/ 67938 h 133350"/>
                <a:gd name="connsiteX27" fmla="*/ 207524 w 219075"/>
                <a:gd name="connsiteY27" fmla="*/ 52602 h 133350"/>
                <a:gd name="connsiteX28" fmla="*/ 195237 w 219075"/>
                <a:gd name="connsiteY28" fmla="*/ 42030 h 133350"/>
                <a:gd name="connsiteX29" fmla="*/ 187617 w 219075"/>
                <a:gd name="connsiteY29" fmla="*/ 40125 h 133350"/>
                <a:gd name="connsiteX30" fmla="*/ 181807 w 219075"/>
                <a:gd name="connsiteY30" fmla="*/ 35076 h 133350"/>
                <a:gd name="connsiteX31" fmla="*/ 156756 w 219075"/>
                <a:gd name="connsiteY31" fmla="*/ 25075 h 133350"/>
                <a:gd name="connsiteX32" fmla="*/ 133229 w 219075"/>
                <a:gd name="connsiteY32" fmla="*/ 8883 h 133350"/>
                <a:gd name="connsiteX33" fmla="*/ 104273 w 219075"/>
                <a:gd name="connsiteY33" fmla="*/ 9168 h 133350"/>
                <a:gd name="connsiteX34" fmla="*/ 76556 w 219075"/>
                <a:gd name="connsiteY34" fmla="*/ 12312 h 133350"/>
                <a:gd name="connsiteX35" fmla="*/ 48838 w 219075"/>
                <a:gd name="connsiteY35" fmla="*/ 2202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9075" h="133350">
                  <a:moveTo>
                    <a:pt x="48838" y="22027"/>
                  </a:moveTo>
                  <a:cubicBezTo>
                    <a:pt x="47123" y="21551"/>
                    <a:pt x="44647" y="22027"/>
                    <a:pt x="42932" y="22313"/>
                  </a:cubicBezTo>
                  <a:cubicBezTo>
                    <a:pt x="42742" y="23170"/>
                    <a:pt x="42551" y="23932"/>
                    <a:pt x="42361" y="24789"/>
                  </a:cubicBezTo>
                  <a:cubicBezTo>
                    <a:pt x="41504" y="24980"/>
                    <a:pt x="40742" y="25170"/>
                    <a:pt x="39884" y="25361"/>
                  </a:cubicBezTo>
                  <a:cubicBezTo>
                    <a:pt x="37217" y="34219"/>
                    <a:pt x="26073" y="33648"/>
                    <a:pt x="22930" y="40410"/>
                  </a:cubicBezTo>
                  <a:cubicBezTo>
                    <a:pt x="20072" y="46506"/>
                    <a:pt x="25025" y="47649"/>
                    <a:pt x="17977" y="51269"/>
                  </a:cubicBezTo>
                  <a:cubicBezTo>
                    <a:pt x="15786" y="52412"/>
                    <a:pt x="10262" y="53841"/>
                    <a:pt x="7499" y="54507"/>
                  </a:cubicBezTo>
                  <a:cubicBezTo>
                    <a:pt x="5785" y="66414"/>
                    <a:pt x="10452" y="75177"/>
                    <a:pt x="17596" y="83940"/>
                  </a:cubicBezTo>
                  <a:cubicBezTo>
                    <a:pt x="20739" y="87750"/>
                    <a:pt x="24168" y="90893"/>
                    <a:pt x="26835" y="94703"/>
                  </a:cubicBezTo>
                  <a:cubicBezTo>
                    <a:pt x="28550" y="97179"/>
                    <a:pt x="30264" y="97084"/>
                    <a:pt x="30455" y="100418"/>
                  </a:cubicBezTo>
                  <a:cubicBezTo>
                    <a:pt x="30645" y="104133"/>
                    <a:pt x="26264" y="104133"/>
                    <a:pt x="27502" y="107847"/>
                  </a:cubicBezTo>
                  <a:cubicBezTo>
                    <a:pt x="31883" y="109943"/>
                    <a:pt x="37979" y="111753"/>
                    <a:pt x="42647" y="112800"/>
                  </a:cubicBezTo>
                  <a:cubicBezTo>
                    <a:pt x="48838" y="114324"/>
                    <a:pt x="51505" y="115086"/>
                    <a:pt x="56934" y="118515"/>
                  </a:cubicBezTo>
                  <a:cubicBezTo>
                    <a:pt x="62363" y="121849"/>
                    <a:pt x="67888" y="121278"/>
                    <a:pt x="73508" y="123945"/>
                  </a:cubicBezTo>
                  <a:cubicBezTo>
                    <a:pt x="80366" y="127183"/>
                    <a:pt x="83604" y="128802"/>
                    <a:pt x="91605" y="127850"/>
                  </a:cubicBezTo>
                  <a:cubicBezTo>
                    <a:pt x="96653" y="127278"/>
                    <a:pt x="103130" y="125850"/>
                    <a:pt x="108941" y="126516"/>
                  </a:cubicBezTo>
                  <a:cubicBezTo>
                    <a:pt x="114941" y="127278"/>
                    <a:pt x="122657" y="129945"/>
                    <a:pt x="129038" y="128231"/>
                  </a:cubicBezTo>
                  <a:cubicBezTo>
                    <a:pt x="133706" y="126993"/>
                    <a:pt x="136754" y="122325"/>
                    <a:pt x="141326" y="120420"/>
                  </a:cubicBezTo>
                  <a:cubicBezTo>
                    <a:pt x="146850" y="118134"/>
                    <a:pt x="154375" y="121087"/>
                    <a:pt x="159804" y="118992"/>
                  </a:cubicBezTo>
                  <a:cubicBezTo>
                    <a:pt x="162947" y="117753"/>
                    <a:pt x="163424" y="115086"/>
                    <a:pt x="167424" y="114229"/>
                  </a:cubicBezTo>
                  <a:cubicBezTo>
                    <a:pt x="170377" y="113562"/>
                    <a:pt x="172853" y="114134"/>
                    <a:pt x="175520" y="113086"/>
                  </a:cubicBezTo>
                  <a:cubicBezTo>
                    <a:pt x="177997" y="112134"/>
                    <a:pt x="179902" y="110038"/>
                    <a:pt x="182855" y="109181"/>
                  </a:cubicBezTo>
                  <a:cubicBezTo>
                    <a:pt x="186188" y="108228"/>
                    <a:pt x="189617" y="108228"/>
                    <a:pt x="192570" y="106895"/>
                  </a:cubicBezTo>
                  <a:cubicBezTo>
                    <a:pt x="194475" y="105942"/>
                    <a:pt x="196475" y="103085"/>
                    <a:pt x="198285" y="101847"/>
                  </a:cubicBezTo>
                  <a:cubicBezTo>
                    <a:pt x="201524" y="99656"/>
                    <a:pt x="203048" y="100227"/>
                    <a:pt x="206096" y="98894"/>
                  </a:cubicBezTo>
                  <a:cubicBezTo>
                    <a:pt x="211620" y="96417"/>
                    <a:pt x="216573" y="91464"/>
                    <a:pt x="216764" y="84892"/>
                  </a:cubicBezTo>
                  <a:cubicBezTo>
                    <a:pt x="216954" y="79558"/>
                    <a:pt x="215906" y="73462"/>
                    <a:pt x="215240" y="67938"/>
                  </a:cubicBezTo>
                  <a:cubicBezTo>
                    <a:pt x="214478" y="61461"/>
                    <a:pt x="210858" y="58222"/>
                    <a:pt x="207524" y="52602"/>
                  </a:cubicBezTo>
                  <a:cubicBezTo>
                    <a:pt x="203619" y="45935"/>
                    <a:pt x="203333" y="44030"/>
                    <a:pt x="195237" y="42030"/>
                  </a:cubicBezTo>
                  <a:cubicBezTo>
                    <a:pt x="192189" y="41363"/>
                    <a:pt x="190284" y="41363"/>
                    <a:pt x="187617" y="40125"/>
                  </a:cubicBezTo>
                  <a:cubicBezTo>
                    <a:pt x="183807" y="38410"/>
                    <a:pt x="184760" y="37934"/>
                    <a:pt x="181807" y="35076"/>
                  </a:cubicBezTo>
                  <a:cubicBezTo>
                    <a:pt x="175044" y="28599"/>
                    <a:pt x="165043" y="29171"/>
                    <a:pt x="156756" y="25075"/>
                  </a:cubicBezTo>
                  <a:cubicBezTo>
                    <a:pt x="148279" y="20979"/>
                    <a:pt x="142088" y="12121"/>
                    <a:pt x="133229" y="8883"/>
                  </a:cubicBezTo>
                  <a:cubicBezTo>
                    <a:pt x="125038" y="5835"/>
                    <a:pt x="112370" y="7359"/>
                    <a:pt x="104273" y="9168"/>
                  </a:cubicBezTo>
                  <a:cubicBezTo>
                    <a:pt x="95225" y="11264"/>
                    <a:pt x="85700" y="12216"/>
                    <a:pt x="76556" y="12312"/>
                  </a:cubicBezTo>
                  <a:lnTo>
                    <a:pt x="48838" y="22027"/>
                  </a:ln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2B8C24F7-8996-4713-A4EC-55FDAB2BE180}"/>
                </a:ext>
              </a:extLst>
            </p:cNvPr>
            <p:cNvSpPr/>
            <p:nvPr/>
          </p:nvSpPr>
          <p:spPr>
            <a:xfrm>
              <a:off x="1634769" y="5173666"/>
              <a:ext cx="247650" cy="142875"/>
            </a:xfrm>
            <a:custGeom>
              <a:avLst/>
              <a:gdLst>
                <a:gd name="connsiteX0" fmla="*/ 7144 w 247650"/>
                <a:gd name="connsiteY0" fmla="*/ 99373 h 142875"/>
                <a:gd name="connsiteX1" fmla="*/ 71914 w 247650"/>
                <a:gd name="connsiteY1" fmla="*/ 116899 h 142875"/>
                <a:gd name="connsiteX2" fmla="*/ 81153 w 247650"/>
                <a:gd name="connsiteY2" fmla="*/ 20315 h 142875"/>
                <a:gd name="connsiteX3" fmla="*/ 108871 w 247650"/>
                <a:gd name="connsiteY3" fmla="*/ 20315 h 142875"/>
                <a:gd name="connsiteX4" fmla="*/ 146875 w 247650"/>
                <a:gd name="connsiteY4" fmla="*/ 117470 h 142875"/>
                <a:gd name="connsiteX5" fmla="*/ 248317 w 247650"/>
                <a:gd name="connsiteY5" fmla="*/ 97944 h 142875"/>
                <a:gd name="connsiteX6" fmla="*/ 100965 w 247650"/>
                <a:gd name="connsiteY6" fmla="*/ 126233 h 142875"/>
                <a:gd name="connsiteX7" fmla="*/ 7144 w 247650"/>
                <a:gd name="connsiteY7" fmla="*/ 9937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650" h="142875">
                  <a:moveTo>
                    <a:pt x="7144" y="99373"/>
                  </a:moveTo>
                  <a:cubicBezTo>
                    <a:pt x="7144" y="99373"/>
                    <a:pt x="32861" y="127662"/>
                    <a:pt x="71914" y="116899"/>
                  </a:cubicBezTo>
                  <a:cubicBezTo>
                    <a:pt x="101918" y="108612"/>
                    <a:pt x="90392" y="40889"/>
                    <a:pt x="81153" y="20315"/>
                  </a:cubicBezTo>
                  <a:cubicBezTo>
                    <a:pt x="71914" y="-163"/>
                    <a:pt x="108871" y="5933"/>
                    <a:pt x="108871" y="20315"/>
                  </a:cubicBezTo>
                  <a:cubicBezTo>
                    <a:pt x="108871" y="34698"/>
                    <a:pt x="85249" y="107660"/>
                    <a:pt x="146875" y="117470"/>
                  </a:cubicBezTo>
                  <a:cubicBezTo>
                    <a:pt x="208502" y="127281"/>
                    <a:pt x="248317" y="97944"/>
                    <a:pt x="248317" y="97944"/>
                  </a:cubicBezTo>
                  <a:cubicBezTo>
                    <a:pt x="248317" y="97944"/>
                    <a:pt x="195929" y="175763"/>
                    <a:pt x="100965" y="126233"/>
                  </a:cubicBezTo>
                  <a:cubicBezTo>
                    <a:pt x="100965" y="126138"/>
                    <a:pt x="38957" y="173382"/>
                    <a:pt x="7144" y="99373"/>
                  </a:cubicBezTo>
                  <a:close/>
                </a:path>
              </a:pathLst>
            </a:custGeom>
            <a:solidFill>
              <a:srgbClr val="595A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558E2D2-149D-4F1F-8F31-78860F073A76}"/>
                </a:ext>
              </a:extLst>
            </p:cNvPr>
            <p:cNvSpPr/>
            <p:nvPr/>
          </p:nvSpPr>
          <p:spPr>
            <a:xfrm>
              <a:off x="1658050" y="5140884"/>
              <a:ext cx="152400" cy="104775"/>
            </a:xfrm>
            <a:custGeom>
              <a:avLst/>
              <a:gdLst>
                <a:gd name="connsiteX0" fmla="*/ 140739 w 152400"/>
                <a:gd name="connsiteY0" fmla="*/ 23379 h 104775"/>
                <a:gd name="connsiteX1" fmla="*/ 27677 w 152400"/>
                <a:gd name="connsiteY1" fmla="*/ 19283 h 104775"/>
                <a:gd name="connsiteX2" fmla="*/ 64063 w 152400"/>
                <a:gd name="connsiteY2" fmla="*/ 100722 h 104775"/>
                <a:gd name="connsiteX3" fmla="*/ 140739 w 152400"/>
                <a:gd name="connsiteY3" fmla="*/ 233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04775">
                  <a:moveTo>
                    <a:pt x="140739" y="23379"/>
                  </a:moveTo>
                  <a:cubicBezTo>
                    <a:pt x="140739" y="23379"/>
                    <a:pt x="89018" y="-10244"/>
                    <a:pt x="27677" y="19283"/>
                  </a:cubicBezTo>
                  <a:cubicBezTo>
                    <a:pt x="-27854" y="46049"/>
                    <a:pt x="44727" y="91007"/>
                    <a:pt x="64063" y="100722"/>
                  </a:cubicBezTo>
                  <a:cubicBezTo>
                    <a:pt x="83303" y="110247"/>
                    <a:pt x="181696" y="59384"/>
                    <a:pt x="140739" y="23379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89322985-8C21-4D70-B5C9-A05764426392}"/>
                </a:ext>
              </a:extLst>
            </p:cNvPr>
            <p:cNvSpPr/>
            <p:nvPr/>
          </p:nvSpPr>
          <p:spPr>
            <a:xfrm>
              <a:off x="1670106" y="5147309"/>
              <a:ext cx="133350" cy="28575"/>
            </a:xfrm>
            <a:custGeom>
              <a:avLst/>
              <a:gdLst>
                <a:gd name="connsiteX0" fmla="*/ 7144 w 133350"/>
                <a:gd name="connsiteY0" fmla="*/ 25622 h 28575"/>
                <a:gd name="connsiteX1" fmla="*/ 66866 w 133350"/>
                <a:gd name="connsiteY1" fmla="*/ 7144 h 28575"/>
                <a:gd name="connsiteX2" fmla="*/ 128588 w 133350"/>
                <a:gd name="connsiteY2" fmla="*/ 28670 h 28575"/>
                <a:gd name="connsiteX3" fmla="*/ 7144 w 133350"/>
                <a:gd name="connsiteY3" fmla="*/ 25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28575">
                  <a:moveTo>
                    <a:pt x="7144" y="25622"/>
                  </a:moveTo>
                  <a:cubicBezTo>
                    <a:pt x="7144" y="25622"/>
                    <a:pt x="24098" y="7144"/>
                    <a:pt x="66866" y="7144"/>
                  </a:cubicBezTo>
                  <a:cubicBezTo>
                    <a:pt x="109633" y="7144"/>
                    <a:pt x="128588" y="28670"/>
                    <a:pt x="128588" y="28670"/>
                  </a:cubicBezTo>
                  <a:cubicBezTo>
                    <a:pt x="128588" y="28670"/>
                    <a:pt x="51530" y="12478"/>
                    <a:pt x="7144" y="25622"/>
                  </a:cubicBezTo>
                  <a:close/>
                </a:path>
              </a:pathLst>
            </a:custGeom>
            <a:solidFill>
              <a:srgbClr val="4141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F6C6A486-FFC5-4B70-A80D-367B731ABB32}"/>
                </a:ext>
              </a:extLst>
            </p:cNvPr>
            <p:cNvSpPr/>
            <p:nvPr/>
          </p:nvSpPr>
          <p:spPr>
            <a:xfrm>
              <a:off x="1758612" y="5228892"/>
              <a:ext cx="19050" cy="19050"/>
            </a:xfrm>
            <a:custGeom>
              <a:avLst/>
              <a:gdLst>
                <a:gd name="connsiteX0" fmla="*/ 13697 w 19050"/>
                <a:gd name="connsiteY0" fmla="*/ 7189 h 19050"/>
                <a:gd name="connsiteX1" fmla="*/ 7411 w 19050"/>
                <a:gd name="connsiteY1" fmla="*/ 13381 h 19050"/>
                <a:gd name="connsiteX2" fmla="*/ 17603 w 19050"/>
                <a:gd name="connsiteY2" fmla="*/ 16238 h 19050"/>
                <a:gd name="connsiteX3" fmla="*/ 18841 w 19050"/>
                <a:gd name="connsiteY3" fmla="*/ 13285 h 19050"/>
                <a:gd name="connsiteX4" fmla="*/ 13697 w 19050"/>
                <a:gd name="connsiteY4" fmla="*/ 71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3697" y="7189"/>
                  </a:moveTo>
                  <a:cubicBezTo>
                    <a:pt x="9983" y="6808"/>
                    <a:pt x="6077" y="8809"/>
                    <a:pt x="7411" y="13381"/>
                  </a:cubicBezTo>
                  <a:cubicBezTo>
                    <a:pt x="8649" y="17381"/>
                    <a:pt x="14269" y="16714"/>
                    <a:pt x="17603" y="16238"/>
                  </a:cubicBezTo>
                  <a:cubicBezTo>
                    <a:pt x="17888" y="15095"/>
                    <a:pt x="18650" y="14333"/>
                    <a:pt x="18841" y="13285"/>
                  </a:cubicBezTo>
                  <a:lnTo>
                    <a:pt x="13697" y="71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56A52A66-77B6-4C93-BEB1-69F775E1B30E}"/>
                </a:ext>
              </a:extLst>
            </p:cNvPr>
            <p:cNvSpPr/>
            <p:nvPr/>
          </p:nvSpPr>
          <p:spPr>
            <a:xfrm>
              <a:off x="1759724" y="5249319"/>
              <a:ext cx="19050" cy="19050"/>
            </a:xfrm>
            <a:custGeom>
              <a:avLst/>
              <a:gdLst>
                <a:gd name="connsiteX0" fmla="*/ 14586 w 19050"/>
                <a:gd name="connsiteY0" fmla="*/ 7241 h 19050"/>
                <a:gd name="connsiteX1" fmla="*/ 8109 w 19050"/>
                <a:gd name="connsiteY1" fmla="*/ 8194 h 19050"/>
                <a:gd name="connsiteX2" fmla="*/ 7537 w 19050"/>
                <a:gd name="connsiteY2" fmla="*/ 16290 h 19050"/>
                <a:gd name="connsiteX3" fmla="*/ 16681 w 19050"/>
                <a:gd name="connsiteY3" fmla="*/ 15528 h 19050"/>
                <a:gd name="connsiteX4" fmla="*/ 14586 w 19050"/>
                <a:gd name="connsiteY4" fmla="*/ 7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586" y="7241"/>
                  </a:moveTo>
                  <a:cubicBezTo>
                    <a:pt x="12395" y="7337"/>
                    <a:pt x="9537" y="6575"/>
                    <a:pt x="8109" y="8194"/>
                  </a:cubicBezTo>
                  <a:cubicBezTo>
                    <a:pt x="6585" y="10004"/>
                    <a:pt x="7251" y="14195"/>
                    <a:pt x="7537" y="16290"/>
                  </a:cubicBezTo>
                  <a:cubicBezTo>
                    <a:pt x="9918" y="16862"/>
                    <a:pt x="16110" y="19624"/>
                    <a:pt x="16681" y="15528"/>
                  </a:cubicBezTo>
                  <a:lnTo>
                    <a:pt x="14586" y="724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1FE7836-7D38-4E4E-93D1-67E6DDE31E8C}"/>
                </a:ext>
              </a:extLst>
            </p:cNvPr>
            <p:cNvSpPr/>
            <p:nvPr/>
          </p:nvSpPr>
          <p:spPr>
            <a:xfrm>
              <a:off x="1776084" y="5241083"/>
              <a:ext cx="19050" cy="19050"/>
            </a:xfrm>
            <a:custGeom>
              <a:avLst/>
              <a:gdLst>
                <a:gd name="connsiteX0" fmla="*/ 12704 w 19050"/>
                <a:gd name="connsiteY0" fmla="*/ 7286 h 19050"/>
                <a:gd name="connsiteX1" fmla="*/ 7465 w 19050"/>
                <a:gd name="connsiteY1" fmla="*/ 12430 h 19050"/>
                <a:gd name="connsiteX2" fmla="*/ 14704 w 19050"/>
                <a:gd name="connsiteY2" fmla="*/ 12334 h 19050"/>
                <a:gd name="connsiteX3" fmla="*/ 12704 w 19050"/>
                <a:gd name="connsiteY3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704" y="7286"/>
                  </a:moveTo>
                  <a:cubicBezTo>
                    <a:pt x="9656" y="6524"/>
                    <a:pt x="6036" y="8905"/>
                    <a:pt x="7465" y="12430"/>
                  </a:cubicBezTo>
                  <a:cubicBezTo>
                    <a:pt x="8513" y="14906"/>
                    <a:pt x="14323" y="15763"/>
                    <a:pt x="14704" y="12334"/>
                  </a:cubicBezTo>
                  <a:lnTo>
                    <a:pt x="12704" y="7286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45C5BE37-CA9C-4679-8DC0-FBECB38CC582}"/>
                </a:ext>
              </a:extLst>
            </p:cNvPr>
            <p:cNvSpPr/>
            <p:nvPr/>
          </p:nvSpPr>
          <p:spPr>
            <a:xfrm>
              <a:off x="1774308" y="5216506"/>
              <a:ext cx="19050" cy="19050"/>
            </a:xfrm>
            <a:custGeom>
              <a:avLst/>
              <a:gdLst>
                <a:gd name="connsiteX0" fmla="*/ 13432 w 19050"/>
                <a:gd name="connsiteY0" fmla="*/ 9289 h 19050"/>
                <a:gd name="connsiteX1" fmla="*/ 13242 w 19050"/>
                <a:gd name="connsiteY1" fmla="*/ 7384 h 19050"/>
                <a:gd name="connsiteX2" fmla="*/ 7146 w 19050"/>
                <a:gd name="connsiteY2" fmla="*/ 12337 h 19050"/>
                <a:gd name="connsiteX3" fmla="*/ 16480 w 19050"/>
                <a:gd name="connsiteY3" fmla="*/ 15480 h 19050"/>
                <a:gd name="connsiteX4" fmla="*/ 13432 w 19050"/>
                <a:gd name="connsiteY4" fmla="*/ 92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3432" y="9289"/>
                  </a:moveTo>
                  <a:cubicBezTo>
                    <a:pt x="13623" y="8623"/>
                    <a:pt x="13528" y="7956"/>
                    <a:pt x="13242" y="7384"/>
                  </a:cubicBezTo>
                  <a:cubicBezTo>
                    <a:pt x="10194" y="6241"/>
                    <a:pt x="7051" y="9384"/>
                    <a:pt x="7146" y="12337"/>
                  </a:cubicBezTo>
                  <a:cubicBezTo>
                    <a:pt x="7336" y="16147"/>
                    <a:pt x="14575" y="18528"/>
                    <a:pt x="16480" y="15480"/>
                  </a:cubicBezTo>
                  <a:lnTo>
                    <a:pt x="13432" y="92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2DE4D83-D1BF-4520-B863-94F220F101C0}"/>
                </a:ext>
              </a:extLst>
            </p:cNvPr>
            <p:cNvSpPr/>
            <p:nvPr/>
          </p:nvSpPr>
          <p:spPr>
            <a:xfrm>
              <a:off x="1775639" y="5261651"/>
              <a:ext cx="19050" cy="19050"/>
            </a:xfrm>
            <a:custGeom>
              <a:avLst/>
              <a:gdLst>
                <a:gd name="connsiteX0" fmla="*/ 12101 w 19050"/>
                <a:gd name="connsiteY0" fmla="*/ 7292 h 19050"/>
                <a:gd name="connsiteX1" fmla="*/ 7910 w 19050"/>
                <a:gd name="connsiteY1" fmla="*/ 14054 h 19050"/>
                <a:gd name="connsiteX2" fmla="*/ 16197 w 19050"/>
                <a:gd name="connsiteY2" fmla="*/ 13483 h 19050"/>
                <a:gd name="connsiteX3" fmla="*/ 12101 w 19050"/>
                <a:gd name="connsiteY3" fmla="*/ 72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101" y="7292"/>
                  </a:moveTo>
                  <a:cubicBezTo>
                    <a:pt x="8005" y="6244"/>
                    <a:pt x="5910" y="11006"/>
                    <a:pt x="7910" y="14054"/>
                  </a:cubicBezTo>
                  <a:cubicBezTo>
                    <a:pt x="10577" y="18150"/>
                    <a:pt x="14673" y="16245"/>
                    <a:pt x="16197" y="13483"/>
                  </a:cubicBezTo>
                  <a:lnTo>
                    <a:pt x="12101" y="729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678185B-ADD9-49AA-9137-D25FC9735087}"/>
                </a:ext>
              </a:extLst>
            </p:cNvPr>
            <p:cNvSpPr/>
            <p:nvPr/>
          </p:nvSpPr>
          <p:spPr>
            <a:xfrm>
              <a:off x="1788976" y="5228878"/>
              <a:ext cx="19050" cy="19050"/>
            </a:xfrm>
            <a:custGeom>
              <a:avLst/>
              <a:gdLst>
                <a:gd name="connsiteX0" fmla="*/ 12099 w 19050"/>
                <a:gd name="connsiteY0" fmla="*/ 8252 h 19050"/>
                <a:gd name="connsiteX1" fmla="*/ 7146 w 19050"/>
                <a:gd name="connsiteY1" fmla="*/ 11300 h 19050"/>
                <a:gd name="connsiteX2" fmla="*/ 12956 w 19050"/>
                <a:gd name="connsiteY2" fmla="*/ 14253 h 19050"/>
                <a:gd name="connsiteX3" fmla="*/ 13147 w 19050"/>
                <a:gd name="connsiteY3" fmla="*/ 12348 h 19050"/>
                <a:gd name="connsiteX4" fmla="*/ 12099 w 19050"/>
                <a:gd name="connsiteY4" fmla="*/ 82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2099" y="8252"/>
                  </a:moveTo>
                  <a:cubicBezTo>
                    <a:pt x="10480" y="5299"/>
                    <a:pt x="7241" y="8919"/>
                    <a:pt x="7146" y="11300"/>
                  </a:cubicBezTo>
                  <a:cubicBezTo>
                    <a:pt x="7051" y="14919"/>
                    <a:pt x="9813" y="14824"/>
                    <a:pt x="12956" y="14253"/>
                  </a:cubicBezTo>
                  <a:cubicBezTo>
                    <a:pt x="13242" y="13681"/>
                    <a:pt x="13242" y="13014"/>
                    <a:pt x="13147" y="12348"/>
                  </a:cubicBezTo>
                  <a:lnTo>
                    <a:pt x="12099" y="825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2FEEE6AF-FC70-438A-972E-E81AC611D0E6}"/>
                </a:ext>
              </a:extLst>
            </p:cNvPr>
            <p:cNvSpPr/>
            <p:nvPr/>
          </p:nvSpPr>
          <p:spPr>
            <a:xfrm>
              <a:off x="1789704" y="5251457"/>
              <a:ext cx="9525" cy="19050"/>
            </a:xfrm>
            <a:custGeom>
              <a:avLst/>
              <a:gdLst>
                <a:gd name="connsiteX0" fmla="*/ 11371 w 9525"/>
                <a:gd name="connsiteY0" fmla="*/ 7199 h 19050"/>
                <a:gd name="connsiteX1" fmla="*/ 7371 w 9525"/>
                <a:gd name="connsiteY1" fmla="*/ 13200 h 19050"/>
                <a:gd name="connsiteX2" fmla="*/ 11371 w 9525"/>
                <a:gd name="connsiteY2" fmla="*/ 11295 h 19050"/>
                <a:gd name="connsiteX3" fmla="*/ 11371 w 9525"/>
                <a:gd name="connsiteY3" fmla="*/ 71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11371" y="7199"/>
                  </a:moveTo>
                  <a:cubicBezTo>
                    <a:pt x="8133" y="6627"/>
                    <a:pt x="6514" y="10628"/>
                    <a:pt x="7371" y="13200"/>
                  </a:cubicBezTo>
                  <a:cubicBezTo>
                    <a:pt x="9181" y="13962"/>
                    <a:pt x="11086" y="13390"/>
                    <a:pt x="11371" y="11295"/>
                  </a:cubicBezTo>
                  <a:lnTo>
                    <a:pt x="11371" y="719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C3C123F3-5A97-47A1-9EAA-7DD103FDB232}"/>
                </a:ext>
              </a:extLst>
            </p:cNvPr>
            <p:cNvSpPr/>
            <p:nvPr/>
          </p:nvSpPr>
          <p:spPr>
            <a:xfrm>
              <a:off x="1791748" y="5269038"/>
              <a:ext cx="19050" cy="19050"/>
            </a:xfrm>
            <a:custGeom>
              <a:avLst/>
              <a:gdLst>
                <a:gd name="connsiteX0" fmla="*/ 10375 w 19050"/>
                <a:gd name="connsiteY0" fmla="*/ 7144 h 19050"/>
                <a:gd name="connsiteX1" fmla="*/ 7422 w 19050"/>
                <a:gd name="connsiteY1" fmla="*/ 13049 h 19050"/>
                <a:gd name="connsiteX2" fmla="*/ 15518 w 19050"/>
                <a:gd name="connsiteY2" fmla="*/ 12287 h 19050"/>
                <a:gd name="connsiteX3" fmla="*/ 10375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375" y="7144"/>
                  </a:moveTo>
                  <a:cubicBezTo>
                    <a:pt x="9422" y="8287"/>
                    <a:pt x="6184" y="10859"/>
                    <a:pt x="7422" y="13049"/>
                  </a:cubicBezTo>
                  <a:cubicBezTo>
                    <a:pt x="9137" y="16097"/>
                    <a:pt x="13899" y="13716"/>
                    <a:pt x="15518" y="12287"/>
                  </a:cubicBezTo>
                  <a:lnTo>
                    <a:pt x="10375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3EDA44B3-1EA5-4C27-BB07-7F0CDAD658B7}"/>
                </a:ext>
              </a:extLst>
            </p:cNvPr>
            <p:cNvSpPr/>
            <p:nvPr/>
          </p:nvSpPr>
          <p:spPr>
            <a:xfrm>
              <a:off x="1803612" y="5237129"/>
              <a:ext cx="19050" cy="19050"/>
            </a:xfrm>
            <a:custGeom>
              <a:avLst/>
              <a:gdLst>
                <a:gd name="connsiteX0" fmla="*/ 10798 w 19050"/>
                <a:gd name="connsiteY0" fmla="*/ 7144 h 19050"/>
                <a:gd name="connsiteX1" fmla="*/ 11656 w 19050"/>
                <a:gd name="connsiteY1" fmla="*/ 15240 h 19050"/>
                <a:gd name="connsiteX2" fmla="*/ 13846 w 19050"/>
                <a:gd name="connsiteY2" fmla="*/ 12287 h 19050"/>
                <a:gd name="connsiteX3" fmla="*/ 10798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798" y="7144"/>
                  </a:moveTo>
                  <a:cubicBezTo>
                    <a:pt x="5655" y="8858"/>
                    <a:pt x="5941" y="15335"/>
                    <a:pt x="11656" y="15240"/>
                  </a:cubicBezTo>
                  <a:cubicBezTo>
                    <a:pt x="11751" y="13430"/>
                    <a:pt x="12608" y="13145"/>
                    <a:pt x="13846" y="12287"/>
                  </a:cubicBezTo>
                  <a:lnTo>
                    <a:pt x="10798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EA259810-F0C9-4246-97A1-D91BF1A840B6}"/>
                </a:ext>
              </a:extLst>
            </p:cNvPr>
            <p:cNvSpPr/>
            <p:nvPr/>
          </p:nvSpPr>
          <p:spPr>
            <a:xfrm>
              <a:off x="1802902" y="5256599"/>
              <a:ext cx="19050" cy="19050"/>
            </a:xfrm>
            <a:custGeom>
              <a:avLst/>
              <a:gdLst>
                <a:gd name="connsiteX0" fmla="*/ 11508 w 19050"/>
                <a:gd name="connsiteY0" fmla="*/ 7201 h 19050"/>
                <a:gd name="connsiteX1" fmla="*/ 7317 w 19050"/>
                <a:gd name="connsiteY1" fmla="*/ 14440 h 19050"/>
                <a:gd name="connsiteX2" fmla="*/ 14556 w 19050"/>
                <a:gd name="connsiteY2" fmla="*/ 15488 h 19050"/>
                <a:gd name="connsiteX3" fmla="*/ 11508 w 19050"/>
                <a:gd name="connsiteY3" fmla="*/ 7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508" y="7201"/>
                  </a:moveTo>
                  <a:cubicBezTo>
                    <a:pt x="8365" y="6534"/>
                    <a:pt x="6555" y="11868"/>
                    <a:pt x="7317" y="14440"/>
                  </a:cubicBezTo>
                  <a:cubicBezTo>
                    <a:pt x="8175" y="17488"/>
                    <a:pt x="13509" y="19488"/>
                    <a:pt x="14556" y="15488"/>
                  </a:cubicBezTo>
                  <a:lnTo>
                    <a:pt x="11508" y="72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BFB4691B-5335-4465-BBE3-4B948216698B}"/>
                </a:ext>
              </a:extLst>
            </p:cNvPr>
            <p:cNvSpPr/>
            <p:nvPr/>
          </p:nvSpPr>
          <p:spPr>
            <a:xfrm>
              <a:off x="1802165" y="5216460"/>
              <a:ext cx="19050" cy="19050"/>
            </a:xfrm>
            <a:custGeom>
              <a:avLst/>
              <a:gdLst>
                <a:gd name="connsiteX0" fmla="*/ 11292 w 19050"/>
                <a:gd name="connsiteY0" fmla="*/ 9335 h 19050"/>
                <a:gd name="connsiteX1" fmla="*/ 11102 w 19050"/>
                <a:gd name="connsiteY1" fmla="*/ 7430 h 19050"/>
                <a:gd name="connsiteX2" fmla="*/ 8339 w 19050"/>
                <a:gd name="connsiteY2" fmla="*/ 7430 h 19050"/>
                <a:gd name="connsiteX3" fmla="*/ 7292 w 19050"/>
                <a:gd name="connsiteY3" fmla="*/ 13240 h 19050"/>
                <a:gd name="connsiteX4" fmla="*/ 12245 w 19050"/>
                <a:gd name="connsiteY4" fmla="*/ 13430 h 19050"/>
                <a:gd name="connsiteX5" fmla="*/ 11292 w 19050"/>
                <a:gd name="connsiteY5" fmla="*/ 9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1292" y="9335"/>
                  </a:moveTo>
                  <a:cubicBezTo>
                    <a:pt x="11483" y="8668"/>
                    <a:pt x="11387" y="8001"/>
                    <a:pt x="11102" y="7430"/>
                  </a:cubicBezTo>
                  <a:cubicBezTo>
                    <a:pt x="10149" y="7048"/>
                    <a:pt x="9292" y="7048"/>
                    <a:pt x="8339" y="7430"/>
                  </a:cubicBezTo>
                  <a:cubicBezTo>
                    <a:pt x="8435" y="9715"/>
                    <a:pt x="6625" y="10954"/>
                    <a:pt x="7292" y="13240"/>
                  </a:cubicBezTo>
                  <a:cubicBezTo>
                    <a:pt x="9006" y="13430"/>
                    <a:pt x="10625" y="13430"/>
                    <a:pt x="12245" y="13430"/>
                  </a:cubicBezTo>
                  <a:lnTo>
                    <a:pt x="11292" y="9335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DDD4D387-5FCF-44B1-8D4F-793A522B32A5}"/>
                </a:ext>
              </a:extLst>
            </p:cNvPr>
            <p:cNvSpPr/>
            <p:nvPr/>
          </p:nvSpPr>
          <p:spPr>
            <a:xfrm>
              <a:off x="1815648" y="5226651"/>
              <a:ext cx="19050" cy="19050"/>
            </a:xfrm>
            <a:custGeom>
              <a:avLst/>
              <a:gdLst>
                <a:gd name="connsiteX0" fmla="*/ 12192 w 19050"/>
                <a:gd name="connsiteY0" fmla="*/ 8383 h 19050"/>
                <a:gd name="connsiteX1" fmla="*/ 7144 w 19050"/>
                <a:gd name="connsiteY1" fmla="*/ 12384 h 19050"/>
                <a:gd name="connsiteX2" fmla="*/ 13240 w 19050"/>
                <a:gd name="connsiteY2" fmla="*/ 12574 h 19050"/>
                <a:gd name="connsiteX3" fmla="*/ 12192 w 19050"/>
                <a:gd name="connsiteY3" fmla="*/ 83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192" y="8383"/>
                  </a:moveTo>
                  <a:cubicBezTo>
                    <a:pt x="10096" y="4668"/>
                    <a:pt x="7620" y="10288"/>
                    <a:pt x="7144" y="12384"/>
                  </a:cubicBezTo>
                  <a:cubicBezTo>
                    <a:pt x="8954" y="12574"/>
                    <a:pt x="12859" y="12384"/>
                    <a:pt x="13240" y="12574"/>
                  </a:cubicBezTo>
                  <a:lnTo>
                    <a:pt x="12192" y="8383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8988EA9-07BD-4AF3-AC50-523708198F7C}"/>
                </a:ext>
              </a:extLst>
            </p:cNvPr>
            <p:cNvSpPr/>
            <p:nvPr/>
          </p:nvSpPr>
          <p:spPr>
            <a:xfrm>
              <a:off x="1816260" y="5248326"/>
              <a:ext cx="19050" cy="19050"/>
            </a:xfrm>
            <a:custGeom>
              <a:avLst/>
              <a:gdLst>
                <a:gd name="connsiteX0" fmla="*/ 11580 w 19050"/>
                <a:gd name="connsiteY0" fmla="*/ 7282 h 19050"/>
                <a:gd name="connsiteX1" fmla="*/ 7389 w 19050"/>
                <a:gd name="connsiteY1" fmla="*/ 11378 h 19050"/>
                <a:gd name="connsiteX2" fmla="*/ 13581 w 19050"/>
                <a:gd name="connsiteY2" fmla="*/ 13378 h 19050"/>
                <a:gd name="connsiteX3" fmla="*/ 11580 w 19050"/>
                <a:gd name="connsiteY3" fmla="*/ 72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580" y="7282"/>
                  </a:moveTo>
                  <a:cubicBezTo>
                    <a:pt x="8818" y="6615"/>
                    <a:pt x="6342" y="8425"/>
                    <a:pt x="7389" y="11378"/>
                  </a:cubicBezTo>
                  <a:cubicBezTo>
                    <a:pt x="8342" y="14330"/>
                    <a:pt x="11009" y="13378"/>
                    <a:pt x="13581" y="13378"/>
                  </a:cubicBezTo>
                  <a:lnTo>
                    <a:pt x="11580" y="728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C6E2863B-D288-48C4-8D3E-5778A7C0119D}"/>
                </a:ext>
              </a:extLst>
            </p:cNvPr>
            <p:cNvSpPr/>
            <p:nvPr/>
          </p:nvSpPr>
          <p:spPr>
            <a:xfrm>
              <a:off x="1816545" y="5265612"/>
              <a:ext cx="19050" cy="19050"/>
            </a:xfrm>
            <a:custGeom>
              <a:avLst/>
              <a:gdLst>
                <a:gd name="connsiteX0" fmla="*/ 11296 w 19050"/>
                <a:gd name="connsiteY0" fmla="*/ 7427 h 19050"/>
                <a:gd name="connsiteX1" fmla="*/ 13296 w 19050"/>
                <a:gd name="connsiteY1" fmla="*/ 11522 h 19050"/>
                <a:gd name="connsiteX2" fmla="*/ 11296 w 19050"/>
                <a:gd name="connsiteY2" fmla="*/ 742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1296" y="7427"/>
                  </a:moveTo>
                  <a:cubicBezTo>
                    <a:pt x="1485" y="4760"/>
                    <a:pt x="11963" y="22095"/>
                    <a:pt x="13296" y="11522"/>
                  </a:cubicBezTo>
                  <a:lnTo>
                    <a:pt x="11296" y="7427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0A0448E7-EEF1-4890-AE75-EB83A59CF6FC}"/>
                </a:ext>
              </a:extLst>
            </p:cNvPr>
            <p:cNvSpPr/>
            <p:nvPr/>
          </p:nvSpPr>
          <p:spPr>
            <a:xfrm>
              <a:off x="1826615" y="5233117"/>
              <a:ext cx="19050" cy="19050"/>
            </a:xfrm>
            <a:custGeom>
              <a:avLst/>
              <a:gdLst>
                <a:gd name="connsiteX0" fmla="*/ 14560 w 19050"/>
                <a:gd name="connsiteY0" fmla="*/ 8108 h 19050"/>
                <a:gd name="connsiteX1" fmla="*/ 7226 w 19050"/>
                <a:gd name="connsiteY1" fmla="*/ 11251 h 19050"/>
                <a:gd name="connsiteX2" fmla="*/ 14560 w 19050"/>
                <a:gd name="connsiteY2" fmla="*/ 11251 h 19050"/>
                <a:gd name="connsiteX3" fmla="*/ 14560 w 19050"/>
                <a:gd name="connsiteY3" fmla="*/ 810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4560" y="8108"/>
                  </a:moveTo>
                  <a:cubicBezTo>
                    <a:pt x="12465" y="6108"/>
                    <a:pt x="6368" y="7251"/>
                    <a:pt x="7226" y="11251"/>
                  </a:cubicBezTo>
                  <a:cubicBezTo>
                    <a:pt x="7892" y="14204"/>
                    <a:pt x="13703" y="14109"/>
                    <a:pt x="14560" y="11251"/>
                  </a:cubicBezTo>
                  <a:lnTo>
                    <a:pt x="14560" y="8108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4FCEC83-267C-4A6D-9B96-5AE55633B627}"/>
                </a:ext>
              </a:extLst>
            </p:cNvPr>
            <p:cNvSpPr/>
            <p:nvPr/>
          </p:nvSpPr>
          <p:spPr>
            <a:xfrm>
              <a:off x="1829888" y="5254351"/>
              <a:ext cx="9525" cy="19050"/>
            </a:xfrm>
            <a:custGeom>
              <a:avLst/>
              <a:gdLst>
                <a:gd name="connsiteX0" fmla="*/ 10239 w 9525"/>
                <a:gd name="connsiteY0" fmla="*/ 8401 h 19050"/>
                <a:gd name="connsiteX1" fmla="*/ 7287 w 9525"/>
                <a:gd name="connsiteY1" fmla="*/ 7449 h 19050"/>
                <a:gd name="connsiteX2" fmla="*/ 7287 w 9525"/>
                <a:gd name="connsiteY2" fmla="*/ 13354 h 19050"/>
                <a:gd name="connsiteX3" fmla="*/ 11287 w 9525"/>
                <a:gd name="connsiteY3" fmla="*/ 11449 h 19050"/>
                <a:gd name="connsiteX4" fmla="*/ 10239 w 9525"/>
                <a:gd name="connsiteY4" fmla="*/ 84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10239" y="8401"/>
                  </a:moveTo>
                  <a:cubicBezTo>
                    <a:pt x="9573" y="7258"/>
                    <a:pt x="8906" y="6782"/>
                    <a:pt x="7287" y="7449"/>
                  </a:cubicBezTo>
                  <a:cubicBezTo>
                    <a:pt x="7096" y="9449"/>
                    <a:pt x="7096" y="11354"/>
                    <a:pt x="7287" y="13354"/>
                  </a:cubicBezTo>
                  <a:cubicBezTo>
                    <a:pt x="8811" y="13830"/>
                    <a:pt x="10430" y="12497"/>
                    <a:pt x="11287" y="11449"/>
                  </a:cubicBezTo>
                  <a:lnTo>
                    <a:pt x="10239" y="84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7D9B0B6E-C087-4095-8DA5-5B475687A1CE}"/>
                </a:ext>
              </a:extLst>
            </p:cNvPr>
            <p:cNvSpPr/>
            <p:nvPr/>
          </p:nvSpPr>
          <p:spPr>
            <a:xfrm>
              <a:off x="1840112" y="5243305"/>
              <a:ext cx="19050" cy="19050"/>
            </a:xfrm>
            <a:custGeom>
              <a:avLst/>
              <a:gdLst>
                <a:gd name="connsiteX0" fmla="*/ 11351 w 19050"/>
                <a:gd name="connsiteY0" fmla="*/ 7159 h 19050"/>
                <a:gd name="connsiteX1" fmla="*/ 7350 w 19050"/>
                <a:gd name="connsiteY1" fmla="*/ 13160 h 19050"/>
                <a:gd name="connsiteX2" fmla="*/ 12398 w 19050"/>
                <a:gd name="connsiteY2" fmla="*/ 13351 h 19050"/>
                <a:gd name="connsiteX3" fmla="*/ 11351 w 19050"/>
                <a:gd name="connsiteY3" fmla="*/ 71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351" y="7159"/>
                  </a:moveTo>
                  <a:cubicBezTo>
                    <a:pt x="8398" y="6874"/>
                    <a:pt x="6493" y="10588"/>
                    <a:pt x="7350" y="13160"/>
                  </a:cubicBezTo>
                  <a:cubicBezTo>
                    <a:pt x="8969" y="13446"/>
                    <a:pt x="10684" y="13351"/>
                    <a:pt x="12398" y="13351"/>
                  </a:cubicBezTo>
                  <a:lnTo>
                    <a:pt x="11351" y="715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225BAC5E-029C-4D41-813A-E98D93A33251}"/>
                </a:ext>
              </a:extLst>
            </p:cNvPr>
            <p:cNvSpPr/>
            <p:nvPr/>
          </p:nvSpPr>
          <p:spPr>
            <a:xfrm>
              <a:off x="1694395" y="5228892"/>
              <a:ext cx="19050" cy="19050"/>
            </a:xfrm>
            <a:custGeom>
              <a:avLst/>
              <a:gdLst>
                <a:gd name="connsiteX0" fmla="*/ 10763 w 19050"/>
                <a:gd name="connsiteY0" fmla="*/ 7189 h 19050"/>
                <a:gd name="connsiteX1" fmla="*/ 15240 w 19050"/>
                <a:gd name="connsiteY1" fmla="*/ 13381 h 19050"/>
                <a:gd name="connsiteX2" fmla="*/ 8001 w 19050"/>
                <a:gd name="connsiteY2" fmla="*/ 16238 h 19050"/>
                <a:gd name="connsiteX3" fmla="*/ 7144 w 19050"/>
                <a:gd name="connsiteY3" fmla="*/ 13285 h 19050"/>
                <a:gd name="connsiteX4" fmla="*/ 10763 w 19050"/>
                <a:gd name="connsiteY4" fmla="*/ 71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763" y="7189"/>
                  </a:moveTo>
                  <a:cubicBezTo>
                    <a:pt x="13430" y="6808"/>
                    <a:pt x="16288" y="8809"/>
                    <a:pt x="15240" y="13381"/>
                  </a:cubicBezTo>
                  <a:cubicBezTo>
                    <a:pt x="14383" y="17381"/>
                    <a:pt x="10287" y="16714"/>
                    <a:pt x="8001" y="16238"/>
                  </a:cubicBezTo>
                  <a:cubicBezTo>
                    <a:pt x="7810" y="15095"/>
                    <a:pt x="7239" y="14333"/>
                    <a:pt x="7144" y="13285"/>
                  </a:cubicBezTo>
                  <a:lnTo>
                    <a:pt x="10763" y="71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1AB476B7-AA2B-448F-8128-9562BBB33348}"/>
                </a:ext>
              </a:extLst>
            </p:cNvPr>
            <p:cNvSpPr/>
            <p:nvPr/>
          </p:nvSpPr>
          <p:spPr>
            <a:xfrm>
              <a:off x="1695062" y="5249319"/>
              <a:ext cx="19050" cy="19050"/>
            </a:xfrm>
            <a:custGeom>
              <a:avLst/>
              <a:gdLst>
                <a:gd name="connsiteX0" fmla="*/ 8573 w 19050"/>
                <a:gd name="connsiteY0" fmla="*/ 7241 h 19050"/>
                <a:gd name="connsiteX1" fmla="*/ 13240 w 19050"/>
                <a:gd name="connsiteY1" fmla="*/ 8194 h 19050"/>
                <a:gd name="connsiteX2" fmla="*/ 13621 w 19050"/>
                <a:gd name="connsiteY2" fmla="*/ 16290 h 19050"/>
                <a:gd name="connsiteX3" fmla="*/ 7144 w 19050"/>
                <a:gd name="connsiteY3" fmla="*/ 15528 h 19050"/>
                <a:gd name="connsiteX4" fmla="*/ 8573 w 19050"/>
                <a:gd name="connsiteY4" fmla="*/ 7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8573" y="7241"/>
                  </a:moveTo>
                  <a:cubicBezTo>
                    <a:pt x="10096" y="7337"/>
                    <a:pt x="12192" y="6575"/>
                    <a:pt x="13240" y="8194"/>
                  </a:cubicBezTo>
                  <a:cubicBezTo>
                    <a:pt x="14288" y="10004"/>
                    <a:pt x="13811" y="14195"/>
                    <a:pt x="13621" y="16290"/>
                  </a:cubicBezTo>
                  <a:cubicBezTo>
                    <a:pt x="11906" y="16862"/>
                    <a:pt x="7429" y="19624"/>
                    <a:pt x="7144" y="15528"/>
                  </a:cubicBezTo>
                  <a:lnTo>
                    <a:pt x="8573" y="724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313E599C-2D02-40CA-911E-2A0BBF4727CD}"/>
                </a:ext>
              </a:extLst>
            </p:cNvPr>
            <p:cNvSpPr/>
            <p:nvPr/>
          </p:nvSpPr>
          <p:spPr>
            <a:xfrm>
              <a:off x="1684775" y="5241083"/>
              <a:ext cx="19050" cy="19050"/>
            </a:xfrm>
            <a:custGeom>
              <a:avLst/>
              <a:gdLst>
                <a:gd name="connsiteX0" fmla="*/ 8573 w 19050"/>
                <a:gd name="connsiteY0" fmla="*/ 7286 h 19050"/>
                <a:gd name="connsiteX1" fmla="*/ 12287 w 19050"/>
                <a:gd name="connsiteY1" fmla="*/ 12430 h 19050"/>
                <a:gd name="connsiteX2" fmla="*/ 7144 w 19050"/>
                <a:gd name="connsiteY2" fmla="*/ 12334 h 19050"/>
                <a:gd name="connsiteX3" fmla="*/ 8573 w 19050"/>
                <a:gd name="connsiteY3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8573" y="7286"/>
                  </a:moveTo>
                  <a:cubicBezTo>
                    <a:pt x="10763" y="6524"/>
                    <a:pt x="13335" y="8905"/>
                    <a:pt x="12287" y="12430"/>
                  </a:cubicBezTo>
                  <a:cubicBezTo>
                    <a:pt x="11525" y="14906"/>
                    <a:pt x="7334" y="15763"/>
                    <a:pt x="7144" y="12334"/>
                  </a:cubicBezTo>
                  <a:lnTo>
                    <a:pt x="8573" y="7286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882AF45-1C1D-46FC-91B4-E261DE0F2A8A}"/>
                </a:ext>
              </a:extLst>
            </p:cNvPr>
            <p:cNvSpPr/>
            <p:nvPr/>
          </p:nvSpPr>
          <p:spPr>
            <a:xfrm>
              <a:off x="1684013" y="5261651"/>
              <a:ext cx="19050" cy="19050"/>
            </a:xfrm>
            <a:custGeom>
              <a:avLst/>
              <a:gdLst>
                <a:gd name="connsiteX0" fmla="*/ 10097 w 19050"/>
                <a:gd name="connsiteY0" fmla="*/ 7292 h 19050"/>
                <a:gd name="connsiteX1" fmla="*/ 13049 w 19050"/>
                <a:gd name="connsiteY1" fmla="*/ 14054 h 19050"/>
                <a:gd name="connsiteX2" fmla="*/ 7144 w 19050"/>
                <a:gd name="connsiteY2" fmla="*/ 13483 h 19050"/>
                <a:gd name="connsiteX3" fmla="*/ 10097 w 19050"/>
                <a:gd name="connsiteY3" fmla="*/ 72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097" y="7292"/>
                  </a:moveTo>
                  <a:cubicBezTo>
                    <a:pt x="12954" y="6244"/>
                    <a:pt x="14478" y="11006"/>
                    <a:pt x="13049" y="14054"/>
                  </a:cubicBezTo>
                  <a:cubicBezTo>
                    <a:pt x="11144" y="18150"/>
                    <a:pt x="8192" y="16245"/>
                    <a:pt x="7144" y="13483"/>
                  </a:cubicBezTo>
                  <a:lnTo>
                    <a:pt x="10097" y="729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D44FA842-EE0B-4B32-9C2F-6FD6C35AFC5C}"/>
                </a:ext>
              </a:extLst>
            </p:cNvPr>
            <p:cNvSpPr/>
            <p:nvPr/>
          </p:nvSpPr>
          <p:spPr>
            <a:xfrm>
              <a:off x="1676616" y="5228878"/>
              <a:ext cx="9525" cy="19050"/>
            </a:xfrm>
            <a:custGeom>
              <a:avLst/>
              <a:gdLst>
                <a:gd name="connsiteX0" fmla="*/ 7968 w 9525"/>
                <a:gd name="connsiteY0" fmla="*/ 8252 h 19050"/>
                <a:gd name="connsiteX1" fmla="*/ 11493 w 9525"/>
                <a:gd name="connsiteY1" fmla="*/ 11300 h 19050"/>
                <a:gd name="connsiteX2" fmla="*/ 7302 w 9525"/>
                <a:gd name="connsiteY2" fmla="*/ 14253 h 19050"/>
                <a:gd name="connsiteX3" fmla="*/ 7206 w 9525"/>
                <a:gd name="connsiteY3" fmla="*/ 12348 h 19050"/>
                <a:gd name="connsiteX4" fmla="*/ 7968 w 9525"/>
                <a:gd name="connsiteY4" fmla="*/ 82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7968" y="8252"/>
                  </a:moveTo>
                  <a:cubicBezTo>
                    <a:pt x="9111" y="5299"/>
                    <a:pt x="11493" y="8919"/>
                    <a:pt x="11493" y="11300"/>
                  </a:cubicBezTo>
                  <a:cubicBezTo>
                    <a:pt x="11588" y="14919"/>
                    <a:pt x="9588" y="14824"/>
                    <a:pt x="7302" y="14253"/>
                  </a:cubicBezTo>
                  <a:cubicBezTo>
                    <a:pt x="7111" y="13681"/>
                    <a:pt x="7111" y="13014"/>
                    <a:pt x="7206" y="12348"/>
                  </a:cubicBezTo>
                  <a:lnTo>
                    <a:pt x="7968" y="825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8240B35-3629-4FF5-9CE3-E2C672EC3A61}"/>
                </a:ext>
              </a:extLst>
            </p:cNvPr>
            <p:cNvSpPr/>
            <p:nvPr/>
          </p:nvSpPr>
          <p:spPr>
            <a:xfrm>
              <a:off x="1677440" y="5251457"/>
              <a:ext cx="9525" cy="19050"/>
            </a:xfrm>
            <a:custGeom>
              <a:avLst/>
              <a:gdLst>
                <a:gd name="connsiteX0" fmla="*/ 7144 w 9525"/>
                <a:gd name="connsiteY0" fmla="*/ 7199 h 19050"/>
                <a:gd name="connsiteX1" fmla="*/ 10001 w 9525"/>
                <a:gd name="connsiteY1" fmla="*/ 13200 h 19050"/>
                <a:gd name="connsiteX2" fmla="*/ 7144 w 9525"/>
                <a:gd name="connsiteY2" fmla="*/ 11295 h 19050"/>
                <a:gd name="connsiteX3" fmla="*/ 7144 w 9525"/>
                <a:gd name="connsiteY3" fmla="*/ 71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144" y="7199"/>
                  </a:moveTo>
                  <a:cubicBezTo>
                    <a:pt x="9430" y="6627"/>
                    <a:pt x="10668" y="10628"/>
                    <a:pt x="10001" y="13200"/>
                  </a:cubicBezTo>
                  <a:cubicBezTo>
                    <a:pt x="8668" y="13962"/>
                    <a:pt x="7334" y="13390"/>
                    <a:pt x="7144" y="11295"/>
                  </a:cubicBezTo>
                  <a:lnTo>
                    <a:pt x="7144" y="719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48F530A4-F481-4A18-AE6B-4FC8675E94F9}"/>
                </a:ext>
              </a:extLst>
            </p:cNvPr>
            <p:cNvSpPr/>
            <p:nvPr/>
          </p:nvSpPr>
          <p:spPr>
            <a:xfrm>
              <a:off x="1672964" y="5269038"/>
              <a:ext cx="19050" cy="19050"/>
            </a:xfrm>
            <a:custGeom>
              <a:avLst/>
              <a:gdLst>
                <a:gd name="connsiteX0" fmla="*/ 10858 w 19050"/>
                <a:gd name="connsiteY0" fmla="*/ 7144 h 19050"/>
                <a:gd name="connsiteX1" fmla="*/ 12954 w 19050"/>
                <a:gd name="connsiteY1" fmla="*/ 13049 h 19050"/>
                <a:gd name="connsiteX2" fmla="*/ 7144 w 19050"/>
                <a:gd name="connsiteY2" fmla="*/ 12287 h 19050"/>
                <a:gd name="connsiteX3" fmla="*/ 10858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858" y="7144"/>
                  </a:moveTo>
                  <a:cubicBezTo>
                    <a:pt x="11525" y="8287"/>
                    <a:pt x="13811" y="10859"/>
                    <a:pt x="12954" y="13049"/>
                  </a:cubicBezTo>
                  <a:cubicBezTo>
                    <a:pt x="11716" y="16097"/>
                    <a:pt x="8287" y="13716"/>
                    <a:pt x="7144" y="12287"/>
                  </a:cubicBezTo>
                  <a:lnTo>
                    <a:pt x="10858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9CF828B7-A8F1-437A-A4E9-C2101A5B2685}"/>
                </a:ext>
              </a:extLst>
            </p:cNvPr>
            <p:cNvSpPr/>
            <p:nvPr/>
          </p:nvSpPr>
          <p:spPr>
            <a:xfrm>
              <a:off x="1665630" y="5237129"/>
              <a:ext cx="19050" cy="19050"/>
            </a:xfrm>
            <a:custGeom>
              <a:avLst/>
              <a:gdLst>
                <a:gd name="connsiteX0" fmla="*/ 9334 w 19050"/>
                <a:gd name="connsiteY0" fmla="*/ 7144 h 19050"/>
                <a:gd name="connsiteX1" fmla="*/ 8763 w 19050"/>
                <a:gd name="connsiteY1" fmla="*/ 15240 h 19050"/>
                <a:gd name="connsiteX2" fmla="*/ 7144 w 19050"/>
                <a:gd name="connsiteY2" fmla="*/ 12287 h 19050"/>
                <a:gd name="connsiteX3" fmla="*/ 9334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9334" y="7144"/>
                  </a:moveTo>
                  <a:cubicBezTo>
                    <a:pt x="13049" y="8858"/>
                    <a:pt x="12859" y="15335"/>
                    <a:pt x="8763" y="15240"/>
                  </a:cubicBezTo>
                  <a:cubicBezTo>
                    <a:pt x="8668" y="13430"/>
                    <a:pt x="8096" y="13145"/>
                    <a:pt x="7144" y="12287"/>
                  </a:cubicBezTo>
                  <a:lnTo>
                    <a:pt x="9334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FCE11D77-6FA3-41EB-B315-84107C394EC9}"/>
                </a:ext>
              </a:extLst>
            </p:cNvPr>
            <p:cNvSpPr/>
            <p:nvPr/>
          </p:nvSpPr>
          <p:spPr>
            <a:xfrm>
              <a:off x="1665630" y="5256599"/>
              <a:ext cx="19050" cy="19050"/>
            </a:xfrm>
            <a:custGeom>
              <a:avLst/>
              <a:gdLst>
                <a:gd name="connsiteX0" fmla="*/ 9334 w 19050"/>
                <a:gd name="connsiteY0" fmla="*/ 7201 h 19050"/>
                <a:gd name="connsiteX1" fmla="*/ 12383 w 19050"/>
                <a:gd name="connsiteY1" fmla="*/ 14440 h 19050"/>
                <a:gd name="connsiteX2" fmla="*/ 7144 w 19050"/>
                <a:gd name="connsiteY2" fmla="*/ 15488 h 19050"/>
                <a:gd name="connsiteX3" fmla="*/ 9334 w 19050"/>
                <a:gd name="connsiteY3" fmla="*/ 7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9334" y="7201"/>
                  </a:moveTo>
                  <a:cubicBezTo>
                    <a:pt x="11621" y="6534"/>
                    <a:pt x="12859" y="11868"/>
                    <a:pt x="12383" y="14440"/>
                  </a:cubicBezTo>
                  <a:cubicBezTo>
                    <a:pt x="11716" y="17488"/>
                    <a:pt x="7906" y="19488"/>
                    <a:pt x="7144" y="15488"/>
                  </a:cubicBezTo>
                  <a:lnTo>
                    <a:pt x="9334" y="72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1C207114-BA4B-4E21-B957-873D7B7358F3}"/>
                </a:ext>
              </a:extLst>
            </p:cNvPr>
            <p:cNvSpPr/>
            <p:nvPr/>
          </p:nvSpPr>
          <p:spPr>
            <a:xfrm>
              <a:off x="1667820" y="5216460"/>
              <a:ext cx="9525" cy="19050"/>
            </a:xfrm>
            <a:custGeom>
              <a:avLst/>
              <a:gdLst>
                <a:gd name="connsiteX0" fmla="*/ 7906 w 9525"/>
                <a:gd name="connsiteY0" fmla="*/ 9335 h 19050"/>
                <a:gd name="connsiteX1" fmla="*/ 8001 w 9525"/>
                <a:gd name="connsiteY1" fmla="*/ 7430 h 19050"/>
                <a:gd name="connsiteX2" fmla="*/ 10001 w 9525"/>
                <a:gd name="connsiteY2" fmla="*/ 7430 h 19050"/>
                <a:gd name="connsiteX3" fmla="*/ 10763 w 9525"/>
                <a:gd name="connsiteY3" fmla="*/ 13240 h 19050"/>
                <a:gd name="connsiteX4" fmla="*/ 7144 w 9525"/>
                <a:gd name="connsiteY4" fmla="*/ 13430 h 19050"/>
                <a:gd name="connsiteX5" fmla="*/ 7906 w 9525"/>
                <a:gd name="connsiteY5" fmla="*/ 9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" h="19050">
                  <a:moveTo>
                    <a:pt x="7906" y="9335"/>
                  </a:moveTo>
                  <a:cubicBezTo>
                    <a:pt x="7811" y="8668"/>
                    <a:pt x="7811" y="8001"/>
                    <a:pt x="8001" y="7430"/>
                  </a:cubicBezTo>
                  <a:cubicBezTo>
                    <a:pt x="8668" y="7048"/>
                    <a:pt x="9335" y="7048"/>
                    <a:pt x="10001" y="7430"/>
                  </a:cubicBezTo>
                  <a:cubicBezTo>
                    <a:pt x="10001" y="9715"/>
                    <a:pt x="11240" y="10954"/>
                    <a:pt x="10763" y="13240"/>
                  </a:cubicBezTo>
                  <a:cubicBezTo>
                    <a:pt x="9525" y="13430"/>
                    <a:pt x="8382" y="13430"/>
                    <a:pt x="7144" y="13430"/>
                  </a:cubicBezTo>
                  <a:lnTo>
                    <a:pt x="7906" y="9335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4B90DA14-7BD5-4AE3-8231-235A1FF2865F}"/>
                </a:ext>
              </a:extLst>
            </p:cNvPr>
            <p:cNvSpPr/>
            <p:nvPr/>
          </p:nvSpPr>
          <p:spPr>
            <a:xfrm>
              <a:off x="1657628" y="5226651"/>
              <a:ext cx="9525" cy="19050"/>
            </a:xfrm>
            <a:custGeom>
              <a:avLst/>
              <a:gdLst>
                <a:gd name="connsiteX0" fmla="*/ 7810 w 9525"/>
                <a:gd name="connsiteY0" fmla="*/ 8383 h 19050"/>
                <a:gd name="connsiteX1" fmla="*/ 11430 w 9525"/>
                <a:gd name="connsiteY1" fmla="*/ 12384 h 19050"/>
                <a:gd name="connsiteX2" fmla="*/ 7144 w 9525"/>
                <a:gd name="connsiteY2" fmla="*/ 12574 h 19050"/>
                <a:gd name="connsiteX3" fmla="*/ 7810 w 9525"/>
                <a:gd name="connsiteY3" fmla="*/ 83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810" y="8383"/>
                  </a:moveTo>
                  <a:cubicBezTo>
                    <a:pt x="9335" y="4668"/>
                    <a:pt x="11049" y="10288"/>
                    <a:pt x="11430" y="12384"/>
                  </a:cubicBezTo>
                  <a:cubicBezTo>
                    <a:pt x="10192" y="12574"/>
                    <a:pt x="7334" y="12384"/>
                    <a:pt x="7144" y="12574"/>
                  </a:cubicBezTo>
                  <a:lnTo>
                    <a:pt x="7810" y="8383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E8897BB9-8019-4AF1-ADF9-C8606F329EC7}"/>
                </a:ext>
              </a:extLst>
            </p:cNvPr>
            <p:cNvSpPr/>
            <p:nvPr/>
          </p:nvSpPr>
          <p:spPr>
            <a:xfrm>
              <a:off x="1656771" y="5248326"/>
              <a:ext cx="9525" cy="19050"/>
            </a:xfrm>
            <a:custGeom>
              <a:avLst/>
              <a:gdLst>
                <a:gd name="connsiteX0" fmla="*/ 8668 w 9525"/>
                <a:gd name="connsiteY0" fmla="*/ 7282 h 19050"/>
                <a:gd name="connsiteX1" fmla="*/ 11621 w 9525"/>
                <a:gd name="connsiteY1" fmla="*/ 11378 h 19050"/>
                <a:gd name="connsiteX2" fmla="*/ 7144 w 9525"/>
                <a:gd name="connsiteY2" fmla="*/ 13378 h 19050"/>
                <a:gd name="connsiteX3" fmla="*/ 8668 w 9525"/>
                <a:gd name="connsiteY3" fmla="*/ 72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8668" y="7282"/>
                  </a:moveTo>
                  <a:cubicBezTo>
                    <a:pt x="10668" y="6615"/>
                    <a:pt x="12383" y="8425"/>
                    <a:pt x="11621" y="11378"/>
                  </a:cubicBezTo>
                  <a:cubicBezTo>
                    <a:pt x="10954" y="14330"/>
                    <a:pt x="9049" y="13378"/>
                    <a:pt x="7144" y="13378"/>
                  </a:cubicBezTo>
                  <a:lnTo>
                    <a:pt x="8668" y="728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1F7A8C0B-81A5-4D3F-9E5D-43951BCCB3E8}"/>
                </a:ext>
              </a:extLst>
            </p:cNvPr>
            <p:cNvSpPr/>
            <p:nvPr/>
          </p:nvSpPr>
          <p:spPr>
            <a:xfrm>
              <a:off x="1656867" y="5265612"/>
              <a:ext cx="9525" cy="19050"/>
            </a:xfrm>
            <a:custGeom>
              <a:avLst/>
              <a:gdLst>
                <a:gd name="connsiteX0" fmla="*/ 8572 w 9525"/>
                <a:gd name="connsiteY0" fmla="*/ 7427 h 19050"/>
                <a:gd name="connsiteX1" fmla="*/ 7144 w 9525"/>
                <a:gd name="connsiteY1" fmla="*/ 11522 h 19050"/>
                <a:gd name="connsiteX2" fmla="*/ 8572 w 9525"/>
                <a:gd name="connsiteY2" fmla="*/ 742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572" y="7427"/>
                  </a:moveTo>
                  <a:cubicBezTo>
                    <a:pt x="15526" y="4760"/>
                    <a:pt x="8096" y="22095"/>
                    <a:pt x="7144" y="11522"/>
                  </a:cubicBezTo>
                  <a:lnTo>
                    <a:pt x="8572" y="7427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24CC8B47-3988-4A21-BF60-11854F449A4C}"/>
                </a:ext>
              </a:extLst>
            </p:cNvPr>
            <p:cNvSpPr/>
            <p:nvPr/>
          </p:nvSpPr>
          <p:spPr>
            <a:xfrm>
              <a:off x="1648770" y="5233117"/>
              <a:ext cx="19050" cy="19050"/>
            </a:xfrm>
            <a:custGeom>
              <a:avLst/>
              <a:gdLst>
                <a:gd name="connsiteX0" fmla="*/ 7144 w 19050"/>
                <a:gd name="connsiteY0" fmla="*/ 8108 h 19050"/>
                <a:gd name="connsiteX1" fmla="*/ 12383 w 19050"/>
                <a:gd name="connsiteY1" fmla="*/ 11251 h 19050"/>
                <a:gd name="connsiteX2" fmla="*/ 7144 w 19050"/>
                <a:gd name="connsiteY2" fmla="*/ 11251 h 19050"/>
                <a:gd name="connsiteX3" fmla="*/ 7144 w 19050"/>
                <a:gd name="connsiteY3" fmla="*/ 810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108"/>
                  </a:moveTo>
                  <a:cubicBezTo>
                    <a:pt x="8668" y="6108"/>
                    <a:pt x="13049" y="7251"/>
                    <a:pt x="12383" y="11251"/>
                  </a:cubicBezTo>
                  <a:cubicBezTo>
                    <a:pt x="11906" y="14204"/>
                    <a:pt x="7715" y="14109"/>
                    <a:pt x="7144" y="11251"/>
                  </a:cubicBezTo>
                  <a:lnTo>
                    <a:pt x="7144" y="8108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7947A019-3D04-4742-B3DE-B5B13EB27244}"/>
                </a:ext>
              </a:extLst>
            </p:cNvPr>
            <p:cNvSpPr/>
            <p:nvPr/>
          </p:nvSpPr>
          <p:spPr>
            <a:xfrm>
              <a:off x="1648675" y="5254351"/>
              <a:ext cx="9525" cy="19050"/>
            </a:xfrm>
            <a:custGeom>
              <a:avLst/>
              <a:gdLst>
                <a:gd name="connsiteX0" fmla="*/ 7906 w 9525"/>
                <a:gd name="connsiteY0" fmla="*/ 8401 h 19050"/>
                <a:gd name="connsiteX1" fmla="*/ 10001 w 9525"/>
                <a:gd name="connsiteY1" fmla="*/ 7449 h 19050"/>
                <a:gd name="connsiteX2" fmla="*/ 10001 w 9525"/>
                <a:gd name="connsiteY2" fmla="*/ 13354 h 19050"/>
                <a:gd name="connsiteX3" fmla="*/ 7144 w 9525"/>
                <a:gd name="connsiteY3" fmla="*/ 11449 h 19050"/>
                <a:gd name="connsiteX4" fmla="*/ 7906 w 9525"/>
                <a:gd name="connsiteY4" fmla="*/ 84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7906" y="8401"/>
                  </a:moveTo>
                  <a:cubicBezTo>
                    <a:pt x="8382" y="7258"/>
                    <a:pt x="8858" y="6782"/>
                    <a:pt x="10001" y="7449"/>
                  </a:cubicBezTo>
                  <a:cubicBezTo>
                    <a:pt x="10192" y="9449"/>
                    <a:pt x="10192" y="11354"/>
                    <a:pt x="10001" y="13354"/>
                  </a:cubicBezTo>
                  <a:cubicBezTo>
                    <a:pt x="8858" y="13830"/>
                    <a:pt x="7810" y="12497"/>
                    <a:pt x="7144" y="11449"/>
                  </a:cubicBezTo>
                  <a:lnTo>
                    <a:pt x="7906" y="84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E6360398-F17D-4C9F-BD40-531442937955}"/>
                </a:ext>
              </a:extLst>
            </p:cNvPr>
            <p:cNvSpPr/>
            <p:nvPr/>
          </p:nvSpPr>
          <p:spPr>
            <a:xfrm>
              <a:off x="1640579" y="5243305"/>
              <a:ext cx="9525" cy="19050"/>
            </a:xfrm>
            <a:custGeom>
              <a:avLst/>
              <a:gdLst>
                <a:gd name="connsiteX0" fmla="*/ 7906 w 9525"/>
                <a:gd name="connsiteY0" fmla="*/ 7159 h 19050"/>
                <a:gd name="connsiteX1" fmla="*/ 10763 w 9525"/>
                <a:gd name="connsiteY1" fmla="*/ 13160 h 19050"/>
                <a:gd name="connsiteX2" fmla="*/ 7144 w 9525"/>
                <a:gd name="connsiteY2" fmla="*/ 13351 h 19050"/>
                <a:gd name="connsiteX3" fmla="*/ 7906 w 9525"/>
                <a:gd name="connsiteY3" fmla="*/ 71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906" y="7159"/>
                  </a:moveTo>
                  <a:cubicBezTo>
                    <a:pt x="10001" y="6874"/>
                    <a:pt x="11335" y="10588"/>
                    <a:pt x="10763" y="13160"/>
                  </a:cubicBezTo>
                  <a:cubicBezTo>
                    <a:pt x="9620" y="13446"/>
                    <a:pt x="8382" y="13351"/>
                    <a:pt x="7144" y="13351"/>
                  </a:cubicBezTo>
                  <a:lnTo>
                    <a:pt x="7906" y="715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20" name="Freeform: Shape 919">
            <a:extLst>
              <a:ext uri="{FF2B5EF4-FFF2-40B4-BE49-F238E27FC236}">
                <a16:creationId xmlns:a16="http://schemas.microsoft.com/office/drawing/2014/main" id="{A4530B3D-8AF6-41D8-BE0E-C6E5579AEAD6}"/>
              </a:ext>
            </a:extLst>
          </p:cNvPr>
          <p:cNvSpPr/>
          <p:nvPr/>
        </p:nvSpPr>
        <p:spPr>
          <a:xfrm>
            <a:off x="1517040" y="5794533"/>
            <a:ext cx="485775" cy="114300"/>
          </a:xfrm>
          <a:custGeom>
            <a:avLst/>
            <a:gdLst>
              <a:gd name="connsiteX0" fmla="*/ 483108 w 485775"/>
              <a:gd name="connsiteY0" fmla="*/ 40386 h 114300"/>
              <a:gd name="connsiteX1" fmla="*/ 480250 w 485775"/>
              <a:gd name="connsiteY1" fmla="*/ 33433 h 114300"/>
              <a:gd name="connsiteX2" fmla="*/ 459772 w 485775"/>
              <a:gd name="connsiteY2" fmla="*/ 7144 h 114300"/>
              <a:gd name="connsiteX3" fmla="*/ 238792 w 485775"/>
              <a:gd name="connsiteY3" fmla="*/ 49340 h 114300"/>
              <a:gd name="connsiteX4" fmla="*/ 27813 w 485775"/>
              <a:gd name="connsiteY4" fmla="*/ 7429 h 114300"/>
              <a:gd name="connsiteX5" fmla="*/ 7144 w 485775"/>
              <a:gd name="connsiteY5" fmla="*/ 57340 h 114300"/>
              <a:gd name="connsiteX6" fmla="*/ 155638 w 485775"/>
              <a:gd name="connsiteY6" fmla="*/ 115538 h 114300"/>
              <a:gd name="connsiteX7" fmla="*/ 483108 w 485775"/>
              <a:gd name="connsiteY7" fmla="*/ 4038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775" h="114300">
                <a:moveTo>
                  <a:pt x="483108" y="40386"/>
                </a:moveTo>
                <a:cubicBezTo>
                  <a:pt x="482251" y="38100"/>
                  <a:pt x="481298" y="35814"/>
                  <a:pt x="480250" y="33433"/>
                </a:cubicBezTo>
                <a:cubicBezTo>
                  <a:pt x="476536" y="24860"/>
                  <a:pt x="469392" y="15907"/>
                  <a:pt x="459772" y="7144"/>
                </a:cubicBezTo>
                <a:cubicBezTo>
                  <a:pt x="403479" y="27718"/>
                  <a:pt x="328898" y="43625"/>
                  <a:pt x="238792" y="49340"/>
                </a:cubicBezTo>
                <a:cubicBezTo>
                  <a:pt x="141923" y="55531"/>
                  <a:pt x="68771" y="28385"/>
                  <a:pt x="27813" y="7429"/>
                </a:cubicBezTo>
                <a:cubicBezTo>
                  <a:pt x="14478" y="25146"/>
                  <a:pt x="8573" y="42005"/>
                  <a:pt x="7144" y="57340"/>
                </a:cubicBezTo>
                <a:cubicBezTo>
                  <a:pt x="38671" y="82963"/>
                  <a:pt x="91345" y="115538"/>
                  <a:pt x="155638" y="115538"/>
                </a:cubicBezTo>
                <a:cubicBezTo>
                  <a:pt x="253460" y="115538"/>
                  <a:pt x="409575" y="127730"/>
                  <a:pt x="483108" y="40386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1" name="Freeform: Shape 920">
            <a:extLst>
              <a:ext uri="{FF2B5EF4-FFF2-40B4-BE49-F238E27FC236}">
                <a16:creationId xmlns:a16="http://schemas.microsoft.com/office/drawing/2014/main" id="{0B05BDA9-122A-4910-A2AA-B576EEF08292}"/>
              </a:ext>
            </a:extLst>
          </p:cNvPr>
          <p:cNvSpPr/>
          <p:nvPr/>
        </p:nvSpPr>
        <p:spPr>
          <a:xfrm>
            <a:off x="1516708" y="5827680"/>
            <a:ext cx="495300" cy="133350"/>
          </a:xfrm>
          <a:custGeom>
            <a:avLst/>
            <a:gdLst>
              <a:gd name="connsiteX0" fmla="*/ 41861 w 495300"/>
              <a:gd name="connsiteY0" fmla="*/ 104965 h 133350"/>
              <a:gd name="connsiteX1" fmla="*/ 406573 w 495300"/>
              <a:gd name="connsiteY1" fmla="*/ 123444 h 133350"/>
              <a:gd name="connsiteX2" fmla="*/ 483440 w 495300"/>
              <a:gd name="connsiteY2" fmla="*/ 7144 h 133350"/>
              <a:gd name="connsiteX3" fmla="*/ 155970 w 495300"/>
              <a:gd name="connsiteY3" fmla="*/ 82296 h 133350"/>
              <a:gd name="connsiteX4" fmla="*/ 7475 w 495300"/>
              <a:gd name="connsiteY4" fmla="*/ 24098 h 133350"/>
              <a:gd name="connsiteX5" fmla="*/ 41861 w 495300"/>
              <a:gd name="connsiteY5" fmla="*/ 104965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33350">
                <a:moveTo>
                  <a:pt x="41861" y="104965"/>
                </a:moveTo>
                <a:cubicBezTo>
                  <a:pt x="72626" y="152876"/>
                  <a:pt x="332659" y="132778"/>
                  <a:pt x="406573" y="123444"/>
                </a:cubicBezTo>
                <a:cubicBezTo>
                  <a:pt x="478106" y="114490"/>
                  <a:pt x="509252" y="73819"/>
                  <a:pt x="483440" y="7144"/>
                </a:cubicBezTo>
                <a:cubicBezTo>
                  <a:pt x="409811" y="94488"/>
                  <a:pt x="253697" y="82296"/>
                  <a:pt x="155970" y="82296"/>
                </a:cubicBezTo>
                <a:cubicBezTo>
                  <a:pt x="91772" y="82296"/>
                  <a:pt x="39003" y="49720"/>
                  <a:pt x="7475" y="24098"/>
                </a:cubicBezTo>
                <a:cubicBezTo>
                  <a:pt x="3189" y="71628"/>
                  <a:pt x="41861" y="104965"/>
                  <a:pt x="41861" y="104965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2" name="Freeform: Shape 921">
            <a:extLst>
              <a:ext uri="{FF2B5EF4-FFF2-40B4-BE49-F238E27FC236}">
                <a16:creationId xmlns:a16="http://schemas.microsoft.com/office/drawing/2014/main" id="{857E5DEA-6556-4F9A-8E3C-FAD532B74639}"/>
              </a:ext>
            </a:extLst>
          </p:cNvPr>
          <p:cNvSpPr/>
          <p:nvPr/>
        </p:nvSpPr>
        <p:spPr>
          <a:xfrm>
            <a:off x="1537709" y="5714519"/>
            <a:ext cx="438150" cy="133350"/>
          </a:xfrm>
          <a:custGeom>
            <a:avLst/>
            <a:gdLst>
              <a:gd name="connsiteX0" fmla="*/ 218123 w 438150"/>
              <a:gd name="connsiteY0" fmla="*/ 129353 h 133350"/>
              <a:gd name="connsiteX1" fmla="*/ 439103 w 438150"/>
              <a:gd name="connsiteY1" fmla="*/ 87157 h 133350"/>
              <a:gd name="connsiteX2" fmla="*/ 52006 w 438150"/>
              <a:gd name="connsiteY2" fmla="*/ 45533 h 133350"/>
              <a:gd name="connsiteX3" fmla="*/ 7144 w 438150"/>
              <a:gd name="connsiteY3" fmla="*/ 87443 h 133350"/>
              <a:gd name="connsiteX4" fmla="*/ 218123 w 438150"/>
              <a:gd name="connsiteY4" fmla="*/ 129353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50" h="133350">
                <a:moveTo>
                  <a:pt x="218123" y="129353"/>
                </a:moveTo>
                <a:cubicBezTo>
                  <a:pt x="308229" y="123638"/>
                  <a:pt x="382715" y="107731"/>
                  <a:pt x="439103" y="87157"/>
                </a:cubicBezTo>
                <a:cubicBezTo>
                  <a:pt x="369570" y="24007"/>
                  <a:pt x="163640" y="-33429"/>
                  <a:pt x="52006" y="45533"/>
                </a:cubicBezTo>
                <a:cubicBezTo>
                  <a:pt x="31909" y="59821"/>
                  <a:pt x="17335" y="73822"/>
                  <a:pt x="7144" y="87443"/>
                </a:cubicBezTo>
                <a:cubicBezTo>
                  <a:pt x="48101" y="108398"/>
                  <a:pt x="121253" y="135544"/>
                  <a:pt x="218123" y="12935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A7BD7D7-AFC6-4C02-AD9D-3ADD44B94282}"/>
              </a:ext>
            </a:extLst>
          </p:cNvPr>
          <p:cNvGrpSpPr/>
          <p:nvPr/>
        </p:nvGrpSpPr>
        <p:grpSpPr>
          <a:xfrm>
            <a:off x="16452733" y="2012319"/>
            <a:ext cx="2149176" cy="3362991"/>
            <a:chOff x="5237655" y="2348035"/>
            <a:chExt cx="1716690" cy="2686245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5014FAE-1D3F-41BF-9E56-0772E323C327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24562FA-1EE9-4226-85D3-9DCD4AD10099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60B55C0-915D-48AE-8F7D-5F843AD81F72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CE3037D-8D95-4075-BD33-E58E8D35E055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856545F-0718-45F1-9F71-E001411A8CA0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1D2EDE8-3FAC-4E3B-A36B-C4F37E86FF6B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05BDEBD-FA86-402D-AC99-B525EFFF6A5C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72D3A50-4378-4EC4-A663-60B7C554FC17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0B98FA4-1617-4C6D-ABB0-8D279866FF9F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931A6E4-D77C-4AE6-ACFC-E677E6F1F85D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3C8A646-7524-4AA0-8E38-3C5526B668E4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9534524-346C-4D20-9BCD-A77AF393B697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36E74BC-265E-43F5-9475-9DB994EDA219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D84B055-9FFF-4603-AA6A-07F61EADE662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DCA0F6-7EB0-4C46-9D33-1EB83A568C94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16E1305-6AE2-4C6F-B09E-E02094428B40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7BAE2B2-09A9-431C-8048-77496C75DA94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F8ECA36-D4B6-45E5-B431-13309C9F0921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A2CEE13-2ED3-4EFC-BB1F-1FACF72C2243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48B1F7A-7A61-4429-A54E-583F2598A48A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2B0C065-B9F4-4FAE-BD61-C30947529CB7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8072BD-44AC-431E-8574-5A4BF52BF6E2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E30C6C2-0B4D-45D4-8E48-78B3396BEDE0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D588D54-8A94-4695-9622-2ADE2E4C2CF0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6AA13C8-047F-4666-B24D-995F9E10C5B9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4201FF16-D3FA-4B53-9CAB-C6862AE6B78C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E2E42D8-D112-400E-BA0E-15B249E7359E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CDD997D-527B-45D6-B96D-D246385D63B8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DE3DBB4-F92E-466E-8AE1-DC8D5073838C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E5AC4F5-0AE9-466A-B5D6-906428AFF732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634E39B-20B2-438E-AF8C-56CCB30266DB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5" name="Group 1244">
            <a:extLst>
              <a:ext uri="{FF2B5EF4-FFF2-40B4-BE49-F238E27FC236}">
                <a16:creationId xmlns:a16="http://schemas.microsoft.com/office/drawing/2014/main" id="{6E94A2AE-9F1B-4BD7-A2BA-69E5827642BF}"/>
              </a:ext>
            </a:extLst>
          </p:cNvPr>
          <p:cNvGrpSpPr/>
          <p:nvPr/>
        </p:nvGrpSpPr>
        <p:grpSpPr>
          <a:xfrm>
            <a:off x="15004014" y="3034869"/>
            <a:ext cx="1432540" cy="2265626"/>
            <a:chOff x="13404425" y="3034869"/>
            <a:chExt cx="1432540" cy="2265626"/>
          </a:xfrm>
        </p:grpSpPr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2A13C3BD-FCC9-4B30-8256-5BDE745D7856}"/>
                </a:ext>
              </a:extLst>
            </p:cNvPr>
            <p:cNvSpPr/>
            <p:nvPr/>
          </p:nvSpPr>
          <p:spPr>
            <a:xfrm>
              <a:off x="14150439" y="5040033"/>
              <a:ext cx="358135" cy="260462"/>
            </a:xfrm>
            <a:custGeom>
              <a:avLst/>
              <a:gdLst>
                <a:gd name="connsiteX0" fmla="*/ 286803 w 358134"/>
                <a:gd name="connsiteY0" fmla="*/ 208761 h 260461"/>
                <a:gd name="connsiteX1" fmla="*/ 85271 w 358134"/>
                <a:gd name="connsiteY1" fmla="*/ 183366 h 260461"/>
                <a:gd name="connsiteX2" fmla="*/ 53365 w 358134"/>
                <a:gd name="connsiteY2" fmla="*/ 124762 h 260461"/>
                <a:gd name="connsiteX3" fmla="*/ 213874 w 358134"/>
                <a:gd name="connsiteY3" fmla="*/ 105227 h 260461"/>
                <a:gd name="connsiteX4" fmla="*/ 216153 w 358134"/>
                <a:gd name="connsiteY4" fmla="*/ 106204 h 260461"/>
                <a:gd name="connsiteX5" fmla="*/ 218432 w 358134"/>
                <a:gd name="connsiteY5" fmla="*/ 107181 h 260461"/>
                <a:gd name="connsiteX6" fmla="*/ 218432 w 358134"/>
                <a:gd name="connsiteY6" fmla="*/ 107181 h 260461"/>
                <a:gd name="connsiteX7" fmla="*/ 220386 w 358134"/>
                <a:gd name="connsiteY7" fmla="*/ 108157 h 260461"/>
                <a:gd name="connsiteX8" fmla="*/ 221037 w 358134"/>
                <a:gd name="connsiteY8" fmla="*/ 108483 h 260461"/>
                <a:gd name="connsiteX9" fmla="*/ 223642 w 358134"/>
                <a:gd name="connsiteY9" fmla="*/ 109785 h 260461"/>
                <a:gd name="connsiteX10" fmla="*/ 226897 w 358134"/>
                <a:gd name="connsiteY10" fmla="*/ 111088 h 260461"/>
                <a:gd name="connsiteX11" fmla="*/ 229502 w 358134"/>
                <a:gd name="connsiteY11" fmla="*/ 112390 h 260461"/>
                <a:gd name="connsiteX12" fmla="*/ 230153 w 358134"/>
                <a:gd name="connsiteY12" fmla="*/ 112716 h 260461"/>
                <a:gd name="connsiteX13" fmla="*/ 230153 w 358134"/>
                <a:gd name="connsiteY13" fmla="*/ 112716 h 260461"/>
                <a:gd name="connsiteX14" fmla="*/ 231455 w 358134"/>
                <a:gd name="connsiteY14" fmla="*/ 113367 h 260461"/>
                <a:gd name="connsiteX15" fmla="*/ 233083 w 358134"/>
                <a:gd name="connsiteY15" fmla="*/ 114018 h 260461"/>
                <a:gd name="connsiteX16" fmla="*/ 233734 w 358134"/>
                <a:gd name="connsiteY16" fmla="*/ 114343 h 260461"/>
                <a:gd name="connsiteX17" fmla="*/ 274757 w 358134"/>
                <a:gd name="connsiteY17" fmla="*/ 133878 h 260461"/>
                <a:gd name="connsiteX18" fmla="*/ 286803 w 358134"/>
                <a:gd name="connsiteY18" fmla="*/ 208761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8134" h="260461">
                  <a:moveTo>
                    <a:pt x="286803" y="208761"/>
                  </a:moveTo>
                  <a:cubicBezTo>
                    <a:pt x="184898" y="219179"/>
                    <a:pt x="163084" y="311318"/>
                    <a:pt x="85271" y="183366"/>
                  </a:cubicBezTo>
                  <a:cubicBezTo>
                    <a:pt x="75504" y="167413"/>
                    <a:pt x="65085" y="148203"/>
                    <a:pt x="53365" y="124762"/>
                  </a:cubicBezTo>
                  <a:cubicBezTo>
                    <a:pt x="-38774" y="-59841"/>
                    <a:pt x="109364" y="57693"/>
                    <a:pt x="213874" y="105227"/>
                  </a:cubicBezTo>
                  <a:cubicBezTo>
                    <a:pt x="214851" y="105553"/>
                    <a:pt x="215502" y="105878"/>
                    <a:pt x="216153" y="106204"/>
                  </a:cubicBezTo>
                  <a:cubicBezTo>
                    <a:pt x="216804" y="106529"/>
                    <a:pt x="217781" y="106855"/>
                    <a:pt x="218432" y="107181"/>
                  </a:cubicBezTo>
                  <a:lnTo>
                    <a:pt x="218432" y="107181"/>
                  </a:lnTo>
                  <a:cubicBezTo>
                    <a:pt x="219083" y="107506"/>
                    <a:pt x="219735" y="107832"/>
                    <a:pt x="220386" y="108157"/>
                  </a:cubicBezTo>
                  <a:cubicBezTo>
                    <a:pt x="220711" y="108157"/>
                    <a:pt x="220711" y="108157"/>
                    <a:pt x="221037" y="108483"/>
                  </a:cubicBezTo>
                  <a:cubicBezTo>
                    <a:pt x="222014" y="108808"/>
                    <a:pt x="222990" y="109460"/>
                    <a:pt x="223642" y="109785"/>
                  </a:cubicBezTo>
                  <a:cubicBezTo>
                    <a:pt x="225921" y="110762"/>
                    <a:pt x="226897" y="111088"/>
                    <a:pt x="226897" y="111088"/>
                  </a:cubicBezTo>
                  <a:cubicBezTo>
                    <a:pt x="226897" y="111088"/>
                    <a:pt x="227874" y="111413"/>
                    <a:pt x="229502" y="112390"/>
                  </a:cubicBezTo>
                  <a:cubicBezTo>
                    <a:pt x="229827" y="112390"/>
                    <a:pt x="229827" y="112390"/>
                    <a:pt x="230153" y="112716"/>
                  </a:cubicBezTo>
                  <a:lnTo>
                    <a:pt x="230153" y="112716"/>
                  </a:lnTo>
                  <a:cubicBezTo>
                    <a:pt x="230479" y="113041"/>
                    <a:pt x="231130" y="113041"/>
                    <a:pt x="231455" y="113367"/>
                  </a:cubicBezTo>
                  <a:cubicBezTo>
                    <a:pt x="232106" y="113692"/>
                    <a:pt x="232758" y="113692"/>
                    <a:pt x="233083" y="114018"/>
                  </a:cubicBezTo>
                  <a:cubicBezTo>
                    <a:pt x="233409" y="114018"/>
                    <a:pt x="233734" y="114343"/>
                    <a:pt x="233734" y="114343"/>
                  </a:cubicBezTo>
                  <a:cubicBezTo>
                    <a:pt x="242525" y="118250"/>
                    <a:pt x="258153" y="125087"/>
                    <a:pt x="274757" y="133878"/>
                  </a:cubicBezTo>
                  <a:cubicBezTo>
                    <a:pt x="324570" y="158947"/>
                    <a:pt x="381872" y="198993"/>
                    <a:pt x="286803" y="20876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C8843271-8EE1-465A-9CCE-544D0949EB24}"/>
                </a:ext>
              </a:extLst>
            </p:cNvPr>
            <p:cNvSpPr/>
            <p:nvPr/>
          </p:nvSpPr>
          <p:spPr>
            <a:xfrm>
              <a:off x="14144617" y="5036142"/>
              <a:ext cx="358135" cy="260462"/>
            </a:xfrm>
            <a:custGeom>
              <a:avLst/>
              <a:gdLst>
                <a:gd name="connsiteX0" fmla="*/ 343090 w 358134"/>
                <a:gd name="connsiteY0" fmla="*/ 181071 h 260461"/>
                <a:gd name="connsiteX1" fmla="*/ 322904 w 358134"/>
                <a:gd name="connsiteY1" fmla="*/ 161211 h 260461"/>
                <a:gd name="connsiteX2" fmla="*/ 301741 w 358134"/>
                <a:gd name="connsiteY2" fmla="*/ 147862 h 260461"/>
                <a:gd name="connsiteX3" fmla="*/ 281556 w 358134"/>
                <a:gd name="connsiteY3" fmla="*/ 137118 h 260461"/>
                <a:gd name="connsiteX4" fmla="*/ 265277 w 358134"/>
                <a:gd name="connsiteY4" fmla="*/ 129304 h 260461"/>
                <a:gd name="connsiteX5" fmla="*/ 240207 w 358134"/>
                <a:gd name="connsiteY5" fmla="*/ 117909 h 260461"/>
                <a:gd name="connsiteX6" fmla="*/ 239556 w 358134"/>
                <a:gd name="connsiteY6" fmla="*/ 117584 h 260461"/>
                <a:gd name="connsiteX7" fmla="*/ 236300 w 358134"/>
                <a:gd name="connsiteY7" fmla="*/ 116281 h 260461"/>
                <a:gd name="connsiteX8" fmla="*/ 235649 w 358134"/>
                <a:gd name="connsiteY8" fmla="*/ 115956 h 260461"/>
                <a:gd name="connsiteX9" fmla="*/ 236300 w 358134"/>
                <a:gd name="connsiteY9" fmla="*/ 116281 h 260461"/>
                <a:gd name="connsiteX10" fmla="*/ 237603 w 358134"/>
                <a:gd name="connsiteY10" fmla="*/ 116932 h 260461"/>
                <a:gd name="connsiteX11" fmla="*/ 264951 w 358134"/>
                <a:gd name="connsiteY11" fmla="*/ 129630 h 260461"/>
                <a:gd name="connsiteX12" fmla="*/ 280579 w 358134"/>
                <a:gd name="connsiteY12" fmla="*/ 137444 h 260461"/>
                <a:gd name="connsiteX13" fmla="*/ 300765 w 358134"/>
                <a:gd name="connsiteY13" fmla="*/ 149165 h 260461"/>
                <a:gd name="connsiteX14" fmla="*/ 321276 w 358134"/>
                <a:gd name="connsiteY14" fmla="*/ 163165 h 260461"/>
                <a:gd name="connsiteX15" fmla="*/ 339508 w 358134"/>
                <a:gd name="connsiteY15" fmla="*/ 182699 h 260461"/>
                <a:gd name="connsiteX16" fmla="*/ 339834 w 358134"/>
                <a:gd name="connsiteY16" fmla="*/ 194745 h 260461"/>
                <a:gd name="connsiteX17" fmla="*/ 328439 w 358134"/>
                <a:gd name="connsiteY17" fmla="*/ 202234 h 260461"/>
                <a:gd name="connsiteX18" fmla="*/ 297509 w 358134"/>
                <a:gd name="connsiteY18" fmla="*/ 208094 h 260461"/>
                <a:gd name="connsiteX19" fmla="*/ 280904 w 358134"/>
                <a:gd name="connsiteY19" fmla="*/ 209722 h 260461"/>
                <a:gd name="connsiteX20" fmla="*/ 263323 w 358134"/>
                <a:gd name="connsiteY20" fmla="*/ 212978 h 260461"/>
                <a:gd name="connsiteX21" fmla="*/ 228812 w 358134"/>
                <a:gd name="connsiteY21" fmla="*/ 224373 h 260461"/>
                <a:gd name="connsiteX22" fmla="*/ 195278 w 358134"/>
                <a:gd name="connsiteY22" fmla="*/ 239349 h 260461"/>
                <a:gd name="connsiteX23" fmla="*/ 162394 w 358134"/>
                <a:gd name="connsiteY23" fmla="*/ 246512 h 260461"/>
                <a:gd name="connsiteX24" fmla="*/ 133743 w 358134"/>
                <a:gd name="connsiteY24" fmla="*/ 230884 h 260461"/>
                <a:gd name="connsiteX25" fmla="*/ 110302 w 358134"/>
                <a:gd name="connsiteY25" fmla="*/ 202234 h 260461"/>
                <a:gd name="connsiteX26" fmla="*/ 99558 w 358134"/>
                <a:gd name="connsiteY26" fmla="*/ 185955 h 260461"/>
                <a:gd name="connsiteX27" fmla="*/ 71558 w 358134"/>
                <a:gd name="connsiteY27" fmla="*/ 137118 h 260461"/>
                <a:gd name="connsiteX28" fmla="*/ 54628 w 358134"/>
                <a:gd name="connsiteY28" fmla="*/ 103909 h 260461"/>
                <a:gd name="connsiteX29" fmla="*/ 40303 w 358134"/>
                <a:gd name="connsiteY29" fmla="*/ 70700 h 260461"/>
                <a:gd name="connsiteX30" fmla="*/ 35745 w 358134"/>
                <a:gd name="connsiteY30" fmla="*/ 54096 h 260461"/>
                <a:gd name="connsiteX31" fmla="*/ 35419 w 358134"/>
                <a:gd name="connsiteY31" fmla="*/ 39119 h 260461"/>
                <a:gd name="connsiteX32" fmla="*/ 59838 w 358134"/>
                <a:gd name="connsiteY32" fmla="*/ 33910 h 260461"/>
                <a:gd name="connsiteX33" fmla="*/ 116814 w 358134"/>
                <a:gd name="connsiteY33" fmla="*/ 57352 h 260461"/>
                <a:gd name="connsiteX34" fmla="*/ 163697 w 358134"/>
                <a:gd name="connsiteY34" fmla="*/ 81445 h 260461"/>
                <a:gd name="connsiteX35" fmla="*/ 199836 w 358134"/>
                <a:gd name="connsiteY35" fmla="*/ 100002 h 260461"/>
                <a:gd name="connsiteX36" fmla="*/ 219045 w 358134"/>
                <a:gd name="connsiteY36" fmla="*/ 109119 h 260461"/>
                <a:gd name="connsiteX37" fmla="*/ 221324 w 358134"/>
                <a:gd name="connsiteY37" fmla="*/ 110095 h 260461"/>
                <a:gd name="connsiteX38" fmla="*/ 225556 w 358134"/>
                <a:gd name="connsiteY38" fmla="*/ 112049 h 260461"/>
                <a:gd name="connsiteX39" fmla="*/ 223603 w 358134"/>
                <a:gd name="connsiteY39" fmla="*/ 111072 h 260461"/>
                <a:gd name="connsiteX40" fmla="*/ 223603 w 358134"/>
                <a:gd name="connsiteY40" fmla="*/ 111072 h 260461"/>
                <a:gd name="connsiteX41" fmla="*/ 200161 w 358134"/>
                <a:gd name="connsiteY41" fmla="*/ 99677 h 260461"/>
                <a:gd name="connsiteX42" fmla="*/ 118441 w 358134"/>
                <a:gd name="connsiteY42" fmla="*/ 54096 h 260461"/>
                <a:gd name="connsiteX43" fmla="*/ 61465 w 358134"/>
                <a:gd name="connsiteY43" fmla="*/ 27073 h 260461"/>
                <a:gd name="connsiteX44" fmla="*/ 43559 w 358134"/>
                <a:gd name="connsiteY44" fmla="*/ 24469 h 260461"/>
                <a:gd name="connsiteX45" fmla="*/ 33140 w 358134"/>
                <a:gd name="connsiteY45" fmla="*/ 27399 h 260461"/>
                <a:gd name="connsiteX46" fmla="*/ 26303 w 358134"/>
                <a:gd name="connsiteY46" fmla="*/ 36189 h 260461"/>
                <a:gd name="connsiteX47" fmla="*/ 25001 w 358134"/>
                <a:gd name="connsiteY47" fmla="*/ 56049 h 260461"/>
                <a:gd name="connsiteX48" fmla="*/ 28908 w 358134"/>
                <a:gd name="connsiteY48" fmla="*/ 74607 h 260461"/>
                <a:gd name="connsiteX49" fmla="*/ 57884 w 358134"/>
                <a:gd name="connsiteY49" fmla="*/ 144607 h 260461"/>
                <a:gd name="connsiteX50" fmla="*/ 81651 w 358134"/>
                <a:gd name="connsiteY50" fmla="*/ 188560 h 260461"/>
                <a:gd name="connsiteX51" fmla="*/ 96628 w 358134"/>
                <a:gd name="connsiteY51" fmla="*/ 212327 h 260461"/>
                <a:gd name="connsiteX52" fmla="*/ 122348 w 358134"/>
                <a:gd name="connsiteY52" fmla="*/ 243256 h 260461"/>
                <a:gd name="connsiteX53" fmla="*/ 139278 w 358134"/>
                <a:gd name="connsiteY53" fmla="*/ 255954 h 260461"/>
                <a:gd name="connsiteX54" fmla="*/ 160441 w 358134"/>
                <a:gd name="connsiteY54" fmla="*/ 262465 h 260461"/>
                <a:gd name="connsiteX55" fmla="*/ 200487 w 358134"/>
                <a:gd name="connsiteY55" fmla="*/ 252698 h 260461"/>
                <a:gd name="connsiteX56" fmla="*/ 233370 w 358134"/>
                <a:gd name="connsiteY56" fmla="*/ 235768 h 260461"/>
                <a:gd name="connsiteX57" fmla="*/ 265602 w 358134"/>
                <a:gd name="connsiteY57" fmla="*/ 222745 h 260461"/>
                <a:gd name="connsiteX58" fmla="*/ 281881 w 358134"/>
                <a:gd name="connsiteY58" fmla="*/ 218838 h 260461"/>
                <a:gd name="connsiteX59" fmla="*/ 298486 w 358134"/>
                <a:gd name="connsiteY59" fmla="*/ 216234 h 260461"/>
                <a:gd name="connsiteX60" fmla="*/ 330392 w 358134"/>
                <a:gd name="connsiteY60" fmla="*/ 208094 h 260461"/>
                <a:gd name="connsiteX61" fmla="*/ 343415 w 358134"/>
                <a:gd name="connsiteY61" fmla="*/ 197676 h 260461"/>
                <a:gd name="connsiteX62" fmla="*/ 343090 w 358134"/>
                <a:gd name="connsiteY62" fmla="*/ 181071 h 260461"/>
                <a:gd name="connsiteX63" fmla="*/ 226859 w 358134"/>
                <a:gd name="connsiteY63" fmla="*/ 112049 h 260461"/>
                <a:gd name="connsiteX64" fmla="*/ 226207 w 358134"/>
                <a:gd name="connsiteY64" fmla="*/ 111723 h 260461"/>
                <a:gd name="connsiteX65" fmla="*/ 227835 w 358134"/>
                <a:gd name="connsiteY65" fmla="*/ 112374 h 260461"/>
                <a:gd name="connsiteX66" fmla="*/ 226859 w 358134"/>
                <a:gd name="connsiteY66" fmla="*/ 112049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8134" h="260461">
                  <a:moveTo>
                    <a:pt x="343090" y="181071"/>
                  </a:moveTo>
                  <a:cubicBezTo>
                    <a:pt x="337555" y="172281"/>
                    <a:pt x="330067" y="166746"/>
                    <a:pt x="322904" y="161211"/>
                  </a:cubicBezTo>
                  <a:cubicBezTo>
                    <a:pt x="315741" y="156002"/>
                    <a:pt x="308578" y="151769"/>
                    <a:pt x="301741" y="147862"/>
                  </a:cubicBezTo>
                  <a:cubicBezTo>
                    <a:pt x="294579" y="143955"/>
                    <a:pt x="287742" y="140374"/>
                    <a:pt x="281556" y="137118"/>
                  </a:cubicBezTo>
                  <a:cubicBezTo>
                    <a:pt x="275695" y="134188"/>
                    <a:pt x="270160" y="131583"/>
                    <a:pt x="265277" y="129304"/>
                  </a:cubicBezTo>
                  <a:cubicBezTo>
                    <a:pt x="254207" y="124095"/>
                    <a:pt x="245742" y="120188"/>
                    <a:pt x="240207" y="117909"/>
                  </a:cubicBezTo>
                  <a:cubicBezTo>
                    <a:pt x="239882" y="117584"/>
                    <a:pt x="239556" y="117584"/>
                    <a:pt x="239556" y="117584"/>
                  </a:cubicBezTo>
                  <a:cubicBezTo>
                    <a:pt x="238254" y="116932"/>
                    <a:pt x="237277" y="116607"/>
                    <a:pt x="236300" y="116281"/>
                  </a:cubicBezTo>
                  <a:cubicBezTo>
                    <a:pt x="235975" y="115956"/>
                    <a:pt x="235649" y="115956"/>
                    <a:pt x="235649" y="115956"/>
                  </a:cubicBezTo>
                  <a:cubicBezTo>
                    <a:pt x="235975" y="115956"/>
                    <a:pt x="235975" y="115956"/>
                    <a:pt x="236300" y="116281"/>
                  </a:cubicBezTo>
                  <a:cubicBezTo>
                    <a:pt x="236626" y="116607"/>
                    <a:pt x="237277" y="116607"/>
                    <a:pt x="237603" y="116932"/>
                  </a:cubicBezTo>
                  <a:cubicBezTo>
                    <a:pt x="242812" y="119211"/>
                    <a:pt x="252254" y="123444"/>
                    <a:pt x="264951" y="129630"/>
                  </a:cubicBezTo>
                  <a:cubicBezTo>
                    <a:pt x="269835" y="131909"/>
                    <a:pt x="275044" y="134514"/>
                    <a:pt x="280579" y="137444"/>
                  </a:cubicBezTo>
                  <a:cubicBezTo>
                    <a:pt x="286765" y="140700"/>
                    <a:pt x="293602" y="144607"/>
                    <a:pt x="300765" y="149165"/>
                  </a:cubicBezTo>
                  <a:cubicBezTo>
                    <a:pt x="307602" y="153397"/>
                    <a:pt x="314439" y="157955"/>
                    <a:pt x="321276" y="163165"/>
                  </a:cubicBezTo>
                  <a:cubicBezTo>
                    <a:pt x="328113" y="168374"/>
                    <a:pt x="335276" y="174560"/>
                    <a:pt x="339508" y="182699"/>
                  </a:cubicBezTo>
                  <a:cubicBezTo>
                    <a:pt x="341462" y="186606"/>
                    <a:pt x="342113" y="191164"/>
                    <a:pt x="339834" y="194745"/>
                  </a:cubicBezTo>
                  <a:cubicBezTo>
                    <a:pt x="337555" y="198327"/>
                    <a:pt x="332997" y="200606"/>
                    <a:pt x="328439" y="202234"/>
                  </a:cubicBezTo>
                  <a:cubicBezTo>
                    <a:pt x="318997" y="205489"/>
                    <a:pt x="308578" y="207443"/>
                    <a:pt x="297509" y="208094"/>
                  </a:cubicBezTo>
                  <a:cubicBezTo>
                    <a:pt x="291974" y="208745"/>
                    <a:pt x="286439" y="209396"/>
                    <a:pt x="280904" y="209722"/>
                  </a:cubicBezTo>
                  <a:cubicBezTo>
                    <a:pt x="275044" y="210699"/>
                    <a:pt x="269184" y="211675"/>
                    <a:pt x="263323" y="212978"/>
                  </a:cubicBezTo>
                  <a:cubicBezTo>
                    <a:pt x="251602" y="215582"/>
                    <a:pt x="240207" y="219815"/>
                    <a:pt x="228812" y="224373"/>
                  </a:cubicBezTo>
                  <a:cubicBezTo>
                    <a:pt x="217417" y="228931"/>
                    <a:pt x="206347" y="234466"/>
                    <a:pt x="195278" y="239349"/>
                  </a:cubicBezTo>
                  <a:cubicBezTo>
                    <a:pt x="184208" y="244233"/>
                    <a:pt x="173138" y="247815"/>
                    <a:pt x="162394" y="246512"/>
                  </a:cubicBezTo>
                  <a:cubicBezTo>
                    <a:pt x="151976" y="245210"/>
                    <a:pt x="142534" y="239024"/>
                    <a:pt x="133743" y="230884"/>
                  </a:cubicBezTo>
                  <a:cubicBezTo>
                    <a:pt x="125278" y="222745"/>
                    <a:pt x="117465" y="212652"/>
                    <a:pt x="110302" y="202234"/>
                  </a:cubicBezTo>
                  <a:cubicBezTo>
                    <a:pt x="106721" y="197024"/>
                    <a:pt x="103139" y="191490"/>
                    <a:pt x="99558" y="185955"/>
                  </a:cubicBezTo>
                  <a:cubicBezTo>
                    <a:pt x="89465" y="170002"/>
                    <a:pt x="80674" y="153397"/>
                    <a:pt x="71558" y="137118"/>
                  </a:cubicBezTo>
                  <a:cubicBezTo>
                    <a:pt x="65698" y="126048"/>
                    <a:pt x="59838" y="114979"/>
                    <a:pt x="54628" y="103909"/>
                  </a:cubicBezTo>
                  <a:cubicBezTo>
                    <a:pt x="49093" y="92840"/>
                    <a:pt x="44210" y="81770"/>
                    <a:pt x="40303" y="70700"/>
                  </a:cubicBezTo>
                  <a:cubicBezTo>
                    <a:pt x="38349" y="65166"/>
                    <a:pt x="36721" y="59631"/>
                    <a:pt x="35745" y="54096"/>
                  </a:cubicBezTo>
                  <a:cubicBezTo>
                    <a:pt x="34768" y="48561"/>
                    <a:pt x="34117" y="43026"/>
                    <a:pt x="35419" y="39119"/>
                  </a:cubicBezTo>
                  <a:cubicBezTo>
                    <a:pt x="37047" y="30654"/>
                    <a:pt x="49745" y="31306"/>
                    <a:pt x="59838" y="33910"/>
                  </a:cubicBezTo>
                  <a:cubicBezTo>
                    <a:pt x="80674" y="39445"/>
                    <a:pt x="99558" y="48887"/>
                    <a:pt x="116814" y="57352"/>
                  </a:cubicBezTo>
                  <a:cubicBezTo>
                    <a:pt x="134069" y="65817"/>
                    <a:pt x="149697" y="74282"/>
                    <a:pt x="163697" y="81445"/>
                  </a:cubicBezTo>
                  <a:cubicBezTo>
                    <a:pt x="177696" y="88607"/>
                    <a:pt x="189743" y="95119"/>
                    <a:pt x="199836" y="100002"/>
                  </a:cubicBezTo>
                  <a:cubicBezTo>
                    <a:pt x="207324" y="103584"/>
                    <a:pt x="213836" y="106840"/>
                    <a:pt x="219045" y="109119"/>
                  </a:cubicBezTo>
                  <a:cubicBezTo>
                    <a:pt x="220021" y="109444"/>
                    <a:pt x="220673" y="109770"/>
                    <a:pt x="221324" y="110095"/>
                  </a:cubicBezTo>
                  <a:cubicBezTo>
                    <a:pt x="222952" y="110747"/>
                    <a:pt x="224254" y="111398"/>
                    <a:pt x="225556" y="112049"/>
                  </a:cubicBezTo>
                  <a:cubicBezTo>
                    <a:pt x="224905" y="111723"/>
                    <a:pt x="224254" y="111398"/>
                    <a:pt x="223603" y="111072"/>
                  </a:cubicBezTo>
                  <a:lnTo>
                    <a:pt x="223603" y="111072"/>
                  </a:lnTo>
                  <a:cubicBezTo>
                    <a:pt x="218068" y="108468"/>
                    <a:pt x="209928" y="104886"/>
                    <a:pt x="200161" y="99677"/>
                  </a:cubicBezTo>
                  <a:cubicBezTo>
                    <a:pt x="179975" y="89584"/>
                    <a:pt x="152301" y="73305"/>
                    <a:pt x="118441" y="54096"/>
                  </a:cubicBezTo>
                  <a:cubicBezTo>
                    <a:pt x="101511" y="44654"/>
                    <a:pt x="83279" y="33910"/>
                    <a:pt x="61465" y="27073"/>
                  </a:cubicBezTo>
                  <a:cubicBezTo>
                    <a:pt x="55930" y="25445"/>
                    <a:pt x="50070" y="24143"/>
                    <a:pt x="43559" y="24469"/>
                  </a:cubicBezTo>
                  <a:cubicBezTo>
                    <a:pt x="40303" y="24794"/>
                    <a:pt x="36721" y="25445"/>
                    <a:pt x="33140" y="27399"/>
                  </a:cubicBezTo>
                  <a:cubicBezTo>
                    <a:pt x="29884" y="29352"/>
                    <a:pt x="27280" y="32933"/>
                    <a:pt x="26303" y="36189"/>
                  </a:cubicBezTo>
                  <a:cubicBezTo>
                    <a:pt x="23698" y="43026"/>
                    <a:pt x="24350" y="49538"/>
                    <a:pt x="25001" y="56049"/>
                  </a:cubicBezTo>
                  <a:cubicBezTo>
                    <a:pt x="25652" y="62235"/>
                    <a:pt x="27280" y="68421"/>
                    <a:pt x="28908" y="74607"/>
                  </a:cubicBezTo>
                  <a:cubicBezTo>
                    <a:pt x="35745" y="98700"/>
                    <a:pt x="46489" y="121490"/>
                    <a:pt x="57884" y="144607"/>
                  </a:cubicBezTo>
                  <a:cubicBezTo>
                    <a:pt x="65047" y="159583"/>
                    <a:pt x="72861" y="174234"/>
                    <a:pt x="81651" y="188560"/>
                  </a:cubicBezTo>
                  <a:cubicBezTo>
                    <a:pt x="86535" y="196373"/>
                    <a:pt x="91418" y="204513"/>
                    <a:pt x="96628" y="212327"/>
                  </a:cubicBezTo>
                  <a:cubicBezTo>
                    <a:pt x="104116" y="223071"/>
                    <a:pt x="112581" y="233815"/>
                    <a:pt x="122348" y="243256"/>
                  </a:cubicBezTo>
                  <a:cubicBezTo>
                    <a:pt x="127557" y="248140"/>
                    <a:pt x="133092" y="252373"/>
                    <a:pt x="139278" y="255954"/>
                  </a:cubicBezTo>
                  <a:cubicBezTo>
                    <a:pt x="145790" y="259535"/>
                    <a:pt x="152952" y="261814"/>
                    <a:pt x="160441" y="262465"/>
                  </a:cubicBezTo>
                  <a:cubicBezTo>
                    <a:pt x="175743" y="263768"/>
                    <a:pt x="189092" y="258233"/>
                    <a:pt x="200487" y="252698"/>
                  </a:cubicBezTo>
                  <a:cubicBezTo>
                    <a:pt x="211882" y="247163"/>
                    <a:pt x="222626" y="240977"/>
                    <a:pt x="233370" y="235768"/>
                  </a:cubicBezTo>
                  <a:cubicBezTo>
                    <a:pt x="244114" y="230559"/>
                    <a:pt x="254858" y="226001"/>
                    <a:pt x="265602" y="222745"/>
                  </a:cubicBezTo>
                  <a:cubicBezTo>
                    <a:pt x="271137" y="221117"/>
                    <a:pt x="276346" y="219815"/>
                    <a:pt x="281881" y="218838"/>
                  </a:cubicBezTo>
                  <a:cubicBezTo>
                    <a:pt x="287416" y="217862"/>
                    <a:pt x="292951" y="216885"/>
                    <a:pt x="298486" y="216234"/>
                  </a:cubicBezTo>
                  <a:cubicBezTo>
                    <a:pt x="309555" y="214606"/>
                    <a:pt x="320299" y="212327"/>
                    <a:pt x="330392" y="208094"/>
                  </a:cubicBezTo>
                  <a:cubicBezTo>
                    <a:pt x="335276" y="205815"/>
                    <a:pt x="340485" y="202885"/>
                    <a:pt x="343415" y="197676"/>
                  </a:cubicBezTo>
                  <a:cubicBezTo>
                    <a:pt x="346997" y="191815"/>
                    <a:pt x="345694" y="185304"/>
                    <a:pt x="343090" y="181071"/>
                  </a:cubicBezTo>
                  <a:close/>
                  <a:moveTo>
                    <a:pt x="226859" y="112049"/>
                  </a:moveTo>
                  <a:cubicBezTo>
                    <a:pt x="226533" y="112049"/>
                    <a:pt x="226533" y="111723"/>
                    <a:pt x="226207" y="111723"/>
                  </a:cubicBezTo>
                  <a:cubicBezTo>
                    <a:pt x="226859" y="112049"/>
                    <a:pt x="227510" y="112374"/>
                    <a:pt x="227835" y="112374"/>
                  </a:cubicBezTo>
                  <a:cubicBezTo>
                    <a:pt x="227835" y="112374"/>
                    <a:pt x="227510" y="112374"/>
                    <a:pt x="226859" y="11204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7710E387-200A-4E6B-B5C0-E0092ADB5568}"/>
                </a:ext>
              </a:extLst>
            </p:cNvPr>
            <p:cNvSpPr/>
            <p:nvPr/>
          </p:nvSpPr>
          <p:spPr>
            <a:xfrm>
              <a:off x="14217200" y="5096332"/>
              <a:ext cx="227904" cy="162789"/>
            </a:xfrm>
            <a:custGeom>
              <a:avLst/>
              <a:gdLst>
                <a:gd name="connsiteX0" fmla="*/ 140928 w 227904"/>
                <a:gd name="connsiteY0" fmla="*/ 74323 h 162788"/>
                <a:gd name="connsiteX1" fmla="*/ 175113 w 227904"/>
                <a:gd name="connsiteY1" fmla="*/ 130648 h 162788"/>
                <a:gd name="connsiteX2" fmla="*/ 40975 w 227904"/>
                <a:gd name="connsiteY2" fmla="*/ 82137 h 162788"/>
                <a:gd name="connsiteX3" fmla="*/ 140928 w 227904"/>
                <a:gd name="connsiteY3" fmla="*/ 7432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904" h="162788">
                  <a:moveTo>
                    <a:pt x="140928" y="74323"/>
                  </a:moveTo>
                  <a:cubicBezTo>
                    <a:pt x="140928" y="74323"/>
                    <a:pt x="257484" y="122183"/>
                    <a:pt x="175113" y="130648"/>
                  </a:cubicBezTo>
                  <a:cubicBezTo>
                    <a:pt x="109347" y="137485"/>
                    <a:pt x="101533" y="203577"/>
                    <a:pt x="40975" y="82137"/>
                  </a:cubicBezTo>
                  <a:cubicBezTo>
                    <a:pt x="-14047" y="-28559"/>
                    <a:pt x="80696" y="49579"/>
                    <a:pt x="140928" y="743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AB51EA0E-7637-4C99-A983-A3F4D75F0CE5}"/>
                </a:ext>
              </a:extLst>
            </p:cNvPr>
            <p:cNvSpPr/>
            <p:nvPr/>
          </p:nvSpPr>
          <p:spPr>
            <a:xfrm>
              <a:off x="13694516" y="5039893"/>
              <a:ext cx="358135" cy="260462"/>
            </a:xfrm>
            <a:custGeom>
              <a:avLst/>
              <a:gdLst>
                <a:gd name="connsiteX0" fmla="*/ 309058 w 358134"/>
                <a:gd name="connsiteY0" fmla="*/ 124902 h 260461"/>
                <a:gd name="connsiteX1" fmla="*/ 281058 w 358134"/>
                <a:gd name="connsiteY1" fmla="*/ 176995 h 260461"/>
                <a:gd name="connsiteX2" fmla="*/ 75619 w 358134"/>
                <a:gd name="connsiteY2" fmla="*/ 208901 h 260461"/>
                <a:gd name="connsiteX3" fmla="*/ 111433 w 358134"/>
                <a:gd name="connsiteY3" fmla="*/ 121321 h 260461"/>
                <a:gd name="connsiteX4" fmla="*/ 127711 w 358134"/>
                <a:gd name="connsiteY4" fmla="*/ 113833 h 260461"/>
                <a:gd name="connsiteX5" fmla="*/ 128363 w 358134"/>
                <a:gd name="connsiteY5" fmla="*/ 113507 h 260461"/>
                <a:gd name="connsiteX6" fmla="*/ 129991 w 358134"/>
                <a:gd name="connsiteY6" fmla="*/ 112856 h 260461"/>
                <a:gd name="connsiteX7" fmla="*/ 131293 w 358134"/>
                <a:gd name="connsiteY7" fmla="*/ 112205 h 260461"/>
                <a:gd name="connsiteX8" fmla="*/ 131293 w 358134"/>
                <a:gd name="connsiteY8" fmla="*/ 112205 h 260461"/>
                <a:gd name="connsiteX9" fmla="*/ 131944 w 358134"/>
                <a:gd name="connsiteY9" fmla="*/ 111879 h 260461"/>
                <a:gd name="connsiteX10" fmla="*/ 134549 w 358134"/>
                <a:gd name="connsiteY10" fmla="*/ 110577 h 260461"/>
                <a:gd name="connsiteX11" fmla="*/ 137804 w 358134"/>
                <a:gd name="connsiteY11" fmla="*/ 109275 h 260461"/>
                <a:gd name="connsiteX12" fmla="*/ 140409 w 358134"/>
                <a:gd name="connsiteY12" fmla="*/ 107973 h 260461"/>
                <a:gd name="connsiteX13" fmla="*/ 141060 w 358134"/>
                <a:gd name="connsiteY13" fmla="*/ 107647 h 260461"/>
                <a:gd name="connsiteX14" fmla="*/ 143014 w 358134"/>
                <a:gd name="connsiteY14" fmla="*/ 106670 h 260461"/>
                <a:gd name="connsiteX15" fmla="*/ 145293 w 358134"/>
                <a:gd name="connsiteY15" fmla="*/ 105694 h 260461"/>
                <a:gd name="connsiteX16" fmla="*/ 147572 w 358134"/>
                <a:gd name="connsiteY16" fmla="*/ 104717 h 260461"/>
                <a:gd name="connsiteX17" fmla="*/ 309058 w 358134"/>
                <a:gd name="connsiteY17" fmla="*/ 124902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8134" h="260461">
                  <a:moveTo>
                    <a:pt x="309058" y="124902"/>
                  </a:moveTo>
                  <a:cubicBezTo>
                    <a:pt x="298965" y="145088"/>
                    <a:pt x="289523" y="162344"/>
                    <a:pt x="281058" y="176995"/>
                  </a:cubicBezTo>
                  <a:cubicBezTo>
                    <a:pt x="200315" y="314714"/>
                    <a:pt x="179153" y="219646"/>
                    <a:pt x="75619" y="208901"/>
                  </a:cubicBezTo>
                  <a:cubicBezTo>
                    <a:pt x="-36054" y="197506"/>
                    <a:pt x="62596" y="144437"/>
                    <a:pt x="111433" y="121321"/>
                  </a:cubicBezTo>
                  <a:cubicBezTo>
                    <a:pt x="117944" y="118391"/>
                    <a:pt x="123805" y="115786"/>
                    <a:pt x="127711" y="113833"/>
                  </a:cubicBezTo>
                  <a:cubicBezTo>
                    <a:pt x="128037" y="113507"/>
                    <a:pt x="128363" y="113507"/>
                    <a:pt x="128363" y="113507"/>
                  </a:cubicBezTo>
                  <a:cubicBezTo>
                    <a:pt x="129014" y="113182"/>
                    <a:pt x="129665" y="112856"/>
                    <a:pt x="129991" y="112856"/>
                  </a:cubicBezTo>
                  <a:cubicBezTo>
                    <a:pt x="130642" y="112531"/>
                    <a:pt x="130967" y="112531"/>
                    <a:pt x="131293" y="112205"/>
                  </a:cubicBezTo>
                  <a:lnTo>
                    <a:pt x="131293" y="112205"/>
                  </a:lnTo>
                  <a:cubicBezTo>
                    <a:pt x="131618" y="111879"/>
                    <a:pt x="131944" y="111879"/>
                    <a:pt x="131944" y="111879"/>
                  </a:cubicBezTo>
                  <a:cubicBezTo>
                    <a:pt x="133897" y="110903"/>
                    <a:pt x="134549" y="110577"/>
                    <a:pt x="134549" y="110577"/>
                  </a:cubicBezTo>
                  <a:cubicBezTo>
                    <a:pt x="134549" y="110577"/>
                    <a:pt x="135851" y="109926"/>
                    <a:pt x="137804" y="109275"/>
                  </a:cubicBezTo>
                  <a:cubicBezTo>
                    <a:pt x="138781" y="108949"/>
                    <a:pt x="139432" y="108624"/>
                    <a:pt x="140409" y="107973"/>
                  </a:cubicBezTo>
                  <a:cubicBezTo>
                    <a:pt x="140735" y="107973"/>
                    <a:pt x="140735" y="107647"/>
                    <a:pt x="141060" y="107647"/>
                  </a:cubicBezTo>
                  <a:cubicBezTo>
                    <a:pt x="141711" y="107321"/>
                    <a:pt x="142362" y="106996"/>
                    <a:pt x="143014" y="106670"/>
                  </a:cubicBezTo>
                  <a:cubicBezTo>
                    <a:pt x="143665" y="106345"/>
                    <a:pt x="144642" y="106019"/>
                    <a:pt x="145293" y="105694"/>
                  </a:cubicBezTo>
                  <a:cubicBezTo>
                    <a:pt x="145944" y="105368"/>
                    <a:pt x="146921" y="105042"/>
                    <a:pt x="147572" y="104717"/>
                  </a:cubicBezTo>
                  <a:cubicBezTo>
                    <a:pt x="253059" y="57508"/>
                    <a:pt x="401196" y="-59700"/>
                    <a:pt x="309058" y="12490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B06F78DE-9D39-4AE3-B7FC-2F306DDB58A9}"/>
                </a:ext>
              </a:extLst>
            </p:cNvPr>
            <p:cNvSpPr/>
            <p:nvPr/>
          </p:nvSpPr>
          <p:spPr>
            <a:xfrm>
              <a:off x="13692788" y="5036142"/>
              <a:ext cx="358135" cy="260462"/>
            </a:xfrm>
            <a:custGeom>
              <a:avLst/>
              <a:gdLst>
                <a:gd name="connsiteX0" fmla="*/ 343018 w 358134"/>
                <a:gd name="connsiteY0" fmla="*/ 36189 h 260461"/>
                <a:gd name="connsiteX1" fmla="*/ 335855 w 358134"/>
                <a:gd name="connsiteY1" fmla="*/ 27399 h 260461"/>
                <a:gd name="connsiteX2" fmla="*/ 325762 w 358134"/>
                <a:gd name="connsiteY2" fmla="*/ 24469 h 260461"/>
                <a:gd name="connsiteX3" fmla="*/ 307856 w 358134"/>
                <a:gd name="connsiteY3" fmla="*/ 27073 h 260461"/>
                <a:gd name="connsiteX4" fmla="*/ 250880 w 358134"/>
                <a:gd name="connsiteY4" fmla="*/ 54096 h 260461"/>
                <a:gd name="connsiteX5" fmla="*/ 169485 w 358134"/>
                <a:gd name="connsiteY5" fmla="*/ 99677 h 260461"/>
                <a:gd name="connsiteX6" fmla="*/ 146044 w 358134"/>
                <a:gd name="connsiteY6" fmla="*/ 111072 h 260461"/>
                <a:gd name="connsiteX7" fmla="*/ 144090 w 358134"/>
                <a:gd name="connsiteY7" fmla="*/ 112049 h 260461"/>
                <a:gd name="connsiteX8" fmla="*/ 148323 w 358134"/>
                <a:gd name="connsiteY8" fmla="*/ 110095 h 260461"/>
                <a:gd name="connsiteX9" fmla="*/ 150602 w 358134"/>
                <a:gd name="connsiteY9" fmla="*/ 109119 h 260461"/>
                <a:gd name="connsiteX10" fmla="*/ 169811 w 358134"/>
                <a:gd name="connsiteY10" fmla="*/ 100002 h 260461"/>
                <a:gd name="connsiteX11" fmla="*/ 205950 w 358134"/>
                <a:gd name="connsiteY11" fmla="*/ 81445 h 260461"/>
                <a:gd name="connsiteX12" fmla="*/ 252833 w 358134"/>
                <a:gd name="connsiteY12" fmla="*/ 57352 h 260461"/>
                <a:gd name="connsiteX13" fmla="*/ 309809 w 358134"/>
                <a:gd name="connsiteY13" fmla="*/ 33910 h 260461"/>
                <a:gd name="connsiteX14" fmla="*/ 334227 w 358134"/>
                <a:gd name="connsiteY14" fmla="*/ 39119 h 260461"/>
                <a:gd name="connsiteX15" fmla="*/ 333902 w 358134"/>
                <a:gd name="connsiteY15" fmla="*/ 54096 h 260461"/>
                <a:gd name="connsiteX16" fmla="*/ 329344 w 358134"/>
                <a:gd name="connsiteY16" fmla="*/ 70700 h 260461"/>
                <a:gd name="connsiteX17" fmla="*/ 315018 w 358134"/>
                <a:gd name="connsiteY17" fmla="*/ 103909 h 260461"/>
                <a:gd name="connsiteX18" fmla="*/ 298088 w 358134"/>
                <a:gd name="connsiteY18" fmla="*/ 137118 h 260461"/>
                <a:gd name="connsiteX19" fmla="*/ 274647 w 358134"/>
                <a:gd name="connsiteY19" fmla="*/ 179118 h 260461"/>
                <a:gd name="connsiteX20" fmla="*/ 259670 w 358134"/>
                <a:gd name="connsiteY20" fmla="*/ 202559 h 260461"/>
                <a:gd name="connsiteX21" fmla="*/ 236229 w 358134"/>
                <a:gd name="connsiteY21" fmla="*/ 231210 h 260461"/>
                <a:gd name="connsiteX22" fmla="*/ 207578 w 358134"/>
                <a:gd name="connsiteY22" fmla="*/ 246838 h 260461"/>
                <a:gd name="connsiteX23" fmla="*/ 174694 w 358134"/>
                <a:gd name="connsiteY23" fmla="*/ 239675 h 260461"/>
                <a:gd name="connsiteX24" fmla="*/ 141160 w 358134"/>
                <a:gd name="connsiteY24" fmla="*/ 224699 h 260461"/>
                <a:gd name="connsiteX25" fmla="*/ 106649 w 358134"/>
                <a:gd name="connsiteY25" fmla="*/ 213303 h 260461"/>
                <a:gd name="connsiteX26" fmla="*/ 89068 w 358134"/>
                <a:gd name="connsiteY26" fmla="*/ 210047 h 260461"/>
                <a:gd name="connsiteX27" fmla="*/ 72138 w 358134"/>
                <a:gd name="connsiteY27" fmla="*/ 208420 h 260461"/>
                <a:gd name="connsiteX28" fmla="*/ 41533 w 358134"/>
                <a:gd name="connsiteY28" fmla="*/ 202559 h 260461"/>
                <a:gd name="connsiteX29" fmla="*/ 30138 w 358134"/>
                <a:gd name="connsiteY29" fmla="*/ 195071 h 260461"/>
                <a:gd name="connsiteX30" fmla="*/ 30464 w 358134"/>
                <a:gd name="connsiteY30" fmla="*/ 183025 h 260461"/>
                <a:gd name="connsiteX31" fmla="*/ 48696 w 358134"/>
                <a:gd name="connsiteY31" fmla="*/ 163490 h 260461"/>
                <a:gd name="connsiteX32" fmla="*/ 69207 w 358134"/>
                <a:gd name="connsiteY32" fmla="*/ 149490 h 260461"/>
                <a:gd name="connsiteX33" fmla="*/ 105021 w 358134"/>
                <a:gd name="connsiteY33" fmla="*/ 129955 h 260461"/>
                <a:gd name="connsiteX34" fmla="*/ 113812 w 358134"/>
                <a:gd name="connsiteY34" fmla="*/ 125723 h 260461"/>
                <a:gd name="connsiteX35" fmla="*/ 132369 w 358134"/>
                <a:gd name="connsiteY35" fmla="*/ 117258 h 260461"/>
                <a:gd name="connsiteX36" fmla="*/ 133672 w 358134"/>
                <a:gd name="connsiteY36" fmla="*/ 116607 h 260461"/>
                <a:gd name="connsiteX37" fmla="*/ 134323 w 358134"/>
                <a:gd name="connsiteY37" fmla="*/ 116281 h 260461"/>
                <a:gd name="connsiteX38" fmla="*/ 133672 w 358134"/>
                <a:gd name="connsiteY38" fmla="*/ 116607 h 260461"/>
                <a:gd name="connsiteX39" fmla="*/ 130416 w 358134"/>
                <a:gd name="connsiteY39" fmla="*/ 117909 h 260461"/>
                <a:gd name="connsiteX40" fmla="*/ 129765 w 358134"/>
                <a:gd name="connsiteY40" fmla="*/ 118235 h 260461"/>
                <a:gd name="connsiteX41" fmla="*/ 113160 w 358134"/>
                <a:gd name="connsiteY41" fmla="*/ 125723 h 260461"/>
                <a:gd name="connsiteX42" fmla="*/ 104695 w 358134"/>
                <a:gd name="connsiteY42" fmla="*/ 129630 h 260461"/>
                <a:gd name="connsiteX43" fmla="*/ 68556 w 358134"/>
                <a:gd name="connsiteY43" fmla="*/ 148513 h 260461"/>
                <a:gd name="connsiteX44" fmla="*/ 47394 w 358134"/>
                <a:gd name="connsiteY44" fmla="*/ 161862 h 260461"/>
                <a:gd name="connsiteX45" fmla="*/ 27208 w 358134"/>
                <a:gd name="connsiteY45" fmla="*/ 181722 h 260461"/>
                <a:gd name="connsiteX46" fmla="*/ 26231 w 358134"/>
                <a:gd name="connsiteY46" fmla="*/ 197676 h 260461"/>
                <a:gd name="connsiteX47" fmla="*/ 39254 w 358134"/>
                <a:gd name="connsiteY47" fmla="*/ 208094 h 260461"/>
                <a:gd name="connsiteX48" fmla="*/ 71161 w 358134"/>
                <a:gd name="connsiteY48" fmla="*/ 216234 h 260461"/>
                <a:gd name="connsiteX49" fmla="*/ 87765 w 358134"/>
                <a:gd name="connsiteY49" fmla="*/ 218838 h 260461"/>
                <a:gd name="connsiteX50" fmla="*/ 104044 w 358134"/>
                <a:gd name="connsiteY50" fmla="*/ 222745 h 260461"/>
                <a:gd name="connsiteX51" fmla="*/ 136276 w 358134"/>
                <a:gd name="connsiteY51" fmla="*/ 235768 h 260461"/>
                <a:gd name="connsiteX52" fmla="*/ 169160 w 358134"/>
                <a:gd name="connsiteY52" fmla="*/ 252698 h 260461"/>
                <a:gd name="connsiteX53" fmla="*/ 208880 w 358134"/>
                <a:gd name="connsiteY53" fmla="*/ 262465 h 260461"/>
                <a:gd name="connsiteX54" fmla="*/ 230043 w 358134"/>
                <a:gd name="connsiteY54" fmla="*/ 255954 h 260461"/>
                <a:gd name="connsiteX55" fmla="*/ 246973 w 358134"/>
                <a:gd name="connsiteY55" fmla="*/ 243256 h 260461"/>
                <a:gd name="connsiteX56" fmla="*/ 273019 w 358134"/>
                <a:gd name="connsiteY56" fmla="*/ 212327 h 260461"/>
                <a:gd name="connsiteX57" fmla="*/ 291577 w 358134"/>
                <a:gd name="connsiteY57" fmla="*/ 182699 h 260461"/>
                <a:gd name="connsiteX58" fmla="*/ 311762 w 358134"/>
                <a:gd name="connsiteY58" fmla="*/ 144607 h 260461"/>
                <a:gd name="connsiteX59" fmla="*/ 340413 w 358134"/>
                <a:gd name="connsiteY59" fmla="*/ 74607 h 260461"/>
                <a:gd name="connsiteX60" fmla="*/ 344320 w 358134"/>
                <a:gd name="connsiteY60" fmla="*/ 56049 h 260461"/>
                <a:gd name="connsiteX61" fmla="*/ 343018 w 358134"/>
                <a:gd name="connsiteY61" fmla="*/ 36189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8134" h="260461">
                  <a:moveTo>
                    <a:pt x="343018" y="36189"/>
                  </a:moveTo>
                  <a:cubicBezTo>
                    <a:pt x="341716" y="32933"/>
                    <a:pt x="339437" y="29352"/>
                    <a:pt x="335855" y="27399"/>
                  </a:cubicBezTo>
                  <a:cubicBezTo>
                    <a:pt x="332599" y="25120"/>
                    <a:pt x="329018" y="24469"/>
                    <a:pt x="325762" y="24469"/>
                  </a:cubicBezTo>
                  <a:cubicBezTo>
                    <a:pt x="319251" y="24143"/>
                    <a:pt x="313390" y="25445"/>
                    <a:pt x="307856" y="27073"/>
                  </a:cubicBezTo>
                  <a:cubicBezTo>
                    <a:pt x="286042" y="34236"/>
                    <a:pt x="267810" y="44980"/>
                    <a:pt x="250880" y="54096"/>
                  </a:cubicBezTo>
                  <a:cubicBezTo>
                    <a:pt x="217345" y="73305"/>
                    <a:pt x="189671" y="89584"/>
                    <a:pt x="169485" y="99677"/>
                  </a:cubicBezTo>
                  <a:cubicBezTo>
                    <a:pt x="159392" y="104886"/>
                    <a:pt x="151579" y="108468"/>
                    <a:pt x="146044" y="111072"/>
                  </a:cubicBezTo>
                  <a:cubicBezTo>
                    <a:pt x="145393" y="111398"/>
                    <a:pt x="144741" y="111723"/>
                    <a:pt x="144090" y="112049"/>
                  </a:cubicBezTo>
                  <a:cubicBezTo>
                    <a:pt x="145393" y="111398"/>
                    <a:pt x="146695" y="110747"/>
                    <a:pt x="148323" y="110095"/>
                  </a:cubicBezTo>
                  <a:cubicBezTo>
                    <a:pt x="148974" y="109770"/>
                    <a:pt x="149951" y="109444"/>
                    <a:pt x="150602" y="109119"/>
                  </a:cubicBezTo>
                  <a:cubicBezTo>
                    <a:pt x="155811" y="106840"/>
                    <a:pt x="161997" y="103909"/>
                    <a:pt x="169811" y="100002"/>
                  </a:cubicBezTo>
                  <a:cubicBezTo>
                    <a:pt x="179904" y="95119"/>
                    <a:pt x="191950" y="88607"/>
                    <a:pt x="205950" y="81445"/>
                  </a:cubicBezTo>
                  <a:cubicBezTo>
                    <a:pt x="219950" y="74282"/>
                    <a:pt x="235577" y="65817"/>
                    <a:pt x="252833" y="57352"/>
                  </a:cubicBezTo>
                  <a:cubicBezTo>
                    <a:pt x="270089" y="49212"/>
                    <a:pt x="288972" y="39445"/>
                    <a:pt x="309809" y="33910"/>
                  </a:cubicBezTo>
                  <a:cubicBezTo>
                    <a:pt x="319902" y="31306"/>
                    <a:pt x="332599" y="30980"/>
                    <a:pt x="334227" y="39119"/>
                  </a:cubicBezTo>
                  <a:cubicBezTo>
                    <a:pt x="335530" y="43352"/>
                    <a:pt x="334879" y="48887"/>
                    <a:pt x="333902" y="54096"/>
                  </a:cubicBezTo>
                  <a:cubicBezTo>
                    <a:pt x="332925" y="59631"/>
                    <a:pt x="331297" y="65166"/>
                    <a:pt x="329344" y="70700"/>
                  </a:cubicBezTo>
                  <a:cubicBezTo>
                    <a:pt x="325437" y="81770"/>
                    <a:pt x="320553" y="92840"/>
                    <a:pt x="315018" y="103909"/>
                  </a:cubicBezTo>
                  <a:cubicBezTo>
                    <a:pt x="309809" y="114979"/>
                    <a:pt x="303949" y="126048"/>
                    <a:pt x="298088" y="137118"/>
                  </a:cubicBezTo>
                  <a:cubicBezTo>
                    <a:pt x="290600" y="151118"/>
                    <a:pt x="282786" y="165444"/>
                    <a:pt x="274647" y="179118"/>
                  </a:cubicBezTo>
                  <a:cubicBezTo>
                    <a:pt x="269763" y="186932"/>
                    <a:pt x="264879" y="194745"/>
                    <a:pt x="259670" y="202559"/>
                  </a:cubicBezTo>
                  <a:cubicBezTo>
                    <a:pt x="252507" y="212978"/>
                    <a:pt x="245019" y="222745"/>
                    <a:pt x="236229" y="231210"/>
                  </a:cubicBezTo>
                  <a:cubicBezTo>
                    <a:pt x="227764" y="239349"/>
                    <a:pt x="217996" y="245536"/>
                    <a:pt x="207578" y="246838"/>
                  </a:cubicBezTo>
                  <a:cubicBezTo>
                    <a:pt x="197159" y="248140"/>
                    <a:pt x="186090" y="244559"/>
                    <a:pt x="174694" y="239675"/>
                  </a:cubicBezTo>
                  <a:cubicBezTo>
                    <a:pt x="163625" y="235117"/>
                    <a:pt x="152555" y="229582"/>
                    <a:pt x="141160" y="224699"/>
                  </a:cubicBezTo>
                  <a:cubicBezTo>
                    <a:pt x="129765" y="219815"/>
                    <a:pt x="118044" y="215908"/>
                    <a:pt x="106649" y="213303"/>
                  </a:cubicBezTo>
                  <a:cubicBezTo>
                    <a:pt x="100788" y="212001"/>
                    <a:pt x="94928" y="211024"/>
                    <a:pt x="89068" y="210047"/>
                  </a:cubicBezTo>
                  <a:cubicBezTo>
                    <a:pt x="83533" y="209396"/>
                    <a:pt x="77672" y="208745"/>
                    <a:pt x="72138" y="208420"/>
                  </a:cubicBezTo>
                  <a:cubicBezTo>
                    <a:pt x="61394" y="207443"/>
                    <a:pt x="50650" y="205815"/>
                    <a:pt x="41533" y="202559"/>
                  </a:cubicBezTo>
                  <a:cubicBezTo>
                    <a:pt x="36975" y="200606"/>
                    <a:pt x="32417" y="198652"/>
                    <a:pt x="30138" y="195071"/>
                  </a:cubicBezTo>
                  <a:cubicBezTo>
                    <a:pt x="27859" y="191815"/>
                    <a:pt x="28185" y="187257"/>
                    <a:pt x="30464" y="183025"/>
                  </a:cubicBezTo>
                  <a:cubicBezTo>
                    <a:pt x="34696" y="174885"/>
                    <a:pt x="41859" y="168699"/>
                    <a:pt x="48696" y="163490"/>
                  </a:cubicBezTo>
                  <a:cubicBezTo>
                    <a:pt x="55533" y="157955"/>
                    <a:pt x="62696" y="153397"/>
                    <a:pt x="69207" y="149490"/>
                  </a:cubicBezTo>
                  <a:cubicBezTo>
                    <a:pt x="82556" y="141351"/>
                    <a:pt x="94928" y="134839"/>
                    <a:pt x="105021" y="129955"/>
                  </a:cubicBezTo>
                  <a:cubicBezTo>
                    <a:pt x="108277" y="128328"/>
                    <a:pt x="111207" y="127025"/>
                    <a:pt x="113812" y="125723"/>
                  </a:cubicBezTo>
                  <a:cubicBezTo>
                    <a:pt x="121951" y="121816"/>
                    <a:pt x="128462" y="118886"/>
                    <a:pt x="132369" y="117258"/>
                  </a:cubicBezTo>
                  <a:cubicBezTo>
                    <a:pt x="133021" y="116932"/>
                    <a:pt x="133346" y="116932"/>
                    <a:pt x="133672" y="116607"/>
                  </a:cubicBezTo>
                  <a:cubicBezTo>
                    <a:pt x="133997" y="116281"/>
                    <a:pt x="134323" y="116281"/>
                    <a:pt x="134323" y="116281"/>
                  </a:cubicBezTo>
                  <a:cubicBezTo>
                    <a:pt x="133997" y="116281"/>
                    <a:pt x="133997" y="116281"/>
                    <a:pt x="133672" y="116607"/>
                  </a:cubicBezTo>
                  <a:cubicBezTo>
                    <a:pt x="132695" y="116932"/>
                    <a:pt x="131718" y="117584"/>
                    <a:pt x="130416" y="117909"/>
                  </a:cubicBezTo>
                  <a:cubicBezTo>
                    <a:pt x="130090" y="117909"/>
                    <a:pt x="129765" y="118235"/>
                    <a:pt x="129765" y="118235"/>
                  </a:cubicBezTo>
                  <a:cubicBezTo>
                    <a:pt x="125858" y="119863"/>
                    <a:pt x="119997" y="122467"/>
                    <a:pt x="113160" y="125723"/>
                  </a:cubicBezTo>
                  <a:cubicBezTo>
                    <a:pt x="110556" y="127025"/>
                    <a:pt x="107626" y="128328"/>
                    <a:pt x="104695" y="129630"/>
                  </a:cubicBezTo>
                  <a:cubicBezTo>
                    <a:pt x="94602" y="134514"/>
                    <a:pt x="82231" y="140700"/>
                    <a:pt x="68556" y="148513"/>
                  </a:cubicBezTo>
                  <a:cubicBezTo>
                    <a:pt x="61719" y="152420"/>
                    <a:pt x="54557" y="156653"/>
                    <a:pt x="47394" y="161862"/>
                  </a:cubicBezTo>
                  <a:cubicBezTo>
                    <a:pt x="40231" y="167071"/>
                    <a:pt x="32743" y="172932"/>
                    <a:pt x="27208" y="181722"/>
                  </a:cubicBezTo>
                  <a:cubicBezTo>
                    <a:pt x="24603" y="185955"/>
                    <a:pt x="22975" y="192466"/>
                    <a:pt x="26231" y="197676"/>
                  </a:cubicBezTo>
                  <a:cubicBezTo>
                    <a:pt x="29161" y="202885"/>
                    <a:pt x="34371" y="205489"/>
                    <a:pt x="39254" y="208094"/>
                  </a:cubicBezTo>
                  <a:cubicBezTo>
                    <a:pt x="49347" y="212327"/>
                    <a:pt x="60091" y="214606"/>
                    <a:pt x="71161" y="216234"/>
                  </a:cubicBezTo>
                  <a:cubicBezTo>
                    <a:pt x="76696" y="217210"/>
                    <a:pt x="82231" y="218187"/>
                    <a:pt x="87765" y="218838"/>
                  </a:cubicBezTo>
                  <a:cubicBezTo>
                    <a:pt x="93300" y="220141"/>
                    <a:pt x="98509" y="221117"/>
                    <a:pt x="104044" y="222745"/>
                  </a:cubicBezTo>
                  <a:cubicBezTo>
                    <a:pt x="114788" y="226001"/>
                    <a:pt x="125532" y="230559"/>
                    <a:pt x="136276" y="235768"/>
                  </a:cubicBezTo>
                  <a:cubicBezTo>
                    <a:pt x="147020" y="240977"/>
                    <a:pt x="157439" y="247163"/>
                    <a:pt x="169160" y="252698"/>
                  </a:cubicBezTo>
                  <a:cubicBezTo>
                    <a:pt x="180555" y="258233"/>
                    <a:pt x="193904" y="263442"/>
                    <a:pt x="208880" y="262465"/>
                  </a:cubicBezTo>
                  <a:cubicBezTo>
                    <a:pt x="216368" y="261814"/>
                    <a:pt x="223531" y="259535"/>
                    <a:pt x="230043" y="255954"/>
                  </a:cubicBezTo>
                  <a:cubicBezTo>
                    <a:pt x="236229" y="252373"/>
                    <a:pt x="242089" y="248140"/>
                    <a:pt x="246973" y="243256"/>
                  </a:cubicBezTo>
                  <a:cubicBezTo>
                    <a:pt x="257065" y="233815"/>
                    <a:pt x="265531" y="223396"/>
                    <a:pt x="273019" y="212327"/>
                  </a:cubicBezTo>
                  <a:cubicBezTo>
                    <a:pt x="279530" y="202559"/>
                    <a:pt x="285716" y="192466"/>
                    <a:pt x="291577" y="182699"/>
                  </a:cubicBezTo>
                  <a:cubicBezTo>
                    <a:pt x="298739" y="170327"/>
                    <a:pt x="305577" y="157630"/>
                    <a:pt x="311762" y="144607"/>
                  </a:cubicBezTo>
                  <a:cubicBezTo>
                    <a:pt x="323158" y="121816"/>
                    <a:pt x="333576" y="98700"/>
                    <a:pt x="340413" y="74607"/>
                  </a:cubicBezTo>
                  <a:cubicBezTo>
                    <a:pt x="342041" y="68421"/>
                    <a:pt x="343669" y="62561"/>
                    <a:pt x="344320" y="56049"/>
                  </a:cubicBezTo>
                  <a:cubicBezTo>
                    <a:pt x="344971" y="49538"/>
                    <a:pt x="345297" y="43026"/>
                    <a:pt x="343018" y="3618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7B1303EF-1124-49C8-8A20-088957C7E8F9}"/>
                </a:ext>
              </a:extLst>
            </p:cNvPr>
            <p:cNvSpPr/>
            <p:nvPr/>
          </p:nvSpPr>
          <p:spPr>
            <a:xfrm>
              <a:off x="13761520" y="5096332"/>
              <a:ext cx="227904" cy="162789"/>
            </a:xfrm>
            <a:custGeom>
              <a:avLst/>
              <a:gdLst>
                <a:gd name="connsiteX0" fmla="*/ 88056 w 227904"/>
                <a:gd name="connsiteY0" fmla="*/ 74323 h 162788"/>
                <a:gd name="connsiteX1" fmla="*/ 53871 w 227904"/>
                <a:gd name="connsiteY1" fmla="*/ 130648 h 162788"/>
                <a:gd name="connsiteX2" fmla="*/ 188008 w 227904"/>
                <a:gd name="connsiteY2" fmla="*/ 82137 h 162788"/>
                <a:gd name="connsiteX3" fmla="*/ 88056 w 227904"/>
                <a:gd name="connsiteY3" fmla="*/ 7432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904" h="162788">
                  <a:moveTo>
                    <a:pt x="88056" y="74323"/>
                  </a:moveTo>
                  <a:cubicBezTo>
                    <a:pt x="88056" y="74323"/>
                    <a:pt x="-28500" y="122183"/>
                    <a:pt x="53871" y="130648"/>
                  </a:cubicBezTo>
                  <a:cubicBezTo>
                    <a:pt x="119637" y="137485"/>
                    <a:pt x="127451" y="203577"/>
                    <a:pt x="188008" y="82137"/>
                  </a:cubicBezTo>
                  <a:cubicBezTo>
                    <a:pt x="243031" y="-28559"/>
                    <a:pt x="147962" y="49579"/>
                    <a:pt x="88056" y="743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59C25FAE-9ACB-446C-B0D0-C58D9106125A}"/>
                </a:ext>
              </a:extLst>
            </p:cNvPr>
            <p:cNvSpPr/>
            <p:nvPr/>
          </p:nvSpPr>
          <p:spPr>
            <a:xfrm>
              <a:off x="13813111" y="5096332"/>
              <a:ext cx="162789" cy="130231"/>
            </a:xfrm>
            <a:custGeom>
              <a:avLst/>
              <a:gdLst>
                <a:gd name="connsiteX0" fmla="*/ 136417 w 162788"/>
                <a:gd name="connsiteY0" fmla="*/ 82137 h 130230"/>
                <a:gd name="connsiteX1" fmla="*/ 120789 w 162788"/>
                <a:gd name="connsiteY1" fmla="*/ 111765 h 130230"/>
                <a:gd name="connsiteX2" fmla="*/ 24418 w 162788"/>
                <a:gd name="connsiteY2" fmla="*/ 79858 h 130230"/>
                <a:gd name="connsiteX3" fmla="*/ 36790 w 162788"/>
                <a:gd name="connsiteY3" fmla="*/ 74323 h 130230"/>
                <a:gd name="connsiteX4" fmla="*/ 136417 w 162788"/>
                <a:gd name="connsiteY4" fmla="*/ 82137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88" h="130230">
                  <a:moveTo>
                    <a:pt x="136417" y="82137"/>
                  </a:moveTo>
                  <a:cubicBezTo>
                    <a:pt x="130556" y="93532"/>
                    <a:pt x="125347" y="103299"/>
                    <a:pt x="120789" y="111765"/>
                  </a:cubicBezTo>
                  <a:cubicBezTo>
                    <a:pt x="87255" y="103625"/>
                    <a:pt x="55023" y="93207"/>
                    <a:pt x="24418" y="79858"/>
                  </a:cubicBezTo>
                  <a:cubicBezTo>
                    <a:pt x="31581" y="76602"/>
                    <a:pt x="36790" y="74323"/>
                    <a:pt x="36790" y="74323"/>
                  </a:cubicBezTo>
                  <a:cubicBezTo>
                    <a:pt x="96371" y="49579"/>
                    <a:pt x="191439" y="-28559"/>
                    <a:pt x="136417" y="82137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2A7926BA-501E-4DA1-8B89-2EDFB0BBE1D6}"/>
                </a:ext>
              </a:extLst>
            </p:cNvPr>
            <p:cNvSpPr/>
            <p:nvPr/>
          </p:nvSpPr>
          <p:spPr>
            <a:xfrm>
              <a:off x="13782181" y="5044968"/>
              <a:ext cx="260462" cy="162789"/>
            </a:xfrm>
            <a:custGeom>
              <a:avLst/>
              <a:gdLst>
                <a:gd name="connsiteX0" fmla="*/ 244508 w 260461"/>
                <a:gd name="connsiteY0" fmla="*/ 45596 h 162788"/>
                <a:gd name="connsiteX1" fmla="*/ 239950 w 260461"/>
                <a:gd name="connsiteY1" fmla="*/ 62200 h 162788"/>
                <a:gd name="connsiteX2" fmla="*/ 225625 w 260461"/>
                <a:gd name="connsiteY2" fmla="*/ 95409 h 162788"/>
                <a:gd name="connsiteX3" fmla="*/ 208695 w 260461"/>
                <a:gd name="connsiteY3" fmla="*/ 128618 h 162788"/>
                <a:gd name="connsiteX4" fmla="*/ 185253 w 260461"/>
                <a:gd name="connsiteY4" fmla="*/ 170617 h 162788"/>
                <a:gd name="connsiteX5" fmla="*/ 151719 w 260461"/>
                <a:gd name="connsiteY5" fmla="*/ 163455 h 162788"/>
                <a:gd name="connsiteX6" fmla="*/ 167347 w 260461"/>
                <a:gd name="connsiteY6" fmla="*/ 133827 h 162788"/>
                <a:gd name="connsiteX7" fmla="*/ 67394 w 260461"/>
                <a:gd name="connsiteY7" fmla="*/ 126013 h 162788"/>
                <a:gd name="connsiteX8" fmla="*/ 55023 w 260461"/>
                <a:gd name="connsiteY8" fmla="*/ 131548 h 162788"/>
                <a:gd name="connsiteX9" fmla="*/ 24418 w 260461"/>
                <a:gd name="connsiteY9" fmla="*/ 116897 h 162788"/>
                <a:gd name="connsiteX10" fmla="*/ 42976 w 260461"/>
                <a:gd name="connsiteY10" fmla="*/ 108432 h 162788"/>
                <a:gd name="connsiteX11" fmla="*/ 44278 w 260461"/>
                <a:gd name="connsiteY11" fmla="*/ 107781 h 162788"/>
                <a:gd name="connsiteX12" fmla="*/ 44930 w 260461"/>
                <a:gd name="connsiteY12" fmla="*/ 107455 h 162788"/>
                <a:gd name="connsiteX13" fmla="*/ 47534 w 260461"/>
                <a:gd name="connsiteY13" fmla="*/ 106153 h 162788"/>
                <a:gd name="connsiteX14" fmla="*/ 50790 w 260461"/>
                <a:gd name="connsiteY14" fmla="*/ 104851 h 162788"/>
                <a:gd name="connsiteX15" fmla="*/ 53395 w 260461"/>
                <a:gd name="connsiteY15" fmla="*/ 103548 h 162788"/>
                <a:gd name="connsiteX16" fmla="*/ 54046 w 260461"/>
                <a:gd name="connsiteY16" fmla="*/ 103548 h 162788"/>
                <a:gd name="connsiteX17" fmla="*/ 55023 w 260461"/>
                <a:gd name="connsiteY17" fmla="*/ 103223 h 162788"/>
                <a:gd name="connsiteX18" fmla="*/ 58278 w 260461"/>
                <a:gd name="connsiteY18" fmla="*/ 101921 h 162788"/>
                <a:gd name="connsiteX19" fmla="*/ 60557 w 260461"/>
                <a:gd name="connsiteY19" fmla="*/ 100944 h 162788"/>
                <a:gd name="connsiteX20" fmla="*/ 66418 w 260461"/>
                <a:gd name="connsiteY20" fmla="*/ 98339 h 162788"/>
                <a:gd name="connsiteX21" fmla="*/ 72278 w 260461"/>
                <a:gd name="connsiteY21" fmla="*/ 95409 h 162788"/>
                <a:gd name="connsiteX22" fmla="*/ 77813 w 260461"/>
                <a:gd name="connsiteY22" fmla="*/ 92804 h 162788"/>
                <a:gd name="connsiteX23" fmla="*/ 79441 w 260461"/>
                <a:gd name="connsiteY23" fmla="*/ 92153 h 162788"/>
                <a:gd name="connsiteX24" fmla="*/ 115580 w 260461"/>
                <a:gd name="connsiteY24" fmla="*/ 73595 h 162788"/>
                <a:gd name="connsiteX25" fmla="*/ 162463 w 260461"/>
                <a:gd name="connsiteY25" fmla="*/ 49502 h 162788"/>
                <a:gd name="connsiteX26" fmla="*/ 219439 w 260461"/>
                <a:gd name="connsiteY26" fmla="*/ 26061 h 162788"/>
                <a:gd name="connsiteX27" fmla="*/ 243857 w 260461"/>
                <a:gd name="connsiteY27" fmla="*/ 31270 h 162788"/>
                <a:gd name="connsiteX28" fmla="*/ 244508 w 260461"/>
                <a:gd name="connsiteY28" fmla="*/ 45596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0461" h="162788">
                  <a:moveTo>
                    <a:pt x="244508" y="45596"/>
                  </a:moveTo>
                  <a:cubicBezTo>
                    <a:pt x="243532" y="51130"/>
                    <a:pt x="241904" y="56665"/>
                    <a:pt x="239950" y="62200"/>
                  </a:cubicBezTo>
                  <a:cubicBezTo>
                    <a:pt x="236043" y="73270"/>
                    <a:pt x="231160" y="84339"/>
                    <a:pt x="225625" y="95409"/>
                  </a:cubicBezTo>
                  <a:cubicBezTo>
                    <a:pt x="220416" y="106479"/>
                    <a:pt x="214555" y="117548"/>
                    <a:pt x="208695" y="128618"/>
                  </a:cubicBezTo>
                  <a:cubicBezTo>
                    <a:pt x="201207" y="142618"/>
                    <a:pt x="193393" y="156943"/>
                    <a:pt x="185253" y="170617"/>
                  </a:cubicBezTo>
                  <a:cubicBezTo>
                    <a:pt x="173858" y="168338"/>
                    <a:pt x="162789" y="166059"/>
                    <a:pt x="151719" y="163455"/>
                  </a:cubicBezTo>
                  <a:cubicBezTo>
                    <a:pt x="156603" y="155315"/>
                    <a:pt x="161812" y="145222"/>
                    <a:pt x="167347" y="133827"/>
                  </a:cubicBezTo>
                  <a:cubicBezTo>
                    <a:pt x="222369" y="23131"/>
                    <a:pt x="127626" y="101269"/>
                    <a:pt x="67394" y="126013"/>
                  </a:cubicBezTo>
                  <a:cubicBezTo>
                    <a:pt x="67394" y="126013"/>
                    <a:pt x="62185" y="127967"/>
                    <a:pt x="55023" y="131548"/>
                  </a:cubicBezTo>
                  <a:cubicBezTo>
                    <a:pt x="44604" y="126990"/>
                    <a:pt x="34511" y="122106"/>
                    <a:pt x="24418" y="116897"/>
                  </a:cubicBezTo>
                  <a:cubicBezTo>
                    <a:pt x="32558" y="112990"/>
                    <a:pt x="39069" y="110060"/>
                    <a:pt x="42976" y="108432"/>
                  </a:cubicBezTo>
                  <a:cubicBezTo>
                    <a:pt x="43627" y="108106"/>
                    <a:pt x="43953" y="108106"/>
                    <a:pt x="44278" y="107781"/>
                  </a:cubicBezTo>
                  <a:cubicBezTo>
                    <a:pt x="44604" y="107455"/>
                    <a:pt x="44930" y="107455"/>
                    <a:pt x="44930" y="107455"/>
                  </a:cubicBezTo>
                  <a:cubicBezTo>
                    <a:pt x="46883" y="106479"/>
                    <a:pt x="47534" y="106153"/>
                    <a:pt x="47534" y="106153"/>
                  </a:cubicBezTo>
                  <a:cubicBezTo>
                    <a:pt x="47534" y="106153"/>
                    <a:pt x="48837" y="105502"/>
                    <a:pt x="50790" y="104851"/>
                  </a:cubicBezTo>
                  <a:cubicBezTo>
                    <a:pt x="51767" y="104525"/>
                    <a:pt x="52418" y="104200"/>
                    <a:pt x="53395" y="103548"/>
                  </a:cubicBezTo>
                  <a:cubicBezTo>
                    <a:pt x="53720" y="103548"/>
                    <a:pt x="53720" y="103548"/>
                    <a:pt x="54046" y="103548"/>
                  </a:cubicBezTo>
                  <a:cubicBezTo>
                    <a:pt x="54371" y="103223"/>
                    <a:pt x="54697" y="103223"/>
                    <a:pt x="55023" y="103223"/>
                  </a:cubicBezTo>
                  <a:cubicBezTo>
                    <a:pt x="55999" y="102897"/>
                    <a:pt x="56976" y="102246"/>
                    <a:pt x="58278" y="101921"/>
                  </a:cubicBezTo>
                  <a:cubicBezTo>
                    <a:pt x="58929" y="101595"/>
                    <a:pt x="59906" y="101269"/>
                    <a:pt x="60557" y="100944"/>
                  </a:cubicBezTo>
                  <a:cubicBezTo>
                    <a:pt x="62511" y="99967"/>
                    <a:pt x="64464" y="98990"/>
                    <a:pt x="66418" y="98339"/>
                  </a:cubicBezTo>
                  <a:cubicBezTo>
                    <a:pt x="68371" y="97362"/>
                    <a:pt x="70325" y="96386"/>
                    <a:pt x="72278" y="95409"/>
                  </a:cubicBezTo>
                  <a:cubicBezTo>
                    <a:pt x="74232" y="94758"/>
                    <a:pt x="75859" y="93781"/>
                    <a:pt x="77813" y="92804"/>
                  </a:cubicBezTo>
                  <a:cubicBezTo>
                    <a:pt x="78464" y="92479"/>
                    <a:pt x="78790" y="92153"/>
                    <a:pt x="79441" y="92153"/>
                  </a:cubicBezTo>
                  <a:cubicBezTo>
                    <a:pt x="89534" y="87269"/>
                    <a:pt x="101580" y="80758"/>
                    <a:pt x="115580" y="73595"/>
                  </a:cubicBezTo>
                  <a:cubicBezTo>
                    <a:pt x="129580" y="66432"/>
                    <a:pt x="145207" y="57967"/>
                    <a:pt x="162463" y="49502"/>
                  </a:cubicBezTo>
                  <a:cubicBezTo>
                    <a:pt x="179719" y="41363"/>
                    <a:pt x="198928" y="31596"/>
                    <a:pt x="219439" y="26061"/>
                  </a:cubicBezTo>
                  <a:cubicBezTo>
                    <a:pt x="229532" y="23456"/>
                    <a:pt x="241904" y="23131"/>
                    <a:pt x="243857" y="31270"/>
                  </a:cubicBezTo>
                  <a:cubicBezTo>
                    <a:pt x="245811" y="34526"/>
                    <a:pt x="245485" y="40061"/>
                    <a:pt x="244508" y="45596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46730538-54B7-4CF0-A6DA-73C92F5DA28C}"/>
                </a:ext>
              </a:extLst>
            </p:cNvPr>
            <p:cNvSpPr/>
            <p:nvPr/>
          </p:nvSpPr>
          <p:spPr>
            <a:xfrm>
              <a:off x="13814739" y="5036142"/>
              <a:ext cx="227904" cy="195346"/>
            </a:xfrm>
            <a:custGeom>
              <a:avLst/>
              <a:gdLst>
                <a:gd name="connsiteX0" fmla="*/ 222369 w 227904"/>
                <a:gd name="connsiteY0" fmla="*/ 55724 h 195346"/>
                <a:gd name="connsiteX1" fmla="*/ 218462 w 227904"/>
                <a:gd name="connsiteY1" fmla="*/ 74282 h 195346"/>
                <a:gd name="connsiteX2" fmla="*/ 189811 w 227904"/>
                <a:gd name="connsiteY2" fmla="*/ 144281 h 195346"/>
                <a:gd name="connsiteX3" fmla="*/ 169626 w 227904"/>
                <a:gd name="connsiteY3" fmla="*/ 182373 h 195346"/>
                <a:gd name="connsiteX4" fmla="*/ 161161 w 227904"/>
                <a:gd name="connsiteY4" fmla="*/ 181071 h 195346"/>
                <a:gd name="connsiteX5" fmla="*/ 152696 w 227904"/>
                <a:gd name="connsiteY5" fmla="*/ 179443 h 195346"/>
                <a:gd name="connsiteX6" fmla="*/ 176137 w 227904"/>
                <a:gd name="connsiteY6" fmla="*/ 137444 h 195346"/>
                <a:gd name="connsiteX7" fmla="*/ 193067 w 227904"/>
                <a:gd name="connsiteY7" fmla="*/ 104235 h 195346"/>
                <a:gd name="connsiteX8" fmla="*/ 207393 w 227904"/>
                <a:gd name="connsiteY8" fmla="*/ 71026 h 195346"/>
                <a:gd name="connsiteX9" fmla="*/ 211951 w 227904"/>
                <a:gd name="connsiteY9" fmla="*/ 54422 h 195346"/>
                <a:gd name="connsiteX10" fmla="*/ 212276 w 227904"/>
                <a:gd name="connsiteY10" fmla="*/ 39445 h 195346"/>
                <a:gd name="connsiteX11" fmla="*/ 187858 w 227904"/>
                <a:gd name="connsiteY11" fmla="*/ 34236 h 195346"/>
                <a:gd name="connsiteX12" fmla="*/ 130882 w 227904"/>
                <a:gd name="connsiteY12" fmla="*/ 57677 h 195346"/>
                <a:gd name="connsiteX13" fmla="*/ 83999 w 227904"/>
                <a:gd name="connsiteY13" fmla="*/ 81770 h 195346"/>
                <a:gd name="connsiteX14" fmla="*/ 47860 w 227904"/>
                <a:gd name="connsiteY14" fmla="*/ 100328 h 195346"/>
                <a:gd name="connsiteX15" fmla="*/ 46232 w 227904"/>
                <a:gd name="connsiteY15" fmla="*/ 100979 h 195346"/>
                <a:gd name="connsiteX16" fmla="*/ 40697 w 227904"/>
                <a:gd name="connsiteY16" fmla="*/ 103584 h 195346"/>
                <a:gd name="connsiteX17" fmla="*/ 34837 w 227904"/>
                <a:gd name="connsiteY17" fmla="*/ 106514 h 195346"/>
                <a:gd name="connsiteX18" fmla="*/ 28976 w 227904"/>
                <a:gd name="connsiteY18" fmla="*/ 109119 h 195346"/>
                <a:gd name="connsiteX19" fmla="*/ 26697 w 227904"/>
                <a:gd name="connsiteY19" fmla="*/ 110095 h 195346"/>
                <a:gd name="connsiteX20" fmla="*/ 24418 w 227904"/>
                <a:gd name="connsiteY20" fmla="*/ 111072 h 195346"/>
                <a:gd name="connsiteX21" fmla="*/ 47860 w 227904"/>
                <a:gd name="connsiteY21" fmla="*/ 99677 h 195346"/>
                <a:gd name="connsiteX22" fmla="*/ 129580 w 227904"/>
                <a:gd name="connsiteY22" fmla="*/ 54096 h 195346"/>
                <a:gd name="connsiteX23" fmla="*/ 186556 w 227904"/>
                <a:gd name="connsiteY23" fmla="*/ 27073 h 195346"/>
                <a:gd name="connsiteX24" fmla="*/ 204462 w 227904"/>
                <a:gd name="connsiteY24" fmla="*/ 24469 h 195346"/>
                <a:gd name="connsiteX25" fmla="*/ 214555 w 227904"/>
                <a:gd name="connsiteY25" fmla="*/ 27399 h 195346"/>
                <a:gd name="connsiteX26" fmla="*/ 221718 w 227904"/>
                <a:gd name="connsiteY26" fmla="*/ 36189 h 195346"/>
                <a:gd name="connsiteX27" fmla="*/ 222369 w 227904"/>
                <a:gd name="connsiteY27" fmla="*/ 55724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904" h="195346">
                  <a:moveTo>
                    <a:pt x="222369" y="55724"/>
                  </a:moveTo>
                  <a:cubicBezTo>
                    <a:pt x="221392" y="61910"/>
                    <a:pt x="220090" y="68096"/>
                    <a:pt x="218462" y="74282"/>
                  </a:cubicBezTo>
                  <a:cubicBezTo>
                    <a:pt x="211625" y="98375"/>
                    <a:pt x="200881" y="121165"/>
                    <a:pt x="189811" y="144281"/>
                  </a:cubicBezTo>
                  <a:cubicBezTo>
                    <a:pt x="183626" y="156978"/>
                    <a:pt x="177114" y="169676"/>
                    <a:pt x="169626" y="182373"/>
                  </a:cubicBezTo>
                  <a:cubicBezTo>
                    <a:pt x="166696" y="182048"/>
                    <a:pt x="163765" y="181397"/>
                    <a:pt x="161161" y="181071"/>
                  </a:cubicBezTo>
                  <a:cubicBezTo>
                    <a:pt x="158231" y="180420"/>
                    <a:pt x="155300" y="180094"/>
                    <a:pt x="152696" y="179443"/>
                  </a:cubicBezTo>
                  <a:cubicBezTo>
                    <a:pt x="160835" y="165769"/>
                    <a:pt x="168649" y="151444"/>
                    <a:pt x="176137" y="137444"/>
                  </a:cubicBezTo>
                  <a:cubicBezTo>
                    <a:pt x="182323" y="126374"/>
                    <a:pt x="187858" y="115305"/>
                    <a:pt x="193067" y="104235"/>
                  </a:cubicBezTo>
                  <a:cubicBezTo>
                    <a:pt x="198602" y="93165"/>
                    <a:pt x="203486" y="82096"/>
                    <a:pt x="207393" y="71026"/>
                  </a:cubicBezTo>
                  <a:cubicBezTo>
                    <a:pt x="209346" y="65491"/>
                    <a:pt x="210974" y="59956"/>
                    <a:pt x="211951" y="54422"/>
                  </a:cubicBezTo>
                  <a:cubicBezTo>
                    <a:pt x="212928" y="48887"/>
                    <a:pt x="213579" y="43352"/>
                    <a:pt x="212276" y="39445"/>
                  </a:cubicBezTo>
                  <a:cubicBezTo>
                    <a:pt x="210649" y="30980"/>
                    <a:pt x="197951" y="31631"/>
                    <a:pt x="187858" y="34236"/>
                  </a:cubicBezTo>
                  <a:cubicBezTo>
                    <a:pt x="167021" y="39771"/>
                    <a:pt x="148138" y="49212"/>
                    <a:pt x="130882" y="57677"/>
                  </a:cubicBezTo>
                  <a:cubicBezTo>
                    <a:pt x="113626" y="66142"/>
                    <a:pt x="97999" y="74607"/>
                    <a:pt x="83999" y="81770"/>
                  </a:cubicBezTo>
                  <a:cubicBezTo>
                    <a:pt x="69999" y="88933"/>
                    <a:pt x="57953" y="95444"/>
                    <a:pt x="47860" y="100328"/>
                  </a:cubicBezTo>
                  <a:cubicBezTo>
                    <a:pt x="47209" y="100654"/>
                    <a:pt x="46558" y="100979"/>
                    <a:pt x="46232" y="100979"/>
                  </a:cubicBezTo>
                  <a:cubicBezTo>
                    <a:pt x="44278" y="101956"/>
                    <a:pt x="42325" y="102933"/>
                    <a:pt x="40697" y="103584"/>
                  </a:cubicBezTo>
                  <a:cubicBezTo>
                    <a:pt x="38744" y="104561"/>
                    <a:pt x="36790" y="105537"/>
                    <a:pt x="34837" y="106514"/>
                  </a:cubicBezTo>
                  <a:cubicBezTo>
                    <a:pt x="32883" y="107491"/>
                    <a:pt x="30930" y="108468"/>
                    <a:pt x="28976" y="109119"/>
                  </a:cubicBezTo>
                  <a:cubicBezTo>
                    <a:pt x="28000" y="109444"/>
                    <a:pt x="27348" y="109770"/>
                    <a:pt x="26697" y="110095"/>
                  </a:cubicBezTo>
                  <a:cubicBezTo>
                    <a:pt x="26046" y="110421"/>
                    <a:pt x="25069" y="110747"/>
                    <a:pt x="24418" y="111072"/>
                  </a:cubicBezTo>
                  <a:cubicBezTo>
                    <a:pt x="29953" y="108468"/>
                    <a:pt x="37767" y="104886"/>
                    <a:pt x="47860" y="99677"/>
                  </a:cubicBezTo>
                  <a:cubicBezTo>
                    <a:pt x="68046" y="89584"/>
                    <a:pt x="95720" y="73305"/>
                    <a:pt x="129580" y="54096"/>
                  </a:cubicBezTo>
                  <a:cubicBezTo>
                    <a:pt x="146510" y="44654"/>
                    <a:pt x="164742" y="33910"/>
                    <a:pt x="186556" y="27073"/>
                  </a:cubicBezTo>
                  <a:cubicBezTo>
                    <a:pt x="192090" y="25445"/>
                    <a:pt x="197951" y="24143"/>
                    <a:pt x="204462" y="24469"/>
                  </a:cubicBezTo>
                  <a:cubicBezTo>
                    <a:pt x="207718" y="24794"/>
                    <a:pt x="211300" y="25445"/>
                    <a:pt x="214555" y="27399"/>
                  </a:cubicBezTo>
                  <a:cubicBezTo>
                    <a:pt x="217811" y="29352"/>
                    <a:pt x="220416" y="32933"/>
                    <a:pt x="221718" y="36189"/>
                  </a:cubicBezTo>
                  <a:cubicBezTo>
                    <a:pt x="223346" y="43026"/>
                    <a:pt x="223020" y="49538"/>
                    <a:pt x="222369" y="557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8C4E2F58-2C1D-4339-9935-F5B3FFBFAB87}"/>
                </a:ext>
              </a:extLst>
            </p:cNvPr>
            <p:cNvSpPr/>
            <p:nvPr/>
          </p:nvSpPr>
          <p:spPr>
            <a:xfrm>
              <a:off x="14217197" y="5096332"/>
              <a:ext cx="162789" cy="130231"/>
            </a:xfrm>
            <a:custGeom>
              <a:avLst/>
              <a:gdLst>
                <a:gd name="connsiteX0" fmla="*/ 40979 w 162788"/>
                <a:gd name="connsiteY0" fmla="*/ 82137 h 130230"/>
                <a:gd name="connsiteX1" fmla="*/ 56606 w 162788"/>
                <a:gd name="connsiteY1" fmla="*/ 111765 h 130230"/>
                <a:gd name="connsiteX2" fmla="*/ 152977 w 162788"/>
                <a:gd name="connsiteY2" fmla="*/ 79858 h 130230"/>
                <a:gd name="connsiteX3" fmla="*/ 140605 w 162788"/>
                <a:gd name="connsiteY3" fmla="*/ 74323 h 130230"/>
                <a:gd name="connsiteX4" fmla="*/ 40979 w 162788"/>
                <a:gd name="connsiteY4" fmla="*/ 82137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88" h="130230">
                  <a:moveTo>
                    <a:pt x="40979" y="82137"/>
                  </a:moveTo>
                  <a:cubicBezTo>
                    <a:pt x="46839" y="93532"/>
                    <a:pt x="52048" y="103299"/>
                    <a:pt x="56606" y="111765"/>
                  </a:cubicBezTo>
                  <a:cubicBezTo>
                    <a:pt x="90141" y="103625"/>
                    <a:pt x="122373" y="93207"/>
                    <a:pt x="152977" y="79858"/>
                  </a:cubicBezTo>
                  <a:cubicBezTo>
                    <a:pt x="145814" y="76602"/>
                    <a:pt x="140605" y="74323"/>
                    <a:pt x="140605" y="74323"/>
                  </a:cubicBezTo>
                  <a:cubicBezTo>
                    <a:pt x="80699" y="49579"/>
                    <a:pt x="-14044" y="-28559"/>
                    <a:pt x="40979" y="82137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1EB51B8B-8AE7-4752-8FA4-C3B223D75815}"/>
                </a:ext>
              </a:extLst>
            </p:cNvPr>
            <p:cNvSpPr/>
            <p:nvPr/>
          </p:nvSpPr>
          <p:spPr>
            <a:xfrm>
              <a:off x="14155700" y="5044968"/>
              <a:ext cx="260462" cy="162789"/>
            </a:xfrm>
            <a:custGeom>
              <a:avLst/>
              <a:gdLst>
                <a:gd name="connsiteX0" fmla="*/ 25314 w 260461"/>
                <a:gd name="connsiteY0" fmla="*/ 45596 h 162788"/>
                <a:gd name="connsiteX1" fmla="*/ 29872 w 260461"/>
                <a:gd name="connsiteY1" fmla="*/ 62200 h 162788"/>
                <a:gd name="connsiteX2" fmla="*/ 44197 w 260461"/>
                <a:gd name="connsiteY2" fmla="*/ 95409 h 162788"/>
                <a:gd name="connsiteX3" fmla="*/ 61127 w 260461"/>
                <a:gd name="connsiteY3" fmla="*/ 128618 h 162788"/>
                <a:gd name="connsiteX4" fmla="*/ 84569 w 260461"/>
                <a:gd name="connsiteY4" fmla="*/ 170617 h 162788"/>
                <a:gd name="connsiteX5" fmla="*/ 118103 w 260461"/>
                <a:gd name="connsiteY5" fmla="*/ 163455 h 162788"/>
                <a:gd name="connsiteX6" fmla="*/ 102475 w 260461"/>
                <a:gd name="connsiteY6" fmla="*/ 133827 h 162788"/>
                <a:gd name="connsiteX7" fmla="*/ 202428 w 260461"/>
                <a:gd name="connsiteY7" fmla="*/ 126013 h 162788"/>
                <a:gd name="connsiteX8" fmla="*/ 214800 w 260461"/>
                <a:gd name="connsiteY8" fmla="*/ 131548 h 162788"/>
                <a:gd name="connsiteX9" fmla="*/ 245404 w 260461"/>
                <a:gd name="connsiteY9" fmla="*/ 116897 h 162788"/>
                <a:gd name="connsiteX10" fmla="*/ 226846 w 260461"/>
                <a:gd name="connsiteY10" fmla="*/ 108432 h 162788"/>
                <a:gd name="connsiteX11" fmla="*/ 225544 w 260461"/>
                <a:gd name="connsiteY11" fmla="*/ 107781 h 162788"/>
                <a:gd name="connsiteX12" fmla="*/ 224892 w 260461"/>
                <a:gd name="connsiteY12" fmla="*/ 107455 h 162788"/>
                <a:gd name="connsiteX13" fmla="*/ 222288 w 260461"/>
                <a:gd name="connsiteY13" fmla="*/ 106153 h 162788"/>
                <a:gd name="connsiteX14" fmla="*/ 219032 w 260461"/>
                <a:gd name="connsiteY14" fmla="*/ 104851 h 162788"/>
                <a:gd name="connsiteX15" fmla="*/ 216427 w 260461"/>
                <a:gd name="connsiteY15" fmla="*/ 103548 h 162788"/>
                <a:gd name="connsiteX16" fmla="*/ 215776 w 260461"/>
                <a:gd name="connsiteY16" fmla="*/ 103548 h 162788"/>
                <a:gd name="connsiteX17" fmla="*/ 214800 w 260461"/>
                <a:gd name="connsiteY17" fmla="*/ 103223 h 162788"/>
                <a:gd name="connsiteX18" fmla="*/ 211544 w 260461"/>
                <a:gd name="connsiteY18" fmla="*/ 101921 h 162788"/>
                <a:gd name="connsiteX19" fmla="*/ 209265 w 260461"/>
                <a:gd name="connsiteY19" fmla="*/ 100944 h 162788"/>
                <a:gd name="connsiteX20" fmla="*/ 203404 w 260461"/>
                <a:gd name="connsiteY20" fmla="*/ 98339 h 162788"/>
                <a:gd name="connsiteX21" fmla="*/ 197544 w 260461"/>
                <a:gd name="connsiteY21" fmla="*/ 95409 h 162788"/>
                <a:gd name="connsiteX22" fmla="*/ 192009 w 260461"/>
                <a:gd name="connsiteY22" fmla="*/ 92804 h 162788"/>
                <a:gd name="connsiteX23" fmla="*/ 190381 w 260461"/>
                <a:gd name="connsiteY23" fmla="*/ 92153 h 162788"/>
                <a:gd name="connsiteX24" fmla="*/ 154242 w 260461"/>
                <a:gd name="connsiteY24" fmla="*/ 73595 h 162788"/>
                <a:gd name="connsiteX25" fmla="*/ 107359 w 260461"/>
                <a:gd name="connsiteY25" fmla="*/ 49502 h 162788"/>
                <a:gd name="connsiteX26" fmla="*/ 50383 w 260461"/>
                <a:gd name="connsiteY26" fmla="*/ 26061 h 162788"/>
                <a:gd name="connsiteX27" fmla="*/ 25965 w 260461"/>
                <a:gd name="connsiteY27" fmla="*/ 31270 h 162788"/>
                <a:gd name="connsiteX28" fmla="*/ 25314 w 260461"/>
                <a:gd name="connsiteY28" fmla="*/ 45596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0461" h="162788">
                  <a:moveTo>
                    <a:pt x="25314" y="45596"/>
                  </a:moveTo>
                  <a:cubicBezTo>
                    <a:pt x="26290" y="51130"/>
                    <a:pt x="27918" y="56665"/>
                    <a:pt x="29872" y="62200"/>
                  </a:cubicBezTo>
                  <a:cubicBezTo>
                    <a:pt x="33779" y="73270"/>
                    <a:pt x="38662" y="84339"/>
                    <a:pt x="44197" y="95409"/>
                  </a:cubicBezTo>
                  <a:cubicBezTo>
                    <a:pt x="49406" y="106479"/>
                    <a:pt x="55267" y="117548"/>
                    <a:pt x="61127" y="128618"/>
                  </a:cubicBezTo>
                  <a:cubicBezTo>
                    <a:pt x="68615" y="142618"/>
                    <a:pt x="76429" y="156943"/>
                    <a:pt x="84569" y="170617"/>
                  </a:cubicBezTo>
                  <a:cubicBezTo>
                    <a:pt x="95964" y="168338"/>
                    <a:pt x="107033" y="166059"/>
                    <a:pt x="118103" y="163455"/>
                  </a:cubicBezTo>
                  <a:cubicBezTo>
                    <a:pt x="113219" y="155315"/>
                    <a:pt x="108010" y="145222"/>
                    <a:pt x="102475" y="133827"/>
                  </a:cubicBezTo>
                  <a:cubicBezTo>
                    <a:pt x="47453" y="23131"/>
                    <a:pt x="142196" y="101269"/>
                    <a:pt x="202428" y="126013"/>
                  </a:cubicBezTo>
                  <a:cubicBezTo>
                    <a:pt x="202428" y="126013"/>
                    <a:pt x="207637" y="127967"/>
                    <a:pt x="214800" y="131548"/>
                  </a:cubicBezTo>
                  <a:cubicBezTo>
                    <a:pt x="225218" y="126990"/>
                    <a:pt x="235311" y="122106"/>
                    <a:pt x="245404" y="116897"/>
                  </a:cubicBezTo>
                  <a:cubicBezTo>
                    <a:pt x="237264" y="112990"/>
                    <a:pt x="230753" y="110060"/>
                    <a:pt x="226846" y="108432"/>
                  </a:cubicBezTo>
                  <a:cubicBezTo>
                    <a:pt x="226195" y="108106"/>
                    <a:pt x="225869" y="108106"/>
                    <a:pt x="225544" y="107781"/>
                  </a:cubicBezTo>
                  <a:cubicBezTo>
                    <a:pt x="225218" y="107455"/>
                    <a:pt x="224892" y="107455"/>
                    <a:pt x="224892" y="107455"/>
                  </a:cubicBezTo>
                  <a:cubicBezTo>
                    <a:pt x="222939" y="106479"/>
                    <a:pt x="222288" y="106153"/>
                    <a:pt x="222288" y="106153"/>
                  </a:cubicBezTo>
                  <a:cubicBezTo>
                    <a:pt x="222288" y="106153"/>
                    <a:pt x="220985" y="105502"/>
                    <a:pt x="219032" y="104851"/>
                  </a:cubicBezTo>
                  <a:cubicBezTo>
                    <a:pt x="218055" y="104525"/>
                    <a:pt x="217404" y="104200"/>
                    <a:pt x="216427" y="103548"/>
                  </a:cubicBezTo>
                  <a:cubicBezTo>
                    <a:pt x="216102" y="103548"/>
                    <a:pt x="216102" y="103548"/>
                    <a:pt x="215776" y="103548"/>
                  </a:cubicBezTo>
                  <a:cubicBezTo>
                    <a:pt x="215451" y="103223"/>
                    <a:pt x="215125" y="103223"/>
                    <a:pt x="214800" y="103223"/>
                  </a:cubicBezTo>
                  <a:cubicBezTo>
                    <a:pt x="213823" y="102897"/>
                    <a:pt x="212846" y="102246"/>
                    <a:pt x="211544" y="101921"/>
                  </a:cubicBezTo>
                  <a:cubicBezTo>
                    <a:pt x="210893" y="101595"/>
                    <a:pt x="209916" y="101269"/>
                    <a:pt x="209265" y="100944"/>
                  </a:cubicBezTo>
                  <a:cubicBezTo>
                    <a:pt x="207311" y="99967"/>
                    <a:pt x="205358" y="98990"/>
                    <a:pt x="203404" y="98339"/>
                  </a:cubicBezTo>
                  <a:cubicBezTo>
                    <a:pt x="201451" y="97362"/>
                    <a:pt x="199497" y="96386"/>
                    <a:pt x="197544" y="95409"/>
                  </a:cubicBezTo>
                  <a:cubicBezTo>
                    <a:pt x="195590" y="94758"/>
                    <a:pt x="193963" y="93781"/>
                    <a:pt x="192009" y="92804"/>
                  </a:cubicBezTo>
                  <a:cubicBezTo>
                    <a:pt x="191358" y="92479"/>
                    <a:pt x="191032" y="92153"/>
                    <a:pt x="190381" y="92153"/>
                  </a:cubicBezTo>
                  <a:cubicBezTo>
                    <a:pt x="180288" y="87269"/>
                    <a:pt x="168242" y="80758"/>
                    <a:pt x="154242" y="73595"/>
                  </a:cubicBezTo>
                  <a:cubicBezTo>
                    <a:pt x="140242" y="66432"/>
                    <a:pt x="124615" y="57967"/>
                    <a:pt x="107359" y="49502"/>
                  </a:cubicBezTo>
                  <a:cubicBezTo>
                    <a:pt x="90103" y="41363"/>
                    <a:pt x="70894" y="31596"/>
                    <a:pt x="50383" y="26061"/>
                  </a:cubicBezTo>
                  <a:cubicBezTo>
                    <a:pt x="40290" y="23456"/>
                    <a:pt x="27918" y="23131"/>
                    <a:pt x="25965" y="31270"/>
                  </a:cubicBezTo>
                  <a:cubicBezTo>
                    <a:pt x="23686" y="34526"/>
                    <a:pt x="24337" y="40061"/>
                    <a:pt x="25314" y="45596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CE7BD1FE-5131-4FE3-AEC8-89AFFDEEAA20}"/>
                </a:ext>
              </a:extLst>
            </p:cNvPr>
            <p:cNvSpPr/>
            <p:nvPr/>
          </p:nvSpPr>
          <p:spPr>
            <a:xfrm>
              <a:off x="14145525" y="5036142"/>
              <a:ext cx="227904" cy="195346"/>
            </a:xfrm>
            <a:custGeom>
              <a:avLst/>
              <a:gdLst>
                <a:gd name="connsiteX0" fmla="*/ 25069 w 227904"/>
                <a:gd name="connsiteY0" fmla="*/ 55724 h 195346"/>
                <a:gd name="connsiteX1" fmla="*/ 28976 w 227904"/>
                <a:gd name="connsiteY1" fmla="*/ 74282 h 195346"/>
                <a:gd name="connsiteX2" fmla="*/ 57627 w 227904"/>
                <a:gd name="connsiteY2" fmla="*/ 144281 h 195346"/>
                <a:gd name="connsiteX3" fmla="*/ 77813 w 227904"/>
                <a:gd name="connsiteY3" fmla="*/ 182373 h 195346"/>
                <a:gd name="connsiteX4" fmla="*/ 86278 w 227904"/>
                <a:gd name="connsiteY4" fmla="*/ 181071 h 195346"/>
                <a:gd name="connsiteX5" fmla="*/ 94743 w 227904"/>
                <a:gd name="connsiteY5" fmla="*/ 179443 h 195346"/>
                <a:gd name="connsiteX6" fmla="*/ 71301 w 227904"/>
                <a:gd name="connsiteY6" fmla="*/ 137444 h 195346"/>
                <a:gd name="connsiteX7" fmla="*/ 54371 w 227904"/>
                <a:gd name="connsiteY7" fmla="*/ 104235 h 195346"/>
                <a:gd name="connsiteX8" fmla="*/ 40046 w 227904"/>
                <a:gd name="connsiteY8" fmla="*/ 71026 h 195346"/>
                <a:gd name="connsiteX9" fmla="*/ 35488 w 227904"/>
                <a:gd name="connsiteY9" fmla="*/ 54422 h 195346"/>
                <a:gd name="connsiteX10" fmla="*/ 35162 w 227904"/>
                <a:gd name="connsiteY10" fmla="*/ 39445 h 195346"/>
                <a:gd name="connsiteX11" fmla="*/ 59581 w 227904"/>
                <a:gd name="connsiteY11" fmla="*/ 34236 h 195346"/>
                <a:gd name="connsiteX12" fmla="*/ 116557 w 227904"/>
                <a:gd name="connsiteY12" fmla="*/ 57677 h 195346"/>
                <a:gd name="connsiteX13" fmla="*/ 163440 w 227904"/>
                <a:gd name="connsiteY13" fmla="*/ 81770 h 195346"/>
                <a:gd name="connsiteX14" fmla="*/ 199579 w 227904"/>
                <a:gd name="connsiteY14" fmla="*/ 100328 h 195346"/>
                <a:gd name="connsiteX15" fmla="*/ 201207 w 227904"/>
                <a:gd name="connsiteY15" fmla="*/ 100979 h 195346"/>
                <a:gd name="connsiteX16" fmla="*/ 206741 w 227904"/>
                <a:gd name="connsiteY16" fmla="*/ 103584 h 195346"/>
                <a:gd name="connsiteX17" fmla="*/ 212602 w 227904"/>
                <a:gd name="connsiteY17" fmla="*/ 106514 h 195346"/>
                <a:gd name="connsiteX18" fmla="*/ 218462 w 227904"/>
                <a:gd name="connsiteY18" fmla="*/ 109119 h 195346"/>
                <a:gd name="connsiteX19" fmla="*/ 220741 w 227904"/>
                <a:gd name="connsiteY19" fmla="*/ 110095 h 195346"/>
                <a:gd name="connsiteX20" fmla="*/ 223020 w 227904"/>
                <a:gd name="connsiteY20" fmla="*/ 111072 h 195346"/>
                <a:gd name="connsiteX21" fmla="*/ 199579 w 227904"/>
                <a:gd name="connsiteY21" fmla="*/ 99677 h 195346"/>
                <a:gd name="connsiteX22" fmla="*/ 117859 w 227904"/>
                <a:gd name="connsiteY22" fmla="*/ 54096 h 195346"/>
                <a:gd name="connsiteX23" fmla="*/ 60883 w 227904"/>
                <a:gd name="connsiteY23" fmla="*/ 27073 h 195346"/>
                <a:gd name="connsiteX24" fmla="*/ 42976 w 227904"/>
                <a:gd name="connsiteY24" fmla="*/ 24469 h 195346"/>
                <a:gd name="connsiteX25" fmla="*/ 32883 w 227904"/>
                <a:gd name="connsiteY25" fmla="*/ 27399 h 195346"/>
                <a:gd name="connsiteX26" fmla="*/ 25721 w 227904"/>
                <a:gd name="connsiteY26" fmla="*/ 36189 h 195346"/>
                <a:gd name="connsiteX27" fmla="*/ 25069 w 227904"/>
                <a:gd name="connsiteY27" fmla="*/ 55724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904" h="195346">
                  <a:moveTo>
                    <a:pt x="25069" y="55724"/>
                  </a:moveTo>
                  <a:cubicBezTo>
                    <a:pt x="26046" y="61910"/>
                    <a:pt x="27348" y="68096"/>
                    <a:pt x="28976" y="74282"/>
                  </a:cubicBezTo>
                  <a:cubicBezTo>
                    <a:pt x="35813" y="98375"/>
                    <a:pt x="46558" y="121165"/>
                    <a:pt x="57627" y="144281"/>
                  </a:cubicBezTo>
                  <a:cubicBezTo>
                    <a:pt x="63813" y="156978"/>
                    <a:pt x="70325" y="169676"/>
                    <a:pt x="77813" y="182373"/>
                  </a:cubicBezTo>
                  <a:cubicBezTo>
                    <a:pt x="80743" y="182048"/>
                    <a:pt x="83673" y="181397"/>
                    <a:pt x="86278" y="181071"/>
                  </a:cubicBezTo>
                  <a:cubicBezTo>
                    <a:pt x="89208" y="180420"/>
                    <a:pt x="92138" y="180094"/>
                    <a:pt x="94743" y="179443"/>
                  </a:cubicBezTo>
                  <a:cubicBezTo>
                    <a:pt x="86604" y="165769"/>
                    <a:pt x="78790" y="151444"/>
                    <a:pt x="71301" y="137444"/>
                  </a:cubicBezTo>
                  <a:cubicBezTo>
                    <a:pt x="65115" y="126374"/>
                    <a:pt x="59581" y="115305"/>
                    <a:pt x="54371" y="104235"/>
                  </a:cubicBezTo>
                  <a:cubicBezTo>
                    <a:pt x="48837" y="93165"/>
                    <a:pt x="43953" y="82096"/>
                    <a:pt x="40046" y="71026"/>
                  </a:cubicBezTo>
                  <a:cubicBezTo>
                    <a:pt x="38092" y="65491"/>
                    <a:pt x="36465" y="59956"/>
                    <a:pt x="35488" y="54422"/>
                  </a:cubicBezTo>
                  <a:cubicBezTo>
                    <a:pt x="34511" y="48887"/>
                    <a:pt x="33860" y="43352"/>
                    <a:pt x="35162" y="39445"/>
                  </a:cubicBezTo>
                  <a:cubicBezTo>
                    <a:pt x="36790" y="30980"/>
                    <a:pt x="49488" y="31631"/>
                    <a:pt x="59581" y="34236"/>
                  </a:cubicBezTo>
                  <a:cubicBezTo>
                    <a:pt x="80418" y="39771"/>
                    <a:pt x="99301" y="49212"/>
                    <a:pt x="116557" y="57677"/>
                  </a:cubicBezTo>
                  <a:cubicBezTo>
                    <a:pt x="133812" y="66142"/>
                    <a:pt x="149440" y="74607"/>
                    <a:pt x="163440" y="81770"/>
                  </a:cubicBezTo>
                  <a:cubicBezTo>
                    <a:pt x="177440" y="88933"/>
                    <a:pt x="189486" y="95444"/>
                    <a:pt x="199579" y="100328"/>
                  </a:cubicBezTo>
                  <a:cubicBezTo>
                    <a:pt x="200230" y="100654"/>
                    <a:pt x="200881" y="100979"/>
                    <a:pt x="201207" y="100979"/>
                  </a:cubicBezTo>
                  <a:cubicBezTo>
                    <a:pt x="203160" y="101956"/>
                    <a:pt x="205114" y="102933"/>
                    <a:pt x="206741" y="103584"/>
                  </a:cubicBezTo>
                  <a:cubicBezTo>
                    <a:pt x="208695" y="104561"/>
                    <a:pt x="210649" y="105537"/>
                    <a:pt x="212602" y="106514"/>
                  </a:cubicBezTo>
                  <a:cubicBezTo>
                    <a:pt x="214555" y="107491"/>
                    <a:pt x="216509" y="108468"/>
                    <a:pt x="218462" y="109119"/>
                  </a:cubicBezTo>
                  <a:cubicBezTo>
                    <a:pt x="219439" y="109444"/>
                    <a:pt x="220090" y="109770"/>
                    <a:pt x="220741" y="110095"/>
                  </a:cubicBezTo>
                  <a:cubicBezTo>
                    <a:pt x="221392" y="110421"/>
                    <a:pt x="222369" y="110747"/>
                    <a:pt x="223020" y="111072"/>
                  </a:cubicBezTo>
                  <a:cubicBezTo>
                    <a:pt x="217486" y="108468"/>
                    <a:pt x="209672" y="104886"/>
                    <a:pt x="199579" y="99677"/>
                  </a:cubicBezTo>
                  <a:cubicBezTo>
                    <a:pt x="179393" y="89584"/>
                    <a:pt x="151719" y="73305"/>
                    <a:pt x="117859" y="54096"/>
                  </a:cubicBezTo>
                  <a:cubicBezTo>
                    <a:pt x="100929" y="44654"/>
                    <a:pt x="82697" y="33910"/>
                    <a:pt x="60883" y="27073"/>
                  </a:cubicBezTo>
                  <a:cubicBezTo>
                    <a:pt x="55348" y="25445"/>
                    <a:pt x="49488" y="24143"/>
                    <a:pt x="42976" y="24469"/>
                  </a:cubicBezTo>
                  <a:cubicBezTo>
                    <a:pt x="39720" y="24794"/>
                    <a:pt x="36139" y="25445"/>
                    <a:pt x="32883" y="27399"/>
                  </a:cubicBezTo>
                  <a:cubicBezTo>
                    <a:pt x="29628" y="29352"/>
                    <a:pt x="27023" y="32933"/>
                    <a:pt x="25721" y="36189"/>
                  </a:cubicBezTo>
                  <a:cubicBezTo>
                    <a:pt x="23767" y="43026"/>
                    <a:pt x="24418" y="49538"/>
                    <a:pt x="25069" y="557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19D2BE1D-8F93-4286-8209-5F827714783D}"/>
                </a:ext>
              </a:extLst>
            </p:cNvPr>
            <p:cNvSpPr/>
            <p:nvPr/>
          </p:nvSpPr>
          <p:spPr>
            <a:xfrm>
              <a:off x="13404425" y="3514444"/>
              <a:ext cx="1432540" cy="1660444"/>
            </a:xfrm>
            <a:custGeom>
              <a:avLst/>
              <a:gdLst>
                <a:gd name="connsiteX0" fmla="*/ 1418627 w 1432539"/>
                <a:gd name="connsiteY0" fmla="*/ 1090358 h 1660443"/>
                <a:gd name="connsiteX1" fmla="*/ 1317372 w 1432539"/>
                <a:gd name="connsiteY1" fmla="*/ 1065940 h 1660443"/>
                <a:gd name="connsiteX2" fmla="*/ 1306628 w 1432539"/>
                <a:gd name="connsiteY2" fmla="*/ 1186404 h 1660443"/>
                <a:gd name="connsiteX3" fmla="*/ 724170 w 1432539"/>
                <a:gd name="connsiteY3" fmla="*/ 1663049 h 1660443"/>
                <a:gd name="connsiteX4" fmla="*/ 130969 w 1432539"/>
                <a:gd name="connsiteY4" fmla="*/ 1065940 h 1660443"/>
                <a:gd name="connsiteX5" fmla="*/ 30691 w 1432539"/>
                <a:gd name="connsiteY5" fmla="*/ 1092637 h 1660443"/>
                <a:gd name="connsiteX6" fmla="*/ 25156 w 1432539"/>
                <a:gd name="connsiteY6" fmla="*/ 1013848 h 1660443"/>
                <a:gd name="connsiteX7" fmla="*/ 35900 w 1432539"/>
                <a:gd name="connsiteY7" fmla="*/ 913244 h 1660443"/>
                <a:gd name="connsiteX8" fmla="*/ 40784 w 1432539"/>
                <a:gd name="connsiteY8" fmla="*/ 885896 h 1660443"/>
                <a:gd name="connsiteX9" fmla="*/ 265758 w 1432539"/>
                <a:gd name="connsiteY9" fmla="*/ 396879 h 1660443"/>
                <a:gd name="connsiteX10" fmla="*/ 286920 w 1432539"/>
                <a:gd name="connsiteY10" fmla="*/ 370507 h 1660443"/>
                <a:gd name="connsiteX11" fmla="*/ 288548 w 1432539"/>
                <a:gd name="connsiteY11" fmla="*/ 368553 h 1660443"/>
                <a:gd name="connsiteX12" fmla="*/ 546731 w 1432539"/>
                <a:gd name="connsiteY12" fmla="*/ 75208 h 1660443"/>
                <a:gd name="connsiteX13" fmla="*/ 724821 w 1432539"/>
                <a:gd name="connsiteY13" fmla="*/ 24418 h 1660443"/>
                <a:gd name="connsiteX14" fmla="*/ 1152630 w 1432539"/>
                <a:gd name="connsiteY14" fmla="*/ 353577 h 1660443"/>
                <a:gd name="connsiteX15" fmla="*/ 1160444 w 1432539"/>
                <a:gd name="connsiteY15" fmla="*/ 368228 h 1660443"/>
                <a:gd name="connsiteX16" fmla="*/ 1188769 w 1432539"/>
                <a:gd name="connsiteY16" fmla="*/ 403716 h 1660443"/>
                <a:gd name="connsiteX17" fmla="*/ 1423836 w 1432539"/>
                <a:gd name="connsiteY17" fmla="*/ 1013522 h 1660443"/>
                <a:gd name="connsiteX18" fmla="*/ 1418627 w 1432539"/>
                <a:gd name="connsiteY18" fmla="*/ 1090358 h 166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32539" h="1660443">
                  <a:moveTo>
                    <a:pt x="1418627" y="1090358"/>
                  </a:moveTo>
                  <a:cubicBezTo>
                    <a:pt x="1404627" y="1136590"/>
                    <a:pt x="1366860" y="1119986"/>
                    <a:pt x="1317372" y="1065940"/>
                  </a:cubicBezTo>
                  <a:cubicBezTo>
                    <a:pt x="1316070" y="1108916"/>
                    <a:pt x="1312488" y="1148962"/>
                    <a:pt x="1306628" y="1186404"/>
                  </a:cubicBezTo>
                  <a:cubicBezTo>
                    <a:pt x="1252908" y="1547469"/>
                    <a:pt x="1012306" y="1663049"/>
                    <a:pt x="724170" y="1663049"/>
                  </a:cubicBezTo>
                  <a:cubicBezTo>
                    <a:pt x="406081" y="1663049"/>
                    <a:pt x="146271" y="1522074"/>
                    <a:pt x="130969" y="1065940"/>
                  </a:cubicBezTo>
                  <a:cubicBezTo>
                    <a:pt x="82783" y="1119009"/>
                    <a:pt x="45016" y="1135614"/>
                    <a:pt x="30691" y="1092637"/>
                  </a:cubicBezTo>
                  <a:cubicBezTo>
                    <a:pt x="25156" y="1076033"/>
                    <a:pt x="23203" y="1049987"/>
                    <a:pt x="25156" y="1013848"/>
                  </a:cubicBezTo>
                  <a:cubicBezTo>
                    <a:pt x="27109" y="979336"/>
                    <a:pt x="30691" y="945802"/>
                    <a:pt x="35900" y="913244"/>
                  </a:cubicBezTo>
                  <a:cubicBezTo>
                    <a:pt x="37202" y="904128"/>
                    <a:pt x="38830" y="895012"/>
                    <a:pt x="40784" y="885896"/>
                  </a:cubicBezTo>
                  <a:cubicBezTo>
                    <a:pt x="79202" y="675573"/>
                    <a:pt x="177201" y="510180"/>
                    <a:pt x="265758" y="396879"/>
                  </a:cubicBezTo>
                  <a:cubicBezTo>
                    <a:pt x="272595" y="387763"/>
                    <a:pt x="279757" y="378972"/>
                    <a:pt x="286920" y="370507"/>
                  </a:cubicBezTo>
                  <a:cubicBezTo>
                    <a:pt x="287571" y="369856"/>
                    <a:pt x="287897" y="369205"/>
                    <a:pt x="288548" y="368553"/>
                  </a:cubicBezTo>
                  <a:cubicBezTo>
                    <a:pt x="358222" y="237997"/>
                    <a:pt x="446778" y="133487"/>
                    <a:pt x="546731" y="75208"/>
                  </a:cubicBezTo>
                  <a:cubicBezTo>
                    <a:pt x="603056" y="42325"/>
                    <a:pt x="662636" y="24418"/>
                    <a:pt x="724821" y="24418"/>
                  </a:cubicBezTo>
                  <a:cubicBezTo>
                    <a:pt x="892819" y="24418"/>
                    <a:pt x="1044864" y="157579"/>
                    <a:pt x="1152630" y="353577"/>
                  </a:cubicBezTo>
                  <a:cubicBezTo>
                    <a:pt x="1155235" y="358461"/>
                    <a:pt x="1157839" y="363344"/>
                    <a:pt x="1160444" y="368228"/>
                  </a:cubicBezTo>
                  <a:cubicBezTo>
                    <a:pt x="1169886" y="379297"/>
                    <a:pt x="1179002" y="391018"/>
                    <a:pt x="1188769" y="403716"/>
                  </a:cubicBezTo>
                  <a:cubicBezTo>
                    <a:pt x="1292954" y="538830"/>
                    <a:pt x="1408534" y="746223"/>
                    <a:pt x="1423836" y="1013522"/>
                  </a:cubicBezTo>
                  <a:cubicBezTo>
                    <a:pt x="1425464" y="1048359"/>
                    <a:pt x="1423510" y="1073428"/>
                    <a:pt x="1418627" y="109035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7BDC303F-D2B8-438E-B70F-EE25EF4DA828}"/>
                </a:ext>
              </a:extLst>
            </p:cNvPr>
            <p:cNvSpPr/>
            <p:nvPr/>
          </p:nvSpPr>
          <p:spPr>
            <a:xfrm>
              <a:off x="13510650" y="4366805"/>
              <a:ext cx="162789" cy="358135"/>
            </a:xfrm>
            <a:custGeom>
              <a:avLst/>
              <a:gdLst>
                <a:gd name="connsiteX0" fmla="*/ 24418 w 162788"/>
                <a:gd name="connsiteY0" fmla="*/ 213579 h 358134"/>
                <a:gd name="connsiteX1" fmla="*/ 35162 w 162788"/>
                <a:gd name="connsiteY1" fmla="*/ 334042 h 358134"/>
                <a:gd name="connsiteX2" fmla="*/ 158882 w 162788"/>
                <a:gd name="connsiteY2" fmla="*/ 154649 h 358134"/>
                <a:gd name="connsiteX3" fmla="*/ 156603 w 162788"/>
                <a:gd name="connsiteY3" fmla="*/ 74883 h 358134"/>
                <a:gd name="connsiteX4" fmla="*/ 157579 w 162788"/>
                <a:gd name="connsiteY4" fmla="*/ 24418 h 358134"/>
                <a:gd name="connsiteX5" fmla="*/ 24418 w 162788"/>
                <a:gd name="connsiteY5" fmla="*/ 213579 h 35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358134">
                  <a:moveTo>
                    <a:pt x="24418" y="213579"/>
                  </a:moveTo>
                  <a:cubicBezTo>
                    <a:pt x="26046" y="256555"/>
                    <a:pt x="29628" y="296601"/>
                    <a:pt x="35162" y="334042"/>
                  </a:cubicBezTo>
                  <a:cubicBezTo>
                    <a:pt x="72604" y="290415"/>
                    <a:pt x="115580" y="227253"/>
                    <a:pt x="158882" y="154649"/>
                  </a:cubicBezTo>
                  <a:cubicBezTo>
                    <a:pt x="157254" y="129254"/>
                    <a:pt x="156603" y="102882"/>
                    <a:pt x="156603" y="74883"/>
                  </a:cubicBezTo>
                  <a:cubicBezTo>
                    <a:pt x="156603" y="57953"/>
                    <a:pt x="156928" y="41348"/>
                    <a:pt x="157579" y="24418"/>
                  </a:cubicBezTo>
                  <a:cubicBezTo>
                    <a:pt x="110371" y="102882"/>
                    <a:pt x="63813" y="170277"/>
                    <a:pt x="24418" y="21357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8093C9CD-10EC-44A6-A5EC-953CD13196E1}"/>
                </a:ext>
              </a:extLst>
            </p:cNvPr>
            <p:cNvSpPr/>
            <p:nvPr/>
          </p:nvSpPr>
          <p:spPr>
            <a:xfrm>
              <a:off x="14562915" y="4366805"/>
              <a:ext cx="162789" cy="358135"/>
            </a:xfrm>
            <a:custGeom>
              <a:avLst/>
              <a:gdLst>
                <a:gd name="connsiteX0" fmla="*/ 158882 w 162788"/>
                <a:gd name="connsiteY0" fmla="*/ 213579 h 358134"/>
                <a:gd name="connsiteX1" fmla="*/ 148138 w 162788"/>
                <a:gd name="connsiteY1" fmla="*/ 334042 h 358134"/>
                <a:gd name="connsiteX2" fmla="*/ 24418 w 162788"/>
                <a:gd name="connsiteY2" fmla="*/ 154649 h 358134"/>
                <a:gd name="connsiteX3" fmla="*/ 26697 w 162788"/>
                <a:gd name="connsiteY3" fmla="*/ 74883 h 358134"/>
                <a:gd name="connsiteX4" fmla="*/ 25721 w 162788"/>
                <a:gd name="connsiteY4" fmla="*/ 24418 h 358134"/>
                <a:gd name="connsiteX5" fmla="*/ 158882 w 162788"/>
                <a:gd name="connsiteY5" fmla="*/ 213579 h 35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358134">
                  <a:moveTo>
                    <a:pt x="158882" y="213579"/>
                  </a:moveTo>
                  <a:cubicBezTo>
                    <a:pt x="157254" y="256555"/>
                    <a:pt x="153672" y="296601"/>
                    <a:pt x="148138" y="334042"/>
                  </a:cubicBezTo>
                  <a:cubicBezTo>
                    <a:pt x="110696" y="290415"/>
                    <a:pt x="67720" y="227253"/>
                    <a:pt x="24418" y="154649"/>
                  </a:cubicBezTo>
                  <a:cubicBezTo>
                    <a:pt x="26046" y="129254"/>
                    <a:pt x="26697" y="102882"/>
                    <a:pt x="26697" y="74883"/>
                  </a:cubicBezTo>
                  <a:cubicBezTo>
                    <a:pt x="26697" y="57953"/>
                    <a:pt x="26372" y="41348"/>
                    <a:pt x="25721" y="24418"/>
                  </a:cubicBezTo>
                  <a:cubicBezTo>
                    <a:pt x="72929" y="102882"/>
                    <a:pt x="119487" y="170277"/>
                    <a:pt x="158882" y="21357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6FE3CB1A-3C2B-416B-8A7F-B34E510A7118}"/>
                </a:ext>
              </a:extLst>
            </p:cNvPr>
            <p:cNvSpPr/>
            <p:nvPr/>
          </p:nvSpPr>
          <p:spPr>
            <a:xfrm>
              <a:off x="13642834" y="3519979"/>
              <a:ext cx="944174" cy="1497655"/>
            </a:xfrm>
            <a:custGeom>
              <a:avLst/>
              <a:gdLst>
                <a:gd name="connsiteX0" fmla="*/ 946779 w 944173"/>
                <a:gd name="connsiteY0" fmla="*/ 921709 h 1497655"/>
                <a:gd name="connsiteX1" fmla="*/ 944500 w 944173"/>
                <a:gd name="connsiteY1" fmla="*/ 1001476 h 1497655"/>
                <a:gd name="connsiteX2" fmla="*/ 485436 w 944173"/>
                <a:gd name="connsiteY2" fmla="*/ 1497330 h 1497655"/>
                <a:gd name="connsiteX3" fmla="*/ 24418 w 944173"/>
                <a:gd name="connsiteY3" fmla="*/ 921709 h 1497655"/>
                <a:gd name="connsiteX4" fmla="*/ 101906 w 944173"/>
                <a:gd name="connsiteY4" fmla="*/ 447994 h 1497655"/>
                <a:gd name="connsiteX5" fmla="*/ 110371 w 944173"/>
                <a:gd name="connsiteY5" fmla="*/ 423576 h 1497655"/>
                <a:gd name="connsiteX6" fmla="*/ 485436 w 944173"/>
                <a:gd name="connsiteY6" fmla="*/ 24418 h 1497655"/>
                <a:gd name="connsiteX7" fmla="*/ 751432 w 944173"/>
                <a:gd name="connsiteY7" fmla="*/ 203811 h 1497655"/>
                <a:gd name="connsiteX8" fmla="*/ 863105 w 944173"/>
                <a:gd name="connsiteY8" fmla="*/ 430088 h 1497655"/>
                <a:gd name="connsiteX9" fmla="*/ 864408 w 944173"/>
                <a:gd name="connsiteY9" fmla="*/ 434320 h 1497655"/>
                <a:gd name="connsiteX10" fmla="*/ 873198 w 944173"/>
                <a:gd name="connsiteY10" fmla="*/ 459715 h 1497655"/>
                <a:gd name="connsiteX11" fmla="*/ 945802 w 944173"/>
                <a:gd name="connsiteY11" fmla="*/ 871570 h 1497655"/>
                <a:gd name="connsiteX12" fmla="*/ 946779 w 944173"/>
                <a:gd name="connsiteY12" fmla="*/ 921709 h 149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44173" h="1497655">
                  <a:moveTo>
                    <a:pt x="946779" y="921709"/>
                  </a:moveTo>
                  <a:cubicBezTo>
                    <a:pt x="946779" y="949709"/>
                    <a:pt x="946127" y="976081"/>
                    <a:pt x="944500" y="1001476"/>
                  </a:cubicBezTo>
                  <a:cubicBezTo>
                    <a:pt x="920732" y="1379145"/>
                    <a:pt x="724409" y="1497330"/>
                    <a:pt x="485436" y="1497330"/>
                  </a:cubicBezTo>
                  <a:cubicBezTo>
                    <a:pt x="230834" y="1497330"/>
                    <a:pt x="24418" y="1362866"/>
                    <a:pt x="24418" y="921709"/>
                  </a:cubicBezTo>
                  <a:cubicBezTo>
                    <a:pt x="24418" y="757944"/>
                    <a:pt x="53069" y="591900"/>
                    <a:pt x="101906" y="447994"/>
                  </a:cubicBezTo>
                  <a:cubicBezTo>
                    <a:pt x="104510" y="439855"/>
                    <a:pt x="107440" y="431715"/>
                    <a:pt x="110371" y="423576"/>
                  </a:cubicBezTo>
                  <a:cubicBezTo>
                    <a:pt x="193718" y="192742"/>
                    <a:pt x="330787" y="24418"/>
                    <a:pt x="485436" y="24418"/>
                  </a:cubicBezTo>
                  <a:cubicBezTo>
                    <a:pt x="584411" y="24418"/>
                    <a:pt x="676224" y="93766"/>
                    <a:pt x="751432" y="203811"/>
                  </a:cubicBezTo>
                  <a:cubicBezTo>
                    <a:pt x="794734" y="267299"/>
                    <a:pt x="832501" y="344461"/>
                    <a:pt x="863105" y="430088"/>
                  </a:cubicBezTo>
                  <a:cubicBezTo>
                    <a:pt x="863431" y="431390"/>
                    <a:pt x="864082" y="433018"/>
                    <a:pt x="864408" y="434320"/>
                  </a:cubicBezTo>
                  <a:cubicBezTo>
                    <a:pt x="867338" y="442785"/>
                    <a:pt x="870268" y="450925"/>
                    <a:pt x="873198" y="459715"/>
                  </a:cubicBezTo>
                  <a:cubicBezTo>
                    <a:pt x="914872" y="585713"/>
                    <a:pt x="940918" y="728316"/>
                    <a:pt x="945802" y="871570"/>
                  </a:cubicBezTo>
                  <a:cubicBezTo>
                    <a:pt x="946453" y="888175"/>
                    <a:pt x="946779" y="904779"/>
                    <a:pt x="946779" y="9217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1D261007-1A62-458B-9DBA-59942B8654ED}"/>
                </a:ext>
              </a:extLst>
            </p:cNvPr>
            <p:cNvSpPr/>
            <p:nvPr/>
          </p:nvSpPr>
          <p:spPr>
            <a:xfrm>
              <a:off x="13717717" y="3034869"/>
              <a:ext cx="813943" cy="781385"/>
            </a:xfrm>
            <a:custGeom>
              <a:avLst/>
              <a:gdLst>
                <a:gd name="connsiteX0" fmla="*/ 797664 w 813943"/>
                <a:gd name="connsiteY0" fmla="*/ 392972 h 781385"/>
                <a:gd name="connsiteX1" fmla="*/ 797339 w 813943"/>
                <a:gd name="connsiteY1" fmla="*/ 410553 h 781385"/>
                <a:gd name="connsiteX2" fmla="*/ 771618 w 813943"/>
                <a:gd name="connsiteY2" fmla="*/ 526133 h 781385"/>
                <a:gd name="connsiteX3" fmla="*/ 655713 w 813943"/>
                <a:gd name="connsiteY3" fmla="*/ 678503 h 781385"/>
                <a:gd name="connsiteX4" fmla="*/ 410878 w 813943"/>
                <a:gd name="connsiteY4" fmla="*/ 761525 h 781385"/>
                <a:gd name="connsiteX5" fmla="*/ 165068 w 813943"/>
                <a:gd name="connsiteY5" fmla="*/ 677526 h 781385"/>
                <a:gd name="connsiteX6" fmla="*/ 164417 w 813943"/>
                <a:gd name="connsiteY6" fmla="*/ 676875 h 781385"/>
                <a:gd name="connsiteX7" fmla="*/ 50139 w 813943"/>
                <a:gd name="connsiteY7" fmla="*/ 525482 h 781385"/>
                <a:gd name="connsiteX8" fmla="*/ 24744 w 813943"/>
                <a:gd name="connsiteY8" fmla="*/ 410553 h 781385"/>
                <a:gd name="connsiteX9" fmla="*/ 24418 w 813943"/>
                <a:gd name="connsiteY9" fmla="*/ 392972 h 781385"/>
                <a:gd name="connsiteX10" fmla="*/ 24744 w 813943"/>
                <a:gd name="connsiteY10" fmla="*/ 380925 h 781385"/>
                <a:gd name="connsiteX11" fmla="*/ 410878 w 813943"/>
                <a:gd name="connsiteY11" fmla="*/ 24418 h 781385"/>
                <a:gd name="connsiteX12" fmla="*/ 797339 w 813943"/>
                <a:gd name="connsiteY12" fmla="*/ 380925 h 781385"/>
                <a:gd name="connsiteX13" fmla="*/ 797664 w 813943"/>
                <a:gd name="connsiteY13" fmla="*/ 392972 h 78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13943" h="781385">
                  <a:moveTo>
                    <a:pt x="797664" y="392972"/>
                  </a:moveTo>
                  <a:cubicBezTo>
                    <a:pt x="797664" y="398832"/>
                    <a:pt x="797339" y="404693"/>
                    <a:pt x="797339" y="410553"/>
                  </a:cubicBezTo>
                  <a:cubicBezTo>
                    <a:pt x="795385" y="451250"/>
                    <a:pt x="786269" y="489994"/>
                    <a:pt x="771618" y="526133"/>
                  </a:cubicBezTo>
                  <a:cubicBezTo>
                    <a:pt x="747200" y="586039"/>
                    <a:pt x="707154" y="638131"/>
                    <a:pt x="655713" y="678503"/>
                  </a:cubicBezTo>
                  <a:cubicBezTo>
                    <a:pt x="588969" y="730270"/>
                    <a:pt x="503668" y="761525"/>
                    <a:pt x="410878" y="761525"/>
                  </a:cubicBezTo>
                  <a:cubicBezTo>
                    <a:pt x="317438" y="761525"/>
                    <a:pt x="231811" y="729944"/>
                    <a:pt x="165068" y="677526"/>
                  </a:cubicBezTo>
                  <a:cubicBezTo>
                    <a:pt x="164742" y="677526"/>
                    <a:pt x="164742" y="677201"/>
                    <a:pt x="164417" y="676875"/>
                  </a:cubicBezTo>
                  <a:cubicBezTo>
                    <a:pt x="113627" y="636829"/>
                    <a:pt x="74232" y="585062"/>
                    <a:pt x="50139" y="525482"/>
                  </a:cubicBezTo>
                  <a:cubicBezTo>
                    <a:pt x="35488" y="489343"/>
                    <a:pt x="26697" y="450925"/>
                    <a:pt x="24744" y="410553"/>
                  </a:cubicBezTo>
                  <a:cubicBezTo>
                    <a:pt x="24418" y="404693"/>
                    <a:pt x="24418" y="398832"/>
                    <a:pt x="24418" y="392972"/>
                  </a:cubicBezTo>
                  <a:cubicBezTo>
                    <a:pt x="24418" y="388739"/>
                    <a:pt x="24418" y="384832"/>
                    <a:pt x="24744" y="380925"/>
                  </a:cubicBezTo>
                  <a:cubicBezTo>
                    <a:pt x="30930" y="182974"/>
                    <a:pt x="201532" y="24418"/>
                    <a:pt x="410878" y="24418"/>
                  </a:cubicBezTo>
                  <a:cubicBezTo>
                    <a:pt x="620225" y="24418"/>
                    <a:pt x="790827" y="182974"/>
                    <a:pt x="797339" y="380925"/>
                  </a:cubicBezTo>
                  <a:cubicBezTo>
                    <a:pt x="797664" y="384832"/>
                    <a:pt x="797664" y="388739"/>
                    <a:pt x="797664" y="39297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720F0BE1-EFD6-4073-81EF-7D487F989843}"/>
                </a:ext>
              </a:extLst>
            </p:cNvPr>
            <p:cNvSpPr/>
            <p:nvPr/>
          </p:nvSpPr>
          <p:spPr>
            <a:xfrm>
              <a:off x="13777198" y="3255936"/>
              <a:ext cx="683712" cy="553481"/>
            </a:xfrm>
            <a:custGeom>
              <a:avLst/>
              <a:gdLst>
                <a:gd name="connsiteX0" fmla="*/ 677626 w 683712"/>
                <a:gd name="connsiteY0" fmla="*/ 278043 h 553481"/>
                <a:gd name="connsiteX1" fmla="*/ 596232 w 683712"/>
                <a:gd name="connsiteY1" fmla="*/ 457436 h 553481"/>
                <a:gd name="connsiteX2" fmla="*/ 351397 w 683712"/>
                <a:gd name="connsiteY2" fmla="*/ 552830 h 553481"/>
                <a:gd name="connsiteX3" fmla="*/ 105587 w 683712"/>
                <a:gd name="connsiteY3" fmla="*/ 456459 h 553481"/>
                <a:gd name="connsiteX4" fmla="*/ 104935 w 683712"/>
                <a:gd name="connsiteY4" fmla="*/ 455808 h 553481"/>
                <a:gd name="connsiteX5" fmla="*/ 24518 w 683712"/>
                <a:gd name="connsiteY5" fmla="*/ 277717 h 553481"/>
                <a:gd name="connsiteX6" fmla="*/ 44053 w 683712"/>
                <a:gd name="connsiteY6" fmla="*/ 171905 h 553481"/>
                <a:gd name="connsiteX7" fmla="*/ 150191 w 683712"/>
                <a:gd name="connsiteY7" fmla="*/ 24418 h 553481"/>
                <a:gd name="connsiteX8" fmla="*/ 255352 w 683712"/>
                <a:gd name="connsiteY8" fmla="*/ 190463 h 553481"/>
                <a:gd name="connsiteX9" fmla="*/ 234515 w 683712"/>
                <a:gd name="connsiteY9" fmla="*/ 253299 h 553481"/>
                <a:gd name="connsiteX10" fmla="*/ 351072 w 683712"/>
                <a:gd name="connsiteY10" fmla="*/ 326554 h 553481"/>
                <a:gd name="connsiteX11" fmla="*/ 467628 w 683712"/>
                <a:gd name="connsiteY11" fmla="*/ 253299 h 553481"/>
                <a:gd name="connsiteX12" fmla="*/ 446466 w 683712"/>
                <a:gd name="connsiteY12" fmla="*/ 190463 h 553481"/>
                <a:gd name="connsiteX13" fmla="*/ 551627 w 683712"/>
                <a:gd name="connsiteY13" fmla="*/ 24418 h 553481"/>
                <a:gd name="connsiteX14" fmla="*/ 657766 w 683712"/>
                <a:gd name="connsiteY14" fmla="*/ 171905 h 553481"/>
                <a:gd name="connsiteX15" fmla="*/ 677626 w 683712"/>
                <a:gd name="connsiteY15" fmla="*/ 278043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3712" h="553481">
                  <a:moveTo>
                    <a:pt x="677626" y="278043"/>
                  </a:moveTo>
                  <a:cubicBezTo>
                    <a:pt x="675998" y="347391"/>
                    <a:pt x="645394" y="409576"/>
                    <a:pt x="596232" y="457436"/>
                  </a:cubicBezTo>
                  <a:cubicBezTo>
                    <a:pt x="536000" y="516040"/>
                    <a:pt x="447768" y="552830"/>
                    <a:pt x="351397" y="552830"/>
                  </a:cubicBezTo>
                  <a:cubicBezTo>
                    <a:pt x="254701" y="552830"/>
                    <a:pt x="165818" y="515714"/>
                    <a:pt x="105587" y="456459"/>
                  </a:cubicBezTo>
                  <a:cubicBezTo>
                    <a:pt x="105261" y="456459"/>
                    <a:pt x="105261" y="456134"/>
                    <a:pt x="104935" y="455808"/>
                  </a:cubicBezTo>
                  <a:cubicBezTo>
                    <a:pt x="56424" y="408274"/>
                    <a:pt x="26146" y="346414"/>
                    <a:pt x="24518" y="277717"/>
                  </a:cubicBezTo>
                  <a:cubicBezTo>
                    <a:pt x="23541" y="243857"/>
                    <a:pt x="29727" y="208044"/>
                    <a:pt x="44053" y="171905"/>
                  </a:cubicBezTo>
                  <a:cubicBezTo>
                    <a:pt x="37215" y="86278"/>
                    <a:pt x="87354" y="24418"/>
                    <a:pt x="150191" y="24418"/>
                  </a:cubicBezTo>
                  <a:cubicBezTo>
                    <a:pt x="203260" y="24418"/>
                    <a:pt x="276515" y="81720"/>
                    <a:pt x="255352" y="190463"/>
                  </a:cubicBezTo>
                  <a:cubicBezTo>
                    <a:pt x="251771" y="209672"/>
                    <a:pt x="244934" y="230834"/>
                    <a:pt x="234515" y="253299"/>
                  </a:cubicBezTo>
                  <a:cubicBezTo>
                    <a:pt x="284328" y="326554"/>
                    <a:pt x="351072" y="326554"/>
                    <a:pt x="351072" y="326554"/>
                  </a:cubicBezTo>
                  <a:cubicBezTo>
                    <a:pt x="351072" y="326554"/>
                    <a:pt x="418141" y="326554"/>
                    <a:pt x="467628" y="253299"/>
                  </a:cubicBezTo>
                  <a:cubicBezTo>
                    <a:pt x="457210" y="230509"/>
                    <a:pt x="450373" y="209672"/>
                    <a:pt x="446466" y="190463"/>
                  </a:cubicBezTo>
                  <a:cubicBezTo>
                    <a:pt x="425303" y="82045"/>
                    <a:pt x="498558" y="24418"/>
                    <a:pt x="551627" y="24418"/>
                  </a:cubicBezTo>
                  <a:cubicBezTo>
                    <a:pt x="614138" y="24418"/>
                    <a:pt x="664603" y="86604"/>
                    <a:pt x="657766" y="171905"/>
                  </a:cubicBezTo>
                  <a:cubicBezTo>
                    <a:pt x="672417" y="208369"/>
                    <a:pt x="678603" y="243857"/>
                    <a:pt x="677626" y="27804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768A83A0-DE1C-4048-92A9-031BF5301457}"/>
                </a:ext>
              </a:extLst>
            </p:cNvPr>
            <p:cNvSpPr/>
            <p:nvPr/>
          </p:nvSpPr>
          <p:spPr>
            <a:xfrm>
              <a:off x="14027992" y="3370864"/>
              <a:ext cx="195346" cy="195346"/>
            </a:xfrm>
            <a:custGeom>
              <a:avLst/>
              <a:gdLst>
                <a:gd name="connsiteX0" fmla="*/ 176137 w 195346"/>
                <a:gd name="connsiteY0" fmla="*/ 136091 h 195346"/>
                <a:gd name="connsiteX1" fmla="*/ 100278 w 195346"/>
                <a:gd name="connsiteY1" fmla="*/ 173533 h 195346"/>
                <a:gd name="connsiteX2" fmla="*/ 24418 w 195346"/>
                <a:gd name="connsiteY2" fmla="*/ 136091 h 195346"/>
                <a:gd name="connsiteX3" fmla="*/ 100278 w 195346"/>
                <a:gd name="connsiteY3" fmla="*/ 24418 h 195346"/>
                <a:gd name="connsiteX4" fmla="*/ 176137 w 195346"/>
                <a:gd name="connsiteY4" fmla="*/ 136091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46" h="195346">
                  <a:moveTo>
                    <a:pt x="176137" y="136091"/>
                  </a:moveTo>
                  <a:lnTo>
                    <a:pt x="100278" y="173533"/>
                  </a:lnTo>
                  <a:lnTo>
                    <a:pt x="24418" y="136091"/>
                  </a:lnTo>
                  <a:cubicBezTo>
                    <a:pt x="37116" y="86604"/>
                    <a:pt x="69348" y="24418"/>
                    <a:pt x="100278" y="24418"/>
                  </a:cubicBezTo>
                  <a:cubicBezTo>
                    <a:pt x="130882" y="24418"/>
                    <a:pt x="163440" y="86604"/>
                    <a:pt x="176137" y="136091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7A3FDC0B-3E8F-426D-9104-4B17EE6109A7}"/>
                </a:ext>
              </a:extLst>
            </p:cNvPr>
            <p:cNvSpPr/>
            <p:nvPr/>
          </p:nvSpPr>
          <p:spPr>
            <a:xfrm>
              <a:off x="14103852" y="3370864"/>
              <a:ext cx="97673" cy="195346"/>
            </a:xfrm>
            <a:custGeom>
              <a:avLst/>
              <a:gdLst>
                <a:gd name="connsiteX0" fmla="*/ 100278 w 97673"/>
                <a:gd name="connsiteY0" fmla="*/ 136091 h 195346"/>
                <a:gd name="connsiteX1" fmla="*/ 24418 w 97673"/>
                <a:gd name="connsiteY1" fmla="*/ 173533 h 195346"/>
                <a:gd name="connsiteX2" fmla="*/ 24418 w 97673"/>
                <a:gd name="connsiteY2" fmla="*/ 24418 h 195346"/>
                <a:gd name="connsiteX3" fmla="*/ 100278 w 97673"/>
                <a:gd name="connsiteY3" fmla="*/ 136091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73" h="195346">
                  <a:moveTo>
                    <a:pt x="100278" y="136091"/>
                  </a:moveTo>
                  <a:lnTo>
                    <a:pt x="24418" y="173533"/>
                  </a:lnTo>
                  <a:lnTo>
                    <a:pt x="24418" y="24418"/>
                  </a:lnTo>
                  <a:cubicBezTo>
                    <a:pt x="55023" y="24418"/>
                    <a:pt x="87580" y="86604"/>
                    <a:pt x="100278" y="13609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64AC0C15-26C1-417A-A84D-D478E0A55ECE}"/>
                </a:ext>
              </a:extLst>
            </p:cNvPr>
            <p:cNvSpPr/>
            <p:nvPr/>
          </p:nvSpPr>
          <p:spPr>
            <a:xfrm>
              <a:off x="14039062" y="3482863"/>
              <a:ext cx="162789" cy="65115"/>
            </a:xfrm>
            <a:custGeom>
              <a:avLst/>
              <a:gdLst>
                <a:gd name="connsiteX0" fmla="*/ 153998 w 162788"/>
                <a:gd name="connsiteY0" fmla="*/ 24418 h 65115"/>
                <a:gd name="connsiteX1" fmla="*/ 89208 w 162788"/>
                <a:gd name="connsiteY1" fmla="*/ 53069 h 65115"/>
                <a:gd name="connsiteX2" fmla="*/ 24418 w 162788"/>
                <a:gd name="connsiteY2" fmla="*/ 24418 h 65115"/>
                <a:gd name="connsiteX3" fmla="*/ 77162 w 162788"/>
                <a:gd name="connsiteY3" fmla="*/ 36139 h 65115"/>
                <a:gd name="connsiteX4" fmla="*/ 89208 w 162788"/>
                <a:gd name="connsiteY4" fmla="*/ 37441 h 65115"/>
                <a:gd name="connsiteX5" fmla="*/ 101255 w 162788"/>
                <a:gd name="connsiteY5" fmla="*/ 36139 h 65115"/>
                <a:gd name="connsiteX6" fmla="*/ 153998 w 162788"/>
                <a:gd name="connsiteY6" fmla="*/ 24418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65115">
                  <a:moveTo>
                    <a:pt x="153998" y="24418"/>
                  </a:moveTo>
                  <a:lnTo>
                    <a:pt x="89208" y="53069"/>
                  </a:lnTo>
                  <a:lnTo>
                    <a:pt x="24418" y="24418"/>
                  </a:lnTo>
                  <a:lnTo>
                    <a:pt x="77162" y="36139"/>
                  </a:lnTo>
                  <a:cubicBezTo>
                    <a:pt x="81069" y="37116"/>
                    <a:pt x="85301" y="37441"/>
                    <a:pt x="89208" y="37441"/>
                  </a:cubicBezTo>
                  <a:cubicBezTo>
                    <a:pt x="93115" y="37441"/>
                    <a:pt x="97348" y="37116"/>
                    <a:pt x="101255" y="36139"/>
                  </a:cubicBezTo>
                  <a:lnTo>
                    <a:pt x="153998" y="24418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A377E688-67A0-4EE7-AF7C-FD3EF877EA85}"/>
                </a:ext>
              </a:extLst>
            </p:cNvPr>
            <p:cNvSpPr/>
            <p:nvPr/>
          </p:nvSpPr>
          <p:spPr>
            <a:xfrm>
              <a:off x="13860971" y="3374771"/>
              <a:ext cx="97673" cy="97673"/>
            </a:xfrm>
            <a:custGeom>
              <a:avLst/>
              <a:gdLst>
                <a:gd name="connsiteX0" fmla="*/ 102882 w 97673"/>
                <a:gd name="connsiteY0" fmla="*/ 53069 h 97673"/>
                <a:gd name="connsiteX1" fmla="*/ 96045 w 97673"/>
                <a:gd name="connsiteY1" fmla="*/ 57953 h 97673"/>
                <a:gd name="connsiteX2" fmla="*/ 89208 w 97673"/>
                <a:gd name="connsiteY2" fmla="*/ 65441 h 97673"/>
                <a:gd name="connsiteX3" fmla="*/ 63813 w 97673"/>
                <a:gd name="connsiteY3" fmla="*/ 81394 h 97673"/>
                <a:gd name="connsiteX4" fmla="*/ 38093 w 97673"/>
                <a:gd name="connsiteY4" fmla="*/ 65441 h 97673"/>
                <a:gd name="connsiteX5" fmla="*/ 31256 w 97673"/>
                <a:gd name="connsiteY5" fmla="*/ 57953 h 97673"/>
                <a:gd name="connsiteX6" fmla="*/ 24418 w 97673"/>
                <a:gd name="connsiteY6" fmla="*/ 53069 h 97673"/>
                <a:gd name="connsiteX7" fmla="*/ 31256 w 97673"/>
                <a:gd name="connsiteY7" fmla="*/ 48185 h 97673"/>
                <a:gd name="connsiteX8" fmla="*/ 38093 w 97673"/>
                <a:gd name="connsiteY8" fmla="*/ 40697 h 97673"/>
                <a:gd name="connsiteX9" fmla="*/ 63813 w 97673"/>
                <a:gd name="connsiteY9" fmla="*/ 24418 h 97673"/>
                <a:gd name="connsiteX10" fmla="*/ 89208 w 97673"/>
                <a:gd name="connsiteY10" fmla="*/ 40372 h 97673"/>
                <a:gd name="connsiteX11" fmla="*/ 96045 w 97673"/>
                <a:gd name="connsiteY11" fmla="*/ 47860 h 97673"/>
                <a:gd name="connsiteX12" fmla="*/ 102882 w 97673"/>
                <a:gd name="connsiteY12" fmla="*/ 53069 h 9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73" h="97673">
                  <a:moveTo>
                    <a:pt x="102882" y="53069"/>
                  </a:moveTo>
                  <a:cubicBezTo>
                    <a:pt x="102882" y="53069"/>
                    <a:pt x="100278" y="55348"/>
                    <a:pt x="96045" y="57953"/>
                  </a:cubicBezTo>
                  <a:cubicBezTo>
                    <a:pt x="93115" y="59906"/>
                    <a:pt x="90836" y="62511"/>
                    <a:pt x="89208" y="65441"/>
                  </a:cubicBezTo>
                  <a:cubicBezTo>
                    <a:pt x="84650" y="74883"/>
                    <a:pt x="74883" y="81394"/>
                    <a:pt x="63813" y="81394"/>
                  </a:cubicBezTo>
                  <a:cubicBezTo>
                    <a:pt x="52418" y="81394"/>
                    <a:pt x="42976" y="74883"/>
                    <a:pt x="38093" y="65441"/>
                  </a:cubicBezTo>
                  <a:cubicBezTo>
                    <a:pt x="36465" y="62185"/>
                    <a:pt x="34186" y="59581"/>
                    <a:pt x="31256" y="57953"/>
                  </a:cubicBezTo>
                  <a:cubicBezTo>
                    <a:pt x="27023" y="55348"/>
                    <a:pt x="24418" y="53069"/>
                    <a:pt x="24418" y="53069"/>
                  </a:cubicBezTo>
                  <a:cubicBezTo>
                    <a:pt x="24418" y="53069"/>
                    <a:pt x="27023" y="50790"/>
                    <a:pt x="31256" y="48185"/>
                  </a:cubicBezTo>
                  <a:cubicBezTo>
                    <a:pt x="34186" y="46232"/>
                    <a:pt x="36465" y="43627"/>
                    <a:pt x="38093" y="40697"/>
                  </a:cubicBezTo>
                  <a:cubicBezTo>
                    <a:pt x="42651" y="31255"/>
                    <a:pt x="52418" y="24418"/>
                    <a:pt x="63813" y="24418"/>
                  </a:cubicBezTo>
                  <a:cubicBezTo>
                    <a:pt x="74883" y="24418"/>
                    <a:pt x="84650" y="30930"/>
                    <a:pt x="89208" y="40372"/>
                  </a:cubicBezTo>
                  <a:cubicBezTo>
                    <a:pt x="90836" y="43627"/>
                    <a:pt x="93115" y="46232"/>
                    <a:pt x="96045" y="47860"/>
                  </a:cubicBezTo>
                  <a:cubicBezTo>
                    <a:pt x="100278" y="51116"/>
                    <a:pt x="102882" y="53069"/>
                    <a:pt x="102882" y="53069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11ABD1E8-9F7A-4564-93DA-6358E4CF2C2F}"/>
                </a:ext>
              </a:extLst>
            </p:cNvPr>
            <p:cNvSpPr/>
            <p:nvPr/>
          </p:nvSpPr>
          <p:spPr>
            <a:xfrm>
              <a:off x="13875622" y="3379981"/>
              <a:ext cx="65115" cy="65115"/>
            </a:xfrm>
            <a:custGeom>
              <a:avLst/>
              <a:gdLst>
                <a:gd name="connsiteX0" fmla="*/ 71301 w 65115"/>
                <a:gd name="connsiteY0" fmla="*/ 47860 h 65115"/>
                <a:gd name="connsiteX1" fmla="*/ 47860 w 65115"/>
                <a:gd name="connsiteY1" fmla="*/ 71301 h 65115"/>
                <a:gd name="connsiteX2" fmla="*/ 24418 w 65115"/>
                <a:gd name="connsiteY2" fmla="*/ 47860 h 65115"/>
                <a:gd name="connsiteX3" fmla="*/ 47860 w 65115"/>
                <a:gd name="connsiteY3" fmla="*/ 24418 h 65115"/>
                <a:gd name="connsiteX4" fmla="*/ 71301 w 65115"/>
                <a:gd name="connsiteY4" fmla="*/ 47860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71301" y="47860"/>
                  </a:moveTo>
                  <a:cubicBezTo>
                    <a:pt x="71301" y="60883"/>
                    <a:pt x="60883" y="71301"/>
                    <a:pt x="47860" y="71301"/>
                  </a:cubicBezTo>
                  <a:cubicBezTo>
                    <a:pt x="34837" y="71301"/>
                    <a:pt x="24418" y="60883"/>
                    <a:pt x="24418" y="47860"/>
                  </a:cubicBezTo>
                  <a:cubicBezTo>
                    <a:pt x="24418" y="34837"/>
                    <a:pt x="34837" y="24418"/>
                    <a:pt x="47860" y="24418"/>
                  </a:cubicBezTo>
                  <a:cubicBezTo>
                    <a:pt x="60883" y="24744"/>
                    <a:pt x="71301" y="35162"/>
                    <a:pt x="71301" y="478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BB06F839-2388-4D4E-8C0C-DFD44A422F0F}"/>
                </a:ext>
              </a:extLst>
            </p:cNvPr>
            <p:cNvSpPr/>
            <p:nvPr/>
          </p:nvSpPr>
          <p:spPr>
            <a:xfrm>
              <a:off x="13879203" y="3380632"/>
              <a:ext cx="65115" cy="65115"/>
            </a:xfrm>
            <a:custGeom>
              <a:avLst/>
              <a:gdLst>
                <a:gd name="connsiteX0" fmla="*/ 67394 w 65115"/>
                <a:gd name="connsiteY0" fmla="*/ 45906 h 65115"/>
                <a:gd name="connsiteX1" fmla="*/ 45906 w 65115"/>
                <a:gd name="connsiteY1" fmla="*/ 67394 h 65115"/>
                <a:gd name="connsiteX2" fmla="*/ 24418 w 65115"/>
                <a:gd name="connsiteY2" fmla="*/ 45906 h 65115"/>
                <a:gd name="connsiteX3" fmla="*/ 45906 w 65115"/>
                <a:gd name="connsiteY3" fmla="*/ 24418 h 65115"/>
                <a:gd name="connsiteX4" fmla="*/ 67394 w 65115"/>
                <a:gd name="connsiteY4" fmla="*/ 45906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67394" y="45906"/>
                  </a:moveTo>
                  <a:cubicBezTo>
                    <a:pt x="67394" y="57774"/>
                    <a:pt x="57774" y="67394"/>
                    <a:pt x="45906" y="67394"/>
                  </a:cubicBezTo>
                  <a:cubicBezTo>
                    <a:pt x="34039" y="67394"/>
                    <a:pt x="24418" y="57774"/>
                    <a:pt x="24418" y="45906"/>
                  </a:cubicBezTo>
                  <a:cubicBezTo>
                    <a:pt x="24418" y="34039"/>
                    <a:pt x="34039" y="24418"/>
                    <a:pt x="45906" y="24418"/>
                  </a:cubicBezTo>
                  <a:cubicBezTo>
                    <a:pt x="57774" y="24418"/>
                    <a:pt x="67394" y="34039"/>
                    <a:pt x="67394" y="4590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720E916F-A9B6-4287-BEA6-90299B0129AA}"/>
                </a:ext>
              </a:extLst>
            </p:cNvPr>
            <p:cNvSpPr/>
            <p:nvPr/>
          </p:nvSpPr>
          <p:spPr>
            <a:xfrm>
              <a:off x="13886692" y="3391701"/>
              <a:ext cx="32558" cy="32558"/>
            </a:xfrm>
            <a:custGeom>
              <a:avLst/>
              <a:gdLst>
                <a:gd name="connsiteX0" fmla="*/ 34186 w 32557"/>
                <a:gd name="connsiteY0" fmla="*/ 29302 h 32557"/>
                <a:gd name="connsiteX1" fmla="*/ 29302 w 32557"/>
                <a:gd name="connsiteY1" fmla="*/ 34186 h 32557"/>
                <a:gd name="connsiteX2" fmla="*/ 24418 w 32557"/>
                <a:gd name="connsiteY2" fmla="*/ 29302 h 32557"/>
                <a:gd name="connsiteX3" fmla="*/ 29302 w 32557"/>
                <a:gd name="connsiteY3" fmla="*/ 24418 h 32557"/>
                <a:gd name="connsiteX4" fmla="*/ 34186 w 32557"/>
                <a:gd name="connsiteY4" fmla="*/ 29302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7" h="32557">
                  <a:moveTo>
                    <a:pt x="34186" y="29302"/>
                  </a:moveTo>
                  <a:cubicBezTo>
                    <a:pt x="34186" y="31907"/>
                    <a:pt x="31907" y="34186"/>
                    <a:pt x="29302" y="34186"/>
                  </a:cubicBezTo>
                  <a:cubicBezTo>
                    <a:pt x="26697" y="34186"/>
                    <a:pt x="24418" y="31907"/>
                    <a:pt x="24418" y="29302"/>
                  </a:cubicBezTo>
                  <a:cubicBezTo>
                    <a:pt x="24418" y="26697"/>
                    <a:pt x="26697" y="24418"/>
                    <a:pt x="29302" y="24418"/>
                  </a:cubicBezTo>
                  <a:cubicBezTo>
                    <a:pt x="31907" y="24418"/>
                    <a:pt x="34186" y="26697"/>
                    <a:pt x="34186" y="2930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07D44179-D5D7-40FF-80FE-EF4FB1F67531}"/>
                </a:ext>
              </a:extLst>
            </p:cNvPr>
            <p:cNvSpPr/>
            <p:nvPr/>
          </p:nvSpPr>
          <p:spPr>
            <a:xfrm>
              <a:off x="14269570" y="3374771"/>
              <a:ext cx="97673" cy="97673"/>
            </a:xfrm>
            <a:custGeom>
              <a:avLst/>
              <a:gdLst>
                <a:gd name="connsiteX0" fmla="*/ 24418 w 97673"/>
                <a:gd name="connsiteY0" fmla="*/ 53069 h 97673"/>
                <a:gd name="connsiteX1" fmla="*/ 31255 w 97673"/>
                <a:gd name="connsiteY1" fmla="*/ 57953 h 97673"/>
                <a:gd name="connsiteX2" fmla="*/ 38092 w 97673"/>
                <a:gd name="connsiteY2" fmla="*/ 65441 h 97673"/>
                <a:gd name="connsiteX3" fmla="*/ 63487 w 97673"/>
                <a:gd name="connsiteY3" fmla="*/ 81394 h 97673"/>
                <a:gd name="connsiteX4" fmla="*/ 89208 w 97673"/>
                <a:gd name="connsiteY4" fmla="*/ 65441 h 97673"/>
                <a:gd name="connsiteX5" fmla="*/ 96045 w 97673"/>
                <a:gd name="connsiteY5" fmla="*/ 57953 h 97673"/>
                <a:gd name="connsiteX6" fmla="*/ 102882 w 97673"/>
                <a:gd name="connsiteY6" fmla="*/ 53069 h 97673"/>
                <a:gd name="connsiteX7" fmla="*/ 96045 w 97673"/>
                <a:gd name="connsiteY7" fmla="*/ 48185 h 97673"/>
                <a:gd name="connsiteX8" fmla="*/ 89208 w 97673"/>
                <a:gd name="connsiteY8" fmla="*/ 40697 h 97673"/>
                <a:gd name="connsiteX9" fmla="*/ 63487 w 97673"/>
                <a:gd name="connsiteY9" fmla="*/ 24418 h 97673"/>
                <a:gd name="connsiteX10" fmla="*/ 38092 w 97673"/>
                <a:gd name="connsiteY10" fmla="*/ 40372 h 97673"/>
                <a:gd name="connsiteX11" fmla="*/ 31255 w 97673"/>
                <a:gd name="connsiteY11" fmla="*/ 47860 h 97673"/>
                <a:gd name="connsiteX12" fmla="*/ 24418 w 97673"/>
                <a:gd name="connsiteY12" fmla="*/ 53069 h 9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73" h="97673">
                  <a:moveTo>
                    <a:pt x="24418" y="53069"/>
                  </a:moveTo>
                  <a:cubicBezTo>
                    <a:pt x="24418" y="53069"/>
                    <a:pt x="27023" y="55348"/>
                    <a:pt x="31255" y="57953"/>
                  </a:cubicBezTo>
                  <a:cubicBezTo>
                    <a:pt x="34186" y="59906"/>
                    <a:pt x="36465" y="62511"/>
                    <a:pt x="38092" y="65441"/>
                  </a:cubicBezTo>
                  <a:cubicBezTo>
                    <a:pt x="42651" y="74883"/>
                    <a:pt x="52418" y="81394"/>
                    <a:pt x="63487" y="81394"/>
                  </a:cubicBezTo>
                  <a:cubicBezTo>
                    <a:pt x="74883" y="81394"/>
                    <a:pt x="84324" y="74883"/>
                    <a:pt x="89208" y="65441"/>
                  </a:cubicBezTo>
                  <a:cubicBezTo>
                    <a:pt x="90836" y="62185"/>
                    <a:pt x="93115" y="59581"/>
                    <a:pt x="96045" y="57953"/>
                  </a:cubicBezTo>
                  <a:cubicBezTo>
                    <a:pt x="100278" y="55348"/>
                    <a:pt x="102882" y="53069"/>
                    <a:pt x="102882" y="53069"/>
                  </a:cubicBezTo>
                  <a:cubicBezTo>
                    <a:pt x="102882" y="53069"/>
                    <a:pt x="100278" y="50790"/>
                    <a:pt x="96045" y="48185"/>
                  </a:cubicBezTo>
                  <a:cubicBezTo>
                    <a:pt x="93115" y="46232"/>
                    <a:pt x="90836" y="43627"/>
                    <a:pt x="89208" y="40697"/>
                  </a:cubicBezTo>
                  <a:cubicBezTo>
                    <a:pt x="84650" y="31255"/>
                    <a:pt x="74883" y="24418"/>
                    <a:pt x="63487" y="24418"/>
                  </a:cubicBezTo>
                  <a:cubicBezTo>
                    <a:pt x="52418" y="24418"/>
                    <a:pt x="42651" y="30930"/>
                    <a:pt x="38092" y="40372"/>
                  </a:cubicBezTo>
                  <a:cubicBezTo>
                    <a:pt x="36465" y="43627"/>
                    <a:pt x="34186" y="46232"/>
                    <a:pt x="31255" y="47860"/>
                  </a:cubicBezTo>
                  <a:cubicBezTo>
                    <a:pt x="27023" y="51116"/>
                    <a:pt x="24418" y="53069"/>
                    <a:pt x="24418" y="53069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90E5173B-2621-4D5A-B385-39AEE3279546}"/>
                </a:ext>
              </a:extLst>
            </p:cNvPr>
            <p:cNvSpPr/>
            <p:nvPr/>
          </p:nvSpPr>
          <p:spPr>
            <a:xfrm>
              <a:off x="14286500" y="3379981"/>
              <a:ext cx="65115" cy="65115"/>
            </a:xfrm>
            <a:custGeom>
              <a:avLst/>
              <a:gdLst>
                <a:gd name="connsiteX0" fmla="*/ 24418 w 65115"/>
                <a:gd name="connsiteY0" fmla="*/ 47860 h 65115"/>
                <a:gd name="connsiteX1" fmla="*/ 47860 w 65115"/>
                <a:gd name="connsiteY1" fmla="*/ 71301 h 65115"/>
                <a:gd name="connsiteX2" fmla="*/ 71301 w 65115"/>
                <a:gd name="connsiteY2" fmla="*/ 47860 h 65115"/>
                <a:gd name="connsiteX3" fmla="*/ 47860 w 65115"/>
                <a:gd name="connsiteY3" fmla="*/ 24418 h 65115"/>
                <a:gd name="connsiteX4" fmla="*/ 24418 w 65115"/>
                <a:gd name="connsiteY4" fmla="*/ 47860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24418" y="47860"/>
                  </a:moveTo>
                  <a:cubicBezTo>
                    <a:pt x="24418" y="60883"/>
                    <a:pt x="34837" y="71301"/>
                    <a:pt x="47860" y="71301"/>
                  </a:cubicBezTo>
                  <a:cubicBezTo>
                    <a:pt x="60883" y="71301"/>
                    <a:pt x="71301" y="60883"/>
                    <a:pt x="71301" y="47860"/>
                  </a:cubicBezTo>
                  <a:cubicBezTo>
                    <a:pt x="71301" y="34837"/>
                    <a:pt x="60883" y="24418"/>
                    <a:pt x="47860" y="24418"/>
                  </a:cubicBezTo>
                  <a:cubicBezTo>
                    <a:pt x="34837" y="24418"/>
                    <a:pt x="24418" y="35162"/>
                    <a:pt x="24418" y="478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C48B837F-07F9-4E8D-988D-F914514F0D86}"/>
                </a:ext>
              </a:extLst>
            </p:cNvPr>
            <p:cNvSpPr/>
            <p:nvPr/>
          </p:nvSpPr>
          <p:spPr>
            <a:xfrm>
              <a:off x="14286826" y="3380632"/>
              <a:ext cx="65115" cy="65115"/>
            </a:xfrm>
            <a:custGeom>
              <a:avLst/>
              <a:gdLst>
                <a:gd name="connsiteX0" fmla="*/ 67394 w 65115"/>
                <a:gd name="connsiteY0" fmla="*/ 45906 h 65115"/>
                <a:gd name="connsiteX1" fmla="*/ 45906 w 65115"/>
                <a:gd name="connsiteY1" fmla="*/ 67394 h 65115"/>
                <a:gd name="connsiteX2" fmla="*/ 24418 w 65115"/>
                <a:gd name="connsiteY2" fmla="*/ 45906 h 65115"/>
                <a:gd name="connsiteX3" fmla="*/ 45906 w 65115"/>
                <a:gd name="connsiteY3" fmla="*/ 24418 h 65115"/>
                <a:gd name="connsiteX4" fmla="*/ 67394 w 65115"/>
                <a:gd name="connsiteY4" fmla="*/ 45906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67394" y="45906"/>
                  </a:moveTo>
                  <a:cubicBezTo>
                    <a:pt x="67394" y="57774"/>
                    <a:pt x="57774" y="67394"/>
                    <a:pt x="45906" y="67394"/>
                  </a:cubicBezTo>
                  <a:cubicBezTo>
                    <a:pt x="34039" y="67394"/>
                    <a:pt x="24418" y="57774"/>
                    <a:pt x="24418" y="45906"/>
                  </a:cubicBezTo>
                  <a:cubicBezTo>
                    <a:pt x="24418" y="34039"/>
                    <a:pt x="34039" y="24418"/>
                    <a:pt x="45906" y="24418"/>
                  </a:cubicBezTo>
                  <a:cubicBezTo>
                    <a:pt x="57774" y="24418"/>
                    <a:pt x="67394" y="34039"/>
                    <a:pt x="67394" y="4590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1AB78A6-A877-4151-AB42-336E917CBD0C}"/>
                </a:ext>
              </a:extLst>
            </p:cNvPr>
            <p:cNvSpPr/>
            <p:nvPr/>
          </p:nvSpPr>
          <p:spPr>
            <a:xfrm>
              <a:off x="14312547" y="3391701"/>
              <a:ext cx="32558" cy="32558"/>
            </a:xfrm>
            <a:custGeom>
              <a:avLst/>
              <a:gdLst>
                <a:gd name="connsiteX0" fmla="*/ 34186 w 32557"/>
                <a:gd name="connsiteY0" fmla="*/ 29302 h 32557"/>
                <a:gd name="connsiteX1" fmla="*/ 29302 w 32557"/>
                <a:gd name="connsiteY1" fmla="*/ 34186 h 32557"/>
                <a:gd name="connsiteX2" fmla="*/ 24418 w 32557"/>
                <a:gd name="connsiteY2" fmla="*/ 29302 h 32557"/>
                <a:gd name="connsiteX3" fmla="*/ 29302 w 32557"/>
                <a:gd name="connsiteY3" fmla="*/ 24418 h 32557"/>
                <a:gd name="connsiteX4" fmla="*/ 34186 w 32557"/>
                <a:gd name="connsiteY4" fmla="*/ 29302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7" h="32557">
                  <a:moveTo>
                    <a:pt x="34186" y="29302"/>
                  </a:moveTo>
                  <a:cubicBezTo>
                    <a:pt x="34186" y="31999"/>
                    <a:pt x="31999" y="34186"/>
                    <a:pt x="29302" y="34186"/>
                  </a:cubicBezTo>
                  <a:cubicBezTo>
                    <a:pt x="26605" y="34186"/>
                    <a:pt x="24418" y="31999"/>
                    <a:pt x="24418" y="29302"/>
                  </a:cubicBezTo>
                  <a:cubicBezTo>
                    <a:pt x="24418" y="26605"/>
                    <a:pt x="26605" y="24418"/>
                    <a:pt x="29302" y="24418"/>
                  </a:cubicBezTo>
                  <a:cubicBezTo>
                    <a:pt x="31999" y="24418"/>
                    <a:pt x="34186" y="26605"/>
                    <a:pt x="34186" y="2930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2C8E7DDE-579F-45CA-A81B-A0D11E6C72A6}"/>
                </a:ext>
              </a:extLst>
            </p:cNvPr>
            <p:cNvSpPr/>
            <p:nvPr/>
          </p:nvSpPr>
          <p:spPr>
            <a:xfrm>
              <a:off x="13619067" y="4333596"/>
              <a:ext cx="32558" cy="65115"/>
            </a:xfrm>
            <a:custGeom>
              <a:avLst/>
              <a:gdLst>
                <a:gd name="connsiteX0" fmla="*/ 35162 w 32557"/>
                <a:gd name="connsiteY0" fmla="*/ 24418 h 65115"/>
                <a:gd name="connsiteX1" fmla="*/ 24418 w 32557"/>
                <a:gd name="connsiteY1" fmla="*/ 41348 h 65115"/>
                <a:gd name="connsiteX2" fmla="*/ 35162 w 32557"/>
                <a:gd name="connsiteY2" fmla="*/ 24418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57" h="65115">
                  <a:moveTo>
                    <a:pt x="35162" y="24418"/>
                  </a:moveTo>
                  <a:cubicBezTo>
                    <a:pt x="31581" y="30279"/>
                    <a:pt x="28000" y="35814"/>
                    <a:pt x="24418" y="41348"/>
                  </a:cubicBezTo>
                  <a:cubicBezTo>
                    <a:pt x="27023" y="37116"/>
                    <a:pt x="30279" y="31255"/>
                    <a:pt x="35162" y="2441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5C87E711-5121-44FF-A7B1-4B6D077C03B9}"/>
                </a:ext>
              </a:extLst>
            </p:cNvPr>
            <p:cNvSpPr/>
            <p:nvPr/>
          </p:nvSpPr>
          <p:spPr>
            <a:xfrm>
              <a:off x="13946892" y="3958531"/>
              <a:ext cx="162789" cy="618597"/>
            </a:xfrm>
            <a:custGeom>
              <a:avLst/>
              <a:gdLst>
                <a:gd name="connsiteX0" fmla="*/ 144913 w 162788"/>
                <a:gd name="connsiteY0" fmla="*/ 129580 h 618596"/>
                <a:gd name="connsiteX1" fmla="*/ 144588 w 162788"/>
                <a:gd name="connsiteY1" fmla="*/ 139021 h 618596"/>
                <a:gd name="connsiteX2" fmla="*/ 144588 w 162788"/>
                <a:gd name="connsiteY2" fmla="*/ 140324 h 618596"/>
                <a:gd name="connsiteX3" fmla="*/ 143937 w 162788"/>
                <a:gd name="connsiteY3" fmla="*/ 150417 h 618596"/>
                <a:gd name="connsiteX4" fmla="*/ 143611 w 162788"/>
                <a:gd name="connsiteY4" fmla="*/ 153021 h 618596"/>
                <a:gd name="connsiteX5" fmla="*/ 143611 w 162788"/>
                <a:gd name="connsiteY5" fmla="*/ 154649 h 618596"/>
                <a:gd name="connsiteX6" fmla="*/ 142309 w 162788"/>
                <a:gd name="connsiteY6" fmla="*/ 165719 h 618596"/>
                <a:gd name="connsiteX7" fmla="*/ 139704 w 162788"/>
                <a:gd name="connsiteY7" fmla="*/ 181998 h 618596"/>
                <a:gd name="connsiteX8" fmla="*/ 136448 w 162788"/>
                <a:gd name="connsiteY8" fmla="*/ 197625 h 618596"/>
                <a:gd name="connsiteX9" fmla="*/ 136123 w 162788"/>
                <a:gd name="connsiteY9" fmla="*/ 198276 h 618596"/>
                <a:gd name="connsiteX10" fmla="*/ 133193 w 162788"/>
                <a:gd name="connsiteY10" fmla="*/ 209672 h 618596"/>
                <a:gd name="connsiteX11" fmla="*/ 125704 w 162788"/>
                <a:gd name="connsiteY11" fmla="*/ 233764 h 618596"/>
                <a:gd name="connsiteX12" fmla="*/ 121472 w 162788"/>
                <a:gd name="connsiteY12" fmla="*/ 246136 h 618596"/>
                <a:gd name="connsiteX13" fmla="*/ 116263 w 162788"/>
                <a:gd name="connsiteY13" fmla="*/ 259160 h 618596"/>
                <a:gd name="connsiteX14" fmla="*/ 58961 w 162788"/>
                <a:gd name="connsiteY14" fmla="*/ 553156 h 618596"/>
                <a:gd name="connsiteX15" fmla="*/ 62868 w 162788"/>
                <a:gd name="connsiteY15" fmla="*/ 611108 h 618596"/>
                <a:gd name="connsiteX16" fmla="*/ 42682 w 162788"/>
                <a:gd name="connsiteY16" fmla="*/ 608178 h 618596"/>
                <a:gd name="connsiteX17" fmla="*/ 29659 w 162788"/>
                <a:gd name="connsiteY17" fmla="*/ 606225 h 618596"/>
                <a:gd name="connsiteX18" fmla="*/ 86961 w 162788"/>
                <a:gd name="connsiteY18" fmla="*/ 261113 h 618596"/>
                <a:gd name="connsiteX19" fmla="*/ 117239 w 162788"/>
                <a:gd name="connsiteY19" fmla="*/ 135440 h 618596"/>
                <a:gd name="connsiteX20" fmla="*/ 114309 w 162788"/>
                <a:gd name="connsiteY20" fmla="*/ 108743 h 618596"/>
                <a:gd name="connsiteX21" fmla="*/ 93147 w 162788"/>
                <a:gd name="connsiteY21" fmla="*/ 56976 h 618596"/>
                <a:gd name="connsiteX22" fmla="*/ 94449 w 162788"/>
                <a:gd name="connsiteY22" fmla="*/ 54697 h 618596"/>
                <a:gd name="connsiteX23" fmla="*/ 110402 w 162788"/>
                <a:gd name="connsiteY23" fmla="*/ 26046 h 618596"/>
                <a:gd name="connsiteX24" fmla="*/ 111379 w 162788"/>
                <a:gd name="connsiteY24" fmla="*/ 24418 h 618596"/>
                <a:gd name="connsiteX25" fmla="*/ 123100 w 162788"/>
                <a:gd name="connsiteY25" fmla="*/ 41999 h 618596"/>
                <a:gd name="connsiteX26" fmla="*/ 127332 w 162788"/>
                <a:gd name="connsiteY26" fmla="*/ 49813 h 618596"/>
                <a:gd name="connsiteX27" fmla="*/ 127983 w 162788"/>
                <a:gd name="connsiteY27" fmla="*/ 51767 h 618596"/>
                <a:gd name="connsiteX28" fmla="*/ 131239 w 162788"/>
                <a:gd name="connsiteY28" fmla="*/ 58929 h 618596"/>
                <a:gd name="connsiteX29" fmla="*/ 134495 w 162788"/>
                <a:gd name="connsiteY29" fmla="*/ 67069 h 618596"/>
                <a:gd name="connsiteX30" fmla="*/ 136774 w 162788"/>
                <a:gd name="connsiteY30" fmla="*/ 73255 h 618596"/>
                <a:gd name="connsiteX31" fmla="*/ 142634 w 162788"/>
                <a:gd name="connsiteY31" fmla="*/ 97999 h 618596"/>
                <a:gd name="connsiteX32" fmla="*/ 144588 w 162788"/>
                <a:gd name="connsiteY32" fmla="*/ 111347 h 618596"/>
                <a:gd name="connsiteX33" fmla="*/ 144913 w 162788"/>
                <a:gd name="connsiteY33" fmla="*/ 116882 h 618596"/>
                <a:gd name="connsiteX34" fmla="*/ 144913 w 162788"/>
                <a:gd name="connsiteY34" fmla="*/ 129580 h 61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2788" h="618596">
                  <a:moveTo>
                    <a:pt x="144913" y="129580"/>
                  </a:moveTo>
                  <a:cubicBezTo>
                    <a:pt x="144913" y="132510"/>
                    <a:pt x="144913" y="135766"/>
                    <a:pt x="144588" y="139021"/>
                  </a:cubicBezTo>
                  <a:lnTo>
                    <a:pt x="144588" y="140324"/>
                  </a:lnTo>
                  <a:cubicBezTo>
                    <a:pt x="144262" y="143580"/>
                    <a:pt x="144262" y="147161"/>
                    <a:pt x="143937" y="150417"/>
                  </a:cubicBezTo>
                  <a:cubicBezTo>
                    <a:pt x="144262" y="151068"/>
                    <a:pt x="143937" y="152045"/>
                    <a:pt x="143611" y="153021"/>
                  </a:cubicBezTo>
                  <a:lnTo>
                    <a:pt x="143611" y="154649"/>
                  </a:lnTo>
                  <a:cubicBezTo>
                    <a:pt x="143285" y="158231"/>
                    <a:pt x="142960" y="161812"/>
                    <a:pt x="142309" y="165719"/>
                  </a:cubicBezTo>
                  <a:cubicBezTo>
                    <a:pt x="141658" y="170928"/>
                    <a:pt x="141006" y="176463"/>
                    <a:pt x="139704" y="181998"/>
                  </a:cubicBezTo>
                  <a:cubicBezTo>
                    <a:pt x="138727" y="186881"/>
                    <a:pt x="137425" y="192091"/>
                    <a:pt x="136448" y="197625"/>
                  </a:cubicBezTo>
                  <a:cubicBezTo>
                    <a:pt x="136448" y="197951"/>
                    <a:pt x="136123" y="198276"/>
                    <a:pt x="136123" y="198276"/>
                  </a:cubicBezTo>
                  <a:cubicBezTo>
                    <a:pt x="135472" y="201858"/>
                    <a:pt x="134169" y="205765"/>
                    <a:pt x="133193" y="209672"/>
                  </a:cubicBezTo>
                  <a:cubicBezTo>
                    <a:pt x="130914" y="217486"/>
                    <a:pt x="128634" y="225625"/>
                    <a:pt x="125704" y="233764"/>
                  </a:cubicBezTo>
                  <a:cubicBezTo>
                    <a:pt x="124402" y="237997"/>
                    <a:pt x="122774" y="242229"/>
                    <a:pt x="121472" y="246136"/>
                  </a:cubicBezTo>
                  <a:cubicBezTo>
                    <a:pt x="119518" y="250369"/>
                    <a:pt x="118216" y="254927"/>
                    <a:pt x="116263" y="259160"/>
                  </a:cubicBezTo>
                  <a:cubicBezTo>
                    <a:pt x="72635" y="368228"/>
                    <a:pt x="57007" y="466227"/>
                    <a:pt x="58961" y="553156"/>
                  </a:cubicBezTo>
                  <a:cubicBezTo>
                    <a:pt x="59287" y="573016"/>
                    <a:pt x="60589" y="592551"/>
                    <a:pt x="62868" y="611108"/>
                  </a:cubicBezTo>
                  <a:lnTo>
                    <a:pt x="42682" y="608178"/>
                  </a:lnTo>
                  <a:lnTo>
                    <a:pt x="29659" y="606225"/>
                  </a:lnTo>
                  <a:cubicBezTo>
                    <a:pt x="15985" y="509203"/>
                    <a:pt x="27054" y="393948"/>
                    <a:pt x="86961" y="261113"/>
                  </a:cubicBezTo>
                  <a:cubicBezTo>
                    <a:pt x="109751" y="210648"/>
                    <a:pt x="118216" y="169300"/>
                    <a:pt x="117239" y="135440"/>
                  </a:cubicBezTo>
                  <a:cubicBezTo>
                    <a:pt x="116914" y="125998"/>
                    <a:pt x="115937" y="116882"/>
                    <a:pt x="114309" y="108743"/>
                  </a:cubicBezTo>
                  <a:cubicBezTo>
                    <a:pt x="110402" y="88231"/>
                    <a:pt x="102914" y="71301"/>
                    <a:pt x="93147" y="56976"/>
                  </a:cubicBezTo>
                  <a:cubicBezTo>
                    <a:pt x="93472" y="56325"/>
                    <a:pt x="93798" y="55348"/>
                    <a:pt x="94449" y="54697"/>
                  </a:cubicBezTo>
                  <a:cubicBezTo>
                    <a:pt x="99984" y="45255"/>
                    <a:pt x="105519" y="35488"/>
                    <a:pt x="110402" y="26046"/>
                  </a:cubicBezTo>
                  <a:cubicBezTo>
                    <a:pt x="110728" y="25395"/>
                    <a:pt x="111053" y="24744"/>
                    <a:pt x="111379" y="24418"/>
                  </a:cubicBezTo>
                  <a:cubicBezTo>
                    <a:pt x="115611" y="29628"/>
                    <a:pt x="119518" y="35813"/>
                    <a:pt x="123100" y="41999"/>
                  </a:cubicBezTo>
                  <a:cubicBezTo>
                    <a:pt x="124728" y="44278"/>
                    <a:pt x="126030" y="47209"/>
                    <a:pt x="127332" y="49813"/>
                  </a:cubicBezTo>
                  <a:cubicBezTo>
                    <a:pt x="127658" y="50464"/>
                    <a:pt x="127983" y="51116"/>
                    <a:pt x="127983" y="51767"/>
                  </a:cubicBezTo>
                  <a:cubicBezTo>
                    <a:pt x="129286" y="54046"/>
                    <a:pt x="130262" y="56325"/>
                    <a:pt x="131239" y="58929"/>
                  </a:cubicBezTo>
                  <a:cubicBezTo>
                    <a:pt x="132541" y="61534"/>
                    <a:pt x="133518" y="64464"/>
                    <a:pt x="134495" y="67069"/>
                  </a:cubicBezTo>
                  <a:cubicBezTo>
                    <a:pt x="135146" y="69022"/>
                    <a:pt x="136123" y="70976"/>
                    <a:pt x="136774" y="73255"/>
                  </a:cubicBezTo>
                  <a:cubicBezTo>
                    <a:pt x="139379" y="80743"/>
                    <a:pt x="141332" y="89208"/>
                    <a:pt x="142634" y="97999"/>
                  </a:cubicBezTo>
                  <a:cubicBezTo>
                    <a:pt x="143285" y="102231"/>
                    <a:pt x="143937" y="106789"/>
                    <a:pt x="144588" y="111347"/>
                  </a:cubicBezTo>
                  <a:cubicBezTo>
                    <a:pt x="144913" y="113301"/>
                    <a:pt x="144913" y="115254"/>
                    <a:pt x="144913" y="116882"/>
                  </a:cubicBezTo>
                  <a:cubicBezTo>
                    <a:pt x="144588" y="120464"/>
                    <a:pt x="144913" y="125022"/>
                    <a:pt x="144913" y="12958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90104BCE-7D6C-49E3-9039-63EDD0CFC96D}"/>
                </a:ext>
              </a:extLst>
            </p:cNvPr>
            <p:cNvSpPr/>
            <p:nvPr/>
          </p:nvSpPr>
          <p:spPr>
            <a:xfrm>
              <a:off x="13980948" y="3877788"/>
              <a:ext cx="358135" cy="748828"/>
            </a:xfrm>
            <a:custGeom>
              <a:avLst/>
              <a:gdLst>
                <a:gd name="connsiteX0" fmla="*/ 363505 w 358134"/>
                <a:gd name="connsiteY0" fmla="*/ 741339 h 748827"/>
                <a:gd name="connsiteX1" fmla="*/ 350482 w 358134"/>
                <a:gd name="connsiteY1" fmla="*/ 739386 h 748827"/>
                <a:gd name="connsiteX2" fmla="*/ 316948 w 358134"/>
                <a:gd name="connsiteY2" fmla="*/ 734502 h 748827"/>
                <a:gd name="connsiteX3" fmla="*/ 303599 w 358134"/>
                <a:gd name="connsiteY3" fmla="*/ 732549 h 748827"/>
                <a:gd name="connsiteX4" fmla="*/ 263553 w 358134"/>
                <a:gd name="connsiteY4" fmla="*/ 726688 h 748827"/>
                <a:gd name="connsiteX5" fmla="*/ 250204 w 358134"/>
                <a:gd name="connsiteY5" fmla="*/ 725061 h 748827"/>
                <a:gd name="connsiteX6" fmla="*/ 210158 w 358134"/>
                <a:gd name="connsiteY6" fmla="*/ 718875 h 748827"/>
                <a:gd name="connsiteX7" fmla="*/ 196810 w 358134"/>
                <a:gd name="connsiteY7" fmla="*/ 716921 h 748827"/>
                <a:gd name="connsiteX8" fmla="*/ 156112 w 358134"/>
                <a:gd name="connsiteY8" fmla="*/ 711061 h 748827"/>
                <a:gd name="connsiteX9" fmla="*/ 156112 w 358134"/>
                <a:gd name="connsiteY9" fmla="*/ 710735 h 748827"/>
                <a:gd name="connsiteX10" fmla="*/ 143089 w 358134"/>
                <a:gd name="connsiteY10" fmla="*/ 708782 h 748827"/>
                <a:gd name="connsiteX11" fmla="*/ 101741 w 358134"/>
                <a:gd name="connsiteY11" fmla="*/ 702596 h 748827"/>
                <a:gd name="connsiteX12" fmla="*/ 89369 w 358134"/>
                <a:gd name="connsiteY12" fmla="*/ 700642 h 748827"/>
                <a:gd name="connsiteX13" fmla="*/ 47044 w 358134"/>
                <a:gd name="connsiteY13" fmla="*/ 694131 h 748827"/>
                <a:gd name="connsiteX14" fmla="*/ 34998 w 358134"/>
                <a:gd name="connsiteY14" fmla="*/ 692177 h 748827"/>
                <a:gd name="connsiteX15" fmla="*/ 28486 w 358134"/>
                <a:gd name="connsiteY15" fmla="*/ 691201 h 748827"/>
                <a:gd name="connsiteX16" fmla="*/ 24579 w 358134"/>
                <a:gd name="connsiteY16" fmla="*/ 633248 h 748827"/>
                <a:gd name="connsiteX17" fmla="*/ 81881 w 358134"/>
                <a:gd name="connsiteY17" fmla="*/ 339252 h 748827"/>
                <a:gd name="connsiteX18" fmla="*/ 87090 w 358134"/>
                <a:gd name="connsiteY18" fmla="*/ 326228 h 748827"/>
                <a:gd name="connsiteX19" fmla="*/ 91323 w 358134"/>
                <a:gd name="connsiteY19" fmla="*/ 313856 h 748827"/>
                <a:gd name="connsiteX20" fmla="*/ 98811 w 358134"/>
                <a:gd name="connsiteY20" fmla="*/ 289764 h 748827"/>
                <a:gd name="connsiteX21" fmla="*/ 101741 w 358134"/>
                <a:gd name="connsiteY21" fmla="*/ 278369 h 748827"/>
                <a:gd name="connsiteX22" fmla="*/ 102067 w 358134"/>
                <a:gd name="connsiteY22" fmla="*/ 277717 h 748827"/>
                <a:gd name="connsiteX23" fmla="*/ 105322 w 358134"/>
                <a:gd name="connsiteY23" fmla="*/ 262090 h 748827"/>
                <a:gd name="connsiteX24" fmla="*/ 107927 w 358134"/>
                <a:gd name="connsiteY24" fmla="*/ 245811 h 748827"/>
                <a:gd name="connsiteX25" fmla="*/ 109229 w 358134"/>
                <a:gd name="connsiteY25" fmla="*/ 234741 h 748827"/>
                <a:gd name="connsiteX26" fmla="*/ 109229 w 358134"/>
                <a:gd name="connsiteY26" fmla="*/ 233113 h 748827"/>
                <a:gd name="connsiteX27" fmla="*/ 109555 w 358134"/>
                <a:gd name="connsiteY27" fmla="*/ 230509 h 748827"/>
                <a:gd name="connsiteX28" fmla="*/ 110206 w 358134"/>
                <a:gd name="connsiteY28" fmla="*/ 220416 h 748827"/>
                <a:gd name="connsiteX29" fmla="*/ 110206 w 358134"/>
                <a:gd name="connsiteY29" fmla="*/ 219114 h 748827"/>
                <a:gd name="connsiteX30" fmla="*/ 110532 w 358134"/>
                <a:gd name="connsiteY30" fmla="*/ 209672 h 748827"/>
                <a:gd name="connsiteX31" fmla="*/ 109881 w 358134"/>
                <a:gd name="connsiteY31" fmla="*/ 196649 h 748827"/>
                <a:gd name="connsiteX32" fmla="*/ 109555 w 358134"/>
                <a:gd name="connsiteY32" fmla="*/ 191114 h 748827"/>
                <a:gd name="connsiteX33" fmla="*/ 107602 w 358134"/>
                <a:gd name="connsiteY33" fmla="*/ 177765 h 748827"/>
                <a:gd name="connsiteX34" fmla="*/ 101741 w 358134"/>
                <a:gd name="connsiteY34" fmla="*/ 153021 h 748827"/>
                <a:gd name="connsiteX35" fmla="*/ 99462 w 358134"/>
                <a:gd name="connsiteY35" fmla="*/ 146835 h 748827"/>
                <a:gd name="connsiteX36" fmla="*/ 96206 w 358134"/>
                <a:gd name="connsiteY36" fmla="*/ 138696 h 748827"/>
                <a:gd name="connsiteX37" fmla="*/ 92951 w 358134"/>
                <a:gd name="connsiteY37" fmla="*/ 131533 h 748827"/>
                <a:gd name="connsiteX38" fmla="*/ 92299 w 358134"/>
                <a:gd name="connsiteY38" fmla="*/ 129580 h 748827"/>
                <a:gd name="connsiteX39" fmla="*/ 88067 w 358134"/>
                <a:gd name="connsiteY39" fmla="*/ 121766 h 748827"/>
                <a:gd name="connsiteX40" fmla="*/ 76346 w 358134"/>
                <a:gd name="connsiteY40" fmla="*/ 104185 h 748827"/>
                <a:gd name="connsiteX41" fmla="*/ 101416 w 358134"/>
                <a:gd name="connsiteY41" fmla="*/ 54046 h 748827"/>
                <a:gd name="connsiteX42" fmla="*/ 106950 w 358134"/>
                <a:gd name="connsiteY42" fmla="*/ 41999 h 748827"/>
                <a:gd name="connsiteX43" fmla="*/ 161973 w 358134"/>
                <a:gd name="connsiteY43" fmla="*/ 33860 h 748827"/>
                <a:gd name="connsiteX44" fmla="*/ 191600 w 358134"/>
                <a:gd name="connsiteY44" fmla="*/ 24418 h 748827"/>
                <a:gd name="connsiteX45" fmla="*/ 309785 w 358134"/>
                <a:gd name="connsiteY45" fmla="*/ 171579 h 748827"/>
                <a:gd name="connsiteX46" fmla="*/ 318250 w 358134"/>
                <a:gd name="connsiteY46" fmla="*/ 192742 h 748827"/>
                <a:gd name="connsiteX47" fmla="*/ 321831 w 358134"/>
                <a:gd name="connsiteY47" fmla="*/ 202509 h 748827"/>
                <a:gd name="connsiteX48" fmla="*/ 348529 w 358134"/>
                <a:gd name="connsiteY48" fmla="*/ 359437 h 748827"/>
                <a:gd name="connsiteX49" fmla="*/ 337459 w 358134"/>
                <a:gd name="connsiteY49" fmla="*/ 457436 h 748827"/>
                <a:gd name="connsiteX50" fmla="*/ 363505 w 358134"/>
                <a:gd name="connsiteY50" fmla="*/ 741339 h 74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58134" h="748827">
                  <a:moveTo>
                    <a:pt x="363505" y="741339"/>
                  </a:moveTo>
                  <a:lnTo>
                    <a:pt x="350482" y="739386"/>
                  </a:lnTo>
                  <a:lnTo>
                    <a:pt x="316948" y="734502"/>
                  </a:lnTo>
                  <a:lnTo>
                    <a:pt x="303599" y="732549"/>
                  </a:lnTo>
                  <a:lnTo>
                    <a:pt x="263553" y="726688"/>
                  </a:lnTo>
                  <a:lnTo>
                    <a:pt x="250204" y="725061"/>
                  </a:lnTo>
                  <a:lnTo>
                    <a:pt x="210158" y="718875"/>
                  </a:lnTo>
                  <a:lnTo>
                    <a:pt x="196810" y="716921"/>
                  </a:lnTo>
                  <a:lnTo>
                    <a:pt x="156112" y="711061"/>
                  </a:lnTo>
                  <a:lnTo>
                    <a:pt x="156112" y="710735"/>
                  </a:lnTo>
                  <a:lnTo>
                    <a:pt x="143089" y="708782"/>
                  </a:lnTo>
                  <a:lnTo>
                    <a:pt x="101741" y="702596"/>
                  </a:lnTo>
                  <a:lnTo>
                    <a:pt x="89369" y="700642"/>
                  </a:lnTo>
                  <a:lnTo>
                    <a:pt x="47044" y="694131"/>
                  </a:lnTo>
                  <a:lnTo>
                    <a:pt x="34998" y="692177"/>
                  </a:lnTo>
                  <a:lnTo>
                    <a:pt x="28486" y="691201"/>
                  </a:lnTo>
                  <a:cubicBezTo>
                    <a:pt x="26207" y="672643"/>
                    <a:pt x="25231" y="653108"/>
                    <a:pt x="24579" y="633248"/>
                  </a:cubicBezTo>
                  <a:cubicBezTo>
                    <a:pt x="22626" y="546319"/>
                    <a:pt x="38254" y="448320"/>
                    <a:pt x="81881" y="339252"/>
                  </a:cubicBezTo>
                  <a:cubicBezTo>
                    <a:pt x="83834" y="335019"/>
                    <a:pt x="85137" y="330461"/>
                    <a:pt x="87090" y="326228"/>
                  </a:cubicBezTo>
                  <a:cubicBezTo>
                    <a:pt x="88392" y="321996"/>
                    <a:pt x="90020" y="317763"/>
                    <a:pt x="91323" y="313856"/>
                  </a:cubicBezTo>
                  <a:cubicBezTo>
                    <a:pt x="94253" y="305717"/>
                    <a:pt x="96532" y="297578"/>
                    <a:pt x="98811" y="289764"/>
                  </a:cubicBezTo>
                  <a:cubicBezTo>
                    <a:pt x="100113" y="285857"/>
                    <a:pt x="101090" y="281950"/>
                    <a:pt x="101741" y="278369"/>
                  </a:cubicBezTo>
                  <a:cubicBezTo>
                    <a:pt x="101741" y="278043"/>
                    <a:pt x="102067" y="277717"/>
                    <a:pt x="102067" y="277717"/>
                  </a:cubicBezTo>
                  <a:cubicBezTo>
                    <a:pt x="103369" y="272508"/>
                    <a:pt x="104346" y="267299"/>
                    <a:pt x="105322" y="262090"/>
                  </a:cubicBezTo>
                  <a:cubicBezTo>
                    <a:pt x="106625" y="256555"/>
                    <a:pt x="107276" y="251020"/>
                    <a:pt x="107927" y="245811"/>
                  </a:cubicBezTo>
                  <a:cubicBezTo>
                    <a:pt x="108578" y="241904"/>
                    <a:pt x="108904" y="238323"/>
                    <a:pt x="109229" y="234741"/>
                  </a:cubicBezTo>
                  <a:lnTo>
                    <a:pt x="109229" y="233113"/>
                  </a:lnTo>
                  <a:cubicBezTo>
                    <a:pt x="109555" y="232137"/>
                    <a:pt x="109555" y="231160"/>
                    <a:pt x="109555" y="230509"/>
                  </a:cubicBezTo>
                  <a:cubicBezTo>
                    <a:pt x="109881" y="227253"/>
                    <a:pt x="110206" y="223672"/>
                    <a:pt x="110206" y="220416"/>
                  </a:cubicBezTo>
                  <a:lnTo>
                    <a:pt x="110206" y="219114"/>
                  </a:lnTo>
                  <a:cubicBezTo>
                    <a:pt x="110532" y="215858"/>
                    <a:pt x="110532" y="212602"/>
                    <a:pt x="110532" y="209672"/>
                  </a:cubicBezTo>
                  <a:cubicBezTo>
                    <a:pt x="110532" y="205114"/>
                    <a:pt x="110206" y="200881"/>
                    <a:pt x="109881" y="196649"/>
                  </a:cubicBezTo>
                  <a:cubicBezTo>
                    <a:pt x="109881" y="194695"/>
                    <a:pt x="109555" y="192742"/>
                    <a:pt x="109555" y="191114"/>
                  </a:cubicBezTo>
                  <a:cubicBezTo>
                    <a:pt x="109229" y="186556"/>
                    <a:pt x="108578" y="182323"/>
                    <a:pt x="107602" y="177765"/>
                  </a:cubicBezTo>
                  <a:cubicBezTo>
                    <a:pt x="106299" y="168975"/>
                    <a:pt x="104346" y="160510"/>
                    <a:pt x="101741" y="153021"/>
                  </a:cubicBezTo>
                  <a:cubicBezTo>
                    <a:pt x="101090" y="150742"/>
                    <a:pt x="100439" y="148789"/>
                    <a:pt x="99462" y="146835"/>
                  </a:cubicBezTo>
                  <a:cubicBezTo>
                    <a:pt x="98485" y="143905"/>
                    <a:pt x="97509" y="141301"/>
                    <a:pt x="96206" y="138696"/>
                  </a:cubicBezTo>
                  <a:cubicBezTo>
                    <a:pt x="95230" y="136091"/>
                    <a:pt x="94253" y="133812"/>
                    <a:pt x="92951" y="131533"/>
                  </a:cubicBezTo>
                  <a:cubicBezTo>
                    <a:pt x="92625" y="130882"/>
                    <a:pt x="92299" y="130231"/>
                    <a:pt x="92299" y="129580"/>
                  </a:cubicBezTo>
                  <a:cubicBezTo>
                    <a:pt x="90997" y="126650"/>
                    <a:pt x="89369" y="124371"/>
                    <a:pt x="88067" y="121766"/>
                  </a:cubicBezTo>
                  <a:cubicBezTo>
                    <a:pt x="84486" y="115254"/>
                    <a:pt x="80579" y="109394"/>
                    <a:pt x="76346" y="104185"/>
                  </a:cubicBezTo>
                  <a:cubicBezTo>
                    <a:pt x="85137" y="87580"/>
                    <a:pt x="93602" y="70650"/>
                    <a:pt x="101416" y="54046"/>
                  </a:cubicBezTo>
                  <a:cubicBezTo>
                    <a:pt x="103369" y="50139"/>
                    <a:pt x="104997" y="46232"/>
                    <a:pt x="106950" y="41999"/>
                  </a:cubicBezTo>
                  <a:cubicBezTo>
                    <a:pt x="125508" y="41023"/>
                    <a:pt x="144066" y="38418"/>
                    <a:pt x="161973" y="33860"/>
                  </a:cubicBezTo>
                  <a:cubicBezTo>
                    <a:pt x="172066" y="31255"/>
                    <a:pt x="181833" y="28000"/>
                    <a:pt x="191600" y="24418"/>
                  </a:cubicBezTo>
                  <a:cubicBezTo>
                    <a:pt x="231646" y="42651"/>
                    <a:pt x="277878" y="97348"/>
                    <a:pt x="309785" y="171579"/>
                  </a:cubicBezTo>
                  <a:cubicBezTo>
                    <a:pt x="312715" y="178416"/>
                    <a:pt x="315320" y="185253"/>
                    <a:pt x="318250" y="192742"/>
                  </a:cubicBezTo>
                  <a:cubicBezTo>
                    <a:pt x="319552" y="195998"/>
                    <a:pt x="320529" y="199253"/>
                    <a:pt x="321831" y="202509"/>
                  </a:cubicBezTo>
                  <a:cubicBezTo>
                    <a:pt x="338436" y="249718"/>
                    <a:pt x="348529" y="303112"/>
                    <a:pt x="348529" y="359437"/>
                  </a:cubicBezTo>
                  <a:cubicBezTo>
                    <a:pt x="348529" y="391344"/>
                    <a:pt x="345273" y="424227"/>
                    <a:pt x="337459" y="457436"/>
                  </a:cubicBezTo>
                  <a:cubicBezTo>
                    <a:pt x="314994" y="558365"/>
                    <a:pt x="325738" y="659294"/>
                    <a:pt x="363505" y="741339"/>
                  </a:cubicBezTo>
                  <a:close/>
                </a:path>
              </a:pathLst>
            </a:custGeom>
            <a:solidFill>
              <a:srgbClr val="FAD0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4BE89CC8-B086-4235-931B-08CBC20DC7BA}"/>
                </a:ext>
              </a:extLst>
            </p:cNvPr>
            <p:cNvSpPr/>
            <p:nvPr/>
          </p:nvSpPr>
          <p:spPr>
            <a:xfrm>
              <a:off x="14457754" y="4756521"/>
              <a:ext cx="65115" cy="32558"/>
            </a:xfrm>
            <a:custGeom>
              <a:avLst/>
              <a:gdLst>
                <a:gd name="connsiteX0" fmla="*/ 54371 w 65115"/>
                <a:gd name="connsiteY0" fmla="*/ 27023 h 32557"/>
                <a:gd name="connsiteX1" fmla="*/ 30930 w 65115"/>
                <a:gd name="connsiteY1" fmla="*/ 28000 h 32557"/>
                <a:gd name="connsiteX2" fmla="*/ 24418 w 65115"/>
                <a:gd name="connsiteY2" fmla="*/ 25395 h 32557"/>
                <a:gd name="connsiteX3" fmla="*/ 47534 w 65115"/>
                <a:gd name="connsiteY3" fmla="*/ 24418 h 32557"/>
                <a:gd name="connsiteX4" fmla="*/ 54371 w 65115"/>
                <a:gd name="connsiteY4" fmla="*/ 27023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32557">
                  <a:moveTo>
                    <a:pt x="54371" y="27023"/>
                  </a:moveTo>
                  <a:cubicBezTo>
                    <a:pt x="48185" y="27348"/>
                    <a:pt x="40372" y="27674"/>
                    <a:pt x="30930" y="28000"/>
                  </a:cubicBezTo>
                  <a:lnTo>
                    <a:pt x="24418" y="25395"/>
                  </a:lnTo>
                  <a:cubicBezTo>
                    <a:pt x="33534" y="25069"/>
                    <a:pt x="41023" y="24744"/>
                    <a:pt x="47534" y="24418"/>
                  </a:cubicBezTo>
                  <a:cubicBezTo>
                    <a:pt x="49813" y="25395"/>
                    <a:pt x="52092" y="26372"/>
                    <a:pt x="54371" y="27023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C94499B2-C3B9-405F-B3AA-FFFF323EAC6B}"/>
                </a:ext>
              </a:extLst>
            </p:cNvPr>
            <p:cNvSpPr/>
            <p:nvPr/>
          </p:nvSpPr>
          <p:spPr>
            <a:xfrm>
              <a:off x="13626371" y="3536258"/>
              <a:ext cx="976732" cy="553481"/>
            </a:xfrm>
            <a:custGeom>
              <a:avLst/>
              <a:gdLst>
                <a:gd name="connsiteX0" fmla="*/ 960312 w 976731"/>
                <a:gd name="connsiteY0" fmla="*/ 218788 h 553481"/>
                <a:gd name="connsiteX1" fmla="*/ 723943 w 976731"/>
                <a:gd name="connsiteY1" fmla="*/ 494877 h 553481"/>
                <a:gd name="connsiteX2" fmla="*/ 522411 w 976731"/>
                <a:gd name="connsiteY2" fmla="*/ 533947 h 553481"/>
                <a:gd name="connsiteX3" fmla="*/ 501899 w 976731"/>
                <a:gd name="connsiteY3" fmla="*/ 534272 h 553481"/>
                <a:gd name="connsiteX4" fmla="*/ 223856 w 976731"/>
                <a:gd name="connsiteY4" fmla="*/ 469482 h 553481"/>
                <a:gd name="connsiteX5" fmla="*/ 222228 w 976731"/>
                <a:gd name="connsiteY5" fmla="*/ 468831 h 553481"/>
                <a:gd name="connsiteX6" fmla="*/ 221903 w 976731"/>
                <a:gd name="connsiteY6" fmla="*/ 468506 h 553481"/>
                <a:gd name="connsiteX7" fmla="*/ 26882 w 976731"/>
                <a:gd name="connsiteY7" fmla="*/ 282927 h 553481"/>
                <a:gd name="connsiteX8" fmla="*/ 43486 w 976731"/>
                <a:gd name="connsiteY8" fmla="*/ 218788 h 553481"/>
                <a:gd name="connsiteX9" fmla="*/ 71161 w 976731"/>
                <a:gd name="connsiteY9" fmla="*/ 177765 h 553481"/>
                <a:gd name="connsiteX10" fmla="*/ 141160 w 976731"/>
                <a:gd name="connsiteY10" fmla="*/ 24418 h 553481"/>
                <a:gd name="connsiteX11" fmla="*/ 255437 w 976731"/>
                <a:gd name="connsiteY11" fmla="*/ 175812 h 553481"/>
                <a:gd name="connsiteX12" fmla="*/ 256088 w 976731"/>
                <a:gd name="connsiteY12" fmla="*/ 176463 h 553481"/>
                <a:gd name="connsiteX13" fmla="*/ 289297 w 976731"/>
                <a:gd name="connsiteY13" fmla="*/ 204463 h 553481"/>
                <a:gd name="connsiteX14" fmla="*/ 501899 w 976731"/>
                <a:gd name="connsiteY14" fmla="*/ 272508 h 553481"/>
                <a:gd name="connsiteX15" fmla="*/ 639944 w 976731"/>
                <a:gd name="connsiteY15" fmla="*/ 246136 h 553481"/>
                <a:gd name="connsiteX16" fmla="*/ 640595 w 976731"/>
                <a:gd name="connsiteY16" fmla="*/ 245811 h 553481"/>
                <a:gd name="connsiteX17" fmla="*/ 746733 w 976731"/>
                <a:gd name="connsiteY17" fmla="*/ 177440 h 553481"/>
                <a:gd name="connsiteX18" fmla="*/ 752594 w 976731"/>
                <a:gd name="connsiteY18" fmla="*/ 172556 h 553481"/>
                <a:gd name="connsiteX19" fmla="*/ 773756 w 976731"/>
                <a:gd name="connsiteY19" fmla="*/ 153998 h 553481"/>
                <a:gd name="connsiteX20" fmla="*/ 862639 w 976731"/>
                <a:gd name="connsiteY20" fmla="*/ 25069 h 553481"/>
                <a:gd name="connsiteX21" fmla="*/ 867848 w 976731"/>
                <a:gd name="connsiteY21" fmla="*/ 29953 h 553481"/>
                <a:gd name="connsiteX22" fmla="*/ 924824 w 976731"/>
                <a:gd name="connsiteY22" fmla="*/ 159858 h 553481"/>
                <a:gd name="connsiteX23" fmla="*/ 960312 w 976731"/>
                <a:gd name="connsiteY23" fmla="*/ 218788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76731" h="553481">
                  <a:moveTo>
                    <a:pt x="960312" y="218788"/>
                  </a:moveTo>
                  <a:cubicBezTo>
                    <a:pt x="960312" y="337624"/>
                    <a:pt x="864918" y="441157"/>
                    <a:pt x="723943" y="494877"/>
                  </a:cubicBezTo>
                  <a:cubicBezTo>
                    <a:pt x="663711" y="517993"/>
                    <a:pt x="595340" y="531668"/>
                    <a:pt x="522411" y="533947"/>
                  </a:cubicBezTo>
                  <a:cubicBezTo>
                    <a:pt x="515573" y="534272"/>
                    <a:pt x="508736" y="534272"/>
                    <a:pt x="501899" y="534272"/>
                  </a:cubicBezTo>
                  <a:cubicBezTo>
                    <a:pt x="397389" y="534272"/>
                    <a:pt x="301018" y="510180"/>
                    <a:pt x="223856" y="469482"/>
                  </a:cubicBezTo>
                  <a:cubicBezTo>
                    <a:pt x="223205" y="469157"/>
                    <a:pt x="222880" y="468831"/>
                    <a:pt x="222228" y="468831"/>
                  </a:cubicBezTo>
                  <a:cubicBezTo>
                    <a:pt x="221903" y="468506"/>
                    <a:pt x="221903" y="468506"/>
                    <a:pt x="221903" y="468506"/>
                  </a:cubicBezTo>
                  <a:cubicBezTo>
                    <a:pt x="141160" y="425855"/>
                    <a:pt x="43161" y="349344"/>
                    <a:pt x="26882" y="282927"/>
                  </a:cubicBezTo>
                  <a:cubicBezTo>
                    <a:pt x="21022" y="259811"/>
                    <a:pt x="25254" y="237671"/>
                    <a:pt x="43486" y="218788"/>
                  </a:cubicBezTo>
                  <a:cubicBezTo>
                    <a:pt x="55858" y="205765"/>
                    <a:pt x="64649" y="192091"/>
                    <a:pt x="71161" y="177765"/>
                  </a:cubicBezTo>
                  <a:cubicBezTo>
                    <a:pt x="95904" y="125347"/>
                    <a:pt x="92974" y="66092"/>
                    <a:pt x="141160" y="24418"/>
                  </a:cubicBezTo>
                  <a:cubicBezTo>
                    <a:pt x="165252" y="83999"/>
                    <a:pt x="204647" y="135766"/>
                    <a:pt x="255437" y="175812"/>
                  </a:cubicBezTo>
                  <a:cubicBezTo>
                    <a:pt x="255763" y="176137"/>
                    <a:pt x="255763" y="176463"/>
                    <a:pt x="256088" y="176463"/>
                  </a:cubicBezTo>
                  <a:cubicBezTo>
                    <a:pt x="266507" y="186556"/>
                    <a:pt x="277251" y="195998"/>
                    <a:pt x="289297" y="204463"/>
                  </a:cubicBezTo>
                  <a:cubicBezTo>
                    <a:pt x="346924" y="247113"/>
                    <a:pt x="421807" y="272508"/>
                    <a:pt x="501899" y="272508"/>
                  </a:cubicBezTo>
                  <a:cubicBezTo>
                    <a:pt x="551061" y="272508"/>
                    <a:pt x="597944" y="263066"/>
                    <a:pt x="639944" y="246136"/>
                  </a:cubicBezTo>
                  <a:cubicBezTo>
                    <a:pt x="640270" y="245811"/>
                    <a:pt x="640270" y="245811"/>
                    <a:pt x="640595" y="245811"/>
                  </a:cubicBezTo>
                  <a:cubicBezTo>
                    <a:pt x="681292" y="229532"/>
                    <a:pt x="717106" y="206090"/>
                    <a:pt x="746733" y="177440"/>
                  </a:cubicBezTo>
                  <a:cubicBezTo>
                    <a:pt x="748687" y="175812"/>
                    <a:pt x="750640" y="174184"/>
                    <a:pt x="752594" y="172556"/>
                  </a:cubicBezTo>
                  <a:cubicBezTo>
                    <a:pt x="760082" y="166696"/>
                    <a:pt x="766919" y="160510"/>
                    <a:pt x="773756" y="153998"/>
                  </a:cubicBezTo>
                  <a:cubicBezTo>
                    <a:pt x="812174" y="117859"/>
                    <a:pt x="843104" y="73906"/>
                    <a:pt x="862639" y="25069"/>
                  </a:cubicBezTo>
                  <a:cubicBezTo>
                    <a:pt x="864592" y="26697"/>
                    <a:pt x="866546" y="28325"/>
                    <a:pt x="867848" y="29953"/>
                  </a:cubicBezTo>
                  <a:cubicBezTo>
                    <a:pt x="906917" y="68046"/>
                    <a:pt x="905289" y="110371"/>
                    <a:pt x="924824" y="159858"/>
                  </a:cubicBezTo>
                  <a:cubicBezTo>
                    <a:pt x="932638" y="178091"/>
                    <a:pt x="943382" y="197951"/>
                    <a:pt x="960312" y="218788"/>
                  </a:cubicBezTo>
                  <a:close/>
                </a:path>
              </a:pathLst>
            </a:custGeom>
            <a:solidFill>
              <a:srgbClr val="FAD0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35EF3F71-323C-4020-A3B5-34B9D4196AC5}"/>
                </a:ext>
              </a:extLst>
            </p:cNvPr>
            <p:cNvSpPr/>
            <p:nvPr/>
          </p:nvSpPr>
          <p:spPr>
            <a:xfrm>
              <a:off x="13825483" y="3536258"/>
              <a:ext cx="781385" cy="553481"/>
            </a:xfrm>
            <a:custGeom>
              <a:avLst/>
              <a:gdLst>
                <a:gd name="connsiteX0" fmla="*/ 748828 w 781385"/>
                <a:gd name="connsiteY0" fmla="*/ 358786 h 553481"/>
                <a:gd name="connsiteX1" fmla="*/ 524505 w 781385"/>
                <a:gd name="connsiteY1" fmla="*/ 494877 h 553481"/>
                <a:gd name="connsiteX2" fmla="*/ 322973 w 781385"/>
                <a:gd name="connsiteY2" fmla="*/ 533947 h 553481"/>
                <a:gd name="connsiteX3" fmla="*/ 302461 w 781385"/>
                <a:gd name="connsiteY3" fmla="*/ 534272 h 553481"/>
                <a:gd name="connsiteX4" fmla="*/ 24418 w 781385"/>
                <a:gd name="connsiteY4" fmla="*/ 469482 h 553481"/>
                <a:gd name="connsiteX5" fmla="*/ 497808 w 781385"/>
                <a:gd name="connsiteY5" fmla="*/ 381902 h 553481"/>
                <a:gd name="connsiteX6" fmla="*/ 553807 w 781385"/>
                <a:gd name="connsiteY6" fmla="*/ 171905 h 553481"/>
                <a:gd name="connsiteX7" fmla="*/ 663852 w 781385"/>
                <a:gd name="connsiteY7" fmla="*/ 24418 h 553481"/>
                <a:gd name="connsiteX8" fmla="*/ 669061 w 781385"/>
                <a:gd name="connsiteY8" fmla="*/ 29302 h 553481"/>
                <a:gd name="connsiteX9" fmla="*/ 760874 w 781385"/>
                <a:gd name="connsiteY9" fmla="*/ 218462 h 553481"/>
                <a:gd name="connsiteX10" fmla="*/ 748828 w 781385"/>
                <a:gd name="connsiteY10" fmla="*/ 358786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1385" h="553481">
                  <a:moveTo>
                    <a:pt x="748828" y="358786"/>
                  </a:moveTo>
                  <a:cubicBezTo>
                    <a:pt x="703898" y="412832"/>
                    <a:pt x="619899" y="462320"/>
                    <a:pt x="524505" y="494877"/>
                  </a:cubicBezTo>
                  <a:cubicBezTo>
                    <a:pt x="459715" y="517017"/>
                    <a:pt x="389716" y="531342"/>
                    <a:pt x="322973" y="533947"/>
                  </a:cubicBezTo>
                  <a:cubicBezTo>
                    <a:pt x="316136" y="534272"/>
                    <a:pt x="309298" y="534272"/>
                    <a:pt x="302461" y="534272"/>
                  </a:cubicBezTo>
                  <a:cubicBezTo>
                    <a:pt x="197951" y="534272"/>
                    <a:pt x="101580" y="510180"/>
                    <a:pt x="24418" y="469482"/>
                  </a:cubicBezTo>
                  <a:cubicBezTo>
                    <a:pt x="48837" y="479575"/>
                    <a:pt x="301159" y="579528"/>
                    <a:pt x="497808" y="381902"/>
                  </a:cubicBezTo>
                  <a:cubicBezTo>
                    <a:pt x="579202" y="300182"/>
                    <a:pt x="581481" y="228555"/>
                    <a:pt x="553807" y="171905"/>
                  </a:cubicBezTo>
                  <a:cubicBezTo>
                    <a:pt x="602318" y="132510"/>
                    <a:pt x="640410" y="82045"/>
                    <a:pt x="663852" y="24418"/>
                  </a:cubicBezTo>
                  <a:cubicBezTo>
                    <a:pt x="665805" y="26046"/>
                    <a:pt x="667759" y="27674"/>
                    <a:pt x="669061" y="29302"/>
                  </a:cubicBezTo>
                  <a:cubicBezTo>
                    <a:pt x="723107" y="81720"/>
                    <a:pt x="699340" y="142928"/>
                    <a:pt x="760874" y="218462"/>
                  </a:cubicBezTo>
                  <a:cubicBezTo>
                    <a:pt x="797339" y="263392"/>
                    <a:pt x="787571" y="312554"/>
                    <a:pt x="748828" y="358786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E2A4BD4E-DDE1-4771-98CA-BC49D2DDF678}"/>
                </a:ext>
              </a:extLst>
            </p:cNvPr>
            <p:cNvSpPr/>
            <p:nvPr/>
          </p:nvSpPr>
          <p:spPr>
            <a:xfrm>
              <a:off x="13673113" y="3536258"/>
              <a:ext cx="586039" cy="325577"/>
            </a:xfrm>
            <a:custGeom>
              <a:avLst/>
              <a:gdLst>
                <a:gd name="connsiteX0" fmla="*/ 593527 w 586038"/>
                <a:gd name="connsiteY0" fmla="*/ 245811 h 325577"/>
                <a:gd name="connsiteX1" fmla="*/ 24418 w 586038"/>
                <a:gd name="connsiteY1" fmla="*/ 177765 h 325577"/>
                <a:gd name="connsiteX2" fmla="*/ 94417 w 586038"/>
                <a:gd name="connsiteY2" fmla="*/ 24418 h 325577"/>
                <a:gd name="connsiteX3" fmla="*/ 208695 w 586038"/>
                <a:gd name="connsiteY3" fmla="*/ 175812 h 325577"/>
                <a:gd name="connsiteX4" fmla="*/ 209346 w 586038"/>
                <a:gd name="connsiteY4" fmla="*/ 176463 h 325577"/>
                <a:gd name="connsiteX5" fmla="*/ 455157 w 586038"/>
                <a:gd name="connsiteY5" fmla="*/ 272834 h 325577"/>
                <a:gd name="connsiteX6" fmla="*/ 593527 w 586038"/>
                <a:gd name="connsiteY6" fmla="*/ 245811 h 32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6038" h="325577">
                  <a:moveTo>
                    <a:pt x="593527" y="245811"/>
                  </a:moveTo>
                  <a:cubicBezTo>
                    <a:pt x="272508" y="447343"/>
                    <a:pt x="24418" y="177765"/>
                    <a:pt x="24418" y="177765"/>
                  </a:cubicBezTo>
                  <a:cubicBezTo>
                    <a:pt x="49162" y="125347"/>
                    <a:pt x="46232" y="66092"/>
                    <a:pt x="94417" y="24418"/>
                  </a:cubicBezTo>
                  <a:cubicBezTo>
                    <a:pt x="118510" y="83999"/>
                    <a:pt x="157905" y="135766"/>
                    <a:pt x="208695" y="175812"/>
                  </a:cubicBezTo>
                  <a:cubicBezTo>
                    <a:pt x="209021" y="176137"/>
                    <a:pt x="209021" y="176463"/>
                    <a:pt x="209346" y="176463"/>
                  </a:cubicBezTo>
                  <a:cubicBezTo>
                    <a:pt x="269903" y="235718"/>
                    <a:pt x="358461" y="272834"/>
                    <a:pt x="455157" y="272834"/>
                  </a:cubicBezTo>
                  <a:cubicBezTo>
                    <a:pt x="504319" y="272183"/>
                    <a:pt x="551202" y="262741"/>
                    <a:pt x="593527" y="245811"/>
                  </a:cubicBezTo>
                  <a:close/>
                </a:path>
              </a:pathLst>
            </a:custGeom>
            <a:solidFill>
              <a:srgbClr val="FCE36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D50F0BA7-9C2D-4DF7-854E-AE4DE19246C4}"/>
                </a:ext>
              </a:extLst>
            </p:cNvPr>
            <p:cNvSpPr/>
            <p:nvPr/>
          </p:nvSpPr>
          <p:spPr>
            <a:xfrm>
              <a:off x="13645439" y="3860533"/>
              <a:ext cx="130231" cy="130231"/>
            </a:xfrm>
            <a:custGeom>
              <a:avLst/>
              <a:gdLst>
                <a:gd name="connsiteX0" fmla="*/ 108092 w 130230"/>
                <a:gd name="connsiteY0" fmla="*/ 83022 h 130230"/>
                <a:gd name="connsiteX1" fmla="*/ 99627 w 130230"/>
                <a:gd name="connsiteY1" fmla="*/ 107440 h 130230"/>
                <a:gd name="connsiteX2" fmla="*/ 24418 w 130230"/>
                <a:gd name="connsiteY2" fmla="*/ 50790 h 130230"/>
                <a:gd name="connsiteX3" fmla="*/ 45581 w 130230"/>
                <a:gd name="connsiteY3" fmla="*/ 24418 h 130230"/>
                <a:gd name="connsiteX4" fmla="*/ 108092 w 130230"/>
                <a:gd name="connsiteY4" fmla="*/ 83022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130230">
                  <a:moveTo>
                    <a:pt x="108092" y="83022"/>
                  </a:moveTo>
                  <a:cubicBezTo>
                    <a:pt x="105161" y="91162"/>
                    <a:pt x="102231" y="99301"/>
                    <a:pt x="99627" y="107440"/>
                  </a:cubicBezTo>
                  <a:cubicBezTo>
                    <a:pt x="51767" y="75534"/>
                    <a:pt x="24418" y="50790"/>
                    <a:pt x="24418" y="50790"/>
                  </a:cubicBezTo>
                  <a:cubicBezTo>
                    <a:pt x="31255" y="41674"/>
                    <a:pt x="38418" y="32883"/>
                    <a:pt x="45581" y="24418"/>
                  </a:cubicBezTo>
                  <a:cubicBezTo>
                    <a:pt x="62511" y="44604"/>
                    <a:pt x="84650" y="64139"/>
                    <a:pt x="108092" y="8302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A2137D6A-3A5F-4D45-B631-A7D7D041201F}"/>
                </a:ext>
              </a:extLst>
            </p:cNvPr>
            <p:cNvSpPr/>
            <p:nvPr/>
          </p:nvSpPr>
          <p:spPr>
            <a:xfrm>
              <a:off x="13720322" y="3919137"/>
              <a:ext cx="358135" cy="195346"/>
            </a:xfrm>
            <a:custGeom>
              <a:avLst/>
              <a:gdLst>
                <a:gd name="connsiteX0" fmla="*/ 343484 w 358134"/>
                <a:gd name="connsiteY0" fmla="*/ 174835 h 195346"/>
                <a:gd name="connsiteX1" fmla="*/ 24418 w 358134"/>
                <a:gd name="connsiteY1" fmla="*/ 48837 h 195346"/>
                <a:gd name="connsiteX2" fmla="*/ 32883 w 358134"/>
                <a:gd name="connsiteY2" fmla="*/ 24418 h 195346"/>
                <a:gd name="connsiteX3" fmla="*/ 127626 w 358134"/>
                <a:gd name="connsiteY3" fmla="*/ 85627 h 195346"/>
                <a:gd name="connsiteX4" fmla="*/ 127952 w 358134"/>
                <a:gd name="connsiteY4" fmla="*/ 85952 h 195346"/>
                <a:gd name="connsiteX5" fmla="*/ 129580 w 358134"/>
                <a:gd name="connsiteY5" fmla="*/ 86604 h 195346"/>
                <a:gd name="connsiteX6" fmla="*/ 340554 w 358134"/>
                <a:gd name="connsiteY6" fmla="*/ 148138 h 195346"/>
                <a:gd name="connsiteX7" fmla="*/ 343484 w 358134"/>
                <a:gd name="connsiteY7" fmla="*/ 174835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134" h="195346">
                  <a:moveTo>
                    <a:pt x="343484" y="174835"/>
                  </a:moveTo>
                  <a:cubicBezTo>
                    <a:pt x="201207" y="161812"/>
                    <a:pt x="94092" y="94743"/>
                    <a:pt x="24418" y="48837"/>
                  </a:cubicBezTo>
                  <a:cubicBezTo>
                    <a:pt x="27023" y="40697"/>
                    <a:pt x="29953" y="32558"/>
                    <a:pt x="32883" y="24418"/>
                  </a:cubicBezTo>
                  <a:cubicBezTo>
                    <a:pt x="63162" y="47860"/>
                    <a:pt x="96696" y="69348"/>
                    <a:pt x="127626" y="85627"/>
                  </a:cubicBezTo>
                  <a:cubicBezTo>
                    <a:pt x="127626" y="85627"/>
                    <a:pt x="127626" y="85627"/>
                    <a:pt x="127952" y="85952"/>
                  </a:cubicBezTo>
                  <a:cubicBezTo>
                    <a:pt x="128603" y="86278"/>
                    <a:pt x="128929" y="86604"/>
                    <a:pt x="129580" y="86604"/>
                  </a:cubicBezTo>
                  <a:cubicBezTo>
                    <a:pt x="189812" y="118510"/>
                    <a:pt x="262090" y="139998"/>
                    <a:pt x="340554" y="148138"/>
                  </a:cubicBezTo>
                  <a:cubicBezTo>
                    <a:pt x="342182" y="156277"/>
                    <a:pt x="343158" y="165393"/>
                    <a:pt x="343484" y="174835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860F5C37-3CAB-4F79-844C-B9430D7CAF98}"/>
                </a:ext>
              </a:extLst>
            </p:cNvPr>
            <p:cNvSpPr/>
            <p:nvPr/>
          </p:nvSpPr>
          <p:spPr>
            <a:xfrm>
              <a:off x="14483149" y="3870626"/>
              <a:ext cx="130231" cy="130231"/>
            </a:xfrm>
            <a:custGeom>
              <a:avLst/>
              <a:gdLst>
                <a:gd name="connsiteX0" fmla="*/ 109719 w 130230"/>
                <a:gd name="connsiteY0" fmla="*/ 47534 h 130230"/>
                <a:gd name="connsiteX1" fmla="*/ 33209 w 130230"/>
                <a:gd name="connsiteY1" fmla="*/ 108743 h 130230"/>
                <a:gd name="connsiteX2" fmla="*/ 24418 w 130230"/>
                <a:gd name="connsiteY2" fmla="*/ 83348 h 130230"/>
                <a:gd name="connsiteX3" fmla="*/ 91487 w 130230"/>
                <a:gd name="connsiteY3" fmla="*/ 24418 h 130230"/>
                <a:gd name="connsiteX4" fmla="*/ 109719 w 130230"/>
                <a:gd name="connsiteY4" fmla="*/ 47534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130230">
                  <a:moveTo>
                    <a:pt x="109719" y="47534"/>
                  </a:moveTo>
                  <a:cubicBezTo>
                    <a:pt x="83999" y="70325"/>
                    <a:pt x="58604" y="90836"/>
                    <a:pt x="33209" y="108743"/>
                  </a:cubicBezTo>
                  <a:cubicBezTo>
                    <a:pt x="30279" y="100278"/>
                    <a:pt x="27348" y="91813"/>
                    <a:pt x="24418" y="83348"/>
                  </a:cubicBezTo>
                  <a:cubicBezTo>
                    <a:pt x="51441" y="64790"/>
                    <a:pt x="74232" y="44930"/>
                    <a:pt x="91487" y="24418"/>
                  </a:cubicBezTo>
                  <a:cubicBezTo>
                    <a:pt x="97348" y="31907"/>
                    <a:pt x="103534" y="39720"/>
                    <a:pt x="109719" y="4753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CBC4886A-8D3C-451C-8FE0-A7F5BA45B2A7}"/>
                </a:ext>
              </a:extLst>
            </p:cNvPr>
            <p:cNvSpPr/>
            <p:nvPr/>
          </p:nvSpPr>
          <p:spPr>
            <a:xfrm>
              <a:off x="14266315" y="3929555"/>
              <a:ext cx="260462" cy="162789"/>
            </a:xfrm>
            <a:custGeom>
              <a:avLst/>
              <a:gdLst>
                <a:gd name="connsiteX0" fmla="*/ 249718 w 260461"/>
                <a:gd name="connsiteY0" fmla="*/ 49813 h 162788"/>
                <a:gd name="connsiteX1" fmla="*/ 36465 w 260461"/>
                <a:gd name="connsiteY1" fmla="*/ 151068 h 162788"/>
                <a:gd name="connsiteX2" fmla="*/ 24418 w 260461"/>
                <a:gd name="connsiteY2" fmla="*/ 120138 h 162788"/>
                <a:gd name="connsiteX3" fmla="*/ 83673 w 260461"/>
                <a:gd name="connsiteY3" fmla="*/ 101255 h 162788"/>
                <a:gd name="connsiteX4" fmla="*/ 240927 w 260461"/>
                <a:gd name="connsiteY4" fmla="*/ 24418 h 162788"/>
                <a:gd name="connsiteX5" fmla="*/ 249718 w 260461"/>
                <a:gd name="connsiteY5" fmla="*/ 4981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1" h="162788">
                  <a:moveTo>
                    <a:pt x="249718" y="49813"/>
                  </a:moveTo>
                  <a:cubicBezTo>
                    <a:pt x="177440" y="100929"/>
                    <a:pt x="105487" y="133161"/>
                    <a:pt x="36465" y="151068"/>
                  </a:cubicBezTo>
                  <a:cubicBezTo>
                    <a:pt x="32558" y="140324"/>
                    <a:pt x="28651" y="130231"/>
                    <a:pt x="24418" y="120138"/>
                  </a:cubicBezTo>
                  <a:cubicBezTo>
                    <a:pt x="44930" y="114929"/>
                    <a:pt x="64790" y="108417"/>
                    <a:pt x="83673" y="101255"/>
                  </a:cubicBezTo>
                  <a:cubicBezTo>
                    <a:pt x="142603" y="81069"/>
                    <a:pt x="197300" y="54371"/>
                    <a:pt x="240927" y="24418"/>
                  </a:cubicBezTo>
                  <a:cubicBezTo>
                    <a:pt x="244183" y="33209"/>
                    <a:pt x="247113" y="41348"/>
                    <a:pt x="249718" y="4981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5A0C5015-0811-4AEF-AC99-D6CAD9A9CDB8}"/>
                </a:ext>
              </a:extLst>
            </p:cNvPr>
            <p:cNvSpPr/>
            <p:nvPr/>
          </p:nvSpPr>
          <p:spPr>
            <a:xfrm>
              <a:off x="13951807" y="4038949"/>
              <a:ext cx="423250" cy="618597"/>
            </a:xfrm>
            <a:custGeom>
              <a:avLst/>
              <a:gdLst>
                <a:gd name="connsiteX0" fmla="*/ 425204 w 423250"/>
                <a:gd name="connsiteY0" fmla="*/ 587993 h 618596"/>
                <a:gd name="connsiteX1" fmla="*/ 419995 w 423250"/>
                <a:gd name="connsiteY1" fmla="*/ 597434 h 618596"/>
                <a:gd name="connsiteX2" fmla="*/ 24418 w 423250"/>
                <a:gd name="connsiteY2" fmla="*/ 525807 h 618596"/>
                <a:gd name="connsiteX3" fmla="*/ 37441 w 423250"/>
                <a:gd name="connsiteY3" fmla="*/ 527761 h 618596"/>
                <a:gd name="connsiteX4" fmla="*/ 57627 w 423250"/>
                <a:gd name="connsiteY4" fmla="*/ 530691 h 618596"/>
                <a:gd name="connsiteX5" fmla="*/ 64139 w 423250"/>
                <a:gd name="connsiteY5" fmla="*/ 531668 h 618596"/>
                <a:gd name="connsiteX6" fmla="*/ 76185 w 423250"/>
                <a:gd name="connsiteY6" fmla="*/ 533621 h 618596"/>
                <a:gd name="connsiteX7" fmla="*/ 118510 w 423250"/>
                <a:gd name="connsiteY7" fmla="*/ 540133 h 618596"/>
                <a:gd name="connsiteX8" fmla="*/ 130882 w 423250"/>
                <a:gd name="connsiteY8" fmla="*/ 542086 h 618596"/>
                <a:gd name="connsiteX9" fmla="*/ 172230 w 423250"/>
                <a:gd name="connsiteY9" fmla="*/ 548272 h 618596"/>
                <a:gd name="connsiteX10" fmla="*/ 185253 w 423250"/>
                <a:gd name="connsiteY10" fmla="*/ 550226 h 618596"/>
                <a:gd name="connsiteX11" fmla="*/ 185253 w 423250"/>
                <a:gd name="connsiteY11" fmla="*/ 550551 h 618596"/>
                <a:gd name="connsiteX12" fmla="*/ 225951 w 423250"/>
                <a:gd name="connsiteY12" fmla="*/ 556412 h 618596"/>
                <a:gd name="connsiteX13" fmla="*/ 239299 w 423250"/>
                <a:gd name="connsiteY13" fmla="*/ 558365 h 618596"/>
                <a:gd name="connsiteX14" fmla="*/ 279345 w 423250"/>
                <a:gd name="connsiteY14" fmla="*/ 564551 h 618596"/>
                <a:gd name="connsiteX15" fmla="*/ 292694 w 423250"/>
                <a:gd name="connsiteY15" fmla="*/ 566179 h 618596"/>
                <a:gd name="connsiteX16" fmla="*/ 332740 w 423250"/>
                <a:gd name="connsiteY16" fmla="*/ 572039 h 618596"/>
                <a:gd name="connsiteX17" fmla="*/ 346089 w 423250"/>
                <a:gd name="connsiteY17" fmla="*/ 573993 h 618596"/>
                <a:gd name="connsiteX18" fmla="*/ 379623 w 423250"/>
                <a:gd name="connsiteY18" fmla="*/ 578876 h 618596"/>
                <a:gd name="connsiteX19" fmla="*/ 392646 w 423250"/>
                <a:gd name="connsiteY19" fmla="*/ 580830 h 618596"/>
                <a:gd name="connsiteX20" fmla="*/ 366926 w 423250"/>
                <a:gd name="connsiteY20" fmla="*/ 297578 h 618596"/>
                <a:gd name="connsiteX21" fmla="*/ 377995 w 423250"/>
                <a:gd name="connsiteY21" fmla="*/ 199579 h 618596"/>
                <a:gd name="connsiteX22" fmla="*/ 351298 w 423250"/>
                <a:gd name="connsiteY22" fmla="*/ 42651 h 618596"/>
                <a:gd name="connsiteX23" fmla="*/ 347716 w 423250"/>
                <a:gd name="connsiteY23" fmla="*/ 32883 h 618596"/>
                <a:gd name="connsiteX24" fmla="*/ 355205 w 423250"/>
                <a:gd name="connsiteY24" fmla="*/ 24418 h 618596"/>
                <a:gd name="connsiteX25" fmla="*/ 370507 w 423250"/>
                <a:gd name="connsiteY25" fmla="*/ 37116 h 618596"/>
                <a:gd name="connsiteX26" fmla="*/ 392972 w 423250"/>
                <a:gd name="connsiteY26" fmla="*/ 231485 h 618596"/>
                <a:gd name="connsiteX27" fmla="*/ 425204 w 423250"/>
                <a:gd name="connsiteY27" fmla="*/ 587993 h 61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3250" h="618596">
                  <a:moveTo>
                    <a:pt x="425204" y="587993"/>
                  </a:moveTo>
                  <a:cubicBezTo>
                    <a:pt x="428134" y="592225"/>
                    <a:pt x="425204" y="597760"/>
                    <a:pt x="419995" y="597434"/>
                  </a:cubicBezTo>
                  <a:cubicBezTo>
                    <a:pt x="166044" y="573993"/>
                    <a:pt x="24418" y="525807"/>
                    <a:pt x="24418" y="525807"/>
                  </a:cubicBezTo>
                  <a:lnTo>
                    <a:pt x="37441" y="527761"/>
                  </a:lnTo>
                  <a:lnTo>
                    <a:pt x="57627" y="530691"/>
                  </a:lnTo>
                  <a:lnTo>
                    <a:pt x="64139" y="531668"/>
                  </a:lnTo>
                  <a:lnTo>
                    <a:pt x="76185" y="533621"/>
                  </a:lnTo>
                  <a:lnTo>
                    <a:pt x="118510" y="540133"/>
                  </a:lnTo>
                  <a:lnTo>
                    <a:pt x="130882" y="542086"/>
                  </a:lnTo>
                  <a:lnTo>
                    <a:pt x="172230" y="548272"/>
                  </a:lnTo>
                  <a:lnTo>
                    <a:pt x="185253" y="550226"/>
                  </a:lnTo>
                  <a:lnTo>
                    <a:pt x="185253" y="550551"/>
                  </a:lnTo>
                  <a:lnTo>
                    <a:pt x="225951" y="556412"/>
                  </a:lnTo>
                  <a:lnTo>
                    <a:pt x="239299" y="558365"/>
                  </a:lnTo>
                  <a:lnTo>
                    <a:pt x="279345" y="564551"/>
                  </a:lnTo>
                  <a:lnTo>
                    <a:pt x="292694" y="566179"/>
                  </a:lnTo>
                  <a:lnTo>
                    <a:pt x="332740" y="572039"/>
                  </a:lnTo>
                  <a:lnTo>
                    <a:pt x="346089" y="573993"/>
                  </a:lnTo>
                  <a:lnTo>
                    <a:pt x="379623" y="578876"/>
                  </a:lnTo>
                  <a:lnTo>
                    <a:pt x="392646" y="580830"/>
                  </a:lnTo>
                  <a:cubicBezTo>
                    <a:pt x="354879" y="498784"/>
                    <a:pt x="344135" y="397855"/>
                    <a:pt x="366926" y="297578"/>
                  </a:cubicBezTo>
                  <a:cubicBezTo>
                    <a:pt x="374414" y="264369"/>
                    <a:pt x="377995" y="231485"/>
                    <a:pt x="377995" y="199579"/>
                  </a:cubicBezTo>
                  <a:cubicBezTo>
                    <a:pt x="377995" y="143254"/>
                    <a:pt x="367577" y="89859"/>
                    <a:pt x="351298" y="42651"/>
                  </a:cubicBezTo>
                  <a:cubicBezTo>
                    <a:pt x="349996" y="39395"/>
                    <a:pt x="349019" y="36139"/>
                    <a:pt x="347716" y="32883"/>
                  </a:cubicBezTo>
                  <a:lnTo>
                    <a:pt x="355205" y="24418"/>
                  </a:lnTo>
                  <a:lnTo>
                    <a:pt x="370507" y="37116"/>
                  </a:lnTo>
                  <a:cubicBezTo>
                    <a:pt x="370507" y="37116"/>
                    <a:pt x="406646" y="110696"/>
                    <a:pt x="392972" y="231485"/>
                  </a:cubicBezTo>
                  <a:cubicBezTo>
                    <a:pt x="379623" y="347065"/>
                    <a:pt x="356181" y="494226"/>
                    <a:pt x="425204" y="58799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799B6841-8041-4B9F-99A8-9C59A8C03A94}"/>
                </a:ext>
              </a:extLst>
            </p:cNvPr>
            <p:cNvSpPr/>
            <p:nvPr/>
          </p:nvSpPr>
          <p:spPr>
            <a:xfrm>
              <a:off x="14307337" y="4593081"/>
              <a:ext cx="195346" cy="195346"/>
            </a:xfrm>
            <a:custGeom>
              <a:avLst/>
              <a:gdLst>
                <a:gd name="connsiteX0" fmla="*/ 58604 w 195346"/>
                <a:gd name="connsiteY0" fmla="*/ 66418 h 195346"/>
                <a:gd name="connsiteX1" fmla="*/ 198277 w 195346"/>
                <a:gd name="connsiteY1" fmla="*/ 188184 h 195346"/>
                <a:gd name="connsiteX2" fmla="*/ 175160 w 195346"/>
                <a:gd name="connsiteY2" fmla="*/ 189160 h 195346"/>
                <a:gd name="connsiteX3" fmla="*/ 174509 w 195346"/>
                <a:gd name="connsiteY3" fmla="*/ 188835 h 195346"/>
                <a:gd name="connsiteX4" fmla="*/ 48837 w 195346"/>
                <a:gd name="connsiteY4" fmla="*/ 72604 h 195346"/>
                <a:gd name="connsiteX5" fmla="*/ 24418 w 195346"/>
                <a:gd name="connsiteY5" fmla="*/ 24418 h 195346"/>
                <a:gd name="connsiteX6" fmla="*/ 37116 w 195346"/>
                <a:gd name="connsiteY6" fmla="*/ 26372 h 195346"/>
                <a:gd name="connsiteX7" fmla="*/ 58604 w 195346"/>
                <a:gd name="connsiteY7" fmla="*/ 66418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346" h="195346">
                  <a:moveTo>
                    <a:pt x="58604" y="66418"/>
                  </a:moveTo>
                  <a:cubicBezTo>
                    <a:pt x="92464" y="121115"/>
                    <a:pt x="139998" y="164091"/>
                    <a:pt x="198277" y="188184"/>
                  </a:cubicBezTo>
                  <a:cubicBezTo>
                    <a:pt x="191765" y="188509"/>
                    <a:pt x="183951" y="188835"/>
                    <a:pt x="175160" y="189160"/>
                  </a:cubicBezTo>
                  <a:lnTo>
                    <a:pt x="174509" y="188835"/>
                  </a:lnTo>
                  <a:cubicBezTo>
                    <a:pt x="114603" y="161161"/>
                    <a:pt x="75859" y="116231"/>
                    <a:pt x="48837" y="72604"/>
                  </a:cubicBezTo>
                  <a:cubicBezTo>
                    <a:pt x="42651" y="62511"/>
                    <a:pt x="29953" y="38418"/>
                    <a:pt x="24418" y="24418"/>
                  </a:cubicBezTo>
                  <a:lnTo>
                    <a:pt x="37116" y="26372"/>
                  </a:lnTo>
                  <a:cubicBezTo>
                    <a:pt x="43627" y="40046"/>
                    <a:pt x="50790" y="53720"/>
                    <a:pt x="58604" y="66418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930396EE-F528-4E61-A326-F08244EED307}"/>
                </a:ext>
              </a:extLst>
            </p:cNvPr>
            <p:cNvSpPr/>
            <p:nvPr/>
          </p:nvSpPr>
          <p:spPr>
            <a:xfrm>
              <a:off x="13951807" y="4540338"/>
              <a:ext cx="97673" cy="227904"/>
            </a:xfrm>
            <a:custGeom>
              <a:avLst/>
              <a:gdLst>
                <a:gd name="connsiteX0" fmla="*/ 99952 w 97673"/>
                <a:gd name="connsiteY0" fmla="*/ 214230 h 227904"/>
                <a:gd name="connsiteX1" fmla="*/ 101906 w 97673"/>
                <a:gd name="connsiteY1" fmla="*/ 217485 h 227904"/>
                <a:gd name="connsiteX2" fmla="*/ 86929 w 97673"/>
                <a:gd name="connsiteY2" fmla="*/ 213904 h 227904"/>
                <a:gd name="connsiteX3" fmla="*/ 84976 w 97673"/>
                <a:gd name="connsiteY3" fmla="*/ 210648 h 227904"/>
                <a:gd name="connsiteX4" fmla="*/ 24418 w 97673"/>
                <a:gd name="connsiteY4" fmla="*/ 24418 h 227904"/>
                <a:gd name="connsiteX5" fmla="*/ 37441 w 97673"/>
                <a:gd name="connsiteY5" fmla="*/ 26372 h 227904"/>
                <a:gd name="connsiteX6" fmla="*/ 99952 w 97673"/>
                <a:gd name="connsiteY6" fmla="*/ 214230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73" h="227904">
                  <a:moveTo>
                    <a:pt x="99952" y="214230"/>
                  </a:moveTo>
                  <a:cubicBezTo>
                    <a:pt x="100603" y="215532"/>
                    <a:pt x="101255" y="216509"/>
                    <a:pt x="101906" y="217485"/>
                  </a:cubicBezTo>
                  <a:cubicBezTo>
                    <a:pt x="96696" y="216509"/>
                    <a:pt x="91813" y="215206"/>
                    <a:pt x="86929" y="213904"/>
                  </a:cubicBezTo>
                  <a:cubicBezTo>
                    <a:pt x="86278" y="212927"/>
                    <a:pt x="85627" y="211625"/>
                    <a:pt x="84976" y="210648"/>
                  </a:cubicBezTo>
                  <a:cubicBezTo>
                    <a:pt x="57953" y="158556"/>
                    <a:pt x="34511" y="96371"/>
                    <a:pt x="24418" y="24418"/>
                  </a:cubicBezTo>
                  <a:lnTo>
                    <a:pt x="37441" y="26372"/>
                  </a:lnTo>
                  <a:cubicBezTo>
                    <a:pt x="44930" y="83999"/>
                    <a:pt x="71301" y="157254"/>
                    <a:pt x="99952" y="21423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625603FB-299F-497E-BD03-85B3E25427A4}"/>
                </a:ext>
              </a:extLst>
            </p:cNvPr>
            <p:cNvSpPr/>
            <p:nvPr/>
          </p:nvSpPr>
          <p:spPr>
            <a:xfrm>
              <a:off x="14260454" y="4585919"/>
              <a:ext cx="162789" cy="195346"/>
            </a:xfrm>
            <a:custGeom>
              <a:avLst/>
              <a:gdLst>
                <a:gd name="connsiteX0" fmla="*/ 157579 w 162788"/>
                <a:gd name="connsiteY0" fmla="*/ 197300 h 195346"/>
                <a:gd name="connsiteX1" fmla="*/ 140324 w 162788"/>
                <a:gd name="connsiteY1" fmla="*/ 197300 h 195346"/>
                <a:gd name="connsiteX2" fmla="*/ 66092 w 162788"/>
                <a:gd name="connsiteY2" fmla="*/ 103859 h 195346"/>
                <a:gd name="connsiteX3" fmla="*/ 26046 w 162788"/>
                <a:gd name="connsiteY3" fmla="*/ 28000 h 195346"/>
                <a:gd name="connsiteX4" fmla="*/ 24418 w 162788"/>
                <a:gd name="connsiteY4" fmla="*/ 24418 h 195346"/>
                <a:gd name="connsiteX5" fmla="*/ 37767 w 162788"/>
                <a:gd name="connsiteY5" fmla="*/ 26372 h 195346"/>
                <a:gd name="connsiteX6" fmla="*/ 157579 w 162788"/>
                <a:gd name="connsiteY6" fmla="*/ 197300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195346">
                  <a:moveTo>
                    <a:pt x="157579" y="197300"/>
                  </a:moveTo>
                  <a:cubicBezTo>
                    <a:pt x="152045" y="197300"/>
                    <a:pt x="146184" y="197625"/>
                    <a:pt x="140324" y="197300"/>
                  </a:cubicBezTo>
                  <a:cubicBezTo>
                    <a:pt x="110045" y="168975"/>
                    <a:pt x="84976" y="134463"/>
                    <a:pt x="66092" y="103859"/>
                  </a:cubicBezTo>
                  <a:cubicBezTo>
                    <a:pt x="41348" y="63813"/>
                    <a:pt x="27348" y="30930"/>
                    <a:pt x="26046" y="28000"/>
                  </a:cubicBezTo>
                  <a:lnTo>
                    <a:pt x="24418" y="24418"/>
                  </a:lnTo>
                  <a:lnTo>
                    <a:pt x="37767" y="26372"/>
                  </a:lnTo>
                  <a:cubicBezTo>
                    <a:pt x="45581" y="43627"/>
                    <a:pt x="90511" y="139673"/>
                    <a:pt x="157579" y="19730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4E7A1409-D0E7-4734-9B9F-29B18D3995B5}"/>
                </a:ext>
              </a:extLst>
            </p:cNvPr>
            <p:cNvSpPr/>
            <p:nvPr/>
          </p:nvSpPr>
          <p:spPr>
            <a:xfrm>
              <a:off x="14207711" y="4577779"/>
              <a:ext cx="162789" cy="227904"/>
            </a:xfrm>
            <a:custGeom>
              <a:avLst/>
              <a:gdLst>
                <a:gd name="connsiteX0" fmla="*/ 155626 w 162788"/>
                <a:gd name="connsiteY0" fmla="*/ 205439 h 227904"/>
                <a:gd name="connsiteX1" fmla="*/ 139021 w 162788"/>
                <a:gd name="connsiteY1" fmla="*/ 205114 h 227904"/>
                <a:gd name="connsiteX2" fmla="*/ 139021 w 162788"/>
                <a:gd name="connsiteY2" fmla="*/ 205114 h 227904"/>
                <a:gd name="connsiteX3" fmla="*/ 71953 w 162788"/>
                <a:gd name="connsiteY3" fmla="*/ 117859 h 227904"/>
                <a:gd name="connsiteX4" fmla="*/ 24744 w 162788"/>
                <a:gd name="connsiteY4" fmla="*/ 25721 h 227904"/>
                <a:gd name="connsiteX5" fmla="*/ 24418 w 162788"/>
                <a:gd name="connsiteY5" fmla="*/ 24418 h 227904"/>
                <a:gd name="connsiteX6" fmla="*/ 37767 w 162788"/>
                <a:gd name="connsiteY6" fmla="*/ 26372 h 227904"/>
                <a:gd name="connsiteX7" fmla="*/ 155626 w 162788"/>
                <a:gd name="connsiteY7" fmla="*/ 205439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788" h="227904">
                  <a:moveTo>
                    <a:pt x="155626" y="205439"/>
                  </a:moveTo>
                  <a:cubicBezTo>
                    <a:pt x="150091" y="205439"/>
                    <a:pt x="144556" y="205439"/>
                    <a:pt x="139021" y="205114"/>
                  </a:cubicBezTo>
                  <a:lnTo>
                    <a:pt x="139021" y="205114"/>
                  </a:lnTo>
                  <a:cubicBezTo>
                    <a:pt x="111999" y="177765"/>
                    <a:pt x="89534" y="146510"/>
                    <a:pt x="71953" y="117859"/>
                  </a:cubicBezTo>
                  <a:cubicBezTo>
                    <a:pt x="41348" y="68371"/>
                    <a:pt x="25069" y="26372"/>
                    <a:pt x="24744" y="25721"/>
                  </a:cubicBezTo>
                  <a:lnTo>
                    <a:pt x="24418" y="24418"/>
                  </a:lnTo>
                  <a:lnTo>
                    <a:pt x="37767" y="26372"/>
                  </a:lnTo>
                  <a:cubicBezTo>
                    <a:pt x="46232" y="48511"/>
                    <a:pt x="87255" y="140649"/>
                    <a:pt x="155626" y="205439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8C78C649-57AC-409F-9C6A-B072F2DE6C29}"/>
                </a:ext>
              </a:extLst>
            </p:cNvPr>
            <p:cNvSpPr/>
            <p:nvPr/>
          </p:nvSpPr>
          <p:spPr>
            <a:xfrm>
              <a:off x="14153665" y="4569965"/>
              <a:ext cx="162789" cy="227904"/>
            </a:xfrm>
            <a:custGeom>
              <a:avLst/>
              <a:gdLst>
                <a:gd name="connsiteX0" fmla="*/ 150417 w 162788"/>
                <a:gd name="connsiteY0" fmla="*/ 211951 h 227904"/>
                <a:gd name="connsiteX1" fmla="*/ 134138 w 162788"/>
                <a:gd name="connsiteY1" fmla="*/ 211300 h 227904"/>
                <a:gd name="connsiteX2" fmla="*/ 79441 w 162788"/>
                <a:gd name="connsiteY2" fmla="*/ 136742 h 227904"/>
                <a:gd name="connsiteX3" fmla="*/ 24418 w 162788"/>
                <a:gd name="connsiteY3" fmla="*/ 24418 h 227904"/>
                <a:gd name="connsiteX4" fmla="*/ 37767 w 162788"/>
                <a:gd name="connsiteY4" fmla="*/ 26372 h 227904"/>
                <a:gd name="connsiteX5" fmla="*/ 150417 w 162788"/>
                <a:gd name="connsiteY5" fmla="*/ 211951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227904">
                  <a:moveTo>
                    <a:pt x="150417" y="211951"/>
                  </a:moveTo>
                  <a:cubicBezTo>
                    <a:pt x="145207" y="211951"/>
                    <a:pt x="139673" y="211625"/>
                    <a:pt x="134138" y="211300"/>
                  </a:cubicBezTo>
                  <a:cubicBezTo>
                    <a:pt x="112650" y="186556"/>
                    <a:pt x="94417" y="160835"/>
                    <a:pt x="79441" y="136742"/>
                  </a:cubicBezTo>
                  <a:cubicBezTo>
                    <a:pt x="44604" y="80417"/>
                    <a:pt x="27348" y="32232"/>
                    <a:pt x="24418" y="24418"/>
                  </a:cubicBezTo>
                  <a:lnTo>
                    <a:pt x="37767" y="26372"/>
                  </a:lnTo>
                  <a:cubicBezTo>
                    <a:pt x="46883" y="51116"/>
                    <a:pt x="82045" y="137068"/>
                    <a:pt x="150417" y="211951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322A813F-52F8-422C-9513-1D57E3114E3B}"/>
                </a:ext>
              </a:extLst>
            </p:cNvPr>
            <p:cNvSpPr/>
            <p:nvPr/>
          </p:nvSpPr>
          <p:spPr>
            <a:xfrm>
              <a:off x="14100270" y="4562477"/>
              <a:ext cx="162789" cy="227904"/>
            </a:xfrm>
            <a:custGeom>
              <a:avLst/>
              <a:gdLst>
                <a:gd name="connsiteX0" fmla="*/ 37116 w 162788"/>
                <a:gd name="connsiteY0" fmla="*/ 26046 h 227904"/>
                <a:gd name="connsiteX1" fmla="*/ 140975 w 162788"/>
                <a:gd name="connsiteY1" fmla="*/ 216509 h 227904"/>
                <a:gd name="connsiteX2" fmla="*/ 125673 w 162788"/>
                <a:gd name="connsiteY2" fmla="*/ 215532 h 227904"/>
                <a:gd name="connsiteX3" fmla="*/ 89534 w 162788"/>
                <a:gd name="connsiteY3" fmla="*/ 162789 h 227904"/>
                <a:gd name="connsiteX4" fmla="*/ 24418 w 162788"/>
                <a:gd name="connsiteY4" fmla="*/ 24418 h 227904"/>
                <a:gd name="connsiteX5" fmla="*/ 37116 w 162788"/>
                <a:gd name="connsiteY5" fmla="*/ 26046 h 227904"/>
                <a:gd name="connsiteX6" fmla="*/ 37116 w 162788"/>
                <a:gd name="connsiteY6" fmla="*/ 26046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227904">
                  <a:moveTo>
                    <a:pt x="37116" y="26046"/>
                  </a:moveTo>
                  <a:cubicBezTo>
                    <a:pt x="45255" y="51767"/>
                    <a:pt x="74232" y="130231"/>
                    <a:pt x="140975" y="216509"/>
                  </a:cubicBezTo>
                  <a:cubicBezTo>
                    <a:pt x="135766" y="216183"/>
                    <a:pt x="130556" y="215858"/>
                    <a:pt x="125673" y="215532"/>
                  </a:cubicBezTo>
                  <a:cubicBezTo>
                    <a:pt x="111999" y="197300"/>
                    <a:pt x="99952" y="179719"/>
                    <a:pt x="89534" y="162789"/>
                  </a:cubicBezTo>
                  <a:cubicBezTo>
                    <a:pt x="47209" y="94417"/>
                    <a:pt x="28976" y="38744"/>
                    <a:pt x="24418" y="24418"/>
                  </a:cubicBezTo>
                  <a:lnTo>
                    <a:pt x="37116" y="26046"/>
                  </a:lnTo>
                  <a:lnTo>
                    <a:pt x="37116" y="26046"/>
                  </a:ln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1703BC36-72F5-43B0-B7EB-1A56E3AF41D3}"/>
                </a:ext>
              </a:extLst>
            </p:cNvPr>
            <p:cNvSpPr/>
            <p:nvPr/>
          </p:nvSpPr>
          <p:spPr>
            <a:xfrm>
              <a:off x="14046224" y="4554338"/>
              <a:ext cx="130231" cy="227904"/>
            </a:xfrm>
            <a:custGeom>
              <a:avLst/>
              <a:gdLst>
                <a:gd name="connsiteX0" fmla="*/ 129254 w 130230"/>
                <a:gd name="connsiteY0" fmla="*/ 219439 h 227904"/>
                <a:gd name="connsiteX1" fmla="*/ 114278 w 130230"/>
                <a:gd name="connsiteY1" fmla="*/ 217811 h 227904"/>
                <a:gd name="connsiteX2" fmla="*/ 104510 w 130230"/>
                <a:gd name="connsiteY2" fmla="*/ 202509 h 227904"/>
                <a:gd name="connsiteX3" fmla="*/ 24418 w 130230"/>
                <a:gd name="connsiteY3" fmla="*/ 24418 h 227904"/>
                <a:gd name="connsiteX4" fmla="*/ 36790 w 130230"/>
                <a:gd name="connsiteY4" fmla="*/ 26372 h 227904"/>
                <a:gd name="connsiteX5" fmla="*/ 129254 w 130230"/>
                <a:gd name="connsiteY5" fmla="*/ 219439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230" h="227904">
                  <a:moveTo>
                    <a:pt x="129254" y="219439"/>
                  </a:moveTo>
                  <a:cubicBezTo>
                    <a:pt x="124370" y="218788"/>
                    <a:pt x="119487" y="218462"/>
                    <a:pt x="114278" y="217811"/>
                  </a:cubicBezTo>
                  <a:cubicBezTo>
                    <a:pt x="110696" y="212602"/>
                    <a:pt x="107766" y="207718"/>
                    <a:pt x="104510" y="202509"/>
                  </a:cubicBezTo>
                  <a:cubicBezTo>
                    <a:pt x="46883" y="109394"/>
                    <a:pt x="28976" y="44279"/>
                    <a:pt x="24418" y="24418"/>
                  </a:cubicBezTo>
                  <a:lnTo>
                    <a:pt x="36790" y="26372"/>
                  </a:lnTo>
                  <a:cubicBezTo>
                    <a:pt x="43302" y="51767"/>
                    <a:pt x="65767" y="122743"/>
                    <a:pt x="129254" y="219439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6026F6E2-024A-471B-BD14-8BA6EFA669B8}"/>
                </a:ext>
              </a:extLst>
            </p:cNvPr>
            <p:cNvSpPr/>
            <p:nvPr/>
          </p:nvSpPr>
          <p:spPr>
            <a:xfrm>
              <a:off x="13991853" y="4546198"/>
              <a:ext cx="130231" cy="227904"/>
            </a:xfrm>
            <a:custGeom>
              <a:avLst/>
              <a:gdLst>
                <a:gd name="connsiteX0" fmla="*/ 115580 w 130230"/>
                <a:gd name="connsiteY0" fmla="*/ 218788 h 227904"/>
                <a:gd name="connsiteX1" fmla="*/ 100929 w 130230"/>
                <a:gd name="connsiteY1" fmla="*/ 216183 h 227904"/>
                <a:gd name="connsiteX2" fmla="*/ 24418 w 130230"/>
                <a:gd name="connsiteY2" fmla="*/ 24418 h 227904"/>
                <a:gd name="connsiteX3" fmla="*/ 36465 w 130230"/>
                <a:gd name="connsiteY3" fmla="*/ 26372 h 227904"/>
                <a:gd name="connsiteX4" fmla="*/ 115580 w 130230"/>
                <a:gd name="connsiteY4" fmla="*/ 218788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227904">
                  <a:moveTo>
                    <a:pt x="115580" y="218788"/>
                  </a:moveTo>
                  <a:cubicBezTo>
                    <a:pt x="110696" y="218137"/>
                    <a:pt x="105813" y="217160"/>
                    <a:pt x="100929" y="216183"/>
                  </a:cubicBezTo>
                  <a:cubicBezTo>
                    <a:pt x="41999" y="109394"/>
                    <a:pt x="27674" y="46558"/>
                    <a:pt x="24418" y="24418"/>
                  </a:cubicBezTo>
                  <a:lnTo>
                    <a:pt x="36465" y="26372"/>
                  </a:lnTo>
                  <a:cubicBezTo>
                    <a:pt x="40697" y="50790"/>
                    <a:pt x="56976" y="114603"/>
                    <a:pt x="115580" y="218788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8" name="Group 1317">
            <a:extLst>
              <a:ext uri="{FF2B5EF4-FFF2-40B4-BE49-F238E27FC236}">
                <a16:creationId xmlns:a16="http://schemas.microsoft.com/office/drawing/2014/main" id="{B165D23E-21DB-41B9-AA7D-37F307223075}"/>
              </a:ext>
            </a:extLst>
          </p:cNvPr>
          <p:cNvGrpSpPr/>
          <p:nvPr/>
        </p:nvGrpSpPr>
        <p:grpSpPr>
          <a:xfrm>
            <a:off x="16929013" y="2793130"/>
            <a:ext cx="1224551" cy="1537801"/>
            <a:chOff x="15329424" y="2793130"/>
            <a:chExt cx="1224551" cy="1537801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EC6EE9E-83CE-47B4-9F97-B4339E7E753D}"/>
                </a:ext>
              </a:extLst>
            </p:cNvPr>
            <p:cNvSpPr/>
            <p:nvPr/>
          </p:nvSpPr>
          <p:spPr>
            <a:xfrm rot="1911468" flipH="1">
              <a:off x="16040484" y="4111306"/>
              <a:ext cx="39102" cy="39102"/>
            </a:xfrm>
            <a:custGeom>
              <a:avLst/>
              <a:gdLst>
                <a:gd name="connsiteX0" fmla="*/ 23424 w 31232"/>
                <a:gd name="connsiteY0" fmla="*/ 23424 h 31232"/>
                <a:gd name="connsiteX1" fmla="*/ 36542 w 31232"/>
                <a:gd name="connsiteY1" fmla="*/ 29671 h 31232"/>
                <a:gd name="connsiteX2" fmla="*/ 33107 w 31232"/>
                <a:gd name="connsiteY2" fmla="*/ 27797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232" h="31232">
                  <a:moveTo>
                    <a:pt x="23424" y="23424"/>
                  </a:moveTo>
                  <a:lnTo>
                    <a:pt x="36542" y="29671"/>
                  </a:lnTo>
                  <a:lnTo>
                    <a:pt x="33107" y="27797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2E1374-7970-48B6-AF8D-C9145614758A}"/>
                </a:ext>
              </a:extLst>
            </p:cNvPr>
            <p:cNvSpPr/>
            <p:nvPr/>
          </p:nvSpPr>
          <p:spPr>
            <a:xfrm rot="1911468" flipH="1">
              <a:off x="15531983" y="3480581"/>
              <a:ext cx="782022" cy="547415"/>
            </a:xfrm>
            <a:custGeom>
              <a:avLst/>
              <a:gdLst>
                <a:gd name="connsiteX0" fmla="*/ 508779 w 624652"/>
                <a:gd name="connsiteY0" fmla="*/ 209259 h 437256"/>
                <a:gd name="connsiteX1" fmla="*/ 512527 w 624652"/>
                <a:gd name="connsiteY1" fmla="*/ 192081 h 437256"/>
                <a:gd name="connsiteX2" fmla="*/ 610598 w 624652"/>
                <a:gd name="connsiteY2" fmla="*/ 23424 h 437256"/>
                <a:gd name="connsiteX3" fmla="*/ 187083 w 624652"/>
                <a:gd name="connsiteY3" fmla="*/ 221439 h 437256"/>
                <a:gd name="connsiteX4" fmla="*/ 23424 w 624652"/>
                <a:gd name="connsiteY4" fmla="*/ 402901 h 437256"/>
                <a:gd name="connsiteX5" fmla="*/ 35918 w 624652"/>
                <a:gd name="connsiteY5" fmla="*/ 408835 h 437256"/>
                <a:gd name="connsiteX6" fmla="*/ 68712 w 624652"/>
                <a:gd name="connsiteY6" fmla="*/ 424139 h 437256"/>
                <a:gd name="connsiteX7" fmla="*/ 78394 w 624652"/>
                <a:gd name="connsiteY7" fmla="*/ 428512 h 437256"/>
                <a:gd name="connsiteX8" fmla="*/ 504719 w 624652"/>
                <a:gd name="connsiteY8" fmla="*/ 229248 h 437256"/>
                <a:gd name="connsiteX9" fmla="*/ 504719 w 624652"/>
                <a:gd name="connsiteY9" fmla="*/ 229248 h 437256"/>
                <a:gd name="connsiteX10" fmla="*/ 508155 w 624652"/>
                <a:gd name="connsiteY10" fmla="*/ 212382 h 437256"/>
                <a:gd name="connsiteX11" fmla="*/ 508779 w 624652"/>
                <a:gd name="connsiteY11" fmla="*/ 209259 h 43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4652" h="437256">
                  <a:moveTo>
                    <a:pt x="508779" y="209259"/>
                  </a:moveTo>
                  <a:cubicBezTo>
                    <a:pt x="510029" y="203324"/>
                    <a:pt x="511278" y="197703"/>
                    <a:pt x="512527" y="192081"/>
                  </a:cubicBezTo>
                  <a:cubicBezTo>
                    <a:pt x="533766" y="102443"/>
                    <a:pt x="570308" y="51534"/>
                    <a:pt x="610598" y="23424"/>
                  </a:cubicBezTo>
                  <a:lnTo>
                    <a:pt x="187083" y="221439"/>
                  </a:lnTo>
                  <a:cubicBezTo>
                    <a:pt x="147106" y="298584"/>
                    <a:pt x="89638" y="361362"/>
                    <a:pt x="23424" y="402901"/>
                  </a:cubicBezTo>
                  <a:lnTo>
                    <a:pt x="35918" y="408835"/>
                  </a:lnTo>
                  <a:lnTo>
                    <a:pt x="68712" y="424139"/>
                  </a:lnTo>
                  <a:lnTo>
                    <a:pt x="78394" y="428512"/>
                  </a:lnTo>
                  <a:lnTo>
                    <a:pt x="504719" y="229248"/>
                  </a:lnTo>
                  <a:cubicBezTo>
                    <a:pt x="504719" y="229248"/>
                    <a:pt x="504719" y="229248"/>
                    <a:pt x="504719" y="229248"/>
                  </a:cubicBezTo>
                  <a:cubicBezTo>
                    <a:pt x="505969" y="223626"/>
                    <a:pt x="507218" y="218004"/>
                    <a:pt x="508155" y="212382"/>
                  </a:cubicBezTo>
                  <a:cubicBezTo>
                    <a:pt x="508155" y="211445"/>
                    <a:pt x="508467" y="210508"/>
                    <a:pt x="508779" y="2092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8892C92-28D6-4769-AF3B-958784DCDC88}"/>
                </a:ext>
              </a:extLst>
            </p:cNvPr>
            <p:cNvSpPr/>
            <p:nvPr/>
          </p:nvSpPr>
          <p:spPr>
            <a:xfrm rot="1911468" flipH="1">
              <a:off x="16046187" y="4187675"/>
              <a:ext cx="351910" cy="117303"/>
            </a:xfrm>
            <a:custGeom>
              <a:avLst/>
              <a:gdLst>
                <a:gd name="connsiteX0" fmla="*/ 218941 w 281093"/>
                <a:gd name="connsiteY0" fmla="*/ 47161 h 93697"/>
                <a:gd name="connsiteX1" fmla="*/ 23424 w 281093"/>
                <a:gd name="connsiteY1" fmla="*/ 74021 h 93697"/>
                <a:gd name="connsiteX2" fmla="*/ 43726 w 281093"/>
                <a:gd name="connsiteY2" fmla="*/ 88388 h 93697"/>
                <a:gd name="connsiteX3" fmla="*/ 44350 w 281093"/>
                <a:gd name="connsiteY3" fmla="*/ 88388 h 93697"/>
                <a:gd name="connsiteX4" fmla="*/ 224250 w 281093"/>
                <a:gd name="connsiteY4" fmla="*/ 58093 h 93697"/>
                <a:gd name="connsiteX5" fmla="*/ 274222 w 281093"/>
                <a:gd name="connsiteY5" fmla="*/ 29359 h 93697"/>
                <a:gd name="connsiteX6" fmla="*/ 261729 w 281093"/>
                <a:gd name="connsiteY6" fmla="*/ 23424 h 93697"/>
                <a:gd name="connsiteX7" fmla="*/ 218941 w 281093"/>
                <a:gd name="connsiteY7" fmla="*/ 47161 h 9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093" h="93697">
                  <a:moveTo>
                    <a:pt x="218941" y="47161"/>
                  </a:moveTo>
                  <a:cubicBezTo>
                    <a:pt x="157100" y="76208"/>
                    <a:pt x="89325" y="86827"/>
                    <a:pt x="23424" y="74021"/>
                  </a:cubicBezTo>
                  <a:cubicBezTo>
                    <a:pt x="29046" y="78082"/>
                    <a:pt x="35918" y="82767"/>
                    <a:pt x="43726" y="88388"/>
                  </a:cubicBezTo>
                  <a:lnTo>
                    <a:pt x="44350" y="88388"/>
                  </a:lnTo>
                  <a:cubicBezTo>
                    <a:pt x="113999" y="98695"/>
                    <a:pt x="174903" y="81205"/>
                    <a:pt x="224250" y="58093"/>
                  </a:cubicBezTo>
                  <a:cubicBezTo>
                    <a:pt x="235806" y="52783"/>
                    <a:pt x="261105" y="38729"/>
                    <a:pt x="274222" y="29359"/>
                  </a:cubicBezTo>
                  <a:lnTo>
                    <a:pt x="261729" y="23424"/>
                  </a:lnTo>
                  <a:cubicBezTo>
                    <a:pt x="247675" y="32482"/>
                    <a:pt x="233620" y="40290"/>
                    <a:pt x="218941" y="4716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C030AAA-9FDA-410A-94A1-C189470C154B}"/>
                </a:ext>
              </a:extLst>
            </p:cNvPr>
            <p:cNvSpPr/>
            <p:nvPr/>
          </p:nvSpPr>
          <p:spPr>
            <a:xfrm rot="1911468" flipH="1">
              <a:off x="15976293" y="4166862"/>
              <a:ext cx="312808" cy="156405"/>
            </a:xfrm>
            <a:custGeom>
              <a:avLst/>
              <a:gdLst>
                <a:gd name="connsiteX0" fmla="*/ 23424 w 249861"/>
                <a:gd name="connsiteY0" fmla="*/ 105879 h 124930"/>
                <a:gd name="connsiteX1" fmla="*/ 38728 w 249861"/>
                <a:gd name="connsiteY1" fmla="*/ 116185 h 124930"/>
                <a:gd name="connsiteX2" fmla="*/ 159599 w 249861"/>
                <a:gd name="connsiteY2" fmla="*/ 76208 h 124930"/>
                <a:gd name="connsiteX3" fmla="*/ 239554 w 249861"/>
                <a:gd name="connsiteY3" fmla="*/ 31857 h 124930"/>
                <a:gd name="connsiteX4" fmla="*/ 242990 w 249861"/>
                <a:gd name="connsiteY4" fmla="*/ 29359 h 124930"/>
                <a:gd name="connsiteX5" fmla="*/ 229872 w 249861"/>
                <a:gd name="connsiteY5" fmla="*/ 23424 h 124930"/>
                <a:gd name="connsiteX6" fmla="*/ 23424 w 249861"/>
                <a:gd name="connsiteY6" fmla="*/ 10587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861" h="124930">
                  <a:moveTo>
                    <a:pt x="23424" y="105879"/>
                  </a:moveTo>
                  <a:cubicBezTo>
                    <a:pt x="28422" y="109314"/>
                    <a:pt x="33419" y="112750"/>
                    <a:pt x="38728" y="116185"/>
                  </a:cubicBezTo>
                  <a:cubicBezTo>
                    <a:pt x="82142" y="108690"/>
                    <a:pt x="124931" y="92449"/>
                    <a:pt x="159599" y="76208"/>
                  </a:cubicBezTo>
                  <a:cubicBezTo>
                    <a:pt x="204886" y="54969"/>
                    <a:pt x="236743" y="33731"/>
                    <a:pt x="239554" y="31857"/>
                  </a:cubicBezTo>
                  <a:lnTo>
                    <a:pt x="242990" y="29359"/>
                  </a:lnTo>
                  <a:lnTo>
                    <a:pt x="229872" y="23424"/>
                  </a:lnTo>
                  <a:cubicBezTo>
                    <a:pt x="213007" y="34356"/>
                    <a:pt x="117122" y="93698"/>
                    <a:pt x="23424" y="10587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1624922-4B9F-4138-8FA4-81C4DC9F87B2}"/>
                </a:ext>
              </a:extLst>
            </p:cNvPr>
            <p:cNvSpPr/>
            <p:nvPr/>
          </p:nvSpPr>
          <p:spPr>
            <a:xfrm rot="1911468" flipH="1">
              <a:off x="15908592" y="4160239"/>
              <a:ext cx="312808" cy="156405"/>
            </a:xfrm>
            <a:custGeom>
              <a:avLst/>
              <a:gdLst>
                <a:gd name="connsiteX0" fmla="*/ 23424 w 249861"/>
                <a:gd name="connsiteY0" fmla="*/ 113999 h 124930"/>
                <a:gd name="connsiteX1" fmla="*/ 38416 w 249861"/>
                <a:gd name="connsiteY1" fmla="*/ 123681 h 124930"/>
                <a:gd name="connsiteX2" fmla="*/ 38416 w 249861"/>
                <a:gd name="connsiteY2" fmla="*/ 123681 h 124930"/>
                <a:gd name="connsiteX3" fmla="*/ 149292 w 249861"/>
                <a:gd name="connsiteY3" fmla="*/ 84953 h 124930"/>
                <a:gd name="connsiteX4" fmla="*/ 245176 w 249861"/>
                <a:gd name="connsiteY4" fmla="*/ 30296 h 124930"/>
                <a:gd name="connsiteX5" fmla="*/ 246425 w 249861"/>
                <a:gd name="connsiteY5" fmla="*/ 29359 h 124930"/>
                <a:gd name="connsiteX6" fmla="*/ 233620 w 249861"/>
                <a:gd name="connsiteY6" fmla="*/ 23424 h 124930"/>
                <a:gd name="connsiteX7" fmla="*/ 23424 w 249861"/>
                <a:gd name="connsiteY7" fmla="*/ 11399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861" h="124930">
                  <a:moveTo>
                    <a:pt x="23424" y="113999"/>
                  </a:moveTo>
                  <a:cubicBezTo>
                    <a:pt x="28422" y="117122"/>
                    <a:pt x="33419" y="120246"/>
                    <a:pt x="38416" y="123681"/>
                  </a:cubicBezTo>
                  <a:lnTo>
                    <a:pt x="38416" y="123681"/>
                  </a:lnTo>
                  <a:cubicBezTo>
                    <a:pt x="78394" y="114936"/>
                    <a:pt x="116810" y="100257"/>
                    <a:pt x="149292" y="84953"/>
                  </a:cubicBezTo>
                  <a:cubicBezTo>
                    <a:pt x="205511" y="58717"/>
                    <a:pt x="244551" y="30920"/>
                    <a:pt x="245176" y="30296"/>
                  </a:cubicBezTo>
                  <a:lnTo>
                    <a:pt x="246425" y="29359"/>
                  </a:lnTo>
                  <a:lnTo>
                    <a:pt x="233620" y="23424"/>
                  </a:lnTo>
                  <a:cubicBezTo>
                    <a:pt x="212694" y="37792"/>
                    <a:pt x="122432" y="95884"/>
                    <a:pt x="23424" y="1139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34E70D1-CAA1-4169-A3E7-487E32140795}"/>
                </a:ext>
              </a:extLst>
            </p:cNvPr>
            <p:cNvSpPr/>
            <p:nvPr/>
          </p:nvSpPr>
          <p:spPr>
            <a:xfrm rot="1911468" flipH="1">
              <a:off x="15835578" y="4150313"/>
              <a:ext cx="312808" cy="156405"/>
            </a:xfrm>
            <a:custGeom>
              <a:avLst/>
              <a:gdLst>
                <a:gd name="connsiteX0" fmla="*/ 23424 w 249861"/>
                <a:gd name="connsiteY0" fmla="*/ 123369 h 124930"/>
                <a:gd name="connsiteX1" fmla="*/ 38104 w 249861"/>
                <a:gd name="connsiteY1" fmla="*/ 132114 h 124930"/>
                <a:gd name="connsiteX2" fmla="*/ 130552 w 249861"/>
                <a:gd name="connsiteY2" fmla="*/ 97446 h 124930"/>
                <a:gd name="connsiteX3" fmla="*/ 245176 w 249861"/>
                <a:gd name="connsiteY3" fmla="*/ 29359 h 124930"/>
                <a:gd name="connsiteX4" fmla="*/ 232371 w 249861"/>
                <a:gd name="connsiteY4" fmla="*/ 23424 h 124930"/>
                <a:gd name="connsiteX5" fmla="*/ 23424 w 249861"/>
                <a:gd name="connsiteY5" fmla="*/ 12336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861" h="124930">
                  <a:moveTo>
                    <a:pt x="23424" y="123369"/>
                  </a:moveTo>
                  <a:cubicBezTo>
                    <a:pt x="28109" y="126180"/>
                    <a:pt x="33107" y="129303"/>
                    <a:pt x="38104" y="132114"/>
                  </a:cubicBezTo>
                  <a:cubicBezTo>
                    <a:pt x="71835" y="122744"/>
                    <a:pt x="103068" y="110251"/>
                    <a:pt x="130552" y="97446"/>
                  </a:cubicBezTo>
                  <a:cubicBezTo>
                    <a:pt x="194579" y="67462"/>
                    <a:pt x="237993" y="34981"/>
                    <a:pt x="245176" y="29359"/>
                  </a:cubicBezTo>
                  <a:lnTo>
                    <a:pt x="232371" y="23424"/>
                  </a:lnTo>
                  <a:cubicBezTo>
                    <a:pt x="209883" y="40290"/>
                    <a:pt x="128054" y="96197"/>
                    <a:pt x="23424" y="12336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FC49B1B-73D0-4B5B-83D2-089A51798D60}"/>
                </a:ext>
              </a:extLst>
            </p:cNvPr>
            <p:cNvSpPr/>
            <p:nvPr/>
          </p:nvSpPr>
          <p:spPr>
            <a:xfrm rot="1911468" flipH="1">
              <a:off x="15747516" y="4135426"/>
              <a:ext cx="312808" cy="195505"/>
            </a:xfrm>
            <a:custGeom>
              <a:avLst/>
              <a:gdLst>
                <a:gd name="connsiteX0" fmla="*/ 227374 w 249861"/>
                <a:gd name="connsiteY0" fmla="*/ 23424 h 156163"/>
                <a:gd name="connsiteX1" fmla="*/ 23424 w 249861"/>
                <a:gd name="connsiteY1" fmla="*/ 132739 h 156163"/>
                <a:gd name="connsiteX2" fmla="*/ 37791 w 249861"/>
                <a:gd name="connsiteY2" fmla="*/ 140859 h 156163"/>
                <a:gd name="connsiteX3" fmla="*/ 100881 w 249861"/>
                <a:gd name="connsiteY3" fmla="*/ 114936 h 156163"/>
                <a:gd name="connsiteX4" fmla="*/ 239867 w 249861"/>
                <a:gd name="connsiteY4" fmla="*/ 29359 h 156163"/>
                <a:gd name="connsiteX5" fmla="*/ 227374 w 249861"/>
                <a:gd name="connsiteY5" fmla="*/ 23424 h 156163"/>
                <a:gd name="connsiteX6" fmla="*/ 227374 w 249861"/>
                <a:gd name="connsiteY6" fmla="*/ 23424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861" h="156163">
                  <a:moveTo>
                    <a:pt x="227374" y="23424"/>
                  </a:moveTo>
                  <a:cubicBezTo>
                    <a:pt x="204886" y="41539"/>
                    <a:pt x="133363" y="94635"/>
                    <a:pt x="23424" y="132739"/>
                  </a:cubicBezTo>
                  <a:cubicBezTo>
                    <a:pt x="28109" y="135550"/>
                    <a:pt x="33107" y="138048"/>
                    <a:pt x="37791" y="140859"/>
                  </a:cubicBezTo>
                  <a:cubicBezTo>
                    <a:pt x="60591" y="132426"/>
                    <a:pt x="81517" y="123681"/>
                    <a:pt x="100881" y="114936"/>
                  </a:cubicBezTo>
                  <a:cubicBezTo>
                    <a:pt x="178651" y="78706"/>
                    <a:pt x="227374" y="39665"/>
                    <a:pt x="239867" y="29359"/>
                  </a:cubicBezTo>
                  <a:lnTo>
                    <a:pt x="227374" y="23424"/>
                  </a:lnTo>
                  <a:lnTo>
                    <a:pt x="227374" y="2342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E23DF93-9E74-4748-ADAD-96E31020C78F}"/>
                </a:ext>
              </a:extLst>
            </p:cNvPr>
            <p:cNvSpPr/>
            <p:nvPr/>
          </p:nvSpPr>
          <p:spPr>
            <a:xfrm rot="1911468" flipH="1">
              <a:off x="15623029" y="3259735"/>
              <a:ext cx="625617" cy="469213"/>
            </a:xfrm>
            <a:custGeom>
              <a:avLst/>
              <a:gdLst>
                <a:gd name="connsiteX0" fmla="*/ 446939 w 499722"/>
                <a:gd name="connsiteY0" fmla="*/ 174278 h 374791"/>
                <a:gd name="connsiteX1" fmla="*/ 488478 w 499722"/>
                <a:gd name="connsiteY1" fmla="*/ 153352 h 374791"/>
                <a:gd name="connsiteX2" fmla="*/ 497536 w 499722"/>
                <a:gd name="connsiteY2" fmla="*/ 81205 h 374791"/>
                <a:gd name="connsiteX3" fmla="*/ 497536 w 499722"/>
                <a:gd name="connsiteY3" fmla="*/ 81205 h 374791"/>
                <a:gd name="connsiteX4" fmla="*/ 490352 w 499722"/>
                <a:gd name="connsiteY4" fmla="*/ 75583 h 374791"/>
                <a:gd name="connsiteX5" fmla="*/ 452561 w 499722"/>
                <a:gd name="connsiteY5" fmla="*/ 41227 h 374791"/>
                <a:gd name="connsiteX6" fmla="*/ 437569 w 499722"/>
                <a:gd name="connsiteY6" fmla="*/ 23424 h 374791"/>
                <a:gd name="connsiteX7" fmla="*/ 143670 w 499722"/>
                <a:gd name="connsiteY7" fmla="*/ 160848 h 374791"/>
                <a:gd name="connsiteX8" fmla="*/ 48411 w 499722"/>
                <a:gd name="connsiteY8" fmla="*/ 316074 h 374791"/>
                <a:gd name="connsiteX9" fmla="*/ 23424 w 499722"/>
                <a:gd name="connsiteY9" fmla="*/ 372293 h 374791"/>
                <a:gd name="connsiteX10" fmla="*/ 446939 w 499722"/>
                <a:gd name="connsiteY10" fmla="*/ 174278 h 37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722" h="374791">
                  <a:moveTo>
                    <a:pt x="446939" y="174278"/>
                  </a:moveTo>
                  <a:cubicBezTo>
                    <a:pt x="460681" y="164908"/>
                    <a:pt x="474424" y="158037"/>
                    <a:pt x="488478" y="153352"/>
                  </a:cubicBezTo>
                  <a:cubicBezTo>
                    <a:pt x="490977" y="128991"/>
                    <a:pt x="493788" y="104942"/>
                    <a:pt x="497536" y="81205"/>
                  </a:cubicBezTo>
                  <a:cubicBezTo>
                    <a:pt x="497536" y="81205"/>
                    <a:pt x="497536" y="81205"/>
                    <a:pt x="497536" y="81205"/>
                  </a:cubicBezTo>
                  <a:cubicBezTo>
                    <a:pt x="495037" y="79331"/>
                    <a:pt x="492538" y="77457"/>
                    <a:pt x="490352" y="75583"/>
                  </a:cubicBezTo>
                  <a:cubicBezTo>
                    <a:pt x="476610" y="65276"/>
                    <a:pt x="464117" y="53720"/>
                    <a:pt x="452561" y="41227"/>
                  </a:cubicBezTo>
                  <a:cubicBezTo>
                    <a:pt x="447251" y="35605"/>
                    <a:pt x="442254" y="29671"/>
                    <a:pt x="437569" y="23424"/>
                  </a:cubicBezTo>
                  <a:lnTo>
                    <a:pt x="143670" y="160848"/>
                  </a:lnTo>
                  <a:cubicBezTo>
                    <a:pt x="104629" y="203949"/>
                    <a:pt x="70898" y="255795"/>
                    <a:pt x="48411" y="316074"/>
                  </a:cubicBezTo>
                  <a:cubicBezTo>
                    <a:pt x="41227" y="335439"/>
                    <a:pt x="32794" y="354490"/>
                    <a:pt x="23424" y="372293"/>
                  </a:cubicBezTo>
                  <a:lnTo>
                    <a:pt x="446939" y="17427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A2B65F2-C1DC-44D1-AC97-28D4702CF482}"/>
                </a:ext>
              </a:extLst>
            </p:cNvPr>
            <p:cNvSpPr/>
            <p:nvPr/>
          </p:nvSpPr>
          <p:spPr>
            <a:xfrm rot="1911468" flipH="1">
              <a:off x="15560249" y="3726907"/>
              <a:ext cx="586515" cy="391010"/>
            </a:xfrm>
            <a:custGeom>
              <a:avLst/>
              <a:gdLst>
                <a:gd name="connsiteX0" fmla="*/ 450062 w 468489"/>
                <a:gd name="connsiteY0" fmla="*/ 23424 h 312326"/>
                <a:gd name="connsiteX1" fmla="*/ 386348 w 468489"/>
                <a:gd name="connsiteY1" fmla="*/ 208322 h 312326"/>
                <a:gd name="connsiteX2" fmla="*/ 190519 w 468489"/>
                <a:gd name="connsiteY2" fmla="*/ 299833 h 312326"/>
                <a:gd name="connsiteX3" fmla="*/ 183960 w 468489"/>
                <a:gd name="connsiteY3" fmla="*/ 296710 h 312326"/>
                <a:gd name="connsiteX4" fmla="*/ 171467 w 468489"/>
                <a:gd name="connsiteY4" fmla="*/ 290776 h 312326"/>
                <a:gd name="connsiteX5" fmla="*/ 131489 w 468489"/>
                <a:gd name="connsiteY5" fmla="*/ 272349 h 312326"/>
                <a:gd name="connsiteX6" fmla="*/ 124931 w 468489"/>
                <a:gd name="connsiteY6" fmla="*/ 269225 h 312326"/>
                <a:gd name="connsiteX7" fmla="*/ 118372 w 468489"/>
                <a:gd name="connsiteY7" fmla="*/ 266414 h 312326"/>
                <a:gd name="connsiteX8" fmla="*/ 79019 w 468489"/>
                <a:gd name="connsiteY8" fmla="*/ 248300 h 312326"/>
                <a:gd name="connsiteX9" fmla="*/ 65901 w 468489"/>
                <a:gd name="connsiteY9" fmla="*/ 242053 h 312326"/>
                <a:gd name="connsiteX10" fmla="*/ 27172 w 468489"/>
                <a:gd name="connsiteY10" fmla="*/ 224250 h 312326"/>
                <a:gd name="connsiteX11" fmla="*/ 23424 w 468489"/>
                <a:gd name="connsiteY11" fmla="*/ 222689 h 312326"/>
                <a:gd name="connsiteX12" fmla="*/ 168969 w 468489"/>
                <a:gd name="connsiteY12" fmla="*/ 154602 h 312326"/>
                <a:gd name="connsiteX13" fmla="*/ 450062 w 468489"/>
                <a:gd name="connsiteY13" fmla="*/ 23424 h 31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8489" h="312326">
                  <a:moveTo>
                    <a:pt x="450062" y="23424"/>
                  </a:moveTo>
                  <a:cubicBezTo>
                    <a:pt x="434134" y="93698"/>
                    <a:pt x="412271" y="154914"/>
                    <a:pt x="386348" y="208322"/>
                  </a:cubicBezTo>
                  <a:lnTo>
                    <a:pt x="190519" y="299833"/>
                  </a:lnTo>
                  <a:lnTo>
                    <a:pt x="183960" y="296710"/>
                  </a:lnTo>
                  <a:lnTo>
                    <a:pt x="171467" y="290776"/>
                  </a:lnTo>
                  <a:lnTo>
                    <a:pt x="131489" y="272349"/>
                  </a:lnTo>
                  <a:lnTo>
                    <a:pt x="124931" y="269225"/>
                  </a:lnTo>
                  <a:lnTo>
                    <a:pt x="118372" y="266414"/>
                  </a:lnTo>
                  <a:lnTo>
                    <a:pt x="79019" y="248300"/>
                  </a:lnTo>
                  <a:lnTo>
                    <a:pt x="65901" y="242053"/>
                  </a:lnTo>
                  <a:lnTo>
                    <a:pt x="27172" y="224250"/>
                  </a:lnTo>
                  <a:lnTo>
                    <a:pt x="23424" y="222689"/>
                  </a:lnTo>
                  <a:lnTo>
                    <a:pt x="168969" y="154602"/>
                  </a:lnTo>
                  <a:lnTo>
                    <a:pt x="450062" y="2342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B17B14A-5227-4462-9974-10D995C919B0}"/>
                </a:ext>
              </a:extLst>
            </p:cNvPr>
            <p:cNvSpPr/>
            <p:nvPr/>
          </p:nvSpPr>
          <p:spPr>
            <a:xfrm>
              <a:off x="15957685" y="3360096"/>
              <a:ext cx="234607" cy="78202"/>
            </a:xfrm>
            <a:custGeom>
              <a:avLst/>
              <a:gdLst>
                <a:gd name="connsiteX0" fmla="*/ 190519 w 187395"/>
                <a:gd name="connsiteY0" fmla="*/ 23424 h 62465"/>
                <a:gd name="connsiteX1" fmla="*/ 49660 w 187395"/>
                <a:gd name="connsiteY1" fmla="*/ 56531 h 62465"/>
                <a:gd name="connsiteX2" fmla="*/ 36542 w 187395"/>
                <a:gd name="connsiteY2" fmla="*/ 57780 h 62465"/>
                <a:gd name="connsiteX3" fmla="*/ 23424 w 187395"/>
                <a:gd name="connsiteY3" fmla="*/ 59030 h 62465"/>
                <a:gd name="connsiteX4" fmla="*/ 44663 w 187395"/>
                <a:gd name="connsiteY4" fmla="*/ 56843 h 62465"/>
                <a:gd name="connsiteX5" fmla="*/ 49660 w 187395"/>
                <a:gd name="connsiteY5" fmla="*/ 56219 h 62465"/>
                <a:gd name="connsiteX6" fmla="*/ 67462 w 187395"/>
                <a:gd name="connsiteY6" fmla="*/ 53720 h 62465"/>
                <a:gd name="connsiteX7" fmla="*/ 90887 w 187395"/>
                <a:gd name="connsiteY7" fmla="*/ 49660 h 62465"/>
                <a:gd name="connsiteX8" fmla="*/ 107440 w 187395"/>
                <a:gd name="connsiteY8" fmla="*/ 46224 h 62465"/>
                <a:gd name="connsiteX9" fmla="*/ 144919 w 187395"/>
                <a:gd name="connsiteY9" fmla="*/ 37167 h 62465"/>
                <a:gd name="connsiteX10" fmla="*/ 148980 w 187395"/>
                <a:gd name="connsiteY10" fmla="*/ 36230 h 62465"/>
                <a:gd name="connsiteX11" fmla="*/ 168969 w 187395"/>
                <a:gd name="connsiteY11" fmla="*/ 30296 h 62465"/>
                <a:gd name="connsiteX12" fmla="*/ 190519 w 187395"/>
                <a:gd name="connsiteY12" fmla="*/ 23424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62465">
                  <a:moveTo>
                    <a:pt x="190519" y="23424"/>
                  </a:moveTo>
                  <a:cubicBezTo>
                    <a:pt x="147418" y="39978"/>
                    <a:pt x="99944" y="51222"/>
                    <a:pt x="49660" y="56531"/>
                  </a:cubicBezTo>
                  <a:cubicBezTo>
                    <a:pt x="45287" y="57156"/>
                    <a:pt x="40915" y="57468"/>
                    <a:pt x="36542" y="57780"/>
                  </a:cubicBezTo>
                  <a:cubicBezTo>
                    <a:pt x="32170" y="58093"/>
                    <a:pt x="27797" y="58405"/>
                    <a:pt x="23424" y="59030"/>
                  </a:cubicBezTo>
                  <a:cubicBezTo>
                    <a:pt x="30608" y="58405"/>
                    <a:pt x="37792" y="57780"/>
                    <a:pt x="44663" y="56843"/>
                  </a:cubicBezTo>
                  <a:cubicBezTo>
                    <a:pt x="46537" y="56531"/>
                    <a:pt x="48098" y="56531"/>
                    <a:pt x="49660" y="56219"/>
                  </a:cubicBezTo>
                  <a:cubicBezTo>
                    <a:pt x="55594" y="55594"/>
                    <a:pt x="61528" y="54657"/>
                    <a:pt x="67462" y="53720"/>
                  </a:cubicBezTo>
                  <a:cubicBezTo>
                    <a:pt x="75271" y="52471"/>
                    <a:pt x="83079" y="51222"/>
                    <a:pt x="90887" y="49660"/>
                  </a:cubicBezTo>
                  <a:cubicBezTo>
                    <a:pt x="96509" y="48723"/>
                    <a:pt x="101818" y="47474"/>
                    <a:pt x="107440" y="46224"/>
                  </a:cubicBezTo>
                  <a:cubicBezTo>
                    <a:pt x="119933" y="43726"/>
                    <a:pt x="132739" y="40602"/>
                    <a:pt x="144919" y="37167"/>
                  </a:cubicBezTo>
                  <a:cubicBezTo>
                    <a:pt x="146169" y="36855"/>
                    <a:pt x="147730" y="36542"/>
                    <a:pt x="148980" y="36230"/>
                  </a:cubicBezTo>
                  <a:cubicBezTo>
                    <a:pt x="155538" y="34356"/>
                    <a:pt x="162097" y="32482"/>
                    <a:pt x="168969" y="30296"/>
                  </a:cubicBezTo>
                  <a:cubicBezTo>
                    <a:pt x="176464" y="28109"/>
                    <a:pt x="183648" y="25611"/>
                    <a:pt x="190519" y="2342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BB53FE2-786A-4D7E-A5F4-AF8A55DCB877}"/>
                </a:ext>
              </a:extLst>
            </p:cNvPr>
            <p:cNvSpPr/>
            <p:nvPr/>
          </p:nvSpPr>
          <p:spPr>
            <a:xfrm>
              <a:off x="15958075" y="3401543"/>
              <a:ext cx="78202" cy="39102"/>
            </a:xfrm>
            <a:custGeom>
              <a:avLst/>
              <a:gdLst>
                <a:gd name="connsiteX0" fmla="*/ 44663 w 62465"/>
                <a:gd name="connsiteY0" fmla="*/ 23424 h 31232"/>
                <a:gd name="connsiteX1" fmla="*/ 36542 w 62465"/>
                <a:gd name="connsiteY1" fmla="*/ 24361 h 31232"/>
                <a:gd name="connsiteX2" fmla="*/ 23424 w 62465"/>
                <a:gd name="connsiteY2" fmla="*/ 25611 h 31232"/>
                <a:gd name="connsiteX3" fmla="*/ 44663 w 62465"/>
                <a:gd name="connsiteY3" fmla="*/ 23424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65" h="31232">
                  <a:moveTo>
                    <a:pt x="44663" y="23424"/>
                  </a:moveTo>
                  <a:cubicBezTo>
                    <a:pt x="41852" y="23737"/>
                    <a:pt x="39041" y="24049"/>
                    <a:pt x="36542" y="24361"/>
                  </a:cubicBezTo>
                  <a:cubicBezTo>
                    <a:pt x="32170" y="24674"/>
                    <a:pt x="27797" y="24986"/>
                    <a:pt x="23424" y="25611"/>
                  </a:cubicBezTo>
                  <a:cubicBezTo>
                    <a:pt x="30296" y="24986"/>
                    <a:pt x="37479" y="24049"/>
                    <a:pt x="44663" y="23424"/>
                  </a:cubicBezTo>
                  <a:close/>
                </a:path>
              </a:pathLst>
            </a:custGeom>
            <a:solidFill>
              <a:srgbClr val="F985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87198A4B-9C92-4717-8D2B-0DC73FEB05E4}"/>
                </a:ext>
              </a:extLst>
            </p:cNvPr>
            <p:cNvSpPr/>
            <p:nvPr/>
          </p:nvSpPr>
          <p:spPr>
            <a:xfrm>
              <a:off x="15990921" y="3003495"/>
              <a:ext cx="234607" cy="430112"/>
            </a:xfrm>
            <a:custGeom>
              <a:avLst/>
              <a:gdLst>
                <a:gd name="connsiteX0" fmla="*/ 163971 w 187395"/>
                <a:gd name="connsiteY0" fmla="*/ 23424 h 343559"/>
                <a:gd name="connsiteX1" fmla="*/ 163971 w 187395"/>
                <a:gd name="connsiteY1" fmla="*/ 307954 h 343559"/>
                <a:gd name="connsiteX2" fmla="*/ 142733 w 187395"/>
                <a:gd name="connsiteY2" fmla="*/ 314825 h 343559"/>
                <a:gd name="connsiteX3" fmla="*/ 122744 w 187395"/>
                <a:gd name="connsiteY3" fmla="*/ 320759 h 343559"/>
                <a:gd name="connsiteX4" fmla="*/ 118684 w 187395"/>
                <a:gd name="connsiteY4" fmla="*/ 321696 h 343559"/>
                <a:gd name="connsiteX5" fmla="*/ 81205 w 187395"/>
                <a:gd name="connsiteY5" fmla="*/ 330754 h 343559"/>
                <a:gd name="connsiteX6" fmla="*/ 64652 w 187395"/>
                <a:gd name="connsiteY6" fmla="*/ 334189 h 343559"/>
                <a:gd name="connsiteX7" fmla="*/ 41227 w 187395"/>
                <a:gd name="connsiteY7" fmla="*/ 338249 h 343559"/>
                <a:gd name="connsiteX8" fmla="*/ 23424 w 187395"/>
                <a:gd name="connsiteY8" fmla="*/ 340748 h 343559"/>
                <a:gd name="connsiteX9" fmla="*/ 23424 w 187395"/>
                <a:gd name="connsiteY9" fmla="*/ 86827 h 343559"/>
                <a:gd name="connsiteX10" fmla="*/ 86202 w 187395"/>
                <a:gd name="connsiteY10" fmla="*/ 68399 h 343559"/>
                <a:gd name="connsiteX11" fmla="*/ 86514 w 187395"/>
                <a:gd name="connsiteY11" fmla="*/ 68087 h 343559"/>
                <a:gd name="connsiteX12" fmla="*/ 163971 w 187395"/>
                <a:gd name="connsiteY12" fmla="*/ 23424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343559">
                  <a:moveTo>
                    <a:pt x="163971" y="23424"/>
                  </a:moveTo>
                  <a:lnTo>
                    <a:pt x="163971" y="307954"/>
                  </a:lnTo>
                  <a:cubicBezTo>
                    <a:pt x="156788" y="310140"/>
                    <a:pt x="149604" y="312639"/>
                    <a:pt x="142733" y="314825"/>
                  </a:cubicBezTo>
                  <a:cubicBezTo>
                    <a:pt x="136174" y="317011"/>
                    <a:pt x="129615" y="318885"/>
                    <a:pt x="122744" y="320759"/>
                  </a:cubicBezTo>
                  <a:cubicBezTo>
                    <a:pt x="121495" y="321072"/>
                    <a:pt x="119933" y="321384"/>
                    <a:pt x="118684" y="321696"/>
                  </a:cubicBezTo>
                  <a:cubicBezTo>
                    <a:pt x="106191" y="325132"/>
                    <a:pt x="93698" y="328255"/>
                    <a:pt x="81205" y="330754"/>
                  </a:cubicBezTo>
                  <a:cubicBezTo>
                    <a:pt x="75583" y="332003"/>
                    <a:pt x="70273" y="333252"/>
                    <a:pt x="64652" y="334189"/>
                  </a:cubicBezTo>
                  <a:cubicBezTo>
                    <a:pt x="56843" y="335751"/>
                    <a:pt x="49035" y="337000"/>
                    <a:pt x="41227" y="338249"/>
                  </a:cubicBezTo>
                  <a:cubicBezTo>
                    <a:pt x="35293" y="339186"/>
                    <a:pt x="29359" y="340123"/>
                    <a:pt x="23424" y="340748"/>
                  </a:cubicBezTo>
                  <a:lnTo>
                    <a:pt x="23424" y="86827"/>
                  </a:lnTo>
                  <a:cubicBezTo>
                    <a:pt x="45287" y="82766"/>
                    <a:pt x="66213" y="76208"/>
                    <a:pt x="86202" y="68399"/>
                  </a:cubicBezTo>
                  <a:cubicBezTo>
                    <a:pt x="86202" y="68087"/>
                    <a:pt x="86514" y="68087"/>
                    <a:pt x="86514" y="68087"/>
                  </a:cubicBezTo>
                  <a:cubicBezTo>
                    <a:pt x="114936" y="56531"/>
                    <a:pt x="141171" y="41539"/>
                    <a:pt x="163971" y="2342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5A91312-8C6B-45DE-A460-E94C6AFB41DA}"/>
                </a:ext>
              </a:extLst>
            </p:cNvPr>
            <p:cNvSpPr/>
            <p:nvPr/>
          </p:nvSpPr>
          <p:spPr>
            <a:xfrm>
              <a:off x="16344003" y="2800169"/>
              <a:ext cx="156405" cy="508314"/>
            </a:xfrm>
            <a:custGeom>
              <a:avLst/>
              <a:gdLst>
                <a:gd name="connsiteX0" fmla="*/ 132114 w 124930"/>
                <a:gd name="connsiteY0" fmla="*/ 271099 h 406024"/>
                <a:gd name="connsiteX1" fmla="*/ 130552 w 124930"/>
                <a:gd name="connsiteY1" fmla="*/ 280157 h 406024"/>
                <a:gd name="connsiteX2" fmla="*/ 128054 w 124930"/>
                <a:gd name="connsiteY2" fmla="*/ 289527 h 406024"/>
                <a:gd name="connsiteX3" fmla="*/ 124931 w 124930"/>
                <a:gd name="connsiteY3" fmla="*/ 298584 h 406024"/>
                <a:gd name="connsiteX4" fmla="*/ 124931 w 124930"/>
                <a:gd name="connsiteY4" fmla="*/ 298896 h 406024"/>
                <a:gd name="connsiteX5" fmla="*/ 120558 w 124930"/>
                <a:gd name="connsiteY5" fmla="*/ 307954 h 406024"/>
                <a:gd name="connsiteX6" fmla="*/ 115561 w 124930"/>
                <a:gd name="connsiteY6" fmla="*/ 317011 h 406024"/>
                <a:gd name="connsiteX7" fmla="*/ 102755 w 124930"/>
                <a:gd name="connsiteY7" fmla="*/ 335439 h 406024"/>
                <a:gd name="connsiteX8" fmla="*/ 95259 w 124930"/>
                <a:gd name="connsiteY8" fmla="*/ 344496 h 406024"/>
                <a:gd name="connsiteX9" fmla="*/ 86827 w 124930"/>
                <a:gd name="connsiteY9" fmla="*/ 353553 h 406024"/>
                <a:gd name="connsiteX10" fmla="*/ 83391 w 124930"/>
                <a:gd name="connsiteY10" fmla="*/ 357301 h 406024"/>
                <a:gd name="connsiteX11" fmla="*/ 80893 w 124930"/>
                <a:gd name="connsiteY11" fmla="*/ 359488 h 406024"/>
                <a:gd name="connsiteX12" fmla="*/ 72460 w 124930"/>
                <a:gd name="connsiteY12" fmla="*/ 367296 h 406024"/>
                <a:gd name="connsiteX13" fmla="*/ 58093 w 124930"/>
                <a:gd name="connsiteY13" fmla="*/ 379789 h 406024"/>
                <a:gd name="connsiteX14" fmla="*/ 57156 w 124930"/>
                <a:gd name="connsiteY14" fmla="*/ 380414 h 406024"/>
                <a:gd name="connsiteX15" fmla="*/ 47161 w 124930"/>
                <a:gd name="connsiteY15" fmla="*/ 387909 h 406024"/>
                <a:gd name="connsiteX16" fmla="*/ 23424 w 124930"/>
                <a:gd name="connsiteY16" fmla="*/ 404463 h 406024"/>
                <a:gd name="connsiteX17" fmla="*/ 23424 w 124930"/>
                <a:gd name="connsiteY17" fmla="*/ 23424 h 406024"/>
                <a:gd name="connsiteX18" fmla="*/ 111500 w 124930"/>
                <a:gd name="connsiteY18" fmla="*/ 204886 h 406024"/>
                <a:gd name="connsiteX19" fmla="*/ 132114 w 124930"/>
                <a:gd name="connsiteY19" fmla="*/ 271099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4930" h="406024">
                  <a:moveTo>
                    <a:pt x="132114" y="271099"/>
                  </a:moveTo>
                  <a:cubicBezTo>
                    <a:pt x="131802" y="274223"/>
                    <a:pt x="131489" y="277346"/>
                    <a:pt x="130552" y="280157"/>
                  </a:cubicBezTo>
                  <a:cubicBezTo>
                    <a:pt x="129928" y="283280"/>
                    <a:pt x="129303" y="286403"/>
                    <a:pt x="128054" y="289527"/>
                  </a:cubicBezTo>
                  <a:cubicBezTo>
                    <a:pt x="127117" y="292650"/>
                    <a:pt x="125867" y="295773"/>
                    <a:pt x="124931" y="298584"/>
                  </a:cubicBezTo>
                  <a:lnTo>
                    <a:pt x="124931" y="298896"/>
                  </a:lnTo>
                  <a:cubicBezTo>
                    <a:pt x="123681" y="302020"/>
                    <a:pt x="122120" y="305143"/>
                    <a:pt x="120558" y="307954"/>
                  </a:cubicBezTo>
                  <a:cubicBezTo>
                    <a:pt x="118996" y="311077"/>
                    <a:pt x="117435" y="314200"/>
                    <a:pt x="115561" y="317011"/>
                  </a:cubicBezTo>
                  <a:cubicBezTo>
                    <a:pt x="111813" y="323258"/>
                    <a:pt x="107440" y="329192"/>
                    <a:pt x="102755" y="335439"/>
                  </a:cubicBezTo>
                  <a:cubicBezTo>
                    <a:pt x="100569" y="338562"/>
                    <a:pt x="98070" y="341373"/>
                    <a:pt x="95259" y="344496"/>
                  </a:cubicBezTo>
                  <a:cubicBezTo>
                    <a:pt x="92449" y="347619"/>
                    <a:pt x="89638" y="350743"/>
                    <a:pt x="86827" y="353553"/>
                  </a:cubicBezTo>
                  <a:cubicBezTo>
                    <a:pt x="85890" y="354803"/>
                    <a:pt x="84640" y="356052"/>
                    <a:pt x="83391" y="357301"/>
                  </a:cubicBezTo>
                  <a:cubicBezTo>
                    <a:pt x="82767" y="357926"/>
                    <a:pt x="81829" y="358863"/>
                    <a:pt x="80893" y="359488"/>
                  </a:cubicBezTo>
                  <a:cubicBezTo>
                    <a:pt x="78082" y="362299"/>
                    <a:pt x="75271" y="364797"/>
                    <a:pt x="72460" y="367296"/>
                  </a:cubicBezTo>
                  <a:cubicBezTo>
                    <a:pt x="67775" y="371668"/>
                    <a:pt x="62778" y="375729"/>
                    <a:pt x="58093" y="379789"/>
                  </a:cubicBezTo>
                  <a:cubicBezTo>
                    <a:pt x="57780" y="380101"/>
                    <a:pt x="57468" y="380414"/>
                    <a:pt x="57156" y="380414"/>
                  </a:cubicBezTo>
                  <a:cubicBezTo>
                    <a:pt x="54032" y="383224"/>
                    <a:pt x="50597" y="385411"/>
                    <a:pt x="47161" y="387909"/>
                  </a:cubicBezTo>
                  <a:cubicBezTo>
                    <a:pt x="39665" y="393531"/>
                    <a:pt x="31857" y="398841"/>
                    <a:pt x="23424" y="404463"/>
                  </a:cubicBezTo>
                  <a:lnTo>
                    <a:pt x="23424" y="23424"/>
                  </a:lnTo>
                  <a:cubicBezTo>
                    <a:pt x="75271" y="73709"/>
                    <a:pt x="52471" y="132426"/>
                    <a:pt x="111500" y="204886"/>
                  </a:cubicBezTo>
                  <a:cubicBezTo>
                    <a:pt x="128366" y="226124"/>
                    <a:pt x="134613" y="248299"/>
                    <a:pt x="132114" y="271099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0F20724-86B5-47A5-ADC0-23F4AA7A955D}"/>
                </a:ext>
              </a:extLst>
            </p:cNvPr>
            <p:cNvSpPr/>
            <p:nvPr/>
          </p:nvSpPr>
          <p:spPr>
            <a:xfrm>
              <a:off x="15814966" y="3082869"/>
              <a:ext cx="234607" cy="312809"/>
            </a:xfrm>
            <a:custGeom>
              <a:avLst/>
              <a:gdLst>
                <a:gd name="connsiteX0" fmla="*/ 163971 w 187395"/>
                <a:gd name="connsiteY0" fmla="*/ 23424 h 249861"/>
                <a:gd name="connsiteX1" fmla="*/ 163971 w 187395"/>
                <a:gd name="connsiteY1" fmla="*/ 217691 h 249861"/>
                <a:gd name="connsiteX2" fmla="*/ 23424 w 187395"/>
                <a:gd name="connsiteY2" fmla="*/ 251423 h 249861"/>
                <a:gd name="connsiteX3" fmla="*/ 23424 w 187395"/>
                <a:gd name="connsiteY3" fmla="*/ 23424 h 249861"/>
                <a:gd name="connsiteX4" fmla="*/ 94323 w 187395"/>
                <a:gd name="connsiteY4" fmla="*/ 30608 h 249861"/>
                <a:gd name="connsiteX5" fmla="*/ 163971 w 187395"/>
                <a:gd name="connsiteY5" fmla="*/ 23424 h 24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395" h="249861">
                  <a:moveTo>
                    <a:pt x="163971" y="23424"/>
                  </a:moveTo>
                  <a:lnTo>
                    <a:pt x="163971" y="217691"/>
                  </a:lnTo>
                  <a:cubicBezTo>
                    <a:pt x="115561" y="239554"/>
                    <a:pt x="67775" y="249236"/>
                    <a:pt x="23424" y="251423"/>
                  </a:cubicBezTo>
                  <a:lnTo>
                    <a:pt x="23424" y="23424"/>
                  </a:lnTo>
                  <a:cubicBezTo>
                    <a:pt x="46224" y="28109"/>
                    <a:pt x="69961" y="30608"/>
                    <a:pt x="94323" y="30608"/>
                  </a:cubicBezTo>
                  <a:cubicBezTo>
                    <a:pt x="118059" y="30296"/>
                    <a:pt x="141484" y="28109"/>
                    <a:pt x="163971" y="234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C3B3DD6-B2A9-42A7-95F6-F79C27DDF93D}"/>
                </a:ext>
              </a:extLst>
            </p:cNvPr>
            <p:cNvSpPr/>
            <p:nvPr/>
          </p:nvSpPr>
          <p:spPr>
            <a:xfrm>
              <a:off x="16166875" y="2971041"/>
              <a:ext cx="78202" cy="273707"/>
            </a:xfrm>
            <a:custGeom>
              <a:avLst/>
              <a:gdLst>
                <a:gd name="connsiteX0" fmla="*/ 23424 w 62465"/>
                <a:gd name="connsiteY0" fmla="*/ 198640 h 218628"/>
                <a:gd name="connsiteX1" fmla="*/ 23424 w 62465"/>
                <a:gd name="connsiteY1" fmla="*/ 49348 h 218628"/>
                <a:gd name="connsiteX2" fmla="*/ 47786 w 62465"/>
                <a:gd name="connsiteY2" fmla="*/ 28109 h 218628"/>
                <a:gd name="connsiteX3" fmla="*/ 53408 w 62465"/>
                <a:gd name="connsiteY3" fmla="*/ 23424 h 218628"/>
                <a:gd name="connsiteX4" fmla="*/ 23424 w 62465"/>
                <a:gd name="connsiteY4" fmla="*/ 198640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65" h="218628">
                  <a:moveTo>
                    <a:pt x="23424" y="198640"/>
                  </a:moveTo>
                  <a:lnTo>
                    <a:pt x="23424" y="49348"/>
                  </a:lnTo>
                  <a:cubicBezTo>
                    <a:pt x="31857" y="42789"/>
                    <a:pt x="40290" y="35605"/>
                    <a:pt x="47786" y="28109"/>
                  </a:cubicBezTo>
                  <a:cubicBezTo>
                    <a:pt x="49660" y="26548"/>
                    <a:pt x="51534" y="24986"/>
                    <a:pt x="53408" y="23424"/>
                  </a:cubicBezTo>
                  <a:cubicBezTo>
                    <a:pt x="76832" y="71835"/>
                    <a:pt x="78082" y="131177"/>
                    <a:pt x="23424" y="1986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CAABF9A-181B-4AA4-BD37-2E2458177582}"/>
                </a:ext>
              </a:extLst>
            </p:cNvPr>
            <p:cNvSpPr/>
            <p:nvPr/>
          </p:nvSpPr>
          <p:spPr>
            <a:xfrm>
              <a:off x="15814574" y="3326078"/>
              <a:ext cx="234607" cy="117303"/>
            </a:xfrm>
            <a:custGeom>
              <a:avLst/>
              <a:gdLst>
                <a:gd name="connsiteX0" fmla="*/ 164284 w 187395"/>
                <a:gd name="connsiteY0" fmla="*/ 23424 h 93697"/>
                <a:gd name="connsiteX1" fmla="*/ 164284 w 187395"/>
                <a:gd name="connsiteY1" fmla="*/ 83079 h 93697"/>
                <a:gd name="connsiteX2" fmla="*/ 159286 w 187395"/>
                <a:gd name="connsiteY2" fmla="*/ 83703 h 93697"/>
                <a:gd name="connsiteX3" fmla="*/ 138048 w 187395"/>
                <a:gd name="connsiteY3" fmla="*/ 85890 h 93697"/>
                <a:gd name="connsiteX4" fmla="*/ 113687 w 187395"/>
                <a:gd name="connsiteY4" fmla="*/ 87139 h 93697"/>
                <a:gd name="connsiteX5" fmla="*/ 94010 w 187395"/>
                <a:gd name="connsiteY5" fmla="*/ 87451 h 93697"/>
                <a:gd name="connsiteX6" fmla="*/ 72147 w 187395"/>
                <a:gd name="connsiteY6" fmla="*/ 87139 h 93697"/>
                <a:gd name="connsiteX7" fmla="*/ 71210 w 187395"/>
                <a:gd name="connsiteY7" fmla="*/ 87139 h 93697"/>
                <a:gd name="connsiteX8" fmla="*/ 56843 w 187395"/>
                <a:gd name="connsiteY8" fmla="*/ 86514 h 93697"/>
                <a:gd name="connsiteX9" fmla="*/ 39978 w 187395"/>
                <a:gd name="connsiteY9" fmla="*/ 85265 h 93697"/>
                <a:gd name="connsiteX10" fmla="*/ 23424 w 187395"/>
                <a:gd name="connsiteY10" fmla="*/ 83703 h 93697"/>
                <a:gd name="connsiteX11" fmla="*/ 23424 w 187395"/>
                <a:gd name="connsiteY11" fmla="*/ 57156 h 93697"/>
                <a:gd name="connsiteX12" fmla="*/ 164284 w 187395"/>
                <a:gd name="connsiteY12" fmla="*/ 23424 h 9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93697">
                  <a:moveTo>
                    <a:pt x="164284" y="23424"/>
                  </a:moveTo>
                  <a:lnTo>
                    <a:pt x="164284" y="83079"/>
                  </a:lnTo>
                  <a:cubicBezTo>
                    <a:pt x="162722" y="83391"/>
                    <a:pt x="161160" y="83391"/>
                    <a:pt x="159286" y="83703"/>
                  </a:cubicBezTo>
                  <a:cubicBezTo>
                    <a:pt x="152103" y="84328"/>
                    <a:pt x="144919" y="85265"/>
                    <a:pt x="138048" y="85890"/>
                  </a:cubicBezTo>
                  <a:cubicBezTo>
                    <a:pt x="129928" y="86514"/>
                    <a:pt x="121807" y="86827"/>
                    <a:pt x="113687" y="87139"/>
                  </a:cubicBezTo>
                  <a:cubicBezTo>
                    <a:pt x="107128" y="87451"/>
                    <a:pt x="100569" y="87451"/>
                    <a:pt x="94010" y="87451"/>
                  </a:cubicBezTo>
                  <a:cubicBezTo>
                    <a:pt x="86827" y="87451"/>
                    <a:pt x="79331" y="87139"/>
                    <a:pt x="72147" y="87139"/>
                  </a:cubicBezTo>
                  <a:lnTo>
                    <a:pt x="71210" y="87139"/>
                  </a:lnTo>
                  <a:cubicBezTo>
                    <a:pt x="66525" y="86827"/>
                    <a:pt x="61528" y="86827"/>
                    <a:pt x="56843" y="86514"/>
                  </a:cubicBezTo>
                  <a:cubicBezTo>
                    <a:pt x="51221" y="86202"/>
                    <a:pt x="45600" y="85890"/>
                    <a:pt x="39978" y="85265"/>
                  </a:cubicBezTo>
                  <a:cubicBezTo>
                    <a:pt x="34356" y="84953"/>
                    <a:pt x="29046" y="84328"/>
                    <a:pt x="23424" y="83703"/>
                  </a:cubicBezTo>
                  <a:lnTo>
                    <a:pt x="23424" y="57156"/>
                  </a:lnTo>
                  <a:cubicBezTo>
                    <a:pt x="67775" y="54969"/>
                    <a:pt x="115873" y="45600"/>
                    <a:pt x="164284" y="2342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B1841E9-5F7D-43F9-9614-853640D5C713}"/>
                </a:ext>
              </a:extLst>
            </p:cNvPr>
            <p:cNvSpPr/>
            <p:nvPr/>
          </p:nvSpPr>
          <p:spPr>
            <a:xfrm>
              <a:off x="16166875" y="2793130"/>
              <a:ext cx="234607" cy="586517"/>
            </a:xfrm>
            <a:custGeom>
              <a:avLst/>
              <a:gdLst>
                <a:gd name="connsiteX0" fmla="*/ 164284 w 187395"/>
                <a:gd name="connsiteY0" fmla="*/ 29046 h 468489"/>
                <a:gd name="connsiteX1" fmla="*/ 164284 w 187395"/>
                <a:gd name="connsiteY1" fmla="*/ 409772 h 468489"/>
                <a:gd name="connsiteX2" fmla="*/ 133051 w 187395"/>
                <a:gd name="connsiteY2" fmla="*/ 428199 h 468489"/>
                <a:gd name="connsiteX3" fmla="*/ 116498 w 187395"/>
                <a:gd name="connsiteY3" fmla="*/ 436945 h 468489"/>
                <a:gd name="connsiteX4" fmla="*/ 81517 w 187395"/>
                <a:gd name="connsiteY4" fmla="*/ 453498 h 468489"/>
                <a:gd name="connsiteX5" fmla="*/ 63402 w 187395"/>
                <a:gd name="connsiteY5" fmla="*/ 460994 h 468489"/>
                <a:gd name="connsiteX6" fmla="*/ 44663 w 187395"/>
                <a:gd name="connsiteY6" fmla="*/ 468177 h 468489"/>
                <a:gd name="connsiteX7" fmla="*/ 25611 w 187395"/>
                <a:gd name="connsiteY7" fmla="*/ 475048 h 468489"/>
                <a:gd name="connsiteX8" fmla="*/ 23424 w 187395"/>
                <a:gd name="connsiteY8" fmla="*/ 475673 h 468489"/>
                <a:gd name="connsiteX9" fmla="*/ 23424 w 187395"/>
                <a:gd name="connsiteY9" fmla="*/ 340123 h 468489"/>
                <a:gd name="connsiteX10" fmla="*/ 66213 w 187395"/>
                <a:gd name="connsiteY10" fmla="*/ 203012 h 468489"/>
                <a:gd name="connsiteX11" fmla="*/ 53408 w 187395"/>
                <a:gd name="connsiteY11" fmla="*/ 164908 h 468489"/>
                <a:gd name="connsiteX12" fmla="*/ 158974 w 187395"/>
                <a:gd name="connsiteY12" fmla="*/ 23424 h 468489"/>
                <a:gd name="connsiteX13" fmla="*/ 164284 w 187395"/>
                <a:gd name="connsiteY13" fmla="*/ 29046 h 4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395" h="468489">
                  <a:moveTo>
                    <a:pt x="164284" y="29046"/>
                  </a:moveTo>
                  <a:lnTo>
                    <a:pt x="164284" y="409772"/>
                  </a:lnTo>
                  <a:cubicBezTo>
                    <a:pt x="154289" y="416019"/>
                    <a:pt x="143982" y="422265"/>
                    <a:pt x="133051" y="428199"/>
                  </a:cubicBezTo>
                  <a:cubicBezTo>
                    <a:pt x="127741" y="431323"/>
                    <a:pt x="122120" y="434134"/>
                    <a:pt x="116498" y="436945"/>
                  </a:cubicBezTo>
                  <a:cubicBezTo>
                    <a:pt x="105254" y="442879"/>
                    <a:pt x="93698" y="448501"/>
                    <a:pt x="81517" y="453498"/>
                  </a:cubicBezTo>
                  <a:cubicBezTo>
                    <a:pt x="75583" y="456309"/>
                    <a:pt x="69649" y="458495"/>
                    <a:pt x="63402" y="460994"/>
                  </a:cubicBezTo>
                  <a:cubicBezTo>
                    <a:pt x="57156" y="463492"/>
                    <a:pt x="50909" y="465991"/>
                    <a:pt x="44663" y="468177"/>
                  </a:cubicBezTo>
                  <a:cubicBezTo>
                    <a:pt x="38416" y="470676"/>
                    <a:pt x="32170" y="472862"/>
                    <a:pt x="25611" y="475048"/>
                  </a:cubicBezTo>
                  <a:cubicBezTo>
                    <a:pt x="24986" y="475361"/>
                    <a:pt x="24361" y="475361"/>
                    <a:pt x="23424" y="475673"/>
                  </a:cubicBezTo>
                  <a:lnTo>
                    <a:pt x="23424" y="340123"/>
                  </a:lnTo>
                  <a:cubicBezTo>
                    <a:pt x="64339" y="289527"/>
                    <a:pt x="74021" y="243302"/>
                    <a:pt x="66213" y="203012"/>
                  </a:cubicBezTo>
                  <a:cubicBezTo>
                    <a:pt x="63402" y="189582"/>
                    <a:pt x="59030" y="176777"/>
                    <a:pt x="53408" y="164908"/>
                  </a:cubicBezTo>
                  <a:cubicBezTo>
                    <a:pt x="99944" y="127117"/>
                    <a:pt x="136487" y="78706"/>
                    <a:pt x="158974" y="23424"/>
                  </a:cubicBezTo>
                  <a:cubicBezTo>
                    <a:pt x="161160" y="25611"/>
                    <a:pt x="162722" y="27485"/>
                    <a:pt x="164284" y="2904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113F92A-7DC0-4E99-9951-39B185E49056}"/>
                </a:ext>
              </a:extLst>
            </p:cNvPr>
            <p:cNvSpPr/>
            <p:nvPr/>
          </p:nvSpPr>
          <p:spPr>
            <a:xfrm>
              <a:off x="15990921" y="3190398"/>
              <a:ext cx="234607" cy="234607"/>
            </a:xfrm>
            <a:custGeom>
              <a:avLst/>
              <a:gdLst>
                <a:gd name="connsiteX0" fmla="*/ 163971 w 187395"/>
                <a:gd name="connsiteY0" fmla="*/ 23424 h 187395"/>
                <a:gd name="connsiteX1" fmla="*/ 163971 w 187395"/>
                <a:gd name="connsiteY1" fmla="*/ 158974 h 187395"/>
                <a:gd name="connsiteX2" fmla="*/ 142733 w 187395"/>
                <a:gd name="connsiteY2" fmla="*/ 165845 h 187395"/>
                <a:gd name="connsiteX3" fmla="*/ 118684 w 187395"/>
                <a:gd name="connsiteY3" fmla="*/ 172717 h 187395"/>
                <a:gd name="connsiteX4" fmla="*/ 81205 w 187395"/>
                <a:gd name="connsiteY4" fmla="*/ 181774 h 187395"/>
                <a:gd name="connsiteX5" fmla="*/ 64652 w 187395"/>
                <a:gd name="connsiteY5" fmla="*/ 185210 h 187395"/>
                <a:gd name="connsiteX6" fmla="*/ 41227 w 187395"/>
                <a:gd name="connsiteY6" fmla="*/ 189270 h 187395"/>
                <a:gd name="connsiteX7" fmla="*/ 23424 w 187395"/>
                <a:gd name="connsiteY7" fmla="*/ 191456 h 187395"/>
                <a:gd name="connsiteX8" fmla="*/ 23424 w 187395"/>
                <a:gd name="connsiteY8" fmla="*/ 132114 h 187395"/>
                <a:gd name="connsiteX9" fmla="*/ 138361 w 187395"/>
                <a:gd name="connsiteY9" fmla="*/ 52159 h 187395"/>
                <a:gd name="connsiteX10" fmla="*/ 140547 w 187395"/>
                <a:gd name="connsiteY10" fmla="*/ 49972 h 187395"/>
                <a:gd name="connsiteX11" fmla="*/ 163971 w 187395"/>
                <a:gd name="connsiteY11" fmla="*/ 23424 h 1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395" h="187395">
                  <a:moveTo>
                    <a:pt x="163971" y="23424"/>
                  </a:moveTo>
                  <a:lnTo>
                    <a:pt x="163971" y="158974"/>
                  </a:lnTo>
                  <a:cubicBezTo>
                    <a:pt x="156788" y="161160"/>
                    <a:pt x="149604" y="163659"/>
                    <a:pt x="142733" y="165845"/>
                  </a:cubicBezTo>
                  <a:cubicBezTo>
                    <a:pt x="134613" y="168344"/>
                    <a:pt x="126804" y="170530"/>
                    <a:pt x="118684" y="172717"/>
                  </a:cubicBezTo>
                  <a:cubicBezTo>
                    <a:pt x="106191" y="176152"/>
                    <a:pt x="93698" y="179275"/>
                    <a:pt x="81205" y="181774"/>
                  </a:cubicBezTo>
                  <a:cubicBezTo>
                    <a:pt x="75583" y="183023"/>
                    <a:pt x="70273" y="184273"/>
                    <a:pt x="64652" y="185210"/>
                  </a:cubicBezTo>
                  <a:cubicBezTo>
                    <a:pt x="56843" y="186771"/>
                    <a:pt x="49035" y="188021"/>
                    <a:pt x="41227" y="189270"/>
                  </a:cubicBezTo>
                  <a:cubicBezTo>
                    <a:pt x="35293" y="190207"/>
                    <a:pt x="29359" y="190831"/>
                    <a:pt x="23424" y="191456"/>
                  </a:cubicBezTo>
                  <a:lnTo>
                    <a:pt x="23424" y="132114"/>
                  </a:lnTo>
                  <a:cubicBezTo>
                    <a:pt x="62465" y="114624"/>
                    <a:pt x="101506" y="88701"/>
                    <a:pt x="138361" y="52159"/>
                  </a:cubicBezTo>
                  <a:cubicBezTo>
                    <a:pt x="138985" y="51534"/>
                    <a:pt x="139922" y="50909"/>
                    <a:pt x="140547" y="49972"/>
                  </a:cubicBezTo>
                  <a:cubicBezTo>
                    <a:pt x="149292" y="40602"/>
                    <a:pt x="157100" y="31857"/>
                    <a:pt x="163971" y="234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16336E35-A6EC-4AA6-89FD-AA86F859D9BD}"/>
                </a:ext>
              </a:extLst>
            </p:cNvPr>
            <p:cNvSpPr/>
            <p:nvPr/>
          </p:nvSpPr>
          <p:spPr>
            <a:xfrm>
              <a:off x="16344003" y="2800169"/>
              <a:ext cx="156405" cy="508314"/>
            </a:xfrm>
            <a:custGeom>
              <a:avLst/>
              <a:gdLst>
                <a:gd name="connsiteX0" fmla="*/ 132114 w 124930"/>
                <a:gd name="connsiteY0" fmla="*/ 271099 h 406024"/>
                <a:gd name="connsiteX1" fmla="*/ 130552 w 124930"/>
                <a:gd name="connsiteY1" fmla="*/ 280157 h 406024"/>
                <a:gd name="connsiteX2" fmla="*/ 128054 w 124930"/>
                <a:gd name="connsiteY2" fmla="*/ 289527 h 406024"/>
                <a:gd name="connsiteX3" fmla="*/ 124931 w 124930"/>
                <a:gd name="connsiteY3" fmla="*/ 298584 h 406024"/>
                <a:gd name="connsiteX4" fmla="*/ 124931 w 124930"/>
                <a:gd name="connsiteY4" fmla="*/ 298896 h 406024"/>
                <a:gd name="connsiteX5" fmla="*/ 120558 w 124930"/>
                <a:gd name="connsiteY5" fmla="*/ 307954 h 406024"/>
                <a:gd name="connsiteX6" fmla="*/ 115561 w 124930"/>
                <a:gd name="connsiteY6" fmla="*/ 317011 h 406024"/>
                <a:gd name="connsiteX7" fmla="*/ 102755 w 124930"/>
                <a:gd name="connsiteY7" fmla="*/ 335439 h 406024"/>
                <a:gd name="connsiteX8" fmla="*/ 95259 w 124930"/>
                <a:gd name="connsiteY8" fmla="*/ 344496 h 406024"/>
                <a:gd name="connsiteX9" fmla="*/ 89638 w 124930"/>
                <a:gd name="connsiteY9" fmla="*/ 350430 h 406024"/>
                <a:gd name="connsiteX10" fmla="*/ 86827 w 124930"/>
                <a:gd name="connsiteY10" fmla="*/ 353553 h 406024"/>
                <a:gd name="connsiteX11" fmla="*/ 83391 w 124930"/>
                <a:gd name="connsiteY11" fmla="*/ 357301 h 406024"/>
                <a:gd name="connsiteX12" fmla="*/ 80893 w 124930"/>
                <a:gd name="connsiteY12" fmla="*/ 359488 h 406024"/>
                <a:gd name="connsiteX13" fmla="*/ 72460 w 124930"/>
                <a:gd name="connsiteY13" fmla="*/ 367296 h 406024"/>
                <a:gd name="connsiteX14" fmla="*/ 58093 w 124930"/>
                <a:gd name="connsiteY14" fmla="*/ 379789 h 406024"/>
                <a:gd name="connsiteX15" fmla="*/ 57156 w 124930"/>
                <a:gd name="connsiteY15" fmla="*/ 380414 h 406024"/>
                <a:gd name="connsiteX16" fmla="*/ 47161 w 124930"/>
                <a:gd name="connsiteY16" fmla="*/ 387909 h 406024"/>
                <a:gd name="connsiteX17" fmla="*/ 23424 w 124930"/>
                <a:gd name="connsiteY17" fmla="*/ 404463 h 406024"/>
                <a:gd name="connsiteX18" fmla="*/ 23424 w 124930"/>
                <a:gd name="connsiteY18" fmla="*/ 23424 h 406024"/>
                <a:gd name="connsiteX19" fmla="*/ 71835 w 124930"/>
                <a:gd name="connsiteY19" fmla="*/ 129928 h 406024"/>
                <a:gd name="connsiteX20" fmla="*/ 111500 w 124930"/>
                <a:gd name="connsiteY20" fmla="*/ 204574 h 406024"/>
                <a:gd name="connsiteX21" fmla="*/ 132114 w 124930"/>
                <a:gd name="connsiteY21" fmla="*/ 271099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4930" h="406024">
                  <a:moveTo>
                    <a:pt x="132114" y="271099"/>
                  </a:moveTo>
                  <a:cubicBezTo>
                    <a:pt x="131802" y="274223"/>
                    <a:pt x="131489" y="277346"/>
                    <a:pt x="130552" y="280157"/>
                  </a:cubicBezTo>
                  <a:cubicBezTo>
                    <a:pt x="129928" y="283280"/>
                    <a:pt x="129303" y="286403"/>
                    <a:pt x="128054" y="289527"/>
                  </a:cubicBezTo>
                  <a:cubicBezTo>
                    <a:pt x="127117" y="292650"/>
                    <a:pt x="125867" y="295773"/>
                    <a:pt x="124931" y="298584"/>
                  </a:cubicBezTo>
                  <a:lnTo>
                    <a:pt x="124931" y="298896"/>
                  </a:lnTo>
                  <a:cubicBezTo>
                    <a:pt x="123681" y="302020"/>
                    <a:pt x="122120" y="305143"/>
                    <a:pt x="120558" y="307954"/>
                  </a:cubicBezTo>
                  <a:cubicBezTo>
                    <a:pt x="118996" y="310765"/>
                    <a:pt x="117435" y="314200"/>
                    <a:pt x="115561" y="317011"/>
                  </a:cubicBezTo>
                  <a:cubicBezTo>
                    <a:pt x="111813" y="323258"/>
                    <a:pt x="107440" y="329192"/>
                    <a:pt x="102755" y="335439"/>
                  </a:cubicBezTo>
                  <a:cubicBezTo>
                    <a:pt x="100569" y="338562"/>
                    <a:pt x="98070" y="341373"/>
                    <a:pt x="95259" y="344496"/>
                  </a:cubicBezTo>
                  <a:cubicBezTo>
                    <a:pt x="93698" y="346682"/>
                    <a:pt x="91512" y="348556"/>
                    <a:pt x="89638" y="350430"/>
                  </a:cubicBezTo>
                  <a:cubicBezTo>
                    <a:pt x="88701" y="351680"/>
                    <a:pt x="87764" y="352617"/>
                    <a:pt x="86827" y="353553"/>
                  </a:cubicBezTo>
                  <a:cubicBezTo>
                    <a:pt x="85890" y="354803"/>
                    <a:pt x="84640" y="356052"/>
                    <a:pt x="83391" y="357301"/>
                  </a:cubicBezTo>
                  <a:cubicBezTo>
                    <a:pt x="82767" y="357926"/>
                    <a:pt x="81829" y="358863"/>
                    <a:pt x="80893" y="359488"/>
                  </a:cubicBezTo>
                  <a:cubicBezTo>
                    <a:pt x="78082" y="362299"/>
                    <a:pt x="75271" y="364797"/>
                    <a:pt x="72460" y="367296"/>
                  </a:cubicBezTo>
                  <a:cubicBezTo>
                    <a:pt x="67775" y="371668"/>
                    <a:pt x="62778" y="375729"/>
                    <a:pt x="58093" y="379789"/>
                  </a:cubicBezTo>
                  <a:cubicBezTo>
                    <a:pt x="57780" y="380101"/>
                    <a:pt x="57468" y="380414"/>
                    <a:pt x="57156" y="380414"/>
                  </a:cubicBezTo>
                  <a:cubicBezTo>
                    <a:pt x="54032" y="383224"/>
                    <a:pt x="50597" y="385411"/>
                    <a:pt x="47161" y="387909"/>
                  </a:cubicBezTo>
                  <a:cubicBezTo>
                    <a:pt x="39665" y="393531"/>
                    <a:pt x="31857" y="398841"/>
                    <a:pt x="23424" y="404463"/>
                  </a:cubicBezTo>
                  <a:lnTo>
                    <a:pt x="23424" y="23424"/>
                  </a:lnTo>
                  <a:cubicBezTo>
                    <a:pt x="56219" y="54969"/>
                    <a:pt x="59030" y="90262"/>
                    <a:pt x="71835" y="129928"/>
                  </a:cubicBezTo>
                  <a:cubicBezTo>
                    <a:pt x="79019" y="153040"/>
                    <a:pt x="89638" y="178338"/>
                    <a:pt x="111500" y="204574"/>
                  </a:cubicBezTo>
                  <a:cubicBezTo>
                    <a:pt x="128366" y="225812"/>
                    <a:pt x="134613" y="248299"/>
                    <a:pt x="132114" y="2710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D833114-EA89-473B-8665-1C78A5265DDB}"/>
                </a:ext>
              </a:extLst>
            </p:cNvPr>
            <p:cNvSpPr/>
            <p:nvPr/>
          </p:nvSpPr>
          <p:spPr>
            <a:xfrm>
              <a:off x="16358470" y="3065665"/>
              <a:ext cx="195505" cy="273707"/>
            </a:xfrm>
            <a:custGeom>
              <a:avLst/>
              <a:gdLst>
                <a:gd name="connsiteX0" fmla="*/ 89013 w 156163"/>
                <a:gd name="connsiteY0" fmla="*/ 158974 h 218628"/>
                <a:gd name="connsiteX1" fmla="*/ 50597 w 156163"/>
                <a:gd name="connsiteY1" fmla="*/ 195516 h 218628"/>
                <a:gd name="connsiteX2" fmla="*/ 32482 w 156163"/>
                <a:gd name="connsiteY2" fmla="*/ 210508 h 218628"/>
                <a:gd name="connsiteX3" fmla="*/ 32170 w 156163"/>
                <a:gd name="connsiteY3" fmla="*/ 210820 h 218628"/>
                <a:gd name="connsiteX4" fmla="*/ 23424 w 156163"/>
                <a:gd name="connsiteY4" fmla="*/ 184273 h 218628"/>
                <a:gd name="connsiteX5" fmla="*/ 27797 w 156163"/>
                <a:gd name="connsiteY5" fmla="*/ 181149 h 218628"/>
                <a:gd name="connsiteX6" fmla="*/ 34981 w 156163"/>
                <a:gd name="connsiteY6" fmla="*/ 176152 h 218628"/>
                <a:gd name="connsiteX7" fmla="*/ 44975 w 156163"/>
                <a:gd name="connsiteY7" fmla="*/ 168656 h 218628"/>
                <a:gd name="connsiteX8" fmla="*/ 45912 w 156163"/>
                <a:gd name="connsiteY8" fmla="*/ 168032 h 218628"/>
                <a:gd name="connsiteX9" fmla="*/ 60279 w 156163"/>
                <a:gd name="connsiteY9" fmla="*/ 155539 h 218628"/>
                <a:gd name="connsiteX10" fmla="*/ 68712 w 156163"/>
                <a:gd name="connsiteY10" fmla="*/ 147730 h 218628"/>
                <a:gd name="connsiteX11" fmla="*/ 71210 w 156163"/>
                <a:gd name="connsiteY11" fmla="*/ 145544 h 218628"/>
                <a:gd name="connsiteX12" fmla="*/ 74646 w 156163"/>
                <a:gd name="connsiteY12" fmla="*/ 141796 h 218628"/>
                <a:gd name="connsiteX13" fmla="*/ 77457 w 156163"/>
                <a:gd name="connsiteY13" fmla="*/ 138673 h 218628"/>
                <a:gd name="connsiteX14" fmla="*/ 77769 w 156163"/>
                <a:gd name="connsiteY14" fmla="*/ 138048 h 218628"/>
                <a:gd name="connsiteX15" fmla="*/ 82767 w 156163"/>
                <a:gd name="connsiteY15" fmla="*/ 132739 h 218628"/>
                <a:gd name="connsiteX16" fmla="*/ 90262 w 156163"/>
                <a:gd name="connsiteY16" fmla="*/ 123681 h 218628"/>
                <a:gd name="connsiteX17" fmla="*/ 103068 w 156163"/>
                <a:gd name="connsiteY17" fmla="*/ 105254 h 218628"/>
                <a:gd name="connsiteX18" fmla="*/ 108065 w 156163"/>
                <a:gd name="connsiteY18" fmla="*/ 96197 h 218628"/>
                <a:gd name="connsiteX19" fmla="*/ 112438 w 156163"/>
                <a:gd name="connsiteY19" fmla="*/ 87139 h 218628"/>
                <a:gd name="connsiteX20" fmla="*/ 112438 w 156163"/>
                <a:gd name="connsiteY20" fmla="*/ 86514 h 218628"/>
                <a:gd name="connsiteX21" fmla="*/ 115561 w 156163"/>
                <a:gd name="connsiteY21" fmla="*/ 77457 h 218628"/>
                <a:gd name="connsiteX22" fmla="*/ 118059 w 156163"/>
                <a:gd name="connsiteY22" fmla="*/ 68087 h 218628"/>
                <a:gd name="connsiteX23" fmla="*/ 119621 w 156163"/>
                <a:gd name="connsiteY23" fmla="*/ 59030 h 218628"/>
                <a:gd name="connsiteX24" fmla="*/ 115561 w 156163"/>
                <a:gd name="connsiteY24" fmla="*/ 23424 h 218628"/>
                <a:gd name="connsiteX25" fmla="*/ 143670 w 156163"/>
                <a:gd name="connsiteY25" fmla="*/ 34356 h 218628"/>
                <a:gd name="connsiteX26" fmla="*/ 89013 w 156163"/>
                <a:gd name="connsiteY26" fmla="*/ 15897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163" h="218628">
                  <a:moveTo>
                    <a:pt x="89013" y="158974"/>
                  </a:moveTo>
                  <a:cubicBezTo>
                    <a:pt x="78394" y="170843"/>
                    <a:pt x="65589" y="183023"/>
                    <a:pt x="50597" y="195516"/>
                  </a:cubicBezTo>
                  <a:cubicBezTo>
                    <a:pt x="44975" y="200514"/>
                    <a:pt x="38729" y="205511"/>
                    <a:pt x="32482" y="210508"/>
                  </a:cubicBezTo>
                  <a:lnTo>
                    <a:pt x="32170" y="210820"/>
                  </a:lnTo>
                  <a:cubicBezTo>
                    <a:pt x="29359" y="201763"/>
                    <a:pt x="26548" y="193018"/>
                    <a:pt x="23424" y="184273"/>
                  </a:cubicBezTo>
                  <a:cubicBezTo>
                    <a:pt x="24674" y="183336"/>
                    <a:pt x="26235" y="182086"/>
                    <a:pt x="27797" y="181149"/>
                  </a:cubicBezTo>
                  <a:cubicBezTo>
                    <a:pt x="30296" y="179588"/>
                    <a:pt x="32482" y="178026"/>
                    <a:pt x="34981" y="176152"/>
                  </a:cubicBezTo>
                  <a:cubicBezTo>
                    <a:pt x="38416" y="173653"/>
                    <a:pt x="41852" y="171155"/>
                    <a:pt x="44975" y="168656"/>
                  </a:cubicBezTo>
                  <a:cubicBezTo>
                    <a:pt x="45287" y="168344"/>
                    <a:pt x="45600" y="168032"/>
                    <a:pt x="45912" y="168032"/>
                  </a:cubicBezTo>
                  <a:cubicBezTo>
                    <a:pt x="50909" y="163971"/>
                    <a:pt x="55906" y="159911"/>
                    <a:pt x="60279" y="155539"/>
                  </a:cubicBezTo>
                  <a:cubicBezTo>
                    <a:pt x="63402" y="153040"/>
                    <a:pt x="66213" y="150541"/>
                    <a:pt x="68712" y="147730"/>
                  </a:cubicBezTo>
                  <a:cubicBezTo>
                    <a:pt x="69649" y="147106"/>
                    <a:pt x="70586" y="146169"/>
                    <a:pt x="71210" y="145544"/>
                  </a:cubicBezTo>
                  <a:cubicBezTo>
                    <a:pt x="72460" y="144295"/>
                    <a:pt x="73709" y="143045"/>
                    <a:pt x="74646" y="141796"/>
                  </a:cubicBezTo>
                  <a:cubicBezTo>
                    <a:pt x="75583" y="140859"/>
                    <a:pt x="76520" y="139922"/>
                    <a:pt x="77457" y="138673"/>
                  </a:cubicBezTo>
                  <a:cubicBezTo>
                    <a:pt x="77769" y="138361"/>
                    <a:pt x="77769" y="138361"/>
                    <a:pt x="77769" y="138048"/>
                  </a:cubicBezTo>
                  <a:cubicBezTo>
                    <a:pt x="79643" y="136487"/>
                    <a:pt x="81517" y="134613"/>
                    <a:pt x="82767" y="132739"/>
                  </a:cubicBezTo>
                  <a:cubicBezTo>
                    <a:pt x="85577" y="129615"/>
                    <a:pt x="88076" y="126805"/>
                    <a:pt x="90262" y="123681"/>
                  </a:cubicBezTo>
                  <a:cubicBezTo>
                    <a:pt x="94947" y="117435"/>
                    <a:pt x="99320" y="111501"/>
                    <a:pt x="103068" y="105254"/>
                  </a:cubicBezTo>
                  <a:cubicBezTo>
                    <a:pt x="104942" y="102131"/>
                    <a:pt x="106816" y="99007"/>
                    <a:pt x="108065" y="96197"/>
                  </a:cubicBezTo>
                  <a:cubicBezTo>
                    <a:pt x="109314" y="93386"/>
                    <a:pt x="111188" y="89950"/>
                    <a:pt x="112438" y="87139"/>
                  </a:cubicBezTo>
                  <a:lnTo>
                    <a:pt x="112438" y="86514"/>
                  </a:lnTo>
                  <a:cubicBezTo>
                    <a:pt x="113687" y="83391"/>
                    <a:pt x="114624" y="80268"/>
                    <a:pt x="115561" y="77457"/>
                  </a:cubicBezTo>
                  <a:cubicBezTo>
                    <a:pt x="116810" y="74334"/>
                    <a:pt x="117435" y="71210"/>
                    <a:pt x="118059" y="68087"/>
                  </a:cubicBezTo>
                  <a:cubicBezTo>
                    <a:pt x="118684" y="65276"/>
                    <a:pt x="119309" y="62153"/>
                    <a:pt x="119621" y="59030"/>
                  </a:cubicBezTo>
                  <a:cubicBezTo>
                    <a:pt x="120870" y="47161"/>
                    <a:pt x="119933" y="34981"/>
                    <a:pt x="115561" y="23424"/>
                  </a:cubicBezTo>
                  <a:cubicBezTo>
                    <a:pt x="124618" y="26548"/>
                    <a:pt x="133988" y="30296"/>
                    <a:pt x="143670" y="34356"/>
                  </a:cubicBezTo>
                  <a:cubicBezTo>
                    <a:pt x="147418" y="68712"/>
                    <a:pt x="133676" y="110564"/>
                    <a:pt x="89013" y="15897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14E52B-F1CF-4F5D-8C7C-F5F1A17F4E85}"/>
                </a:ext>
              </a:extLst>
            </p:cNvPr>
            <p:cNvSpPr/>
            <p:nvPr/>
          </p:nvSpPr>
          <p:spPr>
            <a:xfrm>
              <a:off x="15666772" y="3266644"/>
              <a:ext cx="742920" cy="195505"/>
            </a:xfrm>
            <a:custGeom>
              <a:avLst/>
              <a:gdLst>
                <a:gd name="connsiteX0" fmla="*/ 584675 w 593419"/>
                <a:gd name="connsiteY0" fmla="*/ 49660 h 156163"/>
                <a:gd name="connsiteX1" fmla="*/ 47474 w 593419"/>
                <a:gd name="connsiteY1" fmla="*/ 137111 h 156163"/>
                <a:gd name="connsiteX2" fmla="*/ 23424 w 593419"/>
                <a:gd name="connsiteY2" fmla="*/ 130240 h 156163"/>
                <a:gd name="connsiteX3" fmla="*/ 23424 w 593419"/>
                <a:gd name="connsiteY3" fmla="*/ 129928 h 156163"/>
                <a:gd name="connsiteX4" fmla="*/ 30920 w 593419"/>
                <a:gd name="connsiteY4" fmla="*/ 107753 h 156163"/>
                <a:gd name="connsiteX5" fmla="*/ 49348 w 593419"/>
                <a:gd name="connsiteY5" fmla="*/ 113374 h 156163"/>
                <a:gd name="connsiteX6" fmla="*/ 64964 w 593419"/>
                <a:gd name="connsiteY6" fmla="*/ 117435 h 156163"/>
                <a:gd name="connsiteX7" fmla="*/ 68399 w 593419"/>
                <a:gd name="connsiteY7" fmla="*/ 118372 h 156163"/>
                <a:gd name="connsiteX8" fmla="*/ 85890 w 593419"/>
                <a:gd name="connsiteY8" fmla="*/ 122120 h 156163"/>
                <a:gd name="connsiteX9" fmla="*/ 104005 w 593419"/>
                <a:gd name="connsiteY9" fmla="*/ 125555 h 156163"/>
                <a:gd name="connsiteX10" fmla="*/ 122432 w 593419"/>
                <a:gd name="connsiteY10" fmla="*/ 128366 h 156163"/>
                <a:gd name="connsiteX11" fmla="*/ 141171 w 593419"/>
                <a:gd name="connsiteY11" fmla="*/ 130865 h 156163"/>
                <a:gd name="connsiteX12" fmla="*/ 157725 w 593419"/>
                <a:gd name="connsiteY12" fmla="*/ 132426 h 156163"/>
                <a:gd name="connsiteX13" fmla="*/ 174590 w 593419"/>
                <a:gd name="connsiteY13" fmla="*/ 133676 h 156163"/>
                <a:gd name="connsiteX14" fmla="*/ 188957 w 593419"/>
                <a:gd name="connsiteY14" fmla="*/ 134300 h 156163"/>
                <a:gd name="connsiteX15" fmla="*/ 189894 w 593419"/>
                <a:gd name="connsiteY15" fmla="*/ 134300 h 156163"/>
                <a:gd name="connsiteX16" fmla="*/ 211757 w 593419"/>
                <a:gd name="connsiteY16" fmla="*/ 134613 h 156163"/>
                <a:gd name="connsiteX17" fmla="*/ 231434 w 593419"/>
                <a:gd name="connsiteY17" fmla="*/ 134300 h 156163"/>
                <a:gd name="connsiteX18" fmla="*/ 255795 w 593419"/>
                <a:gd name="connsiteY18" fmla="*/ 133051 h 156163"/>
                <a:gd name="connsiteX19" fmla="*/ 277033 w 593419"/>
                <a:gd name="connsiteY19" fmla="*/ 130865 h 156163"/>
                <a:gd name="connsiteX20" fmla="*/ 282031 w 593419"/>
                <a:gd name="connsiteY20" fmla="*/ 130240 h 156163"/>
                <a:gd name="connsiteX21" fmla="*/ 282031 w 593419"/>
                <a:gd name="connsiteY21" fmla="*/ 129928 h 156163"/>
                <a:gd name="connsiteX22" fmla="*/ 299833 w 593419"/>
                <a:gd name="connsiteY22" fmla="*/ 127741 h 156163"/>
                <a:gd name="connsiteX23" fmla="*/ 323258 w 593419"/>
                <a:gd name="connsiteY23" fmla="*/ 123681 h 156163"/>
                <a:gd name="connsiteX24" fmla="*/ 339811 w 593419"/>
                <a:gd name="connsiteY24" fmla="*/ 120246 h 156163"/>
                <a:gd name="connsiteX25" fmla="*/ 377290 w 593419"/>
                <a:gd name="connsiteY25" fmla="*/ 111188 h 156163"/>
                <a:gd name="connsiteX26" fmla="*/ 401339 w 593419"/>
                <a:gd name="connsiteY26" fmla="*/ 104317 h 156163"/>
                <a:gd name="connsiteX27" fmla="*/ 422577 w 593419"/>
                <a:gd name="connsiteY27" fmla="*/ 97446 h 156163"/>
                <a:gd name="connsiteX28" fmla="*/ 424764 w 593419"/>
                <a:gd name="connsiteY28" fmla="*/ 96821 h 156163"/>
                <a:gd name="connsiteX29" fmla="*/ 443816 w 593419"/>
                <a:gd name="connsiteY29" fmla="*/ 89950 h 156163"/>
                <a:gd name="connsiteX30" fmla="*/ 462555 w 593419"/>
                <a:gd name="connsiteY30" fmla="*/ 82766 h 156163"/>
                <a:gd name="connsiteX31" fmla="*/ 480670 w 593419"/>
                <a:gd name="connsiteY31" fmla="*/ 75271 h 156163"/>
                <a:gd name="connsiteX32" fmla="*/ 515651 w 593419"/>
                <a:gd name="connsiteY32" fmla="*/ 58717 h 156163"/>
                <a:gd name="connsiteX33" fmla="*/ 532204 w 593419"/>
                <a:gd name="connsiteY33" fmla="*/ 49972 h 156163"/>
                <a:gd name="connsiteX34" fmla="*/ 563437 w 593419"/>
                <a:gd name="connsiteY34" fmla="*/ 31545 h 156163"/>
                <a:gd name="connsiteX35" fmla="*/ 575617 w 593419"/>
                <a:gd name="connsiteY35" fmla="*/ 23424 h 156163"/>
                <a:gd name="connsiteX36" fmla="*/ 584675 w 593419"/>
                <a:gd name="connsiteY36" fmla="*/ 49660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3419" h="156163">
                  <a:moveTo>
                    <a:pt x="584675" y="49660"/>
                  </a:moveTo>
                  <a:cubicBezTo>
                    <a:pt x="366046" y="201763"/>
                    <a:pt x="123369" y="156788"/>
                    <a:pt x="47474" y="137111"/>
                  </a:cubicBezTo>
                  <a:cubicBezTo>
                    <a:pt x="32170" y="133051"/>
                    <a:pt x="23424" y="130240"/>
                    <a:pt x="23424" y="130240"/>
                  </a:cubicBezTo>
                  <a:lnTo>
                    <a:pt x="23424" y="129928"/>
                  </a:lnTo>
                  <a:lnTo>
                    <a:pt x="30920" y="107753"/>
                  </a:lnTo>
                  <a:cubicBezTo>
                    <a:pt x="37167" y="109939"/>
                    <a:pt x="43101" y="111501"/>
                    <a:pt x="49348" y="113374"/>
                  </a:cubicBezTo>
                  <a:cubicBezTo>
                    <a:pt x="54345" y="114936"/>
                    <a:pt x="59967" y="116185"/>
                    <a:pt x="64964" y="117435"/>
                  </a:cubicBezTo>
                  <a:cubicBezTo>
                    <a:pt x="66213" y="117747"/>
                    <a:pt x="67150" y="118059"/>
                    <a:pt x="68399" y="118372"/>
                  </a:cubicBezTo>
                  <a:cubicBezTo>
                    <a:pt x="74334" y="119621"/>
                    <a:pt x="79956" y="120870"/>
                    <a:pt x="85890" y="122120"/>
                  </a:cubicBezTo>
                  <a:cubicBezTo>
                    <a:pt x="92136" y="123369"/>
                    <a:pt x="97758" y="124618"/>
                    <a:pt x="104005" y="125555"/>
                  </a:cubicBezTo>
                  <a:cubicBezTo>
                    <a:pt x="110251" y="126805"/>
                    <a:pt x="116185" y="127741"/>
                    <a:pt x="122432" y="128366"/>
                  </a:cubicBezTo>
                  <a:cubicBezTo>
                    <a:pt x="128678" y="129303"/>
                    <a:pt x="134925" y="129928"/>
                    <a:pt x="141171" y="130865"/>
                  </a:cubicBezTo>
                  <a:cubicBezTo>
                    <a:pt x="146793" y="131489"/>
                    <a:pt x="152103" y="132114"/>
                    <a:pt x="157725" y="132426"/>
                  </a:cubicBezTo>
                  <a:cubicBezTo>
                    <a:pt x="163347" y="132739"/>
                    <a:pt x="168969" y="133051"/>
                    <a:pt x="174590" y="133676"/>
                  </a:cubicBezTo>
                  <a:cubicBezTo>
                    <a:pt x="179275" y="133988"/>
                    <a:pt x="184272" y="134300"/>
                    <a:pt x="188957" y="134300"/>
                  </a:cubicBezTo>
                  <a:lnTo>
                    <a:pt x="189894" y="134300"/>
                  </a:lnTo>
                  <a:cubicBezTo>
                    <a:pt x="197078" y="134613"/>
                    <a:pt x="204574" y="134613"/>
                    <a:pt x="211757" y="134613"/>
                  </a:cubicBezTo>
                  <a:cubicBezTo>
                    <a:pt x="218316" y="134613"/>
                    <a:pt x="224875" y="134300"/>
                    <a:pt x="231434" y="134300"/>
                  </a:cubicBezTo>
                  <a:cubicBezTo>
                    <a:pt x="239554" y="133988"/>
                    <a:pt x="247362" y="133676"/>
                    <a:pt x="255795" y="133051"/>
                  </a:cubicBezTo>
                  <a:cubicBezTo>
                    <a:pt x="262979" y="132426"/>
                    <a:pt x="270162" y="131802"/>
                    <a:pt x="277033" y="130865"/>
                  </a:cubicBezTo>
                  <a:cubicBezTo>
                    <a:pt x="278907" y="130552"/>
                    <a:pt x="280469" y="130552"/>
                    <a:pt x="282031" y="130240"/>
                  </a:cubicBezTo>
                  <a:lnTo>
                    <a:pt x="282031" y="129928"/>
                  </a:lnTo>
                  <a:cubicBezTo>
                    <a:pt x="287965" y="129303"/>
                    <a:pt x="293899" y="128678"/>
                    <a:pt x="299833" y="127741"/>
                  </a:cubicBezTo>
                  <a:cubicBezTo>
                    <a:pt x="307641" y="126492"/>
                    <a:pt x="315449" y="125243"/>
                    <a:pt x="323258" y="123681"/>
                  </a:cubicBezTo>
                  <a:cubicBezTo>
                    <a:pt x="328880" y="122744"/>
                    <a:pt x="334189" y="121495"/>
                    <a:pt x="339811" y="120246"/>
                  </a:cubicBezTo>
                  <a:cubicBezTo>
                    <a:pt x="352304" y="117747"/>
                    <a:pt x="365109" y="114624"/>
                    <a:pt x="377290" y="111188"/>
                  </a:cubicBezTo>
                  <a:cubicBezTo>
                    <a:pt x="385411" y="109002"/>
                    <a:pt x="393219" y="106816"/>
                    <a:pt x="401339" y="104317"/>
                  </a:cubicBezTo>
                  <a:cubicBezTo>
                    <a:pt x="408523" y="102131"/>
                    <a:pt x="415706" y="99632"/>
                    <a:pt x="422577" y="97446"/>
                  </a:cubicBezTo>
                  <a:cubicBezTo>
                    <a:pt x="423202" y="97134"/>
                    <a:pt x="423827" y="96821"/>
                    <a:pt x="424764" y="96821"/>
                  </a:cubicBezTo>
                  <a:cubicBezTo>
                    <a:pt x="431323" y="94635"/>
                    <a:pt x="437569" y="92449"/>
                    <a:pt x="443816" y="89950"/>
                  </a:cubicBezTo>
                  <a:cubicBezTo>
                    <a:pt x="450062" y="87764"/>
                    <a:pt x="456309" y="85265"/>
                    <a:pt x="462555" y="82766"/>
                  </a:cubicBezTo>
                  <a:cubicBezTo>
                    <a:pt x="468802" y="80268"/>
                    <a:pt x="474736" y="77769"/>
                    <a:pt x="480670" y="75271"/>
                  </a:cubicBezTo>
                  <a:cubicBezTo>
                    <a:pt x="492539" y="70273"/>
                    <a:pt x="504407" y="64652"/>
                    <a:pt x="515651" y="58717"/>
                  </a:cubicBezTo>
                  <a:cubicBezTo>
                    <a:pt x="521272" y="55906"/>
                    <a:pt x="526894" y="53095"/>
                    <a:pt x="532204" y="49972"/>
                  </a:cubicBezTo>
                  <a:cubicBezTo>
                    <a:pt x="543135" y="44038"/>
                    <a:pt x="553442" y="37791"/>
                    <a:pt x="563437" y="31545"/>
                  </a:cubicBezTo>
                  <a:cubicBezTo>
                    <a:pt x="567497" y="28734"/>
                    <a:pt x="571557" y="26235"/>
                    <a:pt x="575617" y="23424"/>
                  </a:cubicBezTo>
                  <a:cubicBezTo>
                    <a:pt x="579053" y="32170"/>
                    <a:pt x="582176" y="40915"/>
                    <a:pt x="584675" y="4966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694375-88A0-48A9-9A72-2869D30F9622}"/>
                </a:ext>
              </a:extLst>
            </p:cNvPr>
            <p:cNvSpPr/>
            <p:nvPr/>
          </p:nvSpPr>
          <p:spPr>
            <a:xfrm rot="1911468" flipH="1">
              <a:off x="15715897" y="3571020"/>
              <a:ext cx="39102" cy="78202"/>
            </a:xfrm>
            <a:custGeom>
              <a:avLst/>
              <a:gdLst>
                <a:gd name="connsiteX0" fmla="*/ 23424 w 31232"/>
                <a:gd name="connsiteY0" fmla="*/ 43726 h 62465"/>
                <a:gd name="connsiteX1" fmla="*/ 24049 w 31232"/>
                <a:gd name="connsiteY1" fmla="*/ 40602 h 62465"/>
                <a:gd name="connsiteX2" fmla="*/ 27797 w 31232"/>
                <a:gd name="connsiteY2" fmla="*/ 23424 h 62465"/>
                <a:gd name="connsiteX3" fmla="*/ 24049 w 31232"/>
                <a:gd name="connsiteY3" fmla="*/ 40602 h 62465"/>
                <a:gd name="connsiteX4" fmla="*/ 23424 w 31232"/>
                <a:gd name="connsiteY4" fmla="*/ 43726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32" h="62465">
                  <a:moveTo>
                    <a:pt x="23424" y="43726"/>
                  </a:moveTo>
                  <a:cubicBezTo>
                    <a:pt x="23737" y="42789"/>
                    <a:pt x="24049" y="41539"/>
                    <a:pt x="24049" y="40602"/>
                  </a:cubicBezTo>
                  <a:cubicBezTo>
                    <a:pt x="25298" y="34668"/>
                    <a:pt x="26548" y="29046"/>
                    <a:pt x="27797" y="23424"/>
                  </a:cubicBezTo>
                  <a:cubicBezTo>
                    <a:pt x="26548" y="29046"/>
                    <a:pt x="25298" y="34668"/>
                    <a:pt x="24049" y="40602"/>
                  </a:cubicBezTo>
                  <a:cubicBezTo>
                    <a:pt x="23737" y="41852"/>
                    <a:pt x="23424" y="42789"/>
                    <a:pt x="23424" y="43726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B7FE3D5-DC3C-439A-BD6E-B4FFA196CD34}"/>
                </a:ext>
              </a:extLst>
            </p:cNvPr>
            <p:cNvSpPr/>
            <p:nvPr/>
          </p:nvSpPr>
          <p:spPr>
            <a:xfrm rot="1911468" flipH="1">
              <a:off x="15555931" y="3830795"/>
              <a:ext cx="195505" cy="273707"/>
            </a:xfrm>
            <a:custGeom>
              <a:avLst/>
              <a:gdLst>
                <a:gd name="connsiteX0" fmla="*/ 163659 w 156163"/>
                <a:gd name="connsiteY0" fmla="*/ 23424 h 218628"/>
                <a:gd name="connsiteX1" fmla="*/ 56219 w 156163"/>
                <a:gd name="connsiteY1" fmla="*/ 202075 h 218628"/>
                <a:gd name="connsiteX2" fmla="*/ 43413 w 156163"/>
                <a:gd name="connsiteY2" fmla="*/ 196141 h 218628"/>
                <a:gd name="connsiteX3" fmla="*/ 23424 w 156163"/>
                <a:gd name="connsiteY3" fmla="*/ 187084 h 218628"/>
                <a:gd name="connsiteX4" fmla="*/ 113374 w 156163"/>
                <a:gd name="connsiteY4" fmla="*/ 46849 h 218628"/>
                <a:gd name="connsiteX5" fmla="*/ 163659 w 156163"/>
                <a:gd name="connsiteY5" fmla="*/ 2342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163" h="218628">
                  <a:moveTo>
                    <a:pt x="163659" y="23424"/>
                  </a:moveTo>
                  <a:cubicBezTo>
                    <a:pt x="135237" y="96197"/>
                    <a:pt x="97758" y="154602"/>
                    <a:pt x="56219" y="202075"/>
                  </a:cubicBezTo>
                  <a:lnTo>
                    <a:pt x="43413" y="196141"/>
                  </a:lnTo>
                  <a:lnTo>
                    <a:pt x="23424" y="187084"/>
                  </a:lnTo>
                  <a:cubicBezTo>
                    <a:pt x="56531" y="147106"/>
                    <a:pt x="87139" y="100881"/>
                    <a:pt x="113374" y="46849"/>
                  </a:cubicBezTo>
                  <a:lnTo>
                    <a:pt x="163659" y="234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D0C6998-E187-4F3E-88F6-95A88982FA21}"/>
                </a:ext>
              </a:extLst>
            </p:cNvPr>
            <p:cNvSpPr/>
            <p:nvPr/>
          </p:nvSpPr>
          <p:spPr>
            <a:xfrm rot="1911468" flipH="1">
              <a:off x="15618820" y="3218405"/>
              <a:ext cx="234607" cy="430112"/>
            </a:xfrm>
            <a:custGeom>
              <a:avLst/>
              <a:gdLst>
                <a:gd name="connsiteX0" fmla="*/ 181774 w 187395"/>
                <a:gd name="connsiteY0" fmla="*/ 23942 h 343559"/>
                <a:gd name="connsiteX1" fmla="*/ 177401 w 187395"/>
                <a:gd name="connsiteY1" fmla="*/ 59235 h 343559"/>
                <a:gd name="connsiteX2" fmla="*/ 176777 w 187395"/>
                <a:gd name="connsiteY2" fmla="*/ 64857 h 343559"/>
                <a:gd name="connsiteX3" fmla="*/ 176152 w 187395"/>
                <a:gd name="connsiteY3" fmla="*/ 70479 h 343559"/>
                <a:gd name="connsiteX4" fmla="*/ 175527 w 187395"/>
                <a:gd name="connsiteY4" fmla="*/ 77037 h 343559"/>
                <a:gd name="connsiteX5" fmla="*/ 174903 w 187395"/>
                <a:gd name="connsiteY5" fmla="*/ 81410 h 343559"/>
                <a:gd name="connsiteX6" fmla="*/ 174903 w 187395"/>
                <a:gd name="connsiteY6" fmla="*/ 82035 h 343559"/>
                <a:gd name="connsiteX7" fmla="*/ 173653 w 187395"/>
                <a:gd name="connsiteY7" fmla="*/ 95152 h 343559"/>
                <a:gd name="connsiteX8" fmla="*/ 173341 w 187395"/>
                <a:gd name="connsiteY8" fmla="*/ 101399 h 343559"/>
                <a:gd name="connsiteX9" fmla="*/ 172716 w 187395"/>
                <a:gd name="connsiteY9" fmla="*/ 107333 h 343559"/>
                <a:gd name="connsiteX10" fmla="*/ 170842 w 187395"/>
                <a:gd name="connsiteY10" fmla="*/ 133569 h 343559"/>
                <a:gd name="connsiteX11" fmla="*/ 155851 w 187395"/>
                <a:gd name="connsiteY11" fmla="*/ 140127 h 343559"/>
                <a:gd name="connsiteX12" fmla="*/ 55594 w 187395"/>
                <a:gd name="connsiteY12" fmla="*/ 306597 h 343559"/>
                <a:gd name="connsiteX13" fmla="*/ 55282 w 187395"/>
                <a:gd name="connsiteY13" fmla="*/ 306910 h 343559"/>
                <a:gd name="connsiteX14" fmla="*/ 23424 w 187395"/>
                <a:gd name="connsiteY14" fmla="*/ 321901 h 343559"/>
                <a:gd name="connsiteX15" fmla="*/ 27172 w 187395"/>
                <a:gd name="connsiteY15" fmla="*/ 305036 h 343559"/>
                <a:gd name="connsiteX16" fmla="*/ 27797 w 187395"/>
                <a:gd name="connsiteY16" fmla="*/ 301912 h 343559"/>
                <a:gd name="connsiteX17" fmla="*/ 31545 w 187395"/>
                <a:gd name="connsiteY17" fmla="*/ 284735 h 343559"/>
                <a:gd name="connsiteX18" fmla="*/ 129303 w 187395"/>
                <a:gd name="connsiteY18" fmla="*/ 116391 h 343559"/>
                <a:gd name="connsiteX19" fmla="*/ 154601 w 187395"/>
                <a:gd name="connsiteY19" fmla="*/ 102024 h 343559"/>
                <a:gd name="connsiteX20" fmla="*/ 155538 w 187395"/>
                <a:gd name="connsiteY20" fmla="*/ 101711 h 343559"/>
                <a:gd name="connsiteX21" fmla="*/ 170842 w 187395"/>
                <a:gd name="connsiteY21" fmla="*/ 95777 h 343559"/>
                <a:gd name="connsiteX22" fmla="*/ 179900 w 187395"/>
                <a:gd name="connsiteY22" fmla="*/ 23630 h 343559"/>
                <a:gd name="connsiteX23" fmla="*/ 181774 w 187395"/>
                <a:gd name="connsiteY23" fmla="*/ 23942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7395" h="343559">
                  <a:moveTo>
                    <a:pt x="181774" y="23942"/>
                  </a:moveTo>
                  <a:cubicBezTo>
                    <a:pt x="180212" y="35498"/>
                    <a:pt x="178651" y="47366"/>
                    <a:pt x="177401" y="59235"/>
                  </a:cubicBezTo>
                  <a:cubicBezTo>
                    <a:pt x="177089" y="61109"/>
                    <a:pt x="177089" y="62983"/>
                    <a:pt x="176777" y="64857"/>
                  </a:cubicBezTo>
                  <a:cubicBezTo>
                    <a:pt x="176464" y="67043"/>
                    <a:pt x="176152" y="68917"/>
                    <a:pt x="176152" y="70479"/>
                  </a:cubicBezTo>
                  <a:cubicBezTo>
                    <a:pt x="175527" y="72977"/>
                    <a:pt x="175527" y="74851"/>
                    <a:pt x="175527" y="77037"/>
                  </a:cubicBezTo>
                  <a:cubicBezTo>
                    <a:pt x="175215" y="78599"/>
                    <a:pt x="175215" y="79848"/>
                    <a:pt x="174903" y="81410"/>
                  </a:cubicBezTo>
                  <a:cubicBezTo>
                    <a:pt x="174903" y="81722"/>
                    <a:pt x="175215" y="81722"/>
                    <a:pt x="174903" y="82035"/>
                  </a:cubicBezTo>
                  <a:cubicBezTo>
                    <a:pt x="174278" y="86407"/>
                    <a:pt x="173966" y="90780"/>
                    <a:pt x="173653" y="95152"/>
                  </a:cubicBezTo>
                  <a:cubicBezTo>
                    <a:pt x="173341" y="97339"/>
                    <a:pt x="173341" y="99213"/>
                    <a:pt x="173341" y="101399"/>
                  </a:cubicBezTo>
                  <a:cubicBezTo>
                    <a:pt x="173341" y="103585"/>
                    <a:pt x="173029" y="105459"/>
                    <a:pt x="172716" y="107333"/>
                  </a:cubicBezTo>
                  <a:cubicBezTo>
                    <a:pt x="172092" y="115766"/>
                    <a:pt x="171467" y="124823"/>
                    <a:pt x="170842" y="133569"/>
                  </a:cubicBezTo>
                  <a:cubicBezTo>
                    <a:pt x="165845" y="135442"/>
                    <a:pt x="160848" y="137629"/>
                    <a:pt x="155851" y="140127"/>
                  </a:cubicBezTo>
                  <a:cubicBezTo>
                    <a:pt x="113062" y="162303"/>
                    <a:pt x="73397" y="210089"/>
                    <a:pt x="55594" y="306597"/>
                  </a:cubicBezTo>
                  <a:lnTo>
                    <a:pt x="55282" y="306910"/>
                  </a:lnTo>
                  <a:lnTo>
                    <a:pt x="23424" y="321901"/>
                  </a:lnTo>
                  <a:cubicBezTo>
                    <a:pt x="24674" y="316279"/>
                    <a:pt x="25611" y="310658"/>
                    <a:pt x="27172" y="305036"/>
                  </a:cubicBezTo>
                  <a:cubicBezTo>
                    <a:pt x="27485" y="303786"/>
                    <a:pt x="27485" y="302849"/>
                    <a:pt x="27797" y="301912"/>
                  </a:cubicBezTo>
                  <a:cubicBezTo>
                    <a:pt x="29046" y="295978"/>
                    <a:pt x="30296" y="290356"/>
                    <a:pt x="31545" y="284735"/>
                  </a:cubicBezTo>
                  <a:cubicBezTo>
                    <a:pt x="52783" y="195409"/>
                    <a:pt x="89013" y="144188"/>
                    <a:pt x="129303" y="116391"/>
                  </a:cubicBezTo>
                  <a:cubicBezTo>
                    <a:pt x="137736" y="110769"/>
                    <a:pt x="146169" y="105771"/>
                    <a:pt x="154601" y="102024"/>
                  </a:cubicBezTo>
                  <a:cubicBezTo>
                    <a:pt x="154914" y="101711"/>
                    <a:pt x="155226" y="101711"/>
                    <a:pt x="155538" y="101711"/>
                  </a:cubicBezTo>
                  <a:cubicBezTo>
                    <a:pt x="160536" y="99525"/>
                    <a:pt x="165533" y="97339"/>
                    <a:pt x="170842" y="95777"/>
                  </a:cubicBezTo>
                  <a:cubicBezTo>
                    <a:pt x="173341" y="71103"/>
                    <a:pt x="176152" y="47054"/>
                    <a:pt x="179900" y="23630"/>
                  </a:cubicBezTo>
                  <a:cubicBezTo>
                    <a:pt x="180837" y="23317"/>
                    <a:pt x="181149" y="23317"/>
                    <a:pt x="181774" y="2394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DD81EEF-DFF8-4608-993F-912529D7093A}"/>
                </a:ext>
              </a:extLst>
            </p:cNvPr>
            <p:cNvSpPr/>
            <p:nvPr/>
          </p:nvSpPr>
          <p:spPr>
            <a:xfrm rot="1911468" flipH="1">
              <a:off x="15601030" y="3910712"/>
              <a:ext cx="273707" cy="195505"/>
            </a:xfrm>
            <a:custGeom>
              <a:avLst/>
              <a:gdLst>
                <a:gd name="connsiteX0" fmla="*/ 219253 w 218628"/>
                <a:gd name="connsiteY0" fmla="*/ 23424 h 156163"/>
                <a:gd name="connsiteX1" fmla="*/ 129303 w 218628"/>
                <a:gd name="connsiteY1" fmla="*/ 163659 h 156163"/>
                <a:gd name="connsiteX2" fmla="*/ 123057 w 218628"/>
                <a:gd name="connsiteY2" fmla="*/ 160848 h 156163"/>
                <a:gd name="connsiteX3" fmla="*/ 111188 w 218628"/>
                <a:gd name="connsiteY3" fmla="*/ 155226 h 156163"/>
                <a:gd name="connsiteX4" fmla="*/ 69649 w 218628"/>
                <a:gd name="connsiteY4" fmla="*/ 136174 h 156163"/>
                <a:gd name="connsiteX5" fmla="*/ 57468 w 218628"/>
                <a:gd name="connsiteY5" fmla="*/ 130552 h 156163"/>
                <a:gd name="connsiteX6" fmla="*/ 23424 w 218628"/>
                <a:gd name="connsiteY6" fmla="*/ 114936 h 156163"/>
                <a:gd name="connsiteX7" fmla="*/ 219253 w 218628"/>
                <a:gd name="connsiteY7" fmla="*/ 23424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628" h="156163">
                  <a:moveTo>
                    <a:pt x="219253" y="23424"/>
                  </a:moveTo>
                  <a:cubicBezTo>
                    <a:pt x="193018" y="77457"/>
                    <a:pt x="162410" y="123994"/>
                    <a:pt x="129303" y="163659"/>
                  </a:cubicBezTo>
                  <a:lnTo>
                    <a:pt x="123057" y="160848"/>
                  </a:lnTo>
                  <a:lnTo>
                    <a:pt x="111188" y="155226"/>
                  </a:lnTo>
                  <a:lnTo>
                    <a:pt x="69649" y="136174"/>
                  </a:lnTo>
                  <a:lnTo>
                    <a:pt x="57468" y="130552"/>
                  </a:lnTo>
                  <a:lnTo>
                    <a:pt x="23424" y="114936"/>
                  </a:lnTo>
                  <a:lnTo>
                    <a:pt x="219253" y="2342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45C85B9-A699-47D5-ACD1-C681DDA2EBAA}"/>
                </a:ext>
              </a:extLst>
            </p:cNvPr>
            <p:cNvSpPr/>
            <p:nvPr/>
          </p:nvSpPr>
          <p:spPr>
            <a:xfrm rot="1911468" flipH="1">
              <a:off x="15612710" y="3593828"/>
              <a:ext cx="156405" cy="273707"/>
            </a:xfrm>
            <a:custGeom>
              <a:avLst/>
              <a:gdLst>
                <a:gd name="connsiteX0" fmla="*/ 118996 w 124930"/>
                <a:gd name="connsiteY0" fmla="*/ 23424 h 218628"/>
                <a:gd name="connsiteX1" fmla="*/ 116498 w 124930"/>
                <a:gd name="connsiteY1" fmla="*/ 37479 h 218628"/>
                <a:gd name="connsiteX2" fmla="*/ 73397 w 124930"/>
                <a:gd name="connsiteY2" fmla="*/ 199889 h 218628"/>
                <a:gd name="connsiteX3" fmla="*/ 23424 w 124930"/>
                <a:gd name="connsiteY3" fmla="*/ 223313 h 218628"/>
                <a:gd name="connsiteX4" fmla="*/ 87139 w 124930"/>
                <a:gd name="connsiteY4" fmla="*/ 38416 h 218628"/>
                <a:gd name="connsiteX5" fmla="*/ 118996 w 124930"/>
                <a:gd name="connsiteY5" fmla="*/ 2342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930" h="218628">
                  <a:moveTo>
                    <a:pt x="118996" y="23424"/>
                  </a:moveTo>
                  <a:cubicBezTo>
                    <a:pt x="118059" y="28109"/>
                    <a:pt x="117122" y="32794"/>
                    <a:pt x="116498" y="37479"/>
                  </a:cubicBezTo>
                  <a:cubicBezTo>
                    <a:pt x="106816" y="98070"/>
                    <a:pt x="92136" y="152103"/>
                    <a:pt x="73397" y="199889"/>
                  </a:cubicBezTo>
                  <a:lnTo>
                    <a:pt x="23424" y="223313"/>
                  </a:lnTo>
                  <a:cubicBezTo>
                    <a:pt x="49348" y="169593"/>
                    <a:pt x="71210" y="108377"/>
                    <a:pt x="87139" y="38416"/>
                  </a:cubicBezTo>
                  <a:lnTo>
                    <a:pt x="118996" y="234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30F9CF5-0E13-495B-9D05-4B6C081ACC81}"/>
                </a:ext>
              </a:extLst>
            </p:cNvPr>
            <p:cNvSpPr/>
            <p:nvPr/>
          </p:nvSpPr>
          <p:spPr>
            <a:xfrm rot="1911468" flipH="1">
              <a:off x="15632024" y="4032948"/>
              <a:ext cx="195505" cy="156405"/>
            </a:xfrm>
            <a:custGeom>
              <a:avLst/>
              <a:gdLst>
                <a:gd name="connsiteX0" fmla="*/ 156475 w 156163"/>
                <a:gd name="connsiteY0" fmla="*/ 112750 h 124930"/>
                <a:gd name="connsiteX1" fmla="*/ 23424 w 156163"/>
                <a:gd name="connsiteY1" fmla="*/ 48411 h 124930"/>
                <a:gd name="connsiteX2" fmla="*/ 23737 w 156163"/>
                <a:gd name="connsiteY2" fmla="*/ 23424 h 124930"/>
                <a:gd name="connsiteX3" fmla="*/ 29983 w 156163"/>
                <a:gd name="connsiteY3" fmla="*/ 26235 h 124930"/>
                <a:gd name="connsiteX4" fmla="*/ 64027 w 156163"/>
                <a:gd name="connsiteY4" fmla="*/ 41852 h 124930"/>
                <a:gd name="connsiteX5" fmla="*/ 76208 w 156163"/>
                <a:gd name="connsiteY5" fmla="*/ 47474 h 124930"/>
                <a:gd name="connsiteX6" fmla="*/ 117747 w 156163"/>
                <a:gd name="connsiteY6" fmla="*/ 66525 h 124930"/>
                <a:gd name="connsiteX7" fmla="*/ 129615 w 156163"/>
                <a:gd name="connsiteY7" fmla="*/ 72147 h 124930"/>
                <a:gd name="connsiteX8" fmla="*/ 135862 w 156163"/>
                <a:gd name="connsiteY8" fmla="*/ 74958 h 124930"/>
                <a:gd name="connsiteX9" fmla="*/ 152103 w 156163"/>
                <a:gd name="connsiteY9" fmla="*/ 82454 h 124930"/>
                <a:gd name="connsiteX10" fmla="*/ 156475 w 156163"/>
                <a:gd name="connsiteY10" fmla="*/ 112750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163" h="124930">
                  <a:moveTo>
                    <a:pt x="156475" y="112750"/>
                  </a:moveTo>
                  <a:lnTo>
                    <a:pt x="23424" y="48411"/>
                  </a:lnTo>
                  <a:cubicBezTo>
                    <a:pt x="23424" y="39978"/>
                    <a:pt x="23424" y="31857"/>
                    <a:pt x="23737" y="23424"/>
                  </a:cubicBezTo>
                  <a:lnTo>
                    <a:pt x="29983" y="26235"/>
                  </a:lnTo>
                  <a:lnTo>
                    <a:pt x="64027" y="41852"/>
                  </a:lnTo>
                  <a:lnTo>
                    <a:pt x="76208" y="47474"/>
                  </a:lnTo>
                  <a:lnTo>
                    <a:pt x="117747" y="66525"/>
                  </a:lnTo>
                  <a:lnTo>
                    <a:pt x="129615" y="72147"/>
                  </a:lnTo>
                  <a:lnTo>
                    <a:pt x="135862" y="74958"/>
                  </a:lnTo>
                  <a:lnTo>
                    <a:pt x="152103" y="82454"/>
                  </a:lnTo>
                  <a:cubicBezTo>
                    <a:pt x="153352" y="92761"/>
                    <a:pt x="154914" y="102755"/>
                    <a:pt x="156475" y="11275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7D5F74B-2BA6-47D5-90BF-33BC970BE5AA}"/>
                </a:ext>
              </a:extLst>
            </p:cNvPr>
            <p:cNvSpPr/>
            <p:nvPr/>
          </p:nvSpPr>
          <p:spPr>
            <a:xfrm rot="1911468" flipH="1">
              <a:off x="15460325" y="3368265"/>
              <a:ext cx="391010" cy="742920"/>
            </a:xfrm>
            <a:custGeom>
              <a:avLst/>
              <a:gdLst>
                <a:gd name="connsiteX0" fmla="*/ 292962 w 312326"/>
                <a:gd name="connsiteY0" fmla="*/ 23424 h 593420"/>
                <a:gd name="connsiteX1" fmla="*/ 292962 w 312326"/>
                <a:gd name="connsiteY1" fmla="*/ 46224 h 593420"/>
                <a:gd name="connsiteX2" fmla="*/ 205198 w 312326"/>
                <a:gd name="connsiteY2" fmla="*/ 275784 h 593420"/>
                <a:gd name="connsiteX3" fmla="*/ 39665 w 312326"/>
                <a:gd name="connsiteY3" fmla="*/ 574056 h 593420"/>
                <a:gd name="connsiteX4" fmla="*/ 27797 w 312326"/>
                <a:gd name="connsiteY4" fmla="*/ 568122 h 593420"/>
                <a:gd name="connsiteX5" fmla="*/ 23424 w 312326"/>
                <a:gd name="connsiteY5" fmla="*/ 538138 h 593420"/>
                <a:gd name="connsiteX6" fmla="*/ 27172 w 312326"/>
                <a:gd name="connsiteY6" fmla="*/ 539700 h 593420"/>
                <a:gd name="connsiteX7" fmla="*/ 39978 w 312326"/>
                <a:gd name="connsiteY7" fmla="*/ 545634 h 593420"/>
                <a:gd name="connsiteX8" fmla="*/ 147418 w 312326"/>
                <a:gd name="connsiteY8" fmla="*/ 366984 h 593420"/>
                <a:gd name="connsiteX9" fmla="*/ 190519 w 312326"/>
                <a:gd name="connsiteY9" fmla="*/ 204574 h 593420"/>
                <a:gd name="connsiteX10" fmla="*/ 193018 w 312326"/>
                <a:gd name="connsiteY10" fmla="*/ 190519 h 593420"/>
                <a:gd name="connsiteX11" fmla="*/ 193330 w 312326"/>
                <a:gd name="connsiteY11" fmla="*/ 190207 h 593420"/>
                <a:gd name="connsiteX12" fmla="*/ 292962 w 312326"/>
                <a:gd name="connsiteY12" fmla="*/ 23424 h 59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326" h="593420">
                  <a:moveTo>
                    <a:pt x="292962" y="23424"/>
                  </a:moveTo>
                  <a:lnTo>
                    <a:pt x="292962" y="46224"/>
                  </a:lnTo>
                  <a:cubicBezTo>
                    <a:pt x="292962" y="46224"/>
                    <a:pt x="236119" y="75271"/>
                    <a:pt x="205198" y="275784"/>
                  </a:cubicBezTo>
                  <a:cubicBezTo>
                    <a:pt x="174278" y="476298"/>
                    <a:pt x="39665" y="574056"/>
                    <a:pt x="39665" y="574056"/>
                  </a:cubicBezTo>
                  <a:lnTo>
                    <a:pt x="27797" y="568122"/>
                  </a:lnTo>
                  <a:cubicBezTo>
                    <a:pt x="26235" y="558440"/>
                    <a:pt x="24674" y="548133"/>
                    <a:pt x="23424" y="538138"/>
                  </a:cubicBezTo>
                  <a:lnTo>
                    <a:pt x="27172" y="539700"/>
                  </a:lnTo>
                  <a:lnTo>
                    <a:pt x="39978" y="545634"/>
                  </a:lnTo>
                  <a:cubicBezTo>
                    <a:pt x="81517" y="498161"/>
                    <a:pt x="118996" y="439443"/>
                    <a:pt x="147418" y="366984"/>
                  </a:cubicBezTo>
                  <a:cubicBezTo>
                    <a:pt x="166158" y="319198"/>
                    <a:pt x="180837" y="265165"/>
                    <a:pt x="190519" y="204574"/>
                  </a:cubicBezTo>
                  <a:cubicBezTo>
                    <a:pt x="191144" y="199889"/>
                    <a:pt x="192081" y="194892"/>
                    <a:pt x="193018" y="190519"/>
                  </a:cubicBezTo>
                  <a:lnTo>
                    <a:pt x="193330" y="190207"/>
                  </a:lnTo>
                  <a:cubicBezTo>
                    <a:pt x="210820" y="93386"/>
                    <a:pt x="250486" y="45287"/>
                    <a:pt x="292962" y="2342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33F1413F-E5A3-43D6-B028-AA7B2A593A8F}"/>
                </a:ext>
              </a:extLst>
            </p:cNvPr>
            <p:cNvSpPr/>
            <p:nvPr/>
          </p:nvSpPr>
          <p:spPr>
            <a:xfrm rot="1911468" flipH="1">
              <a:off x="15548336" y="4098479"/>
              <a:ext cx="273707" cy="195505"/>
            </a:xfrm>
            <a:custGeom>
              <a:avLst/>
              <a:gdLst>
                <a:gd name="connsiteX0" fmla="*/ 27172 w 218628"/>
                <a:gd name="connsiteY0" fmla="*/ 154289 h 156163"/>
                <a:gd name="connsiteX1" fmla="*/ 23424 w 218628"/>
                <a:gd name="connsiteY1" fmla="*/ 156163 h 156163"/>
                <a:gd name="connsiteX2" fmla="*/ 38728 w 218628"/>
                <a:gd name="connsiteY2" fmla="*/ 161785 h 156163"/>
                <a:gd name="connsiteX3" fmla="*/ 42476 w 218628"/>
                <a:gd name="connsiteY3" fmla="*/ 159911 h 156163"/>
                <a:gd name="connsiteX4" fmla="*/ 205511 w 218628"/>
                <a:gd name="connsiteY4" fmla="*/ 29359 h 156163"/>
                <a:gd name="connsiteX5" fmla="*/ 192705 w 218628"/>
                <a:gd name="connsiteY5" fmla="*/ 23424 h 156163"/>
                <a:gd name="connsiteX6" fmla="*/ 27172 w 218628"/>
                <a:gd name="connsiteY6" fmla="*/ 154289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628" h="156163">
                  <a:moveTo>
                    <a:pt x="27172" y="154289"/>
                  </a:moveTo>
                  <a:cubicBezTo>
                    <a:pt x="25923" y="154914"/>
                    <a:pt x="24674" y="155539"/>
                    <a:pt x="23424" y="156163"/>
                  </a:cubicBezTo>
                  <a:cubicBezTo>
                    <a:pt x="28734" y="158037"/>
                    <a:pt x="33731" y="159911"/>
                    <a:pt x="38728" y="161785"/>
                  </a:cubicBezTo>
                  <a:cubicBezTo>
                    <a:pt x="39978" y="161160"/>
                    <a:pt x="41227" y="160536"/>
                    <a:pt x="42476" y="159911"/>
                  </a:cubicBezTo>
                  <a:cubicBezTo>
                    <a:pt x="97133" y="129303"/>
                    <a:pt x="154289" y="87451"/>
                    <a:pt x="205511" y="29359"/>
                  </a:cubicBezTo>
                  <a:lnTo>
                    <a:pt x="192705" y="23424"/>
                  </a:lnTo>
                  <a:cubicBezTo>
                    <a:pt x="152415" y="70273"/>
                    <a:pt x="86202" y="120246"/>
                    <a:pt x="27172" y="15428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FDD03CF-0B6C-43C4-9B3C-2EF6E873CC43}"/>
                </a:ext>
              </a:extLst>
            </p:cNvPr>
            <p:cNvSpPr/>
            <p:nvPr/>
          </p:nvSpPr>
          <p:spPr>
            <a:xfrm rot="1911468" flipH="1">
              <a:off x="15665453" y="4120799"/>
              <a:ext cx="312808" cy="195505"/>
            </a:xfrm>
            <a:custGeom>
              <a:avLst/>
              <a:gdLst>
                <a:gd name="connsiteX0" fmla="*/ 23424 w 249861"/>
                <a:gd name="connsiteY0" fmla="*/ 141796 h 156163"/>
                <a:gd name="connsiteX1" fmla="*/ 37791 w 249861"/>
                <a:gd name="connsiteY1" fmla="*/ 148980 h 156163"/>
                <a:gd name="connsiteX2" fmla="*/ 55282 w 249861"/>
                <a:gd name="connsiteY2" fmla="*/ 141172 h 156163"/>
                <a:gd name="connsiteX3" fmla="*/ 230809 w 249861"/>
                <a:gd name="connsiteY3" fmla="*/ 29046 h 156163"/>
                <a:gd name="connsiteX4" fmla="*/ 218628 w 249861"/>
                <a:gd name="connsiteY4" fmla="*/ 23424 h 156163"/>
                <a:gd name="connsiteX5" fmla="*/ 23424 w 249861"/>
                <a:gd name="connsiteY5" fmla="*/ 141796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861" h="156163">
                  <a:moveTo>
                    <a:pt x="23424" y="141796"/>
                  </a:moveTo>
                  <a:cubicBezTo>
                    <a:pt x="28109" y="144295"/>
                    <a:pt x="32794" y="146793"/>
                    <a:pt x="37791" y="148980"/>
                  </a:cubicBezTo>
                  <a:cubicBezTo>
                    <a:pt x="43726" y="146481"/>
                    <a:pt x="49660" y="143670"/>
                    <a:pt x="55282" y="141172"/>
                  </a:cubicBezTo>
                  <a:cubicBezTo>
                    <a:pt x="160848" y="91824"/>
                    <a:pt x="215193" y="44350"/>
                    <a:pt x="230809" y="29046"/>
                  </a:cubicBezTo>
                  <a:lnTo>
                    <a:pt x="218628" y="23424"/>
                  </a:lnTo>
                  <a:cubicBezTo>
                    <a:pt x="198015" y="42164"/>
                    <a:pt x="136487" y="92449"/>
                    <a:pt x="23424" y="14179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53899FA-960F-4FE8-AD91-4878C42F1E9B}"/>
                </a:ext>
              </a:extLst>
            </p:cNvPr>
            <p:cNvSpPr/>
            <p:nvPr/>
          </p:nvSpPr>
          <p:spPr>
            <a:xfrm rot="1911468" flipH="1">
              <a:off x="15615024" y="4114140"/>
              <a:ext cx="273707" cy="195505"/>
            </a:xfrm>
            <a:custGeom>
              <a:avLst/>
              <a:gdLst>
                <a:gd name="connsiteX0" fmla="*/ 23424 w 218628"/>
                <a:gd name="connsiteY0" fmla="*/ 148667 h 156163"/>
                <a:gd name="connsiteX1" fmla="*/ 37791 w 218628"/>
                <a:gd name="connsiteY1" fmla="*/ 154914 h 156163"/>
                <a:gd name="connsiteX2" fmla="*/ 218316 w 218628"/>
                <a:gd name="connsiteY2" fmla="*/ 28734 h 156163"/>
                <a:gd name="connsiteX3" fmla="*/ 206448 w 218628"/>
                <a:gd name="connsiteY3" fmla="*/ 23424 h 156163"/>
                <a:gd name="connsiteX4" fmla="*/ 23424 w 218628"/>
                <a:gd name="connsiteY4" fmla="*/ 148667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628" h="156163">
                  <a:moveTo>
                    <a:pt x="23424" y="148667"/>
                  </a:moveTo>
                  <a:cubicBezTo>
                    <a:pt x="28422" y="150854"/>
                    <a:pt x="33107" y="153040"/>
                    <a:pt x="37791" y="154914"/>
                  </a:cubicBezTo>
                  <a:cubicBezTo>
                    <a:pt x="152728" y="94323"/>
                    <a:pt x="202387" y="46224"/>
                    <a:pt x="218316" y="28734"/>
                  </a:cubicBezTo>
                  <a:lnTo>
                    <a:pt x="206448" y="23424"/>
                  </a:lnTo>
                  <a:cubicBezTo>
                    <a:pt x="188020" y="42476"/>
                    <a:pt x="136174" y="89950"/>
                    <a:pt x="23424" y="14866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EEFC6A9-4F54-409E-9287-7FB21CCEFC57}"/>
                </a:ext>
              </a:extLst>
            </p:cNvPr>
            <p:cNvSpPr/>
            <p:nvPr/>
          </p:nvSpPr>
          <p:spPr>
            <a:xfrm>
              <a:off x="15329424" y="2800559"/>
              <a:ext cx="156405" cy="508314"/>
            </a:xfrm>
            <a:custGeom>
              <a:avLst/>
              <a:gdLst>
                <a:gd name="connsiteX0" fmla="*/ 68637 w 124930"/>
                <a:gd name="connsiteY0" fmla="*/ 164908 h 406024"/>
                <a:gd name="connsiteX1" fmla="*/ 129541 w 124930"/>
                <a:gd name="connsiteY1" fmla="*/ 23424 h 406024"/>
                <a:gd name="connsiteX2" fmla="*/ 129541 w 124930"/>
                <a:gd name="connsiteY2" fmla="*/ 390720 h 406024"/>
                <a:gd name="connsiteX3" fmla="*/ 41777 w 124930"/>
                <a:gd name="connsiteY3" fmla="*/ 204261 h 406024"/>
                <a:gd name="connsiteX4" fmla="*/ 68637 w 124930"/>
                <a:gd name="connsiteY4" fmla="*/ 164908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930" h="406024">
                  <a:moveTo>
                    <a:pt x="68637" y="164908"/>
                  </a:moveTo>
                  <a:cubicBezTo>
                    <a:pt x="91125" y="116810"/>
                    <a:pt x="89875" y="63090"/>
                    <a:pt x="129541" y="23424"/>
                  </a:cubicBezTo>
                  <a:lnTo>
                    <a:pt x="129541" y="390720"/>
                  </a:lnTo>
                  <a:cubicBezTo>
                    <a:pt x="52396" y="332628"/>
                    <a:pt x="-8508" y="256420"/>
                    <a:pt x="41777" y="204261"/>
                  </a:cubicBezTo>
                  <a:cubicBezTo>
                    <a:pt x="53645" y="192081"/>
                    <a:pt x="62078" y="178651"/>
                    <a:pt x="68637" y="1649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18E1656-40AE-41B0-A2F0-44D0DE467F5C}"/>
                </a:ext>
              </a:extLst>
            </p:cNvPr>
            <p:cNvSpPr/>
            <p:nvPr/>
          </p:nvSpPr>
          <p:spPr>
            <a:xfrm>
              <a:off x="15639011" y="3002712"/>
              <a:ext cx="234607" cy="430112"/>
            </a:xfrm>
            <a:custGeom>
              <a:avLst/>
              <a:gdLst>
                <a:gd name="connsiteX0" fmla="*/ 163971 w 187395"/>
                <a:gd name="connsiteY0" fmla="*/ 87451 h 343559"/>
                <a:gd name="connsiteX1" fmla="*/ 163971 w 187395"/>
                <a:gd name="connsiteY1" fmla="*/ 341997 h 343559"/>
                <a:gd name="connsiteX2" fmla="*/ 145232 w 187395"/>
                <a:gd name="connsiteY2" fmla="*/ 339499 h 343559"/>
                <a:gd name="connsiteX3" fmla="*/ 126804 w 187395"/>
                <a:gd name="connsiteY3" fmla="*/ 336688 h 343559"/>
                <a:gd name="connsiteX4" fmla="*/ 108690 w 187395"/>
                <a:gd name="connsiteY4" fmla="*/ 333252 h 343559"/>
                <a:gd name="connsiteX5" fmla="*/ 91199 w 187395"/>
                <a:gd name="connsiteY5" fmla="*/ 329504 h 343559"/>
                <a:gd name="connsiteX6" fmla="*/ 39665 w 187395"/>
                <a:gd name="connsiteY6" fmla="*/ 314513 h 343559"/>
                <a:gd name="connsiteX7" fmla="*/ 23424 w 187395"/>
                <a:gd name="connsiteY7" fmla="*/ 308578 h 343559"/>
                <a:gd name="connsiteX8" fmla="*/ 23424 w 187395"/>
                <a:gd name="connsiteY8" fmla="*/ 23424 h 343559"/>
                <a:gd name="connsiteX9" fmla="*/ 163971 w 187395"/>
                <a:gd name="connsiteY9" fmla="*/ 87451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395" h="343559">
                  <a:moveTo>
                    <a:pt x="163971" y="87451"/>
                  </a:moveTo>
                  <a:lnTo>
                    <a:pt x="163971" y="341997"/>
                  </a:lnTo>
                  <a:cubicBezTo>
                    <a:pt x="157725" y="341373"/>
                    <a:pt x="151478" y="340436"/>
                    <a:pt x="145232" y="339499"/>
                  </a:cubicBezTo>
                  <a:cubicBezTo>
                    <a:pt x="138985" y="338874"/>
                    <a:pt x="132739" y="337937"/>
                    <a:pt x="126804" y="336688"/>
                  </a:cubicBezTo>
                  <a:cubicBezTo>
                    <a:pt x="120558" y="335751"/>
                    <a:pt x="114936" y="334502"/>
                    <a:pt x="108690" y="333252"/>
                  </a:cubicBezTo>
                  <a:cubicBezTo>
                    <a:pt x="102755" y="332003"/>
                    <a:pt x="97133" y="330754"/>
                    <a:pt x="91199" y="329504"/>
                  </a:cubicBezTo>
                  <a:cubicBezTo>
                    <a:pt x="73397" y="325444"/>
                    <a:pt x="56219" y="320447"/>
                    <a:pt x="39665" y="314513"/>
                  </a:cubicBezTo>
                  <a:cubicBezTo>
                    <a:pt x="34356" y="312639"/>
                    <a:pt x="28734" y="310765"/>
                    <a:pt x="23424" y="308578"/>
                  </a:cubicBezTo>
                  <a:lnTo>
                    <a:pt x="23424" y="23424"/>
                  </a:lnTo>
                  <a:cubicBezTo>
                    <a:pt x="62465" y="54345"/>
                    <a:pt x="110876" y="76832"/>
                    <a:pt x="163971" y="8745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52DFF05-59EB-4257-97CB-D8CDF8825793}"/>
                </a:ext>
              </a:extLst>
            </p:cNvPr>
            <p:cNvSpPr/>
            <p:nvPr/>
          </p:nvSpPr>
          <p:spPr>
            <a:xfrm>
              <a:off x="15462273" y="2793522"/>
              <a:ext cx="234607" cy="586517"/>
            </a:xfrm>
            <a:custGeom>
              <a:avLst/>
              <a:gdLst>
                <a:gd name="connsiteX0" fmla="*/ 164284 w 187395"/>
                <a:gd name="connsiteY0" fmla="*/ 190519 h 468489"/>
                <a:gd name="connsiteX1" fmla="*/ 164284 w 187395"/>
                <a:gd name="connsiteY1" fmla="*/ 468490 h 468489"/>
                <a:gd name="connsiteX2" fmla="*/ 108690 w 187395"/>
                <a:gd name="connsiteY2" fmla="*/ 450687 h 468489"/>
                <a:gd name="connsiteX3" fmla="*/ 107128 w 187395"/>
                <a:gd name="connsiteY3" fmla="*/ 450062 h 468489"/>
                <a:gd name="connsiteX4" fmla="*/ 106816 w 187395"/>
                <a:gd name="connsiteY4" fmla="*/ 449750 h 468489"/>
                <a:gd name="connsiteX5" fmla="*/ 23424 w 187395"/>
                <a:gd name="connsiteY5" fmla="*/ 396655 h 468489"/>
                <a:gd name="connsiteX6" fmla="*/ 23424 w 187395"/>
                <a:gd name="connsiteY6" fmla="*/ 29359 h 468489"/>
                <a:gd name="connsiteX7" fmla="*/ 29671 w 187395"/>
                <a:gd name="connsiteY7" fmla="*/ 23424 h 468489"/>
                <a:gd name="connsiteX8" fmla="*/ 139297 w 187395"/>
                <a:gd name="connsiteY8" fmla="*/ 168656 h 468489"/>
                <a:gd name="connsiteX9" fmla="*/ 139922 w 187395"/>
                <a:gd name="connsiteY9" fmla="*/ 169281 h 468489"/>
                <a:gd name="connsiteX10" fmla="*/ 164284 w 187395"/>
                <a:gd name="connsiteY10" fmla="*/ 190519 h 4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395" h="468489">
                  <a:moveTo>
                    <a:pt x="164284" y="190519"/>
                  </a:moveTo>
                  <a:lnTo>
                    <a:pt x="164284" y="468490"/>
                  </a:lnTo>
                  <a:cubicBezTo>
                    <a:pt x="134613" y="460994"/>
                    <a:pt x="114624" y="453186"/>
                    <a:pt x="108690" y="450687"/>
                  </a:cubicBezTo>
                  <a:cubicBezTo>
                    <a:pt x="108065" y="450375"/>
                    <a:pt x="107753" y="450062"/>
                    <a:pt x="107128" y="450062"/>
                  </a:cubicBezTo>
                  <a:cubicBezTo>
                    <a:pt x="106816" y="449750"/>
                    <a:pt x="106816" y="449750"/>
                    <a:pt x="106816" y="449750"/>
                  </a:cubicBezTo>
                  <a:cubicBezTo>
                    <a:pt x="79643" y="435383"/>
                    <a:pt x="50597" y="417268"/>
                    <a:pt x="23424" y="396655"/>
                  </a:cubicBezTo>
                  <a:lnTo>
                    <a:pt x="23424" y="29359"/>
                  </a:lnTo>
                  <a:cubicBezTo>
                    <a:pt x="25298" y="27172"/>
                    <a:pt x="27485" y="25298"/>
                    <a:pt x="29671" y="23424"/>
                  </a:cubicBezTo>
                  <a:cubicBezTo>
                    <a:pt x="52783" y="80580"/>
                    <a:pt x="90575" y="130240"/>
                    <a:pt x="139297" y="168656"/>
                  </a:cubicBezTo>
                  <a:cubicBezTo>
                    <a:pt x="139610" y="168969"/>
                    <a:pt x="139610" y="169281"/>
                    <a:pt x="139922" y="169281"/>
                  </a:cubicBezTo>
                  <a:cubicBezTo>
                    <a:pt x="147418" y="176777"/>
                    <a:pt x="155538" y="183960"/>
                    <a:pt x="164284" y="1905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6FE68DC-9EEE-4C38-AD93-ECBA157B1A26}"/>
                </a:ext>
              </a:extLst>
            </p:cNvPr>
            <p:cNvSpPr/>
            <p:nvPr/>
          </p:nvSpPr>
          <p:spPr>
            <a:xfrm>
              <a:off x="15568629" y="3328034"/>
              <a:ext cx="117303" cy="78202"/>
            </a:xfrm>
            <a:custGeom>
              <a:avLst/>
              <a:gdLst>
                <a:gd name="connsiteX0" fmla="*/ 79331 w 93697"/>
                <a:gd name="connsiteY0" fmla="*/ 41539 h 62465"/>
                <a:gd name="connsiteX1" fmla="*/ 79331 w 93697"/>
                <a:gd name="connsiteY1" fmla="*/ 48411 h 62465"/>
                <a:gd name="connsiteX2" fmla="*/ 52158 w 93697"/>
                <a:gd name="connsiteY2" fmla="*/ 37479 h 62465"/>
                <a:gd name="connsiteX3" fmla="*/ 23424 w 93697"/>
                <a:gd name="connsiteY3" fmla="*/ 23424 h 62465"/>
                <a:gd name="connsiteX4" fmla="*/ 79331 w 93697"/>
                <a:gd name="connsiteY4" fmla="*/ 41539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97" h="62465">
                  <a:moveTo>
                    <a:pt x="79331" y="41539"/>
                  </a:moveTo>
                  <a:lnTo>
                    <a:pt x="79331" y="48411"/>
                  </a:lnTo>
                  <a:cubicBezTo>
                    <a:pt x="69961" y="44975"/>
                    <a:pt x="60904" y="41227"/>
                    <a:pt x="52158" y="37479"/>
                  </a:cubicBezTo>
                  <a:cubicBezTo>
                    <a:pt x="42476" y="33107"/>
                    <a:pt x="32794" y="28422"/>
                    <a:pt x="23424" y="23424"/>
                  </a:cubicBezTo>
                  <a:cubicBezTo>
                    <a:pt x="29671" y="26235"/>
                    <a:pt x="49660" y="34356"/>
                    <a:pt x="79331" y="4153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852E32F-D0B8-4891-93EC-FC4D4977AF5C}"/>
                </a:ext>
              </a:extLst>
            </p:cNvPr>
            <p:cNvSpPr/>
            <p:nvPr/>
          </p:nvSpPr>
          <p:spPr>
            <a:xfrm>
              <a:off x="15639011" y="3350712"/>
              <a:ext cx="234607" cy="78202"/>
            </a:xfrm>
            <a:custGeom>
              <a:avLst/>
              <a:gdLst>
                <a:gd name="connsiteX0" fmla="*/ 163971 w 187395"/>
                <a:gd name="connsiteY0" fmla="*/ 37479 h 62465"/>
                <a:gd name="connsiteX1" fmla="*/ 163971 w 187395"/>
                <a:gd name="connsiteY1" fmla="*/ 63715 h 62465"/>
                <a:gd name="connsiteX2" fmla="*/ 145232 w 187395"/>
                <a:gd name="connsiteY2" fmla="*/ 61216 h 62465"/>
                <a:gd name="connsiteX3" fmla="*/ 126804 w 187395"/>
                <a:gd name="connsiteY3" fmla="*/ 58405 h 62465"/>
                <a:gd name="connsiteX4" fmla="*/ 108690 w 187395"/>
                <a:gd name="connsiteY4" fmla="*/ 54969 h 62465"/>
                <a:gd name="connsiteX5" fmla="*/ 91199 w 187395"/>
                <a:gd name="connsiteY5" fmla="*/ 51222 h 62465"/>
                <a:gd name="connsiteX6" fmla="*/ 53720 w 187395"/>
                <a:gd name="connsiteY6" fmla="*/ 40602 h 62465"/>
                <a:gd name="connsiteX7" fmla="*/ 44975 w 187395"/>
                <a:gd name="connsiteY7" fmla="*/ 37791 h 62465"/>
                <a:gd name="connsiteX8" fmla="*/ 39665 w 187395"/>
                <a:gd name="connsiteY8" fmla="*/ 36230 h 62465"/>
                <a:gd name="connsiteX9" fmla="*/ 23424 w 187395"/>
                <a:gd name="connsiteY9" fmla="*/ 30296 h 62465"/>
                <a:gd name="connsiteX10" fmla="*/ 23424 w 187395"/>
                <a:gd name="connsiteY10" fmla="*/ 23424 h 62465"/>
                <a:gd name="connsiteX11" fmla="*/ 44975 w 187395"/>
                <a:gd name="connsiteY11" fmla="*/ 28422 h 62465"/>
                <a:gd name="connsiteX12" fmla="*/ 57156 w 187395"/>
                <a:gd name="connsiteY12" fmla="*/ 30920 h 62465"/>
                <a:gd name="connsiteX13" fmla="*/ 163971 w 187395"/>
                <a:gd name="connsiteY13" fmla="*/ 37479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395" h="62465">
                  <a:moveTo>
                    <a:pt x="163971" y="37479"/>
                  </a:moveTo>
                  <a:lnTo>
                    <a:pt x="163971" y="63715"/>
                  </a:lnTo>
                  <a:cubicBezTo>
                    <a:pt x="157725" y="63090"/>
                    <a:pt x="151478" y="62153"/>
                    <a:pt x="145232" y="61216"/>
                  </a:cubicBezTo>
                  <a:cubicBezTo>
                    <a:pt x="138985" y="60591"/>
                    <a:pt x="132739" y="59342"/>
                    <a:pt x="126804" y="58405"/>
                  </a:cubicBezTo>
                  <a:cubicBezTo>
                    <a:pt x="120558" y="57468"/>
                    <a:pt x="114936" y="56219"/>
                    <a:pt x="108690" y="54969"/>
                  </a:cubicBezTo>
                  <a:cubicBezTo>
                    <a:pt x="102755" y="53720"/>
                    <a:pt x="97133" y="52471"/>
                    <a:pt x="91199" y="51222"/>
                  </a:cubicBezTo>
                  <a:cubicBezTo>
                    <a:pt x="78394" y="48098"/>
                    <a:pt x="65901" y="44663"/>
                    <a:pt x="53720" y="40602"/>
                  </a:cubicBezTo>
                  <a:cubicBezTo>
                    <a:pt x="50909" y="39665"/>
                    <a:pt x="47786" y="38728"/>
                    <a:pt x="44975" y="37791"/>
                  </a:cubicBezTo>
                  <a:cubicBezTo>
                    <a:pt x="43101" y="37167"/>
                    <a:pt x="41227" y="36542"/>
                    <a:pt x="39665" y="36230"/>
                  </a:cubicBezTo>
                  <a:cubicBezTo>
                    <a:pt x="34356" y="34356"/>
                    <a:pt x="28734" y="32482"/>
                    <a:pt x="23424" y="30296"/>
                  </a:cubicBezTo>
                  <a:lnTo>
                    <a:pt x="23424" y="23424"/>
                  </a:lnTo>
                  <a:cubicBezTo>
                    <a:pt x="29983" y="24986"/>
                    <a:pt x="37479" y="26548"/>
                    <a:pt x="44975" y="28422"/>
                  </a:cubicBezTo>
                  <a:cubicBezTo>
                    <a:pt x="49035" y="29046"/>
                    <a:pt x="53095" y="29983"/>
                    <a:pt x="57156" y="30920"/>
                  </a:cubicBezTo>
                  <a:cubicBezTo>
                    <a:pt x="87451" y="36230"/>
                    <a:pt x="124306" y="39665"/>
                    <a:pt x="163971" y="374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20" name="Group 1319">
            <a:extLst>
              <a:ext uri="{FF2B5EF4-FFF2-40B4-BE49-F238E27FC236}">
                <a16:creationId xmlns:a16="http://schemas.microsoft.com/office/drawing/2014/main" id="{7BA8C282-2FBA-470E-A741-8C922EED5014}"/>
              </a:ext>
            </a:extLst>
          </p:cNvPr>
          <p:cNvGrpSpPr/>
          <p:nvPr/>
        </p:nvGrpSpPr>
        <p:grpSpPr>
          <a:xfrm>
            <a:off x="16127876" y="4436497"/>
            <a:ext cx="1532682" cy="2176870"/>
            <a:chOff x="14528287" y="4436497"/>
            <a:chExt cx="1532682" cy="2176870"/>
          </a:xfrm>
        </p:grpSpPr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8ECB2F0E-5D5D-47F6-9746-6FB436E949A6}"/>
                </a:ext>
              </a:extLst>
            </p:cNvPr>
            <p:cNvSpPr/>
            <p:nvPr/>
          </p:nvSpPr>
          <p:spPr>
            <a:xfrm rot="7175955" flipH="1">
              <a:off x="15392149" y="5275125"/>
              <a:ext cx="591050" cy="746590"/>
            </a:xfrm>
            <a:custGeom>
              <a:avLst/>
              <a:gdLst>
                <a:gd name="connsiteX0" fmla="*/ 440506 w 591050"/>
                <a:gd name="connsiteY0" fmla="*/ 698986 h 746590"/>
                <a:gd name="connsiteX1" fmla="*/ 33614 w 591050"/>
                <a:gd name="connsiteY1" fmla="*/ 108557 h 746590"/>
                <a:gd name="connsiteX2" fmla="*/ 440506 w 591050"/>
                <a:gd name="connsiteY2" fmla="*/ 698986 h 74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050" h="746590">
                  <a:moveTo>
                    <a:pt x="440506" y="698986"/>
                  </a:moveTo>
                  <a:cubicBezTo>
                    <a:pt x="440506" y="698986"/>
                    <a:pt x="156802" y="530692"/>
                    <a:pt x="33614" y="108557"/>
                  </a:cubicBezTo>
                  <a:cubicBezTo>
                    <a:pt x="-89262" y="-313266"/>
                    <a:pt x="939477" y="982690"/>
                    <a:pt x="440506" y="69898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D2FF63F4-25C3-43ED-B2C9-F9EDFCC99F4E}"/>
                </a:ext>
              </a:extLst>
            </p:cNvPr>
            <p:cNvSpPr/>
            <p:nvPr/>
          </p:nvSpPr>
          <p:spPr>
            <a:xfrm flipH="1">
              <a:off x="15147386" y="6364504"/>
              <a:ext cx="342187" cy="248863"/>
            </a:xfrm>
            <a:custGeom>
              <a:avLst/>
              <a:gdLst>
                <a:gd name="connsiteX0" fmla="*/ 72221 w 342187"/>
                <a:gd name="connsiteY0" fmla="*/ 199465 h 248863"/>
                <a:gd name="connsiteX1" fmla="*/ 264779 w 342187"/>
                <a:gd name="connsiteY1" fmla="*/ 175200 h 248863"/>
                <a:gd name="connsiteX2" fmla="*/ 295265 w 342187"/>
                <a:gd name="connsiteY2" fmla="*/ 119206 h 248863"/>
                <a:gd name="connsiteX3" fmla="*/ 141903 w 342187"/>
                <a:gd name="connsiteY3" fmla="*/ 100541 h 248863"/>
                <a:gd name="connsiteX4" fmla="*/ 139726 w 342187"/>
                <a:gd name="connsiteY4" fmla="*/ 101475 h 248863"/>
                <a:gd name="connsiteX5" fmla="*/ 137548 w 342187"/>
                <a:gd name="connsiteY5" fmla="*/ 102408 h 248863"/>
                <a:gd name="connsiteX6" fmla="*/ 137548 w 342187"/>
                <a:gd name="connsiteY6" fmla="*/ 102408 h 248863"/>
                <a:gd name="connsiteX7" fmla="*/ 135682 w 342187"/>
                <a:gd name="connsiteY7" fmla="*/ 103341 h 248863"/>
                <a:gd name="connsiteX8" fmla="*/ 135059 w 342187"/>
                <a:gd name="connsiteY8" fmla="*/ 103652 h 248863"/>
                <a:gd name="connsiteX9" fmla="*/ 132571 w 342187"/>
                <a:gd name="connsiteY9" fmla="*/ 104896 h 248863"/>
                <a:gd name="connsiteX10" fmla="*/ 129460 w 342187"/>
                <a:gd name="connsiteY10" fmla="*/ 106141 h 248863"/>
                <a:gd name="connsiteX11" fmla="*/ 126971 w 342187"/>
                <a:gd name="connsiteY11" fmla="*/ 107385 h 248863"/>
                <a:gd name="connsiteX12" fmla="*/ 126349 w 342187"/>
                <a:gd name="connsiteY12" fmla="*/ 107696 h 248863"/>
                <a:gd name="connsiteX13" fmla="*/ 126349 w 342187"/>
                <a:gd name="connsiteY13" fmla="*/ 107696 h 248863"/>
                <a:gd name="connsiteX14" fmla="*/ 125105 w 342187"/>
                <a:gd name="connsiteY14" fmla="*/ 108318 h 248863"/>
                <a:gd name="connsiteX15" fmla="*/ 123549 w 342187"/>
                <a:gd name="connsiteY15" fmla="*/ 108941 h 248863"/>
                <a:gd name="connsiteX16" fmla="*/ 122927 w 342187"/>
                <a:gd name="connsiteY16" fmla="*/ 109252 h 248863"/>
                <a:gd name="connsiteX17" fmla="*/ 84042 w 342187"/>
                <a:gd name="connsiteY17" fmla="*/ 127916 h 248863"/>
                <a:gd name="connsiteX18" fmla="*/ 72221 w 342187"/>
                <a:gd name="connsiteY18" fmla="*/ 199465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187" h="248863">
                  <a:moveTo>
                    <a:pt x="72221" y="199465"/>
                  </a:moveTo>
                  <a:cubicBezTo>
                    <a:pt x="169589" y="209419"/>
                    <a:pt x="190431" y="297455"/>
                    <a:pt x="264779" y="175200"/>
                  </a:cubicBezTo>
                  <a:cubicBezTo>
                    <a:pt x="274112" y="159958"/>
                    <a:pt x="284066" y="141604"/>
                    <a:pt x="295265" y="119206"/>
                  </a:cubicBezTo>
                  <a:cubicBezTo>
                    <a:pt x="383301" y="-57176"/>
                    <a:pt x="241760" y="55124"/>
                    <a:pt x="141903" y="100541"/>
                  </a:cubicBezTo>
                  <a:cubicBezTo>
                    <a:pt x="140970" y="100853"/>
                    <a:pt x="140348" y="101164"/>
                    <a:pt x="139726" y="101475"/>
                  </a:cubicBezTo>
                  <a:cubicBezTo>
                    <a:pt x="139103" y="101786"/>
                    <a:pt x="138170" y="102097"/>
                    <a:pt x="137548" y="102408"/>
                  </a:cubicBezTo>
                  <a:lnTo>
                    <a:pt x="137548" y="102408"/>
                  </a:lnTo>
                  <a:cubicBezTo>
                    <a:pt x="136926" y="102719"/>
                    <a:pt x="136304" y="103030"/>
                    <a:pt x="135682" y="103341"/>
                  </a:cubicBezTo>
                  <a:cubicBezTo>
                    <a:pt x="135370" y="103341"/>
                    <a:pt x="135370" y="103341"/>
                    <a:pt x="135059" y="103652"/>
                  </a:cubicBezTo>
                  <a:cubicBezTo>
                    <a:pt x="134126" y="103963"/>
                    <a:pt x="133193" y="104585"/>
                    <a:pt x="132571" y="104896"/>
                  </a:cubicBezTo>
                  <a:cubicBezTo>
                    <a:pt x="130393" y="105830"/>
                    <a:pt x="129460" y="106141"/>
                    <a:pt x="129460" y="106141"/>
                  </a:cubicBezTo>
                  <a:cubicBezTo>
                    <a:pt x="129460" y="106141"/>
                    <a:pt x="128527" y="106452"/>
                    <a:pt x="126971" y="107385"/>
                  </a:cubicBezTo>
                  <a:cubicBezTo>
                    <a:pt x="126660" y="107385"/>
                    <a:pt x="126660" y="107385"/>
                    <a:pt x="126349" y="107696"/>
                  </a:cubicBezTo>
                  <a:lnTo>
                    <a:pt x="126349" y="107696"/>
                  </a:lnTo>
                  <a:cubicBezTo>
                    <a:pt x="126038" y="108007"/>
                    <a:pt x="125416" y="108007"/>
                    <a:pt x="125105" y="108318"/>
                  </a:cubicBezTo>
                  <a:cubicBezTo>
                    <a:pt x="124483" y="108629"/>
                    <a:pt x="123861" y="108629"/>
                    <a:pt x="123549" y="108941"/>
                  </a:cubicBezTo>
                  <a:cubicBezTo>
                    <a:pt x="123238" y="108941"/>
                    <a:pt x="122927" y="109252"/>
                    <a:pt x="122927" y="109252"/>
                  </a:cubicBezTo>
                  <a:cubicBezTo>
                    <a:pt x="114528" y="112985"/>
                    <a:pt x="99596" y="119517"/>
                    <a:pt x="84042" y="127916"/>
                  </a:cubicBezTo>
                  <a:cubicBezTo>
                    <a:pt x="36136" y="151869"/>
                    <a:pt x="-18614" y="190132"/>
                    <a:pt x="72221" y="199465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B0D0ED57-E1DB-4950-9DA5-22D4405FC60C}"/>
                </a:ext>
              </a:extLst>
            </p:cNvPr>
            <p:cNvSpPr/>
            <p:nvPr/>
          </p:nvSpPr>
          <p:spPr>
            <a:xfrm flipH="1">
              <a:off x="15149204" y="6359852"/>
              <a:ext cx="342187" cy="248863"/>
            </a:xfrm>
            <a:custGeom>
              <a:avLst/>
              <a:gdLst>
                <a:gd name="connsiteX0" fmla="*/ 25200 w 342187"/>
                <a:gd name="connsiteY0" fmla="*/ 189184 h 248863"/>
                <a:gd name="connsiteX1" fmla="*/ 37643 w 342187"/>
                <a:gd name="connsiteY1" fmla="*/ 199139 h 248863"/>
                <a:gd name="connsiteX2" fmla="*/ 68129 w 342187"/>
                <a:gd name="connsiteY2" fmla="*/ 206916 h 248863"/>
                <a:gd name="connsiteX3" fmla="*/ 83994 w 342187"/>
                <a:gd name="connsiteY3" fmla="*/ 209404 h 248863"/>
                <a:gd name="connsiteX4" fmla="*/ 99548 w 342187"/>
                <a:gd name="connsiteY4" fmla="*/ 213137 h 248863"/>
                <a:gd name="connsiteX5" fmla="*/ 130345 w 342187"/>
                <a:gd name="connsiteY5" fmla="*/ 225580 h 248863"/>
                <a:gd name="connsiteX6" fmla="*/ 161764 w 342187"/>
                <a:gd name="connsiteY6" fmla="*/ 241757 h 248863"/>
                <a:gd name="connsiteX7" fmla="*/ 200027 w 342187"/>
                <a:gd name="connsiteY7" fmla="*/ 251089 h 248863"/>
                <a:gd name="connsiteX8" fmla="*/ 220247 w 342187"/>
                <a:gd name="connsiteY8" fmla="*/ 244867 h 248863"/>
                <a:gd name="connsiteX9" fmla="*/ 236423 w 342187"/>
                <a:gd name="connsiteY9" fmla="*/ 232735 h 248863"/>
                <a:gd name="connsiteX10" fmla="*/ 260998 w 342187"/>
                <a:gd name="connsiteY10" fmla="*/ 203183 h 248863"/>
                <a:gd name="connsiteX11" fmla="*/ 275308 w 342187"/>
                <a:gd name="connsiteY11" fmla="*/ 180474 h 248863"/>
                <a:gd name="connsiteX12" fmla="*/ 298017 w 342187"/>
                <a:gd name="connsiteY12" fmla="*/ 138478 h 248863"/>
                <a:gd name="connsiteX13" fmla="*/ 325703 w 342187"/>
                <a:gd name="connsiteY13" fmla="*/ 71596 h 248863"/>
                <a:gd name="connsiteX14" fmla="*/ 329436 w 342187"/>
                <a:gd name="connsiteY14" fmla="*/ 53865 h 248863"/>
                <a:gd name="connsiteX15" fmla="*/ 328191 w 342187"/>
                <a:gd name="connsiteY15" fmla="*/ 34889 h 248863"/>
                <a:gd name="connsiteX16" fmla="*/ 321659 w 342187"/>
                <a:gd name="connsiteY16" fmla="*/ 26179 h 248863"/>
                <a:gd name="connsiteX17" fmla="*/ 311704 w 342187"/>
                <a:gd name="connsiteY17" fmla="*/ 23379 h 248863"/>
                <a:gd name="connsiteX18" fmla="*/ 294595 w 342187"/>
                <a:gd name="connsiteY18" fmla="*/ 25868 h 248863"/>
                <a:gd name="connsiteX19" fmla="*/ 240156 w 342187"/>
                <a:gd name="connsiteY19" fmla="*/ 51687 h 248863"/>
                <a:gd name="connsiteX20" fmla="*/ 162075 w 342187"/>
                <a:gd name="connsiteY20" fmla="*/ 95238 h 248863"/>
                <a:gd name="connsiteX21" fmla="*/ 139677 w 342187"/>
                <a:gd name="connsiteY21" fmla="*/ 106126 h 248863"/>
                <a:gd name="connsiteX22" fmla="*/ 139677 w 342187"/>
                <a:gd name="connsiteY22" fmla="*/ 106126 h 248863"/>
                <a:gd name="connsiteX23" fmla="*/ 137811 w 342187"/>
                <a:gd name="connsiteY23" fmla="*/ 107059 h 248863"/>
                <a:gd name="connsiteX24" fmla="*/ 141855 w 342187"/>
                <a:gd name="connsiteY24" fmla="*/ 105193 h 248863"/>
                <a:gd name="connsiteX25" fmla="*/ 144032 w 342187"/>
                <a:gd name="connsiteY25" fmla="*/ 104260 h 248863"/>
                <a:gd name="connsiteX26" fmla="*/ 162386 w 342187"/>
                <a:gd name="connsiteY26" fmla="*/ 95549 h 248863"/>
                <a:gd name="connsiteX27" fmla="*/ 196916 w 342187"/>
                <a:gd name="connsiteY27" fmla="*/ 77818 h 248863"/>
                <a:gd name="connsiteX28" fmla="*/ 241711 w 342187"/>
                <a:gd name="connsiteY28" fmla="*/ 54798 h 248863"/>
                <a:gd name="connsiteX29" fmla="*/ 296150 w 342187"/>
                <a:gd name="connsiteY29" fmla="*/ 32400 h 248863"/>
                <a:gd name="connsiteX30" fmla="*/ 319481 w 342187"/>
                <a:gd name="connsiteY30" fmla="*/ 37377 h 248863"/>
                <a:gd name="connsiteX31" fmla="*/ 319170 w 342187"/>
                <a:gd name="connsiteY31" fmla="*/ 51687 h 248863"/>
                <a:gd name="connsiteX32" fmla="*/ 314815 w 342187"/>
                <a:gd name="connsiteY32" fmla="*/ 67552 h 248863"/>
                <a:gd name="connsiteX33" fmla="*/ 301127 w 342187"/>
                <a:gd name="connsiteY33" fmla="*/ 99282 h 248863"/>
                <a:gd name="connsiteX34" fmla="*/ 284951 w 342187"/>
                <a:gd name="connsiteY34" fmla="*/ 131012 h 248863"/>
                <a:gd name="connsiteX35" fmla="*/ 258198 w 342187"/>
                <a:gd name="connsiteY35" fmla="*/ 177674 h 248863"/>
                <a:gd name="connsiteX36" fmla="*/ 247933 w 342187"/>
                <a:gd name="connsiteY36" fmla="*/ 193228 h 248863"/>
                <a:gd name="connsiteX37" fmla="*/ 225535 w 342187"/>
                <a:gd name="connsiteY37" fmla="*/ 220603 h 248863"/>
                <a:gd name="connsiteX38" fmla="*/ 198160 w 342187"/>
                <a:gd name="connsiteY38" fmla="*/ 235535 h 248863"/>
                <a:gd name="connsiteX39" fmla="*/ 166741 w 342187"/>
                <a:gd name="connsiteY39" fmla="*/ 228691 h 248863"/>
                <a:gd name="connsiteX40" fmla="*/ 134700 w 342187"/>
                <a:gd name="connsiteY40" fmla="*/ 214382 h 248863"/>
                <a:gd name="connsiteX41" fmla="*/ 101726 w 342187"/>
                <a:gd name="connsiteY41" fmla="*/ 203494 h 248863"/>
                <a:gd name="connsiteX42" fmla="*/ 84927 w 342187"/>
                <a:gd name="connsiteY42" fmla="*/ 200383 h 248863"/>
                <a:gd name="connsiteX43" fmla="*/ 69062 w 342187"/>
                <a:gd name="connsiteY43" fmla="*/ 198828 h 248863"/>
                <a:gd name="connsiteX44" fmla="*/ 39510 w 342187"/>
                <a:gd name="connsiteY44" fmla="*/ 193228 h 248863"/>
                <a:gd name="connsiteX45" fmla="*/ 28622 w 342187"/>
                <a:gd name="connsiteY45" fmla="*/ 186073 h 248863"/>
                <a:gd name="connsiteX46" fmla="*/ 28933 w 342187"/>
                <a:gd name="connsiteY46" fmla="*/ 174564 h 248863"/>
                <a:gd name="connsiteX47" fmla="*/ 46354 w 342187"/>
                <a:gd name="connsiteY47" fmla="*/ 155899 h 248863"/>
                <a:gd name="connsiteX48" fmla="*/ 65952 w 342187"/>
                <a:gd name="connsiteY48" fmla="*/ 142522 h 248863"/>
                <a:gd name="connsiteX49" fmla="*/ 85238 w 342187"/>
                <a:gd name="connsiteY49" fmla="*/ 131324 h 248863"/>
                <a:gd name="connsiteX50" fmla="*/ 100170 w 342187"/>
                <a:gd name="connsiteY50" fmla="*/ 123857 h 248863"/>
                <a:gd name="connsiteX51" fmla="*/ 126301 w 342187"/>
                <a:gd name="connsiteY51" fmla="*/ 111725 h 248863"/>
                <a:gd name="connsiteX52" fmla="*/ 127545 w 342187"/>
                <a:gd name="connsiteY52" fmla="*/ 111103 h 248863"/>
                <a:gd name="connsiteX53" fmla="*/ 128167 w 342187"/>
                <a:gd name="connsiteY53" fmla="*/ 110792 h 248863"/>
                <a:gd name="connsiteX54" fmla="*/ 127545 w 342187"/>
                <a:gd name="connsiteY54" fmla="*/ 111103 h 248863"/>
                <a:gd name="connsiteX55" fmla="*/ 124434 w 342187"/>
                <a:gd name="connsiteY55" fmla="*/ 112348 h 248863"/>
                <a:gd name="connsiteX56" fmla="*/ 123812 w 342187"/>
                <a:gd name="connsiteY56" fmla="*/ 112659 h 248863"/>
                <a:gd name="connsiteX57" fmla="*/ 99859 w 342187"/>
                <a:gd name="connsiteY57" fmla="*/ 123547 h 248863"/>
                <a:gd name="connsiteX58" fmla="*/ 84305 w 342187"/>
                <a:gd name="connsiteY58" fmla="*/ 131012 h 248863"/>
                <a:gd name="connsiteX59" fmla="*/ 65018 w 342187"/>
                <a:gd name="connsiteY59" fmla="*/ 141278 h 248863"/>
                <a:gd name="connsiteX60" fmla="*/ 44798 w 342187"/>
                <a:gd name="connsiteY60" fmla="*/ 154032 h 248863"/>
                <a:gd name="connsiteX61" fmla="*/ 25511 w 342187"/>
                <a:gd name="connsiteY61" fmla="*/ 173008 h 248863"/>
                <a:gd name="connsiteX62" fmla="*/ 25200 w 342187"/>
                <a:gd name="connsiteY62" fmla="*/ 189184 h 248863"/>
                <a:gd name="connsiteX63" fmla="*/ 135633 w 342187"/>
                <a:gd name="connsiteY63" fmla="*/ 108615 h 248863"/>
                <a:gd name="connsiteX64" fmla="*/ 137189 w 342187"/>
                <a:gd name="connsiteY64" fmla="*/ 107993 h 248863"/>
                <a:gd name="connsiteX65" fmla="*/ 136567 w 342187"/>
                <a:gd name="connsiteY65" fmla="*/ 108303 h 248863"/>
                <a:gd name="connsiteX66" fmla="*/ 135633 w 342187"/>
                <a:gd name="connsiteY66" fmla="*/ 108615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42187" h="248863">
                  <a:moveTo>
                    <a:pt x="25200" y="189184"/>
                  </a:moveTo>
                  <a:cubicBezTo>
                    <a:pt x="28000" y="194161"/>
                    <a:pt x="32977" y="196650"/>
                    <a:pt x="37643" y="199139"/>
                  </a:cubicBezTo>
                  <a:cubicBezTo>
                    <a:pt x="47287" y="203183"/>
                    <a:pt x="57552" y="205360"/>
                    <a:pt x="68129" y="206916"/>
                  </a:cubicBezTo>
                  <a:cubicBezTo>
                    <a:pt x="73417" y="207849"/>
                    <a:pt x="78706" y="208782"/>
                    <a:pt x="83994" y="209404"/>
                  </a:cubicBezTo>
                  <a:cubicBezTo>
                    <a:pt x="89283" y="210649"/>
                    <a:pt x="94260" y="211582"/>
                    <a:pt x="99548" y="213137"/>
                  </a:cubicBezTo>
                  <a:cubicBezTo>
                    <a:pt x="109814" y="216248"/>
                    <a:pt x="120079" y="220603"/>
                    <a:pt x="130345" y="225580"/>
                  </a:cubicBezTo>
                  <a:cubicBezTo>
                    <a:pt x="140611" y="230558"/>
                    <a:pt x="150565" y="236468"/>
                    <a:pt x="161764" y="241757"/>
                  </a:cubicBezTo>
                  <a:cubicBezTo>
                    <a:pt x="172652" y="247045"/>
                    <a:pt x="185406" y="252022"/>
                    <a:pt x="200027" y="251089"/>
                  </a:cubicBezTo>
                  <a:cubicBezTo>
                    <a:pt x="207181" y="250467"/>
                    <a:pt x="214025" y="248289"/>
                    <a:pt x="220247" y="244867"/>
                  </a:cubicBezTo>
                  <a:cubicBezTo>
                    <a:pt x="226157" y="241445"/>
                    <a:pt x="231757" y="237401"/>
                    <a:pt x="236423" y="232735"/>
                  </a:cubicBezTo>
                  <a:cubicBezTo>
                    <a:pt x="246066" y="223714"/>
                    <a:pt x="253843" y="213759"/>
                    <a:pt x="260998" y="203183"/>
                  </a:cubicBezTo>
                  <a:cubicBezTo>
                    <a:pt x="265975" y="195717"/>
                    <a:pt x="270642" y="188251"/>
                    <a:pt x="275308" y="180474"/>
                  </a:cubicBezTo>
                  <a:cubicBezTo>
                    <a:pt x="283396" y="166475"/>
                    <a:pt x="290862" y="152477"/>
                    <a:pt x="298017" y="138478"/>
                  </a:cubicBezTo>
                  <a:cubicBezTo>
                    <a:pt x="308904" y="116703"/>
                    <a:pt x="318859" y="94616"/>
                    <a:pt x="325703" y="71596"/>
                  </a:cubicBezTo>
                  <a:cubicBezTo>
                    <a:pt x="327258" y="65686"/>
                    <a:pt x="328813" y="60086"/>
                    <a:pt x="329436" y="53865"/>
                  </a:cubicBezTo>
                  <a:cubicBezTo>
                    <a:pt x="330058" y="47954"/>
                    <a:pt x="330680" y="41733"/>
                    <a:pt x="328191" y="34889"/>
                  </a:cubicBezTo>
                  <a:cubicBezTo>
                    <a:pt x="326947" y="31778"/>
                    <a:pt x="324769" y="28356"/>
                    <a:pt x="321659" y="26179"/>
                  </a:cubicBezTo>
                  <a:cubicBezTo>
                    <a:pt x="318548" y="24001"/>
                    <a:pt x="315126" y="23379"/>
                    <a:pt x="311704" y="23379"/>
                  </a:cubicBezTo>
                  <a:cubicBezTo>
                    <a:pt x="305483" y="23068"/>
                    <a:pt x="299883" y="24312"/>
                    <a:pt x="294595" y="25868"/>
                  </a:cubicBezTo>
                  <a:cubicBezTo>
                    <a:pt x="273752" y="32711"/>
                    <a:pt x="256332" y="42977"/>
                    <a:pt x="240156" y="51687"/>
                  </a:cubicBezTo>
                  <a:cubicBezTo>
                    <a:pt x="208115" y="70041"/>
                    <a:pt x="181673" y="85595"/>
                    <a:pt x="162075" y="95238"/>
                  </a:cubicBezTo>
                  <a:cubicBezTo>
                    <a:pt x="152432" y="100216"/>
                    <a:pt x="144655" y="103637"/>
                    <a:pt x="139677" y="106126"/>
                  </a:cubicBezTo>
                  <a:lnTo>
                    <a:pt x="139677" y="106126"/>
                  </a:lnTo>
                  <a:cubicBezTo>
                    <a:pt x="139055" y="106437"/>
                    <a:pt x="138433" y="106748"/>
                    <a:pt x="137811" y="107059"/>
                  </a:cubicBezTo>
                  <a:cubicBezTo>
                    <a:pt x="139055" y="106437"/>
                    <a:pt x="140299" y="105815"/>
                    <a:pt x="141855" y="105193"/>
                  </a:cubicBezTo>
                  <a:cubicBezTo>
                    <a:pt x="142477" y="104882"/>
                    <a:pt x="143410" y="104571"/>
                    <a:pt x="144032" y="104260"/>
                  </a:cubicBezTo>
                  <a:cubicBezTo>
                    <a:pt x="149010" y="102082"/>
                    <a:pt x="154920" y="99282"/>
                    <a:pt x="162386" y="95549"/>
                  </a:cubicBezTo>
                  <a:cubicBezTo>
                    <a:pt x="172030" y="90883"/>
                    <a:pt x="183539" y="84661"/>
                    <a:pt x="196916" y="77818"/>
                  </a:cubicBezTo>
                  <a:cubicBezTo>
                    <a:pt x="210292" y="70974"/>
                    <a:pt x="225224" y="62886"/>
                    <a:pt x="241711" y="54798"/>
                  </a:cubicBezTo>
                  <a:cubicBezTo>
                    <a:pt x="258198" y="47021"/>
                    <a:pt x="276552" y="37689"/>
                    <a:pt x="296150" y="32400"/>
                  </a:cubicBezTo>
                  <a:cubicBezTo>
                    <a:pt x="305794" y="29912"/>
                    <a:pt x="317615" y="29600"/>
                    <a:pt x="319481" y="37377"/>
                  </a:cubicBezTo>
                  <a:cubicBezTo>
                    <a:pt x="320725" y="41421"/>
                    <a:pt x="320103" y="46710"/>
                    <a:pt x="319170" y="51687"/>
                  </a:cubicBezTo>
                  <a:cubicBezTo>
                    <a:pt x="318237" y="56975"/>
                    <a:pt x="316681" y="62264"/>
                    <a:pt x="314815" y="67552"/>
                  </a:cubicBezTo>
                  <a:cubicBezTo>
                    <a:pt x="311082" y="78129"/>
                    <a:pt x="306416" y="88706"/>
                    <a:pt x="301127" y="99282"/>
                  </a:cubicBezTo>
                  <a:cubicBezTo>
                    <a:pt x="296150" y="109859"/>
                    <a:pt x="290551" y="120436"/>
                    <a:pt x="284951" y="131012"/>
                  </a:cubicBezTo>
                  <a:cubicBezTo>
                    <a:pt x="276552" y="146566"/>
                    <a:pt x="267842" y="162742"/>
                    <a:pt x="258198" y="177674"/>
                  </a:cubicBezTo>
                  <a:cubicBezTo>
                    <a:pt x="255088" y="182963"/>
                    <a:pt x="251666" y="188251"/>
                    <a:pt x="247933" y="193228"/>
                  </a:cubicBezTo>
                  <a:cubicBezTo>
                    <a:pt x="241089" y="203183"/>
                    <a:pt x="233934" y="212515"/>
                    <a:pt x="225535" y="220603"/>
                  </a:cubicBezTo>
                  <a:cubicBezTo>
                    <a:pt x="217447" y="228380"/>
                    <a:pt x="208115" y="234291"/>
                    <a:pt x="198160" y="235535"/>
                  </a:cubicBezTo>
                  <a:cubicBezTo>
                    <a:pt x="188206" y="236779"/>
                    <a:pt x="177629" y="233357"/>
                    <a:pt x="166741" y="228691"/>
                  </a:cubicBezTo>
                  <a:cubicBezTo>
                    <a:pt x="156165" y="224336"/>
                    <a:pt x="145588" y="219048"/>
                    <a:pt x="134700" y="214382"/>
                  </a:cubicBezTo>
                  <a:cubicBezTo>
                    <a:pt x="123812" y="209715"/>
                    <a:pt x="112613" y="205982"/>
                    <a:pt x="101726" y="203494"/>
                  </a:cubicBezTo>
                  <a:cubicBezTo>
                    <a:pt x="96126" y="202250"/>
                    <a:pt x="90527" y="201316"/>
                    <a:pt x="84927" y="200383"/>
                  </a:cubicBezTo>
                  <a:cubicBezTo>
                    <a:pt x="79639" y="199761"/>
                    <a:pt x="74040" y="199139"/>
                    <a:pt x="69062" y="198828"/>
                  </a:cubicBezTo>
                  <a:cubicBezTo>
                    <a:pt x="58797" y="197894"/>
                    <a:pt x="48531" y="196339"/>
                    <a:pt x="39510" y="193228"/>
                  </a:cubicBezTo>
                  <a:cubicBezTo>
                    <a:pt x="35155" y="191362"/>
                    <a:pt x="30800" y="189495"/>
                    <a:pt x="28622" y="186073"/>
                  </a:cubicBezTo>
                  <a:cubicBezTo>
                    <a:pt x="26444" y="182963"/>
                    <a:pt x="26756" y="178607"/>
                    <a:pt x="28933" y="174564"/>
                  </a:cubicBezTo>
                  <a:cubicBezTo>
                    <a:pt x="32977" y="166787"/>
                    <a:pt x="39821" y="160876"/>
                    <a:pt x="46354" y="155899"/>
                  </a:cubicBezTo>
                  <a:cubicBezTo>
                    <a:pt x="52886" y="150610"/>
                    <a:pt x="59730" y="146255"/>
                    <a:pt x="65952" y="142522"/>
                  </a:cubicBezTo>
                  <a:cubicBezTo>
                    <a:pt x="72795" y="138167"/>
                    <a:pt x="79017" y="134745"/>
                    <a:pt x="85238" y="131324"/>
                  </a:cubicBezTo>
                  <a:cubicBezTo>
                    <a:pt x="90527" y="128524"/>
                    <a:pt x="95504" y="126035"/>
                    <a:pt x="100170" y="123857"/>
                  </a:cubicBezTo>
                  <a:cubicBezTo>
                    <a:pt x="112302" y="117947"/>
                    <a:pt x="121324" y="113903"/>
                    <a:pt x="126301" y="111725"/>
                  </a:cubicBezTo>
                  <a:cubicBezTo>
                    <a:pt x="126923" y="111414"/>
                    <a:pt x="127234" y="111414"/>
                    <a:pt x="127545" y="111103"/>
                  </a:cubicBezTo>
                  <a:cubicBezTo>
                    <a:pt x="127856" y="110792"/>
                    <a:pt x="128167" y="110792"/>
                    <a:pt x="128167" y="110792"/>
                  </a:cubicBezTo>
                  <a:cubicBezTo>
                    <a:pt x="127856" y="110792"/>
                    <a:pt x="127856" y="110792"/>
                    <a:pt x="127545" y="111103"/>
                  </a:cubicBezTo>
                  <a:cubicBezTo>
                    <a:pt x="126612" y="111414"/>
                    <a:pt x="125679" y="112037"/>
                    <a:pt x="124434" y="112348"/>
                  </a:cubicBezTo>
                  <a:cubicBezTo>
                    <a:pt x="124123" y="112348"/>
                    <a:pt x="123812" y="112659"/>
                    <a:pt x="123812" y="112659"/>
                  </a:cubicBezTo>
                  <a:cubicBezTo>
                    <a:pt x="118524" y="114836"/>
                    <a:pt x="110436" y="118569"/>
                    <a:pt x="99859" y="123547"/>
                  </a:cubicBezTo>
                  <a:cubicBezTo>
                    <a:pt x="95193" y="125724"/>
                    <a:pt x="89905" y="128524"/>
                    <a:pt x="84305" y="131012"/>
                  </a:cubicBezTo>
                  <a:cubicBezTo>
                    <a:pt x="78395" y="134123"/>
                    <a:pt x="71862" y="137545"/>
                    <a:pt x="65018" y="141278"/>
                  </a:cubicBezTo>
                  <a:cubicBezTo>
                    <a:pt x="58486" y="145011"/>
                    <a:pt x="51642" y="149055"/>
                    <a:pt x="44798" y="154032"/>
                  </a:cubicBezTo>
                  <a:cubicBezTo>
                    <a:pt x="37954" y="159010"/>
                    <a:pt x="30800" y="164609"/>
                    <a:pt x="25511" y="173008"/>
                  </a:cubicBezTo>
                  <a:cubicBezTo>
                    <a:pt x="23334" y="177985"/>
                    <a:pt x="22089" y="183896"/>
                    <a:pt x="25200" y="189184"/>
                  </a:cubicBezTo>
                  <a:close/>
                  <a:moveTo>
                    <a:pt x="135633" y="108615"/>
                  </a:moveTo>
                  <a:cubicBezTo>
                    <a:pt x="136255" y="108303"/>
                    <a:pt x="136567" y="108303"/>
                    <a:pt x="137189" y="107993"/>
                  </a:cubicBezTo>
                  <a:cubicBezTo>
                    <a:pt x="136878" y="107993"/>
                    <a:pt x="136878" y="107993"/>
                    <a:pt x="136567" y="108303"/>
                  </a:cubicBezTo>
                  <a:cubicBezTo>
                    <a:pt x="136255" y="108303"/>
                    <a:pt x="135944" y="108303"/>
                    <a:pt x="135633" y="108615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058F7427-DA50-4C0D-9B56-1F7BF1160AE9}"/>
                </a:ext>
              </a:extLst>
            </p:cNvPr>
            <p:cNvSpPr/>
            <p:nvPr/>
          </p:nvSpPr>
          <p:spPr>
            <a:xfrm flipH="1">
              <a:off x="15208139" y="6418296"/>
              <a:ext cx="217755" cy="155540"/>
            </a:xfrm>
            <a:custGeom>
              <a:avLst/>
              <a:gdLst>
                <a:gd name="connsiteX0" fmla="*/ 84135 w 217755"/>
                <a:gd name="connsiteY0" fmla="*/ 71013 h 155539"/>
                <a:gd name="connsiteX1" fmla="*/ 51472 w 217755"/>
                <a:gd name="connsiteY1" fmla="*/ 124830 h 155539"/>
                <a:gd name="connsiteX2" fmla="*/ 179636 w 217755"/>
                <a:gd name="connsiteY2" fmla="*/ 78479 h 155539"/>
                <a:gd name="connsiteX3" fmla="*/ 84135 w 217755"/>
                <a:gd name="connsiteY3" fmla="*/ 71013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55" h="155539">
                  <a:moveTo>
                    <a:pt x="84135" y="71013"/>
                  </a:moveTo>
                  <a:cubicBezTo>
                    <a:pt x="84135" y="71013"/>
                    <a:pt x="-27231" y="116742"/>
                    <a:pt x="51472" y="124830"/>
                  </a:cubicBezTo>
                  <a:cubicBezTo>
                    <a:pt x="114310" y="131363"/>
                    <a:pt x="121776" y="194512"/>
                    <a:pt x="179636" y="78479"/>
                  </a:cubicBezTo>
                  <a:cubicBezTo>
                    <a:pt x="232209" y="-27288"/>
                    <a:pt x="141685" y="47371"/>
                    <a:pt x="84135" y="7101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FA778AAD-90F6-43B0-857C-F01B0BCD3EC0}"/>
                </a:ext>
              </a:extLst>
            </p:cNvPr>
            <p:cNvSpPr/>
            <p:nvPr/>
          </p:nvSpPr>
          <p:spPr>
            <a:xfrm flipH="1">
              <a:off x="14711785" y="6364150"/>
              <a:ext cx="342187" cy="248863"/>
            </a:xfrm>
            <a:custGeom>
              <a:avLst/>
              <a:gdLst>
                <a:gd name="connsiteX0" fmla="*/ 50978 w 342187"/>
                <a:gd name="connsiteY0" fmla="*/ 119248 h 248863"/>
                <a:gd name="connsiteX1" fmla="*/ 77731 w 342187"/>
                <a:gd name="connsiteY1" fmla="*/ 169021 h 248863"/>
                <a:gd name="connsiteX2" fmla="*/ 274022 w 342187"/>
                <a:gd name="connsiteY2" fmla="*/ 199507 h 248863"/>
                <a:gd name="connsiteX3" fmla="*/ 239803 w 342187"/>
                <a:gd name="connsiteY3" fmla="*/ 115827 h 248863"/>
                <a:gd name="connsiteX4" fmla="*/ 224249 w 342187"/>
                <a:gd name="connsiteY4" fmla="*/ 108672 h 248863"/>
                <a:gd name="connsiteX5" fmla="*/ 223627 w 342187"/>
                <a:gd name="connsiteY5" fmla="*/ 108361 h 248863"/>
                <a:gd name="connsiteX6" fmla="*/ 222072 w 342187"/>
                <a:gd name="connsiteY6" fmla="*/ 107738 h 248863"/>
                <a:gd name="connsiteX7" fmla="*/ 220828 w 342187"/>
                <a:gd name="connsiteY7" fmla="*/ 107116 h 248863"/>
                <a:gd name="connsiteX8" fmla="*/ 220828 w 342187"/>
                <a:gd name="connsiteY8" fmla="*/ 107116 h 248863"/>
                <a:gd name="connsiteX9" fmla="*/ 220205 w 342187"/>
                <a:gd name="connsiteY9" fmla="*/ 106805 h 248863"/>
                <a:gd name="connsiteX10" fmla="*/ 217717 w 342187"/>
                <a:gd name="connsiteY10" fmla="*/ 105561 h 248863"/>
                <a:gd name="connsiteX11" fmla="*/ 214606 w 342187"/>
                <a:gd name="connsiteY11" fmla="*/ 104317 h 248863"/>
                <a:gd name="connsiteX12" fmla="*/ 212117 w 342187"/>
                <a:gd name="connsiteY12" fmla="*/ 103072 h 248863"/>
                <a:gd name="connsiteX13" fmla="*/ 211495 w 342187"/>
                <a:gd name="connsiteY13" fmla="*/ 102761 h 248863"/>
                <a:gd name="connsiteX14" fmla="*/ 209629 w 342187"/>
                <a:gd name="connsiteY14" fmla="*/ 101828 h 248863"/>
                <a:gd name="connsiteX15" fmla="*/ 207451 w 342187"/>
                <a:gd name="connsiteY15" fmla="*/ 100895 h 248863"/>
                <a:gd name="connsiteX16" fmla="*/ 205274 w 342187"/>
                <a:gd name="connsiteY16" fmla="*/ 99961 h 248863"/>
                <a:gd name="connsiteX17" fmla="*/ 50978 w 342187"/>
                <a:gd name="connsiteY17" fmla="*/ 119248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2187" h="248863">
                  <a:moveTo>
                    <a:pt x="50978" y="119248"/>
                  </a:moveTo>
                  <a:cubicBezTo>
                    <a:pt x="60622" y="138535"/>
                    <a:pt x="69643" y="155022"/>
                    <a:pt x="77731" y="169021"/>
                  </a:cubicBezTo>
                  <a:cubicBezTo>
                    <a:pt x="154879" y="300608"/>
                    <a:pt x="175099" y="209772"/>
                    <a:pt x="274022" y="199507"/>
                  </a:cubicBezTo>
                  <a:cubicBezTo>
                    <a:pt x="380722" y="188619"/>
                    <a:pt x="286465" y="137913"/>
                    <a:pt x="239803" y="115827"/>
                  </a:cubicBezTo>
                  <a:cubicBezTo>
                    <a:pt x="233582" y="113027"/>
                    <a:pt x="227982" y="110538"/>
                    <a:pt x="224249" y="108672"/>
                  </a:cubicBezTo>
                  <a:cubicBezTo>
                    <a:pt x="223938" y="108361"/>
                    <a:pt x="223627" y="108361"/>
                    <a:pt x="223627" y="108361"/>
                  </a:cubicBezTo>
                  <a:cubicBezTo>
                    <a:pt x="223005" y="108050"/>
                    <a:pt x="222383" y="107738"/>
                    <a:pt x="222072" y="107738"/>
                  </a:cubicBezTo>
                  <a:cubicBezTo>
                    <a:pt x="221450" y="107427"/>
                    <a:pt x="221139" y="107427"/>
                    <a:pt x="220828" y="107116"/>
                  </a:cubicBezTo>
                  <a:lnTo>
                    <a:pt x="220828" y="107116"/>
                  </a:lnTo>
                  <a:cubicBezTo>
                    <a:pt x="220517" y="106805"/>
                    <a:pt x="220205" y="106805"/>
                    <a:pt x="220205" y="106805"/>
                  </a:cubicBezTo>
                  <a:cubicBezTo>
                    <a:pt x="218339" y="105872"/>
                    <a:pt x="217717" y="105561"/>
                    <a:pt x="217717" y="105561"/>
                  </a:cubicBezTo>
                  <a:cubicBezTo>
                    <a:pt x="217717" y="105561"/>
                    <a:pt x="216472" y="104939"/>
                    <a:pt x="214606" y="104317"/>
                  </a:cubicBezTo>
                  <a:cubicBezTo>
                    <a:pt x="213673" y="104005"/>
                    <a:pt x="213051" y="103695"/>
                    <a:pt x="212117" y="103072"/>
                  </a:cubicBezTo>
                  <a:cubicBezTo>
                    <a:pt x="211806" y="103072"/>
                    <a:pt x="211806" y="102761"/>
                    <a:pt x="211495" y="102761"/>
                  </a:cubicBezTo>
                  <a:cubicBezTo>
                    <a:pt x="210873" y="102450"/>
                    <a:pt x="210251" y="102139"/>
                    <a:pt x="209629" y="101828"/>
                  </a:cubicBezTo>
                  <a:cubicBezTo>
                    <a:pt x="209007" y="101517"/>
                    <a:pt x="208073" y="101206"/>
                    <a:pt x="207451" y="100895"/>
                  </a:cubicBezTo>
                  <a:cubicBezTo>
                    <a:pt x="206829" y="100584"/>
                    <a:pt x="205896" y="100273"/>
                    <a:pt x="205274" y="99961"/>
                  </a:cubicBezTo>
                  <a:cubicBezTo>
                    <a:pt x="104484" y="55166"/>
                    <a:pt x="-37057" y="-57134"/>
                    <a:pt x="50978" y="119248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B8F81C9E-9266-475A-AE7C-92E012FFBA0B}"/>
                </a:ext>
              </a:extLst>
            </p:cNvPr>
            <p:cNvSpPr/>
            <p:nvPr/>
          </p:nvSpPr>
          <p:spPr>
            <a:xfrm flipH="1">
              <a:off x="14716637" y="6360474"/>
              <a:ext cx="342187" cy="248863"/>
            </a:xfrm>
            <a:custGeom>
              <a:avLst/>
              <a:gdLst>
                <a:gd name="connsiteX0" fmla="*/ 23789 w 342187"/>
                <a:gd name="connsiteY0" fmla="*/ 53554 h 248863"/>
                <a:gd name="connsiteX1" fmla="*/ 27522 w 342187"/>
                <a:gd name="connsiteY1" fmla="*/ 71285 h 248863"/>
                <a:gd name="connsiteX2" fmla="*/ 54897 w 342187"/>
                <a:gd name="connsiteY2" fmla="*/ 138167 h 248863"/>
                <a:gd name="connsiteX3" fmla="*/ 74184 w 342187"/>
                <a:gd name="connsiteY3" fmla="*/ 174563 h 248863"/>
                <a:gd name="connsiteX4" fmla="*/ 91916 w 342187"/>
                <a:gd name="connsiteY4" fmla="*/ 202872 h 248863"/>
                <a:gd name="connsiteX5" fmla="*/ 116802 w 342187"/>
                <a:gd name="connsiteY5" fmla="*/ 232424 h 248863"/>
                <a:gd name="connsiteX6" fmla="*/ 132978 w 342187"/>
                <a:gd name="connsiteY6" fmla="*/ 244556 h 248863"/>
                <a:gd name="connsiteX7" fmla="*/ 153198 w 342187"/>
                <a:gd name="connsiteY7" fmla="*/ 250778 h 248863"/>
                <a:gd name="connsiteX8" fmla="*/ 191150 w 342187"/>
                <a:gd name="connsiteY8" fmla="*/ 241446 h 248863"/>
                <a:gd name="connsiteX9" fmla="*/ 222569 w 342187"/>
                <a:gd name="connsiteY9" fmla="*/ 225269 h 248863"/>
                <a:gd name="connsiteX10" fmla="*/ 253366 w 342187"/>
                <a:gd name="connsiteY10" fmla="*/ 212826 h 248863"/>
                <a:gd name="connsiteX11" fmla="*/ 268920 w 342187"/>
                <a:gd name="connsiteY11" fmla="*/ 209093 h 248863"/>
                <a:gd name="connsiteX12" fmla="*/ 284785 w 342187"/>
                <a:gd name="connsiteY12" fmla="*/ 206605 h 248863"/>
                <a:gd name="connsiteX13" fmla="*/ 315271 w 342187"/>
                <a:gd name="connsiteY13" fmla="*/ 198828 h 248863"/>
                <a:gd name="connsiteX14" fmla="*/ 327714 w 342187"/>
                <a:gd name="connsiteY14" fmla="*/ 188873 h 248863"/>
                <a:gd name="connsiteX15" fmla="*/ 326780 w 342187"/>
                <a:gd name="connsiteY15" fmla="*/ 173630 h 248863"/>
                <a:gd name="connsiteX16" fmla="*/ 307494 w 342187"/>
                <a:gd name="connsiteY16" fmla="*/ 154654 h 248863"/>
                <a:gd name="connsiteX17" fmla="*/ 287273 w 342187"/>
                <a:gd name="connsiteY17" fmla="*/ 141900 h 248863"/>
                <a:gd name="connsiteX18" fmla="*/ 252744 w 342187"/>
                <a:gd name="connsiteY18" fmla="*/ 123858 h 248863"/>
                <a:gd name="connsiteX19" fmla="*/ 244656 w 342187"/>
                <a:gd name="connsiteY19" fmla="*/ 120125 h 248863"/>
                <a:gd name="connsiteX20" fmla="*/ 228790 w 342187"/>
                <a:gd name="connsiteY20" fmla="*/ 112970 h 248863"/>
                <a:gd name="connsiteX21" fmla="*/ 228168 w 342187"/>
                <a:gd name="connsiteY21" fmla="*/ 112659 h 248863"/>
                <a:gd name="connsiteX22" fmla="*/ 225057 w 342187"/>
                <a:gd name="connsiteY22" fmla="*/ 111414 h 248863"/>
                <a:gd name="connsiteX23" fmla="*/ 224435 w 342187"/>
                <a:gd name="connsiteY23" fmla="*/ 111103 h 248863"/>
                <a:gd name="connsiteX24" fmla="*/ 225057 w 342187"/>
                <a:gd name="connsiteY24" fmla="*/ 111414 h 248863"/>
                <a:gd name="connsiteX25" fmla="*/ 226302 w 342187"/>
                <a:gd name="connsiteY25" fmla="*/ 112036 h 248863"/>
                <a:gd name="connsiteX26" fmla="*/ 244033 w 342187"/>
                <a:gd name="connsiteY26" fmla="*/ 120125 h 248863"/>
                <a:gd name="connsiteX27" fmla="*/ 252432 w 342187"/>
                <a:gd name="connsiteY27" fmla="*/ 124169 h 248863"/>
                <a:gd name="connsiteX28" fmla="*/ 286651 w 342187"/>
                <a:gd name="connsiteY28" fmla="*/ 142833 h 248863"/>
                <a:gd name="connsiteX29" fmla="*/ 306249 w 342187"/>
                <a:gd name="connsiteY29" fmla="*/ 156210 h 248863"/>
                <a:gd name="connsiteX30" fmla="*/ 323670 w 342187"/>
                <a:gd name="connsiteY30" fmla="*/ 174875 h 248863"/>
                <a:gd name="connsiteX31" fmla="*/ 323981 w 342187"/>
                <a:gd name="connsiteY31" fmla="*/ 186384 h 248863"/>
                <a:gd name="connsiteX32" fmla="*/ 313093 w 342187"/>
                <a:gd name="connsiteY32" fmla="*/ 193539 h 248863"/>
                <a:gd name="connsiteX33" fmla="*/ 283851 w 342187"/>
                <a:gd name="connsiteY33" fmla="*/ 199139 h 248863"/>
                <a:gd name="connsiteX34" fmla="*/ 267675 w 342187"/>
                <a:gd name="connsiteY34" fmla="*/ 200694 h 248863"/>
                <a:gd name="connsiteX35" fmla="*/ 250877 w 342187"/>
                <a:gd name="connsiteY35" fmla="*/ 203805 h 248863"/>
                <a:gd name="connsiteX36" fmla="*/ 217903 w 342187"/>
                <a:gd name="connsiteY36" fmla="*/ 214693 h 248863"/>
                <a:gd name="connsiteX37" fmla="*/ 185862 w 342187"/>
                <a:gd name="connsiteY37" fmla="*/ 229002 h 248863"/>
                <a:gd name="connsiteX38" fmla="*/ 154442 w 342187"/>
                <a:gd name="connsiteY38" fmla="*/ 235846 h 248863"/>
                <a:gd name="connsiteX39" fmla="*/ 127068 w 342187"/>
                <a:gd name="connsiteY39" fmla="*/ 220914 h 248863"/>
                <a:gd name="connsiteX40" fmla="*/ 104670 w 342187"/>
                <a:gd name="connsiteY40" fmla="*/ 193539 h 248863"/>
                <a:gd name="connsiteX41" fmla="*/ 90360 w 342187"/>
                <a:gd name="connsiteY41" fmla="*/ 171142 h 248863"/>
                <a:gd name="connsiteX42" fmla="*/ 67963 w 342187"/>
                <a:gd name="connsiteY42" fmla="*/ 131012 h 248863"/>
                <a:gd name="connsiteX43" fmla="*/ 51786 w 342187"/>
                <a:gd name="connsiteY43" fmla="*/ 99282 h 248863"/>
                <a:gd name="connsiteX44" fmla="*/ 38099 w 342187"/>
                <a:gd name="connsiteY44" fmla="*/ 67552 h 248863"/>
                <a:gd name="connsiteX45" fmla="*/ 33744 w 342187"/>
                <a:gd name="connsiteY45" fmla="*/ 51687 h 248863"/>
                <a:gd name="connsiteX46" fmla="*/ 33433 w 342187"/>
                <a:gd name="connsiteY46" fmla="*/ 37378 h 248863"/>
                <a:gd name="connsiteX47" fmla="*/ 56764 w 342187"/>
                <a:gd name="connsiteY47" fmla="*/ 32400 h 248863"/>
                <a:gd name="connsiteX48" fmla="*/ 111202 w 342187"/>
                <a:gd name="connsiteY48" fmla="*/ 54798 h 248863"/>
                <a:gd name="connsiteX49" fmla="*/ 155998 w 342187"/>
                <a:gd name="connsiteY49" fmla="*/ 77818 h 248863"/>
                <a:gd name="connsiteX50" fmla="*/ 190528 w 342187"/>
                <a:gd name="connsiteY50" fmla="*/ 95549 h 248863"/>
                <a:gd name="connsiteX51" fmla="*/ 208881 w 342187"/>
                <a:gd name="connsiteY51" fmla="*/ 104259 h 248863"/>
                <a:gd name="connsiteX52" fmla="*/ 211059 w 342187"/>
                <a:gd name="connsiteY52" fmla="*/ 105193 h 248863"/>
                <a:gd name="connsiteX53" fmla="*/ 215103 w 342187"/>
                <a:gd name="connsiteY53" fmla="*/ 107059 h 248863"/>
                <a:gd name="connsiteX54" fmla="*/ 213236 w 342187"/>
                <a:gd name="connsiteY54" fmla="*/ 106126 h 248863"/>
                <a:gd name="connsiteX55" fmla="*/ 190839 w 342187"/>
                <a:gd name="connsiteY55" fmla="*/ 95238 h 248863"/>
                <a:gd name="connsiteX56" fmla="*/ 113069 w 342187"/>
                <a:gd name="connsiteY56" fmla="*/ 51687 h 248863"/>
                <a:gd name="connsiteX57" fmla="*/ 58630 w 342187"/>
                <a:gd name="connsiteY57" fmla="*/ 25868 h 248863"/>
                <a:gd name="connsiteX58" fmla="*/ 41521 w 342187"/>
                <a:gd name="connsiteY58" fmla="*/ 23379 h 248863"/>
                <a:gd name="connsiteX59" fmla="*/ 31877 w 342187"/>
                <a:gd name="connsiteY59" fmla="*/ 26179 h 248863"/>
                <a:gd name="connsiteX60" fmla="*/ 25034 w 342187"/>
                <a:gd name="connsiteY60" fmla="*/ 34889 h 248863"/>
                <a:gd name="connsiteX61" fmla="*/ 23789 w 342187"/>
                <a:gd name="connsiteY61" fmla="*/ 53554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42187" h="248863">
                  <a:moveTo>
                    <a:pt x="23789" y="53554"/>
                  </a:moveTo>
                  <a:cubicBezTo>
                    <a:pt x="24723" y="59464"/>
                    <a:pt x="25967" y="65375"/>
                    <a:pt x="27522" y="71285"/>
                  </a:cubicBezTo>
                  <a:cubicBezTo>
                    <a:pt x="34055" y="94305"/>
                    <a:pt x="44320" y="116081"/>
                    <a:pt x="54897" y="138167"/>
                  </a:cubicBezTo>
                  <a:cubicBezTo>
                    <a:pt x="60808" y="150299"/>
                    <a:pt x="67029" y="162431"/>
                    <a:pt x="74184" y="174563"/>
                  </a:cubicBezTo>
                  <a:cubicBezTo>
                    <a:pt x="79784" y="184207"/>
                    <a:pt x="85383" y="193539"/>
                    <a:pt x="91916" y="202872"/>
                  </a:cubicBezTo>
                  <a:cubicBezTo>
                    <a:pt x="99070" y="213137"/>
                    <a:pt x="107158" y="223403"/>
                    <a:pt x="116802" y="232424"/>
                  </a:cubicBezTo>
                  <a:cubicBezTo>
                    <a:pt x="121468" y="237090"/>
                    <a:pt x="127068" y="241134"/>
                    <a:pt x="132978" y="244556"/>
                  </a:cubicBezTo>
                  <a:cubicBezTo>
                    <a:pt x="139200" y="247978"/>
                    <a:pt x="146043" y="250156"/>
                    <a:pt x="153198" y="250778"/>
                  </a:cubicBezTo>
                  <a:cubicBezTo>
                    <a:pt x="167508" y="252022"/>
                    <a:pt x="180573" y="246734"/>
                    <a:pt x="191150" y="241446"/>
                  </a:cubicBezTo>
                  <a:cubicBezTo>
                    <a:pt x="202038" y="236157"/>
                    <a:pt x="212303" y="230247"/>
                    <a:pt x="222569" y="225269"/>
                  </a:cubicBezTo>
                  <a:cubicBezTo>
                    <a:pt x="232834" y="220292"/>
                    <a:pt x="243100" y="215937"/>
                    <a:pt x="253366" y="212826"/>
                  </a:cubicBezTo>
                  <a:cubicBezTo>
                    <a:pt x="258654" y="211271"/>
                    <a:pt x="263631" y="210026"/>
                    <a:pt x="268920" y="209093"/>
                  </a:cubicBezTo>
                  <a:cubicBezTo>
                    <a:pt x="274208" y="208160"/>
                    <a:pt x="279496" y="207227"/>
                    <a:pt x="284785" y="206605"/>
                  </a:cubicBezTo>
                  <a:cubicBezTo>
                    <a:pt x="295361" y="205049"/>
                    <a:pt x="305627" y="202872"/>
                    <a:pt x="315271" y="198828"/>
                  </a:cubicBezTo>
                  <a:cubicBezTo>
                    <a:pt x="319937" y="196650"/>
                    <a:pt x="324914" y="193850"/>
                    <a:pt x="327714" y="188873"/>
                  </a:cubicBezTo>
                  <a:cubicBezTo>
                    <a:pt x="330824" y="183896"/>
                    <a:pt x="329269" y="177674"/>
                    <a:pt x="326780" y="173630"/>
                  </a:cubicBezTo>
                  <a:cubicBezTo>
                    <a:pt x="321492" y="165231"/>
                    <a:pt x="314337" y="159943"/>
                    <a:pt x="307494" y="154654"/>
                  </a:cubicBezTo>
                  <a:cubicBezTo>
                    <a:pt x="300650" y="149677"/>
                    <a:pt x="293806" y="145633"/>
                    <a:pt x="287273" y="141900"/>
                  </a:cubicBezTo>
                  <a:cubicBezTo>
                    <a:pt x="274208" y="134434"/>
                    <a:pt x="262387" y="128524"/>
                    <a:pt x="252744" y="123858"/>
                  </a:cubicBezTo>
                  <a:cubicBezTo>
                    <a:pt x="249944" y="122613"/>
                    <a:pt x="247144" y="121369"/>
                    <a:pt x="244656" y="120125"/>
                  </a:cubicBezTo>
                  <a:cubicBezTo>
                    <a:pt x="237812" y="117014"/>
                    <a:pt x="232523" y="114525"/>
                    <a:pt x="228790" y="112970"/>
                  </a:cubicBezTo>
                  <a:cubicBezTo>
                    <a:pt x="228479" y="112659"/>
                    <a:pt x="228168" y="112659"/>
                    <a:pt x="228168" y="112659"/>
                  </a:cubicBezTo>
                  <a:cubicBezTo>
                    <a:pt x="226924" y="112036"/>
                    <a:pt x="225991" y="111726"/>
                    <a:pt x="225057" y="111414"/>
                  </a:cubicBezTo>
                  <a:cubicBezTo>
                    <a:pt x="224746" y="111103"/>
                    <a:pt x="224435" y="111103"/>
                    <a:pt x="224435" y="111103"/>
                  </a:cubicBezTo>
                  <a:cubicBezTo>
                    <a:pt x="224746" y="111103"/>
                    <a:pt x="224746" y="111414"/>
                    <a:pt x="225057" y="111414"/>
                  </a:cubicBezTo>
                  <a:cubicBezTo>
                    <a:pt x="225369" y="111726"/>
                    <a:pt x="225991" y="111726"/>
                    <a:pt x="226302" y="112036"/>
                  </a:cubicBezTo>
                  <a:cubicBezTo>
                    <a:pt x="230035" y="113592"/>
                    <a:pt x="236256" y="116392"/>
                    <a:pt x="244033" y="120125"/>
                  </a:cubicBezTo>
                  <a:cubicBezTo>
                    <a:pt x="246522" y="121369"/>
                    <a:pt x="249322" y="122613"/>
                    <a:pt x="252432" y="124169"/>
                  </a:cubicBezTo>
                  <a:cubicBezTo>
                    <a:pt x="262076" y="128835"/>
                    <a:pt x="273897" y="134745"/>
                    <a:pt x="286651" y="142833"/>
                  </a:cubicBezTo>
                  <a:cubicBezTo>
                    <a:pt x="292873" y="146877"/>
                    <a:pt x="299717" y="151233"/>
                    <a:pt x="306249" y="156210"/>
                  </a:cubicBezTo>
                  <a:cubicBezTo>
                    <a:pt x="312782" y="161187"/>
                    <a:pt x="319626" y="167098"/>
                    <a:pt x="323670" y="174875"/>
                  </a:cubicBezTo>
                  <a:cubicBezTo>
                    <a:pt x="325536" y="178607"/>
                    <a:pt x="326158" y="182963"/>
                    <a:pt x="323981" y="186384"/>
                  </a:cubicBezTo>
                  <a:cubicBezTo>
                    <a:pt x="321803" y="189806"/>
                    <a:pt x="317448" y="191984"/>
                    <a:pt x="313093" y="193539"/>
                  </a:cubicBezTo>
                  <a:cubicBezTo>
                    <a:pt x="304072" y="196650"/>
                    <a:pt x="294117" y="198517"/>
                    <a:pt x="283851" y="199139"/>
                  </a:cubicBezTo>
                  <a:cubicBezTo>
                    <a:pt x="278563" y="199761"/>
                    <a:pt x="273275" y="200383"/>
                    <a:pt x="267675" y="200694"/>
                  </a:cubicBezTo>
                  <a:cubicBezTo>
                    <a:pt x="262076" y="201627"/>
                    <a:pt x="256477" y="202561"/>
                    <a:pt x="250877" y="203805"/>
                  </a:cubicBezTo>
                  <a:cubicBezTo>
                    <a:pt x="239678" y="206294"/>
                    <a:pt x="228790" y="210338"/>
                    <a:pt x="217903" y="214693"/>
                  </a:cubicBezTo>
                  <a:cubicBezTo>
                    <a:pt x="207015" y="219048"/>
                    <a:pt x="196438" y="224336"/>
                    <a:pt x="185862" y="229002"/>
                  </a:cubicBezTo>
                  <a:cubicBezTo>
                    <a:pt x="175285" y="233669"/>
                    <a:pt x="164708" y="237090"/>
                    <a:pt x="154442" y="235846"/>
                  </a:cubicBezTo>
                  <a:cubicBezTo>
                    <a:pt x="144488" y="234602"/>
                    <a:pt x="135467" y="228691"/>
                    <a:pt x="127068" y="220914"/>
                  </a:cubicBezTo>
                  <a:cubicBezTo>
                    <a:pt x="118979" y="213137"/>
                    <a:pt x="111514" y="203494"/>
                    <a:pt x="104670" y="193539"/>
                  </a:cubicBezTo>
                  <a:cubicBezTo>
                    <a:pt x="99693" y="186384"/>
                    <a:pt x="94715" y="178919"/>
                    <a:pt x="90360" y="171142"/>
                  </a:cubicBezTo>
                  <a:cubicBezTo>
                    <a:pt x="82583" y="158076"/>
                    <a:pt x="75117" y="144389"/>
                    <a:pt x="67963" y="131012"/>
                  </a:cubicBezTo>
                  <a:cubicBezTo>
                    <a:pt x="62052" y="120436"/>
                    <a:pt x="56764" y="109859"/>
                    <a:pt x="51786" y="99282"/>
                  </a:cubicBezTo>
                  <a:cubicBezTo>
                    <a:pt x="46498" y="88706"/>
                    <a:pt x="41832" y="78129"/>
                    <a:pt x="38099" y="67552"/>
                  </a:cubicBezTo>
                  <a:cubicBezTo>
                    <a:pt x="36232" y="62264"/>
                    <a:pt x="34677" y="56976"/>
                    <a:pt x="33744" y="51687"/>
                  </a:cubicBezTo>
                  <a:cubicBezTo>
                    <a:pt x="32811" y="46399"/>
                    <a:pt x="32188" y="41110"/>
                    <a:pt x="33433" y="37378"/>
                  </a:cubicBezTo>
                  <a:cubicBezTo>
                    <a:pt x="34988" y="29290"/>
                    <a:pt x="47120" y="29912"/>
                    <a:pt x="56764" y="32400"/>
                  </a:cubicBezTo>
                  <a:cubicBezTo>
                    <a:pt x="76673" y="37689"/>
                    <a:pt x="94715" y="46710"/>
                    <a:pt x="111202" y="54798"/>
                  </a:cubicBezTo>
                  <a:cubicBezTo>
                    <a:pt x="127690" y="62886"/>
                    <a:pt x="142622" y="70974"/>
                    <a:pt x="155998" y="77818"/>
                  </a:cubicBezTo>
                  <a:cubicBezTo>
                    <a:pt x="169374" y="84662"/>
                    <a:pt x="180884" y="90883"/>
                    <a:pt x="190528" y="95549"/>
                  </a:cubicBezTo>
                  <a:cubicBezTo>
                    <a:pt x="197682" y="98971"/>
                    <a:pt x="203904" y="102082"/>
                    <a:pt x="208881" y="104259"/>
                  </a:cubicBezTo>
                  <a:cubicBezTo>
                    <a:pt x="209815" y="104571"/>
                    <a:pt x="210437" y="104882"/>
                    <a:pt x="211059" y="105193"/>
                  </a:cubicBezTo>
                  <a:cubicBezTo>
                    <a:pt x="212614" y="105815"/>
                    <a:pt x="213859" y="106437"/>
                    <a:pt x="215103" y="107059"/>
                  </a:cubicBezTo>
                  <a:cubicBezTo>
                    <a:pt x="214481" y="106748"/>
                    <a:pt x="213859" y="106437"/>
                    <a:pt x="213236" y="106126"/>
                  </a:cubicBezTo>
                  <a:cubicBezTo>
                    <a:pt x="207948" y="103637"/>
                    <a:pt x="200482" y="100216"/>
                    <a:pt x="190839" y="95238"/>
                  </a:cubicBezTo>
                  <a:cubicBezTo>
                    <a:pt x="171552" y="85595"/>
                    <a:pt x="145110" y="70041"/>
                    <a:pt x="113069" y="51687"/>
                  </a:cubicBezTo>
                  <a:cubicBezTo>
                    <a:pt x="96893" y="42666"/>
                    <a:pt x="79472" y="32400"/>
                    <a:pt x="58630" y="25868"/>
                  </a:cubicBezTo>
                  <a:cubicBezTo>
                    <a:pt x="53342" y="24312"/>
                    <a:pt x="47742" y="23068"/>
                    <a:pt x="41521" y="23379"/>
                  </a:cubicBezTo>
                  <a:cubicBezTo>
                    <a:pt x="38410" y="23690"/>
                    <a:pt x="34988" y="24312"/>
                    <a:pt x="31877" y="26179"/>
                  </a:cubicBezTo>
                  <a:cubicBezTo>
                    <a:pt x="28767" y="28045"/>
                    <a:pt x="26278" y="31467"/>
                    <a:pt x="25034" y="34889"/>
                  </a:cubicBezTo>
                  <a:cubicBezTo>
                    <a:pt x="22856" y="41422"/>
                    <a:pt x="23167" y="47643"/>
                    <a:pt x="23789" y="53554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C7E59F08-289A-462B-BD90-6E4B79CB0942}"/>
                </a:ext>
              </a:extLst>
            </p:cNvPr>
            <p:cNvSpPr/>
            <p:nvPr/>
          </p:nvSpPr>
          <p:spPr>
            <a:xfrm flipH="1">
              <a:off x="14772718" y="6418296"/>
              <a:ext cx="217755" cy="155540"/>
            </a:xfrm>
            <a:custGeom>
              <a:avLst/>
              <a:gdLst>
                <a:gd name="connsiteX0" fmla="*/ 134619 w 217755"/>
                <a:gd name="connsiteY0" fmla="*/ 71013 h 155539"/>
                <a:gd name="connsiteX1" fmla="*/ 167283 w 217755"/>
                <a:gd name="connsiteY1" fmla="*/ 124830 h 155539"/>
                <a:gd name="connsiteX2" fmla="*/ 39118 w 217755"/>
                <a:gd name="connsiteY2" fmla="*/ 78479 h 155539"/>
                <a:gd name="connsiteX3" fmla="*/ 134619 w 217755"/>
                <a:gd name="connsiteY3" fmla="*/ 71013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55" h="155539">
                  <a:moveTo>
                    <a:pt x="134619" y="71013"/>
                  </a:moveTo>
                  <a:cubicBezTo>
                    <a:pt x="134619" y="71013"/>
                    <a:pt x="245986" y="116742"/>
                    <a:pt x="167283" y="124830"/>
                  </a:cubicBezTo>
                  <a:cubicBezTo>
                    <a:pt x="104445" y="131363"/>
                    <a:pt x="96979" y="194512"/>
                    <a:pt x="39118" y="78479"/>
                  </a:cubicBezTo>
                  <a:cubicBezTo>
                    <a:pt x="-13454" y="-27288"/>
                    <a:pt x="77381" y="47371"/>
                    <a:pt x="134619" y="7101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5DE74FA5-EB75-460E-A305-DAE9EEF52B75}"/>
                </a:ext>
              </a:extLst>
            </p:cNvPr>
            <p:cNvSpPr/>
            <p:nvPr/>
          </p:nvSpPr>
          <p:spPr>
            <a:xfrm flipH="1">
              <a:off x="14834780" y="6418296"/>
              <a:ext cx="155540" cy="124432"/>
            </a:xfrm>
            <a:custGeom>
              <a:avLst/>
              <a:gdLst>
                <a:gd name="connsiteX0" fmla="*/ 39276 w 155539"/>
                <a:gd name="connsiteY0" fmla="*/ 78479 h 124431"/>
                <a:gd name="connsiteX1" fmla="*/ 54208 w 155539"/>
                <a:gd name="connsiteY1" fmla="*/ 106787 h 124431"/>
                <a:gd name="connsiteX2" fmla="*/ 146288 w 155539"/>
                <a:gd name="connsiteY2" fmla="*/ 76302 h 124431"/>
                <a:gd name="connsiteX3" fmla="*/ 134467 w 155539"/>
                <a:gd name="connsiteY3" fmla="*/ 71013 h 124431"/>
                <a:gd name="connsiteX4" fmla="*/ 39276 w 155539"/>
                <a:gd name="connsiteY4" fmla="*/ 78479 h 12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39" h="124431">
                  <a:moveTo>
                    <a:pt x="39276" y="78479"/>
                  </a:moveTo>
                  <a:cubicBezTo>
                    <a:pt x="44876" y="89367"/>
                    <a:pt x="49853" y="98699"/>
                    <a:pt x="54208" y="106787"/>
                  </a:cubicBezTo>
                  <a:cubicBezTo>
                    <a:pt x="86250" y="99010"/>
                    <a:pt x="117046" y="89056"/>
                    <a:pt x="146288" y="76302"/>
                  </a:cubicBezTo>
                  <a:cubicBezTo>
                    <a:pt x="139444" y="73191"/>
                    <a:pt x="134467" y="71013"/>
                    <a:pt x="134467" y="71013"/>
                  </a:cubicBezTo>
                  <a:cubicBezTo>
                    <a:pt x="77228" y="47371"/>
                    <a:pt x="-13607" y="-27288"/>
                    <a:pt x="39276" y="7847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2084E76-3AFE-4CA0-926A-86BAD0F060BC}"/>
                </a:ext>
              </a:extLst>
            </p:cNvPr>
            <p:cNvSpPr/>
            <p:nvPr/>
          </p:nvSpPr>
          <p:spPr>
            <a:xfrm flipH="1">
              <a:off x="14800171" y="6369219"/>
              <a:ext cx="248863" cy="155540"/>
            </a:xfrm>
            <a:custGeom>
              <a:avLst/>
              <a:gdLst>
                <a:gd name="connsiteX0" fmla="*/ 23953 w 248863"/>
                <a:gd name="connsiteY0" fmla="*/ 43565 h 155539"/>
                <a:gd name="connsiteX1" fmla="*/ 28308 w 248863"/>
                <a:gd name="connsiteY1" fmla="*/ 59430 h 155539"/>
                <a:gd name="connsiteX2" fmla="*/ 41996 w 248863"/>
                <a:gd name="connsiteY2" fmla="*/ 91160 h 155539"/>
                <a:gd name="connsiteX3" fmla="*/ 58172 w 248863"/>
                <a:gd name="connsiteY3" fmla="*/ 122890 h 155539"/>
                <a:gd name="connsiteX4" fmla="*/ 80570 w 248863"/>
                <a:gd name="connsiteY4" fmla="*/ 163020 h 155539"/>
                <a:gd name="connsiteX5" fmla="*/ 112611 w 248863"/>
                <a:gd name="connsiteY5" fmla="*/ 156176 h 155539"/>
                <a:gd name="connsiteX6" fmla="*/ 97679 w 248863"/>
                <a:gd name="connsiteY6" fmla="*/ 127868 h 155539"/>
                <a:gd name="connsiteX7" fmla="*/ 193180 w 248863"/>
                <a:gd name="connsiteY7" fmla="*/ 120402 h 155539"/>
                <a:gd name="connsiteX8" fmla="*/ 205001 w 248863"/>
                <a:gd name="connsiteY8" fmla="*/ 125690 h 155539"/>
                <a:gd name="connsiteX9" fmla="*/ 234243 w 248863"/>
                <a:gd name="connsiteY9" fmla="*/ 111692 h 155539"/>
                <a:gd name="connsiteX10" fmla="*/ 216511 w 248863"/>
                <a:gd name="connsiteY10" fmla="*/ 103603 h 155539"/>
                <a:gd name="connsiteX11" fmla="*/ 215267 w 248863"/>
                <a:gd name="connsiteY11" fmla="*/ 102981 h 155539"/>
                <a:gd name="connsiteX12" fmla="*/ 214645 w 248863"/>
                <a:gd name="connsiteY12" fmla="*/ 102670 h 155539"/>
                <a:gd name="connsiteX13" fmla="*/ 212156 w 248863"/>
                <a:gd name="connsiteY13" fmla="*/ 101426 h 155539"/>
                <a:gd name="connsiteX14" fmla="*/ 209045 w 248863"/>
                <a:gd name="connsiteY14" fmla="*/ 100182 h 155539"/>
                <a:gd name="connsiteX15" fmla="*/ 206557 w 248863"/>
                <a:gd name="connsiteY15" fmla="*/ 98937 h 155539"/>
                <a:gd name="connsiteX16" fmla="*/ 205934 w 248863"/>
                <a:gd name="connsiteY16" fmla="*/ 98937 h 155539"/>
                <a:gd name="connsiteX17" fmla="*/ 205001 w 248863"/>
                <a:gd name="connsiteY17" fmla="*/ 98626 h 155539"/>
                <a:gd name="connsiteX18" fmla="*/ 201890 w 248863"/>
                <a:gd name="connsiteY18" fmla="*/ 97382 h 155539"/>
                <a:gd name="connsiteX19" fmla="*/ 199713 w 248863"/>
                <a:gd name="connsiteY19" fmla="*/ 96449 h 155539"/>
                <a:gd name="connsiteX20" fmla="*/ 194113 w 248863"/>
                <a:gd name="connsiteY20" fmla="*/ 93960 h 155539"/>
                <a:gd name="connsiteX21" fmla="*/ 188514 w 248863"/>
                <a:gd name="connsiteY21" fmla="*/ 91160 h 155539"/>
                <a:gd name="connsiteX22" fmla="*/ 183226 w 248863"/>
                <a:gd name="connsiteY22" fmla="*/ 88672 h 155539"/>
                <a:gd name="connsiteX23" fmla="*/ 181670 w 248863"/>
                <a:gd name="connsiteY23" fmla="*/ 88050 h 155539"/>
                <a:gd name="connsiteX24" fmla="*/ 147140 w 248863"/>
                <a:gd name="connsiteY24" fmla="*/ 70318 h 155539"/>
                <a:gd name="connsiteX25" fmla="*/ 102345 w 248863"/>
                <a:gd name="connsiteY25" fmla="*/ 47298 h 155539"/>
                <a:gd name="connsiteX26" fmla="*/ 47906 w 248863"/>
                <a:gd name="connsiteY26" fmla="*/ 24900 h 155539"/>
                <a:gd name="connsiteX27" fmla="*/ 24575 w 248863"/>
                <a:gd name="connsiteY27" fmla="*/ 29878 h 155539"/>
                <a:gd name="connsiteX28" fmla="*/ 23953 w 248863"/>
                <a:gd name="connsiteY28" fmla="*/ 43565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8863" h="155539">
                  <a:moveTo>
                    <a:pt x="23953" y="43565"/>
                  </a:moveTo>
                  <a:cubicBezTo>
                    <a:pt x="24886" y="48854"/>
                    <a:pt x="26442" y="54142"/>
                    <a:pt x="28308" y="59430"/>
                  </a:cubicBezTo>
                  <a:cubicBezTo>
                    <a:pt x="32041" y="70007"/>
                    <a:pt x="36707" y="80584"/>
                    <a:pt x="41996" y="91160"/>
                  </a:cubicBezTo>
                  <a:cubicBezTo>
                    <a:pt x="46973" y="101737"/>
                    <a:pt x="52572" y="112314"/>
                    <a:pt x="58172" y="122890"/>
                  </a:cubicBezTo>
                  <a:cubicBezTo>
                    <a:pt x="65327" y="136267"/>
                    <a:pt x="72793" y="149954"/>
                    <a:pt x="80570" y="163020"/>
                  </a:cubicBezTo>
                  <a:cubicBezTo>
                    <a:pt x="91457" y="160842"/>
                    <a:pt x="102034" y="158665"/>
                    <a:pt x="112611" y="156176"/>
                  </a:cubicBezTo>
                  <a:cubicBezTo>
                    <a:pt x="107944" y="148399"/>
                    <a:pt x="102967" y="138755"/>
                    <a:pt x="97679" y="127868"/>
                  </a:cubicBezTo>
                  <a:cubicBezTo>
                    <a:pt x="45106" y="22101"/>
                    <a:pt x="135631" y="96760"/>
                    <a:pt x="193180" y="120402"/>
                  </a:cubicBezTo>
                  <a:cubicBezTo>
                    <a:pt x="193180" y="120402"/>
                    <a:pt x="198157" y="122268"/>
                    <a:pt x="205001" y="125690"/>
                  </a:cubicBezTo>
                  <a:cubicBezTo>
                    <a:pt x="214956" y="121335"/>
                    <a:pt x="224599" y="116669"/>
                    <a:pt x="234243" y="111692"/>
                  </a:cubicBezTo>
                  <a:cubicBezTo>
                    <a:pt x="226466" y="107959"/>
                    <a:pt x="220244" y="105159"/>
                    <a:pt x="216511" y="103603"/>
                  </a:cubicBezTo>
                  <a:cubicBezTo>
                    <a:pt x="215889" y="103292"/>
                    <a:pt x="215578" y="103292"/>
                    <a:pt x="215267" y="102981"/>
                  </a:cubicBezTo>
                  <a:cubicBezTo>
                    <a:pt x="214956" y="102670"/>
                    <a:pt x="214645" y="102670"/>
                    <a:pt x="214645" y="102670"/>
                  </a:cubicBezTo>
                  <a:cubicBezTo>
                    <a:pt x="212778" y="101737"/>
                    <a:pt x="212156" y="101426"/>
                    <a:pt x="212156" y="101426"/>
                  </a:cubicBezTo>
                  <a:cubicBezTo>
                    <a:pt x="212156" y="101426"/>
                    <a:pt x="210912" y="100804"/>
                    <a:pt x="209045" y="100182"/>
                  </a:cubicBezTo>
                  <a:cubicBezTo>
                    <a:pt x="208112" y="99870"/>
                    <a:pt x="207490" y="99560"/>
                    <a:pt x="206557" y="98937"/>
                  </a:cubicBezTo>
                  <a:cubicBezTo>
                    <a:pt x="206245" y="98937"/>
                    <a:pt x="206245" y="98937"/>
                    <a:pt x="205934" y="98937"/>
                  </a:cubicBezTo>
                  <a:cubicBezTo>
                    <a:pt x="205623" y="98626"/>
                    <a:pt x="205312" y="98626"/>
                    <a:pt x="205001" y="98626"/>
                  </a:cubicBezTo>
                  <a:cubicBezTo>
                    <a:pt x="204068" y="98315"/>
                    <a:pt x="203135" y="97693"/>
                    <a:pt x="201890" y="97382"/>
                  </a:cubicBezTo>
                  <a:cubicBezTo>
                    <a:pt x="201268" y="97071"/>
                    <a:pt x="200335" y="96760"/>
                    <a:pt x="199713" y="96449"/>
                  </a:cubicBezTo>
                  <a:cubicBezTo>
                    <a:pt x="197846" y="95515"/>
                    <a:pt x="195980" y="94582"/>
                    <a:pt x="194113" y="93960"/>
                  </a:cubicBezTo>
                  <a:cubicBezTo>
                    <a:pt x="192247" y="93027"/>
                    <a:pt x="190380" y="92093"/>
                    <a:pt x="188514" y="91160"/>
                  </a:cubicBezTo>
                  <a:cubicBezTo>
                    <a:pt x="186648" y="90538"/>
                    <a:pt x="185092" y="89605"/>
                    <a:pt x="183226" y="88672"/>
                  </a:cubicBezTo>
                  <a:cubicBezTo>
                    <a:pt x="182604" y="88672"/>
                    <a:pt x="182292" y="88050"/>
                    <a:pt x="181670" y="88050"/>
                  </a:cubicBezTo>
                  <a:cubicBezTo>
                    <a:pt x="172027" y="83383"/>
                    <a:pt x="160517" y="77162"/>
                    <a:pt x="147140" y="70318"/>
                  </a:cubicBezTo>
                  <a:cubicBezTo>
                    <a:pt x="133764" y="63474"/>
                    <a:pt x="118832" y="55386"/>
                    <a:pt x="102345" y="47298"/>
                  </a:cubicBezTo>
                  <a:cubicBezTo>
                    <a:pt x="85858" y="39521"/>
                    <a:pt x="67504" y="30189"/>
                    <a:pt x="47906" y="24900"/>
                  </a:cubicBezTo>
                  <a:cubicBezTo>
                    <a:pt x="38263" y="22412"/>
                    <a:pt x="26442" y="22101"/>
                    <a:pt x="24575" y="29878"/>
                  </a:cubicBezTo>
                  <a:cubicBezTo>
                    <a:pt x="22709" y="32988"/>
                    <a:pt x="23331" y="38277"/>
                    <a:pt x="23953" y="43565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EE25E64D-1810-4CD5-8566-427BCC5CD5E8}"/>
                </a:ext>
              </a:extLst>
            </p:cNvPr>
            <p:cNvSpPr/>
            <p:nvPr/>
          </p:nvSpPr>
          <p:spPr>
            <a:xfrm flipH="1">
              <a:off x="14840887" y="6360785"/>
              <a:ext cx="217755" cy="186648"/>
            </a:xfrm>
            <a:custGeom>
              <a:avLst/>
              <a:gdLst>
                <a:gd name="connsiteX0" fmla="*/ 23918 w 217755"/>
                <a:gd name="connsiteY0" fmla="*/ 53243 h 186647"/>
                <a:gd name="connsiteX1" fmla="*/ 27650 w 217755"/>
                <a:gd name="connsiteY1" fmla="*/ 70974 h 186647"/>
                <a:gd name="connsiteX2" fmla="*/ 55025 w 217755"/>
                <a:gd name="connsiteY2" fmla="*/ 137856 h 186647"/>
                <a:gd name="connsiteX3" fmla="*/ 74312 w 217755"/>
                <a:gd name="connsiteY3" fmla="*/ 174252 h 186647"/>
                <a:gd name="connsiteX4" fmla="*/ 82400 w 217755"/>
                <a:gd name="connsiteY4" fmla="*/ 173008 h 186647"/>
                <a:gd name="connsiteX5" fmla="*/ 90488 w 217755"/>
                <a:gd name="connsiteY5" fmla="*/ 171453 h 186647"/>
                <a:gd name="connsiteX6" fmla="*/ 68091 w 217755"/>
                <a:gd name="connsiteY6" fmla="*/ 131324 h 186647"/>
                <a:gd name="connsiteX7" fmla="*/ 51915 w 217755"/>
                <a:gd name="connsiteY7" fmla="*/ 99593 h 186647"/>
                <a:gd name="connsiteX8" fmla="*/ 38227 w 217755"/>
                <a:gd name="connsiteY8" fmla="*/ 67863 h 186647"/>
                <a:gd name="connsiteX9" fmla="*/ 33872 w 217755"/>
                <a:gd name="connsiteY9" fmla="*/ 51998 h 186647"/>
                <a:gd name="connsiteX10" fmla="*/ 33872 w 217755"/>
                <a:gd name="connsiteY10" fmla="*/ 37689 h 186647"/>
                <a:gd name="connsiteX11" fmla="*/ 57203 w 217755"/>
                <a:gd name="connsiteY11" fmla="*/ 32711 h 186647"/>
                <a:gd name="connsiteX12" fmla="*/ 111642 w 217755"/>
                <a:gd name="connsiteY12" fmla="*/ 55109 h 186647"/>
                <a:gd name="connsiteX13" fmla="*/ 156437 w 217755"/>
                <a:gd name="connsiteY13" fmla="*/ 78129 h 186647"/>
                <a:gd name="connsiteX14" fmla="*/ 190967 w 217755"/>
                <a:gd name="connsiteY14" fmla="*/ 95860 h 186647"/>
                <a:gd name="connsiteX15" fmla="*/ 192522 w 217755"/>
                <a:gd name="connsiteY15" fmla="*/ 96483 h 186647"/>
                <a:gd name="connsiteX16" fmla="*/ 197811 w 217755"/>
                <a:gd name="connsiteY16" fmla="*/ 98971 h 186647"/>
                <a:gd name="connsiteX17" fmla="*/ 203410 w 217755"/>
                <a:gd name="connsiteY17" fmla="*/ 101771 h 186647"/>
                <a:gd name="connsiteX18" fmla="*/ 209010 w 217755"/>
                <a:gd name="connsiteY18" fmla="*/ 104260 h 186647"/>
                <a:gd name="connsiteX19" fmla="*/ 211187 w 217755"/>
                <a:gd name="connsiteY19" fmla="*/ 105193 h 186647"/>
                <a:gd name="connsiteX20" fmla="*/ 213365 w 217755"/>
                <a:gd name="connsiteY20" fmla="*/ 106126 h 186647"/>
                <a:gd name="connsiteX21" fmla="*/ 190967 w 217755"/>
                <a:gd name="connsiteY21" fmla="*/ 95238 h 186647"/>
                <a:gd name="connsiteX22" fmla="*/ 112886 w 217755"/>
                <a:gd name="connsiteY22" fmla="*/ 51687 h 186647"/>
                <a:gd name="connsiteX23" fmla="*/ 58447 w 217755"/>
                <a:gd name="connsiteY23" fmla="*/ 25868 h 186647"/>
                <a:gd name="connsiteX24" fmla="*/ 41338 w 217755"/>
                <a:gd name="connsiteY24" fmla="*/ 23379 h 186647"/>
                <a:gd name="connsiteX25" fmla="*/ 31695 w 217755"/>
                <a:gd name="connsiteY25" fmla="*/ 26179 h 186647"/>
                <a:gd name="connsiteX26" fmla="*/ 24851 w 217755"/>
                <a:gd name="connsiteY26" fmla="*/ 34578 h 186647"/>
                <a:gd name="connsiteX27" fmla="*/ 23918 w 217755"/>
                <a:gd name="connsiteY27" fmla="*/ 53243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755" h="186647">
                  <a:moveTo>
                    <a:pt x="23918" y="53243"/>
                  </a:moveTo>
                  <a:cubicBezTo>
                    <a:pt x="24851" y="59153"/>
                    <a:pt x="26095" y="65064"/>
                    <a:pt x="27650" y="70974"/>
                  </a:cubicBezTo>
                  <a:cubicBezTo>
                    <a:pt x="34183" y="93994"/>
                    <a:pt x="44449" y="115770"/>
                    <a:pt x="55025" y="137856"/>
                  </a:cubicBezTo>
                  <a:cubicBezTo>
                    <a:pt x="60936" y="149988"/>
                    <a:pt x="67158" y="162120"/>
                    <a:pt x="74312" y="174252"/>
                  </a:cubicBezTo>
                  <a:cubicBezTo>
                    <a:pt x="77112" y="173941"/>
                    <a:pt x="79912" y="173319"/>
                    <a:pt x="82400" y="173008"/>
                  </a:cubicBezTo>
                  <a:cubicBezTo>
                    <a:pt x="85200" y="172386"/>
                    <a:pt x="88000" y="172075"/>
                    <a:pt x="90488" y="171453"/>
                  </a:cubicBezTo>
                  <a:cubicBezTo>
                    <a:pt x="82711" y="158387"/>
                    <a:pt x="75246" y="144700"/>
                    <a:pt x="68091" y="131324"/>
                  </a:cubicBezTo>
                  <a:cubicBezTo>
                    <a:pt x="62180" y="120747"/>
                    <a:pt x="56892" y="110170"/>
                    <a:pt x="51915" y="99593"/>
                  </a:cubicBezTo>
                  <a:cubicBezTo>
                    <a:pt x="46626" y="89017"/>
                    <a:pt x="41960" y="78440"/>
                    <a:pt x="38227" y="67863"/>
                  </a:cubicBezTo>
                  <a:cubicBezTo>
                    <a:pt x="36361" y="62575"/>
                    <a:pt x="34805" y="57287"/>
                    <a:pt x="33872" y="51998"/>
                  </a:cubicBezTo>
                  <a:cubicBezTo>
                    <a:pt x="32939" y="46710"/>
                    <a:pt x="32317" y="41421"/>
                    <a:pt x="33872" y="37689"/>
                  </a:cubicBezTo>
                  <a:cubicBezTo>
                    <a:pt x="35427" y="29601"/>
                    <a:pt x="47560" y="30223"/>
                    <a:pt x="57203" y="32711"/>
                  </a:cubicBezTo>
                  <a:cubicBezTo>
                    <a:pt x="77112" y="38000"/>
                    <a:pt x="95155" y="47021"/>
                    <a:pt x="111642" y="55109"/>
                  </a:cubicBezTo>
                  <a:cubicBezTo>
                    <a:pt x="128129" y="63197"/>
                    <a:pt x="143061" y="71285"/>
                    <a:pt x="156437" y="78129"/>
                  </a:cubicBezTo>
                  <a:cubicBezTo>
                    <a:pt x="169814" y="84973"/>
                    <a:pt x="181324" y="91194"/>
                    <a:pt x="190967" y="95860"/>
                  </a:cubicBezTo>
                  <a:cubicBezTo>
                    <a:pt x="191589" y="96171"/>
                    <a:pt x="192211" y="96483"/>
                    <a:pt x="192522" y="96483"/>
                  </a:cubicBezTo>
                  <a:cubicBezTo>
                    <a:pt x="194389" y="97416"/>
                    <a:pt x="196255" y="98349"/>
                    <a:pt x="197811" y="98971"/>
                  </a:cubicBezTo>
                  <a:cubicBezTo>
                    <a:pt x="199677" y="99904"/>
                    <a:pt x="201544" y="100838"/>
                    <a:pt x="203410" y="101771"/>
                  </a:cubicBezTo>
                  <a:cubicBezTo>
                    <a:pt x="205277" y="102704"/>
                    <a:pt x="207143" y="103637"/>
                    <a:pt x="209010" y="104260"/>
                  </a:cubicBezTo>
                  <a:cubicBezTo>
                    <a:pt x="209943" y="104571"/>
                    <a:pt x="210565" y="104882"/>
                    <a:pt x="211187" y="105193"/>
                  </a:cubicBezTo>
                  <a:cubicBezTo>
                    <a:pt x="211809" y="105504"/>
                    <a:pt x="212743" y="105815"/>
                    <a:pt x="213365" y="106126"/>
                  </a:cubicBezTo>
                  <a:cubicBezTo>
                    <a:pt x="208076" y="103637"/>
                    <a:pt x="200611" y="100216"/>
                    <a:pt x="190967" y="95238"/>
                  </a:cubicBezTo>
                  <a:cubicBezTo>
                    <a:pt x="171680" y="85595"/>
                    <a:pt x="145238" y="70041"/>
                    <a:pt x="112886" y="51687"/>
                  </a:cubicBezTo>
                  <a:cubicBezTo>
                    <a:pt x="96710" y="42666"/>
                    <a:pt x="79290" y="32400"/>
                    <a:pt x="58447" y="25868"/>
                  </a:cubicBezTo>
                  <a:cubicBezTo>
                    <a:pt x="53159" y="24312"/>
                    <a:pt x="47560" y="23068"/>
                    <a:pt x="41338" y="23379"/>
                  </a:cubicBezTo>
                  <a:cubicBezTo>
                    <a:pt x="38227" y="23690"/>
                    <a:pt x="34805" y="24312"/>
                    <a:pt x="31695" y="26179"/>
                  </a:cubicBezTo>
                  <a:cubicBezTo>
                    <a:pt x="28584" y="28045"/>
                    <a:pt x="26095" y="31467"/>
                    <a:pt x="24851" y="34578"/>
                  </a:cubicBezTo>
                  <a:cubicBezTo>
                    <a:pt x="22673" y="41110"/>
                    <a:pt x="23295" y="47332"/>
                    <a:pt x="23918" y="53243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AD494CFD-FE80-4037-9D00-6EC5C2212C6D}"/>
                </a:ext>
              </a:extLst>
            </p:cNvPr>
            <p:cNvSpPr/>
            <p:nvPr/>
          </p:nvSpPr>
          <p:spPr>
            <a:xfrm flipH="1">
              <a:off x="15221060" y="6418296"/>
              <a:ext cx="155540" cy="124432"/>
            </a:xfrm>
            <a:custGeom>
              <a:avLst/>
              <a:gdLst>
                <a:gd name="connsiteX0" fmla="*/ 130342 w 155539"/>
                <a:gd name="connsiteY0" fmla="*/ 78479 h 124431"/>
                <a:gd name="connsiteX1" fmla="*/ 115410 w 155539"/>
                <a:gd name="connsiteY1" fmla="*/ 106787 h 124431"/>
                <a:gd name="connsiteX2" fmla="*/ 23331 w 155539"/>
                <a:gd name="connsiteY2" fmla="*/ 76302 h 124431"/>
                <a:gd name="connsiteX3" fmla="*/ 35152 w 155539"/>
                <a:gd name="connsiteY3" fmla="*/ 71013 h 124431"/>
                <a:gd name="connsiteX4" fmla="*/ 130342 w 155539"/>
                <a:gd name="connsiteY4" fmla="*/ 78479 h 12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39" h="124431">
                  <a:moveTo>
                    <a:pt x="130342" y="78479"/>
                  </a:moveTo>
                  <a:cubicBezTo>
                    <a:pt x="124743" y="89367"/>
                    <a:pt x="119766" y="98699"/>
                    <a:pt x="115410" y="106787"/>
                  </a:cubicBezTo>
                  <a:cubicBezTo>
                    <a:pt x="83369" y="99010"/>
                    <a:pt x="52572" y="89056"/>
                    <a:pt x="23331" y="76302"/>
                  </a:cubicBezTo>
                  <a:cubicBezTo>
                    <a:pt x="30175" y="73191"/>
                    <a:pt x="35152" y="71013"/>
                    <a:pt x="35152" y="71013"/>
                  </a:cubicBezTo>
                  <a:cubicBezTo>
                    <a:pt x="92391" y="47371"/>
                    <a:pt x="182915" y="-27288"/>
                    <a:pt x="130342" y="7847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6A47F67E-C1BD-4AF2-94CD-B75C95A74590}"/>
                </a:ext>
              </a:extLst>
            </p:cNvPr>
            <p:cNvSpPr/>
            <p:nvPr/>
          </p:nvSpPr>
          <p:spPr>
            <a:xfrm flipH="1">
              <a:off x="15157290" y="6369219"/>
              <a:ext cx="248863" cy="155540"/>
            </a:xfrm>
            <a:custGeom>
              <a:avLst/>
              <a:gdLst>
                <a:gd name="connsiteX0" fmla="*/ 233620 w 248863"/>
                <a:gd name="connsiteY0" fmla="*/ 43565 h 155539"/>
                <a:gd name="connsiteX1" fmla="*/ 229265 w 248863"/>
                <a:gd name="connsiteY1" fmla="*/ 59430 h 155539"/>
                <a:gd name="connsiteX2" fmla="*/ 215578 w 248863"/>
                <a:gd name="connsiteY2" fmla="*/ 91160 h 155539"/>
                <a:gd name="connsiteX3" fmla="*/ 199402 w 248863"/>
                <a:gd name="connsiteY3" fmla="*/ 122890 h 155539"/>
                <a:gd name="connsiteX4" fmla="*/ 177004 w 248863"/>
                <a:gd name="connsiteY4" fmla="*/ 163020 h 155539"/>
                <a:gd name="connsiteX5" fmla="*/ 144963 w 248863"/>
                <a:gd name="connsiteY5" fmla="*/ 156176 h 155539"/>
                <a:gd name="connsiteX6" fmla="*/ 159895 w 248863"/>
                <a:gd name="connsiteY6" fmla="*/ 127868 h 155539"/>
                <a:gd name="connsiteX7" fmla="*/ 64393 w 248863"/>
                <a:gd name="connsiteY7" fmla="*/ 120402 h 155539"/>
                <a:gd name="connsiteX8" fmla="*/ 52572 w 248863"/>
                <a:gd name="connsiteY8" fmla="*/ 125690 h 155539"/>
                <a:gd name="connsiteX9" fmla="*/ 23331 w 248863"/>
                <a:gd name="connsiteY9" fmla="*/ 111692 h 155539"/>
                <a:gd name="connsiteX10" fmla="*/ 41062 w 248863"/>
                <a:gd name="connsiteY10" fmla="*/ 103603 h 155539"/>
                <a:gd name="connsiteX11" fmla="*/ 42307 w 248863"/>
                <a:gd name="connsiteY11" fmla="*/ 102981 h 155539"/>
                <a:gd name="connsiteX12" fmla="*/ 42929 w 248863"/>
                <a:gd name="connsiteY12" fmla="*/ 102670 h 155539"/>
                <a:gd name="connsiteX13" fmla="*/ 45418 w 248863"/>
                <a:gd name="connsiteY13" fmla="*/ 101426 h 155539"/>
                <a:gd name="connsiteX14" fmla="*/ 48528 w 248863"/>
                <a:gd name="connsiteY14" fmla="*/ 100182 h 155539"/>
                <a:gd name="connsiteX15" fmla="*/ 51017 w 248863"/>
                <a:gd name="connsiteY15" fmla="*/ 98937 h 155539"/>
                <a:gd name="connsiteX16" fmla="*/ 51639 w 248863"/>
                <a:gd name="connsiteY16" fmla="*/ 98937 h 155539"/>
                <a:gd name="connsiteX17" fmla="*/ 52572 w 248863"/>
                <a:gd name="connsiteY17" fmla="*/ 98626 h 155539"/>
                <a:gd name="connsiteX18" fmla="*/ 55683 w 248863"/>
                <a:gd name="connsiteY18" fmla="*/ 97382 h 155539"/>
                <a:gd name="connsiteX19" fmla="*/ 57861 w 248863"/>
                <a:gd name="connsiteY19" fmla="*/ 96449 h 155539"/>
                <a:gd name="connsiteX20" fmla="*/ 63460 w 248863"/>
                <a:gd name="connsiteY20" fmla="*/ 93960 h 155539"/>
                <a:gd name="connsiteX21" fmla="*/ 69060 w 248863"/>
                <a:gd name="connsiteY21" fmla="*/ 91160 h 155539"/>
                <a:gd name="connsiteX22" fmla="*/ 74348 w 248863"/>
                <a:gd name="connsiteY22" fmla="*/ 88672 h 155539"/>
                <a:gd name="connsiteX23" fmla="*/ 75903 w 248863"/>
                <a:gd name="connsiteY23" fmla="*/ 88050 h 155539"/>
                <a:gd name="connsiteX24" fmla="*/ 110433 w 248863"/>
                <a:gd name="connsiteY24" fmla="*/ 70318 h 155539"/>
                <a:gd name="connsiteX25" fmla="*/ 155229 w 248863"/>
                <a:gd name="connsiteY25" fmla="*/ 47298 h 155539"/>
                <a:gd name="connsiteX26" fmla="*/ 209667 w 248863"/>
                <a:gd name="connsiteY26" fmla="*/ 24900 h 155539"/>
                <a:gd name="connsiteX27" fmla="*/ 232998 w 248863"/>
                <a:gd name="connsiteY27" fmla="*/ 29878 h 155539"/>
                <a:gd name="connsiteX28" fmla="*/ 233620 w 248863"/>
                <a:gd name="connsiteY28" fmla="*/ 43565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8863" h="155539">
                  <a:moveTo>
                    <a:pt x="233620" y="43565"/>
                  </a:moveTo>
                  <a:cubicBezTo>
                    <a:pt x="232687" y="48854"/>
                    <a:pt x="231132" y="54142"/>
                    <a:pt x="229265" y="59430"/>
                  </a:cubicBezTo>
                  <a:cubicBezTo>
                    <a:pt x="225532" y="70007"/>
                    <a:pt x="220866" y="80584"/>
                    <a:pt x="215578" y="91160"/>
                  </a:cubicBezTo>
                  <a:cubicBezTo>
                    <a:pt x="210601" y="101737"/>
                    <a:pt x="205001" y="112314"/>
                    <a:pt x="199402" y="122890"/>
                  </a:cubicBezTo>
                  <a:cubicBezTo>
                    <a:pt x="192247" y="136267"/>
                    <a:pt x="184781" y="149954"/>
                    <a:pt x="177004" y="163020"/>
                  </a:cubicBezTo>
                  <a:cubicBezTo>
                    <a:pt x="166116" y="160842"/>
                    <a:pt x="155540" y="158665"/>
                    <a:pt x="144963" y="156176"/>
                  </a:cubicBezTo>
                  <a:cubicBezTo>
                    <a:pt x="149629" y="148399"/>
                    <a:pt x="154606" y="138755"/>
                    <a:pt x="159895" y="127868"/>
                  </a:cubicBezTo>
                  <a:cubicBezTo>
                    <a:pt x="212467" y="22101"/>
                    <a:pt x="121943" y="96760"/>
                    <a:pt x="64393" y="120402"/>
                  </a:cubicBezTo>
                  <a:cubicBezTo>
                    <a:pt x="64393" y="120402"/>
                    <a:pt x="59416" y="122268"/>
                    <a:pt x="52572" y="125690"/>
                  </a:cubicBezTo>
                  <a:cubicBezTo>
                    <a:pt x="42618" y="121335"/>
                    <a:pt x="32974" y="116669"/>
                    <a:pt x="23331" y="111692"/>
                  </a:cubicBezTo>
                  <a:cubicBezTo>
                    <a:pt x="31108" y="107959"/>
                    <a:pt x="37330" y="105159"/>
                    <a:pt x="41062" y="103603"/>
                  </a:cubicBezTo>
                  <a:cubicBezTo>
                    <a:pt x="41685" y="103292"/>
                    <a:pt x="41996" y="103292"/>
                    <a:pt x="42307" y="102981"/>
                  </a:cubicBezTo>
                  <a:cubicBezTo>
                    <a:pt x="42618" y="102670"/>
                    <a:pt x="42929" y="102670"/>
                    <a:pt x="42929" y="102670"/>
                  </a:cubicBezTo>
                  <a:cubicBezTo>
                    <a:pt x="44795" y="101737"/>
                    <a:pt x="45418" y="101426"/>
                    <a:pt x="45418" y="101426"/>
                  </a:cubicBezTo>
                  <a:cubicBezTo>
                    <a:pt x="45418" y="101426"/>
                    <a:pt x="46662" y="100804"/>
                    <a:pt x="48528" y="100182"/>
                  </a:cubicBezTo>
                  <a:cubicBezTo>
                    <a:pt x="49462" y="99870"/>
                    <a:pt x="50084" y="99560"/>
                    <a:pt x="51017" y="98937"/>
                  </a:cubicBezTo>
                  <a:cubicBezTo>
                    <a:pt x="51328" y="98937"/>
                    <a:pt x="51328" y="98937"/>
                    <a:pt x="51639" y="98937"/>
                  </a:cubicBezTo>
                  <a:cubicBezTo>
                    <a:pt x="51950" y="98626"/>
                    <a:pt x="52261" y="98626"/>
                    <a:pt x="52572" y="98626"/>
                  </a:cubicBezTo>
                  <a:cubicBezTo>
                    <a:pt x="53506" y="98315"/>
                    <a:pt x="54439" y="97693"/>
                    <a:pt x="55683" y="97382"/>
                  </a:cubicBezTo>
                  <a:cubicBezTo>
                    <a:pt x="56305" y="97071"/>
                    <a:pt x="57239" y="96760"/>
                    <a:pt x="57861" y="96449"/>
                  </a:cubicBezTo>
                  <a:cubicBezTo>
                    <a:pt x="59727" y="95515"/>
                    <a:pt x="61594" y="94582"/>
                    <a:pt x="63460" y="93960"/>
                  </a:cubicBezTo>
                  <a:cubicBezTo>
                    <a:pt x="65327" y="93027"/>
                    <a:pt x="67193" y="92093"/>
                    <a:pt x="69060" y="91160"/>
                  </a:cubicBezTo>
                  <a:cubicBezTo>
                    <a:pt x="70926" y="90538"/>
                    <a:pt x="72481" y="89605"/>
                    <a:pt x="74348" y="88672"/>
                  </a:cubicBezTo>
                  <a:cubicBezTo>
                    <a:pt x="74970" y="88672"/>
                    <a:pt x="75281" y="88050"/>
                    <a:pt x="75903" y="88050"/>
                  </a:cubicBezTo>
                  <a:cubicBezTo>
                    <a:pt x="85547" y="83383"/>
                    <a:pt x="97057" y="77162"/>
                    <a:pt x="110433" y="70318"/>
                  </a:cubicBezTo>
                  <a:cubicBezTo>
                    <a:pt x="123810" y="63474"/>
                    <a:pt x="138741" y="55386"/>
                    <a:pt x="155229" y="47298"/>
                  </a:cubicBezTo>
                  <a:cubicBezTo>
                    <a:pt x="171716" y="39521"/>
                    <a:pt x="190069" y="30189"/>
                    <a:pt x="209667" y="24900"/>
                  </a:cubicBezTo>
                  <a:cubicBezTo>
                    <a:pt x="219311" y="22412"/>
                    <a:pt x="231132" y="22101"/>
                    <a:pt x="232998" y="29878"/>
                  </a:cubicBezTo>
                  <a:cubicBezTo>
                    <a:pt x="235176" y="32988"/>
                    <a:pt x="234554" y="38277"/>
                    <a:pt x="233620" y="43565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ADE08567-9AD9-4F33-9FE0-5AD0804153A6}"/>
                </a:ext>
              </a:extLst>
            </p:cNvPr>
            <p:cNvSpPr/>
            <p:nvPr/>
          </p:nvSpPr>
          <p:spPr>
            <a:xfrm flipH="1">
              <a:off x="15157290" y="6360785"/>
              <a:ext cx="217755" cy="186648"/>
            </a:xfrm>
            <a:custGeom>
              <a:avLst/>
              <a:gdLst>
                <a:gd name="connsiteX0" fmla="*/ 212467 w 217755"/>
                <a:gd name="connsiteY0" fmla="*/ 53243 h 186647"/>
                <a:gd name="connsiteX1" fmla="*/ 208734 w 217755"/>
                <a:gd name="connsiteY1" fmla="*/ 70974 h 186647"/>
                <a:gd name="connsiteX2" fmla="*/ 181359 w 217755"/>
                <a:gd name="connsiteY2" fmla="*/ 137856 h 186647"/>
                <a:gd name="connsiteX3" fmla="*/ 162072 w 217755"/>
                <a:gd name="connsiteY3" fmla="*/ 174252 h 186647"/>
                <a:gd name="connsiteX4" fmla="*/ 153984 w 217755"/>
                <a:gd name="connsiteY4" fmla="*/ 173008 h 186647"/>
                <a:gd name="connsiteX5" fmla="*/ 145896 w 217755"/>
                <a:gd name="connsiteY5" fmla="*/ 171453 h 186647"/>
                <a:gd name="connsiteX6" fmla="*/ 168294 w 217755"/>
                <a:gd name="connsiteY6" fmla="*/ 131324 h 186647"/>
                <a:gd name="connsiteX7" fmla="*/ 184470 w 217755"/>
                <a:gd name="connsiteY7" fmla="*/ 99593 h 186647"/>
                <a:gd name="connsiteX8" fmla="*/ 198157 w 217755"/>
                <a:gd name="connsiteY8" fmla="*/ 67863 h 186647"/>
                <a:gd name="connsiteX9" fmla="*/ 202513 w 217755"/>
                <a:gd name="connsiteY9" fmla="*/ 51998 h 186647"/>
                <a:gd name="connsiteX10" fmla="*/ 202824 w 217755"/>
                <a:gd name="connsiteY10" fmla="*/ 37689 h 186647"/>
                <a:gd name="connsiteX11" fmla="*/ 179493 w 217755"/>
                <a:gd name="connsiteY11" fmla="*/ 32711 h 186647"/>
                <a:gd name="connsiteX12" fmla="*/ 125054 w 217755"/>
                <a:gd name="connsiteY12" fmla="*/ 55109 h 186647"/>
                <a:gd name="connsiteX13" fmla="*/ 80258 w 217755"/>
                <a:gd name="connsiteY13" fmla="*/ 78129 h 186647"/>
                <a:gd name="connsiteX14" fmla="*/ 45729 w 217755"/>
                <a:gd name="connsiteY14" fmla="*/ 95860 h 186647"/>
                <a:gd name="connsiteX15" fmla="*/ 44173 w 217755"/>
                <a:gd name="connsiteY15" fmla="*/ 96483 h 186647"/>
                <a:gd name="connsiteX16" fmla="*/ 38885 w 217755"/>
                <a:gd name="connsiteY16" fmla="*/ 98971 h 186647"/>
                <a:gd name="connsiteX17" fmla="*/ 33285 w 217755"/>
                <a:gd name="connsiteY17" fmla="*/ 101771 h 186647"/>
                <a:gd name="connsiteX18" fmla="*/ 27686 w 217755"/>
                <a:gd name="connsiteY18" fmla="*/ 104260 h 186647"/>
                <a:gd name="connsiteX19" fmla="*/ 25508 w 217755"/>
                <a:gd name="connsiteY19" fmla="*/ 105193 h 186647"/>
                <a:gd name="connsiteX20" fmla="*/ 23331 w 217755"/>
                <a:gd name="connsiteY20" fmla="*/ 106126 h 186647"/>
                <a:gd name="connsiteX21" fmla="*/ 45729 w 217755"/>
                <a:gd name="connsiteY21" fmla="*/ 95238 h 186647"/>
                <a:gd name="connsiteX22" fmla="*/ 123498 w 217755"/>
                <a:gd name="connsiteY22" fmla="*/ 51687 h 186647"/>
                <a:gd name="connsiteX23" fmla="*/ 177937 w 217755"/>
                <a:gd name="connsiteY23" fmla="*/ 25868 h 186647"/>
                <a:gd name="connsiteX24" fmla="*/ 195047 w 217755"/>
                <a:gd name="connsiteY24" fmla="*/ 23379 h 186647"/>
                <a:gd name="connsiteX25" fmla="*/ 204690 w 217755"/>
                <a:gd name="connsiteY25" fmla="*/ 26179 h 186647"/>
                <a:gd name="connsiteX26" fmla="*/ 211534 w 217755"/>
                <a:gd name="connsiteY26" fmla="*/ 34578 h 186647"/>
                <a:gd name="connsiteX27" fmla="*/ 212467 w 217755"/>
                <a:gd name="connsiteY27" fmla="*/ 53243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755" h="186647">
                  <a:moveTo>
                    <a:pt x="212467" y="53243"/>
                  </a:moveTo>
                  <a:cubicBezTo>
                    <a:pt x="211534" y="59153"/>
                    <a:pt x="210290" y="65064"/>
                    <a:pt x="208734" y="70974"/>
                  </a:cubicBezTo>
                  <a:cubicBezTo>
                    <a:pt x="202201" y="93994"/>
                    <a:pt x="191936" y="115770"/>
                    <a:pt x="181359" y="137856"/>
                  </a:cubicBezTo>
                  <a:cubicBezTo>
                    <a:pt x="175449" y="149988"/>
                    <a:pt x="169227" y="162120"/>
                    <a:pt x="162072" y="174252"/>
                  </a:cubicBezTo>
                  <a:cubicBezTo>
                    <a:pt x="159273" y="173941"/>
                    <a:pt x="156473" y="173319"/>
                    <a:pt x="153984" y="173008"/>
                  </a:cubicBezTo>
                  <a:cubicBezTo>
                    <a:pt x="151185" y="172386"/>
                    <a:pt x="148385" y="172075"/>
                    <a:pt x="145896" y="171453"/>
                  </a:cubicBezTo>
                  <a:cubicBezTo>
                    <a:pt x="153673" y="158387"/>
                    <a:pt x="161139" y="144700"/>
                    <a:pt x="168294" y="131324"/>
                  </a:cubicBezTo>
                  <a:cubicBezTo>
                    <a:pt x="174204" y="120747"/>
                    <a:pt x="179493" y="110170"/>
                    <a:pt x="184470" y="99593"/>
                  </a:cubicBezTo>
                  <a:cubicBezTo>
                    <a:pt x="189758" y="89017"/>
                    <a:pt x="194425" y="78440"/>
                    <a:pt x="198157" y="67863"/>
                  </a:cubicBezTo>
                  <a:cubicBezTo>
                    <a:pt x="200024" y="62575"/>
                    <a:pt x="201579" y="57287"/>
                    <a:pt x="202513" y="51998"/>
                  </a:cubicBezTo>
                  <a:cubicBezTo>
                    <a:pt x="203446" y="46710"/>
                    <a:pt x="204068" y="41421"/>
                    <a:pt x="202824" y="37689"/>
                  </a:cubicBezTo>
                  <a:cubicBezTo>
                    <a:pt x="201268" y="29601"/>
                    <a:pt x="189136" y="30223"/>
                    <a:pt x="179493" y="32711"/>
                  </a:cubicBezTo>
                  <a:cubicBezTo>
                    <a:pt x="159584" y="38000"/>
                    <a:pt x="141541" y="47021"/>
                    <a:pt x="125054" y="55109"/>
                  </a:cubicBezTo>
                  <a:cubicBezTo>
                    <a:pt x="108567" y="63197"/>
                    <a:pt x="93635" y="71285"/>
                    <a:pt x="80258" y="78129"/>
                  </a:cubicBezTo>
                  <a:cubicBezTo>
                    <a:pt x="66882" y="84973"/>
                    <a:pt x="55372" y="91194"/>
                    <a:pt x="45729" y="95860"/>
                  </a:cubicBezTo>
                  <a:cubicBezTo>
                    <a:pt x="45107" y="96171"/>
                    <a:pt x="44484" y="96483"/>
                    <a:pt x="44173" y="96483"/>
                  </a:cubicBezTo>
                  <a:cubicBezTo>
                    <a:pt x="42307" y="97416"/>
                    <a:pt x="40440" y="98349"/>
                    <a:pt x="38885" y="98971"/>
                  </a:cubicBezTo>
                  <a:cubicBezTo>
                    <a:pt x="37018" y="99904"/>
                    <a:pt x="35152" y="100838"/>
                    <a:pt x="33285" y="101771"/>
                  </a:cubicBezTo>
                  <a:cubicBezTo>
                    <a:pt x="31419" y="102704"/>
                    <a:pt x="29553" y="103637"/>
                    <a:pt x="27686" y="104260"/>
                  </a:cubicBezTo>
                  <a:cubicBezTo>
                    <a:pt x="26753" y="104571"/>
                    <a:pt x="26131" y="104882"/>
                    <a:pt x="25508" y="105193"/>
                  </a:cubicBezTo>
                  <a:cubicBezTo>
                    <a:pt x="24886" y="105504"/>
                    <a:pt x="23953" y="105815"/>
                    <a:pt x="23331" y="106126"/>
                  </a:cubicBezTo>
                  <a:cubicBezTo>
                    <a:pt x="28619" y="103637"/>
                    <a:pt x="36085" y="100216"/>
                    <a:pt x="45729" y="95238"/>
                  </a:cubicBezTo>
                  <a:cubicBezTo>
                    <a:pt x="65016" y="85595"/>
                    <a:pt x="91457" y="70041"/>
                    <a:pt x="123498" y="51687"/>
                  </a:cubicBezTo>
                  <a:cubicBezTo>
                    <a:pt x="139675" y="42666"/>
                    <a:pt x="157095" y="32400"/>
                    <a:pt x="177937" y="25868"/>
                  </a:cubicBezTo>
                  <a:cubicBezTo>
                    <a:pt x="183226" y="24312"/>
                    <a:pt x="188825" y="23068"/>
                    <a:pt x="195047" y="23379"/>
                  </a:cubicBezTo>
                  <a:cubicBezTo>
                    <a:pt x="198157" y="23690"/>
                    <a:pt x="201579" y="24312"/>
                    <a:pt x="204690" y="26179"/>
                  </a:cubicBezTo>
                  <a:cubicBezTo>
                    <a:pt x="207801" y="28045"/>
                    <a:pt x="210290" y="31467"/>
                    <a:pt x="211534" y="34578"/>
                  </a:cubicBezTo>
                  <a:cubicBezTo>
                    <a:pt x="213711" y="41110"/>
                    <a:pt x="213089" y="47332"/>
                    <a:pt x="212467" y="53243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23453B62-3BDC-4E72-8DB4-21BE85F80804}"/>
                </a:ext>
              </a:extLst>
            </p:cNvPr>
            <p:cNvSpPr/>
            <p:nvPr/>
          </p:nvSpPr>
          <p:spPr>
            <a:xfrm flipH="1">
              <a:off x="14531709" y="4907160"/>
              <a:ext cx="1150993" cy="1586504"/>
            </a:xfrm>
            <a:custGeom>
              <a:avLst/>
              <a:gdLst>
                <a:gd name="connsiteX0" fmla="*/ 1144772 w 1150993"/>
                <a:gd name="connsiteY0" fmla="*/ 987988 h 1586504"/>
                <a:gd name="connsiteX1" fmla="*/ 1021895 w 1150993"/>
                <a:gd name="connsiteY1" fmla="*/ 788586 h 1586504"/>
                <a:gd name="connsiteX2" fmla="*/ 1024695 w 1150993"/>
                <a:gd name="connsiteY2" fmla="*/ 873511 h 1586504"/>
                <a:gd name="connsiteX3" fmla="*/ 1023451 w 1150993"/>
                <a:gd name="connsiteY3" fmla="*/ 929194 h 1586504"/>
                <a:gd name="connsiteX4" fmla="*/ 1139483 w 1150993"/>
                <a:gd name="connsiteY4" fmla="*/ 1090644 h 1586504"/>
                <a:gd name="connsiteX5" fmla="*/ 584207 w 1150993"/>
                <a:gd name="connsiteY5" fmla="*/ 1588682 h 1586504"/>
                <a:gd name="connsiteX6" fmla="*/ 26131 w 1150993"/>
                <a:gd name="connsiteY6" fmla="*/ 1061714 h 1586504"/>
                <a:gd name="connsiteX7" fmla="*/ 23331 w 1150993"/>
                <a:gd name="connsiteY7" fmla="*/ 977100 h 1586504"/>
                <a:gd name="connsiteX8" fmla="*/ 24575 w 1150993"/>
                <a:gd name="connsiteY8" fmla="*/ 923594 h 1586504"/>
                <a:gd name="connsiteX9" fmla="*/ 125365 w 1150993"/>
                <a:gd name="connsiteY9" fmla="*/ 454798 h 1586504"/>
                <a:gd name="connsiteX10" fmla="*/ 159895 w 1150993"/>
                <a:gd name="connsiteY10" fmla="*/ 377961 h 1586504"/>
                <a:gd name="connsiteX11" fmla="*/ 173893 w 1150993"/>
                <a:gd name="connsiteY11" fmla="*/ 350275 h 1586504"/>
                <a:gd name="connsiteX12" fmla="*/ 260995 w 1150993"/>
                <a:gd name="connsiteY12" fmla="*/ 214334 h 1586504"/>
                <a:gd name="connsiteX13" fmla="*/ 493994 w 1150993"/>
                <a:gd name="connsiteY13" fmla="*/ 37330 h 1586504"/>
                <a:gd name="connsiteX14" fmla="*/ 584518 w 1150993"/>
                <a:gd name="connsiteY14" fmla="*/ 23331 h 1586504"/>
                <a:gd name="connsiteX15" fmla="*/ 675975 w 1150993"/>
                <a:gd name="connsiteY15" fmla="*/ 37641 h 1586504"/>
                <a:gd name="connsiteX16" fmla="*/ 987054 w 1150993"/>
                <a:gd name="connsiteY16" fmla="*/ 335966 h 1586504"/>
                <a:gd name="connsiteX17" fmla="*/ 987676 w 1150993"/>
                <a:gd name="connsiteY17" fmla="*/ 337210 h 1586504"/>
                <a:gd name="connsiteX18" fmla="*/ 1012252 w 1150993"/>
                <a:gd name="connsiteY18" fmla="*/ 385738 h 1586504"/>
                <a:gd name="connsiteX19" fmla="*/ 1103398 w 1150993"/>
                <a:gd name="connsiteY19" fmla="*/ 640823 h 1586504"/>
                <a:gd name="connsiteX20" fmla="*/ 1145083 w 1150993"/>
                <a:gd name="connsiteY20" fmla="*/ 977100 h 1586504"/>
                <a:gd name="connsiteX21" fmla="*/ 1144772 w 1150993"/>
                <a:gd name="connsiteY21" fmla="*/ 987988 h 158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0993" h="1586504">
                  <a:moveTo>
                    <a:pt x="1144772" y="987988"/>
                  </a:moveTo>
                  <a:cubicBezTo>
                    <a:pt x="1107131" y="937593"/>
                    <a:pt x="1063891" y="866667"/>
                    <a:pt x="1021895" y="788586"/>
                  </a:cubicBezTo>
                  <a:cubicBezTo>
                    <a:pt x="1023762" y="816583"/>
                    <a:pt x="1024695" y="844891"/>
                    <a:pt x="1024695" y="873511"/>
                  </a:cubicBezTo>
                  <a:cubicBezTo>
                    <a:pt x="1024695" y="892798"/>
                    <a:pt x="1024384" y="911462"/>
                    <a:pt x="1023451" y="929194"/>
                  </a:cubicBezTo>
                  <a:cubicBezTo>
                    <a:pt x="1066068" y="1000742"/>
                    <a:pt x="1107131" y="1059225"/>
                    <a:pt x="1139483" y="1090644"/>
                  </a:cubicBezTo>
                  <a:cubicBezTo>
                    <a:pt x="1101220" y="1469227"/>
                    <a:pt x="867289" y="1588682"/>
                    <a:pt x="584207" y="1588682"/>
                  </a:cubicBezTo>
                  <a:cubicBezTo>
                    <a:pt x="293970" y="1588682"/>
                    <a:pt x="55061" y="1463317"/>
                    <a:pt x="26131" y="1061714"/>
                  </a:cubicBezTo>
                  <a:cubicBezTo>
                    <a:pt x="24264" y="1034650"/>
                    <a:pt x="23331" y="1006653"/>
                    <a:pt x="23331" y="977100"/>
                  </a:cubicBezTo>
                  <a:cubicBezTo>
                    <a:pt x="23331" y="959369"/>
                    <a:pt x="23642" y="941326"/>
                    <a:pt x="24575" y="923594"/>
                  </a:cubicBezTo>
                  <a:cubicBezTo>
                    <a:pt x="31108" y="759656"/>
                    <a:pt x="67193" y="596028"/>
                    <a:pt x="125365" y="454798"/>
                  </a:cubicBezTo>
                  <a:cubicBezTo>
                    <a:pt x="135942" y="428356"/>
                    <a:pt x="147452" y="402848"/>
                    <a:pt x="159895" y="377961"/>
                  </a:cubicBezTo>
                  <a:cubicBezTo>
                    <a:pt x="164561" y="368629"/>
                    <a:pt x="169227" y="359297"/>
                    <a:pt x="173893" y="350275"/>
                  </a:cubicBezTo>
                  <a:cubicBezTo>
                    <a:pt x="200335" y="300503"/>
                    <a:pt x="229265" y="254774"/>
                    <a:pt x="260995" y="214334"/>
                  </a:cubicBezTo>
                  <a:cubicBezTo>
                    <a:pt x="329122" y="126920"/>
                    <a:pt x="408136" y="63771"/>
                    <a:pt x="493994" y="37330"/>
                  </a:cubicBezTo>
                  <a:cubicBezTo>
                    <a:pt x="523546" y="28308"/>
                    <a:pt x="553721" y="23331"/>
                    <a:pt x="584518" y="23331"/>
                  </a:cubicBezTo>
                  <a:cubicBezTo>
                    <a:pt x="615626" y="23331"/>
                    <a:pt x="646112" y="28308"/>
                    <a:pt x="675975" y="37641"/>
                  </a:cubicBezTo>
                  <a:cubicBezTo>
                    <a:pt x="797296" y="75592"/>
                    <a:pt x="905863" y="186337"/>
                    <a:pt x="987054" y="335966"/>
                  </a:cubicBezTo>
                  <a:cubicBezTo>
                    <a:pt x="987365" y="336277"/>
                    <a:pt x="987676" y="336899"/>
                    <a:pt x="987676" y="337210"/>
                  </a:cubicBezTo>
                  <a:cubicBezTo>
                    <a:pt x="996076" y="353075"/>
                    <a:pt x="1004475" y="369251"/>
                    <a:pt x="1012252" y="385738"/>
                  </a:cubicBezTo>
                  <a:cubicBezTo>
                    <a:pt x="1050203" y="463508"/>
                    <a:pt x="1081311" y="549988"/>
                    <a:pt x="1103398" y="640823"/>
                  </a:cubicBezTo>
                  <a:cubicBezTo>
                    <a:pt x="1130151" y="749079"/>
                    <a:pt x="1145083" y="863556"/>
                    <a:pt x="1145083" y="977100"/>
                  </a:cubicBezTo>
                  <a:cubicBezTo>
                    <a:pt x="1145083" y="980522"/>
                    <a:pt x="1145083" y="984255"/>
                    <a:pt x="1144772" y="98798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909CB87D-FCC7-43E1-BDA5-D6ED502EA87A}"/>
                </a:ext>
              </a:extLst>
            </p:cNvPr>
            <p:cNvSpPr/>
            <p:nvPr/>
          </p:nvSpPr>
          <p:spPr>
            <a:xfrm flipH="1">
              <a:off x="14528287" y="5672726"/>
              <a:ext cx="155540" cy="342187"/>
            </a:xfrm>
            <a:custGeom>
              <a:avLst/>
              <a:gdLst>
                <a:gd name="connsiteX0" fmla="*/ 25820 w 155539"/>
                <a:gd name="connsiteY0" fmla="*/ 107944 h 342187"/>
                <a:gd name="connsiteX1" fmla="*/ 24575 w 155539"/>
                <a:gd name="connsiteY1" fmla="*/ 163628 h 342187"/>
                <a:gd name="connsiteX2" fmla="*/ 140608 w 155539"/>
                <a:gd name="connsiteY2" fmla="*/ 325078 h 342187"/>
                <a:gd name="connsiteX3" fmla="*/ 145896 w 155539"/>
                <a:gd name="connsiteY3" fmla="*/ 222733 h 342187"/>
                <a:gd name="connsiteX4" fmla="*/ 23331 w 155539"/>
                <a:gd name="connsiteY4" fmla="*/ 23331 h 342187"/>
                <a:gd name="connsiteX5" fmla="*/ 25820 w 155539"/>
                <a:gd name="connsiteY5" fmla="*/ 107944 h 34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539" h="342187">
                  <a:moveTo>
                    <a:pt x="25820" y="107944"/>
                  </a:moveTo>
                  <a:cubicBezTo>
                    <a:pt x="25820" y="127231"/>
                    <a:pt x="25508" y="145585"/>
                    <a:pt x="24575" y="163628"/>
                  </a:cubicBezTo>
                  <a:cubicBezTo>
                    <a:pt x="67193" y="235176"/>
                    <a:pt x="108256" y="293659"/>
                    <a:pt x="140608" y="325078"/>
                  </a:cubicBezTo>
                  <a:cubicBezTo>
                    <a:pt x="144030" y="292726"/>
                    <a:pt x="145585" y="258818"/>
                    <a:pt x="145896" y="222733"/>
                  </a:cubicBezTo>
                  <a:cubicBezTo>
                    <a:pt x="108256" y="172027"/>
                    <a:pt x="65016" y="101412"/>
                    <a:pt x="23331" y="23331"/>
                  </a:cubicBezTo>
                  <a:cubicBezTo>
                    <a:pt x="24886" y="51017"/>
                    <a:pt x="25820" y="79325"/>
                    <a:pt x="25820" y="1079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FA855A99-7988-424A-A5B9-B901FC49EC50}"/>
                </a:ext>
              </a:extLst>
            </p:cNvPr>
            <p:cNvSpPr/>
            <p:nvPr/>
          </p:nvSpPr>
          <p:spPr>
            <a:xfrm flipH="1">
              <a:off x="14660495" y="4900005"/>
              <a:ext cx="902130" cy="1430965"/>
            </a:xfrm>
            <a:custGeom>
              <a:avLst/>
              <a:gdLst>
                <a:gd name="connsiteX0" fmla="*/ 904618 w 902129"/>
                <a:gd name="connsiteY0" fmla="*/ 880665 h 1430964"/>
                <a:gd name="connsiteX1" fmla="*/ 903374 w 902129"/>
                <a:gd name="connsiteY1" fmla="*/ 936349 h 1430964"/>
                <a:gd name="connsiteX2" fmla="*/ 464130 w 902129"/>
                <a:gd name="connsiteY2" fmla="*/ 1430654 h 1430964"/>
                <a:gd name="connsiteX3" fmla="*/ 25508 w 902129"/>
                <a:gd name="connsiteY3" fmla="*/ 956880 h 1430964"/>
                <a:gd name="connsiteX4" fmla="*/ 23331 w 902129"/>
                <a:gd name="connsiteY4" fmla="*/ 880665 h 1430964"/>
                <a:gd name="connsiteX5" fmla="*/ 23953 w 902129"/>
                <a:gd name="connsiteY5" fmla="*/ 832448 h 1430964"/>
                <a:gd name="connsiteX6" fmla="*/ 95812 w 902129"/>
                <a:gd name="connsiteY6" fmla="*/ 432089 h 1430964"/>
                <a:gd name="connsiteX7" fmla="*/ 103278 w 902129"/>
                <a:gd name="connsiteY7" fmla="*/ 410625 h 1430964"/>
                <a:gd name="connsiteX8" fmla="*/ 105456 w 902129"/>
                <a:gd name="connsiteY8" fmla="*/ 404403 h 1430964"/>
                <a:gd name="connsiteX9" fmla="*/ 209667 w 902129"/>
                <a:gd name="connsiteY9" fmla="*/ 194736 h 1430964"/>
                <a:gd name="connsiteX10" fmla="*/ 373295 w 902129"/>
                <a:gd name="connsiteY10" fmla="*/ 43551 h 1430964"/>
                <a:gd name="connsiteX11" fmla="*/ 463819 w 902129"/>
                <a:gd name="connsiteY11" fmla="*/ 23331 h 1430964"/>
                <a:gd name="connsiteX12" fmla="*/ 555276 w 902129"/>
                <a:gd name="connsiteY12" fmla="*/ 44173 h 1430964"/>
                <a:gd name="connsiteX13" fmla="*/ 763077 w 902129"/>
                <a:gd name="connsiteY13" fmla="*/ 269706 h 1430964"/>
                <a:gd name="connsiteX14" fmla="*/ 819072 w 902129"/>
                <a:gd name="connsiteY14" fmla="*/ 394760 h 1430964"/>
                <a:gd name="connsiteX15" fmla="*/ 826226 w 902129"/>
                <a:gd name="connsiteY15" fmla="*/ 414358 h 1430964"/>
                <a:gd name="connsiteX16" fmla="*/ 834314 w 902129"/>
                <a:gd name="connsiteY16" fmla="*/ 437689 h 1430964"/>
                <a:gd name="connsiteX17" fmla="*/ 902130 w 902129"/>
                <a:gd name="connsiteY17" fmla="*/ 795430 h 1430964"/>
                <a:gd name="connsiteX18" fmla="*/ 904618 w 902129"/>
                <a:gd name="connsiteY18" fmla="*/ 880665 h 143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2129" h="1430964">
                  <a:moveTo>
                    <a:pt x="904618" y="880665"/>
                  </a:moveTo>
                  <a:cubicBezTo>
                    <a:pt x="904618" y="899952"/>
                    <a:pt x="904307" y="918617"/>
                    <a:pt x="903374" y="936349"/>
                  </a:cubicBezTo>
                  <a:cubicBezTo>
                    <a:pt x="886576" y="1313377"/>
                    <a:pt x="696195" y="1430654"/>
                    <a:pt x="464130" y="1430654"/>
                  </a:cubicBezTo>
                  <a:cubicBezTo>
                    <a:pt x="236109" y="1430654"/>
                    <a:pt x="48217" y="1317732"/>
                    <a:pt x="25508" y="956880"/>
                  </a:cubicBezTo>
                  <a:cubicBezTo>
                    <a:pt x="23953" y="932616"/>
                    <a:pt x="23331" y="907418"/>
                    <a:pt x="23331" y="880665"/>
                  </a:cubicBezTo>
                  <a:cubicBezTo>
                    <a:pt x="23331" y="864800"/>
                    <a:pt x="23642" y="848624"/>
                    <a:pt x="23953" y="832448"/>
                  </a:cubicBezTo>
                  <a:cubicBezTo>
                    <a:pt x="28619" y="693085"/>
                    <a:pt x="54750" y="554654"/>
                    <a:pt x="95812" y="432089"/>
                  </a:cubicBezTo>
                  <a:cubicBezTo>
                    <a:pt x="98301" y="424934"/>
                    <a:pt x="100790" y="417779"/>
                    <a:pt x="103278" y="410625"/>
                  </a:cubicBezTo>
                  <a:cubicBezTo>
                    <a:pt x="103900" y="408447"/>
                    <a:pt x="104834" y="406581"/>
                    <a:pt x="105456" y="404403"/>
                  </a:cubicBezTo>
                  <a:cubicBezTo>
                    <a:pt x="134075" y="325078"/>
                    <a:pt x="169538" y="253841"/>
                    <a:pt x="209667" y="194736"/>
                  </a:cubicBezTo>
                  <a:cubicBezTo>
                    <a:pt x="257885" y="123810"/>
                    <a:pt x="313257" y="70615"/>
                    <a:pt x="373295" y="43551"/>
                  </a:cubicBezTo>
                  <a:cubicBezTo>
                    <a:pt x="402536" y="30175"/>
                    <a:pt x="433022" y="23331"/>
                    <a:pt x="463819" y="23331"/>
                  </a:cubicBezTo>
                  <a:cubicBezTo>
                    <a:pt x="495238" y="23331"/>
                    <a:pt x="525724" y="30486"/>
                    <a:pt x="555276" y="44173"/>
                  </a:cubicBezTo>
                  <a:cubicBezTo>
                    <a:pt x="634602" y="79947"/>
                    <a:pt x="705839" y="161761"/>
                    <a:pt x="763077" y="269706"/>
                  </a:cubicBezTo>
                  <a:cubicBezTo>
                    <a:pt x="783609" y="308280"/>
                    <a:pt x="802273" y="350586"/>
                    <a:pt x="819072" y="394760"/>
                  </a:cubicBezTo>
                  <a:cubicBezTo>
                    <a:pt x="821560" y="401292"/>
                    <a:pt x="823738" y="407825"/>
                    <a:pt x="826226" y="414358"/>
                  </a:cubicBezTo>
                  <a:cubicBezTo>
                    <a:pt x="829026" y="421823"/>
                    <a:pt x="831515" y="429600"/>
                    <a:pt x="834314" y="437689"/>
                  </a:cubicBezTo>
                  <a:cubicBezTo>
                    <a:pt x="870711" y="547811"/>
                    <a:pt x="894664" y="670687"/>
                    <a:pt x="902130" y="795430"/>
                  </a:cubicBezTo>
                  <a:cubicBezTo>
                    <a:pt x="903685" y="823738"/>
                    <a:pt x="904618" y="852046"/>
                    <a:pt x="904618" y="8806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87D68158-CCF8-416C-A131-894C622467EB}"/>
                </a:ext>
              </a:extLst>
            </p:cNvPr>
            <p:cNvSpPr/>
            <p:nvPr/>
          </p:nvSpPr>
          <p:spPr>
            <a:xfrm flipH="1">
              <a:off x="14713690" y="4436497"/>
              <a:ext cx="777698" cy="746590"/>
            </a:xfrm>
            <a:custGeom>
              <a:avLst/>
              <a:gdLst>
                <a:gd name="connsiteX0" fmla="*/ 762455 w 777698"/>
                <a:gd name="connsiteY0" fmla="*/ 375473 h 746590"/>
                <a:gd name="connsiteX1" fmla="*/ 761522 w 777698"/>
                <a:gd name="connsiteY1" fmla="*/ 399737 h 746590"/>
                <a:gd name="connsiteX2" fmla="*/ 392893 w 777698"/>
                <a:gd name="connsiteY2" fmla="*/ 727926 h 746590"/>
                <a:gd name="connsiteX3" fmla="*/ 24575 w 777698"/>
                <a:gd name="connsiteY3" fmla="*/ 400981 h 746590"/>
                <a:gd name="connsiteX4" fmla="*/ 23331 w 777698"/>
                <a:gd name="connsiteY4" fmla="*/ 375784 h 746590"/>
                <a:gd name="connsiteX5" fmla="*/ 23331 w 777698"/>
                <a:gd name="connsiteY5" fmla="*/ 374228 h 746590"/>
                <a:gd name="connsiteX6" fmla="*/ 392582 w 777698"/>
                <a:gd name="connsiteY6" fmla="*/ 23331 h 746590"/>
                <a:gd name="connsiteX7" fmla="*/ 762455 w 777698"/>
                <a:gd name="connsiteY7" fmla="*/ 375473 h 74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698" h="746590">
                  <a:moveTo>
                    <a:pt x="762455" y="375473"/>
                  </a:moveTo>
                  <a:cubicBezTo>
                    <a:pt x="762455" y="383561"/>
                    <a:pt x="762144" y="391649"/>
                    <a:pt x="761522" y="399737"/>
                  </a:cubicBezTo>
                  <a:cubicBezTo>
                    <a:pt x="748457" y="582963"/>
                    <a:pt x="588562" y="727926"/>
                    <a:pt x="392893" y="727926"/>
                  </a:cubicBezTo>
                  <a:cubicBezTo>
                    <a:pt x="197846" y="727926"/>
                    <a:pt x="37952" y="583585"/>
                    <a:pt x="24575" y="400981"/>
                  </a:cubicBezTo>
                  <a:cubicBezTo>
                    <a:pt x="23953" y="392582"/>
                    <a:pt x="23331" y="384183"/>
                    <a:pt x="23331" y="375784"/>
                  </a:cubicBezTo>
                  <a:lnTo>
                    <a:pt x="23331" y="374228"/>
                  </a:lnTo>
                  <a:cubicBezTo>
                    <a:pt x="23953" y="180115"/>
                    <a:pt x="189136" y="23331"/>
                    <a:pt x="392582" y="23331"/>
                  </a:cubicBezTo>
                  <a:cubicBezTo>
                    <a:pt x="596961" y="23331"/>
                    <a:pt x="762455" y="181048"/>
                    <a:pt x="762455" y="37547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FCFD7CAD-D5C2-4140-820A-B922C65116A0}"/>
                </a:ext>
              </a:extLst>
            </p:cNvPr>
            <p:cNvSpPr/>
            <p:nvPr/>
          </p:nvSpPr>
          <p:spPr>
            <a:xfrm flipH="1">
              <a:off x="14780952" y="4647720"/>
              <a:ext cx="653266" cy="528835"/>
            </a:xfrm>
            <a:custGeom>
              <a:avLst/>
              <a:gdLst>
                <a:gd name="connsiteX0" fmla="*/ 335412 w 653266"/>
                <a:gd name="connsiteY0" fmla="*/ 527902 h 528834"/>
                <a:gd name="connsiteX1" fmla="*/ 629071 w 653266"/>
                <a:gd name="connsiteY1" fmla="*/ 164250 h 528834"/>
                <a:gd name="connsiteX2" fmla="*/ 527659 w 653266"/>
                <a:gd name="connsiteY2" fmla="*/ 23331 h 528834"/>
                <a:gd name="connsiteX3" fmla="*/ 447089 w 653266"/>
                <a:gd name="connsiteY3" fmla="*/ 242020 h 528834"/>
                <a:gd name="connsiteX4" fmla="*/ 335723 w 653266"/>
                <a:gd name="connsiteY4" fmla="*/ 312013 h 528834"/>
                <a:gd name="connsiteX5" fmla="*/ 224357 w 653266"/>
                <a:gd name="connsiteY5" fmla="*/ 242020 h 528834"/>
                <a:gd name="connsiteX6" fmla="*/ 143787 w 653266"/>
                <a:gd name="connsiteY6" fmla="*/ 23331 h 528834"/>
                <a:gd name="connsiteX7" fmla="*/ 42375 w 653266"/>
                <a:gd name="connsiteY7" fmla="*/ 164250 h 528834"/>
                <a:gd name="connsiteX8" fmla="*/ 335412 w 653266"/>
                <a:gd name="connsiteY8" fmla="*/ 527902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3266" h="528834">
                  <a:moveTo>
                    <a:pt x="335412" y="527902"/>
                  </a:moveTo>
                  <a:cubicBezTo>
                    <a:pt x="539480" y="527902"/>
                    <a:pt x="705596" y="355875"/>
                    <a:pt x="629071" y="164250"/>
                  </a:cubicBezTo>
                  <a:cubicBezTo>
                    <a:pt x="635603" y="82436"/>
                    <a:pt x="587697" y="23331"/>
                    <a:pt x="527659" y="23331"/>
                  </a:cubicBezTo>
                  <a:cubicBezTo>
                    <a:pt x="467932" y="23331"/>
                    <a:pt x="381141" y="99545"/>
                    <a:pt x="447089" y="242020"/>
                  </a:cubicBezTo>
                  <a:cubicBezTo>
                    <a:pt x="399494" y="312013"/>
                    <a:pt x="335723" y="312013"/>
                    <a:pt x="335723" y="312013"/>
                  </a:cubicBezTo>
                  <a:cubicBezTo>
                    <a:pt x="335723" y="312013"/>
                    <a:pt x="271641" y="312013"/>
                    <a:pt x="224357" y="242020"/>
                  </a:cubicBezTo>
                  <a:cubicBezTo>
                    <a:pt x="290306" y="99545"/>
                    <a:pt x="203514" y="23331"/>
                    <a:pt x="143787" y="23331"/>
                  </a:cubicBezTo>
                  <a:cubicBezTo>
                    <a:pt x="84060" y="23331"/>
                    <a:pt x="35843" y="82436"/>
                    <a:pt x="42375" y="164250"/>
                  </a:cubicBezTo>
                  <a:cubicBezTo>
                    <a:pt x="-34150" y="355875"/>
                    <a:pt x="131344" y="527902"/>
                    <a:pt x="335412" y="5279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A4F2CBB6-0578-464D-BC65-91576FEE099F}"/>
                </a:ext>
              </a:extLst>
            </p:cNvPr>
            <p:cNvSpPr/>
            <p:nvPr/>
          </p:nvSpPr>
          <p:spPr>
            <a:xfrm flipH="1">
              <a:off x="15007660" y="4757531"/>
              <a:ext cx="186648" cy="186648"/>
            </a:xfrm>
            <a:custGeom>
              <a:avLst/>
              <a:gdLst>
                <a:gd name="connsiteX0" fmla="*/ 23331 w 186647"/>
                <a:gd name="connsiteY0" fmla="*/ 130031 h 186647"/>
                <a:gd name="connsiteX1" fmla="*/ 95812 w 186647"/>
                <a:gd name="connsiteY1" fmla="*/ 165805 h 186647"/>
                <a:gd name="connsiteX2" fmla="*/ 168294 w 186647"/>
                <a:gd name="connsiteY2" fmla="*/ 130031 h 186647"/>
                <a:gd name="connsiteX3" fmla="*/ 95812 w 186647"/>
                <a:gd name="connsiteY3" fmla="*/ 23331 h 186647"/>
                <a:gd name="connsiteX4" fmla="*/ 23331 w 186647"/>
                <a:gd name="connsiteY4" fmla="*/ 130031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47" h="186647">
                  <a:moveTo>
                    <a:pt x="23331" y="130031"/>
                  </a:moveTo>
                  <a:lnTo>
                    <a:pt x="95812" y="165805"/>
                  </a:lnTo>
                  <a:lnTo>
                    <a:pt x="168294" y="130031"/>
                  </a:lnTo>
                  <a:cubicBezTo>
                    <a:pt x="156162" y="82747"/>
                    <a:pt x="125365" y="23331"/>
                    <a:pt x="95812" y="23331"/>
                  </a:cubicBezTo>
                  <a:cubicBezTo>
                    <a:pt x="66571" y="23331"/>
                    <a:pt x="35463" y="82747"/>
                    <a:pt x="23331" y="13003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DBE5884B-AE05-4ACB-A621-1A58D3E462C2}"/>
                </a:ext>
              </a:extLst>
            </p:cNvPr>
            <p:cNvSpPr/>
            <p:nvPr/>
          </p:nvSpPr>
          <p:spPr>
            <a:xfrm flipH="1">
              <a:off x="15100984" y="4757531"/>
              <a:ext cx="93324" cy="186648"/>
            </a:xfrm>
            <a:custGeom>
              <a:avLst/>
              <a:gdLst>
                <a:gd name="connsiteX0" fmla="*/ 23331 w 93323"/>
                <a:gd name="connsiteY0" fmla="*/ 130031 h 186647"/>
                <a:gd name="connsiteX1" fmla="*/ 95812 w 93323"/>
                <a:gd name="connsiteY1" fmla="*/ 165805 h 186647"/>
                <a:gd name="connsiteX2" fmla="*/ 95812 w 93323"/>
                <a:gd name="connsiteY2" fmla="*/ 23331 h 186647"/>
                <a:gd name="connsiteX3" fmla="*/ 23331 w 93323"/>
                <a:gd name="connsiteY3" fmla="*/ 130031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23" h="186647">
                  <a:moveTo>
                    <a:pt x="23331" y="130031"/>
                  </a:moveTo>
                  <a:lnTo>
                    <a:pt x="95812" y="165805"/>
                  </a:lnTo>
                  <a:lnTo>
                    <a:pt x="95812" y="23331"/>
                  </a:lnTo>
                  <a:cubicBezTo>
                    <a:pt x="66571" y="23331"/>
                    <a:pt x="35463" y="82747"/>
                    <a:pt x="23331" y="130031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C63FEF92-C94B-41CB-BD69-945A229D3E3F}"/>
                </a:ext>
              </a:extLst>
            </p:cNvPr>
            <p:cNvSpPr/>
            <p:nvPr/>
          </p:nvSpPr>
          <p:spPr>
            <a:xfrm flipH="1">
              <a:off x="15028191" y="4864231"/>
              <a:ext cx="155540" cy="62216"/>
            </a:xfrm>
            <a:custGeom>
              <a:avLst/>
              <a:gdLst>
                <a:gd name="connsiteX0" fmla="*/ 23331 w 155539"/>
                <a:gd name="connsiteY0" fmla="*/ 23331 h 62215"/>
                <a:gd name="connsiteX1" fmla="*/ 85236 w 155539"/>
                <a:gd name="connsiteY1" fmla="*/ 50706 h 62215"/>
                <a:gd name="connsiteX2" fmla="*/ 147141 w 155539"/>
                <a:gd name="connsiteY2" fmla="*/ 23331 h 62215"/>
                <a:gd name="connsiteX3" fmla="*/ 96746 w 155539"/>
                <a:gd name="connsiteY3" fmla="*/ 34530 h 62215"/>
                <a:gd name="connsiteX4" fmla="*/ 85236 w 155539"/>
                <a:gd name="connsiteY4" fmla="*/ 35774 h 62215"/>
                <a:gd name="connsiteX5" fmla="*/ 73726 w 155539"/>
                <a:gd name="connsiteY5" fmla="*/ 34530 h 62215"/>
                <a:gd name="connsiteX6" fmla="*/ 23331 w 155539"/>
                <a:gd name="connsiteY6" fmla="*/ 23331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539" h="62215">
                  <a:moveTo>
                    <a:pt x="23331" y="23331"/>
                  </a:moveTo>
                  <a:lnTo>
                    <a:pt x="85236" y="50706"/>
                  </a:lnTo>
                  <a:lnTo>
                    <a:pt x="147141" y="23331"/>
                  </a:lnTo>
                  <a:lnTo>
                    <a:pt x="96746" y="34530"/>
                  </a:lnTo>
                  <a:cubicBezTo>
                    <a:pt x="93013" y="35463"/>
                    <a:pt x="88969" y="35774"/>
                    <a:pt x="85236" y="35774"/>
                  </a:cubicBezTo>
                  <a:cubicBezTo>
                    <a:pt x="81503" y="35774"/>
                    <a:pt x="77459" y="35463"/>
                    <a:pt x="73726" y="34530"/>
                  </a:cubicBezTo>
                  <a:lnTo>
                    <a:pt x="23331" y="23331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12C6B1F0-D20D-4CB6-BB56-8D85F335EE51}"/>
                </a:ext>
              </a:extLst>
            </p:cNvPr>
            <p:cNvSpPr/>
            <p:nvPr/>
          </p:nvSpPr>
          <p:spPr>
            <a:xfrm flipH="1">
              <a:off x="14871407" y="4761264"/>
              <a:ext cx="93324" cy="93324"/>
            </a:xfrm>
            <a:custGeom>
              <a:avLst/>
              <a:gdLst>
                <a:gd name="connsiteX0" fmla="*/ 23331 w 93323"/>
                <a:gd name="connsiteY0" fmla="*/ 50706 h 93323"/>
                <a:gd name="connsiteX1" fmla="*/ 29864 w 93323"/>
                <a:gd name="connsiteY1" fmla="*/ 55372 h 93323"/>
                <a:gd name="connsiteX2" fmla="*/ 36396 w 93323"/>
                <a:gd name="connsiteY2" fmla="*/ 62527 h 93323"/>
                <a:gd name="connsiteX3" fmla="*/ 60660 w 93323"/>
                <a:gd name="connsiteY3" fmla="*/ 77770 h 93323"/>
                <a:gd name="connsiteX4" fmla="*/ 85236 w 93323"/>
                <a:gd name="connsiteY4" fmla="*/ 62527 h 93323"/>
                <a:gd name="connsiteX5" fmla="*/ 91768 w 93323"/>
                <a:gd name="connsiteY5" fmla="*/ 55372 h 93323"/>
                <a:gd name="connsiteX6" fmla="*/ 98301 w 93323"/>
                <a:gd name="connsiteY6" fmla="*/ 50706 h 93323"/>
                <a:gd name="connsiteX7" fmla="*/ 91768 w 93323"/>
                <a:gd name="connsiteY7" fmla="*/ 46040 h 93323"/>
                <a:gd name="connsiteX8" fmla="*/ 85236 w 93323"/>
                <a:gd name="connsiteY8" fmla="*/ 38885 h 93323"/>
                <a:gd name="connsiteX9" fmla="*/ 60660 w 93323"/>
                <a:gd name="connsiteY9" fmla="*/ 23331 h 93323"/>
                <a:gd name="connsiteX10" fmla="*/ 36396 w 93323"/>
                <a:gd name="connsiteY10" fmla="*/ 38574 h 93323"/>
                <a:gd name="connsiteX11" fmla="*/ 29864 w 93323"/>
                <a:gd name="connsiteY11" fmla="*/ 45729 h 93323"/>
                <a:gd name="connsiteX12" fmla="*/ 23331 w 93323"/>
                <a:gd name="connsiteY12" fmla="*/ 5070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323" h="93323">
                  <a:moveTo>
                    <a:pt x="23331" y="50706"/>
                  </a:moveTo>
                  <a:cubicBezTo>
                    <a:pt x="23331" y="50706"/>
                    <a:pt x="25820" y="52884"/>
                    <a:pt x="29864" y="55372"/>
                  </a:cubicBezTo>
                  <a:cubicBezTo>
                    <a:pt x="32663" y="57239"/>
                    <a:pt x="34841" y="59727"/>
                    <a:pt x="36396" y="62527"/>
                  </a:cubicBezTo>
                  <a:cubicBezTo>
                    <a:pt x="40751" y="71548"/>
                    <a:pt x="50084" y="77770"/>
                    <a:pt x="60660" y="77770"/>
                  </a:cubicBezTo>
                  <a:cubicBezTo>
                    <a:pt x="71548" y="77770"/>
                    <a:pt x="80570" y="71548"/>
                    <a:pt x="85236" y="62527"/>
                  </a:cubicBezTo>
                  <a:cubicBezTo>
                    <a:pt x="86791" y="59416"/>
                    <a:pt x="88969" y="56928"/>
                    <a:pt x="91768" y="55372"/>
                  </a:cubicBezTo>
                  <a:cubicBezTo>
                    <a:pt x="96123" y="52884"/>
                    <a:pt x="98301" y="50706"/>
                    <a:pt x="98301" y="50706"/>
                  </a:cubicBezTo>
                  <a:cubicBezTo>
                    <a:pt x="98301" y="50706"/>
                    <a:pt x="95812" y="48528"/>
                    <a:pt x="91768" y="46040"/>
                  </a:cubicBezTo>
                  <a:cubicBezTo>
                    <a:pt x="88969" y="44173"/>
                    <a:pt x="86791" y="41685"/>
                    <a:pt x="85236" y="38885"/>
                  </a:cubicBezTo>
                  <a:cubicBezTo>
                    <a:pt x="80881" y="29864"/>
                    <a:pt x="71548" y="23331"/>
                    <a:pt x="60660" y="23331"/>
                  </a:cubicBezTo>
                  <a:cubicBezTo>
                    <a:pt x="50084" y="23331"/>
                    <a:pt x="40751" y="29553"/>
                    <a:pt x="36396" y="38574"/>
                  </a:cubicBezTo>
                  <a:cubicBezTo>
                    <a:pt x="34841" y="41685"/>
                    <a:pt x="32663" y="44173"/>
                    <a:pt x="29864" y="45729"/>
                  </a:cubicBezTo>
                  <a:cubicBezTo>
                    <a:pt x="25820" y="48839"/>
                    <a:pt x="23331" y="50706"/>
                    <a:pt x="23331" y="5070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8785B805-3E48-4BA7-BD34-656E32A4A198}"/>
                </a:ext>
              </a:extLst>
            </p:cNvPr>
            <p:cNvSpPr/>
            <p:nvPr/>
          </p:nvSpPr>
          <p:spPr>
            <a:xfrm flipH="1">
              <a:off x="14886339" y="4766241"/>
              <a:ext cx="62216" cy="62216"/>
            </a:xfrm>
            <a:custGeom>
              <a:avLst/>
              <a:gdLst>
                <a:gd name="connsiteX0" fmla="*/ 68126 w 62215"/>
                <a:gd name="connsiteY0" fmla="*/ 45729 h 62215"/>
                <a:gd name="connsiteX1" fmla="*/ 45729 w 62215"/>
                <a:gd name="connsiteY1" fmla="*/ 68126 h 62215"/>
                <a:gd name="connsiteX2" fmla="*/ 23331 w 62215"/>
                <a:gd name="connsiteY2" fmla="*/ 45729 h 62215"/>
                <a:gd name="connsiteX3" fmla="*/ 45729 w 62215"/>
                <a:gd name="connsiteY3" fmla="*/ 23331 h 62215"/>
                <a:gd name="connsiteX4" fmla="*/ 68126 w 62215"/>
                <a:gd name="connsiteY4" fmla="*/ 45729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8126" y="45729"/>
                  </a:moveTo>
                  <a:cubicBezTo>
                    <a:pt x="68126" y="58099"/>
                    <a:pt x="58099" y="68126"/>
                    <a:pt x="45729" y="68126"/>
                  </a:cubicBezTo>
                  <a:cubicBezTo>
                    <a:pt x="33359" y="68126"/>
                    <a:pt x="23331" y="58099"/>
                    <a:pt x="23331" y="45729"/>
                  </a:cubicBezTo>
                  <a:cubicBezTo>
                    <a:pt x="23331" y="33359"/>
                    <a:pt x="33359" y="23331"/>
                    <a:pt x="45729" y="23331"/>
                  </a:cubicBezTo>
                  <a:cubicBezTo>
                    <a:pt x="58098" y="23331"/>
                    <a:pt x="68126" y="33359"/>
                    <a:pt x="68126" y="45729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CD1F6B79-6E20-4217-92A0-056E647DFC56}"/>
                </a:ext>
              </a:extLst>
            </p:cNvPr>
            <p:cNvSpPr/>
            <p:nvPr/>
          </p:nvSpPr>
          <p:spPr>
            <a:xfrm flipH="1">
              <a:off x="14886028" y="4766552"/>
              <a:ext cx="62216" cy="62216"/>
            </a:xfrm>
            <a:custGeom>
              <a:avLst/>
              <a:gdLst>
                <a:gd name="connsiteX0" fmla="*/ 23331 w 62215"/>
                <a:gd name="connsiteY0" fmla="*/ 43862 h 62215"/>
                <a:gd name="connsiteX1" fmla="*/ 43862 w 62215"/>
                <a:gd name="connsiteY1" fmla="*/ 64393 h 62215"/>
                <a:gd name="connsiteX2" fmla="*/ 64393 w 62215"/>
                <a:gd name="connsiteY2" fmla="*/ 43862 h 62215"/>
                <a:gd name="connsiteX3" fmla="*/ 43862 w 62215"/>
                <a:gd name="connsiteY3" fmla="*/ 23331 h 62215"/>
                <a:gd name="connsiteX4" fmla="*/ 23331 w 62215"/>
                <a:gd name="connsiteY4" fmla="*/ 43862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23331" y="43862"/>
                  </a:moveTo>
                  <a:cubicBezTo>
                    <a:pt x="23331" y="55372"/>
                    <a:pt x="32663" y="64393"/>
                    <a:pt x="43862" y="64393"/>
                  </a:cubicBezTo>
                  <a:cubicBezTo>
                    <a:pt x="55061" y="64393"/>
                    <a:pt x="64393" y="55061"/>
                    <a:pt x="64393" y="43862"/>
                  </a:cubicBezTo>
                  <a:cubicBezTo>
                    <a:pt x="64393" y="32352"/>
                    <a:pt x="55061" y="23331"/>
                    <a:pt x="43862" y="23331"/>
                  </a:cubicBezTo>
                  <a:cubicBezTo>
                    <a:pt x="32663" y="23331"/>
                    <a:pt x="23331" y="32663"/>
                    <a:pt x="23331" y="4386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FCA247F-333D-486C-9524-CAF1517D9D43}"/>
                </a:ext>
              </a:extLst>
            </p:cNvPr>
            <p:cNvSpPr/>
            <p:nvPr/>
          </p:nvSpPr>
          <p:spPr>
            <a:xfrm flipH="1">
              <a:off x="14892561" y="4777440"/>
              <a:ext cx="31108" cy="31108"/>
            </a:xfrm>
            <a:custGeom>
              <a:avLst/>
              <a:gdLst>
                <a:gd name="connsiteX0" fmla="*/ 23331 w 31107"/>
                <a:gd name="connsiteY0" fmla="*/ 27997 h 31107"/>
                <a:gd name="connsiteX1" fmla="*/ 27997 w 31107"/>
                <a:gd name="connsiteY1" fmla="*/ 32663 h 31107"/>
                <a:gd name="connsiteX2" fmla="*/ 32663 w 31107"/>
                <a:gd name="connsiteY2" fmla="*/ 27997 h 31107"/>
                <a:gd name="connsiteX3" fmla="*/ 27997 w 31107"/>
                <a:gd name="connsiteY3" fmla="*/ 23331 h 31107"/>
                <a:gd name="connsiteX4" fmla="*/ 23331 w 31107"/>
                <a:gd name="connsiteY4" fmla="*/ 27997 h 3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7" h="31107">
                  <a:moveTo>
                    <a:pt x="23331" y="27997"/>
                  </a:moveTo>
                  <a:cubicBezTo>
                    <a:pt x="23331" y="30486"/>
                    <a:pt x="25508" y="32663"/>
                    <a:pt x="27997" y="32663"/>
                  </a:cubicBezTo>
                  <a:cubicBezTo>
                    <a:pt x="30486" y="32663"/>
                    <a:pt x="32663" y="30486"/>
                    <a:pt x="32663" y="27997"/>
                  </a:cubicBezTo>
                  <a:cubicBezTo>
                    <a:pt x="32663" y="25508"/>
                    <a:pt x="30486" y="23331"/>
                    <a:pt x="27997" y="23331"/>
                  </a:cubicBezTo>
                  <a:cubicBezTo>
                    <a:pt x="25508" y="23331"/>
                    <a:pt x="23331" y="25508"/>
                    <a:pt x="23331" y="27997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2A06E592-C4AA-40F3-80E0-20C60F0FADCF}"/>
                </a:ext>
              </a:extLst>
            </p:cNvPr>
            <p:cNvSpPr/>
            <p:nvPr/>
          </p:nvSpPr>
          <p:spPr>
            <a:xfrm flipH="1">
              <a:off x="15261812" y="4761264"/>
              <a:ext cx="93324" cy="93324"/>
            </a:xfrm>
            <a:custGeom>
              <a:avLst/>
              <a:gdLst>
                <a:gd name="connsiteX0" fmla="*/ 98301 w 93323"/>
                <a:gd name="connsiteY0" fmla="*/ 50706 h 93323"/>
                <a:gd name="connsiteX1" fmla="*/ 91768 w 93323"/>
                <a:gd name="connsiteY1" fmla="*/ 55372 h 93323"/>
                <a:gd name="connsiteX2" fmla="*/ 85236 w 93323"/>
                <a:gd name="connsiteY2" fmla="*/ 62527 h 93323"/>
                <a:gd name="connsiteX3" fmla="*/ 60972 w 93323"/>
                <a:gd name="connsiteY3" fmla="*/ 77770 h 93323"/>
                <a:gd name="connsiteX4" fmla="*/ 36396 w 93323"/>
                <a:gd name="connsiteY4" fmla="*/ 62527 h 93323"/>
                <a:gd name="connsiteX5" fmla="*/ 29864 w 93323"/>
                <a:gd name="connsiteY5" fmla="*/ 55372 h 93323"/>
                <a:gd name="connsiteX6" fmla="*/ 23331 w 93323"/>
                <a:gd name="connsiteY6" fmla="*/ 50706 h 93323"/>
                <a:gd name="connsiteX7" fmla="*/ 29864 w 93323"/>
                <a:gd name="connsiteY7" fmla="*/ 46040 h 93323"/>
                <a:gd name="connsiteX8" fmla="*/ 36396 w 93323"/>
                <a:gd name="connsiteY8" fmla="*/ 38885 h 93323"/>
                <a:gd name="connsiteX9" fmla="*/ 60972 w 93323"/>
                <a:gd name="connsiteY9" fmla="*/ 23331 h 93323"/>
                <a:gd name="connsiteX10" fmla="*/ 85236 w 93323"/>
                <a:gd name="connsiteY10" fmla="*/ 38574 h 93323"/>
                <a:gd name="connsiteX11" fmla="*/ 91768 w 93323"/>
                <a:gd name="connsiteY11" fmla="*/ 45729 h 93323"/>
                <a:gd name="connsiteX12" fmla="*/ 98301 w 93323"/>
                <a:gd name="connsiteY12" fmla="*/ 5070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323" h="93323">
                  <a:moveTo>
                    <a:pt x="98301" y="50706"/>
                  </a:moveTo>
                  <a:cubicBezTo>
                    <a:pt x="98301" y="50706"/>
                    <a:pt x="95812" y="52884"/>
                    <a:pt x="91768" y="55372"/>
                  </a:cubicBezTo>
                  <a:cubicBezTo>
                    <a:pt x="88969" y="57239"/>
                    <a:pt x="86791" y="59727"/>
                    <a:pt x="85236" y="62527"/>
                  </a:cubicBezTo>
                  <a:cubicBezTo>
                    <a:pt x="80881" y="71548"/>
                    <a:pt x="71548" y="77770"/>
                    <a:pt x="60972" y="77770"/>
                  </a:cubicBezTo>
                  <a:cubicBezTo>
                    <a:pt x="50084" y="77770"/>
                    <a:pt x="41063" y="71548"/>
                    <a:pt x="36396" y="62527"/>
                  </a:cubicBezTo>
                  <a:cubicBezTo>
                    <a:pt x="34841" y="59416"/>
                    <a:pt x="32663" y="56928"/>
                    <a:pt x="29864" y="55372"/>
                  </a:cubicBezTo>
                  <a:cubicBezTo>
                    <a:pt x="25509" y="52884"/>
                    <a:pt x="23331" y="50706"/>
                    <a:pt x="23331" y="50706"/>
                  </a:cubicBezTo>
                  <a:cubicBezTo>
                    <a:pt x="23331" y="50706"/>
                    <a:pt x="25820" y="48528"/>
                    <a:pt x="29864" y="46040"/>
                  </a:cubicBezTo>
                  <a:cubicBezTo>
                    <a:pt x="32663" y="44173"/>
                    <a:pt x="34841" y="41685"/>
                    <a:pt x="36396" y="38885"/>
                  </a:cubicBezTo>
                  <a:cubicBezTo>
                    <a:pt x="40751" y="29864"/>
                    <a:pt x="50084" y="23331"/>
                    <a:pt x="60972" y="23331"/>
                  </a:cubicBezTo>
                  <a:cubicBezTo>
                    <a:pt x="71548" y="23331"/>
                    <a:pt x="80881" y="29553"/>
                    <a:pt x="85236" y="38574"/>
                  </a:cubicBezTo>
                  <a:cubicBezTo>
                    <a:pt x="86791" y="41685"/>
                    <a:pt x="88969" y="44173"/>
                    <a:pt x="91768" y="45729"/>
                  </a:cubicBezTo>
                  <a:cubicBezTo>
                    <a:pt x="95812" y="48839"/>
                    <a:pt x="98301" y="50706"/>
                    <a:pt x="98301" y="5070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B0A4B13-D169-42D0-8EF4-767F046DB4C3}"/>
                </a:ext>
              </a:extLst>
            </p:cNvPr>
            <p:cNvSpPr/>
            <p:nvPr/>
          </p:nvSpPr>
          <p:spPr>
            <a:xfrm flipH="1">
              <a:off x="15278610" y="4766241"/>
              <a:ext cx="62216" cy="62216"/>
            </a:xfrm>
            <a:custGeom>
              <a:avLst/>
              <a:gdLst>
                <a:gd name="connsiteX0" fmla="*/ 68126 w 62215"/>
                <a:gd name="connsiteY0" fmla="*/ 45729 h 62215"/>
                <a:gd name="connsiteX1" fmla="*/ 45729 w 62215"/>
                <a:gd name="connsiteY1" fmla="*/ 68126 h 62215"/>
                <a:gd name="connsiteX2" fmla="*/ 23331 w 62215"/>
                <a:gd name="connsiteY2" fmla="*/ 45729 h 62215"/>
                <a:gd name="connsiteX3" fmla="*/ 45729 w 62215"/>
                <a:gd name="connsiteY3" fmla="*/ 23331 h 62215"/>
                <a:gd name="connsiteX4" fmla="*/ 68126 w 62215"/>
                <a:gd name="connsiteY4" fmla="*/ 45729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8126" y="45729"/>
                  </a:moveTo>
                  <a:cubicBezTo>
                    <a:pt x="68126" y="58099"/>
                    <a:pt x="58099" y="68126"/>
                    <a:pt x="45729" y="68126"/>
                  </a:cubicBezTo>
                  <a:cubicBezTo>
                    <a:pt x="33359" y="68126"/>
                    <a:pt x="23331" y="58099"/>
                    <a:pt x="23331" y="45729"/>
                  </a:cubicBezTo>
                  <a:cubicBezTo>
                    <a:pt x="23331" y="33359"/>
                    <a:pt x="33359" y="23331"/>
                    <a:pt x="45729" y="23331"/>
                  </a:cubicBezTo>
                  <a:cubicBezTo>
                    <a:pt x="58099" y="23331"/>
                    <a:pt x="68126" y="33359"/>
                    <a:pt x="68126" y="45729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A929AF8B-0BAC-4F01-A728-3EBC2665395B}"/>
                </a:ext>
              </a:extLst>
            </p:cNvPr>
            <p:cNvSpPr/>
            <p:nvPr/>
          </p:nvSpPr>
          <p:spPr>
            <a:xfrm flipH="1">
              <a:off x="15275188" y="4766552"/>
              <a:ext cx="62216" cy="62216"/>
            </a:xfrm>
            <a:custGeom>
              <a:avLst/>
              <a:gdLst>
                <a:gd name="connsiteX0" fmla="*/ 64393 w 62215"/>
                <a:gd name="connsiteY0" fmla="*/ 43862 h 62215"/>
                <a:gd name="connsiteX1" fmla="*/ 43862 w 62215"/>
                <a:gd name="connsiteY1" fmla="*/ 64393 h 62215"/>
                <a:gd name="connsiteX2" fmla="*/ 23331 w 62215"/>
                <a:gd name="connsiteY2" fmla="*/ 43862 h 62215"/>
                <a:gd name="connsiteX3" fmla="*/ 43862 w 62215"/>
                <a:gd name="connsiteY3" fmla="*/ 23331 h 62215"/>
                <a:gd name="connsiteX4" fmla="*/ 64393 w 62215"/>
                <a:gd name="connsiteY4" fmla="*/ 43862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4393" y="43862"/>
                  </a:moveTo>
                  <a:cubicBezTo>
                    <a:pt x="64393" y="55372"/>
                    <a:pt x="55061" y="64393"/>
                    <a:pt x="43862" y="64393"/>
                  </a:cubicBezTo>
                  <a:cubicBezTo>
                    <a:pt x="32352" y="64393"/>
                    <a:pt x="23331" y="55061"/>
                    <a:pt x="23331" y="43862"/>
                  </a:cubicBezTo>
                  <a:cubicBezTo>
                    <a:pt x="23331" y="32352"/>
                    <a:pt x="32663" y="23331"/>
                    <a:pt x="43862" y="23331"/>
                  </a:cubicBezTo>
                  <a:cubicBezTo>
                    <a:pt x="55061" y="23331"/>
                    <a:pt x="64393" y="32663"/>
                    <a:pt x="64393" y="4386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13E90E53-63E8-4BDC-A0E7-D90FF4BC16F0}"/>
                </a:ext>
              </a:extLst>
            </p:cNvPr>
            <p:cNvSpPr/>
            <p:nvPr/>
          </p:nvSpPr>
          <p:spPr>
            <a:xfrm flipH="1">
              <a:off x="15299452" y="4777440"/>
              <a:ext cx="31108" cy="31108"/>
            </a:xfrm>
            <a:custGeom>
              <a:avLst/>
              <a:gdLst>
                <a:gd name="connsiteX0" fmla="*/ 32663 w 31107"/>
                <a:gd name="connsiteY0" fmla="*/ 27997 h 31107"/>
                <a:gd name="connsiteX1" fmla="*/ 27997 w 31107"/>
                <a:gd name="connsiteY1" fmla="*/ 32663 h 31107"/>
                <a:gd name="connsiteX2" fmla="*/ 23331 w 31107"/>
                <a:gd name="connsiteY2" fmla="*/ 27997 h 31107"/>
                <a:gd name="connsiteX3" fmla="*/ 27997 w 31107"/>
                <a:gd name="connsiteY3" fmla="*/ 23331 h 31107"/>
                <a:gd name="connsiteX4" fmla="*/ 32663 w 31107"/>
                <a:gd name="connsiteY4" fmla="*/ 27997 h 3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7" h="31107">
                  <a:moveTo>
                    <a:pt x="32663" y="27997"/>
                  </a:moveTo>
                  <a:cubicBezTo>
                    <a:pt x="32663" y="30486"/>
                    <a:pt x="30486" y="32663"/>
                    <a:pt x="27997" y="32663"/>
                  </a:cubicBezTo>
                  <a:cubicBezTo>
                    <a:pt x="25508" y="32663"/>
                    <a:pt x="23331" y="30486"/>
                    <a:pt x="23331" y="27997"/>
                  </a:cubicBezTo>
                  <a:cubicBezTo>
                    <a:pt x="23331" y="25508"/>
                    <a:pt x="25508" y="23331"/>
                    <a:pt x="27997" y="23331"/>
                  </a:cubicBezTo>
                  <a:cubicBezTo>
                    <a:pt x="30486" y="23331"/>
                    <a:pt x="32663" y="25508"/>
                    <a:pt x="32663" y="27997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9C4903DE-C8FC-49BB-9ABF-F16E4D20D59E}"/>
                </a:ext>
              </a:extLst>
            </p:cNvPr>
            <p:cNvSpPr/>
            <p:nvPr/>
          </p:nvSpPr>
          <p:spPr>
            <a:xfrm flipH="1">
              <a:off x="15453436" y="5233482"/>
              <a:ext cx="93324" cy="93324"/>
            </a:xfrm>
            <a:custGeom>
              <a:avLst/>
              <a:gdLst>
                <a:gd name="connsiteX0" fmla="*/ 89591 w 93323"/>
                <a:gd name="connsiteY0" fmla="*/ 70926 h 93323"/>
                <a:gd name="connsiteX1" fmla="*/ 87413 w 93323"/>
                <a:gd name="connsiteY1" fmla="*/ 77148 h 93323"/>
                <a:gd name="connsiteX2" fmla="*/ 79947 w 93323"/>
                <a:gd name="connsiteY2" fmla="*/ 98612 h 93323"/>
                <a:gd name="connsiteX3" fmla="*/ 23331 w 93323"/>
                <a:gd name="connsiteY3" fmla="*/ 51017 h 93323"/>
                <a:gd name="connsiteX4" fmla="*/ 37330 w 93323"/>
                <a:gd name="connsiteY4" fmla="*/ 23331 h 93323"/>
                <a:gd name="connsiteX5" fmla="*/ 89591 w 93323"/>
                <a:gd name="connsiteY5" fmla="*/ 7092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323" h="93323">
                  <a:moveTo>
                    <a:pt x="89591" y="70926"/>
                  </a:moveTo>
                  <a:cubicBezTo>
                    <a:pt x="88969" y="73104"/>
                    <a:pt x="88035" y="74970"/>
                    <a:pt x="87413" y="77148"/>
                  </a:cubicBezTo>
                  <a:cubicBezTo>
                    <a:pt x="84925" y="84302"/>
                    <a:pt x="82436" y="91457"/>
                    <a:pt x="79947" y="98612"/>
                  </a:cubicBezTo>
                  <a:cubicBezTo>
                    <a:pt x="43240" y="71548"/>
                    <a:pt x="23331" y="51017"/>
                    <a:pt x="23331" y="51017"/>
                  </a:cubicBezTo>
                  <a:cubicBezTo>
                    <a:pt x="27997" y="41685"/>
                    <a:pt x="32663" y="32352"/>
                    <a:pt x="37330" y="23331"/>
                  </a:cubicBezTo>
                  <a:cubicBezTo>
                    <a:pt x="52572" y="40129"/>
                    <a:pt x="70615" y="55994"/>
                    <a:pt x="89591" y="7092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1CF6EF16-72DD-492E-9ECD-4804B35778A8}"/>
                </a:ext>
              </a:extLst>
            </p:cNvPr>
            <p:cNvSpPr/>
            <p:nvPr/>
          </p:nvSpPr>
          <p:spPr>
            <a:xfrm flipH="1">
              <a:off x="14666406" y="5240637"/>
              <a:ext cx="93324" cy="93324"/>
            </a:xfrm>
            <a:custGeom>
              <a:avLst/>
              <a:gdLst>
                <a:gd name="connsiteX0" fmla="*/ 99545 w 93323"/>
                <a:gd name="connsiteY0" fmla="*/ 43551 h 93323"/>
                <a:gd name="connsiteX1" fmla="*/ 98923 w 93323"/>
                <a:gd name="connsiteY1" fmla="*/ 44173 h 93323"/>
                <a:gd name="connsiteX2" fmla="*/ 31419 w 93323"/>
                <a:gd name="connsiteY2" fmla="*/ 97368 h 93323"/>
                <a:gd name="connsiteX3" fmla="*/ 23331 w 93323"/>
                <a:gd name="connsiteY3" fmla="*/ 74037 h 93323"/>
                <a:gd name="connsiteX4" fmla="*/ 82436 w 93323"/>
                <a:gd name="connsiteY4" fmla="*/ 23331 h 93323"/>
                <a:gd name="connsiteX5" fmla="*/ 99545 w 93323"/>
                <a:gd name="connsiteY5" fmla="*/ 43551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323" h="93323">
                  <a:moveTo>
                    <a:pt x="99545" y="43551"/>
                  </a:moveTo>
                  <a:cubicBezTo>
                    <a:pt x="99234" y="43862"/>
                    <a:pt x="98923" y="43862"/>
                    <a:pt x="98923" y="44173"/>
                  </a:cubicBezTo>
                  <a:cubicBezTo>
                    <a:pt x="75903" y="64393"/>
                    <a:pt x="53506" y="82125"/>
                    <a:pt x="31419" y="97368"/>
                  </a:cubicBezTo>
                  <a:cubicBezTo>
                    <a:pt x="28619" y="89591"/>
                    <a:pt x="26442" y="81814"/>
                    <a:pt x="23331" y="74037"/>
                  </a:cubicBezTo>
                  <a:cubicBezTo>
                    <a:pt x="46662" y="58172"/>
                    <a:pt x="66882" y="41062"/>
                    <a:pt x="82436" y="23331"/>
                  </a:cubicBezTo>
                  <a:cubicBezTo>
                    <a:pt x="87724" y="29241"/>
                    <a:pt x="93324" y="36085"/>
                    <a:pt x="99545" y="4355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84C76ED2-8000-4A38-BE9A-6D6595C89597}"/>
                </a:ext>
              </a:extLst>
            </p:cNvPr>
            <p:cNvSpPr/>
            <p:nvPr/>
          </p:nvSpPr>
          <p:spPr>
            <a:xfrm flipH="1">
              <a:off x="14712446" y="5281388"/>
              <a:ext cx="777698" cy="186648"/>
            </a:xfrm>
            <a:custGeom>
              <a:avLst/>
              <a:gdLst>
                <a:gd name="connsiteX0" fmla="*/ 761522 w 777698"/>
                <a:gd name="connsiteY0" fmla="*/ 56616 h 186647"/>
                <a:gd name="connsiteX1" fmla="*/ 687174 w 777698"/>
                <a:gd name="connsiteY1" fmla="*/ 101412 h 186647"/>
                <a:gd name="connsiteX2" fmla="*/ 23331 w 777698"/>
                <a:gd name="connsiteY2" fmla="*/ 51017 h 186647"/>
                <a:gd name="connsiteX3" fmla="*/ 30797 w 777698"/>
                <a:gd name="connsiteY3" fmla="*/ 29553 h 186647"/>
                <a:gd name="connsiteX4" fmla="*/ 32974 w 777698"/>
                <a:gd name="connsiteY4" fmla="*/ 23331 h 186647"/>
                <a:gd name="connsiteX5" fmla="*/ 123498 w 777698"/>
                <a:gd name="connsiteY5" fmla="*/ 82125 h 186647"/>
                <a:gd name="connsiteX6" fmla="*/ 123810 w 777698"/>
                <a:gd name="connsiteY6" fmla="*/ 82436 h 186647"/>
                <a:gd name="connsiteX7" fmla="*/ 125365 w 777698"/>
                <a:gd name="connsiteY7" fmla="*/ 83058 h 186647"/>
                <a:gd name="connsiteX8" fmla="*/ 391027 w 777698"/>
                <a:gd name="connsiteY8" fmla="*/ 144963 h 186647"/>
                <a:gd name="connsiteX9" fmla="*/ 410625 w 777698"/>
                <a:gd name="connsiteY9" fmla="*/ 144652 h 186647"/>
                <a:gd name="connsiteX10" fmla="*/ 434889 w 777698"/>
                <a:gd name="connsiteY10" fmla="*/ 143408 h 186647"/>
                <a:gd name="connsiteX11" fmla="*/ 603494 w 777698"/>
                <a:gd name="connsiteY11" fmla="*/ 107633 h 186647"/>
                <a:gd name="connsiteX12" fmla="*/ 754056 w 777698"/>
                <a:gd name="connsiteY12" fmla="*/ 33908 h 186647"/>
                <a:gd name="connsiteX13" fmla="*/ 761522 w 777698"/>
                <a:gd name="connsiteY13" fmla="*/ 56616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7698" h="186647">
                  <a:moveTo>
                    <a:pt x="761522" y="56616"/>
                  </a:moveTo>
                  <a:cubicBezTo>
                    <a:pt x="736013" y="74659"/>
                    <a:pt x="711127" y="89280"/>
                    <a:pt x="687174" y="101412"/>
                  </a:cubicBezTo>
                  <a:cubicBezTo>
                    <a:pt x="372984" y="256951"/>
                    <a:pt x="128476" y="127854"/>
                    <a:pt x="23331" y="51017"/>
                  </a:cubicBezTo>
                  <a:cubicBezTo>
                    <a:pt x="25820" y="43862"/>
                    <a:pt x="28308" y="36707"/>
                    <a:pt x="30797" y="29553"/>
                  </a:cubicBezTo>
                  <a:cubicBezTo>
                    <a:pt x="31419" y="27375"/>
                    <a:pt x="32352" y="25508"/>
                    <a:pt x="32974" y="23331"/>
                  </a:cubicBezTo>
                  <a:cubicBezTo>
                    <a:pt x="61905" y="46040"/>
                    <a:pt x="93946" y="66571"/>
                    <a:pt x="123498" y="82125"/>
                  </a:cubicBezTo>
                  <a:cubicBezTo>
                    <a:pt x="123498" y="82125"/>
                    <a:pt x="123498" y="82125"/>
                    <a:pt x="123810" y="82436"/>
                  </a:cubicBezTo>
                  <a:cubicBezTo>
                    <a:pt x="124432" y="82747"/>
                    <a:pt x="124743" y="83058"/>
                    <a:pt x="125365" y="83058"/>
                  </a:cubicBezTo>
                  <a:cubicBezTo>
                    <a:pt x="199091" y="121943"/>
                    <a:pt x="291481" y="144963"/>
                    <a:pt x="391027" y="144963"/>
                  </a:cubicBezTo>
                  <a:cubicBezTo>
                    <a:pt x="397559" y="144963"/>
                    <a:pt x="404092" y="144652"/>
                    <a:pt x="410625" y="144652"/>
                  </a:cubicBezTo>
                  <a:cubicBezTo>
                    <a:pt x="418713" y="144341"/>
                    <a:pt x="426801" y="144030"/>
                    <a:pt x="434889" y="143408"/>
                  </a:cubicBezTo>
                  <a:cubicBezTo>
                    <a:pt x="495549" y="139364"/>
                    <a:pt x="552477" y="126920"/>
                    <a:pt x="603494" y="107633"/>
                  </a:cubicBezTo>
                  <a:cubicBezTo>
                    <a:pt x="659799" y="88347"/>
                    <a:pt x="712060" y="62838"/>
                    <a:pt x="754056" y="33908"/>
                  </a:cubicBezTo>
                  <a:cubicBezTo>
                    <a:pt x="756545" y="41062"/>
                    <a:pt x="759033" y="48839"/>
                    <a:pt x="761522" y="56616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F818AF88-186E-4AC5-BAD1-24DECEB14B37}"/>
                </a:ext>
              </a:extLst>
            </p:cNvPr>
            <p:cNvSpPr/>
            <p:nvPr/>
          </p:nvSpPr>
          <p:spPr>
            <a:xfrm flipH="1">
              <a:off x="15112805" y="5308452"/>
              <a:ext cx="279971" cy="559943"/>
            </a:xfrm>
            <a:custGeom>
              <a:avLst/>
              <a:gdLst>
                <a:gd name="connsiteX0" fmla="*/ 284637 w 279971"/>
                <a:gd name="connsiteY0" fmla="*/ 58172 h 559942"/>
                <a:gd name="connsiteX1" fmla="*/ 282460 w 279971"/>
                <a:gd name="connsiteY1" fmla="*/ 60038 h 559942"/>
                <a:gd name="connsiteX2" fmla="*/ 269084 w 279971"/>
                <a:gd name="connsiteY2" fmla="*/ 45106 h 559942"/>
                <a:gd name="connsiteX3" fmla="*/ 268461 w 279971"/>
                <a:gd name="connsiteY3" fmla="*/ 46973 h 559942"/>
                <a:gd name="connsiteX4" fmla="*/ 260373 w 279971"/>
                <a:gd name="connsiteY4" fmla="*/ 82125 h 559942"/>
                <a:gd name="connsiteX5" fmla="*/ 259751 w 279971"/>
                <a:gd name="connsiteY5" fmla="*/ 85236 h 559942"/>
                <a:gd name="connsiteX6" fmla="*/ 260062 w 279971"/>
                <a:gd name="connsiteY6" fmla="*/ 85547 h 559942"/>
                <a:gd name="connsiteX7" fmla="*/ 240153 w 279971"/>
                <a:gd name="connsiteY7" fmla="*/ 128165 h 559942"/>
                <a:gd name="connsiteX8" fmla="*/ 236420 w 279971"/>
                <a:gd name="connsiteY8" fmla="*/ 247619 h 559942"/>
                <a:gd name="connsiteX9" fmla="*/ 240153 w 279971"/>
                <a:gd name="connsiteY9" fmla="*/ 293659 h 559942"/>
                <a:gd name="connsiteX10" fmla="*/ 233620 w 279971"/>
                <a:gd name="connsiteY10" fmla="*/ 440177 h 559942"/>
                <a:gd name="connsiteX11" fmla="*/ 222733 w 279971"/>
                <a:gd name="connsiteY11" fmla="*/ 516392 h 559942"/>
                <a:gd name="connsiteX12" fmla="*/ 205623 w 279971"/>
                <a:gd name="connsiteY12" fmla="*/ 545633 h 559942"/>
                <a:gd name="connsiteX13" fmla="*/ 178871 w 279971"/>
                <a:gd name="connsiteY13" fmla="*/ 556832 h 559942"/>
                <a:gd name="connsiteX14" fmla="*/ 172338 w 279971"/>
                <a:gd name="connsiteY14" fmla="*/ 557454 h 559942"/>
                <a:gd name="connsiteX15" fmla="*/ 34219 w 279971"/>
                <a:gd name="connsiteY15" fmla="*/ 544078 h 559942"/>
                <a:gd name="connsiteX16" fmla="*/ 23331 w 279971"/>
                <a:gd name="connsiteY16" fmla="*/ 540345 h 559942"/>
                <a:gd name="connsiteX17" fmla="*/ 198157 w 279971"/>
                <a:gd name="connsiteY17" fmla="*/ 470352 h 559942"/>
                <a:gd name="connsiteX18" fmla="*/ 198157 w 279971"/>
                <a:gd name="connsiteY18" fmla="*/ 470041 h 559942"/>
                <a:gd name="connsiteX19" fmla="*/ 209667 w 279971"/>
                <a:gd name="connsiteY19" fmla="*/ 400981 h 559942"/>
                <a:gd name="connsiteX20" fmla="*/ 213711 w 279971"/>
                <a:gd name="connsiteY20" fmla="*/ 303302 h 559942"/>
                <a:gd name="connsiteX21" fmla="*/ 209356 w 279971"/>
                <a:gd name="connsiteY21" fmla="*/ 237664 h 559942"/>
                <a:gd name="connsiteX22" fmla="*/ 213711 w 279971"/>
                <a:gd name="connsiteY22" fmla="*/ 127231 h 559942"/>
                <a:gd name="connsiteX23" fmla="*/ 276860 w 279971"/>
                <a:gd name="connsiteY23" fmla="*/ 23331 h 559942"/>
                <a:gd name="connsiteX24" fmla="*/ 277172 w 279971"/>
                <a:gd name="connsiteY24" fmla="*/ 24886 h 559942"/>
                <a:gd name="connsiteX25" fmla="*/ 284637 w 279971"/>
                <a:gd name="connsiteY25" fmla="*/ 58172 h 55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971" h="559942">
                  <a:moveTo>
                    <a:pt x="284637" y="58172"/>
                  </a:moveTo>
                  <a:cubicBezTo>
                    <a:pt x="284015" y="58794"/>
                    <a:pt x="283082" y="59416"/>
                    <a:pt x="282460" y="60038"/>
                  </a:cubicBezTo>
                  <a:cubicBezTo>
                    <a:pt x="278105" y="54750"/>
                    <a:pt x="273750" y="49773"/>
                    <a:pt x="269084" y="45106"/>
                  </a:cubicBezTo>
                  <a:cubicBezTo>
                    <a:pt x="269084" y="46040"/>
                    <a:pt x="269084" y="46351"/>
                    <a:pt x="268461" y="46973"/>
                  </a:cubicBezTo>
                  <a:cubicBezTo>
                    <a:pt x="266284" y="58794"/>
                    <a:pt x="263484" y="70304"/>
                    <a:pt x="260373" y="82125"/>
                  </a:cubicBezTo>
                  <a:cubicBezTo>
                    <a:pt x="260373" y="83058"/>
                    <a:pt x="260062" y="83991"/>
                    <a:pt x="259751" y="85236"/>
                  </a:cubicBezTo>
                  <a:lnTo>
                    <a:pt x="260062" y="85547"/>
                  </a:lnTo>
                  <a:cubicBezTo>
                    <a:pt x="251974" y="97368"/>
                    <a:pt x="245130" y="111366"/>
                    <a:pt x="240153" y="128165"/>
                  </a:cubicBezTo>
                  <a:cubicBezTo>
                    <a:pt x="231443" y="158339"/>
                    <a:pt x="228954" y="197224"/>
                    <a:pt x="236420" y="247619"/>
                  </a:cubicBezTo>
                  <a:cubicBezTo>
                    <a:pt x="238287" y="262240"/>
                    <a:pt x="239842" y="277794"/>
                    <a:pt x="240153" y="293659"/>
                  </a:cubicBezTo>
                  <a:cubicBezTo>
                    <a:pt x="242642" y="342498"/>
                    <a:pt x="238909" y="395071"/>
                    <a:pt x="233620" y="440177"/>
                  </a:cubicBezTo>
                  <a:cubicBezTo>
                    <a:pt x="230199" y="470041"/>
                    <a:pt x="226155" y="496483"/>
                    <a:pt x="222733" y="516392"/>
                  </a:cubicBezTo>
                  <a:cubicBezTo>
                    <a:pt x="220866" y="528524"/>
                    <a:pt x="214334" y="538789"/>
                    <a:pt x="205623" y="545633"/>
                  </a:cubicBezTo>
                  <a:cubicBezTo>
                    <a:pt x="198157" y="552166"/>
                    <a:pt x="189136" y="555899"/>
                    <a:pt x="178871" y="556832"/>
                  </a:cubicBezTo>
                  <a:cubicBezTo>
                    <a:pt x="176071" y="557143"/>
                    <a:pt x="173893" y="557454"/>
                    <a:pt x="172338" y="557454"/>
                  </a:cubicBezTo>
                  <a:cubicBezTo>
                    <a:pt x="114788" y="561187"/>
                    <a:pt x="69993" y="555277"/>
                    <a:pt x="34219" y="544078"/>
                  </a:cubicBezTo>
                  <a:cubicBezTo>
                    <a:pt x="30486" y="543144"/>
                    <a:pt x="27064" y="541589"/>
                    <a:pt x="23331" y="540345"/>
                  </a:cubicBezTo>
                  <a:cubicBezTo>
                    <a:pt x="89902" y="555899"/>
                    <a:pt x="170471" y="549988"/>
                    <a:pt x="198157" y="470352"/>
                  </a:cubicBezTo>
                  <a:cubicBezTo>
                    <a:pt x="198157" y="470041"/>
                    <a:pt x="198157" y="470041"/>
                    <a:pt x="198157" y="470041"/>
                  </a:cubicBezTo>
                  <a:cubicBezTo>
                    <a:pt x="203135" y="447954"/>
                    <a:pt x="207179" y="424934"/>
                    <a:pt x="209667" y="400981"/>
                  </a:cubicBezTo>
                  <a:cubicBezTo>
                    <a:pt x="213089" y="370184"/>
                    <a:pt x="214334" y="337832"/>
                    <a:pt x="213711" y="303302"/>
                  </a:cubicBezTo>
                  <a:cubicBezTo>
                    <a:pt x="213089" y="282149"/>
                    <a:pt x="211845" y="260373"/>
                    <a:pt x="209356" y="237664"/>
                  </a:cubicBezTo>
                  <a:cubicBezTo>
                    <a:pt x="205001" y="193491"/>
                    <a:pt x="207179" y="157095"/>
                    <a:pt x="213711" y="127231"/>
                  </a:cubicBezTo>
                  <a:cubicBezTo>
                    <a:pt x="224599" y="76214"/>
                    <a:pt x="248552" y="43862"/>
                    <a:pt x="276860" y="23331"/>
                  </a:cubicBezTo>
                  <a:cubicBezTo>
                    <a:pt x="276860" y="23953"/>
                    <a:pt x="276860" y="24575"/>
                    <a:pt x="277172" y="24886"/>
                  </a:cubicBezTo>
                  <a:cubicBezTo>
                    <a:pt x="279660" y="35774"/>
                    <a:pt x="282149" y="46973"/>
                    <a:pt x="284637" y="5817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2E893418-49EF-47E3-B8ED-18591E4A73A3}"/>
                </a:ext>
              </a:extLst>
            </p:cNvPr>
            <p:cNvSpPr/>
            <p:nvPr/>
          </p:nvSpPr>
          <p:spPr>
            <a:xfrm flipH="1">
              <a:off x="15094140" y="5330228"/>
              <a:ext cx="62216" cy="62216"/>
            </a:xfrm>
            <a:custGeom>
              <a:avLst/>
              <a:gdLst>
                <a:gd name="connsiteX0" fmla="*/ 46040 w 62215"/>
                <a:gd name="connsiteY0" fmla="*/ 38263 h 62215"/>
                <a:gd name="connsiteX1" fmla="*/ 23642 w 62215"/>
                <a:gd name="connsiteY1" fmla="*/ 63771 h 62215"/>
                <a:gd name="connsiteX2" fmla="*/ 23331 w 62215"/>
                <a:gd name="connsiteY2" fmla="*/ 63460 h 62215"/>
                <a:gd name="connsiteX3" fmla="*/ 23953 w 62215"/>
                <a:gd name="connsiteY3" fmla="*/ 60349 h 62215"/>
                <a:gd name="connsiteX4" fmla="*/ 32041 w 62215"/>
                <a:gd name="connsiteY4" fmla="*/ 25197 h 62215"/>
                <a:gd name="connsiteX5" fmla="*/ 32663 w 62215"/>
                <a:gd name="connsiteY5" fmla="*/ 23331 h 62215"/>
                <a:gd name="connsiteX6" fmla="*/ 46040 w 62215"/>
                <a:gd name="connsiteY6" fmla="*/ 38263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215" h="62215">
                  <a:moveTo>
                    <a:pt x="46040" y="38263"/>
                  </a:moveTo>
                  <a:cubicBezTo>
                    <a:pt x="37952" y="45418"/>
                    <a:pt x="30175" y="53817"/>
                    <a:pt x="23642" y="63771"/>
                  </a:cubicBezTo>
                  <a:lnTo>
                    <a:pt x="23331" y="63460"/>
                  </a:lnTo>
                  <a:cubicBezTo>
                    <a:pt x="23642" y="62216"/>
                    <a:pt x="23953" y="61283"/>
                    <a:pt x="23953" y="60349"/>
                  </a:cubicBezTo>
                  <a:cubicBezTo>
                    <a:pt x="27064" y="48528"/>
                    <a:pt x="29864" y="37018"/>
                    <a:pt x="32041" y="25197"/>
                  </a:cubicBezTo>
                  <a:cubicBezTo>
                    <a:pt x="32663" y="24575"/>
                    <a:pt x="32663" y="24264"/>
                    <a:pt x="32663" y="23331"/>
                  </a:cubicBezTo>
                  <a:cubicBezTo>
                    <a:pt x="37329" y="27997"/>
                    <a:pt x="41685" y="32974"/>
                    <a:pt x="46040" y="3826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7DBEB3F4-1CC8-45A1-AFA3-0260666E4C38}"/>
                </a:ext>
              </a:extLst>
            </p:cNvPr>
            <p:cNvSpPr/>
            <p:nvPr/>
          </p:nvSpPr>
          <p:spPr>
            <a:xfrm flipH="1">
              <a:off x="15092942" y="5204863"/>
              <a:ext cx="404403" cy="684374"/>
            </a:xfrm>
            <a:custGeom>
              <a:avLst/>
              <a:gdLst>
                <a:gd name="connsiteX0" fmla="*/ 381118 w 404402"/>
                <a:gd name="connsiteY0" fmla="*/ 126920 h 684374"/>
                <a:gd name="connsiteX1" fmla="*/ 317969 w 404402"/>
                <a:gd name="connsiteY1" fmla="*/ 230821 h 684374"/>
                <a:gd name="connsiteX2" fmla="*/ 313925 w 404402"/>
                <a:gd name="connsiteY2" fmla="*/ 341254 h 684374"/>
                <a:gd name="connsiteX3" fmla="*/ 317969 w 404402"/>
                <a:gd name="connsiteY3" fmla="*/ 406892 h 684374"/>
                <a:gd name="connsiteX4" fmla="*/ 313925 w 404402"/>
                <a:gd name="connsiteY4" fmla="*/ 504571 h 684374"/>
                <a:gd name="connsiteX5" fmla="*/ 302415 w 404402"/>
                <a:gd name="connsiteY5" fmla="*/ 573630 h 684374"/>
                <a:gd name="connsiteX6" fmla="*/ 302104 w 404402"/>
                <a:gd name="connsiteY6" fmla="*/ 573941 h 684374"/>
                <a:gd name="connsiteX7" fmla="*/ 298371 w 404402"/>
                <a:gd name="connsiteY7" fmla="*/ 589495 h 684374"/>
                <a:gd name="connsiteX8" fmla="*/ 276284 w 404402"/>
                <a:gd name="connsiteY8" fmla="*/ 661043 h 684374"/>
                <a:gd name="connsiteX9" fmla="*/ 138165 w 404402"/>
                <a:gd name="connsiteY9" fmla="*/ 647667 h 684374"/>
                <a:gd name="connsiteX10" fmla="*/ 127277 w 404402"/>
                <a:gd name="connsiteY10" fmla="*/ 643934 h 684374"/>
                <a:gd name="connsiteX11" fmla="*/ 126966 w 404402"/>
                <a:gd name="connsiteY11" fmla="*/ 643934 h 684374"/>
                <a:gd name="connsiteX12" fmla="*/ 61328 w 404402"/>
                <a:gd name="connsiteY12" fmla="*/ 606293 h 684374"/>
                <a:gd name="connsiteX13" fmla="*/ 23377 w 404402"/>
                <a:gd name="connsiteY13" fmla="*/ 519191 h 684374"/>
                <a:gd name="connsiteX14" fmla="*/ 23688 w 404402"/>
                <a:gd name="connsiteY14" fmla="*/ 513592 h 684374"/>
                <a:gd name="connsiteX15" fmla="*/ 28043 w 404402"/>
                <a:gd name="connsiteY15" fmla="*/ 490572 h 684374"/>
                <a:gd name="connsiteX16" fmla="*/ 47641 w 404402"/>
                <a:gd name="connsiteY16" fmla="*/ 382005 h 684374"/>
                <a:gd name="connsiteX17" fmla="*/ 295882 w 404402"/>
                <a:gd name="connsiteY17" fmla="*/ 23331 h 684374"/>
                <a:gd name="connsiteX18" fmla="*/ 296193 w 404402"/>
                <a:gd name="connsiteY18" fmla="*/ 23331 h 684374"/>
                <a:gd name="connsiteX19" fmla="*/ 320768 w 404402"/>
                <a:gd name="connsiteY19" fmla="*/ 40129 h 684374"/>
                <a:gd name="connsiteX20" fmla="*/ 368986 w 404402"/>
                <a:gd name="connsiteY20" fmla="*/ 61905 h 684374"/>
                <a:gd name="connsiteX21" fmla="*/ 370852 w 404402"/>
                <a:gd name="connsiteY21" fmla="*/ 74348 h 684374"/>
                <a:gd name="connsiteX22" fmla="*/ 381118 w 404402"/>
                <a:gd name="connsiteY22" fmla="*/ 126920 h 68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4402" h="684374">
                  <a:moveTo>
                    <a:pt x="381118" y="126920"/>
                  </a:moveTo>
                  <a:cubicBezTo>
                    <a:pt x="353121" y="147452"/>
                    <a:pt x="329168" y="179804"/>
                    <a:pt x="317969" y="230821"/>
                  </a:cubicBezTo>
                  <a:cubicBezTo>
                    <a:pt x="311436" y="260684"/>
                    <a:pt x="309570" y="297081"/>
                    <a:pt x="313925" y="341254"/>
                  </a:cubicBezTo>
                  <a:cubicBezTo>
                    <a:pt x="316102" y="363963"/>
                    <a:pt x="317658" y="386049"/>
                    <a:pt x="317969" y="406892"/>
                  </a:cubicBezTo>
                  <a:cubicBezTo>
                    <a:pt x="318591" y="441421"/>
                    <a:pt x="317347" y="473774"/>
                    <a:pt x="313925" y="504571"/>
                  </a:cubicBezTo>
                  <a:cubicBezTo>
                    <a:pt x="311125" y="528524"/>
                    <a:pt x="307392" y="551544"/>
                    <a:pt x="302415" y="573630"/>
                  </a:cubicBezTo>
                  <a:cubicBezTo>
                    <a:pt x="302415" y="573941"/>
                    <a:pt x="302415" y="573941"/>
                    <a:pt x="302104" y="573941"/>
                  </a:cubicBezTo>
                  <a:cubicBezTo>
                    <a:pt x="300859" y="579230"/>
                    <a:pt x="299926" y="584518"/>
                    <a:pt x="298371" y="589495"/>
                  </a:cubicBezTo>
                  <a:cubicBezTo>
                    <a:pt x="292460" y="614693"/>
                    <a:pt x="284994" y="638646"/>
                    <a:pt x="276284" y="661043"/>
                  </a:cubicBezTo>
                  <a:cubicBezTo>
                    <a:pt x="218734" y="664776"/>
                    <a:pt x="173628" y="658866"/>
                    <a:pt x="138165" y="647667"/>
                  </a:cubicBezTo>
                  <a:cubicBezTo>
                    <a:pt x="134432" y="646423"/>
                    <a:pt x="130699" y="645178"/>
                    <a:pt x="127277" y="643934"/>
                  </a:cubicBezTo>
                  <a:cubicBezTo>
                    <a:pt x="126966" y="643934"/>
                    <a:pt x="126966" y="643934"/>
                    <a:pt x="126966" y="643934"/>
                  </a:cubicBezTo>
                  <a:cubicBezTo>
                    <a:pt x="98969" y="633668"/>
                    <a:pt x="77504" y="620292"/>
                    <a:pt x="61328" y="606293"/>
                  </a:cubicBezTo>
                  <a:cubicBezTo>
                    <a:pt x="35820" y="584207"/>
                    <a:pt x="22443" y="551855"/>
                    <a:pt x="23377" y="519191"/>
                  </a:cubicBezTo>
                  <a:cubicBezTo>
                    <a:pt x="23377" y="517325"/>
                    <a:pt x="23688" y="515458"/>
                    <a:pt x="23688" y="513592"/>
                  </a:cubicBezTo>
                  <a:cubicBezTo>
                    <a:pt x="24310" y="506126"/>
                    <a:pt x="25865" y="498038"/>
                    <a:pt x="28043" y="490572"/>
                  </a:cubicBezTo>
                  <a:cubicBezTo>
                    <a:pt x="38620" y="456353"/>
                    <a:pt x="45463" y="419646"/>
                    <a:pt x="47641" y="382005"/>
                  </a:cubicBezTo>
                  <a:cubicBezTo>
                    <a:pt x="58840" y="184781"/>
                    <a:pt x="209713" y="36085"/>
                    <a:pt x="295882" y="23331"/>
                  </a:cubicBezTo>
                  <a:lnTo>
                    <a:pt x="296193" y="23331"/>
                  </a:lnTo>
                  <a:cubicBezTo>
                    <a:pt x="303970" y="29552"/>
                    <a:pt x="312058" y="34841"/>
                    <a:pt x="320768" y="40129"/>
                  </a:cubicBezTo>
                  <a:cubicBezTo>
                    <a:pt x="335700" y="49151"/>
                    <a:pt x="352187" y="56305"/>
                    <a:pt x="368986" y="61905"/>
                  </a:cubicBezTo>
                  <a:cubicBezTo>
                    <a:pt x="369608" y="65949"/>
                    <a:pt x="370230" y="69993"/>
                    <a:pt x="370852" y="74348"/>
                  </a:cubicBezTo>
                  <a:cubicBezTo>
                    <a:pt x="374274" y="91768"/>
                    <a:pt x="377385" y="109189"/>
                    <a:pt x="381118" y="126920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19672806-374E-43B8-A1F7-DCC14DE1D401}"/>
                </a:ext>
              </a:extLst>
            </p:cNvPr>
            <p:cNvSpPr/>
            <p:nvPr/>
          </p:nvSpPr>
          <p:spPr>
            <a:xfrm flipH="1">
              <a:off x="15094140" y="5330228"/>
              <a:ext cx="62216" cy="62216"/>
            </a:xfrm>
            <a:custGeom>
              <a:avLst/>
              <a:gdLst>
                <a:gd name="connsiteX0" fmla="*/ 46040 w 62215"/>
                <a:gd name="connsiteY0" fmla="*/ 38263 h 62215"/>
                <a:gd name="connsiteX1" fmla="*/ 23642 w 62215"/>
                <a:gd name="connsiteY1" fmla="*/ 63771 h 62215"/>
                <a:gd name="connsiteX2" fmla="*/ 23331 w 62215"/>
                <a:gd name="connsiteY2" fmla="*/ 63460 h 62215"/>
                <a:gd name="connsiteX3" fmla="*/ 23953 w 62215"/>
                <a:gd name="connsiteY3" fmla="*/ 60349 h 62215"/>
                <a:gd name="connsiteX4" fmla="*/ 32041 w 62215"/>
                <a:gd name="connsiteY4" fmla="*/ 25197 h 62215"/>
                <a:gd name="connsiteX5" fmla="*/ 32663 w 62215"/>
                <a:gd name="connsiteY5" fmla="*/ 23331 h 62215"/>
                <a:gd name="connsiteX6" fmla="*/ 46040 w 62215"/>
                <a:gd name="connsiteY6" fmla="*/ 38263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215" h="62215">
                  <a:moveTo>
                    <a:pt x="46040" y="38263"/>
                  </a:moveTo>
                  <a:cubicBezTo>
                    <a:pt x="37952" y="45418"/>
                    <a:pt x="30175" y="53817"/>
                    <a:pt x="23642" y="63771"/>
                  </a:cubicBezTo>
                  <a:lnTo>
                    <a:pt x="23331" y="63460"/>
                  </a:lnTo>
                  <a:cubicBezTo>
                    <a:pt x="23642" y="62216"/>
                    <a:pt x="23953" y="61283"/>
                    <a:pt x="23953" y="60349"/>
                  </a:cubicBezTo>
                  <a:cubicBezTo>
                    <a:pt x="27064" y="48528"/>
                    <a:pt x="29864" y="37018"/>
                    <a:pt x="32041" y="25197"/>
                  </a:cubicBezTo>
                  <a:cubicBezTo>
                    <a:pt x="32663" y="24575"/>
                    <a:pt x="32663" y="24264"/>
                    <a:pt x="32663" y="23331"/>
                  </a:cubicBezTo>
                  <a:cubicBezTo>
                    <a:pt x="37329" y="27997"/>
                    <a:pt x="41685" y="32974"/>
                    <a:pt x="46040" y="3826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7FFB422C-7663-42B5-9B75-737AA215E6EC}"/>
                </a:ext>
              </a:extLst>
            </p:cNvPr>
            <p:cNvSpPr/>
            <p:nvPr/>
          </p:nvSpPr>
          <p:spPr>
            <a:xfrm flipH="1">
              <a:off x="14711513" y="5218550"/>
              <a:ext cx="435511" cy="808806"/>
            </a:xfrm>
            <a:custGeom>
              <a:avLst/>
              <a:gdLst>
                <a:gd name="connsiteX0" fmla="*/ 402536 w 435510"/>
                <a:gd name="connsiteY0" fmla="*/ 763389 h 808806"/>
                <a:gd name="connsiteX1" fmla="*/ 401914 w 435510"/>
                <a:gd name="connsiteY1" fmla="*/ 764011 h 808806"/>
                <a:gd name="connsiteX2" fmla="*/ 401603 w 435510"/>
                <a:gd name="connsiteY2" fmla="*/ 764011 h 808806"/>
                <a:gd name="connsiteX3" fmla="*/ 395071 w 435510"/>
                <a:gd name="connsiteY3" fmla="*/ 767122 h 808806"/>
                <a:gd name="connsiteX4" fmla="*/ 251974 w 435510"/>
                <a:gd name="connsiteY4" fmla="*/ 790452 h 808806"/>
                <a:gd name="connsiteX5" fmla="*/ 103278 w 435510"/>
                <a:gd name="connsiteY5" fmla="*/ 758100 h 808806"/>
                <a:gd name="connsiteX6" fmla="*/ 88658 w 435510"/>
                <a:gd name="connsiteY6" fmla="*/ 687174 h 808806"/>
                <a:gd name="connsiteX7" fmla="*/ 82125 w 435510"/>
                <a:gd name="connsiteY7" fmla="*/ 640201 h 808806"/>
                <a:gd name="connsiteX8" fmla="*/ 81814 w 435510"/>
                <a:gd name="connsiteY8" fmla="*/ 639579 h 808806"/>
                <a:gd name="connsiteX9" fmla="*/ 75592 w 435510"/>
                <a:gd name="connsiteY9" fmla="*/ 526346 h 808806"/>
                <a:gd name="connsiteX10" fmla="*/ 75592 w 435510"/>
                <a:gd name="connsiteY10" fmla="*/ 523546 h 808806"/>
                <a:gd name="connsiteX11" fmla="*/ 83369 w 435510"/>
                <a:gd name="connsiteY11" fmla="*/ 397248 h 808806"/>
                <a:gd name="connsiteX12" fmla="*/ 23331 w 435510"/>
                <a:gd name="connsiteY12" fmla="*/ 135320 h 808806"/>
                <a:gd name="connsiteX13" fmla="*/ 35152 w 435510"/>
                <a:gd name="connsiteY13" fmla="*/ 74348 h 808806"/>
                <a:gd name="connsiteX14" fmla="*/ 50084 w 435510"/>
                <a:gd name="connsiteY14" fmla="*/ 55994 h 808806"/>
                <a:gd name="connsiteX15" fmla="*/ 86791 w 435510"/>
                <a:gd name="connsiteY15" fmla="*/ 40129 h 808806"/>
                <a:gd name="connsiteX16" fmla="*/ 112300 w 435510"/>
                <a:gd name="connsiteY16" fmla="*/ 23331 h 808806"/>
                <a:gd name="connsiteX17" fmla="*/ 112611 w 435510"/>
                <a:gd name="connsiteY17" fmla="*/ 23642 h 808806"/>
                <a:gd name="connsiteX18" fmla="*/ 263795 w 435510"/>
                <a:gd name="connsiteY18" fmla="*/ 176071 h 808806"/>
                <a:gd name="connsiteX19" fmla="*/ 271883 w 435510"/>
                <a:gd name="connsiteY19" fmla="*/ 190069 h 808806"/>
                <a:gd name="connsiteX20" fmla="*/ 350275 w 435510"/>
                <a:gd name="connsiteY20" fmla="*/ 479684 h 808806"/>
                <a:gd name="connsiteX21" fmla="*/ 418402 w 435510"/>
                <a:gd name="connsiteY21" fmla="*/ 701484 h 808806"/>
                <a:gd name="connsiteX22" fmla="*/ 402536 w 435510"/>
                <a:gd name="connsiteY22" fmla="*/ 763389 h 80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5510" h="808806">
                  <a:moveTo>
                    <a:pt x="402536" y="763389"/>
                  </a:moveTo>
                  <a:cubicBezTo>
                    <a:pt x="402225" y="763700"/>
                    <a:pt x="401914" y="763700"/>
                    <a:pt x="401914" y="764011"/>
                  </a:cubicBezTo>
                  <a:lnTo>
                    <a:pt x="401603" y="764011"/>
                  </a:lnTo>
                  <a:cubicBezTo>
                    <a:pt x="399426" y="765255"/>
                    <a:pt x="397248" y="766188"/>
                    <a:pt x="395071" y="767122"/>
                  </a:cubicBezTo>
                  <a:cubicBezTo>
                    <a:pt x="360230" y="779254"/>
                    <a:pt x="310457" y="791697"/>
                    <a:pt x="251974" y="790452"/>
                  </a:cubicBezTo>
                  <a:cubicBezTo>
                    <a:pt x="206246" y="789830"/>
                    <a:pt x="155851" y="781120"/>
                    <a:pt x="103278" y="758100"/>
                  </a:cubicBezTo>
                  <a:cubicBezTo>
                    <a:pt x="97679" y="735391"/>
                    <a:pt x="92702" y="711749"/>
                    <a:pt x="88658" y="687174"/>
                  </a:cubicBezTo>
                  <a:cubicBezTo>
                    <a:pt x="85858" y="671931"/>
                    <a:pt x="83991" y="656066"/>
                    <a:pt x="82125" y="640201"/>
                  </a:cubicBezTo>
                  <a:cubicBezTo>
                    <a:pt x="82125" y="639890"/>
                    <a:pt x="81814" y="639579"/>
                    <a:pt x="81814" y="639579"/>
                  </a:cubicBezTo>
                  <a:cubicBezTo>
                    <a:pt x="77770" y="603805"/>
                    <a:pt x="75592" y="566164"/>
                    <a:pt x="75592" y="526346"/>
                  </a:cubicBezTo>
                  <a:lnTo>
                    <a:pt x="75592" y="523546"/>
                  </a:lnTo>
                  <a:cubicBezTo>
                    <a:pt x="75903" y="483728"/>
                    <a:pt x="78392" y="441733"/>
                    <a:pt x="83369" y="397248"/>
                  </a:cubicBezTo>
                  <a:cubicBezTo>
                    <a:pt x="99856" y="257574"/>
                    <a:pt x="66882" y="179493"/>
                    <a:pt x="23331" y="135320"/>
                  </a:cubicBezTo>
                  <a:cubicBezTo>
                    <a:pt x="27686" y="115099"/>
                    <a:pt x="31730" y="94568"/>
                    <a:pt x="35152" y="74348"/>
                  </a:cubicBezTo>
                  <a:cubicBezTo>
                    <a:pt x="40129" y="68437"/>
                    <a:pt x="45418" y="61905"/>
                    <a:pt x="50084" y="55994"/>
                  </a:cubicBezTo>
                  <a:cubicBezTo>
                    <a:pt x="62838" y="51950"/>
                    <a:pt x="75281" y="46662"/>
                    <a:pt x="86791" y="40129"/>
                  </a:cubicBezTo>
                  <a:cubicBezTo>
                    <a:pt x="95501" y="35152"/>
                    <a:pt x="104212" y="29553"/>
                    <a:pt x="112300" y="23331"/>
                  </a:cubicBezTo>
                  <a:lnTo>
                    <a:pt x="112611" y="23642"/>
                  </a:lnTo>
                  <a:cubicBezTo>
                    <a:pt x="156162" y="36707"/>
                    <a:pt x="215267" y="93324"/>
                    <a:pt x="263795" y="176071"/>
                  </a:cubicBezTo>
                  <a:cubicBezTo>
                    <a:pt x="266595" y="180737"/>
                    <a:pt x="269084" y="185092"/>
                    <a:pt x="271883" y="190069"/>
                  </a:cubicBezTo>
                  <a:cubicBezTo>
                    <a:pt x="315123" y="269084"/>
                    <a:pt x="348409" y="369873"/>
                    <a:pt x="350275" y="479684"/>
                  </a:cubicBezTo>
                  <a:cubicBezTo>
                    <a:pt x="351831" y="561187"/>
                    <a:pt x="380450" y="638957"/>
                    <a:pt x="418402" y="701484"/>
                  </a:cubicBezTo>
                  <a:cubicBezTo>
                    <a:pt x="431467" y="723570"/>
                    <a:pt x="423690" y="751257"/>
                    <a:pt x="402536" y="763389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09314941-62FB-4A76-96C8-8956AB342858}"/>
                </a:ext>
              </a:extLst>
            </p:cNvPr>
            <p:cNvSpPr/>
            <p:nvPr/>
          </p:nvSpPr>
          <p:spPr>
            <a:xfrm flipH="1">
              <a:off x="14876074" y="5345160"/>
              <a:ext cx="279971" cy="684374"/>
            </a:xfrm>
            <a:custGeom>
              <a:avLst/>
              <a:gdLst>
                <a:gd name="connsiteX0" fmla="*/ 260995 w 279971"/>
                <a:gd name="connsiteY0" fmla="*/ 663532 h 684374"/>
                <a:gd name="connsiteX1" fmla="*/ 112300 w 279971"/>
                <a:gd name="connsiteY1" fmla="*/ 631180 h 684374"/>
                <a:gd name="connsiteX2" fmla="*/ 81503 w 279971"/>
                <a:gd name="connsiteY2" fmla="*/ 607849 h 684374"/>
                <a:gd name="connsiteX3" fmla="*/ 80570 w 279971"/>
                <a:gd name="connsiteY3" fmla="*/ 606916 h 684374"/>
                <a:gd name="connsiteX4" fmla="*/ 60038 w 279971"/>
                <a:gd name="connsiteY4" fmla="*/ 534745 h 684374"/>
                <a:gd name="connsiteX5" fmla="*/ 60038 w 279971"/>
                <a:gd name="connsiteY5" fmla="*/ 534434 h 684374"/>
                <a:gd name="connsiteX6" fmla="*/ 59105 w 279971"/>
                <a:gd name="connsiteY6" fmla="*/ 528524 h 684374"/>
                <a:gd name="connsiteX7" fmla="*/ 54750 w 279971"/>
                <a:gd name="connsiteY7" fmla="*/ 377339 h 684374"/>
                <a:gd name="connsiteX8" fmla="*/ 54750 w 279971"/>
                <a:gd name="connsiteY8" fmla="*/ 374851 h 684374"/>
                <a:gd name="connsiteX9" fmla="*/ 65327 w 279971"/>
                <a:gd name="connsiteY9" fmla="*/ 278727 h 684374"/>
                <a:gd name="connsiteX10" fmla="*/ 23331 w 279971"/>
                <a:gd name="connsiteY10" fmla="*/ 48839 h 684374"/>
                <a:gd name="connsiteX11" fmla="*/ 45729 w 279971"/>
                <a:gd name="connsiteY11" fmla="*/ 23331 h 684374"/>
                <a:gd name="connsiteX12" fmla="*/ 92391 w 279971"/>
                <a:gd name="connsiteY12" fmla="*/ 270328 h 684374"/>
                <a:gd name="connsiteX13" fmla="*/ 84614 w 279971"/>
                <a:gd name="connsiteY13" fmla="*/ 396626 h 684374"/>
                <a:gd name="connsiteX14" fmla="*/ 84614 w 279971"/>
                <a:gd name="connsiteY14" fmla="*/ 399426 h 684374"/>
                <a:gd name="connsiteX15" fmla="*/ 90835 w 279971"/>
                <a:gd name="connsiteY15" fmla="*/ 512659 h 684374"/>
                <a:gd name="connsiteX16" fmla="*/ 90835 w 279971"/>
                <a:gd name="connsiteY16" fmla="*/ 513281 h 684374"/>
                <a:gd name="connsiteX17" fmla="*/ 90835 w 279971"/>
                <a:gd name="connsiteY17" fmla="*/ 513592 h 684374"/>
                <a:gd name="connsiteX18" fmla="*/ 260995 w 279971"/>
                <a:gd name="connsiteY18" fmla="*/ 663532 h 68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9971" h="684374">
                  <a:moveTo>
                    <a:pt x="260995" y="663532"/>
                  </a:moveTo>
                  <a:cubicBezTo>
                    <a:pt x="215267" y="663221"/>
                    <a:pt x="164872" y="654200"/>
                    <a:pt x="112300" y="631180"/>
                  </a:cubicBezTo>
                  <a:cubicBezTo>
                    <a:pt x="99545" y="624025"/>
                    <a:pt x="89280" y="616248"/>
                    <a:pt x="81503" y="607849"/>
                  </a:cubicBezTo>
                  <a:cubicBezTo>
                    <a:pt x="81192" y="607538"/>
                    <a:pt x="80881" y="607227"/>
                    <a:pt x="80570" y="606916"/>
                  </a:cubicBezTo>
                  <a:cubicBezTo>
                    <a:pt x="69993" y="585140"/>
                    <a:pt x="63460" y="557454"/>
                    <a:pt x="60038" y="534745"/>
                  </a:cubicBezTo>
                  <a:lnTo>
                    <a:pt x="60038" y="534434"/>
                  </a:lnTo>
                  <a:cubicBezTo>
                    <a:pt x="59727" y="532568"/>
                    <a:pt x="59416" y="530390"/>
                    <a:pt x="59105" y="528524"/>
                  </a:cubicBezTo>
                  <a:cubicBezTo>
                    <a:pt x="53506" y="481862"/>
                    <a:pt x="51639" y="431467"/>
                    <a:pt x="54750" y="377339"/>
                  </a:cubicBezTo>
                  <a:lnTo>
                    <a:pt x="54750" y="374851"/>
                  </a:lnTo>
                  <a:cubicBezTo>
                    <a:pt x="56616" y="344054"/>
                    <a:pt x="60038" y="312013"/>
                    <a:pt x="65327" y="278727"/>
                  </a:cubicBezTo>
                  <a:cubicBezTo>
                    <a:pt x="83991" y="158651"/>
                    <a:pt x="59105" y="89280"/>
                    <a:pt x="23331" y="48839"/>
                  </a:cubicBezTo>
                  <a:cubicBezTo>
                    <a:pt x="29864" y="38885"/>
                    <a:pt x="37641" y="30486"/>
                    <a:pt x="45729" y="23331"/>
                  </a:cubicBezTo>
                  <a:cubicBezTo>
                    <a:pt x="82436" y="69682"/>
                    <a:pt x="107011" y="145585"/>
                    <a:pt x="92391" y="270328"/>
                  </a:cubicBezTo>
                  <a:cubicBezTo>
                    <a:pt x="87413" y="314812"/>
                    <a:pt x="84925" y="356808"/>
                    <a:pt x="84614" y="396626"/>
                  </a:cubicBezTo>
                  <a:lnTo>
                    <a:pt x="84614" y="399426"/>
                  </a:lnTo>
                  <a:cubicBezTo>
                    <a:pt x="84614" y="439244"/>
                    <a:pt x="86791" y="476885"/>
                    <a:pt x="90835" y="512659"/>
                  </a:cubicBezTo>
                  <a:cubicBezTo>
                    <a:pt x="90835" y="512970"/>
                    <a:pt x="90835" y="513281"/>
                    <a:pt x="90835" y="513281"/>
                  </a:cubicBezTo>
                  <a:lnTo>
                    <a:pt x="90835" y="513592"/>
                  </a:lnTo>
                  <a:cubicBezTo>
                    <a:pt x="118210" y="643312"/>
                    <a:pt x="205623" y="658866"/>
                    <a:pt x="260995" y="66353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7F9797D-5A9D-4FA2-A8F7-E446940ECDC9}"/>
                </a:ext>
              </a:extLst>
            </p:cNvPr>
            <p:cNvSpPr/>
            <p:nvPr/>
          </p:nvSpPr>
          <p:spPr>
            <a:xfrm flipH="1">
              <a:off x="14645259" y="4915559"/>
              <a:ext cx="933238" cy="528835"/>
            </a:xfrm>
            <a:custGeom>
              <a:avLst/>
              <a:gdLst>
                <a:gd name="connsiteX0" fmla="*/ 917379 w 933237"/>
                <a:gd name="connsiteY0" fmla="*/ 209045 h 528834"/>
                <a:gd name="connsiteX1" fmla="*/ 691535 w 933237"/>
                <a:gd name="connsiteY1" fmla="*/ 472841 h 528834"/>
                <a:gd name="connsiteX2" fmla="*/ 498977 w 933237"/>
                <a:gd name="connsiteY2" fmla="*/ 510170 h 528834"/>
                <a:gd name="connsiteX3" fmla="*/ 479379 w 933237"/>
                <a:gd name="connsiteY3" fmla="*/ 510481 h 528834"/>
                <a:gd name="connsiteX4" fmla="*/ 213718 w 933237"/>
                <a:gd name="connsiteY4" fmla="*/ 448576 h 528834"/>
                <a:gd name="connsiteX5" fmla="*/ 212162 w 933237"/>
                <a:gd name="connsiteY5" fmla="*/ 447954 h 528834"/>
                <a:gd name="connsiteX6" fmla="*/ 211851 w 933237"/>
                <a:gd name="connsiteY6" fmla="*/ 447643 h 528834"/>
                <a:gd name="connsiteX7" fmla="*/ 23337 w 933237"/>
                <a:gd name="connsiteY7" fmla="*/ 251663 h 528834"/>
                <a:gd name="connsiteX8" fmla="*/ 41691 w 933237"/>
                <a:gd name="connsiteY8" fmla="*/ 209045 h 528834"/>
                <a:gd name="connsiteX9" fmla="*/ 68444 w 933237"/>
                <a:gd name="connsiteY9" fmla="*/ 169849 h 528834"/>
                <a:gd name="connsiteX10" fmla="*/ 135326 w 933237"/>
                <a:gd name="connsiteY10" fmla="*/ 23331 h 528834"/>
                <a:gd name="connsiteX11" fmla="*/ 244514 w 933237"/>
                <a:gd name="connsiteY11" fmla="*/ 167983 h 528834"/>
                <a:gd name="connsiteX12" fmla="*/ 245137 w 933237"/>
                <a:gd name="connsiteY12" fmla="*/ 168605 h 528834"/>
                <a:gd name="connsiteX13" fmla="*/ 291176 w 933237"/>
                <a:gd name="connsiteY13" fmla="*/ 205623 h 528834"/>
                <a:gd name="connsiteX14" fmla="*/ 480001 w 933237"/>
                <a:gd name="connsiteY14" fmla="*/ 260373 h 528834"/>
                <a:gd name="connsiteX15" fmla="*/ 611899 w 933237"/>
                <a:gd name="connsiteY15" fmla="*/ 235176 h 528834"/>
                <a:gd name="connsiteX16" fmla="*/ 612521 w 933237"/>
                <a:gd name="connsiteY16" fmla="*/ 234865 h 528834"/>
                <a:gd name="connsiteX17" fmla="*/ 713933 w 933237"/>
                <a:gd name="connsiteY17" fmla="*/ 169538 h 528834"/>
                <a:gd name="connsiteX18" fmla="*/ 719532 w 933237"/>
                <a:gd name="connsiteY18" fmla="*/ 164872 h 528834"/>
                <a:gd name="connsiteX19" fmla="*/ 726687 w 933237"/>
                <a:gd name="connsiteY19" fmla="*/ 158650 h 528834"/>
                <a:gd name="connsiteX20" fmla="*/ 824677 w 933237"/>
                <a:gd name="connsiteY20" fmla="*/ 23953 h 528834"/>
                <a:gd name="connsiteX21" fmla="*/ 829654 w 933237"/>
                <a:gd name="connsiteY21" fmla="*/ 28619 h 528834"/>
                <a:gd name="connsiteX22" fmla="*/ 888137 w 933237"/>
                <a:gd name="connsiteY22" fmla="*/ 162383 h 528834"/>
                <a:gd name="connsiteX23" fmla="*/ 917379 w 933237"/>
                <a:gd name="connsiteY23" fmla="*/ 209045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3237" h="528834">
                  <a:moveTo>
                    <a:pt x="917379" y="209045"/>
                  </a:moveTo>
                  <a:cubicBezTo>
                    <a:pt x="917379" y="322589"/>
                    <a:pt x="826233" y="421512"/>
                    <a:pt x="691535" y="472841"/>
                  </a:cubicBezTo>
                  <a:cubicBezTo>
                    <a:pt x="633986" y="494927"/>
                    <a:pt x="568659" y="507992"/>
                    <a:pt x="498977" y="510170"/>
                  </a:cubicBezTo>
                  <a:cubicBezTo>
                    <a:pt x="492445" y="510481"/>
                    <a:pt x="485912" y="510481"/>
                    <a:pt x="479379" y="510481"/>
                  </a:cubicBezTo>
                  <a:cubicBezTo>
                    <a:pt x="379523" y="510481"/>
                    <a:pt x="287443" y="487461"/>
                    <a:pt x="213718" y="448576"/>
                  </a:cubicBezTo>
                  <a:cubicBezTo>
                    <a:pt x="213095" y="448265"/>
                    <a:pt x="212784" y="447954"/>
                    <a:pt x="212162" y="447954"/>
                  </a:cubicBezTo>
                  <a:cubicBezTo>
                    <a:pt x="211851" y="447643"/>
                    <a:pt x="211851" y="447643"/>
                    <a:pt x="211851" y="447643"/>
                  </a:cubicBezTo>
                  <a:cubicBezTo>
                    <a:pt x="127238" y="402848"/>
                    <a:pt x="22404" y="319167"/>
                    <a:pt x="23337" y="251663"/>
                  </a:cubicBezTo>
                  <a:cubicBezTo>
                    <a:pt x="23648" y="236420"/>
                    <a:pt x="28937" y="222111"/>
                    <a:pt x="41691" y="209045"/>
                  </a:cubicBezTo>
                  <a:cubicBezTo>
                    <a:pt x="53512" y="196602"/>
                    <a:pt x="61911" y="183537"/>
                    <a:pt x="68444" y="169849"/>
                  </a:cubicBezTo>
                  <a:cubicBezTo>
                    <a:pt x="92086" y="119766"/>
                    <a:pt x="89286" y="63149"/>
                    <a:pt x="135326" y="23331"/>
                  </a:cubicBezTo>
                  <a:cubicBezTo>
                    <a:pt x="158346" y="80258"/>
                    <a:pt x="195986" y="129720"/>
                    <a:pt x="244514" y="167983"/>
                  </a:cubicBezTo>
                  <a:cubicBezTo>
                    <a:pt x="244826" y="168294"/>
                    <a:pt x="244826" y="168605"/>
                    <a:pt x="245137" y="168605"/>
                  </a:cubicBezTo>
                  <a:cubicBezTo>
                    <a:pt x="259135" y="182292"/>
                    <a:pt x="274689" y="194736"/>
                    <a:pt x="291176" y="205623"/>
                  </a:cubicBezTo>
                  <a:cubicBezTo>
                    <a:pt x="344060" y="240153"/>
                    <a:pt x="409698" y="260373"/>
                    <a:pt x="480001" y="260373"/>
                  </a:cubicBezTo>
                  <a:cubicBezTo>
                    <a:pt x="526974" y="260373"/>
                    <a:pt x="571770" y="251352"/>
                    <a:pt x="611899" y="235176"/>
                  </a:cubicBezTo>
                  <a:cubicBezTo>
                    <a:pt x="612210" y="234865"/>
                    <a:pt x="612210" y="234865"/>
                    <a:pt x="612521" y="234865"/>
                  </a:cubicBezTo>
                  <a:cubicBezTo>
                    <a:pt x="651406" y="219311"/>
                    <a:pt x="685625" y="196913"/>
                    <a:pt x="713933" y="169538"/>
                  </a:cubicBezTo>
                  <a:cubicBezTo>
                    <a:pt x="715799" y="167983"/>
                    <a:pt x="717666" y="166427"/>
                    <a:pt x="719532" y="164872"/>
                  </a:cubicBezTo>
                  <a:cubicBezTo>
                    <a:pt x="721710" y="163006"/>
                    <a:pt x="724199" y="161139"/>
                    <a:pt x="726687" y="158650"/>
                  </a:cubicBezTo>
                  <a:cubicBezTo>
                    <a:pt x="769616" y="122254"/>
                    <a:pt x="803524" y="75903"/>
                    <a:pt x="824677" y="23953"/>
                  </a:cubicBezTo>
                  <a:cubicBezTo>
                    <a:pt x="826544" y="25509"/>
                    <a:pt x="828410" y="27064"/>
                    <a:pt x="829654" y="28619"/>
                  </a:cubicBezTo>
                  <a:cubicBezTo>
                    <a:pt x="869473" y="67193"/>
                    <a:pt x="865117" y="111055"/>
                    <a:pt x="888137" y="162383"/>
                  </a:cubicBezTo>
                  <a:cubicBezTo>
                    <a:pt x="894981" y="177004"/>
                    <a:pt x="904002" y="192558"/>
                    <a:pt x="917379" y="209045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409B6D28-64A7-43C6-978F-6A70FB1E16EE}"/>
                </a:ext>
              </a:extLst>
            </p:cNvPr>
            <p:cNvSpPr/>
            <p:nvPr/>
          </p:nvSpPr>
          <p:spPr>
            <a:xfrm flipH="1">
              <a:off x="14641831" y="4915248"/>
              <a:ext cx="746590" cy="528835"/>
            </a:xfrm>
            <a:custGeom>
              <a:avLst/>
              <a:gdLst>
                <a:gd name="connsiteX0" fmla="*/ 711127 w 746590"/>
                <a:gd name="connsiteY0" fmla="*/ 348720 h 528834"/>
                <a:gd name="connsiteX1" fmla="*/ 501460 w 746590"/>
                <a:gd name="connsiteY1" fmla="*/ 473152 h 528834"/>
                <a:gd name="connsiteX2" fmla="*/ 332855 w 746590"/>
                <a:gd name="connsiteY2" fmla="*/ 508926 h 528834"/>
                <a:gd name="connsiteX3" fmla="*/ 308591 w 746590"/>
                <a:gd name="connsiteY3" fmla="*/ 510170 h 528834"/>
                <a:gd name="connsiteX4" fmla="*/ 288993 w 746590"/>
                <a:gd name="connsiteY4" fmla="*/ 510481 h 528834"/>
                <a:gd name="connsiteX5" fmla="*/ 23331 w 746590"/>
                <a:gd name="connsiteY5" fmla="*/ 448576 h 528834"/>
                <a:gd name="connsiteX6" fmla="*/ 475640 w 746590"/>
                <a:gd name="connsiteY6" fmla="*/ 364896 h 528834"/>
                <a:gd name="connsiteX7" fmla="*/ 529146 w 746590"/>
                <a:gd name="connsiteY7" fmla="*/ 164250 h 528834"/>
                <a:gd name="connsiteX8" fmla="*/ 634291 w 746590"/>
                <a:gd name="connsiteY8" fmla="*/ 23331 h 528834"/>
                <a:gd name="connsiteX9" fmla="*/ 639268 w 746590"/>
                <a:gd name="connsiteY9" fmla="*/ 27997 h 528834"/>
                <a:gd name="connsiteX10" fmla="*/ 726992 w 746590"/>
                <a:gd name="connsiteY10" fmla="*/ 208734 h 528834"/>
                <a:gd name="connsiteX11" fmla="*/ 711127 w 746590"/>
                <a:gd name="connsiteY11" fmla="*/ 348720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6590" h="528834">
                  <a:moveTo>
                    <a:pt x="711127" y="348720"/>
                  </a:moveTo>
                  <a:cubicBezTo>
                    <a:pt x="667265" y="397870"/>
                    <a:pt x="589495" y="443288"/>
                    <a:pt x="501460" y="473152"/>
                  </a:cubicBezTo>
                  <a:cubicBezTo>
                    <a:pt x="447332" y="491816"/>
                    <a:pt x="389471" y="504571"/>
                    <a:pt x="332855" y="508926"/>
                  </a:cubicBezTo>
                  <a:cubicBezTo>
                    <a:pt x="324767" y="509548"/>
                    <a:pt x="316990" y="510170"/>
                    <a:pt x="308591" y="510170"/>
                  </a:cubicBezTo>
                  <a:cubicBezTo>
                    <a:pt x="302058" y="510481"/>
                    <a:pt x="295525" y="510481"/>
                    <a:pt x="288993" y="510481"/>
                  </a:cubicBezTo>
                  <a:cubicBezTo>
                    <a:pt x="189136" y="510481"/>
                    <a:pt x="97057" y="487461"/>
                    <a:pt x="23331" y="448576"/>
                  </a:cubicBezTo>
                  <a:cubicBezTo>
                    <a:pt x="46662" y="458220"/>
                    <a:pt x="287748" y="553721"/>
                    <a:pt x="475640" y="364896"/>
                  </a:cubicBezTo>
                  <a:cubicBezTo>
                    <a:pt x="553410" y="286815"/>
                    <a:pt x="555276" y="218378"/>
                    <a:pt x="529146" y="164250"/>
                  </a:cubicBezTo>
                  <a:cubicBezTo>
                    <a:pt x="575497" y="126609"/>
                    <a:pt x="611893" y="78392"/>
                    <a:pt x="634291" y="23331"/>
                  </a:cubicBezTo>
                  <a:cubicBezTo>
                    <a:pt x="636157" y="24886"/>
                    <a:pt x="638023" y="26442"/>
                    <a:pt x="639268" y="27997"/>
                  </a:cubicBezTo>
                  <a:cubicBezTo>
                    <a:pt x="690907" y="78081"/>
                    <a:pt x="668198" y="136564"/>
                    <a:pt x="726992" y="208734"/>
                  </a:cubicBezTo>
                  <a:cubicBezTo>
                    <a:pt x="763700" y="253530"/>
                    <a:pt x="751878" y="302991"/>
                    <a:pt x="711127" y="34872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1FD09D71-2038-4960-AC87-FEE61E13FD5E}"/>
                </a:ext>
              </a:extLst>
            </p:cNvPr>
            <p:cNvSpPr/>
            <p:nvPr/>
          </p:nvSpPr>
          <p:spPr>
            <a:xfrm flipH="1">
              <a:off x="14973752" y="4915559"/>
              <a:ext cx="559943" cy="311079"/>
            </a:xfrm>
            <a:custGeom>
              <a:avLst/>
              <a:gdLst>
                <a:gd name="connsiteX0" fmla="*/ 567097 w 559942"/>
                <a:gd name="connsiteY0" fmla="*/ 234865 h 311079"/>
                <a:gd name="connsiteX1" fmla="*/ 23331 w 559942"/>
                <a:gd name="connsiteY1" fmla="*/ 169849 h 311079"/>
                <a:gd name="connsiteX2" fmla="*/ 90213 w 559942"/>
                <a:gd name="connsiteY2" fmla="*/ 23331 h 311079"/>
                <a:gd name="connsiteX3" fmla="*/ 199402 w 559942"/>
                <a:gd name="connsiteY3" fmla="*/ 167983 h 311079"/>
                <a:gd name="connsiteX4" fmla="*/ 200024 w 559942"/>
                <a:gd name="connsiteY4" fmla="*/ 168605 h 311079"/>
                <a:gd name="connsiteX5" fmla="*/ 434889 w 559942"/>
                <a:gd name="connsiteY5" fmla="*/ 260684 h 311079"/>
                <a:gd name="connsiteX6" fmla="*/ 567097 w 559942"/>
                <a:gd name="connsiteY6" fmla="*/ 234865 h 31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42" h="311079">
                  <a:moveTo>
                    <a:pt x="567097" y="234865"/>
                  </a:moveTo>
                  <a:cubicBezTo>
                    <a:pt x="260373" y="427423"/>
                    <a:pt x="23331" y="169849"/>
                    <a:pt x="23331" y="169849"/>
                  </a:cubicBezTo>
                  <a:cubicBezTo>
                    <a:pt x="46973" y="119766"/>
                    <a:pt x="44173" y="63149"/>
                    <a:pt x="90213" y="23331"/>
                  </a:cubicBezTo>
                  <a:cubicBezTo>
                    <a:pt x="113233" y="80258"/>
                    <a:pt x="150873" y="129720"/>
                    <a:pt x="199402" y="167983"/>
                  </a:cubicBezTo>
                  <a:cubicBezTo>
                    <a:pt x="199713" y="168294"/>
                    <a:pt x="199713" y="168605"/>
                    <a:pt x="200024" y="168605"/>
                  </a:cubicBezTo>
                  <a:cubicBezTo>
                    <a:pt x="257885" y="225221"/>
                    <a:pt x="342498" y="260684"/>
                    <a:pt x="434889" y="260684"/>
                  </a:cubicBezTo>
                  <a:cubicBezTo>
                    <a:pt x="481862" y="260062"/>
                    <a:pt x="526657" y="251041"/>
                    <a:pt x="567097" y="234865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04314392-FFDB-48AC-8038-35498AC2F0EB}"/>
                </a:ext>
              </a:extLst>
            </p:cNvPr>
            <p:cNvSpPr/>
            <p:nvPr/>
          </p:nvSpPr>
          <p:spPr>
            <a:xfrm flipH="1">
              <a:off x="15194006" y="5409242"/>
              <a:ext cx="124432" cy="404403"/>
            </a:xfrm>
            <a:custGeom>
              <a:avLst/>
              <a:gdLst>
                <a:gd name="connsiteX0" fmla="*/ 111065 w 124431"/>
                <a:gd name="connsiteY0" fmla="*/ 23331 h 404403"/>
                <a:gd name="connsiteX1" fmla="*/ 109199 w 124431"/>
                <a:gd name="connsiteY1" fmla="*/ 41374 h 404403"/>
                <a:gd name="connsiteX2" fmla="*/ 110132 w 124431"/>
                <a:gd name="connsiteY2" fmla="*/ 89591 h 404403"/>
                <a:gd name="connsiteX3" fmla="*/ 114176 w 124431"/>
                <a:gd name="connsiteY3" fmla="*/ 157717 h 404403"/>
                <a:gd name="connsiteX4" fmla="*/ 116354 w 124431"/>
                <a:gd name="connsiteY4" fmla="*/ 236109 h 404403"/>
                <a:gd name="connsiteX5" fmla="*/ 107021 w 124431"/>
                <a:gd name="connsiteY5" fmla="*/ 314501 h 404403"/>
                <a:gd name="connsiteX6" fmla="*/ 79958 w 124431"/>
                <a:gd name="connsiteY6" fmla="*/ 377961 h 404403"/>
                <a:gd name="connsiteX7" fmla="*/ 60048 w 124431"/>
                <a:gd name="connsiteY7" fmla="*/ 397559 h 404403"/>
                <a:gd name="connsiteX8" fmla="*/ 50094 w 124431"/>
                <a:gd name="connsiteY8" fmla="*/ 403470 h 404403"/>
                <a:gd name="connsiteX9" fmla="*/ 41073 w 124431"/>
                <a:gd name="connsiteY9" fmla="*/ 407203 h 404403"/>
                <a:gd name="connsiteX10" fmla="*/ 23341 w 124431"/>
                <a:gd name="connsiteY10" fmla="*/ 411558 h 404403"/>
                <a:gd name="connsiteX11" fmla="*/ 40451 w 124431"/>
                <a:gd name="connsiteY11" fmla="*/ 405647 h 404403"/>
                <a:gd name="connsiteX12" fmla="*/ 48850 w 124431"/>
                <a:gd name="connsiteY12" fmla="*/ 401292 h 404403"/>
                <a:gd name="connsiteX13" fmla="*/ 57871 w 124431"/>
                <a:gd name="connsiteY13" fmla="*/ 394760 h 404403"/>
                <a:gd name="connsiteX14" fmla="*/ 75602 w 124431"/>
                <a:gd name="connsiteY14" fmla="*/ 375162 h 404403"/>
                <a:gd name="connsiteX15" fmla="*/ 98933 w 124431"/>
                <a:gd name="connsiteY15" fmla="*/ 312946 h 404403"/>
                <a:gd name="connsiteX16" fmla="*/ 106710 w 124431"/>
                <a:gd name="connsiteY16" fmla="*/ 236109 h 404403"/>
                <a:gd name="connsiteX17" fmla="*/ 105777 w 124431"/>
                <a:gd name="connsiteY17" fmla="*/ 158339 h 404403"/>
                <a:gd name="connsiteX18" fmla="*/ 104533 w 124431"/>
                <a:gd name="connsiteY18" fmla="*/ 90213 h 404403"/>
                <a:gd name="connsiteX19" fmla="*/ 107021 w 124431"/>
                <a:gd name="connsiteY19" fmla="*/ 41685 h 404403"/>
                <a:gd name="connsiteX20" fmla="*/ 111065 w 124431"/>
                <a:gd name="connsiteY20" fmla="*/ 23331 h 40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4431" h="404403">
                  <a:moveTo>
                    <a:pt x="111065" y="23331"/>
                  </a:moveTo>
                  <a:cubicBezTo>
                    <a:pt x="111065" y="23331"/>
                    <a:pt x="109510" y="29864"/>
                    <a:pt x="109199" y="41374"/>
                  </a:cubicBezTo>
                  <a:cubicBezTo>
                    <a:pt x="108577" y="52884"/>
                    <a:pt x="109199" y="69682"/>
                    <a:pt x="110132" y="89591"/>
                  </a:cubicBezTo>
                  <a:cubicBezTo>
                    <a:pt x="111377" y="109500"/>
                    <a:pt x="112621" y="132831"/>
                    <a:pt x="114176" y="157717"/>
                  </a:cubicBezTo>
                  <a:cubicBezTo>
                    <a:pt x="115421" y="182604"/>
                    <a:pt x="116665" y="209356"/>
                    <a:pt x="116354" y="236109"/>
                  </a:cubicBezTo>
                  <a:cubicBezTo>
                    <a:pt x="115732" y="263173"/>
                    <a:pt x="112621" y="289615"/>
                    <a:pt x="107021" y="314501"/>
                  </a:cubicBezTo>
                  <a:cubicBezTo>
                    <a:pt x="101733" y="339388"/>
                    <a:pt x="92090" y="361474"/>
                    <a:pt x="79958" y="377961"/>
                  </a:cubicBezTo>
                  <a:cubicBezTo>
                    <a:pt x="73736" y="386049"/>
                    <a:pt x="67203" y="392893"/>
                    <a:pt x="60048" y="397559"/>
                  </a:cubicBezTo>
                  <a:cubicBezTo>
                    <a:pt x="56627" y="400048"/>
                    <a:pt x="53516" y="401914"/>
                    <a:pt x="50094" y="403470"/>
                  </a:cubicBezTo>
                  <a:cubicBezTo>
                    <a:pt x="46983" y="405336"/>
                    <a:pt x="43872" y="406581"/>
                    <a:pt x="41073" y="407203"/>
                  </a:cubicBezTo>
                  <a:cubicBezTo>
                    <a:pt x="29874" y="411247"/>
                    <a:pt x="23030" y="410936"/>
                    <a:pt x="23341" y="411558"/>
                  </a:cubicBezTo>
                  <a:cubicBezTo>
                    <a:pt x="23341" y="411247"/>
                    <a:pt x="30185" y="410314"/>
                    <a:pt x="40451" y="405647"/>
                  </a:cubicBezTo>
                  <a:cubicBezTo>
                    <a:pt x="43250" y="404714"/>
                    <a:pt x="46050" y="403159"/>
                    <a:pt x="48850" y="401292"/>
                  </a:cubicBezTo>
                  <a:cubicBezTo>
                    <a:pt x="51960" y="399737"/>
                    <a:pt x="55071" y="397559"/>
                    <a:pt x="57871" y="394760"/>
                  </a:cubicBezTo>
                  <a:cubicBezTo>
                    <a:pt x="64093" y="389782"/>
                    <a:pt x="69692" y="382939"/>
                    <a:pt x="75602" y="375162"/>
                  </a:cubicBezTo>
                  <a:cubicBezTo>
                    <a:pt x="86490" y="358986"/>
                    <a:pt x="93956" y="336899"/>
                    <a:pt x="98933" y="312946"/>
                  </a:cubicBezTo>
                  <a:cubicBezTo>
                    <a:pt x="103911" y="288993"/>
                    <a:pt x="106399" y="262240"/>
                    <a:pt x="106710" y="236109"/>
                  </a:cubicBezTo>
                  <a:cubicBezTo>
                    <a:pt x="107333" y="209667"/>
                    <a:pt x="106710" y="183226"/>
                    <a:pt x="105777" y="158339"/>
                  </a:cubicBezTo>
                  <a:cubicBezTo>
                    <a:pt x="104844" y="133453"/>
                    <a:pt x="104533" y="110122"/>
                    <a:pt x="104533" y="90213"/>
                  </a:cubicBezTo>
                  <a:cubicBezTo>
                    <a:pt x="104533" y="70304"/>
                    <a:pt x="105777" y="53506"/>
                    <a:pt x="107021" y="41685"/>
                  </a:cubicBezTo>
                  <a:cubicBezTo>
                    <a:pt x="108888" y="29864"/>
                    <a:pt x="111065" y="23331"/>
                    <a:pt x="111065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3D06A4AB-0835-47A3-8C2F-D8656F0A8C4F}"/>
                </a:ext>
              </a:extLst>
            </p:cNvPr>
            <p:cNvSpPr/>
            <p:nvPr/>
          </p:nvSpPr>
          <p:spPr>
            <a:xfrm flipH="1">
              <a:off x="15224171" y="5612999"/>
              <a:ext cx="62216" cy="155540"/>
            </a:xfrm>
            <a:custGeom>
              <a:avLst/>
              <a:gdLst>
                <a:gd name="connsiteX0" fmla="*/ 56305 w 62215"/>
                <a:gd name="connsiteY0" fmla="*/ 23331 h 155539"/>
                <a:gd name="connsiteX1" fmla="*/ 59727 w 62215"/>
                <a:gd name="connsiteY1" fmla="*/ 45418 h 155539"/>
                <a:gd name="connsiteX2" fmla="*/ 57239 w 62215"/>
                <a:gd name="connsiteY2" fmla="*/ 94568 h 155539"/>
                <a:gd name="connsiteX3" fmla="*/ 50084 w 62215"/>
                <a:gd name="connsiteY3" fmla="*/ 120077 h 155539"/>
                <a:gd name="connsiteX4" fmla="*/ 39196 w 62215"/>
                <a:gd name="connsiteY4" fmla="*/ 140608 h 155539"/>
                <a:gd name="connsiteX5" fmla="*/ 28308 w 62215"/>
                <a:gd name="connsiteY5" fmla="*/ 152740 h 155539"/>
                <a:gd name="connsiteX6" fmla="*/ 23331 w 62215"/>
                <a:gd name="connsiteY6" fmla="*/ 156473 h 155539"/>
                <a:gd name="connsiteX7" fmla="*/ 27064 w 62215"/>
                <a:gd name="connsiteY7" fmla="*/ 151496 h 155539"/>
                <a:gd name="connsiteX8" fmla="*/ 34841 w 62215"/>
                <a:gd name="connsiteY8" fmla="*/ 137808 h 155539"/>
                <a:gd name="connsiteX9" fmla="*/ 48217 w 62215"/>
                <a:gd name="connsiteY9" fmla="*/ 92702 h 155539"/>
                <a:gd name="connsiteX10" fmla="*/ 54750 w 62215"/>
                <a:gd name="connsiteY10" fmla="*/ 45418 h 155539"/>
                <a:gd name="connsiteX11" fmla="*/ 56305 w 62215"/>
                <a:gd name="connsiteY11" fmla="*/ 23331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215" h="155539">
                  <a:moveTo>
                    <a:pt x="56305" y="23331"/>
                  </a:moveTo>
                  <a:cubicBezTo>
                    <a:pt x="56305" y="23331"/>
                    <a:pt x="58483" y="32041"/>
                    <a:pt x="59727" y="45418"/>
                  </a:cubicBezTo>
                  <a:cubicBezTo>
                    <a:pt x="60660" y="58794"/>
                    <a:pt x="60660" y="76837"/>
                    <a:pt x="57239" y="94568"/>
                  </a:cubicBezTo>
                  <a:cubicBezTo>
                    <a:pt x="55372" y="103278"/>
                    <a:pt x="53195" y="112300"/>
                    <a:pt x="50084" y="120077"/>
                  </a:cubicBezTo>
                  <a:cubicBezTo>
                    <a:pt x="47284" y="128165"/>
                    <a:pt x="42929" y="135008"/>
                    <a:pt x="39196" y="140608"/>
                  </a:cubicBezTo>
                  <a:cubicBezTo>
                    <a:pt x="35463" y="146207"/>
                    <a:pt x="31108" y="150251"/>
                    <a:pt x="28308" y="152740"/>
                  </a:cubicBezTo>
                  <a:cubicBezTo>
                    <a:pt x="25197" y="155229"/>
                    <a:pt x="23331" y="156473"/>
                    <a:pt x="23331" y="156473"/>
                  </a:cubicBezTo>
                  <a:cubicBezTo>
                    <a:pt x="23331" y="156473"/>
                    <a:pt x="24575" y="154606"/>
                    <a:pt x="27064" y="151496"/>
                  </a:cubicBezTo>
                  <a:cubicBezTo>
                    <a:pt x="29241" y="148385"/>
                    <a:pt x="32041" y="143719"/>
                    <a:pt x="34841" y="137808"/>
                  </a:cubicBezTo>
                  <a:cubicBezTo>
                    <a:pt x="40440" y="126298"/>
                    <a:pt x="44795" y="109500"/>
                    <a:pt x="48217" y="92702"/>
                  </a:cubicBezTo>
                  <a:cubicBezTo>
                    <a:pt x="51328" y="75903"/>
                    <a:pt x="53506" y="58483"/>
                    <a:pt x="54750" y="45418"/>
                  </a:cubicBezTo>
                  <a:cubicBezTo>
                    <a:pt x="55683" y="32041"/>
                    <a:pt x="56305" y="23331"/>
                    <a:pt x="56305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630A7AAC-4638-4BB2-9DD3-1800D048509E}"/>
                </a:ext>
              </a:extLst>
            </p:cNvPr>
            <p:cNvSpPr/>
            <p:nvPr/>
          </p:nvSpPr>
          <p:spPr>
            <a:xfrm flipH="1">
              <a:off x="14875140" y="5110295"/>
              <a:ext cx="404403" cy="279971"/>
            </a:xfrm>
            <a:custGeom>
              <a:avLst/>
              <a:gdLst>
                <a:gd name="connsiteX0" fmla="*/ 406892 w 404402"/>
                <a:gd name="connsiteY0" fmla="*/ 23331 h 279971"/>
                <a:gd name="connsiteX1" fmla="*/ 401292 w 404402"/>
                <a:gd name="connsiteY1" fmla="*/ 43551 h 279971"/>
                <a:gd name="connsiteX2" fmla="*/ 392582 w 404402"/>
                <a:gd name="connsiteY2" fmla="*/ 65949 h 279971"/>
                <a:gd name="connsiteX3" fmla="*/ 378583 w 404402"/>
                <a:gd name="connsiteY3" fmla="*/ 93946 h 279971"/>
                <a:gd name="connsiteX4" fmla="*/ 358363 w 404402"/>
                <a:gd name="connsiteY4" fmla="*/ 125054 h 279971"/>
                <a:gd name="connsiteX5" fmla="*/ 331299 w 404402"/>
                <a:gd name="connsiteY5" fmla="*/ 156473 h 279971"/>
                <a:gd name="connsiteX6" fmla="*/ 315434 w 404402"/>
                <a:gd name="connsiteY6" fmla="*/ 171716 h 279971"/>
                <a:gd name="connsiteX7" fmla="*/ 298014 w 404402"/>
                <a:gd name="connsiteY7" fmla="*/ 185714 h 279971"/>
                <a:gd name="connsiteX8" fmla="*/ 260062 w 404402"/>
                <a:gd name="connsiteY8" fmla="*/ 211223 h 279971"/>
                <a:gd name="connsiteX9" fmla="*/ 218378 w 404402"/>
                <a:gd name="connsiteY9" fmla="*/ 230510 h 279971"/>
                <a:gd name="connsiteX10" fmla="*/ 176382 w 404402"/>
                <a:gd name="connsiteY10" fmla="*/ 244197 h 279971"/>
                <a:gd name="connsiteX11" fmla="*/ 135942 w 404402"/>
                <a:gd name="connsiteY11" fmla="*/ 252907 h 279971"/>
                <a:gd name="connsiteX12" fmla="*/ 99234 w 404402"/>
                <a:gd name="connsiteY12" fmla="*/ 256640 h 279971"/>
                <a:gd name="connsiteX13" fmla="*/ 83058 w 404402"/>
                <a:gd name="connsiteY13" fmla="*/ 258196 h 279971"/>
                <a:gd name="connsiteX14" fmla="*/ 68126 w 404402"/>
                <a:gd name="connsiteY14" fmla="*/ 257885 h 279971"/>
                <a:gd name="connsiteX15" fmla="*/ 44173 w 404402"/>
                <a:gd name="connsiteY15" fmla="*/ 257263 h 279971"/>
                <a:gd name="connsiteX16" fmla="*/ 23331 w 404402"/>
                <a:gd name="connsiteY16" fmla="*/ 256951 h 279971"/>
                <a:gd name="connsiteX17" fmla="*/ 44173 w 404402"/>
                <a:gd name="connsiteY17" fmla="*/ 255707 h 279971"/>
                <a:gd name="connsiteX18" fmla="*/ 68126 w 404402"/>
                <a:gd name="connsiteY18" fmla="*/ 254463 h 279971"/>
                <a:gd name="connsiteX19" fmla="*/ 98923 w 404402"/>
                <a:gd name="connsiteY19" fmla="*/ 251352 h 279971"/>
                <a:gd name="connsiteX20" fmla="*/ 135008 w 404402"/>
                <a:gd name="connsiteY20" fmla="*/ 246064 h 279971"/>
                <a:gd name="connsiteX21" fmla="*/ 174515 w 404402"/>
                <a:gd name="connsiteY21" fmla="*/ 236420 h 279971"/>
                <a:gd name="connsiteX22" fmla="*/ 215578 w 404402"/>
                <a:gd name="connsiteY22" fmla="*/ 222422 h 279971"/>
                <a:gd name="connsiteX23" fmla="*/ 255707 w 404402"/>
                <a:gd name="connsiteY23" fmla="*/ 203135 h 279971"/>
                <a:gd name="connsiteX24" fmla="*/ 293037 w 404402"/>
                <a:gd name="connsiteY24" fmla="*/ 178871 h 279971"/>
                <a:gd name="connsiteX25" fmla="*/ 310146 w 404402"/>
                <a:gd name="connsiteY25" fmla="*/ 165494 h 279971"/>
                <a:gd name="connsiteX26" fmla="*/ 325700 w 404402"/>
                <a:gd name="connsiteY26" fmla="*/ 150873 h 279971"/>
                <a:gd name="connsiteX27" fmla="*/ 353386 w 404402"/>
                <a:gd name="connsiteY27" fmla="*/ 121321 h 279971"/>
                <a:gd name="connsiteX28" fmla="*/ 374539 w 404402"/>
                <a:gd name="connsiteY28" fmla="*/ 91768 h 279971"/>
                <a:gd name="connsiteX29" fmla="*/ 406892 w 404402"/>
                <a:gd name="connsiteY29" fmla="*/ 23331 h 2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4402" h="279971">
                  <a:moveTo>
                    <a:pt x="406892" y="23331"/>
                  </a:moveTo>
                  <a:cubicBezTo>
                    <a:pt x="406892" y="23331"/>
                    <a:pt x="405336" y="30797"/>
                    <a:pt x="401292" y="43551"/>
                  </a:cubicBezTo>
                  <a:cubicBezTo>
                    <a:pt x="399115" y="49773"/>
                    <a:pt x="396315" y="57550"/>
                    <a:pt x="392582" y="65949"/>
                  </a:cubicBezTo>
                  <a:cubicBezTo>
                    <a:pt x="388849" y="74348"/>
                    <a:pt x="384494" y="83991"/>
                    <a:pt x="378583" y="93946"/>
                  </a:cubicBezTo>
                  <a:cubicBezTo>
                    <a:pt x="373295" y="104212"/>
                    <a:pt x="365518" y="114166"/>
                    <a:pt x="358363" y="125054"/>
                  </a:cubicBezTo>
                  <a:cubicBezTo>
                    <a:pt x="349964" y="135008"/>
                    <a:pt x="341876" y="146518"/>
                    <a:pt x="331299" y="156473"/>
                  </a:cubicBezTo>
                  <a:cubicBezTo>
                    <a:pt x="326011" y="161450"/>
                    <a:pt x="321345" y="167050"/>
                    <a:pt x="315434" y="171716"/>
                  </a:cubicBezTo>
                  <a:cubicBezTo>
                    <a:pt x="309524" y="176382"/>
                    <a:pt x="303924" y="181048"/>
                    <a:pt x="298014" y="185714"/>
                  </a:cubicBezTo>
                  <a:cubicBezTo>
                    <a:pt x="286504" y="195358"/>
                    <a:pt x="272816" y="202513"/>
                    <a:pt x="260062" y="211223"/>
                  </a:cubicBezTo>
                  <a:cubicBezTo>
                    <a:pt x="246064" y="217756"/>
                    <a:pt x="232376" y="224910"/>
                    <a:pt x="218378" y="230510"/>
                  </a:cubicBezTo>
                  <a:cubicBezTo>
                    <a:pt x="204068" y="235176"/>
                    <a:pt x="190069" y="240775"/>
                    <a:pt x="176382" y="244197"/>
                  </a:cubicBezTo>
                  <a:cubicBezTo>
                    <a:pt x="162383" y="247308"/>
                    <a:pt x="148696" y="250108"/>
                    <a:pt x="135942" y="252907"/>
                  </a:cubicBezTo>
                  <a:cubicBezTo>
                    <a:pt x="122876" y="254463"/>
                    <a:pt x="110433" y="255396"/>
                    <a:pt x="99234" y="256640"/>
                  </a:cubicBezTo>
                  <a:cubicBezTo>
                    <a:pt x="93635" y="257263"/>
                    <a:pt x="88035" y="257574"/>
                    <a:pt x="83058" y="258196"/>
                  </a:cubicBezTo>
                  <a:cubicBezTo>
                    <a:pt x="77770" y="258196"/>
                    <a:pt x="72793" y="258196"/>
                    <a:pt x="68126" y="257885"/>
                  </a:cubicBezTo>
                  <a:cubicBezTo>
                    <a:pt x="58794" y="257574"/>
                    <a:pt x="50706" y="257574"/>
                    <a:pt x="44173" y="257263"/>
                  </a:cubicBezTo>
                  <a:cubicBezTo>
                    <a:pt x="30797" y="256951"/>
                    <a:pt x="23331" y="256951"/>
                    <a:pt x="23331" y="256951"/>
                  </a:cubicBezTo>
                  <a:cubicBezTo>
                    <a:pt x="23331" y="256951"/>
                    <a:pt x="30797" y="256640"/>
                    <a:pt x="44173" y="255707"/>
                  </a:cubicBezTo>
                  <a:cubicBezTo>
                    <a:pt x="50706" y="255396"/>
                    <a:pt x="58794" y="254774"/>
                    <a:pt x="68126" y="254463"/>
                  </a:cubicBezTo>
                  <a:cubicBezTo>
                    <a:pt x="77459" y="254463"/>
                    <a:pt x="87724" y="252907"/>
                    <a:pt x="98923" y="251352"/>
                  </a:cubicBezTo>
                  <a:cubicBezTo>
                    <a:pt x="110122" y="249797"/>
                    <a:pt x="122254" y="248241"/>
                    <a:pt x="135008" y="246064"/>
                  </a:cubicBezTo>
                  <a:cubicBezTo>
                    <a:pt x="147452" y="242953"/>
                    <a:pt x="160828" y="239842"/>
                    <a:pt x="174515" y="236420"/>
                  </a:cubicBezTo>
                  <a:cubicBezTo>
                    <a:pt x="188203" y="232687"/>
                    <a:pt x="201579" y="227088"/>
                    <a:pt x="215578" y="222422"/>
                  </a:cubicBezTo>
                  <a:cubicBezTo>
                    <a:pt x="229265" y="216822"/>
                    <a:pt x="242331" y="209667"/>
                    <a:pt x="255707" y="203135"/>
                  </a:cubicBezTo>
                  <a:cubicBezTo>
                    <a:pt x="268150" y="194736"/>
                    <a:pt x="281527" y="188203"/>
                    <a:pt x="293037" y="178871"/>
                  </a:cubicBezTo>
                  <a:cubicBezTo>
                    <a:pt x="298947" y="174204"/>
                    <a:pt x="304547" y="169849"/>
                    <a:pt x="310146" y="165494"/>
                  </a:cubicBezTo>
                  <a:cubicBezTo>
                    <a:pt x="315745" y="160828"/>
                    <a:pt x="320723" y="155540"/>
                    <a:pt x="325700" y="150873"/>
                  </a:cubicBezTo>
                  <a:cubicBezTo>
                    <a:pt x="336277" y="141541"/>
                    <a:pt x="344676" y="130653"/>
                    <a:pt x="353386" y="121321"/>
                  </a:cubicBezTo>
                  <a:cubicBezTo>
                    <a:pt x="360852" y="111055"/>
                    <a:pt x="368940" y="101412"/>
                    <a:pt x="374539" y="91768"/>
                  </a:cubicBezTo>
                  <a:cubicBezTo>
                    <a:pt x="398492" y="52884"/>
                    <a:pt x="406892" y="23331"/>
                    <a:pt x="406892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3DCDED99-C03B-4E0E-8EAF-E6B402F31A45}"/>
                </a:ext>
              </a:extLst>
            </p:cNvPr>
            <p:cNvSpPr/>
            <p:nvPr/>
          </p:nvSpPr>
          <p:spPr>
            <a:xfrm flipH="1">
              <a:off x="14944511" y="5204863"/>
              <a:ext cx="279971" cy="155540"/>
            </a:xfrm>
            <a:custGeom>
              <a:avLst/>
              <a:gdLst>
                <a:gd name="connsiteX0" fmla="*/ 265039 w 279971"/>
                <a:gd name="connsiteY0" fmla="*/ 23331 h 155539"/>
                <a:gd name="connsiteX1" fmla="*/ 256640 w 279971"/>
                <a:gd name="connsiteY1" fmla="*/ 31419 h 155539"/>
                <a:gd name="connsiteX2" fmla="*/ 234554 w 279971"/>
                <a:gd name="connsiteY2" fmla="*/ 52883 h 155539"/>
                <a:gd name="connsiteX3" fmla="*/ 200646 w 279971"/>
                <a:gd name="connsiteY3" fmla="*/ 80881 h 155539"/>
                <a:gd name="connsiteX4" fmla="*/ 179493 w 279971"/>
                <a:gd name="connsiteY4" fmla="*/ 93946 h 155539"/>
                <a:gd name="connsiteX5" fmla="*/ 156473 w 279971"/>
                <a:gd name="connsiteY5" fmla="*/ 105456 h 155539"/>
                <a:gd name="connsiteX6" fmla="*/ 108878 w 279971"/>
                <a:gd name="connsiteY6" fmla="*/ 121632 h 155539"/>
                <a:gd name="connsiteX7" fmla="*/ 65949 w 279971"/>
                <a:gd name="connsiteY7" fmla="*/ 129720 h 155539"/>
                <a:gd name="connsiteX8" fmla="*/ 35152 w 279971"/>
                <a:gd name="connsiteY8" fmla="*/ 132520 h 155539"/>
                <a:gd name="connsiteX9" fmla="*/ 23331 w 279971"/>
                <a:gd name="connsiteY9" fmla="*/ 133142 h 155539"/>
                <a:gd name="connsiteX10" fmla="*/ 34841 w 279971"/>
                <a:gd name="connsiteY10" fmla="*/ 130653 h 155539"/>
                <a:gd name="connsiteX11" fmla="*/ 64704 w 279971"/>
                <a:gd name="connsiteY11" fmla="*/ 124432 h 155539"/>
                <a:gd name="connsiteX12" fmla="*/ 106389 w 279971"/>
                <a:gd name="connsiteY12" fmla="*/ 113544 h 155539"/>
                <a:gd name="connsiteX13" fmla="*/ 152429 w 279971"/>
                <a:gd name="connsiteY13" fmla="*/ 96746 h 155539"/>
                <a:gd name="connsiteX14" fmla="*/ 230510 w 279971"/>
                <a:gd name="connsiteY14" fmla="*/ 48839 h 155539"/>
                <a:gd name="connsiteX15" fmla="*/ 254774 w 279971"/>
                <a:gd name="connsiteY15" fmla="*/ 29864 h 155539"/>
                <a:gd name="connsiteX16" fmla="*/ 265039 w 279971"/>
                <a:gd name="connsiteY16" fmla="*/ 23331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9971" h="155539">
                  <a:moveTo>
                    <a:pt x="265039" y="23331"/>
                  </a:moveTo>
                  <a:cubicBezTo>
                    <a:pt x="265039" y="23331"/>
                    <a:pt x="261929" y="26442"/>
                    <a:pt x="256640" y="31419"/>
                  </a:cubicBezTo>
                  <a:cubicBezTo>
                    <a:pt x="251352" y="36396"/>
                    <a:pt x="244197" y="44484"/>
                    <a:pt x="234554" y="52883"/>
                  </a:cubicBezTo>
                  <a:cubicBezTo>
                    <a:pt x="225221" y="61594"/>
                    <a:pt x="214022" y="71548"/>
                    <a:pt x="200646" y="80881"/>
                  </a:cubicBezTo>
                  <a:cubicBezTo>
                    <a:pt x="193802" y="85236"/>
                    <a:pt x="186959" y="89902"/>
                    <a:pt x="179493" y="93946"/>
                  </a:cubicBezTo>
                  <a:cubicBezTo>
                    <a:pt x="172338" y="98301"/>
                    <a:pt x="164250" y="101723"/>
                    <a:pt x="156473" y="105456"/>
                  </a:cubicBezTo>
                  <a:cubicBezTo>
                    <a:pt x="140608" y="111988"/>
                    <a:pt x="124432" y="117899"/>
                    <a:pt x="108878" y="121632"/>
                  </a:cubicBezTo>
                  <a:cubicBezTo>
                    <a:pt x="93324" y="125676"/>
                    <a:pt x="78703" y="128165"/>
                    <a:pt x="65949" y="129720"/>
                  </a:cubicBezTo>
                  <a:cubicBezTo>
                    <a:pt x="53195" y="131587"/>
                    <a:pt x="42618" y="131898"/>
                    <a:pt x="35152" y="132520"/>
                  </a:cubicBezTo>
                  <a:cubicBezTo>
                    <a:pt x="27686" y="132831"/>
                    <a:pt x="23331" y="133142"/>
                    <a:pt x="23331" y="133142"/>
                  </a:cubicBezTo>
                  <a:cubicBezTo>
                    <a:pt x="23331" y="133142"/>
                    <a:pt x="27375" y="132209"/>
                    <a:pt x="34841" y="130653"/>
                  </a:cubicBezTo>
                  <a:cubicBezTo>
                    <a:pt x="41996" y="129409"/>
                    <a:pt x="52572" y="127231"/>
                    <a:pt x="64704" y="124432"/>
                  </a:cubicBezTo>
                  <a:cubicBezTo>
                    <a:pt x="77148" y="121943"/>
                    <a:pt x="91457" y="117899"/>
                    <a:pt x="106389" y="113544"/>
                  </a:cubicBezTo>
                  <a:cubicBezTo>
                    <a:pt x="121632" y="109189"/>
                    <a:pt x="137186" y="103278"/>
                    <a:pt x="152429" y="96746"/>
                  </a:cubicBezTo>
                  <a:cubicBezTo>
                    <a:pt x="182915" y="83369"/>
                    <a:pt x="210912" y="64704"/>
                    <a:pt x="230510" y="48839"/>
                  </a:cubicBezTo>
                  <a:cubicBezTo>
                    <a:pt x="240464" y="41062"/>
                    <a:pt x="248863" y="34530"/>
                    <a:pt x="254774" y="29864"/>
                  </a:cubicBezTo>
                  <a:cubicBezTo>
                    <a:pt x="261618" y="25820"/>
                    <a:pt x="265039" y="23331"/>
                    <a:pt x="265039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3B962B33-C098-43F8-9F16-905A12C462A5}"/>
                </a:ext>
              </a:extLst>
            </p:cNvPr>
            <p:cNvSpPr/>
            <p:nvPr/>
          </p:nvSpPr>
          <p:spPr>
            <a:xfrm flipH="1">
              <a:off x="14882027" y="5753607"/>
              <a:ext cx="186648" cy="248863"/>
            </a:xfrm>
            <a:custGeom>
              <a:avLst/>
              <a:gdLst>
                <a:gd name="connsiteX0" fmla="*/ 24930 w 186647"/>
                <a:gd name="connsiteY0" fmla="*/ 23331 h 248863"/>
                <a:gd name="connsiteX1" fmla="*/ 25241 w 186647"/>
                <a:gd name="connsiteY1" fmla="*/ 36085 h 248863"/>
                <a:gd name="connsiteX2" fmla="*/ 29596 w 186647"/>
                <a:gd name="connsiteY2" fmla="*/ 69371 h 248863"/>
                <a:gd name="connsiteX3" fmla="*/ 34573 w 186647"/>
                <a:gd name="connsiteY3" fmla="*/ 91146 h 248863"/>
                <a:gd name="connsiteX4" fmla="*/ 42661 w 186647"/>
                <a:gd name="connsiteY4" fmla="*/ 114788 h 248863"/>
                <a:gd name="connsiteX5" fmla="*/ 53549 w 186647"/>
                <a:gd name="connsiteY5" fmla="*/ 138741 h 248863"/>
                <a:gd name="connsiteX6" fmla="*/ 68481 w 186647"/>
                <a:gd name="connsiteY6" fmla="*/ 161450 h 248863"/>
                <a:gd name="connsiteX7" fmla="*/ 76880 w 186647"/>
                <a:gd name="connsiteY7" fmla="*/ 172027 h 248863"/>
                <a:gd name="connsiteX8" fmla="*/ 86212 w 186647"/>
                <a:gd name="connsiteY8" fmla="*/ 181670 h 248863"/>
                <a:gd name="connsiteX9" fmla="*/ 106743 w 186647"/>
                <a:gd name="connsiteY9" fmla="*/ 198157 h 248863"/>
                <a:gd name="connsiteX10" fmla="*/ 128208 w 186647"/>
                <a:gd name="connsiteY10" fmla="*/ 210290 h 248863"/>
                <a:gd name="connsiteX11" fmla="*/ 148739 w 186647"/>
                <a:gd name="connsiteY11" fmla="*/ 218378 h 248863"/>
                <a:gd name="connsiteX12" fmla="*/ 166782 w 186647"/>
                <a:gd name="connsiteY12" fmla="*/ 223666 h 248863"/>
                <a:gd name="connsiteX13" fmla="*/ 181091 w 186647"/>
                <a:gd name="connsiteY13" fmla="*/ 226155 h 248863"/>
                <a:gd name="connsiteX14" fmla="*/ 193846 w 186647"/>
                <a:gd name="connsiteY14" fmla="*/ 228643 h 248863"/>
                <a:gd name="connsiteX15" fmla="*/ 181091 w 186647"/>
                <a:gd name="connsiteY15" fmla="*/ 228021 h 248863"/>
                <a:gd name="connsiteX16" fmla="*/ 166160 w 186647"/>
                <a:gd name="connsiteY16" fmla="*/ 227088 h 248863"/>
                <a:gd name="connsiteX17" fmla="*/ 147184 w 186647"/>
                <a:gd name="connsiteY17" fmla="*/ 223355 h 248863"/>
                <a:gd name="connsiteX18" fmla="*/ 125408 w 186647"/>
                <a:gd name="connsiteY18" fmla="*/ 216200 h 248863"/>
                <a:gd name="connsiteX19" fmla="*/ 102388 w 186647"/>
                <a:gd name="connsiteY19" fmla="*/ 204690 h 248863"/>
                <a:gd name="connsiteX20" fmla="*/ 80302 w 186647"/>
                <a:gd name="connsiteY20" fmla="*/ 187892 h 248863"/>
                <a:gd name="connsiteX21" fmla="*/ 70036 w 186647"/>
                <a:gd name="connsiteY21" fmla="*/ 177937 h 248863"/>
                <a:gd name="connsiteX22" fmla="*/ 61015 w 186647"/>
                <a:gd name="connsiteY22" fmla="*/ 166739 h 248863"/>
                <a:gd name="connsiteX23" fmla="*/ 45772 w 186647"/>
                <a:gd name="connsiteY23" fmla="*/ 142474 h 248863"/>
                <a:gd name="connsiteX24" fmla="*/ 34884 w 186647"/>
                <a:gd name="connsiteY24" fmla="*/ 117277 h 248863"/>
                <a:gd name="connsiteX25" fmla="*/ 28040 w 186647"/>
                <a:gd name="connsiteY25" fmla="*/ 92702 h 248863"/>
                <a:gd name="connsiteX26" fmla="*/ 24618 w 186647"/>
                <a:gd name="connsiteY26" fmla="*/ 69993 h 248863"/>
                <a:gd name="connsiteX27" fmla="*/ 23685 w 186647"/>
                <a:gd name="connsiteY27" fmla="*/ 35774 h 248863"/>
                <a:gd name="connsiteX28" fmla="*/ 24930 w 186647"/>
                <a:gd name="connsiteY28" fmla="*/ 23331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6647" h="248863">
                  <a:moveTo>
                    <a:pt x="24930" y="23331"/>
                  </a:moveTo>
                  <a:cubicBezTo>
                    <a:pt x="24930" y="23331"/>
                    <a:pt x="25241" y="27997"/>
                    <a:pt x="25241" y="36085"/>
                  </a:cubicBezTo>
                  <a:cubicBezTo>
                    <a:pt x="25863" y="44173"/>
                    <a:pt x="26796" y="55683"/>
                    <a:pt x="29596" y="69371"/>
                  </a:cubicBezTo>
                  <a:cubicBezTo>
                    <a:pt x="30529" y="76214"/>
                    <a:pt x="32706" y="83369"/>
                    <a:pt x="34573" y="91146"/>
                  </a:cubicBezTo>
                  <a:cubicBezTo>
                    <a:pt x="37062" y="98612"/>
                    <a:pt x="39239" y="106700"/>
                    <a:pt x="42661" y="114788"/>
                  </a:cubicBezTo>
                  <a:cubicBezTo>
                    <a:pt x="45461" y="122876"/>
                    <a:pt x="49505" y="130964"/>
                    <a:pt x="53549" y="138741"/>
                  </a:cubicBezTo>
                  <a:cubicBezTo>
                    <a:pt x="58215" y="146518"/>
                    <a:pt x="62570" y="154606"/>
                    <a:pt x="68481" y="161450"/>
                  </a:cubicBezTo>
                  <a:cubicBezTo>
                    <a:pt x="71280" y="164872"/>
                    <a:pt x="73769" y="168605"/>
                    <a:pt x="76880" y="172027"/>
                  </a:cubicBezTo>
                  <a:lnTo>
                    <a:pt x="86212" y="181670"/>
                  </a:lnTo>
                  <a:cubicBezTo>
                    <a:pt x="92434" y="187892"/>
                    <a:pt x="99900" y="192869"/>
                    <a:pt x="106743" y="198157"/>
                  </a:cubicBezTo>
                  <a:cubicBezTo>
                    <a:pt x="114209" y="201891"/>
                    <a:pt x="120742" y="207490"/>
                    <a:pt x="128208" y="210290"/>
                  </a:cubicBezTo>
                  <a:cubicBezTo>
                    <a:pt x="135363" y="213089"/>
                    <a:pt x="141895" y="217133"/>
                    <a:pt x="148739" y="218378"/>
                  </a:cubicBezTo>
                  <a:cubicBezTo>
                    <a:pt x="155272" y="220244"/>
                    <a:pt x="161493" y="222111"/>
                    <a:pt x="166782" y="223666"/>
                  </a:cubicBezTo>
                  <a:cubicBezTo>
                    <a:pt x="172381" y="224599"/>
                    <a:pt x="177358" y="225532"/>
                    <a:pt x="181091" y="226155"/>
                  </a:cubicBezTo>
                  <a:cubicBezTo>
                    <a:pt x="189179" y="227710"/>
                    <a:pt x="193846" y="228643"/>
                    <a:pt x="193846" y="228643"/>
                  </a:cubicBezTo>
                  <a:cubicBezTo>
                    <a:pt x="193846" y="228643"/>
                    <a:pt x="189179" y="228332"/>
                    <a:pt x="181091" y="228021"/>
                  </a:cubicBezTo>
                  <a:cubicBezTo>
                    <a:pt x="177047" y="227710"/>
                    <a:pt x="172070" y="227399"/>
                    <a:pt x="166160" y="227088"/>
                  </a:cubicBezTo>
                  <a:cubicBezTo>
                    <a:pt x="160560" y="225844"/>
                    <a:pt x="154027" y="224599"/>
                    <a:pt x="147184" y="223355"/>
                  </a:cubicBezTo>
                  <a:cubicBezTo>
                    <a:pt x="140029" y="222422"/>
                    <a:pt x="133185" y="218689"/>
                    <a:pt x="125408" y="216200"/>
                  </a:cubicBezTo>
                  <a:cubicBezTo>
                    <a:pt x="117631" y="213711"/>
                    <a:pt x="110165" y="208734"/>
                    <a:pt x="102388" y="204690"/>
                  </a:cubicBezTo>
                  <a:cubicBezTo>
                    <a:pt x="95233" y="199402"/>
                    <a:pt x="87145" y="194425"/>
                    <a:pt x="80302" y="187892"/>
                  </a:cubicBezTo>
                  <a:lnTo>
                    <a:pt x="70036" y="177937"/>
                  </a:lnTo>
                  <a:cubicBezTo>
                    <a:pt x="66925" y="174516"/>
                    <a:pt x="63814" y="170471"/>
                    <a:pt x="61015" y="166739"/>
                  </a:cubicBezTo>
                  <a:cubicBezTo>
                    <a:pt x="55104" y="159273"/>
                    <a:pt x="50438" y="150562"/>
                    <a:pt x="45772" y="142474"/>
                  </a:cubicBezTo>
                  <a:cubicBezTo>
                    <a:pt x="41728" y="134075"/>
                    <a:pt x="37684" y="125676"/>
                    <a:pt x="34884" y="117277"/>
                  </a:cubicBezTo>
                  <a:cubicBezTo>
                    <a:pt x="31462" y="108878"/>
                    <a:pt x="29907" y="100479"/>
                    <a:pt x="28040" y="92702"/>
                  </a:cubicBezTo>
                  <a:cubicBezTo>
                    <a:pt x="26796" y="84614"/>
                    <a:pt x="25241" y="77148"/>
                    <a:pt x="24618" y="69993"/>
                  </a:cubicBezTo>
                  <a:cubicBezTo>
                    <a:pt x="22752" y="55994"/>
                    <a:pt x="23374" y="44173"/>
                    <a:pt x="23685" y="35774"/>
                  </a:cubicBezTo>
                  <a:cubicBezTo>
                    <a:pt x="23996" y="27997"/>
                    <a:pt x="24930" y="23331"/>
                    <a:pt x="24930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3A692802-8008-4918-B611-E751BBAA7870}"/>
                </a:ext>
              </a:extLst>
            </p:cNvPr>
            <p:cNvSpPr/>
            <p:nvPr/>
          </p:nvSpPr>
          <p:spPr>
            <a:xfrm flipH="1">
              <a:off x="14893183" y="5861862"/>
              <a:ext cx="124432" cy="93324"/>
            </a:xfrm>
            <a:custGeom>
              <a:avLst/>
              <a:gdLst>
                <a:gd name="connsiteX0" fmla="*/ 23331 w 124431"/>
                <a:gd name="connsiteY0" fmla="*/ 23331 h 93323"/>
                <a:gd name="connsiteX1" fmla="*/ 26442 w 124431"/>
                <a:gd name="connsiteY1" fmla="*/ 27686 h 93323"/>
                <a:gd name="connsiteX2" fmla="*/ 35152 w 124431"/>
                <a:gd name="connsiteY2" fmla="*/ 38263 h 93323"/>
                <a:gd name="connsiteX3" fmla="*/ 65638 w 124431"/>
                <a:gd name="connsiteY3" fmla="*/ 65327 h 93323"/>
                <a:gd name="connsiteX4" fmla="*/ 101101 w 124431"/>
                <a:gd name="connsiteY4" fmla="*/ 84925 h 93323"/>
                <a:gd name="connsiteX5" fmla="*/ 114166 w 124431"/>
                <a:gd name="connsiteY5" fmla="*/ 89280 h 93323"/>
                <a:gd name="connsiteX6" fmla="*/ 119143 w 124431"/>
                <a:gd name="connsiteY6" fmla="*/ 90835 h 93323"/>
                <a:gd name="connsiteX7" fmla="*/ 113855 w 124431"/>
                <a:gd name="connsiteY7" fmla="*/ 91146 h 93323"/>
                <a:gd name="connsiteX8" fmla="*/ 99856 w 124431"/>
                <a:gd name="connsiteY8" fmla="*/ 90213 h 93323"/>
                <a:gd name="connsiteX9" fmla="*/ 60038 w 124431"/>
                <a:gd name="connsiteY9" fmla="*/ 73415 h 93323"/>
                <a:gd name="connsiteX10" fmla="*/ 30797 w 124431"/>
                <a:gd name="connsiteY10" fmla="*/ 41685 h 93323"/>
                <a:gd name="connsiteX11" fmla="*/ 23331 w 124431"/>
                <a:gd name="connsiteY11" fmla="*/ 23331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431" h="93323">
                  <a:moveTo>
                    <a:pt x="23331" y="23331"/>
                  </a:moveTo>
                  <a:cubicBezTo>
                    <a:pt x="23331" y="23331"/>
                    <a:pt x="24575" y="24886"/>
                    <a:pt x="26442" y="27686"/>
                  </a:cubicBezTo>
                  <a:cubicBezTo>
                    <a:pt x="28308" y="30486"/>
                    <a:pt x="31419" y="33908"/>
                    <a:pt x="35152" y="38263"/>
                  </a:cubicBezTo>
                  <a:cubicBezTo>
                    <a:pt x="42618" y="46662"/>
                    <a:pt x="53506" y="56616"/>
                    <a:pt x="65638" y="65327"/>
                  </a:cubicBezTo>
                  <a:cubicBezTo>
                    <a:pt x="77459" y="74037"/>
                    <a:pt x="90835" y="80881"/>
                    <a:pt x="101101" y="84925"/>
                  </a:cubicBezTo>
                  <a:cubicBezTo>
                    <a:pt x="106389" y="86791"/>
                    <a:pt x="110744" y="88658"/>
                    <a:pt x="114166" y="89280"/>
                  </a:cubicBezTo>
                  <a:cubicBezTo>
                    <a:pt x="117277" y="90213"/>
                    <a:pt x="119143" y="90835"/>
                    <a:pt x="119143" y="90835"/>
                  </a:cubicBezTo>
                  <a:cubicBezTo>
                    <a:pt x="119143" y="90835"/>
                    <a:pt x="117277" y="91146"/>
                    <a:pt x="113855" y="91146"/>
                  </a:cubicBezTo>
                  <a:cubicBezTo>
                    <a:pt x="110433" y="91146"/>
                    <a:pt x="105456" y="91146"/>
                    <a:pt x="99856" y="90213"/>
                  </a:cubicBezTo>
                  <a:cubicBezTo>
                    <a:pt x="88347" y="88347"/>
                    <a:pt x="73104" y="82747"/>
                    <a:pt x="60038" y="73415"/>
                  </a:cubicBezTo>
                  <a:cubicBezTo>
                    <a:pt x="46973" y="64393"/>
                    <a:pt x="36707" y="51950"/>
                    <a:pt x="30797" y="41685"/>
                  </a:cubicBezTo>
                  <a:cubicBezTo>
                    <a:pt x="24886" y="30797"/>
                    <a:pt x="23331" y="23331"/>
                    <a:pt x="23331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8C8B6233-1082-4037-B61A-00A01FFC7463}"/>
                </a:ext>
              </a:extLst>
            </p:cNvPr>
            <p:cNvSpPr/>
            <p:nvPr/>
          </p:nvSpPr>
          <p:spPr>
            <a:xfrm flipH="1">
              <a:off x="15124591" y="5412664"/>
              <a:ext cx="373295" cy="497727"/>
            </a:xfrm>
            <a:custGeom>
              <a:avLst/>
              <a:gdLst>
                <a:gd name="connsiteX0" fmla="*/ 354595 w 373295"/>
                <a:gd name="connsiteY0" fmla="*/ 433956 h 497726"/>
                <a:gd name="connsiteX1" fmla="*/ 142128 w 373295"/>
                <a:gd name="connsiteY1" fmla="*/ 466930 h 497726"/>
                <a:gd name="connsiteX2" fmla="*/ 24851 w 373295"/>
                <a:gd name="connsiteY2" fmla="*/ 305480 h 497726"/>
                <a:gd name="connsiteX3" fmla="*/ 24540 w 373295"/>
                <a:gd name="connsiteY3" fmla="*/ 311079 h 497726"/>
                <a:gd name="connsiteX4" fmla="*/ 62491 w 373295"/>
                <a:gd name="connsiteY4" fmla="*/ 398182 h 497726"/>
                <a:gd name="connsiteX5" fmla="*/ 128129 w 373295"/>
                <a:gd name="connsiteY5" fmla="*/ 435822 h 497726"/>
                <a:gd name="connsiteX6" fmla="*/ 128440 w 373295"/>
                <a:gd name="connsiteY6" fmla="*/ 435822 h 497726"/>
                <a:gd name="connsiteX7" fmla="*/ 139328 w 373295"/>
                <a:gd name="connsiteY7" fmla="*/ 439555 h 497726"/>
                <a:gd name="connsiteX8" fmla="*/ 277447 w 373295"/>
                <a:gd name="connsiteY8" fmla="*/ 452931 h 497726"/>
                <a:gd name="connsiteX9" fmla="*/ 283669 w 373295"/>
                <a:gd name="connsiteY9" fmla="*/ 452309 h 497726"/>
                <a:gd name="connsiteX10" fmla="*/ 310733 w 373295"/>
                <a:gd name="connsiteY10" fmla="*/ 441110 h 497726"/>
                <a:gd name="connsiteX11" fmla="*/ 327842 w 373295"/>
                <a:gd name="connsiteY11" fmla="*/ 411869 h 497726"/>
                <a:gd name="connsiteX12" fmla="*/ 338730 w 373295"/>
                <a:gd name="connsiteY12" fmla="*/ 335343 h 497726"/>
                <a:gd name="connsiteX13" fmla="*/ 345262 w 373295"/>
                <a:gd name="connsiteY13" fmla="*/ 188825 h 497726"/>
                <a:gd name="connsiteX14" fmla="*/ 341218 w 373295"/>
                <a:gd name="connsiteY14" fmla="*/ 142785 h 497726"/>
                <a:gd name="connsiteX15" fmla="*/ 345262 w 373295"/>
                <a:gd name="connsiteY15" fmla="*/ 23331 h 497726"/>
                <a:gd name="connsiteX16" fmla="*/ 370771 w 373295"/>
                <a:gd name="connsiteY16" fmla="*/ 24264 h 497726"/>
                <a:gd name="connsiteX17" fmla="*/ 364549 w 373295"/>
                <a:gd name="connsiteY17" fmla="*/ 146518 h 497726"/>
                <a:gd name="connsiteX18" fmla="*/ 354595 w 373295"/>
                <a:gd name="connsiteY18" fmla="*/ 433956 h 49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295" h="497726">
                  <a:moveTo>
                    <a:pt x="354595" y="433956"/>
                  </a:moveTo>
                  <a:cubicBezTo>
                    <a:pt x="348684" y="497416"/>
                    <a:pt x="240740" y="502082"/>
                    <a:pt x="142128" y="466930"/>
                  </a:cubicBezTo>
                  <a:cubicBezTo>
                    <a:pt x="43516" y="431778"/>
                    <a:pt x="16141" y="358363"/>
                    <a:pt x="24851" y="305480"/>
                  </a:cubicBezTo>
                  <a:cubicBezTo>
                    <a:pt x="24540" y="307346"/>
                    <a:pt x="24540" y="309213"/>
                    <a:pt x="24540" y="311079"/>
                  </a:cubicBezTo>
                  <a:cubicBezTo>
                    <a:pt x="23296" y="343743"/>
                    <a:pt x="36983" y="376095"/>
                    <a:pt x="62491" y="398182"/>
                  </a:cubicBezTo>
                  <a:cubicBezTo>
                    <a:pt x="78979" y="412180"/>
                    <a:pt x="100132" y="425557"/>
                    <a:pt x="128129" y="435822"/>
                  </a:cubicBezTo>
                  <a:cubicBezTo>
                    <a:pt x="128440" y="435822"/>
                    <a:pt x="128440" y="435822"/>
                    <a:pt x="128440" y="435822"/>
                  </a:cubicBezTo>
                  <a:cubicBezTo>
                    <a:pt x="132173" y="437066"/>
                    <a:pt x="135595" y="438622"/>
                    <a:pt x="139328" y="439555"/>
                  </a:cubicBezTo>
                  <a:cubicBezTo>
                    <a:pt x="174791" y="450754"/>
                    <a:pt x="219898" y="456664"/>
                    <a:pt x="277447" y="452931"/>
                  </a:cubicBezTo>
                  <a:cubicBezTo>
                    <a:pt x="278692" y="452620"/>
                    <a:pt x="281180" y="452620"/>
                    <a:pt x="283669" y="452309"/>
                  </a:cubicBezTo>
                  <a:cubicBezTo>
                    <a:pt x="293934" y="451376"/>
                    <a:pt x="303267" y="447643"/>
                    <a:pt x="310733" y="441110"/>
                  </a:cubicBezTo>
                  <a:cubicBezTo>
                    <a:pt x="319443" y="433956"/>
                    <a:pt x="325664" y="423690"/>
                    <a:pt x="327842" y="411869"/>
                  </a:cubicBezTo>
                  <a:cubicBezTo>
                    <a:pt x="331264" y="391960"/>
                    <a:pt x="335308" y="365518"/>
                    <a:pt x="338730" y="335343"/>
                  </a:cubicBezTo>
                  <a:cubicBezTo>
                    <a:pt x="343707" y="290237"/>
                    <a:pt x="347751" y="237665"/>
                    <a:pt x="345262" y="188825"/>
                  </a:cubicBezTo>
                  <a:cubicBezTo>
                    <a:pt x="344640" y="172960"/>
                    <a:pt x="343396" y="157406"/>
                    <a:pt x="341218" y="142785"/>
                  </a:cubicBezTo>
                  <a:cubicBezTo>
                    <a:pt x="333753" y="92702"/>
                    <a:pt x="336552" y="53817"/>
                    <a:pt x="345262" y="23331"/>
                  </a:cubicBezTo>
                  <a:lnTo>
                    <a:pt x="370771" y="24264"/>
                  </a:lnTo>
                  <a:cubicBezTo>
                    <a:pt x="367971" y="24264"/>
                    <a:pt x="347129" y="27997"/>
                    <a:pt x="364549" y="146518"/>
                  </a:cubicBezTo>
                  <a:cubicBezTo>
                    <a:pt x="383525" y="273439"/>
                    <a:pt x="359261" y="381383"/>
                    <a:pt x="354595" y="433956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FEC260DE-1E9B-4B60-B56B-E83CF575432E}"/>
                </a:ext>
              </a:extLst>
            </p:cNvPr>
            <p:cNvSpPr/>
            <p:nvPr/>
          </p:nvSpPr>
          <p:spPr>
            <a:xfrm flipH="1">
              <a:off x="14694403" y="5381867"/>
              <a:ext cx="404403" cy="653266"/>
            </a:xfrm>
            <a:custGeom>
              <a:avLst/>
              <a:gdLst>
                <a:gd name="connsiteX0" fmla="*/ 342498 w 404402"/>
                <a:gd name="connsiteY0" fmla="*/ 630247 h 653266"/>
                <a:gd name="connsiteX1" fmla="*/ 38885 w 404402"/>
                <a:gd name="connsiteY1" fmla="*/ 593228 h 653266"/>
                <a:gd name="connsiteX2" fmla="*/ 38574 w 404402"/>
                <a:gd name="connsiteY2" fmla="*/ 592917 h 653266"/>
                <a:gd name="connsiteX3" fmla="*/ 34841 w 404402"/>
                <a:gd name="connsiteY3" fmla="*/ 588873 h 653266"/>
                <a:gd name="connsiteX4" fmla="*/ 23331 w 404402"/>
                <a:gd name="connsiteY4" fmla="*/ 570519 h 653266"/>
                <a:gd name="connsiteX5" fmla="*/ 24264 w 404402"/>
                <a:gd name="connsiteY5" fmla="*/ 571764 h 653266"/>
                <a:gd name="connsiteX6" fmla="*/ 54750 w 404402"/>
                <a:gd name="connsiteY6" fmla="*/ 595095 h 653266"/>
                <a:gd name="connsiteX7" fmla="*/ 203446 w 404402"/>
                <a:gd name="connsiteY7" fmla="*/ 627447 h 653266"/>
                <a:gd name="connsiteX8" fmla="*/ 346542 w 404402"/>
                <a:gd name="connsiteY8" fmla="*/ 604116 h 653266"/>
                <a:gd name="connsiteX9" fmla="*/ 353075 w 404402"/>
                <a:gd name="connsiteY9" fmla="*/ 601005 h 653266"/>
                <a:gd name="connsiteX10" fmla="*/ 353386 w 404402"/>
                <a:gd name="connsiteY10" fmla="*/ 601005 h 653266"/>
                <a:gd name="connsiteX11" fmla="*/ 354008 w 404402"/>
                <a:gd name="connsiteY11" fmla="*/ 600383 h 653266"/>
                <a:gd name="connsiteX12" fmla="*/ 369562 w 404402"/>
                <a:gd name="connsiteY12" fmla="*/ 538478 h 653266"/>
                <a:gd name="connsiteX13" fmla="*/ 301436 w 404402"/>
                <a:gd name="connsiteY13" fmla="*/ 316679 h 653266"/>
                <a:gd name="connsiteX14" fmla="*/ 223044 w 404402"/>
                <a:gd name="connsiteY14" fmla="*/ 27064 h 653266"/>
                <a:gd name="connsiteX15" fmla="*/ 245753 w 404402"/>
                <a:gd name="connsiteY15" fmla="*/ 23331 h 653266"/>
                <a:gd name="connsiteX16" fmla="*/ 318234 w 404402"/>
                <a:gd name="connsiteY16" fmla="*/ 276861 h 653266"/>
                <a:gd name="connsiteX17" fmla="*/ 388227 w 404402"/>
                <a:gd name="connsiteY17" fmla="*/ 527590 h 653266"/>
                <a:gd name="connsiteX18" fmla="*/ 342498 w 404402"/>
                <a:gd name="connsiteY18" fmla="*/ 630247 h 653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402" h="653266">
                  <a:moveTo>
                    <a:pt x="342498" y="630247"/>
                  </a:moveTo>
                  <a:cubicBezTo>
                    <a:pt x="301436" y="642068"/>
                    <a:pt x="121321" y="677842"/>
                    <a:pt x="38885" y="593228"/>
                  </a:cubicBezTo>
                  <a:cubicBezTo>
                    <a:pt x="38574" y="592917"/>
                    <a:pt x="38574" y="592917"/>
                    <a:pt x="38574" y="592917"/>
                  </a:cubicBezTo>
                  <a:cubicBezTo>
                    <a:pt x="37329" y="591673"/>
                    <a:pt x="36085" y="590117"/>
                    <a:pt x="34841" y="588873"/>
                  </a:cubicBezTo>
                  <a:cubicBezTo>
                    <a:pt x="30486" y="583585"/>
                    <a:pt x="26753" y="577363"/>
                    <a:pt x="23331" y="570519"/>
                  </a:cubicBezTo>
                  <a:cubicBezTo>
                    <a:pt x="23642" y="570831"/>
                    <a:pt x="23953" y="571142"/>
                    <a:pt x="24264" y="571764"/>
                  </a:cubicBezTo>
                  <a:cubicBezTo>
                    <a:pt x="32041" y="579852"/>
                    <a:pt x="42307" y="587629"/>
                    <a:pt x="54750" y="595095"/>
                  </a:cubicBezTo>
                  <a:cubicBezTo>
                    <a:pt x="107322" y="618426"/>
                    <a:pt x="158028" y="627136"/>
                    <a:pt x="203446" y="627447"/>
                  </a:cubicBezTo>
                  <a:cubicBezTo>
                    <a:pt x="261929" y="628691"/>
                    <a:pt x="311701" y="616248"/>
                    <a:pt x="346542" y="604116"/>
                  </a:cubicBezTo>
                  <a:cubicBezTo>
                    <a:pt x="348720" y="603494"/>
                    <a:pt x="351208" y="602250"/>
                    <a:pt x="353075" y="601005"/>
                  </a:cubicBezTo>
                  <a:lnTo>
                    <a:pt x="353386" y="601005"/>
                  </a:lnTo>
                  <a:cubicBezTo>
                    <a:pt x="353697" y="600694"/>
                    <a:pt x="354008" y="600694"/>
                    <a:pt x="354008" y="600383"/>
                  </a:cubicBezTo>
                  <a:cubicBezTo>
                    <a:pt x="375162" y="588251"/>
                    <a:pt x="382938" y="560565"/>
                    <a:pt x="369562" y="538478"/>
                  </a:cubicBezTo>
                  <a:cubicBezTo>
                    <a:pt x="331610" y="475640"/>
                    <a:pt x="302991" y="398181"/>
                    <a:pt x="301436" y="316679"/>
                  </a:cubicBezTo>
                  <a:cubicBezTo>
                    <a:pt x="299569" y="207179"/>
                    <a:pt x="266595" y="106078"/>
                    <a:pt x="223044" y="27064"/>
                  </a:cubicBezTo>
                  <a:lnTo>
                    <a:pt x="245753" y="23331"/>
                  </a:lnTo>
                  <a:cubicBezTo>
                    <a:pt x="267528" y="58794"/>
                    <a:pt x="321034" y="174516"/>
                    <a:pt x="318234" y="276861"/>
                  </a:cubicBezTo>
                  <a:cubicBezTo>
                    <a:pt x="314501" y="410936"/>
                    <a:pt x="350275" y="479373"/>
                    <a:pt x="388227" y="527590"/>
                  </a:cubicBezTo>
                  <a:cubicBezTo>
                    <a:pt x="426801" y="575186"/>
                    <a:pt x="389160" y="617181"/>
                    <a:pt x="342498" y="630247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17" name="Group 1116">
            <a:extLst>
              <a:ext uri="{FF2B5EF4-FFF2-40B4-BE49-F238E27FC236}">
                <a16:creationId xmlns:a16="http://schemas.microsoft.com/office/drawing/2014/main" id="{25BFD11C-6A99-486A-AE54-12F0E484843E}"/>
              </a:ext>
            </a:extLst>
          </p:cNvPr>
          <p:cNvGrpSpPr/>
          <p:nvPr/>
        </p:nvGrpSpPr>
        <p:grpSpPr>
          <a:xfrm rot="15190775">
            <a:off x="16966336" y="4886014"/>
            <a:ext cx="89000" cy="1207925"/>
            <a:chOff x="16600263" y="5306274"/>
            <a:chExt cx="166689" cy="2262331"/>
          </a:xfrm>
        </p:grpSpPr>
        <p:sp>
          <p:nvSpPr>
            <p:cNvPr id="1116" name="Rectangle 1115">
              <a:extLst>
                <a:ext uri="{FF2B5EF4-FFF2-40B4-BE49-F238E27FC236}">
                  <a16:creationId xmlns:a16="http://schemas.microsoft.com/office/drawing/2014/main" id="{19A85E9F-ADF3-4105-9CBD-248028461956}"/>
                </a:ext>
              </a:extLst>
            </p:cNvPr>
            <p:cNvSpPr/>
            <p:nvPr/>
          </p:nvSpPr>
          <p:spPr>
            <a:xfrm>
              <a:off x="16642838" y="5982102"/>
              <a:ext cx="81538" cy="158650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Rectangle: Rounded Corners 1114">
              <a:extLst>
                <a:ext uri="{FF2B5EF4-FFF2-40B4-BE49-F238E27FC236}">
                  <a16:creationId xmlns:a16="http://schemas.microsoft.com/office/drawing/2014/main" id="{B651B0FE-DC51-4A55-9288-4A099DE5AA02}"/>
                </a:ext>
              </a:extLst>
            </p:cNvPr>
            <p:cNvSpPr/>
            <p:nvPr/>
          </p:nvSpPr>
          <p:spPr>
            <a:xfrm>
              <a:off x="16600263" y="5306274"/>
              <a:ext cx="166689" cy="707933"/>
            </a:xfrm>
            <a:prstGeom prst="roundRect">
              <a:avLst>
                <a:gd name="adj" fmla="val 30953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9" name="Group 958">
            <a:extLst>
              <a:ext uri="{FF2B5EF4-FFF2-40B4-BE49-F238E27FC236}">
                <a16:creationId xmlns:a16="http://schemas.microsoft.com/office/drawing/2014/main" id="{40EB8446-CD53-4A68-A5FC-FBE9ED822D76}"/>
              </a:ext>
            </a:extLst>
          </p:cNvPr>
          <p:cNvGrpSpPr/>
          <p:nvPr/>
        </p:nvGrpSpPr>
        <p:grpSpPr>
          <a:xfrm>
            <a:off x="17546905" y="4942533"/>
            <a:ext cx="412465" cy="686164"/>
            <a:chOff x="17546905" y="4942533"/>
            <a:chExt cx="412465" cy="686164"/>
          </a:xfrm>
        </p:grpSpPr>
        <p:grpSp>
          <p:nvGrpSpPr>
            <p:cNvPr id="535" name="Group 534">
              <a:extLst>
                <a:ext uri="{FF2B5EF4-FFF2-40B4-BE49-F238E27FC236}">
                  <a16:creationId xmlns:a16="http://schemas.microsoft.com/office/drawing/2014/main" id="{8E762158-0589-4280-B47A-A5F15CD92F5F}"/>
                </a:ext>
              </a:extLst>
            </p:cNvPr>
            <p:cNvGrpSpPr/>
            <p:nvPr/>
          </p:nvGrpSpPr>
          <p:grpSpPr>
            <a:xfrm>
              <a:off x="17581852" y="4942533"/>
              <a:ext cx="343584" cy="686164"/>
              <a:chOff x="16182851" y="-5411348"/>
              <a:chExt cx="3819525" cy="7627938"/>
            </a:xfrm>
          </p:grpSpPr>
          <p:sp>
            <p:nvSpPr>
              <p:cNvPr id="536" name="AutoShape 4">
                <a:extLst>
                  <a:ext uri="{FF2B5EF4-FFF2-40B4-BE49-F238E27FC236}">
                    <a16:creationId xmlns:a16="http://schemas.microsoft.com/office/drawing/2014/main" id="{9F6588D3-42D6-428F-A7DA-E4FF2B90907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7">
                <a:extLst>
                  <a:ext uri="{FF2B5EF4-FFF2-40B4-BE49-F238E27FC236}">
                    <a16:creationId xmlns:a16="http://schemas.microsoft.com/office/drawing/2014/main" id="{143B26F3-2CFE-45DB-B17F-8756D87D63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Rectangle 13">
                <a:extLst>
                  <a:ext uri="{FF2B5EF4-FFF2-40B4-BE49-F238E27FC236}">
                    <a16:creationId xmlns:a16="http://schemas.microsoft.com/office/drawing/2014/main" id="{63B9A575-D2E3-4497-A4AF-1E5F2A31C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Rectangle 15">
                <a:extLst>
                  <a:ext uri="{FF2B5EF4-FFF2-40B4-BE49-F238E27FC236}">
                    <a16:creationId xmlns:a16="http://schemas.microsoft.com/office/drawing/2014/main" id="{EC311693-C792-4954-8CBF-62CB21428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6">
                <a:extLst>
                  <a:ext uri="{FF2B5EF4-FFF2-40B4-BE49-F238E27FC236}">
                    <a16:creationId xmlns:a16="http://schemas.microsoft.com/office/drawing/2014/main" id="{4288D042-7494-405D-B428-8DBE252E0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541" name="Graphic 540">
                <a:extLst>
                  <a:ext uri="{FF2B5EF4-FFF2-40B4-BE49-F238E27FC236}">
                    <a16:creationId xmlns:a16="http://schemas.microsoft.com/office/drawing/2014/main" id="{D7C66A90-488C-4FAF-BB4E-FE0E1A7EDD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542" name="Group 541">
                <a:extLst>
                  <a:ext uri="{FF2B5EF4-FFF2-40B4-BE49-F238E27FC236}">
                    <a16:creationId xmlns:a16="http://schemas.microsoft.com/office/drawing/2014/main" id="{DD6DD3A0-CFCC-4769-9E40-E0A3C1D3ED86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544" name="Rectangle: Rounded Corners 543">
                  <a:extLst>
                    <a:ext uri="{FF2B5EF4-FFF2-40B4-BE49-F238E27FC236}">
                      <a16:creationId xmlns:a16="http://schemas.microsoft.com/office/drawing/2014/main" id="{D7438BB9-2418-4217-86E5-1FDE4EB40EFF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5" name="Rectangle: Rounded Corners 544">
                  <a:extLst>
                    <a:ext uri="{FF2B5EF4-FFF2-40B4-BE49-F238E27FC236}">
                      <a16:creationId xmlns:a16="http://schemas.microsoft.com/office/drawing/2014/main" id="{4A59E3BD-C512-4A39-B31C-1C04513FB5A7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6" name="Group 545">
                  <a:extLst>
                    <a:ext uri="{FF2B5EF4-FFF2-40B4-BE49-F238E27FC236}">
                      <a16:creationId xmlns:a16="http://schemas.microsoft.com/office/drawing/2014/main" id="{207AE96B-0C61-4050-BE50-50D950C0DA40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547" name="Oval 546">
                    <a:extLst>
                      <a:ext uri="{FF2B5EF4-FFF2-40B4-BE49-F238E27FC236}">
                        <a16:creationId xmlns:a16="http://schemas.microsoft.com/office/drawing/2014/main" id="{DD387321-188D-454F-B8DE-A78CAFD99A9D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8" name="Oval 547">
                    <a:extLst>
                      <a:ext uri="{FF2B5EF4-FFF2-40B4-BE49-F238E27FC236}">
                        <a16:creationId xmlns:a16="http://schemas.microsoft.com/office/drawing/2014/main" id="{DE506BAB-5CB9-403C-A21C-C70C9CD6BE84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9" name="Oval 548">
                    <a:extLst>
                      <a:ext uri="{FF2B5EF4-FFF2-40B4-BE49-F238E27FC236}">
                        <a16:creationId xmlns:a16="http://schemas.microsoft.com/office/drawing/2014/main" id="{8CE962DF-C6A4-4179-8765-75F0A0FC67ED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E58A0DDD-FB3E-4346-B82B-D2FC487E5411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39FB4ACA-F90B-47A4-A0CB-A15356623158}"/>
                </a:ext>
              </a:extLst>
            </p:cNvPr>
            <p:cNvSpPr/>
            <p:nvPr/>
          </p:nvSpPr>
          <p:spPr>
            <a:xfrm>
              <a:off x="17580853" y="5180244"/>
              <a:ext cx="344583" cy="26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87BE1C2D-B9C9-4174-A813-2E0433C29ADC}"/>
                </a:ext>
              </a:extLst>
            </p:cNvPr>
            <p:cNvSpPr/>
            <p:nvPr/>
          </p:nvSpPr>
          <p:spPr>
            <a:xfrm>
              <a:off x="17580853" y="5335069"/>
              <a:ext cx="344583" cy="26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Rectangle: Top Corners Rounded 533">
              <a:extLst>
                <a:ext uri="{FF2B5EF4-FFF2-40B4-BE49-F238E27FC236}">
                  <a16:creationId xmlns:a16="http://schemas.microsoft.com/office/drawing/2014/main" id="{4CD81575-00A8-43C0-B27C-4CC4EA5E9F75}"/>
                </a:ext>
              </a:extLst>
            </p:cNvPr>
            <p:cNvSpPr/>
            <p:nvPr/>
          </p:nvSpPr>
          <p:spPr>
            <a:xfrm rot="16200000">
              <a:off x="17425231" y="5266639"/>
              <a:ext cx="281299" cy="379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53" name="Rectangle: Top Corners Rounded 552">
              <a:extLst>
                <a:ext uri="{FF2B5EF4-FFF2-40B4-BE49-F238E27FC236}">
                  <a16:creationId xmlns:a16="http://schemas.microsoft.com/office/drawing/2014/main" id="{F10D5A6E-5CF3-41B7-B59F-3B303DFCED85}"/>
                </a:ext>
              </a:extLst>
            </p:cNvPr>
            <p:cNvSpPr/>
            <p:nvPr/>
          </p:nvSpPr>
          <p:spPr>
            <a:xfrm rot="5400000">
              <a:off x="17799744" y="5266639"/>
              <a:ext cx="281299" cy="379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765" name="Picture 764">
            <a:extLst>
              <a:ext uri="{FF2B5EF4-FFF2-40B4-BE49-F238E27FC236}">
                <a16:creationId xmlns:a16="http://schemas.microsoft.com/office/drawing/2014/main" id="{E88DB72A-FA03-4D57-B8E8-8578B6103D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4639" y="731173"/>
            <a:ext cx="2553056" cy="4525006"/>
          </a:xfrm>
          <a:prstGeom prst="rect">
            <a:avLst/>
          </a:prstGeom>
        </p:spPr>
      </p:pic>
      <p:sp>
        <p:nvSpPr>
          <p:cNvPr id="1078" name="Freeform: Shape 1077">
            <a:extLst>
              <a:ext uri="{FF2B5EF4-FFF2-40B4-BE49-F238E27FC236}">
                <a16:creationId xmlns:a16="http://schemas.microsoft.com/office/drawing/2014/main" id="{6FF5340D-AA8A-4379-BE9D-C305565DF3B1}"/>
              </a:ext>
            </a:extLst>
          </p:cNvPr>
          <p:cNvSpPr/>
          <p:nvPr/>
        </p:nvSpPr>
        <p:spPr>
          <a:xfrm rot="15813260" flipH="1">
            <a:off x="16267612" y="5219628"/>
            <a:ext cx="440223" cy="545990"/>
          </a:xfrm>
          <a:custGeom>
            <a:avLst/>
            <a:gdLst>
              <a:gd name="connsiteX0" fmla="*/ 388715 w 435510"/>
              <a:gd name="connsiteY0" fmla="*/ 815934 h 839914"/>
              <a:gd name="connsiteX1" fmla="*/ 329299 w 435510"/>
              <a:gd name="connsiteY1" fmla="*/ 750607 h 839914"/>
              <a:gd name="connsiteX2" fmla="*/ 206423 w 435510"/>
              <a:gd name="connsiteY2" fmla="*/ 551205 h 839914"/>
              <a:gd name="connsiteX3" fmla="*/ 64259 w 435510"/>
              <a:gd name="connsiteY3" fmla="*/ 238259 h 839914"/>
              <a:gd name="connsiteX4" fmla="*/ 53683 w 435510"/>
              <a:gd name="connsiteY4" fmla="*/ 209018 h 839914"/>
              <a:gd name="connsiteX5" fmla="*/ 23508 w 435510"/>
              <a:gd name="connsiteY5" fmla="*/ 77431 h 839914"/>
              <a:gd name="connsiteX6" fmla="*/ 67681 w 435510"/>
              <a:gd name="connsiteY6" fmla="*/ 25792 h 839914"/>
              <a:gd name="connsiteX7" fmla="*/ 158205 w 435510"/>
              <a:gd name="connsiteY7" fmla="*/ 86142 h 839914"/>
              <a:gd name="connsiteX8" fmla="*/ 170960 w 435510"/>
              <a:gd name="connsiteY8" fmla="*/ 99207 h 839914"/>
              <a:gd name="connsiteX9" fmla="*/ 171893 w 435510"/>
              <a:gd name="connsiteY9" fmla="*/ 100140 h 839914"/>
              <a:gd name="connsiteX10" fmla="*/ 188380 w 435510"/>
              <a:gd name="connsiteY10" fmla="*/ 118494 h 839914"/>
              <a:gd name="connsiteX11" fmla="*/ 206734 w 435510"/>
              <a:gd name="connsiteY11" fmla="*/ 140269 h 839914"/>
              <a:gd name="connsiteX12" fmla="*/ 434133 w 435510"/>
              <a:gd name="connsiteY12" fmla="*/ 713900 h 839914"/>
              <a:gd name="connsiteX13" fmla="*/ 433822 w 435510"/>
              <a:gd name="connsiteY13" fmla="*/ 713900 h 839914"/>
              <a:gd name="connsiteX14" fmla="*/ 436932 w 435510"/>
              <a:gd name="connsiteY14" fmla="*/ 746563 h 839914"/>
              <a:gd name="connsiteX15" fmla="*/ 388715 w 435510"/>
              <a:gd name="connsiteY15" fmla="*/ 815934 h 8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5510" h="839914">
                <a:moveTo>
                  <a:pt x="388715" y="815934"/>
                </a:moveTo>
                <a:cubicBezTo>
                  <a:pt x="371917" y="802868"/>
                  <a:pt x="351386" y="780471"/>
                  <a:pt x="329299" y="750607"/>
                </a:cubicBezTo>
                <a:cubicBezTo>
                  <a:pt x="291658" y="700212"/>
                  <a:pt x="248418" y="629286"/>
                  <a:pt x="206423" y="551205"/>
                </a:cubicBezTo>
                <a:cubicBezTo>
                  <a:pt x="151362" y="448860"/>
                  <a:pt x="98478" y="334383"/>
                  <a:pt x="64259" y="238259"/>
                </a:cubicBezTo>
                <a:cubicBezTo>
                  <a:pt x="60527" y="228305"/>
                  <a:pt x="57105" y="218661"/>
                  <a:pt x="53683" y="209018"/>
                </a:cubicBezTo>
                <a:cubicBezTo>
                  <a:pt x="35951" y="156134"/>
                  <a:pt x="25064" y="110406"/>
                  <a:pt x="23508" y="77431"/>
                </a:cubicBezTo>
                <a:cubicBezTo>
                  <a:pt x="21642" y="36680"/>
                  <a:pt x="34396" y="15838"/>
                  <a:pt x="67681" y="25792"/>
                </a:cubicBezTo>
                <a:cubicBezTo>
                  <a:pt x="88835" y="32325"/>
                  <a:pt x="118698" y="51301"/>
                  <a:pt x="158205" y="86142"/>
                </a:cubicBezTo>
                <a:cubicBezTo>
                  <a:pt x="158205" y="86142"/>
                  <a:pt x="162872" y="90186"/>
                  <a:pt x="170960" y="99207"/>
                </a:cubicBezTo>
                <a:cubicBezTo>
                  <a:pt x="171271" y="99518"/>
                  <a:pt x="171582" y="99829"/>
                  <a:pt x="171893" y="100140"/>
                </a:cubicBezTo>
                <a:cubicBezTo>
                  <a:pt x="176559" y="105117"/>
                  <a:pt x="182158" y="111028"/>
                  <a:pt x="188380" y="118494"/>
                </a:cubicBezTo>
                <a:cubicBezTo>
                  <a:pt x="193980" y="124715"/>
                  <a:pt x="200201" y="132181"/>
                  <a:pt x="206734" y="140269"/>
                </a:cubicBezTo>
                <a:cubicBezTo>
                  <a:pt x="277660" y="227372"/>
                  <a:pt x="402714" y="418996"/>
                  <a:pt x="434133" y="713900"/>
                </a:cubicBezTo>
                <a:lnTo>
                  <a:pt x="433822" y="713900"/>
                </a:lnTo>
                <a:cubicBezTo>
                  <a:pt x="435066" y="724787"/>
                  <a:pt x="436310" y="735675"/>
                  <a:pt x="436932" y="746563"/>
                </a:cubicBezTo>
                <a:cubicBezTo>
                  <a:pt x="444087" y="827444"/>
                  <a:pt x="423867" y="842686"/>
                  <a:pt x="388715" y="815934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48" name="Group 1247">
            <a:extLst>
              <a:ext uri="{FF2B5EF4-FFF2-40B4-BE49-F238E27FC236}">
                <a16:creationId xmlns:a16="http://schemas.microsoft.com/office/drawing/2014/main" id="{DF30BA40-5F02-4338-BBFA-5612B670F101}"/>
              </a:ext>
            </a:extLst>
          </p:cNvPr>
          <p:cNvGrpSpPr/>
          <p:nvPr/>
        </p:nvGrpSpPr>
        <p:grpSpPr>
          <a:xfrm>
            <a:off x="14407368" y="2947854"/>
            <a:ext cx="1797214" cy="1797214"/>
            <a:chOff x="12784919" y="2856414"/>
            <a:chExt cx="1797214" cy="1797214"/>
          </a:xfrm>
        </p:grpSpPr>
        <p:grpSp>
          <p:nvGrpSpPr>
            <p:cNvPr id="1246" name="Group 1245">
              <a:extLst>
                <a:ext uri="{FF2B5EF4-FFF2-40B4-BE49-F238E27FC236}">
                  <a16:creationId xmlns:a16="http://schemas.microsoft.com/office/drawing/2014/main" id="{6E701F72-E202-4AC1-801F-3CC78F5B9776}"/>
                </a:ext>
              </a:extLst>
            </p:cNvPr>
            <p:cNvGrpSpPr/>
            <p:nvPr/>
          </p:nvGrpSpPr>
          <p:grpSpPr>
            <a:xfrm>
              <a:off x="12810008" y="3635183"/>
              <a:ext cx="976406" cy="630693"/>
              <a:chOff x="12810008" y="3635183"/>
              <a:chExt cx="976406" cy="630693"/>
            </a:xfrm>
          </p:grpSpPr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EF70B5A7-114C-4EB3-9726-74C6C506ECC6}"/>
                  </a:ext>
                </a:extLst>
              </p:cNvPr>
              <p:cNvSpPr/>
              <p:nvPr/>
            </p:nvSpPr>
            <p:spPr>
              <a:xfrm>
                <a:off x="13256048" y="3802002"/>
                <a:ext cx="520924" cy="423250"/>
              </a:xfrm>
              <a:custGeom>
                <a:avLst/>
                <a:gdLst>
                  <a:gd name="connsiteX0" fmla="*/ 497808 w 520923"/>
                  <a:gd name="connsiteY0" fmla="*/ 26949 h 423250"/>
                  <a:gd name="connsiteX1" fmla="*/ 498784 w 520923"/>
                  <a:gd name="connsiteY1" fmla="*/ 25322 h 423250"/>
                  <a:gd name="connsiteX2" fmla="*/ 295950 w 520923"/>
                  <a:gd name="connsiteY2" fmla="*/ 144157 h 423250"/>
                  <a:gd name="connsiteX3" fmla="*/ 24418 w 520923"/>
                  <a:gd name="connsiteY3" fmla="*/ 374992 h 423250"/>
                  <a:gd name="connsiteX4" fmla="*/ 37767 w 520923"/>
                  <a:gd name="connsiteY4" fmla="*/ 390619 h 423250"/>
                  <a:gd name="connsiteX5" fmla="*/ 46232 w 520923"/>
                  <a:gd name="connsiteY5" fmla="*/ 400712 h 423250"/>
                  <a:gd name="connsiteX6" fmla="*/ 309624 w 520923"/>
                  <a:gd name="connsiteY6" fmla="*/ 170529 h 423250"/>
                  <a:gd name="connsiteX7" fmla="*/ 480552 w 520923"/>
                  <a:gd name="connsiteY7" fmla="*/ 57879 h 423250"/>
                  <a:gd name="connsiteX8" fmla="*/ 481854 w 520923"/>
                  <a:gd name="connsiteY8" fmla="*/ 55600 h 423250"/>
                  <a:gd name="connsiteX9" fmla="*/ 497808 w 520923"/>
                  <a:gd name="connsiteY9" fmla="*/ 26949 h 42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0923" h="423250">
                    <a:moveTo>
                      <a:pt x="497808" y="26949"/>
                    </a:moveTo>
                    <a:cubicBezTo>
                      <a:pt x="498133" y="26298"/>
                      <a:pt x="498459" y="25973"/>
                      <a:pt x="498784" y="25322"/>
                    </a:cubicBezTo>
                    <a:cubicBezTo>
                      <a:pt x="441483" y="19136"/>
                      <a:pt x="370507" y="43228"/>
                      <a:pt x="295950" y="144157"/>
                    </a:cubicBezTo>
                    <a:cubicBezTo>
                      <a:pt x="209997" y="260063"/>
                      <a:pt x="116557" y="331690"/>
                      <a:pt x="24418" y="374992"/>
                    </a:cubicBezTo>
                    <a:lnTo>
                      <a:pt x="37767" y="390619"/>
                    </a:lnTo>
                    <a:lnTo>
                      <a:pt x="46232" y="400712"/>
                    </a:lnTo>
                    <a:cubicBezTo>
                      <a:pt x="136091" y="361317"/>
                      <a:pt x="228230" y="291318"/>
                      <a:pt x="309624" y="170529"/>
                    </a:cubicBezTo>
                    <a:cubicBezTo>
                      <a:pt x="370832" y="80019"/>
                      <a:pt x="430739" y="55600"/>
                      <a:pt x="480552" y="57879"/>
                    </a:cubicBezTo>
                    <a:cubicBezTo>
                      <a:pt x="480878" y="57228"/>
                      <a:pt x="481529" y="56251"/>
                      <a:pt x="481854" y="55600"/>
                    </a:cubicBezTo>
                    <a:cubicBezTo>
                      <a:pt x="487064" y="45833"/>
                      <a:pt x="492598" y="36391"/>
                      <a:pt x="497808" y="2694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CA69B3A9-AE02-4963-8897-E564E3F51F13}"/>
                  </a:ext>
                </a:extLst>
              </p:cNvPr>
              <p:cNvSpPr/>
              <p:nvPr/>
            </p:nvSpPr>
            <p:spPr>
              <a:xfrm>
                <a:off x="13037586" y="3635183"/>
                <a:ext cx="748828" cy="553481"/>
              </a:xfrm>
              <a:custGeom>
                <a:avLst/>
                <a:gdLst>
                  <a:gd name="connsiteX0" fmla="*/ 514412 w 748827"/>
                  <a:gd name="connsiteY0" fmla="*/ 310976 h 553481"/>
                  <a:gd name="connsiteX1" fmla="*/ 717247 w 748827"/>
                  <a:gd name="connsiteY1" fmla="*/ 192141 h 553481"/>
                  <a:gd name="connsiteX2" fmla="*/ 746549 w 748827"/>
                  <a:gd name="connsiteY2" fmla="*/ 144281 h 553481"/>
                  <a:gd name="connsiteX3" fmla="*/ 753711 w 748827"/>
                  <a:gd name="connsiteY3" fmla="*/ 133537 h 553481"/>
                  <a:gd name="connsiteX4" fmla="*/ 731572 w 748827"/>
                  <a:gd name="connsiteY4" fmla="*/ 82747 h 553481"/>
                  <a:gd name="connsiteX5" fmla="*/ 724084 w 748827"/>
                  <a:gd name="connsiteY5" fmla="*/ 52468 h 553481"/>
                  <a:gd name="connsiteX6" fmla="*/ 723758 w 748827"/>
                  <a:gd name="connsiteY6" fmla="*/ 52468 h 553481"/>
                  <a:gd name="connsiteX7" fmla="*/ 279020 w 748827"/>
                  <a:gd name="connsiteY7" fmla="*/ 156001 h 553481"/>
                  <a:gd name="connsiteX8" fmla="*/ 24418 w 748827"/>
                  <a:gd name="connsiteY8" fmla="*/ 283302 h 553481"/>
                  <a:gd name="connsiteX9" fmla="*/ 32883 w 748827"/>
                  <a:gd name="connsiteY9" fmla="*/ 293069 h 553481"/>
                  <a:gd name="connsiteX10" fmla="*/ 54697 w 748827"/>
                  <a:gd name="connsiteY10" fmla="*/ 318790 h 553481"/>
                  <a:gd name="connsiteX11" fmla="*/ 63813 w 748827"/>
                  <a:gd name="connsiteY11" fmla="*/ 329209 h 553481"/>
                  <a:gd name="connsiteX12" fmla="*/ 89859 w 748827"/>
                  <a:gd name="connsiteY12" fmla="*/ 360138 h 553481"/>
                  <a:gd name="connsiteX13" fmla="*/ 98324 w 748827"/>
                  <a:gd name="connsiteY13" fmla="*/ 370231 h 553481"/>
                  <a:gd name="connsiteX14" fmla="*/ 124696 w 748827"/>
                  <a:gd name="connsiteY14" fmla="*/ 401161 h 553481"/>
                  <a:gd name="connsiteX15" fmla="*/ 133161 w 748827"/>
                  <a:gd name="connsiteY15" fmla="*/ 411254 h 553481"/>
                  <a:gd name="connsiteX16" fmla="*/ 159858 w 748827"/>
                  <a:gd name="connsiteY16" fmla="*/ 442835 h 553481"/>
                  <a:gd name="connsiteX17" fmla="*/ 159858 w 748827"/>
                  <a:gd name="connsiteY17" fmla="*/ 442835 h 553481"/>
                  <a:gd name="connsiteX18" fmla="*/ 167998 w 748827"/>
                  <a:gd name="connsiteY18" fmla="*/ 452602 h 553481"/>
                  <a:gd name="connsiteX19" fmla="*/ 195021 w 748827"/>
                  <a:gd name="connsiteY19" fmla="*/ 484509 h 553481"/>
                  <a:gd name="connsiteX20" fmla="*/ 203160 w 748827"/>
                  <a:gd name="connsiteY20" fmla="*/ 494276 h 553481"/>
                  <a:gd name="connsiteX21" fmla="*/ 230834 w 748827"/>
                  <a:gd name="connsiteY21" fmla="*/ 527160 h 553481"/>
                  <a:gd name="connsiteX22" fmla="*/ 238648 w 748827"/>
                  <a:gd name="connsiteY22" fmla="*/ 536601 h 553481"/>
                  <a:gd name="connsiteX23" fmla="*/ 242881 w 748827"/>
                  <a:gd name="connsiteY23" fmla="*/ 541485 h 553481"/>
                  <a:gd name="connsiteX24" fmla="*/ 514412 w 748827"/>
                  <a:gd name="connsiteY24" fmla="*/ 310976 h 55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48827" h="553481">
                    <a:moveTo>
                      <a:pt x="514412" y="310976"/>
                    </a:moveTo>
                    <a:cubicBezTo>
                      <a:pt x="589295" y="210047"/>
                      <a:pt x="659945" y="186280"/>
                      <a:pt x="717247" y="192141"/>
                    </a:cubicBezTo>
                    <a:cubicBezTo>
                      <a:pt x="726688" y="175862"/>
                      <a:pt x="736456" y="159908"/>
                      <a:pt x="746549" y="144281"/>
                    </a:cubicBezTo>
                    <a:cubicBezTo>
                      <a:pt x="748828" y="140699"/>
                      <a:pt x="751432" y="137118"/>
                      <a:pt x="753711" y="133537"/>
                    </a:cubicBezTo>
                    <a:cubicBezTo>
                      <a:pt x="744595" y="117258"/>
                      <a:pt x="737107" y="100328"/>
                      <a:pt x="731572" y="82747"/>
                    </a:cubicBezTo>
                    <a:cubicBezTo>
                      <a:pt x="728316" y="72979"/>
                      <a:pt x="726037" y="62561"/>
                      <a:pt x="724084" y="52468"/>
                    </a:cubicBezTo>
                    <a:lnTo>
                      <a:pt x="723758" y="52468"/>
                    </a:lnTo>
                    <a:cubicBezTo>
                      <a:pt x="648224" y="1678"/>
                      <a:pt x="426506" y="10794"/>
                      <a:pt x="279020" y="156001"/>
                    </a:cubicBezTo>
                    <a:cubicBezTo>
                      <a:pt x="205765" y="227954"/>
                      <a:pt x="113952" y="271907"/>
                      <a:pt x="24418" y="283302"/>
                    </a:cubicBezTo>
                    <a:lnTo>
                      <a:pt x="32883" y="293069"/>
                    </a:lnTo>
                    <a:lnTo>
                      <a:pt x="54697" y="318790"/>
                    </a:lnTo>
                    <a:lnTo>
                      <a:pt x="63813" y="329209"/>
                    </a:lnTo>
                    <a:lnTo>
                      <a:pt x="89859" y="360138"/>
                    </a:lnTo>
                    <a:lnTo>
                      <a:pt x="98324" y="370231"/>
                    </a:lnTo>
                    <a:lnTo>
                      <a:pt x="124696" y="401161"/>
                    </a:lnTo>
                    <a:lnTo>
                      <a:pt x="133161" y="411254"/>
                    </a:lnTo>
                    <a:lnTo>
                      <a:pt x="159858" y="442835"/>
                    </a:lnTo>
                    <a:lnTo>
                      <a:pt x="159858" y="442835"/>
                    </a:lnTo>
                    <a:lnTo>
                      <a:pt x="167998" y="452602"/>
                    </a:lnTo>
                    <a:lnTo>
                      <a:pt x="195021" y="484509"/>
                    </a:lnTo>
                    <a:lnTo>
                      <a:pt x="203160" y="494276"/>
                    </a:lnTo>
                    <a:lnTo>
                      <a:pt x="230834" y="527160"/>
                    </a:lnTo>
                    <a:lnTo>
                      <a:pt x="238648" y="536601"/>
                    </a:lnTo>
                    <a:lnTo>
                      <a:pt x="242881" y="541485"/>
                    </a:lnTo>
                    <a:cubicBezTo>
                      <a:pt x="335019" y="498509"/>
                      <a:pt x="428460" y="426882"/>
                      <a:pt x="514412" y="310976"/>
                    </a:cubicBezTo>
                    <a:close/>
                  </a:path>
                </a:pathLst>
              </a:custGeom>
              <a:solidFill>
                <a:srgbClr val="FAD00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20F8E1AC-9539-43B7-883C-083B04D1CFE1}"/>
                  </a:ext>
                </a:extLst>
              </p:cNvPr>
              <p:cNvSpPr/>
              <p:nvPr/>
            </p:nvSpPr>
            <p:spPr>
              <a:xfrm>
                <a:off x="12815868" y="3841975"/>
                <a:ext cx="260462" cy="97673"/>
              </a:xfrm>
              <a:custGeom>
                <a:avLst/>
                <a:gdLst>
                  <a:gd name="connsiteX0" fmla="*/ 201207 w 260461"/>
                  <a:gd name="connsiteY0" fmla="*/ 79115 h 97673"/>
                  <a:gd name="connsiteX1" fmla="*/ 24418 w 260461"/>
                  <a:gd name="connsiteY1" fmla="*/ 24418 h 97673"/>
                  <a:gd name="connsiteX2" fmla="*/ 35813 w 260461"/>
                  <a:gd name="connsiteY2" fmla="*/ 44604 h 97673"/>
                  <a:gd name="connsiteX3" fmla="*/ 36465 w 260461"/>
                  <a:gd name="connsiteY3" fmla="*/ 44930 h 97673"/>
                  <a:gd name="connsiteX4" fmla="*/ 201532 w 260461"/>
                  <a:gd name="connsiteY4" fmla="*/ 90836 h 97673"/>
                  <a:gd name="connsiteX5" fmla="*/ 255253 w 260461"/>
                  <a:gd name="connsiteY5" fmla="*/ 86278 h 97673"/>
                  <a:gd name="connsiteX6" fmla="*/ 246462 w 260461"/>
                  <a:gd name="connsiteY6" fmla="*/ 76185 h 97673"/>
                  <a:gd name="connsiteX7" fmla="*/ 201207 w 260461"/>
                  <a:gd name="connsiteY7" fmla="*/ 79115 h 9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461" h="97673">
                    <a:moveTo>
                      <a:pt x="201207" y="79115"/>
                    </a:moveTo>
                    <a:cubicBezTo>
                      <a:pt x="137068" y="79115"/>
                      <a:pt x="75208" y="61534"/>
                      <a:pt x="24418" y="24418"/>
                    </a:cubicBezTo>
                    <a:cubicBezTo>
                      <a:pt x="27674" y="30279"/>
                      <a:pt x="31255" y="36790"/>
                      <a:pt x="35813" y="44604"/>
                    </a:cubicBezTo>
                    <a:lnTo>
                      <a:pt x="36465" y="44930"/>
                    </a:lnTo>
                    <a:cubicBezTo>
                      <a:pt x="91487" y="81394"/>
                      <a:pt x="150091" y="90836"/>
                      <a:pt x="201532" y="90836"/>
                    </a:cubicBezTo>
                    <a:cubicBezTo>
                      <a:pt x="213579" y="90836"/>
                      <a:pt x="240602" y="89208"/>
                      <a:pt x="255253" y="86278"/>
                    </a:cubicBezTo>
                    <a:lnTo>
                      <a:pt x="246462" y="76185"/>
                    </a:lnTo>
                    <a:cubicBezTo>
                      <a:pt x="231160" y="78139"/>
                      <a:pt x="216183" y="79115"/>
                      <a:pt x="201207" y="79115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5DFD3FFC-202F-4474-BDC1-3A879ADFC2C4}"/>
                  </a:ext>
                </a:extLst>
              </p:cNvPr>
              <p:cNvSpPr/>
              <p:nvPr/>
            </p:nvSpPr>
            <p:spPr>
              <a:xfrm>
                <a:off x="12810008" y="3837742"/>
                <a:ext cx="65115" cy="65115"/>
              </a:xfrm>
              <a:custGeom>
                <a:avLst/>
                <a:gdLst>
                  <a:gd name="connsiteX0" fmla="*/ 24418 w 65115"/>
                  <a:gd name="connsiteY0" fmla="*/ 24418 h 65115"/>
                  <a:gd name="connsiteX1" fmla="*/ 35813 w 65115"/>
                  <a:gd name="connsiteY1" fmla="*/ 44930 h 65115"/>
                  <a:gd name="connsiteX2" fmla="*/ 41674 w 65115"/>
                  <a:gd name="connsiteY2" fmla="*/ 49162 h 65115"/>
                  <a:gd name="connsiteX3" fmla="*/ 30279 w 65115"/>
                  <a:gd name="connsiteY3" fmla="*/ 28976 h 65115"/>
                  <a:gd name="connsiteX4" fmla="*/ 24418 w 65115"/>
                  <a:gd name="connsiteY4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115" h="65115">
                    <a:moveTo>
                      <a:pt x="24418" y="24418"/>
                    </a:moveTo>
                    <a:cubicBezTo>
                      <a:pt x="27348" y="29953"/>
                      <a:pt x="31255" y="36790"/>
                      <a:pt x="35813" y="44930"/>
                    </a:cubicBezTo>
                    <a:lnTo>
                      <a:pt x="41674" y="49162"/>
                    </a:lnTo>
                    <a:cubicBezTo>
                      <a:pt x="37116" y="41348"/>
                      <a:pt x="33534" y="34511"/>
                      <a:pt x="30279" y="28976"/>
                    </a:cubicBezTo>
                    <a:cubicBezTo>
                      <a:pt x="28000" y="27348"/>
                      <a:pt x="26372" y="25721"/>
                      <a:pt x="24418" y="24418"/>
                    </a:cubicBezTo>
                    <a:close/>
                  </a:path>
                </a:pathLst>
              </a:custGeom>
              <a:solidFill>
                <a:srgbClr val="F866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CE8E71D3-A05F-4AA6-853D-08EC8A0B1914}"/>
                  </a:ext>
                </a:extLst>
              </p:cNvPr>
              <p:cNvSpPr/>
              <p:nvPr/>
            </p:nvSpPr>
            <p:spPr>
              <a:xfrm>
                <a:off x="13073074" y="4168203"/>
                <a:ext cx="227904" cy="97673"/>
              </a:xfrm>
              <a:custGeom>
                <a:avLst/>
                <a:gdLst>
                  <a:gd name="connsiteX0" fmla="*/ 28325 w 227904"/>
                  <a:gd name="connsiteY0" fmla="*/ 69999 h 97673"/>
                  <a:gd name="connsiteX1" fmla="*/ 24418 w 227904"/>
                  <a:gd name="connsiteY1" fmla="*/ 70325 h 97673"/>
                  <a:gd name="connsiteX2" fmla="*/ 35162 w 227904"/>
                  <a:gd name="connsiteY2" fmla="*/ 81069 h 97673"/>
                  <a:gd name="connsiteX3" fmla="*/ 39069 w 227904"/>
                  <a:gd name="connsiteY3" fmla="*/ 80743 h 97673"/>
                  <a:gd name="connsiteX4" fmla="*/ 229206 w 227904"/>
                  <a:gd name="connsiteY4" fmla="*/ 34511 h 97673"/>
                  <a:gd name="connsiteX5" fmla="*/ 220741 w 227904"/>
                  <a:gd name="connsiteY5" fmla="*/ 24418 h 97673"/>
                  <a:gd name="connsiteX6" fmla="*/ 28325 w 227904"/>
                  <a:gd name="connsiteY6" fmla="*/ 69999 h 9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7904" h="97673">
                    <a:moveTo>
                      <a:pt x="28325" y="69999"/>
                    </a:moveTo>
                    <a:cubicBezTo>
                      <a:pt x="27023" y="69999"/>
                      <a:pt x="25721" y="70325"/>
                      <a:pt x="24418" y="70325"/>
                    </a:cubicBezTo>
                    <a:cubicBezTo>
                      <a:pt x="28000" y="73906"/>
                      <a:pt x="31581" y="77813"/>
                      <a:pt x="35162" y="81069"/>
                    </a:cubicBezTo>
                    <a:cubicBezTo>
                      <a:pt x="36465" y="81069"/>
                      <a:pt x="37767" y="81069"/>
                      <a:pt x="39069" y="80743"/>
                    </a:cubicBezTo>
                    <a:cubicBezTo>
                      <a:pt x="97673" y="76185"/>
                      <a:pt x="162789" y="63813"/>
                      <a:pt x="229206" y="34511"/>
                    </a:cubicBezTo>
                    <a:lnTo>
                      <a:pt x="220741" y="24418"/>
                    </a:lnTo>
                    <a:cubicBezTo>
                      <a:pt x="167998" y="48511"/>
                      <a:pt x="91813" y="64790"/>
                      <a:pt x="28325" y="6999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0" name="Freeform: Shape 1219">
                <a:extLst>
                  <a:ext uri="{FF2B5EF4-FFF2-40B4-BE49-F238E27FC236}">
                    <a16:creationId xmlns:a16="http://schemas.microsoft.com/office/drawing/2014/main" id="{6448A26B-326E-4DB3-B06F-0B7FCA47F1D3}"/>
                  </a:ext>
                </a:extLst>
              </p:cNvPr>
              <p:cNvSpPr/>
              <p:nvPr/>
            </p:nvSpPr>
            <p:spPr>
              <a:xfrm>
                <a:off x="12859821" y="3917509"/>
                <a:ext cx="260462" cy="65115"/>
              </a:xfrm>
              <a:custGeom>
                <a:avLst/>
                <a:gdLst>
                  <a:gd name="connsiteX0" fmla="*/ 24418 w 260461"/>
                  <a:gd name="connsiteY0" fmla="*/ 24418 h 65115"/>
                  <a:gd name="connsiteX1" fmla="*/ 33534 w 260461"/>
                  <a:gd name="connsiteY1" fmla="*/ 39069 h 65115"/>
                  <a:gd name="connsiteX2" fmla="*/ 152045 w 260461"/>
                  <a:gd name="connsiteY2" fmla="*/ 53069 h 65115"/>
                  <a:gd name="connsiteX3" fmla="*/ 237671 w 260461"/>
                  <a:gd name="connsiteY3" fmla="*/ 47209 h 65115"/>
                  <a:gd name="connsiteX4" fmla="*/ 241578 w 260461"/>
                  <a:gd name="connsiteY4" fmla="*/ 46883 h 65115"/>
                  <a:gd name="connsiteX5" fmla="*/ 232788 w 260461"/>
                  <a:gd name="connsiteY5" fmla="*/ 36465 h 65115"/>
                  <a:gd name="connsiteX6" fmla="*/ 24418 w 260461"/>
                  <a:gd name="connsiteY6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61" h="65115">
                    <a:moveTo>
                      <a:pt x="24418" y="24418"/>
                    </a:moveTo>
                    <a:cubicBezTo>
                      <a:pt x="27348" y="29302"/>
                      <a:pt x="30279" y="34186"/>
                      <a:pt x="33534" y="39069"/>
                    </a:cubicBezTo>
                    <a:cubicBezTo>
                      <a:pt x="73255" y="49813"/>
                      <a:pt x="116231" y="53069"/>
                      <a:pt x="152045" y="53069"/>
                    </a:cubicBezTo>
                    <a:cubicBezTo>
                      <a:pt x="198928" y="53069"/>
                      <a:pt x="234416" y="47860"/>
                      <a:pt x="237671" y="47209"/>
                    </a:cubicBezTo>
                    <a:lnTo>
                      <a:pt x="241578" y="46883"/>
                    </a:lnTo>
                    <a:lnTo>
                      <a:pt x="232788" y="36465"/>
                    </a:lnTo>
                    <a:cubicBezTo>
                      <a:pt x="213904" y="38744"/>
                      <a:pt x="108743" y="51116"/>
                      <a:pt x="24418" y="24418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1" name="Freeform: Shape 1220">
                <a:extLst>
                  <a:ext uri="{FF2B5EF4-FFF2-40B4-BE49-F238E27FC236}">
                    <a16:creationId xmlns:a16="http://schemas.microsoft.com/office/drawing/2014/main" id="{676E836F-1BE1-4766-B15C-9A6CB63A4242}"/>
                  </a:ext>
                </a:extLst>
              </p:cNvPr>
              <p:cNvSpPr/>
              <p:nvPr/>
            </p:nvSpPr>
            <p:spPr>
              <a:xfrm>
                <a:off x="12888472" y="3964066"/>
                <a:ext cx="260462" cy="65115"/>
              </a:xfrm>
              <a:custGeom>
                <a:avLst/>
                <a:gdLst>
                  <a:gd name="connsiteX0" fmla="*/ 24418 w 260461"/>
                  <a:gd name="connsiteY0" fmla="*/ 24418 h 65115"/>
                  <a:gd name="connsiteX1" fmla="*/ 33534 w 260461"/>
                  <a:gd name="connsiteY1" fmla="*/ 38418 h 65115"/>
                  <a:gd name="connsiteX2" fmla="*/ 33534 w 260461"/>
                  <a:gd name="connsiteY2" fmla="*/ 38418 h 65115"/>
                  <a:gd name="connsiteX3" fmla="*/ 143254 w 260461"/>
                  <a:gd name="connsiteY3" fmla="*/ 49488 h 65115"/>
                  <a:gd name="connsiteX4" fmla="*/ 246462 w 260461"/>
                  <a:gd name="connsiteY4" fmla="*/ 41348 h 65115"/>
                  <a:gd name="connsiteX5" fmla="*/ 247764 w 260461"/>
                  <a:gd name="connsiteY5" fmla="*/ 41023 h 65115"/>
                  <a:gd name="connsiteX6" fmla="*/ 238974 w 260461"/>
                  <a:gd name="connsiteY6" fmla="*/ 31255 h 65115"/>
                  <a:gd name="connsiteX7" fmla="*/ 24418 w 260461"/>
                  <a:gd name="connsiteY7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461" h="65115">
                    <a:moveTo>
                      <a:pt x="24418" y="24418"/>
                    </a:moveTo>
                    <a:cubicBezTo>
                      <a:pt x="27348" y="28976"/>
                      <a:pt x="30279" y="33860"/>
                      <a:pt x="33534" y="38418"/>
                    </a:cubicBezTo>
                    <a:lnTo>
                      <a:pt x="33534" y="38418"/>
                    </a:lnTo>
                    <a:cubicBezTo>
                      <a:pt x="70976" y="46883"/>
                      <a:pt x="109394" y="49488"/>
                      <a:pt x="143254" y="49488"/>
                    </a:cubicBezTo>
                    <a:cubicBezTo>
                      <a:pt x="201532" y="49488"/>
                      <a:pt x="245485" y="41348"/>
                      <a:pt x="246462" y="41348"/>
                    </a:cubicBezTo>
                    <a:lnTo>
                      <a:pt x="247764" y="41023"/>
                    </a:lnTo>
                    <a:lnTo>
                      <a:pt x="238974" y="31255"/>
                    </a:lnTo>
                    <a:cubicBezTo>
                      <a:pt x="215532" y="34837"/>
                      <a:pt x="115580" y="48511"/>
                      <a:pt x="24418" y="24418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2" name="Freeform: Shape 1221">
                <a:extLst>
                  <a:ext uri="{FF2B5EF4-FFF2-40B4-BE49-F238E27FC236}">
                    <a16:creationId xmlns:a16="http://schemas.microsoft.com/office/drawing/2014/main" id="{1664204B-B39D-47E2-9765-5C35585D9F1A}"/>
                  </a:ext>
                </a:extLst>
              </p:cNvPr>
              <p:cNvSpPr/>
              <p:nvPr/>
            </p:nvSpPr>
            <p:spPr>
              <a:xfrm>
                <a:off x="12920704" y="4011926"/>
                <a:ext cx="260462" cy="65115"/>
              </a:xfrm>
              <a:custGeom>
                <a:avLst/>
                <a:gdLst>
                  <a:gd name="connsiteX0" fmla="*/ 24418 w 260461"/>
                  <a:gd name="connsiteY0" fmla="*/ 26372 h 65115"/>
                  <a:gd name="connsiteX1" fmla="*/ 33534 w 260461"/>
                  <a:gd name="connsiteY1" fmla="*/ 39720 h 65115"/>
                  <a:gd name="connsiteX2" fmla="*/ 125673 w 260461"/>
                  <a:gd name="connsiteY2" fmla="*/ 46883 h 65115"/>
                  <a:gd name="connsiteX3" fmla="*/ 250043 w 260461"/>
                  <a:gd name="connsiteY3" fmla="*/ 34511 h 65115"/>
                  <a:gd name="connsiteX4" fmla="*/ 241578 w 260461"/>
                  <a:gd name="connsiteY4" fmla="*/ 24418 h 65115"/>
                  <a:gd name="connsiteX5" fmla="*/ 24418 w 260461"/>
                  <a:gd name="connsiteY5" fmla="*/ 26372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461" h="65115">
                    <a:moveTo>
                      <a:pt x="24418" y="26372"/>
                    </a:moveTo>
                    <a:cubicBezTo>
                      <a:pt x="27348" y="30930"/>
                      <a:pt x="30279" y="35488"/>
                      <a:pt x="33534" y="39720"/>
                    </a:cubicBezTo>
                    <a:cubicBezTo>
                      <a:pt x="66092" y="44930"/>
                      <a:pt x="97348" y="46883"/>
                      <a:pt x="125673" y="46883"/>
                    </a:cubicBezTo>
                    <a:cubicBezTo>
                      <a:pt x="192091" y="46883"/>
                      <a:pt x="241904" y="36465"/>
                      <a:pt x="250043" y="34511"/>
                    </a:cubicBezTo>
                    <a:lnTo>
                      <a:pt x="241578" y="24418"/>
                    </a:lnTo>
                    <a:cubicBezTo>
                      <a:pt x="215858" y="29628"/>
                      <a:pt x="124370" y="44930"/>
                      <a:pt x="24418" y="26372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3" name="Freeform: Shape 1222">
                <a:extLst>
                  <a:ext uri="{FF2B5EF4-FFF2-40B4-BE49-F238E27FC236}">
                    <a16:creationId xmlns:a16="http://schemas.microsoft.com/office/drawing/2014/main" id="{F3405718-07BC-4A19-BCEB-FD914E7BCA1A}"/>
                  </a:ext>
                </a:extLst>
              </p:cNvPr>
              <p:cNvSpPr/>
              <p:nvPr/>
            </p:nvSpPr>
            <p:spPr>
              <a:xfrm>
                <a:off x="12956517" y="4053925"/>
                <a:ext cx="260462" cy="65115"/>
              </a:xfrm>
              <a:custGeom>
                <a:avLst/>
                <a:gdLst>
                  <a:gd name="connsiteX0" fmla="*/ 240927 w 260461"/>
                  <a:gd name="connsiteY0" fmla="*/ 24418 h 65115"/>
                  <a:gd name="connsiteX1" fmla="*/ 24418 w 260461"/>
                  <a:gd name="connsiteY1" fmla="*/ 36465 h 65115"/>
                  <a:gd name="connsiteX2" fmla="*/ 33534 w 260461"/>
                  <a:gd name="connsiteY2" fmla="*/ 49162 h 65115"/>
                  <a:gd name="connsiteX3" fmla="*/ 97673 w 260461"/>
                  <a:gd name="connsiteY3" fmla="*/ 52092 h 65115"/>
                  <a:gd name="connsiteX4" fmla="*/ 249718 w 260461"/>
                  <a:gd name="connsiteY4" fmla="*/ 34511 h 65115"/>
                  <a:gd name="connsiteX5" fmla="*/ 240927 w 260461"/>
                  <a:gd name="connsiteY5" fmla="*/ 24418 h 65115"/>
                  <a:gd name="connsiteX6" fmla="*/ 240927 w 260461"/>
                  <a:gd name="connsiteY6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61" h="65115">
                    <a:moveTo>
                      <a:pt x="240927" y="24418"/>
                    </a:moveTo>
                    <a:cubicBezTo>
                      <a:pt x="214881" y="30930"/>
                      <a:pt x="132510" y="47534"/>
                      <a:pt x="24418" y="36465"/>
                    </a:cubicBezTo>
                    <a:cubicBezTo>
                      <a:pt x="27348" y="40697"/>
                      <a:pt x="30279" y="44930"/>
                      <a:pt x="33534" y="49162"/>
                    </a:cubicBezTo>
                    <a:cubicBezTo>
                      <a:pt x="55999" y="51116"/>
                      <a:pt x="77487" y="52092"/>
                      <a:pt x="97673" y="52092"/>
                    </a:cubicBezTo>
                    <a:cubicBezTo>
                      <a:pt x="178091" y="52092"/>
                      <a:pt x="235067" y="38418"/>
                      <a:pt x="249718" y="34511"/>
                    </a:cubicBezTo>
                    <a:lnTo>
                      <a:pt x="240927" y="24418"/>
                    </a:lnTo>
                    <a:lnTo>
                      <a:pt x="240927" y="24418"/>
                    </a:ln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4" name="Freeform: Shape 1223">
                <a:extLst>
                  <a:ext uri="{FF2B5EF4-FFF2-40B4-BE49-F238E27FC236}">
                    <a16:creationId xmlns:a16="http://schemas.microsoft.com/office/drawing/2014/main" id="{1F5E15C5-83A5-450C-B79C-47C4A706BDD4}"/>
                  </a:ext>
                </a:extLst>
              </p:cNvPr>
              <p:cNvSpPr/>
              <p:nvPr/>
            </p:nvSpPr>
            <p:spPr>
              <a:xfrm>
                <a:off x="12995587" y="4095925"/>
                <a:ext cx="260462" cy="65115"/>
              </a:xfrm>
              <a:custGeom>
                <a:avLst/>
                <a:gdLst>
                  <a:gd name="connsiteX0" fmla="*/ 24418 w 260461"/>
                  <a:gd name="connsiteY0" fmla="*/ 47209 h 65115"/>
                  <a:gd name="connsiteX1" fmla="*/ 33534 w 260461"/>
                  <a:gd name="connsiteY1" fmla="*/ 59255 h 65115"/>
                  <a:gd name="connsiteX2" fmla="*/ 51441 w 260461"/>
                  <a:gd name="connsiteY2" fmla="*/ 59581 h 65115"/>
                  <a:gd name="connsiteX3" fmla="*/ 245160 w 260461"/>
                  <a:gd name="connsiteY3" fmla="*/ 34186 h 65115"/>
                  <a:gd name="connsiteX4" fmla="*/ 237020 w 260461"/>
                  <a:gd name="connsiteY4" fmla="*/ 24418 h 65115"/>
                  <a:gd name="connsiteX5" fmla="*/ 24418 w 260461"/>
                  <a:gd name="connsiteY5" fmla="*/ 47209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461" h="65115">
                    <a:moveTo>
                      <a:pt x="24418" y="47209"/>
                    </a:moveTo>
                    <a:cubicBezTo>
                      <a:pt x="27348" y="51116"/>
                      <a:pt x="30604" y="55023"/>
                      <a:pt x="33534" y="59255"/>
                    </a:cubicBezTo>
                    <a:cubicBezTo>
                      <a:pt x="39720" y="59581"/>
                      <a:pt x="45581" y="59581"/>
                      <a:pt x="51441" y="59581"/>
                    </a:cubicBezTo>
                    <a:cubicBezTo>
                      <a:pt x="160835" y="59581"/>
                      <a:pt x="225951" y="40697"/>
                      <a:pt x="245160" y="34186"/>
                    </a:cubicBezTo>
                    <a:lnTo>
                      <a:pt x="237020" y="24418"/>
                    </a:lnTo>
                    <a:cubicBezTo>
                      <a:pt x="212276" y="32232"/>
                      <a:pt x="139998" y="50464"/>
                      <a:pt x="24418" y="4720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5" name="Freeform: Shape 1224">
                <a:extLst>
                  <a:ext uri="{FF2B5EF4-FFF2-40B4-BE49-F238E27FC236}">
                    <a16:creationId xmlns:a16="http://schemas.microsoft.com/office/drawing/2014/main" id="{EAD2DA21-1F0D-4BA0-88A4-CA87B1F6D02A}"/>
                  </a:ext>
                </a:extLst>
              </p:cNvPr>
              <p:cNvSpPr/>
              <p:nvPr/>
            </p:nvSpPr>
            <p:spPr>
              <a:xfrm>
                <a:off x="13038888" y="4137924"/>
                <a:ext cx="260462" cy="65115"/>
              </a:xfrm>
              <a:custGeom>
                <a:avLst/>
                <a:gdLst>
                  <a:gd name="connsiteX0" fmla="*/ 24418 w 260461"/>
                  <a:gd name="connsiteY0" fmla="*/ 58604 h 65115"/>
                  <a:gd name="connsiteX1" fmla="*/ 34186 w 260461"/>
                  <a:gd name="connsiteY1" fmla="*/ 69674 h 65115"/>
                  <a:gd name="connsiteX2" fmla="*/ 237671 w 260461"/>
                  <a:gd name="connsiteY2" fmla="*/ 33860 h 65115"/>
                  <a:gd name="connsiteX3" fmla="*/ 229858 w 260461"/>
                  <a:gd name="connsiteY3" fmla="*/ 24418 h 65115"/>
                  <a:gd name="connsiteX4" fmla="*/ 24418 w 260461"/>
                  <a:gd name="connsiteY4" fmla="*/ 58604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461" h="65115">
                    <a:moveTo>
                      <a:pt x="24418" y="58604"/>
                    </a:moveTo>
                    <a:cubicBezTo>
                      <a:pt x="27674" y="62511"/>
                      <a:pt x="30930" y="66092"/>
                      <a:pt x="34186" y="69674"/>
                    </a:cubicBezTo>
                    <a:cubicBezTo>
                      <a:pt x="155951" y="63813"/>
                      <a:pt x="217160" y="42651"/>
                      <a:pt x="237671" y="33860"/>
                    </a:cubicBezTo>
                    <a:lnTo>
                      <a:pt x="229858" y="24418"/>
                    </a:lnTo>
                    <a:cubicBezTo>
                      <a:pt x="206416" y="33860"/>
                      <a:pt x="143580" y="53720"/>
                      <a:pt x="24418" y="58604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47" name="Oval 1246">
              <a:extLst>
                <a:ext uri="{FF2B5EF4-FFF2-40B4-BE49-F238E27FC236}">
                  <a16:creationId xmlns:a16="http://schemas.microsoft.com/office/drawing/2014/main" id="{2CC17E4B-3E02-4A96-9610-4784D960FFA7}"/>
                </a:ext>
              </a:extLst>
            </p:cNvPr>
            <p:cNvSpPr/>
            <p:nvPr/>
          </p:nvSpPr>
          <p:spPr>
            <a:xfrm>
              <a:off x="12784919" y="2856414"/>
              <a:ext cx="1797214" cy="179721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2" name="Group 1321">
            <a:extLst>
              <a:ext uri="{FF2B5EF4-FFF2-40B4-BE49-F238E27FC236}">
                <a16:creationId xmlns:a16="http://schemas.microsoft.com/office/drawing/2014/main" id="{CC796C47-568D-43A8-89B1-32CF320290C4}"/>
              </a:ext>
            </a:extLst>
          </p:cNvPr>
          <p:cNvGrpSpPr/>
          <p:nvPr/>
        </p:nvGrpSpPr>
        <p:grpSpPr>
          <a:xfrm>
            <a:off x="18366128" y="3300602"/>
            <a:ext cx="1433140" cy="1433140"/>
            <a:chOff x="16766539" y="3300602"/>
            <a:chExt cx="1433140" cy="1433140"/>
          </a:xfrm>
        </p:grpSpPr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E6162715-D3E3-4F61-B0CE-83D48CF72BD0}"/>
                </a:ext>
              </a:extLst>
            </p:cNvPr>
            <p:cNvSpPr/>
            <p:nvPr/>
          </p:nvSpPr>
          <p:spPr>
            <a:xfrm>
              <a:off x="17244297" y="3886880"/>
              <a:ext cx="859442" cy="515665"/>
            </a:xfrm>
            <a:custGeom>
              <a:avLst/>
              <a:gdLst>
                <a:gd name="connsiteX0" fmla="*/ 834201 w 859442"/>
                <a:gd name="connsiteY0" fmla="*/ 513947 h 515665"/>
                <a:gd name="connsiteX1" fmla="*/ 323349 w 859442"/>
                <a:gd name="connsiteY1" fmla="*/ 311118 h 515665"/>
                <a:gd name="connsiteX2" fmla="*/ 241530 w 859442"/>
                <a:gd name="connsiteY2" fmla="*/ 260583 h 515665"/>
                <a:gd name="connsiteX3" fmla="*/ 216435 w 859442"/>
                <a:gd name="connsiteY3" fmla="*/ 244425 h 515665"/>
                <a:gd name="connsiteX4" fmla="*/ 208528 w 859442"/>
                <a:gd name="connsiteY4" fmla="*/ 239269 h 515665"/>
                <a:gd name="connsiteX5" fmla="*/ 33545 w 859442"/>
                <a:gd name="connsiteY5" fmla="*/ 85944 h 515665"/>
                <a:gd name="connsiteX6" fmla="*/ 106082 w 859442"/>
                <a:gd name="connsiteY6" fmla="*/ 25783 h 515665"/>
                <a:gd name="connsiteX7" fmla="*/ 106426 w 859442"/>
                <a:gd name="connsiteY7" fmla="*/ 25783 h 515665"/>
                <a:gd name="connsiteX8" fmla="*/ 166243 w 859442"/>
                <a:gd name="connsiteY8" fmla="*/ 29565 h 515665"/>
                <a:gd name="connsiteX9" fmla="*/ 211965 w 859442"/>
                <a:gd name="connsiteY9" fmla="*/ 38847 h 515665"/>
                <a:gd name="connsiteX10" fmla="*/ 314411 w 859442"/>
                <a:gd name="connsiteY10" fmla="*/ 70818 h 515665"/>
                <a:gd name="connsiteX11" fmla="*/ 345351 w 859442"/>
                <a:gd name="connsiteY11" fmla="*/ 82850 h 515665"/>
                <a:gd name="connsiteX12" fmla="*/ 782979 w 859442"/>
                <a:gd name="connsiteY12" fmla="*/ 402563 h 515665"/>
                <a:gd name="connsiteX13" fmla="*/ 782979 w 859442"/>
                <a:gd name="connsiteY13" fmla="*/ 402907 h 515665"/>
                <a:gd name="connsiteX14" fmla="*/ 805324 w 859442"/>
                <a:gd name="connsiteY14" fmla="*/ 429034 h 515665"/>
                <a:gd name="connsiteX15" fmla="*/ 834201 w 859442"/>
                <a:gd name="connsiteY15" fmla="*/ 513947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9442" h="515665">
                  <a:moveTo>
                    <a:pt x="834201" y="513947"/>
                  </a:moveTo>
                  <a:cubicBezTo>
                    <a:pt x="784698" y="544543"/>
                    <a:pt x="533053" y="434534"/>
                    <a:pt x="323349" y="311118"/>
                  </a:cubicBezTo>
                  <a:cubicBezTo>
                    <a:pt x="295159" y="294617"/>
                    <a:pt x="267657" y="277772"/>
                    <a:pt x="241530" y="260583"/>
                  </a:cubicBezTo>
                  <a:cubicBezTo>
                    <a:pt x="233279" y="255426"/>
                    <a:pt x="224685" y="249926"/>
                    <a:pt x="216435" y="244425"/>
                  </a:cubicBezTo>
                  <a:cubicBezTo>
                    <a:pt x="213684" y="242707"/>
                    <a:pt x="211278" y="240988"/>
                    <a:pt x="208528" y="239269"/>
                  </a:cubicBezTo>
                  <a:cubicBezTo>
                    <a:pt x="121896" y="181170"/>
                    <a:pt x="55203" y="125822"/>
                    <a:pt x="33545" y="85944"/>
                  </a:cubicBezTo>
                  <a:cubicBezTo>
                    <a:pt x="13262" y="49160"/>
                    <a:pt x="31139" y="25783"/>
                    <a:pt x="106082" y="25783"/>
                  </a:cubicBezTo>
                  <a:lnTo>
                    <a:pt x="106426" y="25783"/>
                  </a:lnTo>
                  <a:cubicBezTo>
                    <a:pt x="123271" y="25783"/>
                    <a:pt x="143210" y="27158"/>
                    <a:pt x="166243" y="29565"/>
                  </a:cubicBezTo>
                  <a:cubicBezTo>
                    <a:pt x="166243" y="29565"/>
                    <a:pt x="182744" y="31627"/>
                    <a:pt x="211965" y="38847"/>
                  </a:cubicBezTo>
                  <a:cubicBezTo>
                    <a:pt x="237749" y="45035"/>
                    <a:pt x="272470" y="55004"/>
                    <a:pt x="314411" y="70818"/>
                  </a:cubicBezTo>
                  <a:cubicBezTo>
                    <a:pt x="324380" y="74256"/>
                    <a:pt x="334694" y="78381"/>
                    <a:pt x="345351" y="82850"/>
                  </a:cubicBezTo>
                  <a:cubicBezTo>
                    <a:pt x="465673" y="132698"/>
                    <a:pt x="629310" y="226893"/>
                    <a:pt x="782979" y="402563"/>
                  </a:cubicBezTo>
                  <a:lnTo>
                    <a:pt x="782979" y="402907"/>
                  </a:lnTo>
                  <a:cubicBezTo>
                    <a:pt x="790542" y="411501"/>
                    <a:pt x="798105" y="420095"/>
                    <a:pt x="805324" y="429034"/>
                  </a:cubicBezTo>
                  <a:cubicBezTo>
                    <a:pt x="844515" y="477506"/>
                    <a:pt x="851047" y="503977"/>
                    <a:pt x="834201" y="51394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Oval 1320">
              <a:extLst>
                <a:ext uri="{FF2B5EF4-FFF2-40B4-BE49-F238E27FC236}">
                  <a16:creationId xmlns:a16="http://schemas.microsoft.com/office/drawing/2014/main" id="{45280A89-0A1B-488A-A741-96A581516E12}"/>
                </a:ext>
              </a:extLst>
            </p:cNvPr>
            <p:cNvSpPr/>
            <p:nvPr/>
          </p:nvSpPr>
          <p:spPr>
            <a:xfrm>
              <a:off x="16766539" y="3300602"/>
              <a:ext cx="1433140" cy="143314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4" name="Group 1323">
            <a:extLst>
              <a:ext uri="{FF2B5EF4-FFF2-40B4-BE49-F238E27FC236}">
                <a16:creationId xmlns:a16="http://schemas.microsoft.com/office/drawing/2014/main" id="{A26139A8-F8A8-42F9-9EA5-665A45D3E2F3}"/>
              </a:ext>
            </a:extLst>
          </p:cNvPr>
          <p:cNvGrpSpPr/>
          <p:nvPr/>
        </p:nvGrpSpPr>
        <p:grpSpPr>
          <a:xfrm>
            <a:off x="17474920" y="3262903"/>
            <a:ext cx="1492092" cy="1492092"/>
            <a:chOff x="15875331" y="3262903"/>
            <a:chExt cx="1492092" cy="1492092"/>
          </a:xfrm>
        </p:grpSpPr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CA7FE1EA-7881-48FE-AD51-AA4693FCC313}"/>
                </a:ext>
              </a:extLst>
            </p:cNvPr>
            <p:cNvSpPr/>
            <p:nvPr/>
          </p:nvSpPr>
          <p:spPr>
            <a:xfrm>
              <a:off x="15998624" y="3887224"/>
              <a:ext cx="859442" cy="515665"/>
            </a:xfrm>
            <a:custGeom>
              <a:avLst/>
              <a:gdLst>
                <a:gd name="connsiteX0" fmla="*/ 836778 w 859442"/>
                <a:gd name="connsiteY0" fmla="*/ 83882 h 515665"/>
                <a:gd name="connsiteX1" fmla="*/ 660420 w 859442"/>
                <a:gd name="connsiteY1" fmla="*/ 239269 h 515665"/>
                <a:gd name="connsiteX2" fmla="*/ 545255 w 859442"/>
                <a:gd name="connsiteY2" fmla="*/ 311118 h 515665"/>
                <a:gd name="connsiteX3" fmla="*/ 33371 w 859442"/>
                <a:gd name="connsiteY3" fmla="*/ 512915 h 515665"/>
                <a:gd name="connsiteX4" fmla="*/ 63968 w 859442"/>
                <a:gd name="connsiteY4" fmla="*/ 429034 h 515665"/>
                <a:gd name="connsiteX5" fmla="*/ 86657 w 859442"/>
                <a:gd name="connsiteY5" fmla="*/ 402907 h 515665"/>
                <a:gd name="connsiteX6" fmla="*/ 86313 w 859442"/>
                <a:gd name="connsiteY6" fmla="*/ 402563 h 515665"/>
                <a:gd name="connsiteX7" fmla="*/ 657326 w 859442"/>
                <a:gd name="connsiteY7" fmla="*/ 38847 h 515665"/>
                <a:gd name="connsiteX8" fmla="*/ 702705 w 859442"/>
                <a:gd name="connsiteY8" fmla="*/ 29565 h 515665"/>
                <a:gd name="connsiteX9" fmla="*/ 762522 w 859442"/>
                <a:gd name="connsiteY9" fmla="*/ 25783 h 515665"/>
                <a:gd name="connsiteX10" fmla="*/ 836778 w 859442"/>
                <a:gd name="connsiteY10" fmla="*/ 83882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442" h="515665">
                  <a:moveTo>
                    <a:pt x="836778" y="83882"/>
                  </a:moveTo>
                  <a:cubicBezTo>
                    <a:pt x="816151" y="123760"/>
                    <a:pt x="748427" y="180139"/>
                    <a:pt x="660420" y="239269"/>
                  </a:cubicBezTo>
                  <a:cubicBezTo>
                    <a:pt x="624668" y="262989"/>
                    <a:pt x="585821" y="287398"/>
                    <a:pt x="545255" y="311118"/>
                  </a:cubicBezTo>
                  <a:cubicBezTo>
                    <a:pt x="333832" y="435222"/>
                    <a:pt x="80125" y="545918"/>
                    <a:pt x="33371" y="512915"/>
                  </a:cubicBezTo>
                  <a:cubicBezTo>
                    <a:pt x="17901" y="502258"/>
                    <a:pt x="25121" y="475787"/>
                    <a:pt x="63968" y="429034"/>
                  </a:cubicBezTo>
                  <a:cubicBezTo>
                    <a:pt x="71531" y="420095"/>
                    <a:pt x="79094" y="411501"/>
                    <a:pt x="86657" y="402907"/>
                  </a:cubicBezTo>
                  <a:lnTo>
                    <a:pt x="86313" y="402563"/>
                  </a:lnTo>
                  <a:cubicBezTo>
                    <a:pt x="310456" y="146105"/>
                    <a:pt x="557287" y="62911"/>
                    <a:pt x="657326" y="38847"/>
                  </a:cubicBezTo>
                  <a:cubicBezTo>
                    <a:pt x="686204" y="31627"/>
                    <a:pt x="702705" y="29565"/>
                    <a:pt x="702705" y="29565"/>
                  </a:cubicBezTo>
                  <a:cubicBezTo>
                    <a:pt x="725738" y="26815"/>
                    <a:pt x="745677" y="25783"/>
                    <a:pt x="762522" y="25783"/>
                  </a:cubicBezTo>
                  <a:cubicBezTo>
                    <a:pt x="836090" y="25783"/>
                    <a:pt x="854998" y="48473"/>
                    <a:pt x="836778" y="8388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Oval 1322">
              <a:extLst>
                <a:ext uri="{FF2B5EF4-FFF2-40B4-BE49-F238E27FC236}">
                  <a16:creationId xmlns:a16="http://schemas.microsoft.com/office/drawing/2014/main" id="{ED7F3DFB-B43D-4587-B555-2FC4BE8275EB}"/>
                </a:ext>
              </a:extLst>
            </p:cNvPr>
            <p:cNvSpPr/>
            <p:nvPr/>
          </p:nvSpPr>
          <p:spPr>
            <a:xfrm>
              <a:off x="15875331" y="3262903"/>
              <a:ext cx="1492092" cy="149209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9" name="Group 1318">
            <a:extLst>
              <a:ext uri="{FF2B5EF4-FFF2-40B4-BE49-F238E27FC236}">
                <a16:creationId xmlns:a16="http://schemas.microsoft.com/office/drawing/2014/main" id="{BC02940F-7CB9-4376-9B2F-A600BF889F96}"/>
              </a:ext>
            </a:extLst>
          </p:cNvPr>
          <p:cNvGrpSpPr/>
          <p:nvPr/>
        </p:nvGrpSpPr>
        <p:grpSpPr>
          <a:xfrm>
            <a:off x="17510575" y="3164605"/>
            <a:ext cx="1771138" cy="2405338"/>
            <a:chOff x="15910986" y="3164605"/>
            <a:chExt cx="1771138" cy="2405338"/>
          </a:xfrm>
        </p:grpSpPr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6C11BD47-32C1-4A75-A252-8E5666D1B5D8}"/>
                </a:ext>
              </a:extLst>
            </p:cNvPr>
            <p:cNvSpPr/>
            <p:nvPr/>
          </p:nvSpPr>
          <p:spPr>
            <a:xfrm>
              <a:off x="17104954" y="5294921"/>
              <a:ext cx="378155" cy="275022"/>
            </a:xfrm>
            <a:custGeom>
              <a:avLst/>
              <a:gdLst>
                <a:gd name="connsiteX0" fmla="*/ 302836 w 378154"/>
                <a:gd name="connsiteY0" fmla="*/ 220430 h 275021"/>
                <a:gd name="connsiteX1" fmla="*/ 90038 w 378154"/>
                <a:gd name="connsiteY1" fmla="*/ 193616 h 275021"/>
                <a:gd name="connsiteX2" fmla="*/ 56348 w 378154"/>
                <a:gd name="connsiteY2" fmla="*/ 131736 h 275021"/>
                <a:gd name="connsiteX3" fmla="*/ 225830 w 378154"/>
                <a:gd name="connsiteY3" fmla="*/ 111109 h 275021"/>
                <a:gd name="connsiteX4" fmla="*/ 228236 w 378154"/>
                <a:gd name="connsiteY4" fmla="*/ 112141 h 275021"/>
                <a:gd name="connsiteX5" fmla="*/ 230643 w 378154"/>
                <a:gd name="connsiteY5" fmla="*/ 113172 h 275021"/>
                <a:gd name="connsiteX6" fmla="*/ 230643 w 378154"/>
                <a:gd name="connsiteY6" fmla="*/ 113172 h 275021"/>
                <a:gd name="connsiteX7" fmla="*/ 232705 w 378154"/>
                <a:gd name="connsiteY7" fmla="*/ 114203 h 275021"/>
                <a:gd name="connsiteX8" fmla="*/ 233393 w 378154"/>
                <a:gd name="connsiteY8" fmla="*/ 114547 h 275021"/>
                <a:gd name="connsiteX9" fmla="*/ 236143 w 378154"/>
                <a:gd name="connsiteY9" fmla="*/ 115922 h 275021"/>
                <a:gd name="connsiteX10" fmla="*/ 239581 w 378154"/>
                <a:gd name="connsiteY10" fmla="*/ 117297 h 275021"/>
                <a:gd name="connsiteX11" fmla="*/ 242331 w 378154"/>
                <a:gd name="connsiteY11" fmla="*/ 118672 h 275021"/>
                <a:gd name="connsiteX12" fmla="*/ 243018 w 378154"/>
                <a:gd name="connsiteY12" fmla="*/ 119016 h 275021"/>
                <a:gd name="connsiteX13" fmla="*/ 243018 w 378154"/>
                <a:gd name="connsiteY13" fmla="*/ 119016 h 275021"/>
                <a:gd name="connsiteX14" fmla="*/ 244394 w 378154"/>
                <a:gd name="connsiteY14" fmla="*/ 119704 h 275021"/>
                <a:gd name="connsiteX15" fmla="*/ 246112 w 378154"/>
                <a:gd name="connsiteY15" fmla="*/ 120391 h 275021"/>
                <a:gd name="connsiteX16" fmla="*/ 246800 w 378154"/>
                <a:gd name="connsiteY16" fmla="*/ 120735 h 275021"/>
                <a:gd name="connsiteX17" fmla="*/ 289772 w 378154"/>
                <a:gd name="connsiteY17" fmla="*/ 141362 h 275021"/>
                <a:gd name="connsiteX18" fmla="*/ 302836 w 378154"/>
                <a:gd name="connsiteY18" fmla="*/ 220430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8154" h="275021">
                  <a:moveTo>
                    <a:pt x="302836" y="220430"/>
                  </a:moveTo>
                  <a:cubicBezTo>
                    <a:pt x="195234" y="231431"/>
                    <a:pt x="172201" y="328720"/>
                    <a:pt x="90038" y="193616"/>
                  </a:cubicBezTo>
                  <a:cubicBezTo>
                    <a:pt x="79725" y="176771"/>
                    <a:pt x="68724" y="156488"/>
                    <a:pt x="56348" y="131736"/>
                  </a:cubicBezTo>
                  <a:cubicBezTo>
                    <a:pt x="-40941" y="-63186"/>
                    <a:pt x="115477" y="60918"/>
                    <a:pt x="225830" y="111109"/>
                  </a:cubicBezTo>
                  <a:cubicBezTo>
                    <a:pt x="226861" y="111453"/>
                    <a:pt x="227549" y="111797"/>
                    <a:pt x="228236" y="112141"/>
                  </a:cubicBezTo>
                  <a:cubicBezTo>
                    <a:pt x="228924" y="112484"/>
                    <a:pt x="229955" y="112828"/>
                    <a:pt x="230643" y="113172"/>
                  </a:cubicBezTo>
                  <a:lnTo>
                    <a:pt x="230643" y="113172"/>
                  </a:lnTo>
                  <a:cubicBezTo>
                    <a:pt x="231330" y="113516"/>
                    <a:pt x="232018" y="113859"/>
                    <a:pt x="232705" y="114203"/>
                  </a:cubicBezTo>
                  <a:cubicBezTo>
                    <a:pt x="233049" y="114203"/>
                    <a:pt x="233049" y="114203"/>
                    <a:pt x="233393" y="114547"/>
                  </a:cubicBezTo>
                  <a:cubicBezTo>
                    <a:pt x="234424" y="114891"/>
                    <a:pt x="235455" y="115578"/>
                    <a:pt x="236143" y="115922"/>
                  </a:cubicBezTo>
                  <a:cubicBezTo>
                    <a:pt x="238549" y="116954"/>
                    <a:pt x="239581" y="117297"/>
                    <a:pt x="239581" y="117297"/>
                  </a:cubicBezTo>
                  <a:cubicBezTo>
                    <a:pt x="239581" y="117297"/>
                    <a:pt x="240612" y="117641"/>
                    <a:pt x="242331" y="118672"/>
                  </a:cubicBezTo>
                  <a:cubicBezTo>
                    <a:pt x="242675" y="118672"/>
                    <a:pt x="242675" y="118672"/>
                    <a:pt x="243018" y="119016"/>
                  </a:cubicBezTo>
                  <a:lnTo>
                    <a:pt x="243018" y="119016"/>
                  </a:lnTo>
                  <a:cubicBezTo>
                    <a:pt x="243362" y="119016"/>
                    <a:pt x="244050" y="119360"/>
                    <a:pt x="244394" y="119704"/>
                  </a:cubicBezTo>
                  <a:cubicBezTo>
                    <a:pt x="245081" y="120047"/>
                    <a:pt x="245769" y="120047"/>
                    <a:pt x="246112" y="120391"/>
                  </a:cubicBezTo>
                  <a:cubicBezTo>
                    <a:pt x="246456" y="120391"/>
                    <a:pt x="246800" y="120735"/>
                    <a:pt x="246800" y="120735"/>
                  </a:cubicBezTo>
                  <a:cubicBezTo>
                    <a:pt x="256082" y="124860"/>
                    <a:pt x="272583" y="132080"/>
                    <a:pt x="289772" y="141362"/>
                  </a:cubicBezTo>
                  <a:cubicBezTo>
                    <a:pt x="343058" y="168176"/>
                    <a:pt x="403219" y="210461"/>
                    <a:pt x="302836" y="220430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AB5FA041-B64D-4ABE-AFA9-E87F40068EC8}"/>
                </a:ext>
              </a:extLst>
            </p:cNvPr>
            <p:cNvSpPr/>
            <p:nvPr/>
          </p:nvSpPr>
          <p:spPr>
            <a:xfrm>
              <a:off x="17099151" y="5290812"/>
              <a:ext cx="378155" cy="275022"/>
            </a:xfrm>
            <a:custGeom>
              <a:avLst/>
              <a:gdLst>
                <a:gd name="connsiteX0" fmla="*/ 361924 w 378154"/>
                <a:gd name="connsiteY0" fmla="*/ 191193 h 275021"/>
                <a:gd name="connsiteX1" fmla="*/ 340610 w 378154"/>
                <a:gd name="connsiteY1" fmla="*/ 170223 h 275021"/>
                <a:gd name="connsiteX2" fmla="*/ 318265 w 378154"/>
                <a:gd name="connsiteY2" fmla="*/ 156128 h 275021"/>
                <a:gd name="connsiteX3" fmla="*/ 296951 w 378154"/>
                <a:gd name="connsiteY3" fmla="*/ 144783 h 275021"/>
                <a:gd name="connsiteX4" fmla="*/ 279762 w 378154"/>
                <a:gd name="connsiteY4" fmla="*/ 136533 h 275021"/>
                <a:gd name="connsiteX5" fmla="*/ 253291 w 378154"/>
                <a:gd name="connsiteY5" fmla="*/ 124500 h 275021"/>
                <a:gd name="connsiteX6" fmla="*/ 252603 w 378154"/>
                <a:gd name="connsiteY6" fmla="*/ 124157 h 275021"/>
                <a:gd name="connsiteX7" fmla="*/ 249166 w 378154"/>
                <a:gd name="connsiteY7" fmla="*/ 122781 h 275021"/>
                <a:gd name="connsiteX8" fmla="*/ 248478 w 378154"/>
                <a:gd name="connsiteY8" fmla="*/ 122438 h 275021"/>
                <a:gd name="connsiteX9" fmla="*/ 249166 w 378154"/>
                <a:gd name="connsiteY9" fmla="*/ 122781 h 275021"/>
                <a:gd name="connsiteX10" fmla="*/ 250541 w 378154"/>
                <a:gd name="connsiteY10" fmla="*/ 123469 h 275021"/>
                <a:gd name="connsiteX11" fmla="*/ 279418 w 378154"/>
                <a:gd name="connsiteY11" fmla="*/ 136876 h 275021"/>
                <a:gd name="connsiteX12" fmla="*/ 295919 w 378154"/>
                <a:gd name="connsiteY12" fmla="*/ 145127 h 275021"/>
                <a:gd name="connsiteX13" fmla="*/ 317233 w 378154"/>
                <a:gd name="connsiteY13" fmla="*/ 157503 h 275021"/>
                <a:gd name="connsiteX14" fmla="*/ 338891 w 378154"/>
                <a:gd name="connsiteY14" fmla="*/ 172285 h 275021"/>
                <a:gd name="connsiteX15" fmla="*/ 358143 w 378154"/>
                <a:gd name="connsiteY15" fmla="*/ 192912 h 275021"/>
                <a:gd name="connsiteX16" fmla="*/ 358487 w 378154"/>
                <a:gd name="connsiteY16" fmla="*/ 205632 h 275021"/>
                <a:gd name="connsiteX17" fmla="*/ 346454 w 378154"/>
                <a:gd name="connsiteY17" fmla="*/ 213538 h 275021"/>
                <a:gd name="connsiteX18" fmla="*/ 313796 w 378154"/>
                <a:gd name="connsiteY18" fmla="*/ 219726 h 275021"/>
                <a:gd name="connsiteX19" fmla="*/ 296263 w 378154"/>
                <a:gd name="connsiteY19" fmla="*/ 221445 h 275021"/>
                <a:gd name="connsiteX20" fmla="*/ 277699 w 378154"/>
                <a:gd name="connsiteY20" fmla="*/ 224883 h 275021"/>
                <a:gd name="connsiteX21" fmla="*/ 241259 w 378154"/>
                <a:gd name="connsiteY21" fmla="*/ 236915 h 275021"/>
                <a:gd name="connsiteX22" fmla="*/ 205850 w 378154"/>
                <a:gd name="connsiteY22" fmla="*/ 252729 h 275021"/>
                <a:gd name="connsiteX23" fmla="*/ 171128 w 378154"/>
                <a:gd name="connsiteY23" fmla="*/ 260292 h 275021"/>
                <a:gd name="connsiteX24" fmla="*/ 140876 w 378154"/>
                <a:gd name="connsiteY24" fmla="*/ 243791 h 275021"/>
                <a:gd name="connsiteX25" fmla="*/ 116124 w 378154"/>
                <a:gd name="connsiteY25" fmla="*/ 213538 h 275021"/>
                <a:gd name="connsiteX26" fmla="*/ 104779 w 378154"/>
                <a:gd name="connsiteY26" fmla="*/ 196350 h 275021"/>
                <a:gd name="connsiteX27" fmla="*/ 75215 w 378154"/>
                <a:gd name="connsiteY27" fmla="*/ 144783 h 275021"/>
                <a:gd name="connsiteX28" fmla="*/ 57338 w 378154"/>
                <a:gd name="connsiteY28" fmla="*/ 109718 h 275021"/>
                <a:gd name="connsiteX29" fmla="*/ 42212 w 378154"/>
                <a:gd name="connsiteY29" fmla="*/ 74653 h 275021"/>
                <a:gd name="connsiteX30" fmla="*/ 37399 w 378154"/>
                <a:gd name="connsiteY30" fmla="*/ 57120 h 275021"/>
                <a:gd name="connsiteX31" fmla="*/ 37055 w 378154"/>
                <a:gd name="connsiteY31" fmla="*/ 41306 h 275021"/>
                <a:gd name="connsiteX32" fmla="*/ 62839 w 378154"/>
                <a:gd name="connsiteY32" fmla="*/ 35806 h 275021"/>
                <a:gd name="connsiteX33" fmla="*/ 122999 w 378154"/>
                <a:gd name="connsiteY33" fmla="*/ 60558 h 275021"/>
                <a:gd name="connsiteX34" fmla="*/ 172503 w 378154"/>
                <a:gd name="connsiteY34" fmla="*/ 85997 h 275021"/>
                <a:gd name="connsiteX35" fmla="*/ 210663 w 378154"/>
                <a:gd name="connsiteY35" fmla="*/ 105593 h 275021"/>
                <a:gd name="connsiteX36" fmla="*/ 230945 w 378154"/>
                <a:gd name="connsiteY36" fmla="*/ 115218 h 275021"/>
                <a:gd name="connsiteX37" fmla="*/ 233352 w 378154"/>
                <a:gd name="connsiteY37" fmla="*/ 116250 h 275021"/>
                <a:gd name="connsiteX38" fmla="*/ 237821 w 378154"/>
                <a:gd name="connsiteY38" fmla="*/ 118312 h 275021"/>
                <a:gd name="connsiteX39" fmla="*/ 235758 w 378154"/>
                <a:gd name="connsiteY39" fmla="*/ 117281 h 275021"/>
                <a:gd name="connsiteX40" fmla="*/ 235758 w 378154"/>
                <a:gd name="connsiteY40" fmla="*/ 117281 h 275021"/>
                <a:gd name="connsiteX41" fmla="*/ 211006 w 378154"/>
                <a:gd name="connsiteY41" fmla="*/ 105249 h 275021"/>
                <a:gd name="connsiteX42" fmla="*/ 125062 w 378154"/>
                <a:gd name="connsiteY42" fmla="*/ 57120 h 275021"/>
                <a:gd name="connsiteX43" fmla="*/ 64901 w 378154"/>
                <a:gd name="connsiteY43" fmla="*/ 28587 h 275021"/>
                <a:gd name="connsiteX44" fmla="*/ 45994 w 378154"/>
                <a:gd name="connsiteY44" fmla="*/ 25836 h 275021"/>
                <a:gd name="connsiteX45" fmla="*/ 34993 w 378154"/>
                <a:gd name="connsiteY45" fmla="*/ 28930 h 275021"/>
                <a:gd name="connsiteX46" fmla="*/ 27773 w 378154"/>
                <a:gd name="connsiteY46" fmla="*/ 38556 h 275021"/>
                <a:gd name="connsiteX47" fmla="*/ 26398 w 378154"/>
                <a:gd name="connsiteY47" fmla="*/ 59527 h 275021"/>
                <a:gd name="connsiteX48" fmla="*/ 30524 w 378154"/>
                <a:gd name="connsiteY48" fmla="*/ 79122 h 275021"/>
                <a:gd name="connsiteX49" fmla="*/ 61120 w 378154"/>
                <a:gd name="connsiteY49" fmla="*/ 153034 h 275021"/>
                <a:gd name="connsiteX50" fmla="*/ 86215 w 378154"/>
                <a:gd name="connsiteY50" fmla="*/ 199444 h 275021"/>
                <a:gd name="connsiteX51" fmla="*/ 102029 w 378154"/>
                <a:gd name="connsiteY51" fmla="*/ 224539 h 275021"/>
                <a:gd name="connsiteX52" fmla="*/ 129187 w 378154"/>
                <a:gd name="connsiteY52" fmla="*/ 257198 h 275021"/>
                <a:gd name="connsiteX53" fmla="*/ 147064 w 378154"/>
                <a:gd name="connsiteY53" fmla="*/ 270606 h 275021"/>
                <a:gd name="connsiteX54" fmla="*/ 169409 w 378154"/>
                <a:gd name="connsiteY54" fmla="*/ 277481 h 275021"/>
                <a:gd name="connsiteX55" fmla="*/ 211694 w 378154"/>
                <a:gd name="connsiteY55" fmla="*/ 267168 h 275021"/>
                <a:gd name="connsiteX56" fmla="*/ 246415 w 378154"/>
                <a:gd name="connsiteY56" fmla="*/ 249291 h 275021"/>
                <a:gd name="connsiteX57" fmla="*/ 280449 w 378154"/>
                <a:gd name="connsiteY57" fmla="*/ 235540 h 275021"/>
                <a:gd name="connsiteX58" fmla="*/ 297638 w 378154"/>
                <a:gd name="connsiteY58" fmla="*/ 231415 h 275021"/>
                <a:gd name="connsiteX59" fmla="*/ 315171 w 378154"/>
                <a:gd name="connsiteY59" fmla="*/ 228665 h 275021"/>
                <a:gd name="connsiteX60" fmla="*/ 348861 w 378154"/>
                <a:gd name="connsiteY60" fmla="*/ 220070 h 275021"/>
                <a:gd name="connsiteX61" fmla="*/ 362612 w 378154"/>
                <a:gd name="connsiteY61" fmla="*/ 209069 h 275021"/>
                <a:gd name="connsiteX62" fmla="*/ 361924 w 378154"/>
                <a:gd name="connsiteY62" fmla="*/ 191193 h 275021"/>
                <a:gd name="connsiteX63" fmla="*/ 239540 w 378154"/>
                <a:gd name="connsiteY63" fmla="*/ 118656 h 275021"/>
                <a:gd name="connsiteX64" fmla="*/ 238852 w 378154"/>
                <a:gd name="connsiteY64" fmla="*/ 118312 h 275021"/>
                <a:gd name="connsiteX65" fmla="*/ 240571 w 378154"/>
                <a:gd name="connsiteY65" fmla="*/ 119000 h 275021"/>
                <a:gd name="connsiteX66" fmla="*/ 239540 w 378154"/>
                <a:gd name="connsiteY66" fmla="*/ 118656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78154" h="275021">
                  <a:moveTo>
                    <a:pt x="361924" y="191193"/>
                  </a:moveTo>
                  <a:cubicBezTo>
                    <a:pt x="356080" y="181911"/>
                    <a:pt x="348173" y="176067"/>
                    <a:pt x="340610" y="170223"/>
                  </a:cubicBezTo>
                  <a:cubicBezTo>
                    <a:pt x="333047" y="164722"/>
                    <a:pt x="325484" y="160253"/>
                    <a:pt x="318265" y="156128"/>
                  </a:cubicBezTo>
                  <a:cubicBezTo>
                    <a:pt x="310702" y="152002"/>
                    <a:pt x="303482" y="148221"/>
                    <a:pt x="296951" y="144783"/>
                  </a:cubicBezTo>
                  <a:cubicBezTo>
                    <a:pt x="290763" y="141689"/>
                    <a:pt x="284918" y="138939"/>
                    <a:pt x="279762" y="136533"/>
                  </a:cubicBezTo>
                  <a:cubicBezTo>
                    <a:pt x="268073" y="131032"/>
                    <a:pt x="259135" y="126907"/>
                    <a:pt x="253291" y="124500"/>
                  </a:cubicBezTo>
                  <a:cubicBezTo>
                    <a:pt x="252947" y="124157"/>
                    <a:pt x="252603" y="124157"/>
                    <a:pt x="252603" y="124157"/>
                  </a:cubicBezTo>
                  <a:cubicBezTo>
                    <a:pt x="251228" y="123469"/>
                    <a:pt x="250197" y="123125"/>
                    <a:pt x="249166" y="122781"/>
                  </a:cubicBezTo>
                  <a:cubicBezTo>
                    <a:pt x="248822" y="122438"/>
                    <a:pt x="248478" y="122438"/>
                    <a:pt x="248478" y="122438"/>
                  </a:cubicBezTo>
                  <a:cubicBezTo>
                    <a:pt x="248822" y="122438"/>
                    <a:pt x="248822" y="122438"/>
                    <a:pt x="249166" y="122781"/>
                  </a:cubicBezTo>
                  <a:cubicBezTo>
                    <a:pt x="249509" y="122781"/>
                    <a:pt x="250197" y="123125"/>
                    <a:pt x="250541" y="123469"/>
                  </a:cubicBezTo>
                  <a:cubicBezTo>
                    <a:pt x="256041" y="125876"/>
                    <a:pt x="266011" y="130345"/>
                    <a:pt x="279418" y="136876"/>
                  </a:cubicBezTo>
                  <a:cubicBezTo>
                    <a:pt x="284575" y="139283"/>
                    <a:pt x="290075" y="142033"/>
                    <a:pt x="295919" y="145127"/>
                  </a:cubicBezTo>
                  <a:cubicBezTo>
                    <a:pt x="302451" y="148565"/>
                    <a:pt x="309670" y="152690"/>
                    <a:pt x="317233" y="157503"/>
                  </a:cubicBezTo>
                  <a:cubicBezTo>
                    <a:pt x="324453" y="161972"/>
                    <a:pt x="331672" y="166785"/>
                    <a:pt x="338891" y="172285"/>
                  </a:cubicBezTo>
                  <a:cubicBezTo>
                    <a:pt x="346111" y="177786"/>
                    <a:pt x="353674" y="184317"/>
                    <a:pt x="358143" y="192912"/>
                  </a:cubicBezTo>
                  <a:cubicBezTo>
                    <a:pt x="360206" y="197037"/>
                    <a:pt x="360893" y="201850"/>
                    <a:pt x="358487" y="205632"/>
                  </a:cubicBezTo>
                  <a:cubicBezTo>
                    <a:pt x="356080" y="209413"/>
                    <a:pt x="351267" y="211820"/>
                    <a:pt x="346454" y="213538"/>
                  </a:cubicBezTo>
                  <a:cubicBezTo>
                    <a:pt x="336485" y="216976"/>
                    <a:pt x="325484" y="219039"/>
                    <a:pt x="313796" y="219726"/>
                  </a:cubicBezTo>
                  <a:cubicBezTo>
                    <a:pt x="307951" y="220414"/>
                    <a:pt x="302107" y="221102"/>
                    <a:pt x="296263" y="221445"/>
                  </a:cubicBezTo>
                  <a:cubicBezTo>
                    <a:pt x="290075" y="222477"/>
                    <a:pt x="283887" y="223508"/>
                    <a:pt x="277699" y="224883"/>
                  </a:cubicBezTo>
                  <a:cubicBezTo>
                    <a:pt x="265323" y="227633"/>
                    <a:pt x="253291" y="232102"/>
                    <a:pt x="241259" y="236915"/>
                  </a:cubicBezTo>
                  <a:cubicBezTo>
                    <a:pt x="229227" y="241728"/>
                    <a:pt x="217538" y="247573"/>
                    <a:pt x="205850" y="252729"/>
                  </a:cubicBezTo>
                  <a:cubicBezTo>
                    <a:pt x="194161" y="257886"/>
                    <a:pt x="182473" y="261667"/>
                    <a:pt x="171128" y="260292"/>
                  </a:cubicBezTo>
                  <a:cubicBezTo>
                    <a:pt x="160127" y="258917"/>
                    <a:pt x="150158" y="252385"/>
                    <a:pt x="140876" y="243791"/>
                  </a:cubicBezTo>
                  <a:cubicBezTo>
                    <a:pt x="131938" y="235197"/>
                    <a:pt x="123687" y="224539"/>
                    <a:pt x="116124" y="213538"/>
                  </a:cubicBezTo>
                  <a:cubicBezTo>
                    <a:pt x="112342" y="208038"/>
                    <a:pt x="108561" y="202194"/>
                    <a:pt x="104779" y="196350"/>
                  </a:cubicBezTo>
                  <a:cubicBezTo>
                    <a:pt x="94122" y="179505"/>
                    <a:pt x="84840" y="161972"/>
                    <a:pt x="75215" y="144783"/>
                  </a:cubicBezTo>
                  <a:cubicBezTo>
                    <a:pt x="69027" y="133095"/>
                    <a:pt x="62839" y="121406"/>
                    <a:pt x="57338" y="109718"/>
                  </a:cubicBezTo>
                  <a:cubicBezTo>
                    <a:pt x="51494" y="98030"/>
                    <a:pt x="46337" y="86341"/>
                    <a:pt x="42212" y="74653"/>
                  </a:cubicBezTo>
                  <a:cubicBezTo>
                    <a:pt x="40149" y="68808"/>
                    <a:pt x="38430" y="62964"/>
                    <a:pt x="37399" y="57120"/>
                  </a:cubicBezTo>
                  <a:cubicBezTo>
                    <a:pt x="36368" y="51276"/>
                    <a:pt x="35680" y="45432"/>
                    <a:pt x="37055" y="41306"/>
                  </a:cubicBezTo>
                  <a:cubicBezTo>
                    <a:pt x="38774" y="32368"/>
                    <a:pt x="52182" y="33056"/>
                    <a:pt x="62839" y="35806"/>
                  </a:cubicBezTo>
                  <a:cubicBezTo>
                    <a:pt x="84840" y="41650"/>
                    <a:pt x="104779" y="51620"/>
                    <a:pt x="122999" y="60558"/>
                  </a:cubicBezTo>
                  <a:cubicBezTo>
                    <a:pt x="141220" y="69496"/>
                    <a:pt x="157721" y="78434"/>
                    <a:pt x="172503" y="85997"/>
                  </a:cubicBezTo>
                  <a:cubicBezTo>
                    <a:pt x="187286" y="93560"/>
                    <a:pt x="200006" y="100436"/>
                    <a:pt x="210663" y="105593"/>
                  </a:cubicBezTo>
                  <a:cubicBezTo>
                    <a:pt x="218569" y="109374"/>
                    <a:pt x="225445" y="112812"/>
                    <a:pt x="230945" y="115218"/>
                  </a:cubicBezTo>
                  <a:cubicBezTo>
                    <a:pt x="231977" y="115562"/>
                    <a:pt x="232664" y="115906"/>
                    <a:pt x="233352" y="116250"/>
                  </a:cubicBezTo>
                  <a:cubicBezTo>
                    <a:pt x="235071" y="116937"/>
                    <a:pt x="236446" y="117625"/>
                    <a:pt x="237821" y="118312"/>
                  </a:cubicBezTo>
                  <a:cubicBezTo>
                    <a:pt x="237133" y="117969"/>
                    <a:pt x="236446" y="117625"/>
                    <a:pt x="235758" y="117281"/>
                  </a:cubicBezTo>
                  <a:lnTo>
                    <a:pt x="235758" y="117281"/>
                  </a:lnTo>
                  <a:cubicBezTo>
                    <a:pt x="229914" y="114531"/>
                    <a:pt x="221663" y="110749"/>
                    <a:pt x="211006" y="105249"/>
                  </a:cubicBezTo>
                  <a:cubicBezTo>
                    <a:pt x="189692" y="94592"/>
                    <a:pt x="160471" y="77403"/>
                    <a:pt x="125062" y="57120"/>
                  </a:cubicBezTo>
                  <a:cubicBezTo>
                    <a:pt x="107186" y="47151"/>
                    <a:pt x="87934" y="35806"/>
                    <a:pt x="64901" y="28587"/>
                  </a:cubicBezTo>
                  <a:cubicBezTo>
                    <a:pt x="59057" y="26868"/>
                    <a:pt x="52869" y="25493"/>
                    <a:pt x="45994" y="25836"/>
                  </a:cubicBezTo>
                  <a:cubicBezTo>
                    <a:pt x="42556" y="26180"/>
                    <a:pt x="38774" y="26868"/>
                    <a:pt x="34993" y="28930"/>
                  </a:cubicBezTo>
                  <a:cubicBezTo>
                    <a:pt x="31555" y="30993"/>
                    <a:pt x="28805" y="34775"/>
                    <a:pt x="27773" y="38556"/>
                  </a:cubicBezTo>
                  <a:cubicBezTo>
                    <a:pt x="25023" y="45775"/>
                    <a:pt x="25711" y="52651"/>
                    <a:pt x="26398" y="59527"/>
                  </a:cubicBezTo>
                  <a:cubicBezTo>
                    <a:pt x="27086" y="66058"/>
                    <a:pt x="28805" y="72590"/>
                    <a:pt x="30524" y="79122"/>
                  </a:cubicBezTo>
                  <a:cubicBezTo>
                    <a:pt x="37743" y="104561"/>
                    <a:pt x="49088" y="128626"/>
                    <a:pt x="61120" y="153034"/>
                  </a:cubicBezTo>
                  <a:cubicBezTo>
                    <a:pt x="68683" y="168848"/>
                    <a:pt x="76933" y="184317"/>
                    <a:pt x="86215" y="199444"/>
                  </a:cubicBezTo>
                  <a:cubicBezTo>
                    <a:pt x="91372" y="207694"/>
                    <a:pt x="96529" y="216289"/>
                    <a:pt x="102029" y="224539"/>
                  </a:cubicBezTo>
                  <a:cubicBezTo>
                    <a:pt x="109936" y="235884"/>
                    <a:pt x="118874" y="247229"/>
                    <a:pt x="129187" y="257198"/>
                  </a:cubicBezTo>
                  <a:cubicBezTo>
                    <a:pt x="134688" y="262355"/>
                    <a:pt x="140532" y="266824"/>
                    <a:pt x="147064" y="270606"/>
                  </a:cubicBezTo>
                  <a:cubicBezTo>
                    <a:pt x="153939" y="274387"/>
                    <a:pt x="161502" y="276794"/>
                    <a:pt x="169409" y="277481"/>
                  </a:cubicBezTo>
                  <a:cubicBezTo>
                    <a:pt x="185567" y="278856"/>
                    <a:pt x="199662" y="273012"/>
                    <a:pt x="211694" y="267168"/>
                  </a:cubicBezTo>
                  <a:cubicBezTo>
                    <a:pt x="223726" y="261323"/>
                    <a:pt x="235071" y="254792"/>
                    <a:pt x="246415" y="249291"/>
                  </a:cubicBezTo>
                  <a:cubicBezTo>
                    <a:pt x="257760" y="243791"/>
                    <a:pt x="269105" y="238978"/>
                    <a:pt x="280449" y="235540"/>
                  </a:cubicBezTo>
                  <a:cubicBezTo>
                    <a:pt x="286293" y="233821"/>
                    <a:pt x="291794" y="232446"/>
                    <a:pt x="297638" y="231415"/>
                  </a:cubicBezTo>
                  <a:cubicBezTo>
                    <a:pt x="303482" y="230384"/>
                    <a:pt x="309327" y="229352"/>
                    <a:pt x="315171" y="228665"/>
                  </a:cubicBezTo>
                  <a:cubicBezTo>
                    <a:pt x="326859" y="226946"/>
                    <a:pt x="338204" y="224539"/>
                    <a:pt x="348861" y="220070"/>
                  </a:cubicBezTo>
                  <a:cubicBezTo>
                    <a:pt x="354018" y="217664"/>
                    <a:pt x="359518" y="214570"/>
                    <a:pt x="362612" y="209069"/>
                  </a:cubicBezTo>
                  <a:cubicBezTo>
                    <a:pt x="366394" y="202538"/>
                    <a:pt x="364675" y="195662"/>
                    <a:pt x="361924" y="191193"/>
                  </a:cubicBezTo>
                  <a:close/>
                  <a:moveTo>
                    <a:pt x="239540" y="118656"/>
                  </a:moveTo>
                  <a:cubicBezTo>
                    <a:pt x="239196" y="118656"/>
                    <a:pt x="239196" y="118312"/>
                    <a:pt x="238852" y="118312"/>
                  </a:cubicBezTo>
                  <a:cubicBezTo>
                    <a:pt x="239540" y="118656"/>
                    <a:pt x="240227" y="119000"/>
                    <a:pt x="240571" y="119000"/>
                  </a:cubicBezTo>
                  <a:cubicBezTo>
                    <a:pt x="240227" y="119000"/>
                    <a:pt x="239884" y="118656"/>
                    <a:pt x="239540" y="11865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F453BCF4-E563-4008-BC29-4BDBCE7A5893}"/>
                </a:ext>
              </a:extLst>
            </p:cNvPr>
            <p:cNvSpPr/>
            <p:nvPr/>
          </p:nvSpPr>
          <p:spPr>
            <a:xfrm>
              <a:off x="17175483" y="5354613"/>
              <a:ext cx="240644" cy="171888"/>
            </a:xfrm>
            <a:custGeom>
              <a:avLst/>
              <a:gdLst>
                <a:gd name="connsiteX0" fmla="*/ 148769 w 240643"/>
                <a:gd name="connsiteY0" fmla="*/ 78232 h 171888"/>
                <a:gd name="connsiteX1" fmla="*/ 184866 w 240643"/>
                <a:gd name="connsiteY1" fmla="*/ 137705 h 171888"/>
                <a:gd name="connsiteX2" fmla="*/ 43230 w 240643"/>
                <a:gd name="connsiteY2" fmla="*/ 86483 h 171888"/>
                <a:gd name="connsiteX3" fmla="*/ 148769 w 240643"/>
                <a:gd name="connsiteY3" fmla="*/ 78232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643" h="171888">
                  <a:moveTo>
                    <a:pt x="148769" y="78232"/>
                  </a:moveTo>
                  <a:cubicBezTo>
                    <a:pt x="148769" y="78232"/>
                    <a:pt x="271841" y="128767"/>
                    <a:pt x="184866" y="137705"/>
                  </a:cubicBezTo>
                  <a:cubicBezTo>
                    <a:pt x="115423" y="144925"/>
                    <a:pt x="107172" y="214711"/>
                    <a:pt x="43230" y="86483"/>
                  </a:cubicBezTo>
                  <a:cubicBezTo>
                    <a:pt x="-14869" y="-30058"/>
                    <a:pt x="85514" y="52449"/>
                    <a:pt x="148769" y="7823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F3605253-7302-46CF-895F-A88D94315BEB}"/>
                </a:ext>
              </a:extLst>
            </p:cNvPr>
            <p:cNvSpPr/>
            <p:nvPr/>
          </p:nvSpPr>
          <p:spPr>
            <a:xfrm>
              <a:off x="16623889" y="5294874"/>
              <a:ext cx="378155" cy="275022"/>
            </a:xfrm>
            <a:custGeom>
              <a:avLst/>
              <a:gdLst>
                <a:gd name="connsiteX0" fmla="*/ 326334 w 378154"/>
                <a:gd name="connsiteY0" fmla="*/ 131783 h 275021"/>
                <a:gd name="connsiteX1" fmla="*/ 296769 w 378154"/>
                <a:gd name="connsiteY1" fmla="*/ 186787 h 275021"/>
                <a:gd name="connsiteX2" fmla="*/ 79846 w 378154"/>
                <a:gd name="connsiteY2" fmla="*/ 220477 h 275021"/>
                <a:gd name="connsiteX3" fmla="*/ 117662 w 378154"/>
                <a:gd name="connsiteY3" fmla="*/ 128001 h 275021"/>
                <a:gd name="connsiteX4" fmla="*/ 134851 w 378154"/>
                <a:gd name="connsiteY4" fmla="*/ 120094 h 275021"/>
                <a:gd name="connsiteX5" fmla="*/ 135538 w 378154"/>
                <a:gd name="connsiteY5" fmla="*/ 119750 h 275021"/>
                <a:gd name="connsiteX6" fmla="*/ 137257 w 378154"/>
                <a:gd name="connsiteY6" fmla="*/ 119063 h 275021"/>
                <a:gd name="connsiteX7" fmla="*/ 138632 w 378154"/>
                <a:gd name="connsiteY7" fmla="*/ 118375 h 275021"/>
                <a:gd name="connsiteX8" fmla="*/ 138632 w 378154"/>
                <a:gd name="connsiteY8" fmla="*/ 118375 h 275021"/>
                <a:gd name="connsiteX9" fmla="*/ 139320 w 378154"/>
                <a:gd name="connsiteY9" fmla="*/ 118032 h 275021"/>
                <a:gd name="connsiteX10" fmla="*/ 142070 w 378154"/>
                <a:gd name="connsiteY10" fmla="*/ 116656 h 275021"/>
                <a:gd name="connsiteX11" fmla="*/ 145508 w 378154"/>
                <a:gd name="connsiteY11" fmla="*/ 115281 h 275021"/>
                <a:gd name="connsiteX12" fmla="*/ 148258 w 378154"/>
                <a:gd name="connsiteY12" fmla="*/ 113906 h 275021"/>
                <a:gd name="connsiteX13" fmla="*/ 148945 w 378154"/>
                <a:gd name="connsiteY13" fmla="*/ 113562 h 275021"/>
                <a:gd name="connsiteX14" fmla="*/ 151008 w 378154"/>
                <a:gd name="connsiteY14" fmla="*/ 112531 h 275021"/>
                <a:gd name="connsiteX15" fmla="*/ 153414 w 378154"/>
                <a:gd name="connsiteY15" fmla="*/ 111500 h 275021"/>
                <a:gd name="connsiteX16" fmla="*/ 155821 w 378154"/>
                <a:gd name="connsiteY16" fmla="*/ 110468 h 275021"/>
                <a:gd name="connsiteX17" fmla="*/ 326334 w 378154"/>
                <a:gd name="connsiteY17" fmla="*/ 131783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8154" h="275021">
                  <a:moveTo>
                    <a:pt x="326334" y="131783"/>
                  </a:moveTo>
                  <a:cubicBezTo>
                    <a:pt x="315677" y="153097"/>
                    <a:pt x="305708" y="171317"/>
                    <a:pt x="296769" y="186787"/>
                  </a:cubicBezTo>
                  <a:cubicBezTo>
                    <a:pt x="211513" y="332205"/>
                    <a:pt x="189167" y="231822"/>
                    <a:pt x="79846" y="220477"/>
                  </a:cubicBezTo>
                  <a:cubicBezTo>
                    <a:pt x="-38069" y="208445"/>
                    <a:pt x="66095" y="152409"/>
                    <a:pt x="117662" y="128001"/>
                  </a:cubicBezTo>
                  <a:cubicBezTo>
                    <a:pt x="124537" y="124907"/>
                    <a:pt x="130725" y="122157"/>
                    <a:pt x="134851" y="120094"/>
                  </a:cubicBezTo>
                  <a:cubicBezTo>
                    <a:pt x="135194" y="119750"/>
                    <a:pt x="135538" y="119750"/>
                    <a:pt x="135538" y="119750"/>
                  </a:cubicBezTo>
                  <a:cubicBezTo>
                    <a:pt x="136226" y="119407"/>
                    <a:pt x="136913" y="119063"/>
                    <a:pt x="137257" y="119063"/>
                  </a:cubicBezTo>
                  <a:cubicBezTo>
                    <a:pt x="137945" y="118719"/>
                    <a:pt x="138288" y="118719"/>
                    <a:pt x="138632" y="118375"/>
                  </a:cubicBezTo>
                  <a:lnTo>
                    <a:pt x="138632" y="118375"/>
                  </a:lnTo>
                  <a:cubicBezTo>
                    <a:pt x="138976" y="118032"/>
                    <a:pt x="139320" y="118032"/>
                    <a:pt x="139320" y="118032"/>
                  </a:cubicBezTo>
                  <a:cubicBezTo>
                    <a:pt x="141382" y="117000"/>
                    <a:pt x="142070" y="116656"/>
                    <a:pt x="142070" y="116656"/>
                  </a:cubicBezTo>
                  <a:cubicBezTo>
                    <a:pt x="142070" y="116656"/>
                    <a:pt x="143445" y="115969"/>
                    <a:pt x="145508" y="115281"/>
                  </a:cubicBezTo>
                  <a:cubicBezTo>
                    <a:pt x="146539" y="114937"/>
                    <a:pt x="147226" y="114594"/>
                    <a:pt x="148258" y="113906"/>
                  </a:cubicBezTo>
                  <a:cubicBezTo>
                    <a:pt x="148602" y="113906"/>
                    <a:pt x="148602" y="113562"/>
                    <a:pt x="148945" y="113562"/>
                  </a:cubicBezTo>
                  <a:cubicBezTo>
                    <a:pt x="149633" y="113219"/>
                    <a:pt x="150320" y="112875"/>
                    <a:pt x="151008" y="112531"/>
                  </a:cubicBezTo>
                  <a:cubicBezTo>
                    <a:pt x="151696" y="112187"/>
                    <a:pt x="152727" y="111844"/>
                    <a:pt x="153414" y="111500"/>
                  </a:cubicBezTo>
                  <a:cubicBezTo>
                    <a:pt x="154102" y="111156"/>
                    <a:pt x="155133" y="110812"/>
                    <a:pt x="155821" y="110468"/>
                  </a:cubicBezTo>
                  <a:cubicBezTo>
                    <a:pt x="267205" y="60965"/>
                    <a:pt x="423279" y="-63139"/>
                    <a:pt x="326334" y="13178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EEE971EB-7D80-4ACA-BB19-416966966C00}"/>
                </a:ext>
              </a:extLst>
            </p:cNvPr>
            <p:cNvSpPr/>
            <p:nvPr/>
          </p:nvSpPr>
          <p:spPr>
            <a:xfrm>
              <a:off x="16621377" y="5290468"/>
              <a:ext cx="378155" cy="275022"/>
            </a:xfrm>
            <a:custGeom>
              <a:avLst/>
              <a:gdLst>
                <a:gd name="connsiteX0" fmla="*/ 362536 w 378154"/>
                <a:gd name="connsiteY0" fmla="*/ 38556 h 275021"/>
                <a:gd name="connsiteX1" fmla="*/ 354973 w 378154"/>
                <a:gd name="connsiteY1" fmla="*/ 28930 h 275021"/>
                <a:gd name="connsiteX2" fmla="*/ 344316 w 378154"/>
                <a:gd name="connsiteY2" fmla="*/ 25836 h 275021"/>
                <a:gd name="connsiteX3" fmla="*/ 325408 w 378154"/>
                <a:gd name="connsiteY3" fmla="*/ 28586 h 275021"/>
                <a:gd name="connsiteX4" fmla="*/ 265247 w 378154"/>
                <a:gd name="connsiteY4" fmla="*/ 57120 h 275021"/>
                <a:gd name="connsiteX5" fmla="*/ 178959 w 378154"/>
                <a:gd name="connsiteY5" fmla="*/ 105249 h 275021"/>
                <a:gd name="connsiteX6" fmla="*/ 154207 w 378154"/>
                <a:gd name="connsiteY6" fmla="*/ 117281 h 275021"/>
                <a:gd name="connsiteX7" fmla="*/ 152145 w 378154"/>
                <a:gd name="connsiteY7" fmla="*/ 118312 h 275021"/>
                <a:gd name="connsiteX8" fmla="*/ 156614 w 378154"/>
                <a:gd name="connsiteY8" fmla="*/ 116250 h 275021"/>
                <a:gd name="connsiteX9" fmla="*/ 159020 w 378154"/>
                <a:gd name="connsiteY9" fmla="*/ 115218 h 275021"/>
                <a:gd name="connsiteX10" fmla="*/ 179303 w 378154"/>
                <a:gd name="connsiteY10" fmla="*/ 105593 h 275021"/>
                <a:gd name="connsiteX11" fmla="*/ 217462 w 378154"/>
                <a:gd name="connsiteY11" fmla="*/ 85997 h 275021"/>
                <a:gd name="connsiteX12" fmla="*/ 266966 w 378154"/>
                <a:gd name="connsiteY12" fmla="*/ 60558 h 275021"/>
                <a:gd name="connsiteX13" fmla="*/ 327127 w 378154"/>
                <a:gd name="connsiteY13" fmla="*/ 35806 h 275021"/>
                <a:gd name="connsiteX14" fmla="*/ 352910 w 378154"/>
                <a:gd name="connsiteY14" fmla="*/ 41306 h 275021"/>
                <a:gd name="connsiteX15" fmla="*/ 352567 w 378154"/>
                <a:gd name="connsiteY15" fmla="*/ 57120 h 275021"/>
                <a:gd name="connsiteX16" fmla="*/ 347754 w 378154"/>
                <a:gd name="connsiteY16" fmla="*/ 74653 h 275021"/>
                <a:gd name="connsiteX17" fmla="*/ 332628 w 378154"/>
                <a:gd name="connsiteY17" fmla="*/ 109718 h 275021"/>
                <a:gd name="connsiteX18" fmla="*/ 314751 w 378154"/>
                <a:gd name="connsiteY18" fmla="*/ 144783 h 275021"/>
                <a:gd name="connsiteX19" fmla="*/ 289999 w 378154"/>
                <a:gd name="connsiteY19" fmla="*/ 189130 h 275021"/>
                <a:gd name="connsiteX20" fmla="*/ 274186 w 378154"/>
                <a:gd name="connsiteY20" fmla="*/ 213882 h 275021"/>
                <a:gd name="connsiteX21" fmla="*/ 249434 w 378154"/>
                <a:gd name="connsiteY21" fmla="*/ 244135 h 275021"/>
                <a:gd name="connsiteX22" fmla="*/ 219181 w 378154"/>
                <a:gd name="connsiteY22" fmla="*/ 260636 h 275021"/>
                <a:gd name="connsiteX23" fmla="*/ 184460 w 378154"/>
                <a:gd name="connsiteY23" fmla="*/ 253073 h 275021"/>
                <a:gd name="connsiteX24" fmla="*/ 149051 w 378154"/>
                <a:gd name="connsiteY24" fmla="*/ 237259 h 275021"/>
                <a:gd name="connsiteX25" fmla="*/ 112610 w 378154"/>
                <a:gd name="connsiteY25" fmla="*/ 225227 h 275021"/>
                <a:gd name="connsiteX26" fmla="*/ 94046 w 378154"/>
                <a:gd name="connsiteY26" fmla="*/ 221789 h 275021"/>
                <a:gd name="connsiteX27" fmla="*/ 76170 w 378154"/>
                <a:gd name="connsiteY27" fmla="*/ 220070 h 275021"/>
                <a:gd name="connsiteX28" fmla="*/ 43855 w 378154"/>
                <a:gd name="connsiteY28" fmla="*/ 213882 h 275021"/>
                <a:gd name="connsiteX29" fmla="*/ 31823 w 378154"/>
                <a:gd name="connsiteY29" fmla="*/ 205975 h 275021"/>
                <a:gd name="connsiteX30" fmla="*/ 32167 w 378154"/>
                <a:gd name="connsiteY30" fmla="*/ 193256 h 275021"/>
                <a:gd name="connsiteX31" fmla="*/ 51418 w 378154"/>
                <a:gd name="connsiteY31" fmla="*/ 172629 h 275021"/>
                <a:gd name="connsiteX32" fmla="*/ 73076 w 378154"/>
                <a:gd name="connsiteY32" fmla="*/ 157847 h 275021"/>
                <a:gd name="connsiteX33" fmla="*/ 110892 w 378154"/>
                <a:gd name="connsiteY33" fmla="*/ 137220 h 275021"/>
                <a:gd name="connsiteX34" fmla="*/ 120174 w 378154"/>
                <a:gd name="connsiteY34" fmla="*/ 132751 h 275021"/>
                <a:gd name="connsiteX35" fmla="*/ 139769 w 378154"/>
                <a:gd name="connsiteY35" fmla="*/ 123813 h 275021"/>
                <a:gd name="connsiteX36" fmla="*/ 141144 w 378154"/>
                <a:gd name="connsiteY36" fmla="*/ 123125 h 275021"/>
                <a:gd name="connsiteX37" fmla="*/ 141832 w 378154"/>
                <a:gd name="connsiteY37" fmla="*/ 122782 h 275021"/>
                <a:gd name="connsiteX38" fmla="*/ 141144 w 378154"/>
                <a:gd name="connsiteY38" fmla="*/ 123125 h 275021"/>
                <a:gd name="connsiteX39" fmla="*/ 137706 w 378154"/>
                <a:gd name="connsiteY39" fmla="*/ 124500 h 275021"/>
                <a:gd name="connsiteX40" fmla="*/ 137019 w 378154"/>
                <a:gd name="connsiteY40" fmla="*/ 124844 h 275021"/>
                <a:gd name="connsiteX41" fmla="*/ 119486 w 378154"/>
                <a:gd name="connsiteY41" fmla="*/ 132751 h 275021"/>
                <a:gd name="connsiteX42" fmla="*/ 110548 w 378154"/>
                <a:gd name="connsiteY42" fmla="*/ 136876 h 275021"/>
                <a:gd name="connsiteX43" fmla="*/ 72389 w 378154"/>
                <a:gd name="connsiteY43" fmla="*/ 156815 h 275021"/>
                <a:gd name="connsiteX44" fmla="*/ 50043 w 378154"/>
                <a:gd name="connsiteY44" fmla="*/ 170910 h 275021"/>
                <a:gd name="connsiteX45" fmla="*/ 28729 w 378154"/>
                <a:gd name="connsiteY45" fmla="*/ 191880 h 275021"/>
                <a:gd name="connsiteX46" fmla="*/ 27698 w 378154"/>
                <a:gd name="connsiteY46" fmla="*/ 208726 h 275021"/>
                <a:gd name="connsiteX47" fmla="*/ 41449 w 378154"/>
                <a:gd name="connsiteY47" fmla="*/ 219727 h 275021"/>
                <a:gd name="connsiteX48" fmla="*/ 75139 w 378154"/>
                <a:gd name="connsiteY48" fmla="*/ 228321 h 275021"/>
                <a:gd name="connsiteX49" fmla="*/ 92671 w 378154"/>
                <a:gd name="connsiteY49" fmla="*/ 231071 h 275021"/>
                <a:gd name="connsiteX50" fmla="*/ 109860 w 378154"/>
                <a:gd name="connsiteY50" fmla="*/ 235196 h 275021"/>
                <a:gd name="connsiteX51" fmla="*/ 143894 w 378154"/>
                <a:gd name="connsiteY51" fmla="*/ 248948 h 275021"/>
                <a:gd name="connsiteX52" fmla="*/ 178616 w 378154"/>
                <a:gd name="connsiteY52" fmla="*/ 266824 h 275021"/>
                <a:gd name="connsiteX53" fmla="*/ 220556 w 378154"/>
                <a:gd name="connsiteY53" fmla="*/ 277137 h 275021"/>
                <a:gd name="connsiteX54" fmla="*/ 242902 w 378154"/>
                <a:gd name="connsiteY54" fmla="*/ 270262 h 275021"/>
                <a:gd name="connsiteX55" fmla="*/ 260778 w 378154"/>
                <a:gd name="connsiteY55" fmla="*/ 256854 h 275021"/>
                <a:gd name="connsiteX56" fmla="*/ 288280 w 378154"/>
                <a:gd name="connsiteY56" fmla="*/ 224196 h 275021"/>
                <a:gd name="connsiteX57" fmla="*/ 307876 w 378154"/>
                <a:gd name="connsiteY57" fmla="*/ 192912 h 275021"/>
                <a:gd name="connsiteX58" fmla="*/ 329190 w 378154"/>
                <a:gd name="connsiteY58" fmla="*/ 152690 h 275021"/>
                <a:gd name="connsiteX59" fmla="*/ 359442 w 378154"/>
                <a:gd name="connsiteY59" fmla="*/ 78778 h 275021"/>
                <a:gd name="connsiteX60" fmla="*/ 363568 w 378154"/>
                <a:gd name="connsiteY60" fmla="*/ 59183 h 275021"/>
                <a:gd name="connsiteX61" fmla="*/ 362536 w 378154"/>
                <a:gd name="connsiteY61" fmla="*/ 38556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8154" h="275021">
                  <a:moveTo>
                    <a:pt x="362536" y="38556"/>
                  </a:moveTo>
                  <a:cubicBezTo>
                    <a:pt x="361161" y="35118"/>
                    <a:pt x="358755" y="31337"/>
                    <a:pt x="354973" y="28930"/>
                  </a:cubicBezTo>
                  <a:cubicBezTo>
                    <a:pt x="351535" y="26524"/>
                    <a:pt x="347754" y="25836"/>
                    <a:pt x="344316" y="25836"/>
                  </a:cubicBezTo>
                  <a:cubicBezTo>
                    <a:pt x="337440" y="25493"/>
                    <a:pt x="331252" y="26868"/>
                    <a:pt x="325408" y="28586"/>
                  </a:cubicBezTo>
                  <a:cubicBezTo>
                    <a:pt x="302375" y="36150"/>
                    <a:pt x="283124" y="47494"/>
                    <a:pt x="265247" y="57120"/>
                  </a:cubicBezTo>
                  <a:cubicBezTo>
                    <a:pt x="229838" y="77403"/>
                    <a:pt x="200617" y="94592"/>
                    <a:pt x="178959" y="105249"/>
                  </a:cubicBezTo>
                  <a:cubicBezTo>
                    <a:pt x="168302" y="110749"/>
                    <a:pt x="160052" y="114531"/>
                    <a:pt x="154207" y="117281"/>
                  </a:cubicBezTo>
                  <a:cubicBezTo>
                    <a:pt x="153520" y="117625"/>
                    <a:pt x="152832" y="117968"/>
                    <a:pt x="152145" y="118312"/>
                  </a:cubicBezTo>
                  <a:cubicBezTo>
                    <a:pt x="153520" y="117625"/>
                    <a:pt x="154895" y="116937"/>
                    <a:pt x="156614" y="116250"/>
                  </a:cubicBezTo>
                  <a:cubicBezTo>
                    <a:pt x="157301" y="115906"/>
                    <a:pt x="158333" y="115562"/>
                    <a:pt x="159020" y="115218"/>
                  </a:cubicBezTo>
                  <a:cubicBezTo>
                    <a:pt x="164521" y="112812"/>
                    <a:pt x="171052" y="109718"/>
                    <a:pt x="179303" y="105593"/>
                  </a:cubicBezTo>
                  <a:cubicBezTo>
                    <a:pt x="189960" y="100436"/>
                    <a:pt x="202680" y="93560"/>
                    <a:pt x="217462" y="85997"/>
                  </a:cubicBezTo>
                  <a:cubicBezTo>
                    <a:pt x="232245" y="78434"/>
                    <a:pt x="248746" y="69496"/>
                    <a:pt x="266966" y="60558"/>
                  </a:cubicBezTo>
                  <a:cubicBezTo>
                    <a:pt x="285186" y="51963"/>
                    <a:pt x="305126" y="41650"/>
                    <a:pt x="327127" y="35806"/>
                  </a:cubicBezTo>
                  <a:cubicBezTo>
                    <a:pt x="337784" y="33056"/>
                    <a:pt x="350848" y="32712"/>
                    <a:pt x="352910" y="41306"/>
                  </a:cubicBezTo>
                  <a:cubicBezTo>
                    <a:pt x="354286" y="45775"/>
                    <a:pt x="353598" y="51620"/>
                    <a:pt x="352567" y="57120"/>
                  </a:cubicBezTo>
                  <a:cubicBezTo>
                    <a:pt x="351535" y="62964"/>
                    <a:pt x="349816" y="68808"/>
                    <a:pt x="347754" y="74653"/>
                  </a:cubicBezTo>
                  <a:cubicBezTo>
                    <a:pt x="343628" y="86341"/>
                    <a:pt x="338472" y="98029"/>
                    <a:pt x="332628" y="109718"/>
                  </a:cubicBezTo>
                  <a:cubicBezTo>
                    <a:pt x="327127" y="121406"/>
                    <a:pt x="320939" y="133095"/>
                    <a:pt x="314751" y="144783"/>
                  </a:cubicBezTo>
                  <a:cubicBezTo>
                    <a:pt x="306844" y="159566"/>
                    <a:pt x="298594" y="174692"/>
                    <a:pt x="289999" y="189130"/>
                  </a:cubicBezTo>
                  <a:cubicBezTo>
                    <a:pt x="284843" y="197381"/>
                    <a:pt x="279686" y="205632"/>
                    <a:pt x="274186" y="213882"/>
                  </a:cubicBezTo>
                  <a:cubicBezTo>
                    <a:pt x="266622" y="224883"/>
                    <a:pt x="258716" y="235196"/>
                    <a:pt x="249434" y="244135"/>
                  </a:cubicBezTo>
                  <a:cubicBezTo>
                    <a:pt x="240495" y="252729"/>
                    <a:pt x="230182" y="259261"/>
                    <a:pt x="219181" y="260636"/>
                  </a:cubicBezTo>
                  <a:cubicBezTo>
                    <a:pt x="208180" y="262011"/>
                    <a:pt x="196492" y="258229"/>
                    <a:pt x="184460" y="253073"/>
                  </a:cubicBezTo>
                  <a:cubicBezTo>
                    <a:pt x="172771" y="248260"/>
                    <a:pt x="161083" y="242416"/>
                    <a:pt x="149051" y="237259"/>
                  </a:cubicBezTo>
                  <a:cubicBezTo>
                    <a:pt x="137019" y="232102"/>
                    <a:pt x="124643" y="227977"/>
                    <a:pt x="112610" y="225227"/>
                  </a:cubicBezTo>
                  <a:cubicBezTo>
                    <a:pt x="106422" y="223852"/>
                    <a:pt x="100234" y="222820"/>
                    <a:pt x="94046" y="221789"/>
                  </a:cubicBezTo>
                  <a:cubicBezTo>
                    <a:pt x="88202" y="221101"/>
                    <a:pt x="82014" y="220414"/>
                    <a:pt x="76170" y="220070"/>
                  </a:cubicBezTo>
                  <a:cubicBezTo>
                    <a:pt x="64825" y="219039"/>
                    <a:pt x="53481" y="217320"/>
                    <a:pt x="43855" y="213882"/>
                  </a:cubicBezTo>
                  <a:cubicBezTo>
                    <a:pt x="39042" y="211820"/>
                    <a:pt x="34229" y="209757"/>
                    <a:pt x="31823" y="205975"/>
                  </a:cubicBezTo>
                  <a:cubicBezTo>
                    <a:pt x="29416" y="202538"/>
                    <a:pt x="29760" y="197725"/>
                    <a:pt x="32167" y="193256"/>
                  </a:cubicBezTo>
                  <a:cubicBezTo>
                    <a:pt x="36636" y="184661"/>
                    <a:pt x="44199" y="178129"/>
                    <a:pt x="51418" y="172629"/>
                  </a:cubicBezTo>
                  <a:cubicBezTo>
                    <a:pt x="58638" y="166785"/>
                    <a:pt x="66201" y="161972"/>
                    <a:pt x="73076" y="157847"/>
                  </a:cubicBezTo>
                  <a:cubicBezTo>
                    <a:pt x="87171" y="149252"/>
                    <a:pt x="100234" y="142377"/>
                    <a:pt x="110892" y="137220"/>
                  </a:cubicBezTo>
                  <a:cubicBezTo>
                    <a:pt x="114329" y="135501"/>
                    <a:pt x="117423" y="134126"/>
                    <a:pt x="120174" y="132751"/>
                  </a:cubicBezTo>
                  <a:cubicBezTo>
                    <a:pt x="128768" y="128626"/>
                    <a:pt x="135644" y="125532"/>
                    <a:pt x="139769" y="123813"/>
                  </a:cubicBezTo>
                  <a:cubicBezTo>
                    <a:pt x="140456" y="123469"/>
                    <a:pt x="140800" y="123469"/>
                    <a:pt x="141144" y="123125"/>
                  </a:cubicBezTo>
                  <a:cubicBezTo>
                    <a:pt x="141488" y="122782"/>
                    <a:pt x="141832" y="122782"/>
                    <a:pt x="141832" y="122782"/>
                  </a:cubicBezTo>
                  <a:cubicBezTo>
                    <a:pt x="141488" y="122782"/>
                    <a:pt x="141488" y="122782"/>
                    <a:pt x="141144" y="123125"/>
                  </a:cubicBezTo>
                  <a:cubicBezTo>
                    <a:pt x="140113" y="123469"/>
                    <a:pt x="139081" y="124156"/>
                    <a:pt x="137706" y="124500"/>
                  </a:cubicBezTo>
                  <a:cubicBezTo>
                    <a:pt x="137362" y="124500"/>
                    <a:pt x="137019" y="124844"/>
                    <a:pt x="137019" y="124844"/>
                  </a:cubicBezTo>
                  <a:cubicBezTo>
                    <a:pt x="132893" y="126563"/>
                    <a:pt x="126705" y="129313"/>
                    <a:pt x="119486" y="132751"/>
                  </a:cubicBezTo>
                  <a:cubicBezTo>
                    <a:pt x="116736" y="134126"/>
                    <a:pt x="113642" y="135501"/>
                    <a:pt x="110548" y="136876"/>
                  </a:cubicBezTo>
                  <a:cubicBezTo>
                    <a:pt x="99891" y="142033"/>
                    <a:pt x="86827" y="148565"/>
                    <a:pt x="72389" y="156815"/>
                  </a:cubicBezTo>
                  <a:cubicBezTo>
                    <a:pt x="65169" y="160941"/>
                    <a:pt x="57606" y="165410"/>
                    <a:pt x="50043" y="170910"/>
                  </a:cubicBezTo>
                  <a:cubicBezTo>
                    <a:pt x="42480" y="176411"/>
                    <a:pt x="34573" y="182599"/>
                    <a:pt x="28729" y="191880"/>
                  </a:cubicBezTo>
                  <a:cubicBezTo>
                    <a:pt x="25979" y="196350"/>
                    <a:pt x="24260" y="203225"/>
                    <a:pt x="27698" y="208726"/>
                  </a:cubicBezTo>
                  <a:cubicBezTo>
                    <a:pt x="30792" y="214226"/>
                    <a:pt x="36292" y="216976"/>
                    <a:pt x="41449" y="219727"/>
                  </a:cubicBezTo>
                  <a:cubicBezTo>
                    <a:pt x="52106" y="224196"/>
                    <a:pt x="63450" y="226602"/>
                    <a:pt x="75139" y="228321"/>
                  </a:cubicBezTo>
                  <a:cubicBezTo>
                    <a:pt x="80983" y="229352"/>
                    <a:pt x="86827" y="230384"/>
                    <a:pt x="92671" y="231071"/>
                  </a:cubicBezTo>
                  <a:cubicBezTo>
                    <a:pt x="98516" y="232446"/>
                    <a:pt x="104016" y="233477"/>
                    <a:pt x="109860" y="235196"/>
                  </a:cubicBezTo>
                  <a:cubicBezTo>
                    <a:pt x="121205" y="238634"/>
                    <a:pt x="132550" y="243447"/>
                    <a:pt x="143894" y="248948"/>
                  </a:cubicBezTo>
                  <a:cubicBezTo>
                    <a:pt x="155239" y="254448"/>
                    <a:pt x="166240" y="260980"/>
                    <a:pt x="178616" y="266824"/>
                  </a:cubicBezTo>
                  <a:cubicBezTo>
                    <a:pt x="190648" y="272668"/>
                    <a:pt x="204743" y="278169"/>
                    <a:pt x="220556" y="277137"/>
                  </a:cubicBezTo>
                  <a:cubicBezTo>
                    <a:pt x="228463" y="276450"/>
                    <a:pt x="236026" y="274043"/>
                    <a:pt x="242902" y="270262"/>
                  </a:cubicBezTo>
                  <a:cubicBezTo>
                    <a:pt x="249434" y="266480"/>
                    <a:pt x="255622" y="262011"/>
                    <a:pt x="260778" y="256854"/>
                  </a:cubicBezTo>
                  <a:cubicBezTo>
                    <a:pt x="271435" y="246885"/>
                    <a:pt x="280374" y="235884"/>
                    <a:pt x="288280" y="224196"/>
                  </a:cubicBezTo>
                  <a:cubicBezTo>
                    <a:pt x="295156" y="213882"/>
                    <a:pt x="301688" y="203225"/>
                    <a:pt x="307876" y="192912"/>
                  </a:cubicBezTo>
                  <a:cubicBezTo>
                    <a:pt x="315439" y="179848"/>
                    <a:pt x="322658" y="166441"/>
                    <a:pt x="329190" y="152690"/>
                  </a:cubicBezTo>
                  <a:cubicBezTo>
                    <a:pt x="341222" y="128626"/>
                    <a:pt x="352223" y="104218"/>
                    <a:pt x="359442" y="78778"/>
                  </a:cubicBezTo>
                  <a:cubicBezTo>
                    <a:pt x="361161" y="72246"/>
                    <a:pt x="362880" y="66058"/>
                    <a:pt x="363568" y="59183"/>
                  </a:cubicBezTo>
                  <a:cubicBezTo>
                    <a:pt x="364599" y="52995"/>
                    <a:pt x="365286" y="46119"/>
                    <a:pt x="362536" y="3855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6976E602-6C8D-4AEE-8DDA-051E642AC664}"/>
                </a:ext>
              </a:extLst>
            </p:cNvPr>
            <p:cNvSpPr/>
            <p:nvPr/>
          </p:nvSpPr>
          <p:spPr>
            <a:xfrm>
              <a:off x="16694294" y="5354613"/>
              <a:ext cx="240644" cy="171888"/>
            </a:xfrm>
            <a:custGeom>
              <a:avLst/>
              <a:gdLst>
                <a:gd name="connsiteX0" fmla="*/ 92978 w 240643"/>
                <a:gd name="connsiteY0" fmla="*/ 78232 h 171888"/>
                <a:gd name="connsiteX1" fmla="*/ 56882 w 240643"/>
                <a:gd name="connsiteY1" fmla="*/ 137705 h 171888"/>
                <a:gd name="connsiteX2" fmla="*/ 198518 w 240643"/>
                <a:gd name="connsiteY2" fmla="*/ 86483 h 171888"/>
                <a:gd name="connsiteX3" fmla="*/ 92978 w 240643"/>
                <a:gd name="connsiteY3" fmla="*/ 78232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643" h="171888">
                  <a:moveTo>
                    <a:pt x="92978" y="78232"/>
                  </a:moveTo>
                  <a:cubicBezTo>
                    <a:pt x="92978" y="78232"/>
                    <a:pt x="-30094" y="128767"/>
                    <a:pt x="56882" y="137705"/>
                  </a:cubicBezTo>
                  <a:cubicBezTo>
                    <a:pt x="126325" y="144925"/>
                    <a:pt x="134575" y="214711"/>
                    <a:pt x="198518" y="86483"/>
                  </a:cubicBezTo>
                  <a:cubicBezTo>
                    <a:pt x="256616" y="-30058"/>
                    <a:pt x="156577" y="52449"/>
                    <a:pt x="92978" y="7823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621FD5B7-3A8A-40CD-8EC0-839B9A284DFA}"/>
                </a:ext>
              </a:extLst>
            </p:cNvPr>
            <p:cNvSpPr/>
            <p:nvPr/>
          </p:nvSpPr>
          <p:spPr>
            <a:xfrm>
              <a:off x="16748770" y="5354711"/>
              <a:ext cx="171888" cy="137511"/>
            </a:xfrm>
            <a:custGeom>
              <a:avLst/>
              <a:gdLst>
                <a:gd name="connsiteX0" fmla="*/ 144042 w 171888"/>
                <a:gd name="connsiteY0" fmla="*/ 86728 h 137510"/>
                <a:gd name="connsiteX1" fmla="*/ 127541 w 171888"/>
                <a:gd name="connsiteY1" fmla="*/ 118012 h 137510"/>
                <a:gd name="connsiteX2" fmla="*/ 25783 w 171888"/>
                <a:gd name="connsiteY2" fmla="*/ 84322 h 137510"/>
                <a:gd name="connsiteX3" fmla="*/ 38847 w 171888"/>
                <a:gd name="connsiteY3" fmla="*/ 78478 h 137510"/>
                <a:gd name="connsiteX4" fmla="*/ 144042 w 171888"/>
                <a:gd name="connsiteY4" fmla="*/ 86728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37510">
                  <a:moveTo>
                    <a:pt x="144042" y="86728"/>
                  </a:moveTo>
                  <a:cubicBezTo>
                    <a:pt x="137854" y="98761"/>
                    <a:pt x="132354" y="109074"/>
                    <a:pt x="127541" y="118012"/>
                  </a:cubicBezTo>
                  <a:cubicBezTo>
                    <a:pt x="92132" y="109418"/>
                    <a:pt x="58098" y="98417"/>
                    <a:pt x="25783" y="84322"/>
                  </a:cubicBezTo>
                  <a:cubicBezTo>
                    <a:pt x="33346" y="80884"/>
                    <a:pt x="38847" y="78478"/>
                    <a:pt x="38847" y="78478"/>
                  </a:cubicBezTo>
                  <a:cubicBezTo>
                    <a:pt x="102102" y="52351"/>
                    <a:pt x="202141" y="-30156"/>
                    <a:pt x="144042" y="86728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408F7E40-C1B3-4620-B8AB-54ADECB74696}"/>
                </a:ext>
              </a:extLst>
            </p:cNvPr>
            <p:cNvSpPr/>
            <p:nvPr/>
          </p:nvSpPr>
          <p:spPr>
            <a:xfrm>
              <a:off x="16716111" y="5300132"/>
              <a:ext cx="275021" cy="171888"/>
            </a:xfrm>
            <a:custGeom>
              <a:avLst/>
              <a:gdLst>
                <a:gd name="connsiteX0" fmla="*/ 258176 w 275021"/>
                <a:gd name="connsiteY0" fmla="*/ 48144 h 171888"/>
                <a:gd name="connsiteX1" fmla="*/ 253364 w 275021"/>
                <a:gd name="connsiteY1" fmla="*/ 65677 h 171888"/>
                <a:gd name="connsiteX2" fmla="*/ 238237 w 275021"/>
                <a:gd name="connsiteY2" fmla="*/ 100742 h 171888"/>
                <a:gd name="connsiteX3" fmla="*/ 220361 w 275021"/>
                <a:gd name="connsiteY3" fmla="*/ 135807 h 171888"/>
                <a:gd name="connsiteX4" fmla="*/ 195609 w 275021"/>
                <a:gd name="connsiteY4" fmla="*/ 180155 h 171888"/>
                <a:gd name="connsiteX5" fmla="*/ 160200 w 275021"/>
                <a:gd name="connsiteY5" fmla="*/ 172592 h 171888"/>
                <a:gd name="connsiteX6" fmla="*/ 176701 w 275021"/>
                <a:gd name="connsiteY6" fmla="*/ 141308 h 171888"/>
                <a:gd name="connsiteX7" fmla="*/ 71162 w 275021"/>
                <a:gd name="connsiteY7" fmla="*/ 133057 h 171888"/>
                <a:gd name="connsiteX8" fmla="*/ 58098 w 275021"/>
                <a:gd name="connsiteY8" fmla="*/ 138902 h 171888"/>
                <a:gd name="connsiteX9" fmla="*/ 25783 w 275021"/>
                <a:gd name="connsiteY9" fmla="*/ 123431 h 171888"/>
                <a:gd name="connsiteX10" fmla="*/ 45379 w 275021"/>
                <a:gd name="connsiteY10" fmla="*/ 114493 h 171888"/>
                <a:gd name="connsiteX11" fmla="*/ 46754 w 275021"/>
                <a:gd name="connsiteY11" fmla="*/ 113806 h 171888"/>
                <a:gd name="connsiteX12" fmla="*/ 47441 w 275021"/>
                <a:gd name="connsiteY12" fmla="*/ 113462 h 171888"/>
                <a:gd name="connsiteX13" fmla="*/ 50191 w 275021"/>
                <a:gd name="connsiteY13" fmla="*/ 112087 h 171888"/>
                <a:gd name="connsiteX14" fmla="*/ 53629 w 275021"/>
                <a:gd name="connsiteY14" fmla="*/ 110712 h 171888"/>
                <a:gd name="connsiteX15" fmla="*/ 56379 w 275021"/>
                <a:gd name="connsiteY15" fmla="*/ 109337 h 171888"/>
                <a:gd name="connsiteX16" fmla="*/ 57067 w 275021"/>
                <a:gd name="connsiteY16" fmla="*/ 109337 h 171888"/>
                <a:gd name="connsiteX17" fmla="*/ 58098 w 275021"/>
                <a:gd name="connsiteY17" fmla="*/ 108993 h 171888"/>
                <a:gd name="connsiteX18" fmla="*/ 61536 w 275021"/>
                <a:gd name="connsiteY18" fmla="*/ 107618 h 171888"/>
                <a:gd name="connsiteX19" fmla="*/ 63943 w 275021"/>
                <a:gd name="connsiteY19" fmla="*/ 106586 h 171888"/>
                <a:gd name="connsiteX20" fmla="*/ 70130 w 275021"/>
                <a:gd name="connsiteY20" fmla="*/ 103836 h 171888"/>
                <a:gd name="connsiteX21" fmla="*/ 76318 w 275021"/>
                <a:gd name="connsiteY21" fmla="*/ 100742 h 171888"/>
                <a:gd name="connsiteX22" fmla="*/ 82163 w 275021"/>
                <a:gd name="connsiteY22" fmla="*/ 97992 h 171888"/>
                <a:gd name="connsiteX23" fmla="*/ 83882 w 275021"/>
                <a:gd name="connsiteY23" fmla="*/ 97304 h 171888"/>
                <a:gd name="connsiteX24" fmla="*/ 122041 w 275021"/>
                <a:gd name="connsiteY24" fmla="*/ 77709 h 171888"/>
                <a:gd name="connsiteX25" fmla="*/ 171545 w 275021"/>
                <a:gd name="connsiteY25" fmla="*/ 52270 h 171888"/>
                <a:gd name="connsiteX26" fmla="*/ 231706 w 275021"/>
                <a:gd name="connsiteY26" fmla="*/ 27518 h 171888"/>
                <a:gd name="connsiteX27" fmla="*/ 257489 w 275021"/>
                <a:gd name="connsiteY27" fmla="*/ 33018 h 171888"/>
                <a:gd name="connsiteX28" fmla="*/ 258176 w 275021"/>
                <a:gd name="connsiteY28" fmla="*/ 48144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5021" h="171888">
                  <a:moveTo>
                    <a:pt x="258176" y="48144"/>
                  </a:moveTo>
                  <a:cubicBezTo>
                    <a:pt x="257145" y="53988"/>
                    <a:pt x="255426" y="59833"/>
                    <a:pt x="253364" y="65677"/>
                  </a:cubicBezTo>
                  <a:cubicBezTo>
                    <a:pt x="249238" y="77365"/>
                    <a:pt x="244082" y="89054"/>
                    <a:pt x="238237" y="100742"/>
                  </a:cubicBezTo>
                  <a:cubicBezTo>
                    <a:pt x="232737" y="112431"/>
                    <a:pt x="226549" y="124119"/>
                    <a:pt x="220361" y="135807"/>
                  </a:cubicBezTo>
                  <a:cubicBezTo>
                    <a:pt x="212454" y="150590"/>
                    <a:pt x="204203" y="165716"/>
                    <a:pt x="195609" y="180155"/>
                  </a:cubicBezTo>
                  <a:cubicBezTo>
                    <a:pt x="183577" y="177748"/>
                    <a:pt x="171888" y="175342"/>
                    <a:pt x="160200" y="172592"/>
                  </a:cubicBezTo>
                  <a:cubicBezTo>
                    <a:pt x="165357" y="163997"/>
                    <a:pt x="170857" y="153340"/>
                    <a:pt x="176701" y="141308"/>
                  </a:cubicBezTo>
                  <a:cubicBezTo>
                    <a:pt x="234800" y="24424"/>
                    <a:pt x="134761" y="106930"/>
                    <a:pt x="71162" y="133057"/>
                  </a:cubicBezTo>
                  <a:cubicBezTo>
                    <a:pt x="71162" y="133057"/>
                    <a:pt x="65661" y="135120"/>
                    <a:pt x="58098" y="138902"/>
                  </a:cubicBezTo>
                  <a:cubicBezTo>
                    <a:pt x="47097" y="134088"/>
                    <a:pt x="36440" y="128932"/>
                    <a:pt x="25783" y="123431"/>
                  </a:cubicBezTo>
                  <a:cubicBezTo>
                    <a:pt x="34378" y="119306"/>
                    <a:pt x="41253" y="116212"/>
                    <a:pt x="45379" y="114493"/>
                  </a:cubicBezTo>
                  <a:cubicBezTo>
                    <a:pt x="46066" y="114150"/>
                    <a:pt x="46410" y="114150"/>
                    <a:pt x="46754" y="113806"/>
                  </a:cubicBezTo>
                  <a:cubicBezTo>
                    <a:pt x="47097" y="113462"/>
                    <a:pt x="47441" y="113462"/>
                    <a:pt x="47441" y="113462"/>
                  </a:cubicBezTo>
                  <a:cubicBezTo>
                    <a:pt x="49504" y="112431"/>
                    <a:pt x="50191" y="112087"/>
                    <a:pt x="50191" y="112087"/>
                  </a:cubicBezTo>
                  <a:cubicBezTo>
                    <a:pt x="50191" y="112087"/>
                    <a:pt x="51567" y="111399"/>
                    <a:pt x="53629" y="110712"/>
                  </a:cubicBezTo>
                  <a:cubicBezTo>
                    <a:pt x="54661" y="110368"/>
                    <a:pt x="55348" y="110024"/>
                    <a:pt x="56379" y="109337"/>
                  </a:cubicBezTo>
                  <a:cubicBezTo>
                    <a:pt x="56723" y="109337"/>
                    <a:pt x="56723" y="109337"/>
                    <a:pt x="57067" y="109337"/>
                  </a:cubicBezTo>
                  <a:cubicBezTo>
                    <a:pt x="57411" y="108993"/>
                    <a:pt x="57755" y="108993"/>
                    <a:pt x="58098" y="108993"/>
                  </a:cubicBezTo>
                  <a:cubicBezTo>
                    <a:pt x="59130" y="108649"/>
                    <a:pt x="60161" y="107962"/>
                    <a:pt x="61536" y="107618"/>
                  </a:cubicBezTo>
                  <a:cubicBezTo>
                    <a:pt x="62224" y="107274"/>
                    <a:pt x="63255" y="106930"/>
                    <a:pt x="63943" y="106586"/>
                  </a:cubicBezTo>
                  <a:cubicBezTo>
                    <a:pt x="66005" y="105555"/>
                    <a:pt x="68068" y="104524"/>
                    <a:pt x="70130" y="103836"/>
                  </a:cubicBezTo>
                  <a:cubicBezTo>
                    <a:pt x="72193" y="102805"/>
                    <a:pt x="74256" y="101774"/>
                    <a:pt x="76318" y="100742"/>
                  </a:cubicBezTo>
                  <a:cubicBezTo>
                    <a:pt x="78381" y="100055"/>
                    <a:pt x="80100" y="99023"/>
                    <a:pt x="82163" y="97992"/>
                  </a:cubicBezTo>
                  <a:cubicBezTo>
                    <a:pt x="82850" y="97648"/>
                    <a:pt x="83194" y="97304"/>
                    <a:pt x="83882" y="97304"/>
                  </a:cubicBezTo>
                  <a:cubicBezTo>
                    <a:pt x="94539" y="92148"/>
                    <a:pt x="107258" y="85272"/>
                    <a:pt x="122041" y="77709"/>
                  </a:cubicBezTo>
                  <a:cubicBezTo>
                    <a:pt x="136823" y="70146"/>
                    <a:pt x="153324" y="61208"/>
                    <a:pt x="171545" y="52270"/>
                  </a:cubicBezTo>
                  <a:cubicBezTo>
                    <a:pt x="189765" y="43675"/>
                    <a:pt x="209704" y="33362"/>
                    <a:pt x="231706" y="27518"/>
                  </a:cubicBezTo>
                  <a:cubicBezTo>
                    <a:pt x="242363" y="24767"/>
                    <a:pt x="255426" y="24424"/>
                    <a:pt x="257489" y="33018"/>
                  </a:cubicBezTo>
                  <a:cubicBezTo>
                    <a:pt x="259895" y="36800"/>
                    <a:pt x="259208" y="42644"/>
                    <a:pt x="258176" y="4814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64F3B9D1-AA9D-48B0-9C67-1B2DFD007BB7}"/>
                </a:ext>
              </a:extLst>
            </p:cNvPr>
            <p:cNvSpPr/>
            <p:nvPr/>
          </p:nvSpPr>
          <p:spPr>
            <a:xfrm>
              <a:off x="16750145" y="5291156"/>
              <a:ext cx="240644" cy="206266"/>
            </a:xfrm>
            <a:custGeom>
              <a:avLst/>
              <a:gdLst>
                <a:gd name="connsiteX0" fmla="*/ 235143 w 240643"/>
                <a:gd name="connsiteY0" fmla="*/ 58839 h 206266"/>
                <a:gd name="connsiteX1" fmla="*/ 231018 w 240643"/>
                <a:gd name="connsiteY1" fmla="*/ 78434 h 206266"/>
                <a:gd name="connsiteX2" fmla="*/ 200766 w 240643"/>
                <a:gd name="connsiteY2" fmla="*/ 152346 h 206266"/>
                <a:gd name="connsiteX3" fmla="*/ 179451 w 240643"/>
                <a:gd name="connsiteY3" fmla="*/ 192568 h 206266"/>
                <a:gd name="connsiteX4" fmla="*/ 170513 w 240643"/>
                <a:gd name="connsiteY4" fmla="*/ 191193 h 206266"/>
                <a:gd name="connsiteX5" fmla="*/ 161575 w 240643"/>
                <a:gd name="connsiteY5" fmla="*/ 189474 h 206266"/>
                <a:gd name="connsiteX6" fmla="*/ 186327 w 240643"/>
                <a:gd name="connsiteY6" fmla="*/ 145127 h 206266"/>
                <a:gd name="connsiteX7" fmla="*/ 204203 w 240643"/>
                <a:gd name="connsiteY7" fmla="*/ 110062 h 206266"/>
                <a:gd name="connsiteX8" fmla="*/ 219330 w 240643"/>
                <a:gd name="connsiteY8" fmla="*/ 74996 h 206266"/>
                <a:gd name="connsiteX9" fmla="*/ 224143 w 240643"/>
                <a:gd name="connsiteY9" fmla="*/ 57464 h 206266"/>
                <a:gd name="connsiteX10" fmla="*/ 224143 w 240643"/>
                <a:gd name="connsiteY10" fmla="*/ 41650 h 206266"/>
                <a:gd name="connsiteX11" fmla="*/ 198359 w 240643"/>
                <a:gd name="connsiteY11" fmla="*/ 36150 h 206266"/>
                <a:gd name="connsiteX12" fmla="*/ 138198 w 240643"/>
                <a:gd name="connsiteY12" fmla="*/ 60902 h 206266"/>
                <a:gd name="connsiteX13" fmla="*/ 88694 w 240643"/>
                <a:gd name="connsiteY13" fmla="*/ 86341 h 206266"/>
                <a:gd name="connsiteX14" fmla="*/ 50535 w 240643"/>
                <a:gd name="connsiteY14" fmla="*/ 105936 h 206266"/>
                <a:gd name="connsiteX15" fmla="*/ 48816 w 240643"/>
                <a:gd name="connsiteY15" fmla="*/ 106624 h 206266"/>
                <a:gd name="connsiteX16" fmla="*/ 42972 w 240643"/>
                <a:gd name="connsiteY16" fmla="*/ 109374 h 206266"/>
                <a:gd name="connsiteX17" fmla="*/ 36784 w 240643"/>
                <a:gd name="connsiteY17" fmla="*/ 112468 h 206266"/>
                <a:gd name="connsiteX18" fmla="*/ 30596 w 240643"/>
                <a:gd name="connsiteY18" fmla="*/ 115218 h 206266"/>
                <a:gd name="connsiteX19" fmla="*/ 28190 w 240643"/>
                <a:gd name="connsiteY19" fmla="*/ 116250 h 206266"/>
                <a:gd name="connsiteX20" fmla="*/ 25783 w 240643"/>
                <a:gd name="connsiteY20" fmla="*/ 117281 h 206266"/>
                <a:gd name="connsiteX21" fmla="*/ 50535 w 240643"/>
                <a:gd name="connsiteY21" fmla="*/ 105249 h 206266"/>
                <a:gd name="connsiteX22" fmla="*/ 136823 w 240643"/>
                <a:gd name="connsiteY22" fmla="*/ 57120 h 206266"/>
                <a:gd name="connsiteX23" fmla="*/ 196984 w 240643"/>
                <a:gd name="connsiteY23" fmla="*/ 28586 h 206266"/>
                <a:gd name="connsiteX24" fmla="*/ 215892 w 240643"/>
                <a:gd name="connsiteY24" fmla="*/ 25836 h 206266"/>
                <a:gd name="connsiteX25" fmla="*/ 226549 w 240643"/>
                <a:gd name="connsiteY25" fmla="*/ 28930 h 206266"/>
                <a:gd name="connsiteX26" fmla="*/ 234112 w 240643"/>
                <a:gd name="connsiteY26" fmla="*/ 38212 h 206266"/>
                <a:gd name="connsiteX27" fmla="*/ 235143 w 240643"/>
                <a:gd name="connsiteY27" fmla="*/ 5883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0643" h="206266">
                  <a:moveTo>
                    <a:pt x="235143" y="58839"/>
                  </a:moveTo>
                  <a:cubicBezTo>
                    <a:pt x="234112" y="65371"/>
                    <a:pt x="232737" y="71902"/>
                    <a:pt x="231018" y="78434"/>
                  </a:cubicBezTo>
                  <a:cubicBezTo>
                    <a:pt x="223799" y="103874"/>
                    <a:pt x="212454" y="127938"/>
                    <a:pt x="200766" y="152346"/>
                  </a:cubicBezTo>
                  <a:cubicBezTo>
                    <a:pt x="194234" y="165754"/>
                    <a:pt x="187358" y="179161"/>
                    <a:pt x="179451" y="192568"/>
                  </a:cubicBezTo>
                  <a:cubicBezTo>
                    <a:pt x="176358" y="192224"/>
                    <a:pt x="173264" y="191537"/>
                    <a:pt x="170513" y="191193"/>
                  </a:cubicBezTo>
                  <a:cubicBezTo>
                    <a:pt x="167419" y="190506"/>
                    <a:pt x="164325" y="190162"/>
                    <a:pt x="161575" y="189474"/>
                  </a:cubicBezTo>
                  <a:cubicBezTo>
                    <a:pt x="170170" y="175035"/>
                    <a:pt x="178420" y="159909"/>
                    <a:pt x="186327" y="145127"/>
                  </a:cubicBezTo>
                  <a:cubicBezTo>
                    <a:pt x="192859" y="133438"/>
                    <a:pt x="198703" y="121750"/>
                    <a:pt x="204203" y="110062"/>
                  </a:cubicBezTo>
                  <a:cubicBezTo>
                    <a:pt x="210048" y="98373"/>
                    <a:pt x="215204" y="86685"/>
                    <a:pt x="219330" y="74996"/>
                  </a:cubicBezTo>
                  <a:cubicBezTo>
                    <a:pt x="221392" y="69152"/>
                    <a:pt x="223111" y="63308"/>
                    <a:pt x="224143" y="57464"/>
                  </a:cubicBezTo>
                  <a:cubicBezTo>
                    <a:pt x="225174" y="51620"/>
                    <a:pt x="225861" y="45775"/>
                    <a:pt x="224143" y="41650"/>
                  </a:cubicBezTo>
                  <a:cubicBezTo>
                    <a:pt x="222424" y="32712"/>
                    <a:pt x="209016" y="33399"/>
                    <a:pt x="198359" y="36150"/>
                  </a:cubicBezTo>
                  <a:cubicBezTo>
                    <a:pt x="176358" y="41994"/>
                    <a:pt x="156418" y="51963"/>
                    <a:pt x="138198" y="60902"/>
                  </a:cubicBezTo>
                  <a:cubicBezTo>
                    <a:pt x="119978" y="69840"/>
                    <a:pt x="103477" y="78778"/>
                    <a:pt x="88694" y="86341"/>
                  </a:cubicBezTo>
                  <a:cubicBezTo>
                    <a:pt x="73912" y="93904"/>
                    <a:pt x="61192" y="100780"/>
                    <a:pt x="50535" y="105936"/>
                  </a:cubicBezTo>
                  <a:cubicBezTo>
                    <a:pt x="49848" y="106280"/>
                    <a:pt x="49160" y="106624"/>
                    <a:pt x="48816" y="106624"/>
                  </a:cubicBezTo>
                  <a:cubicBezTo>
                    <a:pt x="46754" y="107655"/>
                    <a:pt x="44691" y="108686"/>
                    <a:pt x="42972" y="109374"/>
                  </a:cubicBezTo>
                  <a:cubicBezTo>
                    <a:pt x="40909" y="110405"/>
                    <a:pt x="38847" y="111437"/>
                    <a:pt x="36784" y="112468"/>
                  </a:cubicBezTo>
                  <a:cubicBezTo>
                    <a:pt x="34721" y="113500"/>
                    <a:pt x="32659" y="114531"/>
                    <a:pt x="30596" y="115218"/>
                  </a:cubicBezTo>
                  <a:cubicBezTo>
                    <a:pt x="29565" y="115562"/>
                    <a:pt x="28877" y="115906"/>
                    <a:pt x="28190" y="116250"/>
                  </a:cubicBezTo>
                  <a:cubicBezTo>
                    <a:pt x="27502" y="116593"/>
                    <a:pt x="26471" y="116937"/>
                    <a:pt x="25783" y="117281"/>
                  </a:cubicBezTo>
                  <a:cubicBezTo>
                    <a:pt x="31627" y="114531"/>
                    <a:pt x="39878" y="110749"/>
                    <a:pt x="50535" y="105249"/>
                  </a:cubicBezTo>
                  <a:cubicBezTo>
                    <a:pt x="71849" y="94592"/>
                    <a:pt x="101070" y="77403"/>
                    <a:pt x="136823" y="57120"/>
                  </a:cubicBezTo>
                  <a:cubicBezTo>
                    <a:pt x="154700" y="47150"/>
                    <a:pt x="173951" y="35806"/>
                    <a:pt x="196984" y="28586"/>
                  </a:cubicBezTo>
                  <a:cubicBezTo>
                    <a:pt x="202828" y="26868"/>
                    <a:pt x="209016" y="25492"/>
                    <a:pt x="215892" y="25836"/>
                  </a:cubicBezTo>
                  <a:cubicBezTo>
                    <a:pt x="219330" y="26180"/>
                    <a:pt x="223111" y="26868"/>
                    <a:pt x="226549" y="28930"/>
                  </a:cubicBezTo>
                  <a:cubicBezTo>
                    <a:pt x="229987" y="30993"/>
                    <a:pt x="232737" y="34774"/>
                    <a:pt x="234112" y="38212"/>
                  </a:cubicBezTo>
                  <a:cubicBezTo>
                    <a:pt x="236519" y="45432"/>
                    <a:pt x="235831" y="52307"/>
                    <a:pt x="235143" y="5883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F2E5A500-0F3B-4C39-950A-F02761768FDC}"/>
                </a:ext>
              </a:extLst>
            </p:cNvPr>
            <p:cNvSpPr/>
            <p:nvPr/>
          </p:nvSpPr>
          <p:spPr>
            <a:xfrm>
              <a:off x="17175480" y="5354711"/>
              <a:ext cx="171888" cy="137511"/>
            </a:xfrm>
            <a:custGeom>
              <a:avLst/>
              <a:gdLst>
                <a:gd name="connsiteX0" fmla="*/ 43233 w 171888"/>
                <a:gd name="connsiteY0" fmla="*/ 86728 h 137510"/>
                <a:gd name="connsiteX1" fmla="*/ 59734 w 171888"/>
                <a:gd name="connsiteY1" fmla="*/ 118012 h 137510"/>
                <a:gd name="connsiteX2" fmla="*/ 161492 w 171888"/>
                <a:gd name="connsiteY2" fmla="*/ 84322 h 137510"/>
                <a:gd name="connsiteX3" fmla="*/ 148429 w 171888"/>
                <a:gd name="connsiteY3" fmla="*/ 78478 h 137510"/>
                <a:gd name="connsiteX4" fmla="*/ 43233 w 171888"/>
                <a:gd name="connsiteY4" fmla="*/ 86728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37510">
                  <a:moveTo>
                    <a:pt x="43233" y="86728"/>
                  </a:moveTo>
                  <a:cubicBezTo>
                    <a:pt x="49421" y="98761"/>
                    <a:pt x="54922" y="109074"/>
                    <a:pt x="59734" y="118012"/>
                  </a:cubicBezTo>
                  <a:cubicBezTo>
                    <a:pt x="95143" y="109418"/>
                    <a:pt x="129177" y="98417"/>
                    <a:pt x="161492" y="84322"/>
                  </a:cubicBezTo>
                  <a:cubicBezTo>
                    <a:pt x="153929" y="80884"/>
                    <a:pt x="148429" y="78478"/>
                    <a:pt x="148429" y="78478"/>
                  </a:cubicBezTo>
                  <a:cubicBezTo>
                    <a:pt x="85518" y="52351"/>
                    <a:pt x="-14865" y="-30156"/>
                    <a:pt x="43233" y="86728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6D8FE5C5-5A2C-4325-9987-D1C1FDF50D53}"/>
                </a:ext>
              </a:extLst>
            </p:cNvPr>
            <p:cNvSpPr/>
            <p:nvPr/>
          </p:nvSpPr>
          <p:spPr>
            <a:xfrm>
              <a:off x="17110634" y="5300132"/>
              <a:ext cx="275021" cy="171888"/>
            </a:xfrm>
            <a:custGeom>
              <a:avLst/>
              <a:gdLst>
                <a:gd name="connsiteX0" fmla="*/ 26603 w 275021"/>
                <a:gd name="connsiteY0" fmla="*/ 48144 h 171888"/>
                <a:gd name="connsiteX1" fmla="*/ 31416 w 275021"/>
                <a:gd name="connsiteY1" fmla="*/ 65677 h 171888"/>
                <a:gd name="connsiteX2" fmla="*/ 46542 w 275021"/>
                <a:gd name="connsiteY2" fmla="*/ 100742 h 171888"/>
                <a:gd name="connsiteX3" fmla="*/ 64419 w 275021"/>
                <a:gd name="connsiteY3" fmla="*/ 135807 h 171888"/>
                <a:gd name="connsiteX4" fmla="*/ 89171 w 275021"/>
                <a:gd name="connsiteY4" fmla="*/ 180155 h 171888"/>
                <a:gd name="connsiteX5" fmla="*/ 124580 w 275021"/>
                <a:gd name="connsiteY5" fmla="*/ 172592 h 171888"/>
                <a:gd name="connsiteX6" fmla="*/ 108079 w 275021"/>
                <a:gd name="connsiteY6" fmla="*/ 141308 h 171888"/>
                <a:gd name="connsiteX7" fmla="*/ 213618 w 275021"/>
                <a:gd name="connsiteY7" fmla="*/ 133057 h 171888"/>
                <a:gd name="connsiteX8" fmla="*/ 226682 w 275021"/>
                <a:gd name="connsiteY8" fmla="*/ 138902 h 171888"/>
                <a:gd name="connsiteX9" fmla="*/ 258997 w 275021"/>
                <a:gd name="connsiteY9" fmla="*/ 123431 h 171888"/>
                <a:gd name="connsiteX10" fmla="*/ 239401 w 275021"/>
                <a:gd name="connsiteY10" fmla="*/ 114493 h 171888"/>
                <a:gd name="connsiteX11" fmla="*/ 238026 w 275021"/>
                <a:gd name="connsiteY11" fmla="*/ 113806 h 171888"/>
                <a:gd name="connsiteX12" fmla="*/ 237339 w 275021"/>
                <a:gd name="connsiteY12" fmla="*/ 113462 h 171888"/>
                <a:gd name="connsiteX13" fmla="*/ 234588 w 275021"/>
                <a:gd name="connsiteY13" fmla="*/ 112087 h 171888"/>
                <a:gd name="connsiteX14" fmla="*/ 231151 w 275021"/>
                <a:gd name="connsiteY14" fmla="*/ 110712 h 171888"/>
                <a:gd name="connsiteX15" fmla="*/ 228400 w 275021"/>
                <a:gd name="connsiteY15" fmla="*/ 109337 h 171888"/>
                <a:gd name="connsiteX16" fmla="*/ 227713 w 275021"/>
                <a:gd name="connsiteY16" fmla="*/ 109337 h 171888"/>
                <a:gd name="connsiteX17" fmla="*/ 226682 w 275021"/>
                <a:gd name="connsiteY17" fmla="*/ 108993 h 171888"/>
                <a:gd name="connsiteX18" fmla="*/ 223244 w 275021"/>
                <a:gd name="connsiteY18" fmla="*/ 107618 h 171888"/>
                <a:gd name="connsiteX19" fmla="*/ 220837 w 275021"/>
                <a:gd name="connsiteY19" fmla="*/ 106586 h 171888"/>
                <a:gd name="connsiteX20" fmla="*/ 214649 w 275021"/>
                <a:gd name="connsiteY20" fmla="*/ 103836 h 171888"/>
                <a:gd name="connsiteX21" fmla="*/ 208461 w 275021"/>
                <a:gd name="connsiteY21" fmla="*/ 100742 h 171888"/>
                <a:gd name="connsiteX22" fmla="*/ 202617 w 275021"/>
                <a:gd name="connsiteY22" fmla="*/ 97992 h 171888"/>
                <a:gd name="connsiteX23" fmla="*/ 200898 w 275021"/>
                <a:gd name="connsiteY23" fmla="*/ 97304 h 171888"/>
                <a:gd name="connsiteX24" fmla="*/ 162739 w 275021"/>
                <a:gd name="connsiteY24" fmla="*/ 77709 h 171888"/>
                <a:gd name="connsiteX25" fmla="*/ 113235 w 275021"/>
                <a:gd name="connsiteY25" fmla="*/ 52270 h 171888"/>
                <a:gd name="connsiteX26" fmla="*/ 53074 w 275021"/>
                <a:gd name="connsiteY26" fmla="*/ 27518 h 171888"/>
                <a:gd name="connsiteX27" fmla="*/ 27291 w 275021"/>
                <a:gd name="connsiteY27" fmla="*/ 33018 h 171888"/>
                <a:gd name="connsiteX28" fmla="*/ 26603 w 275021"/>
                <a:gd name="connsiteY28" fmla="*/ 48144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5021" h="171888">
                  <a:moveTo>
                    <a:pt x="26603" y="48144"/>
                  </a:moveTo>
                  <a:cubicBezTo>
                    <a:pt x="27635" y="53988"/>
                    <a:pt x="29354" y="59833"/>
                    <a:pt x="31416" y="65677"/>
                  </a:cubicBezTo>
                  <a:cubicBezTo>
                    <a:pt x="35542" y="77365"/>
                    <a:pt x="40698" y="89054"/>
                    <a:pt x="46542" y="100742"/>
                  </a:cubicBezTo>
                  <a:cubicBezTo>
                    <a:pt x="52043" y="112431"/>
                    <a:pt x="58231" y="124119"/>
                    <a:pt x="64419" y="135807"/>
                  </a:cubicBezTo>
                  <a:cubicBezTo>
                    <a:pt x="72326" y="150590"/>
                    <a:pt x="80576" y="165716"/>
                    <a:pt x="89171" y="180155"/>
                  </a:cubicBezTo>
                  <a:cubicBezTo>
                    <a:pt x="101203" y="177748"/>
                    <a:pt x="112891" y="175342"/>
                    <a:pt x="124580" y="172592"/>
                  </a:cubicBezTo>
                  <a:cubicBezTo>
                    <a:pt x="119423" y="163997"/>
                    <a:pt x="113923" y="153340"/>
                    <a:pt x="108079" y="141308"/>
                  </a:cubicBezTo>
                  <a:cubicBezTo>
                    <a:pt x="49980" y="24424"/>
                    <a:pt x="150019" y="106930"/>
                    <a:pt x="213618" y="133057"/>
                  </a:cubicBezTo>
                  <a:cubicBezTo>
                    <a:pt x="213618" y="133057"/>
                    <a:pt x="219118" y="135120"/>
                    <a:pt x="226682" y="138902"/>
                  </a:cubicBezTo>
                  <a:cubicBezTo>
                    <a:pt x="237682" y="134088"/>
                    <a:pt x="248339" y="128932"/>
                    <a:pt x="258997" y="123431"/>
                  </a:cubicBezTo>
                  <a:cubicBezTo>
                    <a:pt x="250402" y="119306"/>
                    <a:pt x="243527" y="116212"/>
                    <a:pt x="239401" y="114493"/>
                  </a:cubicBezTo>
                  <a:cubicBezTo>
                    <a:pt x="238714" y="114150"/>
                    <a:pt x="238370" y="114150"/>
                    <a:pt x="238026" y="113806"/>
                  </a:cubicBezTo>
                  <a:cubicBezTo>
                    <a:pt x="237682" y="113462"/>
                    <a:pt x="237339" y="113462"/>
                    <a:pt x="237339" y="113462"/>
                  </a:cubicBezTo>
                  <a:cubicBezTo>
                    <a:pt x="235276" y="112431"/>
                    <a:pt x="234588" y="112087"/>
                    <a:pt x="234588" y="112087"/>
                  </a:cubicBezTo>
                  <a:cubicBezTo>
                    <a:pt x="234588" y="112087"/>
                    <a:pt x="233213" y="111399"/>
                    <a:pt x="231151" y="110712"/>
                  </a:cubicBezTo>
                  <a:cubicBezTo>
                    <a:pt x="230119" y="110368"/>
                    <a:pt x="229432" y="110024"/>
                    <a:pt x="228400" y="109337"/>
                  </a:cubicBezTo>
                  <a:cubicBezTo>
                    <a:pt x="228057" y="109337"/>
                    <a:pt x="228057" y="109337"/>
                    <a:pt x="227713" y="109337"/>
                  </a:cubicBezTo>
                  <a:cubicBezTo>
                    <a:pt x="227369" y="108993"/>
                    <a:pt x="227025" y="108993"/>
                    <a:pt x="226682" y="108993"/>
                  </a:cubicBezTo>
                  <a:cubicBezTo>
                    <a:pt x="225650" y="108649"/>
                    <a:pt x="224619" y="107962"/>
                    <a:pt x="223244" y="107618"/>
                  </a:cubicBezTo>
                  <a:cubicBezTo>
                    <a:pt x="222556" y="107274"/>
                    <a:pt x="221525" y="106930"/>
                    <a:pt x="220837" y="106586"/>
                  </a:cubicBezTo>
                  <a:cubicBezTo>
                    <a:pt x="218775" y="105555"/>
                    <a:pt x="216712" y="104524"/>
                    <a:pt x="214649" y="103836"/>
                  </a:cubicBezTo>
                  <a:cubicBezTo>
                    <a:pt x="212587" y="102805"/>
                    <a:pt x="210524" y="101774"/>
                    <a:pt x="208461" y="100742"/>
                  </a:cubicBezTo>
                  <a:cubicBezTo>
                    <a:pt x="206399" y="100055"/>
                    <a:pt x="204680" y="99023"/>
                    <a:pt x="202617" y="97992"/>
                  </a:cubicBezTo>
                  <a:cubicBezTo>
                    <a:pt x="201930" y="97648"/>
                    <a:pt x="201586" y="97304"/>
                    <a:pt x="200898" y="97304"/>
                  </a:cubicBezTo>
                  <a:cubicBezTo>
                    <a:pt x="190241" y="92148"/>
                    <a:pt x="177521" y="85272"/>
                    <a:pt x="162739" y="77709"/>
                  </a:cubicBezTo>
                  <a:cubicBezTo>
                    <a:pt x="147957" y="70146"/>
                    <a:pt x="131455" y="61208"/>
                    <a:pt x="113235" y="52270"/>
                  </a:cubicBezTo>
                  <a:cubicBezTo>
                    <a:pt x="95015" y="43675"/>
                    <a:pt x="75076" y="33362"/>
                    <a:pt x="53074" y="27518"/>
                  </a:cubicBezTo>
                  <a:cubicBezTo>
                    <a:pt x="42417" y="24767"/>
                    <a:pt x="29010" y="24424"/>
                    <a:pt x="27291" y="33018"/>
                  </a:cubicBezTo>
                  <a:cubicBezTo>
                    <a:pt x="25228" y="36800"/>
                    <a:pt x="25572" y="42644"/>
                    <a:pt x="26603" y="4814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4397D302-1E0D-4168-BFE0-D97C5F1FAEF8}"/>
                </a:ext>
              </a:extLst>
            </p:cNvPr>
            <p:cNvSpPr/>
            <p:nvPr/>
          </p:nvSpPr>
          <p:spPr>
            <a:xfrm>
              <a:off x="17099921" y="5291156"/>
              <a:ext cx="240644" cy="206266"/>
            </a:xfrm>
            <a:custGeom>
              <a:avLst/>
              <a:gdLst>
                <a:gd name="connsiteX0" fmla="*/ 26316 w 240643"/>
                <a:gd name="connsiteY0" fmla="*/ 58839 h 206266"/>
                <a:gd name="connsiteX1" fmla="*/ 30441 w 240643"/>
                <a:gd name="connsiteY1" fmla="*/ 78434 h 206266"/>
                <a:gd name="connsiteX2" fmla="*/ 60693 w 240643"/>
                <a:gd name="connsiteY2" fmla="*/ 152346 h 206266"/>
                <a:gd name="connsiteX3" fmla="*/ 82007 w 240643"/>
                <a:gd name="connsiteY3" fmla="*/ 192568 h 206266"/>
                <a:gd name="connsiteX4" fmla="*/ 90946 w 240643"/>
                <a:gd name="connsiteY4" fmla="*/ 191193 h 206266"/>
                <a:gd name="connsiteX5" fmla="*/ 99884 w 240643"/>
                <a:gd name="connsiteY5" fmla="*/ 189474 h 206266"/>
                <a:gd name="connsiteX6" fmla="*/ 75132 w 240643"/>
                <a:gd name="connsiteY6" fmla="*/ 145127 h 206266"/>
                <a:gd name="connsiteX7" fmla="*/ 57255 w 240643"/>
                <a:gd name="connsiteY7" fmla="*/ 110062 h 206266"/>
                <a:gd name="connsiteX8" fmla="*/ 42129 w 240643"/>
                <a:gd name="connsiteY8" fmla="*/ 74996 h 206266"/>
                <a:gd name="connsiteX9" fmla="*/ 37316 w 240643"/>
                <a:gd name="connsiteY9" fmla="*/ 57464 h 206266"/>
                <a:gd name="connsiteX10" fmla="*/ 36973 w 240643"/>
                <a:gd name="connsiteY10" fmla="*/ 41650 h 206266"/>
                <a:gd name="connsiteX11" fmla="*/ 62756 w 240643"/>
                <a:gd name="connsiteY11" fmla="*/ 36150 h 206266"/>
                <a:gd name="connsiteX12" fmla="*/ 122917 w 240643"/>
                <a:gd name="connsiteY12" fmla="*/ 60902 h 206266"/>
                <a:gd name="connsiteX13" fmla="*/ 172421 w 240643"/>
                <a:gd name="connsiteY13" fmla="*/ 86341 h 206266"/>
                <a:gd name="connsiteX14" fmla="*/ 210580 w 240643"/>
                <a:gd name="connsiteY14" fmla="*/ 105936 h 206266"/>
                <a:gd name="connsiteX15" fmla="*/ 212299 w 240643"/>
                <a:gd name="connsiteY15" fmla="*/ 106624 h 206266"/>
                <a:gd name="connsiteX16" fmla="*/ 218143 w 240643"/>
                <a:gd name="connsiteY16" fmla="*/ 109374 h 206266"/>
                <a:gd name="connsiteX17" fmla="*/ 224331 w 240643"/>
                <a:gd name="connsiteY17" fmla="*/ 112468 h 206266"/>
                <a:gd name="connsiteX18" fmla="*/ 230519 w 240643"/>
                <a:gd name="connsiteY18" fmla="*/ 115218 h 206266"/>
                <a:gd name="connsiteX19" fmla="*/ 232925 w 240643"/>
                <a:gd name="connsiteY19" fmla="*/ 116250 h 206266"/>
                <a:gd name="connsiteX20" fmla="*/ 235332 w 240643"/>
                <a:gd name="connsiteY20" fmla="*/ 117281 h 206266"/>
                <a:gd name="connsiteX21" fmla="*/ 210580 w 240643"/>
                <a:gd name="connsiteY21" fmla="*/ 105249 h 206266"/>
                <a:gd name="connsiteX22" fmla="*/ 124636 w 240643"/>
                <a:gd name="connsiteY22" fmla="*/ 57120 h 206266"/>
                <a:gd name="connsiteX23" fmla="*/ 64475 w 240643"/>
                <a:gd name="connsiteY23" fmla="*/ 28586 h 206266"/>
                <a:gd name="connsiteX24" fmla="*/ 45567 w 240643"/>
                <a:gd name="connsiteY24" fmla="*/ 25836 h 206266"/>
                <a:gd name="connsiteX25" fmla="*/ 34910 w 240643"/>
                <a:gd name="connsiteY25" fmla="*/ 28930 h 206266"/>
                <a:gd name="connsiteX26" fmla="*/ 27347 w 240643"/>
                <a:gd name="connsiteY26" fmla="*/ 38212 h 206266"/>
                <a:gd name="connsiteX27" fmla="*/ 26316 w 240643"/>
                <a:gd name="connsiteY27" fmla="*/ 5883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0643" h="206266">
                  <a:moveTo>
                    <a:pt x="26316" y="58839"/>
                  </a:moveTo>
                  <a:cubicBezTo>
                    <a:pt x="27347" y="65371"/>
                    <a:pt x="28722" y="71902"/>
                    <a:pt x="30441" y="78434"/>
                  </a:cubicBezTo>
                  <a:cubicBezTo>
                    <a:pt x="37660" y="103874"/>
                    <a:pt x="49005" y="127938"/>
                    <a:pt x="60693" y="152346"/>
                  </a:cubicBezTo>
                  <a:cubicBezTo>
                    <a:pt x="67225" y="165754"/>
                    <a:pt x="74101" y="179161"/>
                    <a:pt x="82007" y="192568"/>
                  </a:cubicBezTo>
                  <a:cubicBezTo>
                    <a:pt x="85101" y="192224"/>
                    <a:pt x="88195" y="191537"/>
                    <a:pt x="90946" y="191193"/>
                  </a:cubicBezTo>
                  <a:cubicBezTo>
                    <a:pt x="94040" y="190506"/>
                    <a:pt x="97134" y="190162"/>
                    <a:pt x="99884" y="189474"/>
                  </a:cubicBezTo>
                  <a:cubicBezTo>
                    <a:pt x="91289" y="175035"/>
                    <a:pt x="83039" y="159909"/>
                    <a:pt x="75132" y="145127"/>
                  </a:cubicBezTo>
                  <a:cubicBezTo>
                    <a:pt x="68600" y="133438"/>
                    <a:pt x="62756" y="121750"/>
                    <a:pt x="57255" y="110062"/>
                  </a:cubicBezTo>
                  <a:cubicBezTo>
                    <a:pt x="51411" y="98373"/>
                    <a:pt x="46255" y="86685"/>
                    <a:pt x="42129" y="74996"/>
                  </a:cubicBezTo>
                  <a:cubicBezTo>
                    <a:pt x="40067" y="69152"/>
                    <a:pt x="38348" y="63308"/>
                    <a:pt x="37316" y="57464"/>
                  </a:cubicBezTo>
                  <a:cubicBezTo>
                    <a:pt x="36285" y="51620"/>
                    <a:pt x="35598" y="45775"/>
                    <a:pt x="36973" y="41650"/>
                  </a:cubicBezTo>
                  <a:cubicBezTo>
                    <a:pt x="38692" y="32712"/>
                    <a:pt x="52099" y="33399"/>
                    <a:pt x="62756" y="36150"/>
                  </a:cubicBezTo>
                  <a:cubicBezTo>
                    <a:pt x="84758" y="41994"/>
                    <a:pt x="104697" y="51963"/>
                    <a:pt x="122917" y="60902"/>
                  </a:cubicBezTo>
                  <a:cubicBezTo>
                    <a:pt x="141137" y="69840"/>
                    <a:pt x="157638" y="78778"/>
                    <a:pt x="172421" y="86341"/>
                  </a:cubicBezTo>
                  <a:cubicBezTo>
                    <a:pt x="187203" y="93904"/>
                    <a:pt x="199923" y="100780"/>
                    <a:pt x="210580" y="105936"/>
                  </a:cubicBezTo>
                  <a:cubicBezTo>
                    <a:pt x="211267" y="106280"/>
                    <a:pt x="211955" y="106624"/>
                    <a:pt x="212299" y="106624"/>
                  </a:cubicBezTo>
                  <a:cubicBezTo>
                    <a:pt x="214361" y="107655"/>
                    <a:pt x="216424" y="108686"/>
                    <a:pt x="218143" y="109374"/>
                  </a:cubicBezTo>
                  <a:cubicBezTo>
                    <a:pt x="220206" y="110405"/>
                    <a:pt x="222268" y="111437"/>
                    <a:pt x="224331" y="112468"/>
                  </a:cubicBezTo>
                  <a:cubicBezTo>
                    <a:pt x="226394" y="113500"/>
                    <a:pt x="228456" y="114531"/>
                    <a:pt x="230519" y="115218"/>
                  </a:cubicBezTo>
                  <a:cubicBezTo>
                    <a:pt x="231550" y="115562"/>
                    <a:pt x="232238" y="115906"/>
                    <a:pt x="232925" y="116250"/>
                  </a:cubicBezTo>
                  <a:cubicBezTo>
                    <a:pt x="233613" y="116593"/>
                    <a:pt x="234644" y="116937"/>
                    <a:pt x="235332" y="117281"/>
                  </a:cubicBezTo>
                  <a:cubicBezTo>
                    <a:pt x="229488" y="114531"/>
                    <a:pt x="221237" y="110749"/>
                    <a:pt x="210580" y="105249"/>
                  </a:cubicBezTo>
                  <a:cubicBezTo>
                    <a:pt x="189266" y="94592"/>
                    <a:pt x="160045" y="77403"/>
                    <a:pt x="124636" y="57120"/>
                  </a:cubicBezTo>
                  <a:cubicBezTo>
                    <a:pt x="106759" y="47150"/>
                    <a:pt x="87508" y="35806"/>
                    <a:pt x="64475" y="28586"/>
                  </a:cubicBezTo>
                  <a:cubicBezTo>
                    <a:pt x="58631" y="26868"/>
                    <a:pt x="52443" y="25492"/>
                    <a:pt x="45567" y="25836"/>
                  </a:cubicBezTo>
                  <a:cubicBezTo>
                    <a:pt x="42129" y="26180"/>
                    <a:pt x="38348" y="26868"/>
                    <a:pt x="34910" y="28930"/>
                  </a:cubicBezTo>
                  <a:cubicBezTo>
                    <a:pt x="31472" y="30993"/>
                    <a:pt x="28722" y="34774"/>
                    <a:pt x="27347" y="38212"/>
                  </a:cubicBezTo>
                  <a:cubicBezTo>
                    <a:pt x="25284" y="45432"/>
                    <a:pt x="25628" y="52307"/>
                    <a:pt x="26316" y="5883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D1DE2EC2-0E70-4947-86A6-4FCFAE65F131}"/>
                </a:ext>
              </a:extLst>
            </p:cNvPr>
            <p:cNvSpPr/>
            <p:nvPr/>
          </p:nvSpPr>
          <p:spPr>
            <a:xfrm>
              <a:off x="16410150" y="3684395"/>
              <a:ext cx="1271974" cy="1753262"/>
            </a:xfrm>
            <a:custGeom>
              <a:avLst/>
              <a:gdLst>
                <a:gd name="connsiteX0" fmla="*/ 1265443 w 1271974"/>
                <a:gd name="connsiteY0" fmla="*/ 1079460 h 1753262"/>
                <a:gd name="connsiteX1" fmla="*/ 1262349 w 1271974"/>
                <a:gd name="connsiteY1" fmla="*/ 1172967 h 1753262"/>
                <a:gd name="connsiteX2" fmla="*/ 645613 w 1271974"/>
                <a:gd name="connsiteY2" fmla="*/ 1755669 h 1753262"/>
                <a:gd name="connsiteX3" fmla="*/ 25783 w 1271974"/>
                <a:gd name="connsiteY3" fmla="*/ 1079460 h 1753262"/>
                <a:gd name="connsiteX4" fmla="*/ 26127 w 1271974"/>
                <a:gd name="connsiteY4" fmla="*/ 1051958 h 1753262"/>
                <a:gd name="connsiteX5" fmla="*/ 114134 w 1271974"/>
                <a:gd name="connsiteY5" fmla="*/ 565169 h 1753262"/>
                <a:gd name="connsiteX6" fmla="*/ 231018 w 1271974"/>
                <a:gd name="connsiteY6" fmla="*/ 493320 h 1753262"/>
                <a:gd name="connsiteX7" fmla="*/ 248551 w 1271974"/>
                <a:gd name="connsiteY7" fmla="*/ 442441 h 1753262"/>
                <a:gd name="connsiteX8" fmla="*/ 133385 w 1271974"/>
                <a:gd name="connsiteY8" fmla="*/ 514290 h 1753262"/>
                <a:gd name="connsiteX9" fmla="*/ 256801 w 1271974"/>
                <a:gd name="connsiteY9" fmla="*/ 279147 h 1753262"/>
                <a:gd name="connsiteX10" fmla="*/ 291179 w 1271974"/>
                <a:gd name="connsiteY10" fmla="*/ 232737 h 1753262"/>
                <a:gd name="connsiteX11" fmla="*/ 544543 w 1271974"/>
                <a:gd name="connsiteY11" fmla="*/ 41597 h 1753262"/>
                <a:gd name="connsiteX12" fmla="*/ 645613 w 1271974"/>
                <a:gd name="connsiteY12" fmla="*/ 25783 h 1753262"/>
                <a:gd name="connsiteX13" fmla="*/ 745652 w 1271974"/>
                <a:gd name="connsiteY13" fmla="*/ 41253 h 1753262"/>
                <a:gd name="connsiteX14" fmla="*/ 1000391 w 1271974"/>
                <a:gd name="connsiteY14" fmla="*/ 232737 h 1753262"/>
                <a:gd name="connsiteX15" fmla="*/ 1003485 w 1271974"/>
                <a:gd name="connsiteY15" fmla="*/ 236862 h 1753262"/>
                <a:gd name="connsiteX16" fmla="*/ 1037175 w 1271974"/>
                <a:gd name="connsiteY16" fmla="*/ 283272 h 1753262"/>
                <a:gd name="connsiteX17" fmla="*/ 1153028 w 1271974"/>
                <a:gd name="connsiteY17" fmla="*/ 502602 h 1753262"/>
                <a:gd name="connsiteX18" fmla="*/ 1157497 w 1271974"/>
                <a:gd name="connsiteY18" fmla="*/ 514290 h 1753262"/>
                <a:gd name="connsiteX19" fmla="*/ 1042675 w 1271974"/>
                <a:gd name="connsiteY19" fmla="*/ 442441 h 1753262"/>
                <a:gd name="connsiteX20" fmla="*/ 1044394 w 1271974"/>
                <a:gd name="connsiteY20" fmla="*/ 446910 h 1753262"/>
                <a:gd name="connsiteX21" fmla="*/ 1061239 w 1271974"/>
                <a:gd name="connsiteY21" fmla="*/ 497789 h 1753262"/>
                <a:gd name="connsiteX22" fmla="*/ 1178467 w 1271974"/>
                <a:gd name="connsiteY22" fmla="*/ 569638 h 1753262"/>
                <a:gd name="connsiteX23" fmla="*/ 1264411 w 1271974"/>
                <a:gd name="connsiteY23" fmla="*/ 1020674 h 1753262"/>
                <a:gd name="connsiteX24" fmla="*/ 1265443 w 1271974"/>
                <a:gd name="connsiteY24" fmla="*/ 1079460 h 175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1974" h="1753262">
                  <a:moveTo>
                    <a:pt x="1265443" y="1079460"/>
                  </a:moveTo>
                  <a:cubicBezTo>
                    <a:pt x="1265443" y="1112119"/>
                    <a:pt x="1264755" y="1143402"/>
                    <a:pt x="1262349" y="1172967"/>
                  </a:cubicBezTo>
                  <a:cubicBezTo>
                    <a:pt x="1230377" y="1616783"/>
                    <a:pt x="966357" y="1755669"/>
                    <a:pt x="645613" y="1755669"/>
                  </a:cubicBezTo>
                  <a:cubicBezTo>
                    <a:pt x="303555" y="1755669"/>
                    <a:pt x="25783" y="1597532"/>
                    <a:pt x="25783" y="1079460"/>
                  </a:cubicBezTo>
                  <a:cubicBezTo>
                    <a:pt x="25783" y="1070178"/>
                    <a:pt x="25783" y="1061240"/>
                    <a:pt x="26127" y="1051958"/>
                  </a:cubicBezTo>
                  <a:cubicBezTo>
                    <a:pt x="29221" y="884538"/>
                    <a:pt x="60848" y="715744"/>
                    <a:pt x="114134" y="565169"/>
                  </a:cubicBezTo>
                  <a:cubicBezTo>
                    <a:pt x="155387" y="541449"/>
                    <a:pt x="194578" y="517384"/>
                    <a:pt x="231018" y="493320"/>
                  </a:cubicBezTo>
                  <a:cubicBezTo>
                    <a:pt x="236518" y="475787"/>
                    <a:pt x="242363" y="458942"/>
                    <a:pt x="248551" y="442441"/>
                  </a:cubicBezTo>
                  <a:cubicBezTo>
                    <a:pt x="212798" y="466162"/>
                    <a:pt x="173951" y="490570"/>
                    <a:pt x="133385" y="514290"/>
                  </a:cubicBezTo>
                  <a:cubicBezTo>
                    <a:pt x="167763" y="427659"/>
                    <a:pt x="209360" y="347902"/>
                    <a:pt x="256801" y="279147"/>
                  </a:cubicBezTo>
                  <a:cubicBezTo>
                    <a:pt x="267802" y="263333"/>
                    <a:pt x="279147" y="247519"/>
                    <a:pt x="291179" y="232737"/>
                  </a:cubicBezTo>
                  <a:cubicBezTo>
                    <a:pt x="365435" y="138542"/>
                    <a:pt x="451723" y="70818"/>
                    <a:pt x="544543" y="41597"/>
                  </a:cubicBezTo>
                  <a:cubicBezTo>
                    <a:pt x="577545" y="31284"/>
                    <a:pt x="611235" y="25783"/>
                    <a:pt x="645613" y="25783"/>
                  </a:cubicBezTo>
                  <a:cubicBezTo>
                    <a:pt x="679647" y="25783"/>
                    <a:pt x="712993" y="30940"/>
                    <a:pt x="745652" y="41253"/>
                  </a:cubicBezTo>
                  <a:cubicBezTo>
                    <a:pt x="839159" y="70131"/>
                    <a:pt x="925791" y="138542"/>
                    <a:pt x="1000391" y="232737"/>
                  </a:cubicBezTo>
                  <a:cubicBezTo>
                    <a:pt x="1001078" y="234112"/>
                    <a:pt x="1002453" y="235143"/>
                    <a:pt x="1003485" y="236862"/>
                  </a:cubicBezTo>
                  <a:cubicBezTo>
                    <a:pt x="1015173" y="251645"/>
                    <a:pt x="1026518" y="267458"/>
                    <a:pt x="1037175" y="283272"/>
                  </a:cubicBezTo>
                  <a:cubicBezTo>
                    <a:pt x="1081522" y="347902"/>
                    <a:pt x="1120369" y="422158"/>
                    <a:pt x="1153028" y="502602"/>
                  </a:cubicBezTo>
                  <a:cubicBezTo>
                    <a:pt x="1154746" y="506383"/>
                    <a:pt x="1156122" y="510165"/>
                    <a:pt x="1157497" y="514290"/>
                  </a:cubicBezTo>
                  <a:cubicBezTo>
                    <a:pt x="1116931" y="490570"/>
                    <a:pt x="1078084" y="466162"/>
                    <a:pt x="1042675" y="442441"/>
                  </a:cubicBezTo>
                  <a:cubicBezTo>
                    <a:pt x="1043019" y="443816"/>
                    <a:pt x="1043706" y="445535"/>
                    <a:pt x="1044394" y="446910"/>
                  </a:cubicBezTo>
                  <a:cubicBezTo>
                    <a:pt x="1050238" y="463755"/>
                    <a:pt x="1056083" y="480600"/>
                    <a:pt x="1061239" y="497789"/>
                  </a:cubicBezTo>
                  <a:cubicBezTo>
                    <a:pt x="1098023" y="521853"/>
                    <a:pt x="1137558" y="545918"/>
                    <a:pt x="1178467" y="569638"/>
                  </a:cubicBezTo>
                  <a:cubicBezTo>
                    <a:pt x="1227627" y="709556"/>
                    <a:pt x="1257879" y="864943"/>
                    <a:pt x="1264411" y="1020674"/>
                  </a:cubicBezTo>
                  <a:cubicBezTo>
                    <a:pt x="1265099" y="1040269"/>
                    <a:pt x="1265443" y="1060208"/>
                    <a:pt x="1265443" y="10794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F8827DFA-F56A-4F62-BF5F-D6DCF5E9BF56}"/>
                </a:ext>
              </a:extLst>
            </p:cNvPr>
            <p:cNvSpPr/>
            <p:nvPr/>
          </p:nvSpPr>
          <p:spPr>
            <a:xfrm>
              <a:off x="16498844" y="4100709"/>
              <a:ext cx="171888" cy="171888"/>
            </a:xfrm>
            <a:custGeom>
              <a:avLst/>
              <a:gdLst>
                <a:gd name="connsiteX0" fmla="*/ 160200 w 171888"/>
                <a:gd name="connsiteY0" fmla="*/ 25783 h 171888"/>
                <a:gd name="connsiteX1" fmla="*/ 142667 w 171888"/>
                <a:gd name="connsiteY1" fmla="*/ 77006 h 171888"/>
                <a:gd name="connsiteX2" fmla="*/ 25783 w 171888"/>
                <a:gd name="connsiteY2" fmla="*/ 148855 h 171888"/>
                <a:gd name="connsiteX3" fmla="*/ 45035 w 171888"/>
                <a:gd name="connsiteY3" fmla="*/ 97633 h 171888"/>
                <a:gd name="connsiteX4" fmla="*/ 160200 w 171888"/>
                <a:gd name="connsiteY4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71888">
                  <a:moveTo>
                    <a:pt x="160200" y="25783"/>
                  </a:moveTo>
                  <a:cubicBezTo>
                    <a:pt x="154012" y="42628"/>
                    <a:pt x="148168" y="59473"/>
                    <a:pt x="142667" y="77006"/>
                  </a:cubicBezTo>
                  <a:cubicBezTo>
                    <a:pt x="106227" y="101070"/>
                    <a:pt x="66693" y="125135"/>
                    <a:pt x="25783" y="148855"/>
                  </a:cubicBezTo>
                  <a:cubicBezTo>
                    <a:pt x="31971" y="131667"/>
                    <a:pt x="38159" y="114478"/>
                    <a:pt x="45035" y="97633"/>
                  </a:cubicBezTo>
                  <a:cubicBezTo>
                    <a:pt x="85600" y="73912"/>
                    <a:pt x="124447" y="49504"/>
                    <a:pt x="160200" y="2578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98869CCB-EF95-4A86-8CF0-0F0AD83E7A2C}"/>
                </a:ext>
              </a:extLst>
            </p:cNvPr>
            <p:cNvSpPr/>
            <p:nvPr/>
          </p:nvSpPr>
          <p:spPr>
            <a:xfrm>
              <a:off x="17427041" y="4100709"/>
              <a:ext cx="171888" cy="171888"/>
            </a:xfrm>
            <a:custGeom>
              <a:avLst/>
              <a:gdLst>
                <a:gd name="connsiteX0" fmla="*/ 161231 w 171888"/>
                <a:gd name="connsiteY0" fmla="*/ 152981 h 171888"/>
                <a:gd name="connsiteX1" fmla="*/ 44347 w 171888"/>
                <a:gd name="connsiteY1" fmla="*/ 81131 h 171888"/>
                <a:gd name="connsiteX2" fmla="*/ 27502 w 171888"/>
                <a:gd name="connsiteY2" fmla="*/ 30252 h 171888"/>
                <a:gd name="connsiteX3" fmla="*/ 25783 w 171888"/>
                <a:gd name="connsiteY3" fmla="*/ 25783 h 171888"/>
                <a:gd name="connsiteX4" fmla="*/ 140605 w 171888"/>
                <a:gd name="connsiteY4" fmla="*/ 97633 h 171888"/>
                <a:gd name="connsiteX5" fmla="*/ 161231 w 171888"/>
                <a:gd name="connsiteY5" fmla="*/ 152981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88" h="171888">
                  <a:moveTo>
                    <a:pt x="161231" y="152981"/>
                  </a:moveTo>
                  <a:cubicBezTo>
                    <a:pt x="120322" y="129260"/>
                    <a:pt x="80788" y="105196"/>
                    <a:pt x="44347" y="81131"/>
                  </a:cubicBezTo>
                  <a:cubicBezTo>
                    <a:pt x="39191" y="63943"/>
                    <a:pt x="33346" y="47097"/>
                    <a:pt x="27502" y="30252"/>
                  </a:cubicBezTo>
                  <a:cubicBezTo>
                    <a:pt x="27158" y="28877"/>
                    <a:pt x="26471" y="27158"/>
                    <a:pt x="25783" y="25783"/>
                  </a:cubicBezTo>
                  <a:cubicBezTo>
                    <a:pt x="61536" y="49504"/>
                    <a:pt x="100039" y="73912"/>
                    <a:pt x="140605" y="97633"/>
                  </a:cubicBezTo>
                  <a:cubicBezTo>
                    <a:pt x="147824" y="115509"/>
                    <a:pt x="155043" y="134073"/>
                    <a:pt x="161231" y="15298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E95AED51-0623-489F-AA8E-F272C4602B5B}"/>
                </a:ext>
              </a:extLst>
            </p:cNvPr>
            <p:cNvSpPr/>
            <p:nvPr/>
          </p:nvSpPr>
          <p:spPr>
            <a:xfrm>
              <a:off x="16542848" y="3676832"/>
              <a:ext cx="996953" cy="1581374"/>
            </a:xfrm>
            <a:custGeom>
              <a:avLst/>
              <a:gdLst>
                <a:gd name="connsiteX0" fmla="*/ 1000047 w 996952"/>
                <a:gd name="connsiteY0" fmla="*/ 972889 h 1581374"/>
                <a:gd name="connsiteX1" fmla="*/ 997297 w 996952"/>
                <a:gd name="connsiteY1" fmla="*/ 1057114 h 1581374"/>
                <a:gd name="connsiteX2" fmla="*/ 512915 w 996952"/>
                <a:gd name="connsiteY2" fmla="*/ 1580687 h 1581374"/>
                <a:gd name="connsiteX3" fmla="*/ 39534 w 996952"/>
                <a:gd name="connsiteY3" fmla="*/ 1157841 h 1581374"/>
                <a:gd name="connsiteX4" fmla="*/ 34721 w 996952"/>
                <a:gd name="connsiteY4" fmla="*/ 1124838 h 1581374"/>
                <a:gd name="connsiteX5" fmla="*/ 25783 w 996952"/>
                <a:gd name="connsiteY5" fmla="*/ 972889 h 1581374"/>
                <a:gd name="connsiteX6" fmla="*/ 98320 w 996952"/>
                <a:gd name="connsiteY6" fmla="*/ 500539 h 1581374"/>
                <a:gd name="connsiteX7" fmla="*/ 115853 w 996952"/>
                <a:gd name="connsiteY7" fmla="*/ 449660 h 1581374"/>
                <a:gd name="connsiteX8" fmla="*/ 193890 w 996952"/>
                <a:gd name="connsiteY8" fmla="*/ 276741 h 1581374"/>
                <a:gd name="connsiteX9" fmla="*/ 218298 w 996952"/>
                <a:gd name="connsiteY9" fmla="*/ 236175 h 1581374"/>
                <a:gd name="connsiteX10" fmla="*/ 411501 w 996952"/>
                <a:gd name="connsiteY10" fmla="*/ 48816 h 1581374"/>
                <a:gd name="connsiteX11" fmla="*/ 512571 w 996952"/>
                <a:gd name="connsiteY11" fmla="*/ 25783 h 1581374"/>
                <a:gd name="connsiteX12" fmla="*/ 612610 w 996952"/>
                <a:gd name="connsiteY12" fmla="*/ 48473 h 1581374"/>
                <a:gd name="connsiteX13" fmla="*/ 793437 w 996952"/>
                <a:gd name="connsiteY13" fmla="*/ 215204 h 1581374"/>
                <a:gd name="connsiteX14" fmla="*/ 807188 w 996952"/>
                <a:gd name="connsiteY14" fmla="*/ 236175 h 1581374"/>
                <a:gd name="connsiteX15" fmla="*/ 807532 w 996952"/>
                <a:gd name="connsiteY15" fmla="*/ 236175 h 1581374"/>
                <a:gd name="connsiteX16" fmla="*/ 833659 w 996952"/>
                <a:gd name="connsiteY16" fmla="*/ 280178 h 1581374"/>
                <a:gd name="connsiteX17" fmla="*/ 909977 w 996952"/>
                <a:gd name="connsiteY17" fmla="*/ 449316 h 1581374"/>
                <a:gd name="connsiteX18" fmla="*/ 911696 w 996952"/>
                <a:gd name="connsiteY18" fmla="*/ 453786 h 1581374"/>
                <a:gd name="connsiteX19" fmla="*/ 913071 w 996952"/>
                <a:gd name="connsiteY19" fmla="*/ 458255 h 1581374"/>
                <a:gd name="connsiteX20" fmla="*/ 922697 w 996952"/>
                <a:gd name="connsiteY20" fmla="*/ 487476 h 1581374"/>
                <a:gd name="connsiteX21" fmla="*/ 928198 w 996952"/>
                <a:gd name="connsiteY21" fmla="*/ 505008 h 1581374"/>
                <a:gd name="connsiteX22" fmla="*/ 998672 w 996952"/>
                <a:gd name="connsiteY22" fmla="*/ 919947 h 1581374"/>
                <a:gd name="connsiteX23" fmla="*/ 1000047 w 996952"/>
                <a:gd name="connsiteY23" fmla="*/ 972889 h 15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6952" h="1581374">
                  <a:moveTo>
                    <a:pt x="1000047" y="972889"/>
                  </a:moveTo>
                  <a:cubicBezTo>
                    <a:pt x="1000047" y="1002454"/>
                    <a:pt x="999015" y="1030300"/>
                    <a:pt x="997297" y="1057114"/>
                  </a:cubicBezTo>
                  <a:cubicBezTo>
                    <a:pt x="972201" y="1455895"/>
                    <a:pt x="765247" y="1580687"/>
                    <a:pt x="512915" y="1580687"/>
                  </a:cubicBezTo>
                  <a:cubicBezTo>
                    <a:pt x="283616" y="1580687"/>
                    <a:pt x="91101" y="1477210"/>
                    <a:pt x="39534" y="1157841"/>
                  </a:cubicBezTo>
                  <a:cubicBezTo>
                    <a:pt x="37815" y="1147184"/>
                    <a:pt x="36097" y="1135839"/>
                    <a:pt x="34721" y="1124838"/>
                  </a:cubicBezTo>
                  <a:cubicBezTo>
                    <a:pt x="29221" y="1078772"/>
                    <a:pt x="25783" y="1027893"/>
                    <a:pt x="25783" y="972889"/>
                  </a:cubicBezTo>
                  <a:cubicBezTo>
                    <a:pt x="25783" y="810282"/>
                    <a:pt x="52598" y="645957"/>
                    <a:pt x="98320" y="500539"/>
                  </a:cubicBezTo>
                  <a:cubicBezTo>
                    <a:pt x="103821" y="483007"/>
                    <a:pt x="109665" y="466162"/>
                    <a:pt x="115853" y="449660"/>
                  </a:cubicBezTo>
                  <a:cubicBezTo>
                    <a:pt x="138198" y="386749"/>
                    <a:pt x="164325" y="328651"/>
                    <a:pt x="193890" y="276741"/>
                  </a:cubicBezTo>
                  <a:cubicBezTo>
                    <a:pt x="201797" y="262646"/>
                    <a:pt x="209704" y="249238"/>
                    <a:pt x="218298" y="236175"/>
                  </a:cubicBezTo>
                  <a:cubicBezTo>
                    <a:pt x="274334" y="147824"/>
                    <a:pt x="340339" y="81819"/>
                    <a:pt x="411501" y="48816"/>
                  </a:cubicBezTo>
                  <a:cubicBezTo>
                    <a:pt x="444160" y="33690"/>
                    <a:pt x="478194" y="25783"/>
                    <a:pt x="512571" y="25783"/>
                  </a:cubicBezTo>
                  <a:cubicBezTo>
                    <a:pt x="546949" y="25783"/>
                    <a:pt x="580295" y="33690"/>
                    <a:pt x="612610" y="48473"/>
                  </a:cubicBezTo>
                  <a:cubicBezTo>
                    <a:pt x="678959" y="78037"/>
                    <a:pt x="740152" y="136823"/>
                    <a:pt x="793437" y="215204"/>
                  </a:cubicBezTo>
                  <a:cubicBezTo>
                    <a:pt x="798250" y="222080"/>
                    <a:pt x="802719" y="228955"/>
                    <a:pt x="807188" y="236175"/>
                  </a:cubicBezTo>
                  <a:lnTo>
                    <a:pt x="807532" y="236175"/>
                  </a:lnTo>
                  <a:cubicBezTo>
                    <a:pt x="816470" y="250270"/>
                    <a:pt x="825408" y="265052"/>
                    <a:pt x="833659" y="280178"/>
                  </a:cubicBezTo>
                  <a:cubicBezTo>
                    <a:pt x="862536" y="331057"/>
                    <a:pt x="887976" y="388468"/>
                    <a:pt x="909977" y="449316"/>
                  </a:cubicBezTo>
                  <a:cubicBezTo>
                    <a:pt x="910321" y="450692"/>
                    <a:pt x="911009" y="452410"/>
                    <a:pt x="911696" y="453786"/>
                  </a:cubicBezTo>
                  <a:cubicBezTo>
                    <a:pt x="912040" y="455161"/>
                    <a:pt x="912728" y="456880"/>
                    <a:pt x="913071" y="458255"/>
                  </a:cubicBezTo>
                  <a:cubicBezTo>
                    <a:pt x="916509" y="467880"/>
                    <a:pt x="919947" y="477506"/>
                    <a:pt x="922697" y="487476"/>
                  </a:cubicBezTo>
                  <a:cubicBezTo>
                    <a:pt x="924760" y="492976"/>
                    <a:pt x="926822" y="499164"/>
                    <a:pt x="928198" y="505008"/>
                  </a:cubicBezTo>
                  <a:cubicBezTo>
                    <a:pt x="968763" y="633237"/>
                    <a:pt x="993859" y="776248"/>
                    <a:pt x="998672" y="919947"/>
                  </a:cubicBezTo>
                  <a:cubicBezTo>
                    <a:pt x="999703" y="937824"/>
                    <a:pt x="1000047" y="955356"/>
                    <a:pt x="1000047" y="9728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1C0A1D2E-A4E5-4AF9-8D24-74888F832ADF}"/>
                </a:ext>
              </a:extLst>
            </p:cNvPr>
            <p:cNvSpPr/>
            <p:nvPr/>
          </p:nvSpPr>
          <p:spPr>
            <a:xfrm>
              <a:off x="16621572" y="3164605"/>
              <a:ext cx="859442" cy="825065"/>
            </a:xfrm>
            <a:custGeom>
              <a:avLst/>
              <a:gdLst>
                <a:gd name="connsiteX0" fmla="*/ 842597 w 859442"/>
                <a:gd name="connsiteY0" fmla="*/ 414939 h 825064"/>
                <a:gd name="connsiteX1" fmla="*/ 840534 w 859442"/>
                <a:gd name="connsiteY1" fmla="*/ 454817 h 825064"/>
                <a:gd name="connsiteX2" fmla="*/ 840534 w 859442"/>
                <a:gd name="connsiteY2" fmla="*/ 455161 h 825064"/>
                <a:gd name="connsiteX3" fmla="*/ 434190 w 859442"/>
                <a:gd name="connsiteY3" fmla="*/ 804094 h 825064"/>
                <a:gd name="connsiteX4" fmla="*/ 25783 w 859442"/>
                <a:gd name="connsiteY4" fmla="*/ 414939 h 825064"/>
                <a:gd name="connsiteX5" fmla="*/ 434190 w 859442"/>
                <a:gd name="connsiteY5" fmla="*/ 25783 h 825064"/>
                <a:gd name="connsiteX6" fmla="*/ 842253 w 859442"/>
                <a:gd name="connsiteY6" fmla="*/ 401875 h 825064"/>
                <a:gd name="connsiteX7" fmla="*/ 842597 w 859442"/>
                <a:gd name="connsiteY7" fmla="*/ 414939 h 825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9442" h="825064">
                  <a:moveTo>
                    <a:pt x="842597" y="414939"/>
                  </a:moveTo>
                  <a:cubicBezTo>
                    <a:pt x="842597" y="428346"/>
                    <a:pt x="841909" y="441753"/>
                    <a:pt x="840534" y="454817"/>
                  </a:cubicBezTo>
                  <a:lnTo>
                    <a:pt x="840534" y="455161"/>
                  </a:lnTo>
                  <a:cubicBezTo>
                    <a:pt x="819564" y="651114"/>
                    <a:pt x="645613" y="804094"/>
                    <a:pt x="434190" y="804094"/>
                  </a:cubicBezTo>
                  <a:cubicBezTo>
                    <a:pt x="208673" y="804094"/>
                    <a:pt x="25783" y="629799"/>
                    <a:pt x="25783" y="414939"/>
                  </a:cubicBezTo>
                  <a:cubicBezTo>
                    <a:pt x="25783" y="199734"/>
                    <a:pt x="208673" y="25783"/>
                    <a:pt x="434190" y="25783"/>
                  </a:cubicBezTo>
                  <a:cubicBezTo>
                    <a:pt x="654895" y="25783"/>
                    <a:pt x="835034" y="192859"/>
                    <a:pt x="842253" y="401875"/>
                  </a:cubicBezTo>
                  <a:cubicBezTo>
                    <a:pt x="842597" y="406344"/>
                    <a:pt x="842597" y="410470"/>
                    <a:pt x="842597" y="4149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B568EE80-82AC-4A32-B664-164E5495EAFB}"/>
                </a:ext>
              </a:extLst>
            </p:cNvPr>
            <p:cNvSpPr/>
            <p:nvPr/>
          </p:nvSpPr>
          <p:spPr>
            <a:xfrm>
              <a:off x="16684461" y="3398029"/>
              <a:ext cx="721931" cy="584421"/>
            </a:xfrm>
            <a:custGeom>
              <a:avLst/>
              <a:gdLst>
                <a:gd name="connsiteX0" fmla="*/ 371302 w 721931"/>
                <a:gd name="connsiteY0" fmla="*/ 583390 h 584420"/>
                <a:gd name="connsiteX1" fmla="*/ 46777 w 721931"/>
                <a:gd name="connsiteY1" fmla="*/ 181514 h 584420"/>
                <a:gd name="connsiteX2" fmla="*/ 158848 w 721931"/>
                <a:gd name="connsiteY2" fmla="*/ 25783 h 584420"/>
                <a:gd name="connsiteX3" fmla="*/ 247886 w 721931"/>
                <a:gd name="connsiteY3" fmla="*/ 267458 h 584420"/>
                <a:gd name="connsiteX4" fmla="*/ 370958 w 721931"/>
                <a:gd name="connsiteY4" fmla="*/ 344808 h 584420"/>
                <a:gd name="connsiteX5" fmla="*/ 494030 w 721931"/>
                <a:gd name="connsiteY5" fmla="*/ 267458 h 584420"/>
                <a:gd name="connsiteX6" fmla="*/ 583068 w 721931"/>
                <a:gd name="connsiteY6" fmla="*/ 25783 h 584420"/>
                <a:gd name="connsiteX7" fmla="*/ 695140 w 721931"/>
                <a:gd name="connsiteY7" fmla="*/ 181514 h 584420"/>
                <a:gd name="connsiteX8" fmla="*/ 371302 w 721931"/>
                <a:gd name="connsiteY8" fmla="*/ 583390 h 58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1931" h="584420">
                  <a:moveTo>
                    <a:pt x="371302" y="583390"/>
                  </a:moveTo>
                  <a:cubicBezTo>
                    <a:pt x="145784" y="583390"/>
                    <a:pt x="-37793" y="393281"/>
                    <a:pt x="46777" y="181514"/>
                  </a:cubicBezTo>
                  <a:cubicBezTo>
                    <a:pt x="39557" y="91101"/>
                    <a:pt x="92499" y="25783"/>
                    <a:pt x="158848" y="25783"/>
                  </a:cubicBezTo>
                  <a:cubicBezTo>
                    <a:pt x="224853" y="25783"/>
                    <a:pt x="320767" y="110009"/>
                    <a:pt x="247886" y="267458"/>
                  </a:cubicBezTo>
                  <a:cubicBezTo>
                    <a:pt x="300484" y="344808"/>
                    <a:pt x="370958" y="344808"/>
                    <a:pt x="370958" y="344808"/>
                  </a:cubicBezTo>
                  <a:cubicBezTo>
                    <a:pt x="370958" y="344808"/>
                    <a:pt x="441776" y="344808"/>
                    <a:pt x="494030" y="267458"/>
                  </a:cubicBezTo>
                  <a:cubicBezTo>
                    <a:pt x="421150" y="110009"/>
                    <a:pt x="517063" y="25783"/>
                    <a:pt x="583068" y="25783"/>
                  </a:cubicBezTo>
                  <a:cubicBezTo>
                    <a:pt x="649074" y="25783"/>
                    <a:pt x="702359" y="91101"/>
                    <a:pt x="695140" y="181514"/>
                  </a:cubicBezTo>
                  <a:cubicBezTo>
                    <a:pt x="779709" y="393281"/>
                    <a:pt x="596820" y="583390"/>
                    <a:pt x="371302" y="58339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E5DB3F95-9AC6-4D1B-95A2-73C932B6A2D5}"/>
                </a:ext>
              </a:extLst>
            </p:cNvPr>
            <p:cNvSpPr/>
            <p:nvPr/>
          </p:nvSpPr>
          <p:spPr>
            <a:xfrm>
              <a:off x="16949535" y="3519383"/>
              <a:ext cx="206266" cy="206266"/>
            </a:xfrm>
            <a:custGeom>
              <a:avLst/>
              <a:gdLst>
                <a:gd name="connsiteX0" fmla="*/ 185983 w 206266"/>
                <a:gd name="connsiteY0" fmla="*/ 143699 h 206266"/>
                <a:gd name="connsiteX1" fmla="*/ 105883 w 206266"/>
                <a:gd name="connsiteY1" fmla="*/ 183233 h 206266"/>
                <a:gd name="connsiteX2" fmla="*/ 25783 w 206266"/>
                <a:gd name="connsiteY2" fmla="*/ 143699 h 206266"/>
                <a:gd name="connsiteX3" fmla="*/ 105883 w 206266"/>
                <a:gd name="connsiteY3" fmla="*/ 25783 h 206266"/>
                <a:gd name="connsiteX4" fmla="*/ 185983 w 206266"/>
                <a:gd name="connsiteY4" fmla="*/ 14369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266" h="206266">
                  <a:moveTo>
                    <a:pt x="185983" y="143699"/>
                  </a:moveTo>
                  <a:lnTo>
                    <a:pt x="105883" y="183233"/>
                  </a:lnTo>
                  <a:lnTo>
                    <a:pt x="25783" y="143699"/>
                  </a:lnTo>
                  <a:cubicBezTo>
                    <a:pt x="39191" y="91445"/>
                    <a:pt x="73225" y="25783"/>
                    <a:pt x="105883" y="25783"/>
                  </a:cubicBezTo>
                  <a:cubicBezTo>
                    <a:pt x="138542" y="25783"/>
                    <a:pt x="172576" y="91445"/>
                    <a:pt x="185983" y="14369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D0633D3C-BF04-4B3E-83EA-102F4BCC38C4}"/>
                </a:ext>
              </a:extLst>
            </p:cNvPr>
            <p:cNvSpPr/>
            <p:nvPr/>
          </p:nvSpPr>
          <p:spPr>
            <a:xfrm>
              <a:off x="17029636" y="3519383"/>
              <a:ext cx="103133" cy="206266"/>
            </a:xfrm>
            <a:custGeom>
              <a:avLst/>
              <a:gdLst>
                <a:gd name="connsiteX0" fmla="*/ 105883 w 103133"/>
                <a:gd name="connsiteY0" fmla="*/ 143699 h 206266"/>
                <a:gd name="connsiteX1" fmla="*/ 25783 w 103133"/>
                <a:gd name="connsiteY1" fmla="*/ 183233 h 206266"/>
                <a:gd name="connsiteX2" fmla="*/ 25783 w 103133"/>
                <a:gd name="connsiteY2" fmla="*/ 25783 h 206266"/>
                <a:gd name="connsiteX3" fmla="*/ 105883 w 103133"/>
                <a:gd name="connsiteY3" fmla="*/ 14369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33" h="206266">
                  <a:moveTo>
                    <a:pt x="105883" y="143699"/>
                  </a:moveTo>
                  <a:lnTo>
                    <a:pt x="25783" y="183233"/>
                  </a:lnTo>
                  <a:lnTo>
                    <a:pt x="25783" y="25783"/>
                  </a:lnTo>
                  <a:cubicBezTo>
                    <a:pt x="58442" y="25783"/>
                    <a:pt x="92476" y="91445"/>
                    <a:pt x="105883" y="143699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64DA6F58-B3B3-4D39-925D-965FDA578D85}"/>
                </a:ext>
              </a:extLst>
            </p:cNvPr>
            <p:cNvSpPr/>
            <p:nvPr/>
          </p:nvSpPr>
          <p:spPr>
            <a:xfrm>
              <a:off x="16961224" y="3637298"/>
              <a:ext cx="171888" cy="68755"/>
            </a:xfrm>
            <a:custGeom>
              <a:avLst/>
              <a:gdLst>
                <a:gd name="connsiteX0" fmla="*/ 162606 w 171888"/>
                <a:gd name="connsiteY0" fmla="*/ 25783 h 68755"/>
                <a:gd name="connsiteX1" fmla="*/ 94195 w 171888"/>
                <a:gd name="connsiteY1" fmla="*/ 56036 h 68755"/>
                <a:gd name="connsiteX2" fmla="*/ 25783 w 171888"/>
                <a:gd name="connsiteY2" fmla="*/ 25783 h 68755"/>
                <a:gd name="connsiteX3" fmla="*/ 81475 w 171888"/>
                <a:gd name="connsiteY3" fmla="*/ 38159 h 68755"/>
                <a:gd name="connsiteX4" fmla="*/ 94195 w 171888"/>
                <a:gd name="connsiteY4" fmla="*/ 39534 h 68755"/>
                <a:gd name="connsiteX5" fmla="*/ 106915 w 171888"/>
                <a:gd name="connsiteY5" fmla="*/ 38159 h 68755"/>
                <a:gd name="connsiteX6" fmla="*/ 162606 w 171888"/>
                <a:gd name="connsiteY6" fmla="*/ 2578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888" h="68755">
                  <a:moveTo>
                    <a:pt x="162606" y="25783"/>
                  </a:moveTo>
                  <a:lnTo>
                    <a:pt x="94195" y="56036"/>
                  </a:lnTo>
                  <a:lnTo>
                    <a:pt x="25783" y="25783"/>
                  </a:lnTo>
                  <a:lnTo>
                    <a:pt x="81475" y="38159"/>
                  </a:lnTo>
                  <a:cubicBezTo>
                    <a:pt x="85600" y="39191"/>
                    <a:pt x="90069" y="39534"/>
                    <a:pt x="94195" y="39534"/>
                  </a:cubicBezTo>
                  <a:cubicBezTo>
                    <a:pt x="98320" y="39534"/>
                    <a:pt x="102789" y="39191"/>
                    <a:pt x="106915" y="38159"/>
                  </a:cubicBezTo>
                  <a:lnTo>
                    <a:pt x="162606" y="2578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4F57A88D-3E2A-444A-93EE-CF1BBC1B2A06}"/>
                </a:ext>
              </a:extLst>
            </p:cNvPr>
            <p:cNvSpPr/>
            <p:nvPr/>
          </p:nvSpPr>
          <p:spPr>
            <a:xfrm>
              <a:off x="16773178" y="3523508"/>
              <a:ext cx="103133" cy="103133"/>
            </a:xfrm>
            <a:custGeom>
              <a:avLst/>
              <a:gdLst>
                <a:gd name="connsiteX0" fmla="*/ 108633 w 103133"/>
                <a:gd name="connsiteY0" fmla="*/ 56036 h 103133"/>
                <a:gd name="connsiteX1" fmla="*/ 101414 w 103133"/>
                <a:gd name="connsiteY1" fmla="*/ 61192 h 103133"/>
                <a:gd name="connsiteX2" fmla="*/ 94195 w 103133"/>
                <a:gd name="connsiteY2" fmla="*/ 69099 h 103133"/>
                <a:gd name="connsiteX3" fmla="*/ 67380 w 103133"/>
                <a:gd name="connsiteY3" fmla="*/ 85944 h 103133"/>
                <a:gd name="connsiteX4" fmla="*/ 40222 w 103133"/>
                <a:gd name="connsiteY4" fmla="*/ 69099 h 103133"/>
                <a:gd name="connsiteX5" fmla="*/ 33003 w 103133"/>
                <a:gd name="connsiteY5" fmla="*/ 61192 h 103133"/>
                <a:gd name="connsiteX6" fmla="*/ 25783 w 103133"/>
                <a:gd name="connsiteY6" fmla="*/ 56036 h 103133"/>
                <a:gd name="connsiteX7" fmla="*/ 33003 w 103133"/>
                <a:gd name="connsiteY7" fmla="*/ 50879 h 103133"/>
                <a:gd name="connsiteX8" fmla="*/ 40222 w 103133"/>
                <a:gd name="connsiteY8" fmla="*/ 42972 h 103133"/>
                <a:gd name="connsiteX9" fmla="*/ 67380 w 103133"/>
                <a:gd name="connsiteY9" fmla="*/ 25783 h 103133"/>
                <a:gd name="connsiteX10" fmla="*/ 94195 w 103133"/>
                <a:gd name="connsiteY10" fmla="*/ 42628 h 103133"/>
                <a:gd name="connsiteX11" fmla="*/ 101414 w 103133"/>
                <a:gd name="connsiteY11" fmla="*/ 50535 h 103133"/>
                <a:gd name="connsiteX12" fmla="*/ 108633 w 103133"/>
                <a:gd name="connsiteY12" fmla="*/ 56036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133" h="103133">
                  <a:moveTo>
                    <a:pt x="108633" y="56036"/>
                  </a:moveTo>
                  <a:cubicBezTo>
                    <a:pt x="108633" y="56036"/>
                    <a:pt x="105883" y="58442"/>
                    <a:pt x="101414" y="61192"/>
                  </a:cubicBezTo>
                  <a:cubicBezTo>
                    <a:pt x="98320" y="63255"/>
                    <a:pt x="95914" y="66005"/>
                    <a:pt x="94195" y="69099"/>
                  </a:cubicBezTo>
                  <a:cubicBezTo>
                    <a:pt x="89382" y="79069"/>
                    <a:pt x="79069" y="85944"/>
                    <a:pt x="67380" y="85944"/>
                  </a:cubicBezTo>
                  <a:cubicBezTo>
                    <a:pt x="55348" y="85944"/>
                    <a:pt x="45379" y="79069"/>
                    <a:pt x="40222" y="69099"/>
                  </a:cubicBezTo>
                  <a:cubicBezTo>
                    <a:pt x="38503" y="65661"/>
                    <a:pt x="36097" y="62911"/>
                    <a:pt x="33003" y="61192"/>
                  </a:cubicBezTo>
                  <a:cubicBezTo>
                    <a:pt x="28190" y="58442"/>
                    <a:pt x="25783" y="56036"/>
                    <a:pt x="25783" y="56036"/>
                  </a:cubicBezTo>
                  <a:cubicBezTo>
                    <a:pt x="25783" y="56036"/>
                    <a:pt x="28533" y="53629"/>
                    <a:pt x="33003" y="50879"/>
                  </a:cubicBezTo>
                  <a:cubicBezTo>
                    <a:pt x="36097" y="48816"/>
                    <a:pt x="38503" y="46066"/>
                    <a:pt x="40222" y="42972"/>
                  </a:cubicBezTo>
                  <a:cubicBezTo>
                    <a:pt x="45035" y="33003"/>
                    <a:pt x="55348" y="25783"/>
                    <a:pt x="67380" y="25783"/>
                  </a:cubicBezTo>
                  <a:cubicBezTo>
                    <a:pt x="79069" y="25783"/>
                    <a:pt x="89382" y="32659"/>
                    <a:pt x="94195" y="42628"/>
                  </a:cubicBezTo>
                  <a:cubicBezTo>
                    <a:pt x="95914" y="46066"/>
                    <a:pt x="98320" y="48816"/>
                    <a:pt x="101414" y="50535"/>
                  </a:cubicBezTo>
                  <a:cubicBezTo>
                    <a:pt x="105883" y="53629"/>
                    <a:pt x="108633" y="56036"/>
                    <a:pt x="108633" y="5603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037B5FE0-51DD-4053-A8B2-C51A6C413363}"/>
                </a:ext>
              </a:extLst>
            </p:cNvPr>
            <p:cNvSpPr/>
            <p:nvPr/>
          </p:nvSpPr>
          <p:spPr>
            <a:xfrm>
              <a:off x="16788992" y="3529008"/>
              <a:ext cx="68755" cy="68755"/>
            </a:xfrm>
            <a:custGeom>
              <a:avLst/>
              <a:gdLst>
                <a:gd name="connsiteX0" fmla="*/ 75287 w 68755"/>
                <a:gd name="connsiteY0" fmla="*/ 50535 h 68755"/>
                <a:gd name="connsiteX1" fmla="*/ 50535 w 68755"/>
                <a:gd name="connsiteY1" fmla="*/ 75287 h 68755"/>
                <a:gd name="connsiteX2" fmla="*/ 25783 w 68755"/>
                <a:gd name="connsiteY2" fmla="*/ 50535 h 68755"/>
                <a:gd name="connsiteX3" fmla="*/ 50535 w 68755"/>
                <a:gd name="connsiteY3" fmla="*/ 25783 h 68755"/>
                <a:gd name="connsiteX4" fmla="*/ 75287 w 68755"/>
                <a:gd name="connsiteY4" fmla="*/ 50535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5287" y="50535"/>
                  </a:moveTo>
                  <a:cubicBezTo>
                    <a:pt x="75287" y="64205"/>
                    <a:pt x="64205" y="75287"/>
                    <a:pt x="50535" y="75287"/>
                  </a:cubicBezTo>
                  <a:cubicBezTo>
                    <a:pt x="36865" y="75287"/>
                    <a:pt x="25783" y="64205"/>
                    <a:pt x="25783" y="50535"/>
                  </a:cubicBezTo>
                  <a:cubicBezTo>
                    <a:pt x="25783" y="36865"/>
                    <a:pt x="36865" y="25783"/>
                    <a:pt x="50535" y="25783"/>
                  </a:cubicBezTo>
                  <a:cubicBezTo>
                    <a:pt x="64205" y="25783"/>
                    <a:pt x="75287" y="36865"/>
                    <a:pt x="75287" y="50535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2E4C024A-3E12-47FA-9E21-66441E069D9B}"/>
                </a:ext>
              </a:extLst>
            </p:cNvPr>
            <p:cNvSpPr/>
            <p:nvPr/>
          </p:nvSpPr>
          <p:spPr>
            <a:xfrm>
              <a:off x="16792773" y="3529352"/>
              <a:ext cx="68755" cy="68755"/>
            </a:xfrm>
            <a:custGeom>
              <a:avLst/>
              <a:gdLst>
                <a:gd name="connsiteX0" fmla="*/ 71162 w 68755"/>
                <a:gd name="connsiteY0" fmla="*/ 48473 h 68755"/>
                <a:gd name="connsiteX1" fmla="*/ 48473 w 68755"/>
                <a:gd name="connsiteY1" fmla="*/ 71162 h 68755"/>
                <a:gd name="connsiteX2" fmla="*/ 25783 w 68755"/>
                <a:gd name="connsiteY2" fmla="*/ 48473 h 68755"/>
                <a:gd name="connsiteX3" fmla="*/ 48473 w 68755"/>
                <a:gd name="connsiteY3" fmla="*/ 25783 h 68755"/>
                <a:gd name="connsiteX4" fmla="*/ 71162 w 68755"/>
                <a:gd name="connsiteY4" fmla="*/ 4847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1162" y="48473"/>
                  </a:moveTo>
                  <a:cubicBezTo>
                    <a:pt x="71162" y="61192"/>
                    <a:pt x="60849" y="71162"/>
                    <a:pt x="48473" y="71162"/>
                  </a:cubicBezTo>
                  <a:cubicBezTo>
                    <a:pt x="35753" y="71162"/>
                    <a:pt x="25783" y="60849"/>
                    <a:pt x="25783" y="48473"/>
                  </a:cubicBezTo>
                  <a:cubicBezTo>
                    <a:pt x="25783" y="36097"/>
                    <a:pt x="36097" y="25783"/>
                    <a:pt x="48473" y="25783"/>
                  </a:cubicBezTo>
                  <a:cubicBezTo>
                    <a:pt x="60849" y="25783"/>
                    <a:pt x="71162" y="36097"/>
                    <a:pt x="71162" y="4847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4AC6A44C-0E7F-4E94-A644-3A038081CBCC}"/>
                </a:ext>
              </a:extLst>
            </p:cNvPr>
            <p:cNvSpPr/>
            <p:nvPr/>
          </p:nvSpPr>
          <p:spPr>
            <a:xfrm>
              <a:off x="16800336" y="3541384"/>
              <a:ext cx="34378" cy="34378"/>
            </a:xfrm>
            <a:custGeom>
              <a:avLst/>
              <a:gdLst>
                <a:gd name="connsiteX0" fmla="*/ 36097 w 34377"/>
                <a:gd name="connsiteY0" fmla="*/ 30940 h 34377"/>
                <a:gd name="connsiteX1" fmla="*/ 30940 w 34377"/>
                <a:gd name="connsiteY1" fmla="*/ 36097 h 34377"/>
                <a:gd name="connsiteX2" fmla="*/ 25783 w 34377"/>
                <a:gd name="connsiteY2" fmla="*/ 30940 h 34377"/>
                <a:gd name="connsiteX3" fmla="*/ 30940 w 34377"/>
                <a:gd name="connsiteY3" fmla="*/ 25783 h 34377"/>
                <a:gd name="connsiteX4" fmla="*/ 36097 w 34377"/>
                <a:gd name="connsiteY4" fmla="*/ 30940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34377">
                  <a:moveTo>
                    <a:pt x="36097" y="30940"/>
                  </a:moveTo>
                  <a:cubicBezTo>
                    <a:pt x="36097" y="33690"/>
                    <a:pt x="33690" y="36097"/>
                    <a:pt x="30940" y="36097"/>
                  </a:cubicBezTo>
                  <a:cubicBezTo>
                    <a:pt x="28190" y="36097"/>
                    <a:pt x="25783" y="33690"/>
                    <a:pt x="25783" y="30940"/>
                  </a:cubicBezTo>
                  <a:cubicBezTo>
                    <a:pt x="25783" y="28190"/>
                    <a:pt x="28190" y="25783"/>
                    <a:pt x="30940" y="25783"/>
                  </a:cubicBezTo>
                  <a:cubicBezTo>
                    <a:pt x="34034" y="25783"/>
                    <a:pt x="36097" y="28190"/>
                    <a:pt x="36097" y="309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C7FC2BB3-5B8F-4693-8356-0D551D94C799}"/>
                </a:ext>
              </a:extLst>
            </p:cNvPr>
            <p:cNvSpPr/>
            <p:nvPr/>
          </p:nvSpPr>
          <p:spPr>
            <a:xfrm>
              <a:off x="17204962" y="3523508"/>
              <a:ext cx="103133" cy="103133"/>
            </a:xfrm>
            <a:custGeom>
              <a:avLst/>
              <a:gdLst>
                <a:gd name="connsiteX0" fmla="*/ 25783 w 103133"/>
                <a:gd name="connsiteY0" fmla="*/ 56036 h 103133"/>
                <a:gd name="connsiteX1" fmla="*/ 33003 w 103133"/>
                <a:gd name="connsiteY1" fmla="*/ 61192 h 103133"/>
                <a:gd name="connsiteX2" fmla="*/ 40222 w 103133"/>
                <a:gd name="connsiteY2" fmla="*/ 69099 h 103133"/>
                <a:gd name="connsiteX3" fmla="*/ 67037 w 103133"/>
                <a:gd name="connsiteY3" fmla="*/ 85944 h 103133"/>
                <a:gd name="connsiteX4" fmla="*/ 94195 w 103133"/>
                <a:gd name="connsiteY4" fmla="*/ 69099 h 103133"/>
                <a:gd name="connsiteX5" fmla="*/ 101414 w 103133"/>
                <a:gd name="connsiteY5" fmla="*/ 61192 h 103133"/>
                <a:gd name="connsiteX6" fmla="*/ 108633 w 103133"/>
                <a:gd name="connsiteY6" fmla="*/ 56036 h 103133"/>
                <a:gd name="connsiteX7" fmla="*/ 101414 w 103133"/>
                <a:gd name="connsiteY7" fmla="*/ 50879 h 103133"/>
                <a:gd name="connsiteX8" fmla="*/ 94195 w 103133"/>
                <a:gd name="connsiteY8" fmla="*/ 42972 h 103133"/>
                <a:gd name="connsiteX9" fmla="*/ 67037 w 103133"/>
                <a:gd name="connsiteY9" fmla="*/ 25783 h 103133"/>
                <a:gd name="connsiteX10" fmla="*/ 40222 w 103133"/>
                <a:gd name="connsiteY10" fmla="*/ 42628 h 103133"/>
                <a:gd name="connsiteX11" fmla="*/ 33003 w 103133"/>
                <a:gd name="connsiteY11" fmla="*/ 50535 h 103133"/>
                <a:gd name="connsiteX12" fmla="*/ 25783 w 103133"/>
                <a:gd name="connsiteY12" fmla="*/ 56036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133" h="103133">
                  <a:moveTo>
                    <a:pt x="25783" y="56036"/>
                  </a:moveTo>
                  <a:cubicBezTo>
                    <a:pt x="25783" y="56036"/>
                    <a:pt x="28534" y="58442"/>
                    <a:pt x="33003" y="61192"/>
                  </a:cubicBezTo>
                  <a:cubicBezTo>
                    <a:pt x="36097" y="63255"/>
                    <a:pt x="38503" y="66005"/>
                    <a:pt x="40222" y="69099"/>
                  </a:cubicBezTo>
                  <a:cubicBezTo>
                    <a:pt x="45035" y="79069"/>
                    <a:pt x="55348" y="85944"/>
                    <a:pt x="67037" y="85944"/>
                  </a:cubicBezTo>
                  <a:cubicBezTo>
                    <a:pt x="79069" y="85944"/>
                    <a:pt x="89038" y="79069"/>
                    <a:pt x="94195" y="69099"/>
                  </a:cubicBezTo>
                  <a:cubicBezTo>
                    <a:pt x="95914" y="65661"/>
                    <a:pt x="98320" y="62911"/>
                    <a:pt x="101414" y="61192"/>
                  </a:cubicBezTo>
                  <a:cubicBezTo>
                    <a:pt x="106227" y="58442"/>
                    <a:pt x="108633" y="56036"/>
                    <a:pt x="108633" y="56036"/>
                  </a:cubicBezTo>
                  <a:cubicBezTo>
                    <a:pt x="108633" y="56036"/>
                    <a:pt x="105883" y="53629"/>
                    <a:pt x="101414" y="50879"/>
                  </a:cubicBezTo>
                  <a:cubicBezTo>
                    <a:pt x="98320" y="48816"/>
                    <a:pt x="95914" y="46066"/>
                    <a:pt x="94195" y="42972"/>
                  </a:cubicBezTo>
                  <a:cubicBezTo>
                    <a:pt x="89382" y="33003"/>
                    <a:pt x="79069" y="25783"/>
                    <a:pt x="67037" y="25783"/>
                  </a:cubicBezTo>
                  <a:cubicBezTo>
                    <a:pt x="55348" y="25783"/>
                    <a:pt x="45035" y="32659"/>
                    <a:pt x="40222" y="42628"/>
                  </a:cubicBezTo>
                  <a:cubicBezTo>
                    <a:pt x="38503" y="46066"/>
                    <a:pt x="36097" y="48816"/>
                    <a:pt x="33003" y="50535"/>
                  </a:cubicBezTo>
                  <a:cubicBezTo>
                    <a:pt x="28534" y="53629"/>
                    <a:pt x="25783" y="56036"/>
                    <a:pt x="25783" y="5603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38DFF7AC-7534-4CBF-8724-F064066AD8D8}"/>
                </a:ext>
              </a:extLst>
            </p:cNvPr>
            <p:cNvSpPr/>
            <p:nvPr/>
          </p:nvSpPr>
          <p:spPr>
            <a:xfrm>
              <a:off x="17222494" y="3529008"/>
              <a:ext cx="68755" cy="68755"/>
            </a:xfrm>
            <a:custGeom>
              <a:avLst/>
              <a:gdLst>
                <a:gd name="connsiteX0" fmla="*/ 75287 w 68755"/>
                <a:gd name="connsiteY0" fmla="*/ 50535 h 68755"/>
                <a:gd name="connsiteX1" fmla="*/ 50535 w 68755"/>
                <a:gd name="connsiteY1" fmla="*/ 75287 h 68755"/>
                <a:gd name="connsiteX2" fmla="*/ 25783 w 68755"/>
                <a:gd name="connsiteY2" fmla="*/ 50535 h 68755"/>
                <a:gd name="connsiteX3" fmla="*/ 50535 w 68755"/>
                <a:gd name="connsiteY3" fmla="*/ 25783 h 68755"/>
                <a:gd name="connsiteX4" fmla="*/ 75287 w 68755"/>
                <a:gd name="connsiteY4" fmla="*/ 50535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5287" y="50535"/>
                  </a:moveTo>
                  <a:cubicBezTo>
                    <a:pt x="75287" y="64205"/>
                    <a:pt x="64205" y="75287"/>
                    <a:pt x="50535" y="75287"/>
                  </a:cubicBezTo>
                  <a:cubicBezTo>
                    <a:pt x="36865" y="75287"/>
                    <a:pt x="25783" y="64205"/>
                    <a:pt x="25783" y="50535"/>
                  </a:cubicBezTo>
                  <a:cubicBezTo>
                    <a:pt x="25783" y="36865"/>
                    <a:pt x="36865" y="25783"/>
                    <a:pt x="50535" y="25783"/>
                  </a:cubicBezTo>
                  <a:cubicBezTo>
                    <a:pt x="64205" y="25783"/>
                    <a:pt x="75287" y="36865"/>
                    <a:pt x="75287" y="50535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1759110-7C2B-4930-B75E-BA238D30000D}"/>
                </a:ext>
              </a:extLst>
            </p:cNvPr>
            <p:cNvSpPr/>
            <p:nvPr/>
          </p:nvSpPr>
          <p:spPr>
            <a:xfrm>
              <a:off x="17222838" y="3529352"/>
              <a:ext cx="68755" cy="68755"/>
            </a:xfrm>
            <a:custGeom>
              <a:avLst/>
              <a:gdLst>
                <a:gd name="connsiteX0" fmla="*/ 25783 w 68755"/>
                <a:gd name="connsiteY0" fmla="*/ 48473 h 68755"/>
                <a:gd name="connsiteX1" fmla="*/ 48473 w 68755"/>
                <a:gd name="connsiteY1" fmla="*/ 71162 h 68755"/>
                <a:gd name="connsiteX2" fmla="*/ 71162 w 68755"/>
                <a:gd name="connsiteY2" fmla="*/ 48473 h 68755"/>
                <a:gd name="connsiteX3" fmla="*/ 48473 w 68755"/>
                <a:gd name="connsiteY3" fmla="*/ 25783 h 68755"/>
                <a:gd name="connsiteX4" fmla="*/ 25783 w 68755"/>
                <a:gd name="connsiteY4" fmla="*/ 4847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25783" y="48473"/>
                  </a:moveTo>
                  <a:cubicBezTo>
                    <a:pt x="25783" y="61192"/>
                    <a:pt x="36097" y="71162"/>
                    <a:pt x="48473" y="71162"/>
                  </a:cubicBezTo>
                  <a:cubicBezTo>
                    <a:pt x="61192" y="71162"/>
                    <a:pt x="71162" y="60849"/>
                    <a:pt x="71162" y="48473"/>
                  </a:cubicBezTo>
                  <a:cubicBezTo>
                    <a:pt x="71162" y="36097"/>
                    <a:pt x="60849" y="25783"/>
                    <a:pt x="48473" y="25783"/>
                  </a:cubicBezTo>
                  <a:cubicBezTo>
                    <a:pt x="35753" y="25783"/>
                    <a:pt x="25783" y="36097"/>
                    <a:pt x="25783" y="4847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C125EDD4-9029-4B76-BC57-C97A89D60F7C}"/>
                </a:ext>
              </a:extLst>
            </p:cNvPr>
            <p:cNvSpPr/>
            <p:nvPr/>
          </p:nvSpPr>
          <p:spPr>
            <a:xfrm>
              <a:off x="17250340" y="3541384"/>
              <a:ext cx="34378" cy="34378"/>
            </a:xfrm>
            <a:custGeom>
              <a:avLst/>
              <a:gdLst>
                <a:gd name="connsiteX0" fmla="*/ 25783 w 34377"/>
                <a:gd name="connsiteY0" fmla="*/ 30940 h 34377"/>
                <a:gd name="connsiteX1" fmla="*/ 30940 w 34377"/>
                <a:gd name="connsiteY1" fmla="*/ 36097 h 34377"/>
                <a:gd name="connsiteX2" fmla="*/ 36097 w 34377"/>
                <a:gd name="connsiteY2" fmla="*/ 30940 h 34377"/>
                <a:gd name="connsiteX3" fmla="*/ 30940 w 34377"/>
                <a:gd name="connsiteY3" fmla="*/ 25783 h 34377"/>
                <a:gd name="connsiteX4" fmla="*/ 25783 w 34377"/>
                <a:gd name="connsiteY4" fmla="*/ 30940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34377">
                  <a:moveTo>
                    <a:pt x="25783" y="30940"/>
                  </a:moveTo>
                  <a:cubicBezTo>
                    <a:pt x="25783" y="33690"/>
                    <a:pt x="28190" y="36097"/>
                    <a:pt x="30940" y="36097"/>
                  </a:cubicBezTo>
                  <a:cubicBezTo>
                    <a:pt x="33690" y="36097"/>
                    <a:pt x="36097" y="33690"/>
                    <a:pt x="36097" y="30940"/>
                  </a:cubicBezTo>
                  <a:cubicBezTo>
                    <a:pt x="36097" y="28190"/>
                    <a:pt x="33690" y="25783"/>
                    <a:pt x="30940" y="25783"/>
                  </a:cubicBezTo>
                  <a:cubicBezTo>
                    <a:pt x="27846" y="25783"/>
                    <a:pt x="25783" y="28190"/>
                    <a:pt x="25783" y="309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64B2E525-D732-43AB-B2CC-98FB8EDCAADF}"/>
                </a:ext>
              </a:extLst>
            </p:cNvPr>
            <p:cNvSpPr/>
            <p:nvPr/>
          </p:nvSpPr>
          <p:spPr>
            <a:xfrm>
              <a:off x="16223135" y="4623938"/>
              <a:ext cx="34378" cy="34378"/>
            </a:xfrm>
            <a:custGeom>
              <a:avLst/>
              <a:gdLst>
                <a:gd name="connsiteX0" fmla="*/ 25783 w 34377"/>
                <a:gd name="connsiteY0" fmla="*/ 25783 h 34377"/>
                <a:gd name="connsiteX1" fmla="*/ 40222 w 34377"/>
                <a:gd name="connsiteY1" fmla="*/ 32315 h 34377"/>
                <a:gd name="connsiteX2" fmla="*/ 36440 w 34377"/>
                <a:gd name="connsiteY2" fmla="*/ 30596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77" h="34377">
                  <a:moveTo>
                    <a:pt x="25783" y="25783"/>
                  </a:moveTo>
                  <a:lnTo>
                    <a:pt x="40222" y="32315"/>
                  </a:lnTo>
                  <a:lnTo>
                    <a:pt x="36440" y="30596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524D137C-9A6C-499A-91F8-6B484CDAF15D}"/>
                </a:ext>
              </a:extLst>
            </p:cNvPr>
            <p:cNvSpPr/>
            <p:nvPr/>
          </p:nvSpPr>
          <p:spPr>
            <a:xfrm>
              <a:off x="16707173" y="4368512"/>
              <a:ext cx="34378" cy="68755"/>
            </a:xfrm>
            <a:custGeom>
              <a:avLst/>
              <a:gdLst>
                <a:gd name="connsiteX0" fmla="*/ 25783 w 34377"/>
                <a:gd name="connsiteY0" fmla="*/ 48129 h 68755"/>
                <a:gd name="connsiteX1" fmla="*/ 26471 w 34377"/>
                <a:gd name="connsiteY1" fmla="*/ 44691 h 68755"/>
                <a:gd name="connsiteX2" fmla="*/ 30596 w 34377"/>
                <a:gd name="connsiteY2" fmla="*/ 25783 h 68755"/>
                <a:gd name="connsiteX3" fmla="*/ 26471 w 34377"/>
                <a:gd name="connsiteY3" fmla="*/ 44691 h 68755"/>
                <a:gd name="connsiteX4" fmla="*/ 25783 w 34377"/>
                <a:gd name="connsiteY4" fmla="*/ 48129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68755">
                  <a:moveTo>
                    <a:pt x="25783" y="48129"/>
                  </a:moveTo>
                  <a:cubicBezTo>
                    <a:pt x="26127" y="47097"/>
                    <a:pt x="26471" y="45722"/>
                    <a:pt x="26471" y="44691"/>
                  </a:cubicBezTo>
                  <a:cubicBezTo>
                    <a:pt x="27846" y="38159"/>
                    <a:pt x="29221" y="31971"/>
                    <a:pt x="30596" y="25783"/>
                  </a:cubicBezTo>
                  <a:cubicBezTo>
                    <a:pt x="29221" y="31971"/>
                    <a:pt x="27846" y="38159"/>
                    <a:pt x="26471" y="44691"/>
                  </a:cubicBezTo>
                  <a:cubicBezTo>
                    <a:pt x="26127" y="45722"/>
                    <a:pt x="25783" y="47097"/>
                    <a:pt x="25783" y="48129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D8EF3704-560A-4711-BDA9-7625E865F8F8}"/>
                </a:ext>
              </a:extLst>
            </p:cNvPr>
            <p:cNvSpPr/>
            <p:nvPr/>
          </p:nvSpPr>
          <p:spPr>
            <a:xfrm>
              <a:off x="16533566" y="4587498"/>
              <a:ext cx="171888" cy="240644"/>
            </a:xfrm>
            <a:custGeom>
              <a:avLst/>
              <a:gdLst>
                <a:gd name="connsiteX0" fmla="*/ 180139 w 171888"/>
                <a:gd name="connsiteY0" fmla="*/ 25783 h 240643"/>
                <a:gd name="connsiteX1" fmla="*/ 61880 w 171888"/>
                <a:gd name="connsiteY1" fmla="*/ 222424 h 240643"/>
                <a:gd name="connsiteX2" fmla="*/ 47785 w 171888"/>
                <a:gd name="connsiteY2" fmla="*/ 215892 h 240643"/>
                <a:gd name="connsiteX3" fmla="*/ 25783 w 171888"/>
                <a:gd name="connsiteY3" fmla="*/ 205922 h 240643"/>
                <a:gd name="connsiteX4" fmla="*/ 124791 w 171888"/>
                <a:gd name="connsiteY4" fmla="*/ 51567 h 240643"/>
                <a:gd name="connsiteX5" fmla="*/ 180139 w 171888"/>
                <a:gd name="connsiteY5" fmla="*/ 25783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88" h="240643">
                  <a:moveTo>
                    <a:pt x="180139" y="25783"/>
                  </a:moveTo>
                  <a:cubicBezTo>
                    <a:pt x="148855" y="105883"/>
                    <a:pt x="107602" y="170170"/>
                    <a:pt x="61880" y="222424"/>
                  </a:cubicBezTo>
                  <a:lnTo>
                    <a:pt x="47785" y="215892"/>
                  </a:lnTo>
                  <a:lnTo>
                    <a:pt x="25783" y="205922"/>
                  </a:lnTo>
                  <a:cubicBezTo>
                    <a:pt x="62224" y="161919"/>
                    <a:pt x="95914" y="111040"/>
                    <a:pt x="124791" y="51567"/>
                  </a:cubicBezTo>
                  <a:lnTo>
                    <a:pt x="180139" y="25783"/>
                  </a:ln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A139CD6B-73CA-471F-88F8-4232AAA70165}"/>
                </a:ext>
              </a:extLst>
            </p:cNvPr>
            <p:cNvSpPr/>
            <p:nvPr/>
          </p:nvSpPr>
          <p:spPr>
            <a:xfrm>
              <a:off x="16702704" y="4081315"/>
              <a:ext cx="206266" cy="378155"/>
            </a:xfrm>
            <a:custGeom>
              <a:avLst/>
              <a:gdLst>
                <a:gd name="connsiteX0" fmla="*/ 200078 w 206266"/>
                <a:gd name="connsiteY0" fmla="*/ 26269 h 378154"/>
                <a:gd name="connsiteX1" fmla="*/ 195265 w 206266"/>
                <a:gd name="connsiteY1" fmla="*/ 65116 h 378154"/>
                <a:gd name="connsiteX2" fmla="*/ 194578 w 206266"/>
                <a:gd name="connsiteY2" fmla="*/ 71304 h 378154"/>
                <a:gd name="connsiteX3" fmla="*/ 193890 w 206266"/>
                <a:gd name="connsiteY3" fmla="*/ 77492 h 378154"/>
                <a:gd name="connsiteX4" fmla="*/ 193203 w 206266"/>
                <a:gd name="connsiteY4" fmla="*/ 84712 h 378154"/>
                <a:gd name="connsiteX5" fmla="*/ 192515 w 206266"/>
                <a:gd name="connsiteY5" fmla="*/ 89524 h 378154"/>
                <a:gd name="connsiteX6" fmla="*/ 192515 w 206266"/>
                <a:gd name="connsiteY6" fmla="*/ 90212 h 378154"/>
                <a:gd name="connsiteX7" fmla="*/ 191140 w 206266"/>
                <a:gd name="connsiteY7" fmla="*/ 104651 h 378154"/>
                <a:gd name="connsiteX8" fmla="*/ 190796 w 206266"/>
                <a:gd name="connsiteY8" fmla="*/ 111526 h 378154"/>
                <a:gd name="connsiteX9" fmla="*/ 190109 w 206266"/>
                <a:gd name="connsiteY9" fmla="*/ 118058 h 378154"/>
                <a:gd name="connsiteX10" fmla="*/ 188046 w 206266"/>
                <a:gd name="connsiteY10" fmla="*/ 146935 h 378154"/>
                <a:gd name="connsiteX11" fmla="*/ 171545 w 206266"/>
                <a:gd name="connsiteY11" fmla="*/ 154154 h 378154"/>
                <a:gd name="connsiteX12" fmla="*/ 61192 w 206266"/>
                <a:gd name="connsiteY12" fmla="*/ 337388 h 378154"/>
                <a:gd name="connsiteX13" fmla="*/ 60848 w 206266"/>
                <a:gd name="connsiteY13" fmla="*/ 337731 h 378154"/>
                <a:gd name="connsiteX14" fmla="*/ 25783 w 206266"/>
                <a:gd name="connsiteY14" fmla="*/ 354233 h 378154"/>
                <a:gd name="connsiteX15" fmla="*/ 29909 w 206266"/>
                <a:gd name="connsiteY15" fmla="*/ 335669 h 378154"/>
                <a:gd name="connsiteX16" fmla="*/ 30596 w 206266"/>
                <a:gd name="connsiteY16" fmla="*/ 332231 h 378154"/>
                <a:gd name="connsiteX17" fmla="*/ 34721 w 206266"/>
                <a:gd name="connsiteY17" fmla="*/ 313323 h 378154"/>
                <a:gd name="connsiteX18" fmla="*/ 142324 w 206266"/>
                <a:gd name="connsiteY18" fmla="*/ 128027 h 378154"/>
                <a:gd name="connsiteX19" fmla="*/ 170169 w 206266"/>
                <a:gd name="connsiteY19" fmla="*/ 112214 h 378154"/>
                <a:gd name="connsiteX20" fmla="*/ 171201 w 206266"/>
                <a:gd name="connsiteY20" fmla="*/ 111870 h 378154"/>
                <a:gd name="connsiteX21" fmla="*/ 188046 w 206266"/>
                <a:gd name="connsiteY21" fmla="*/ 105338 h 378154"/>
                <a:gd name="connsiteX22" fmla="*/ 198015 w 206266"/>
                <a:gd name="connsiteY22" fmla="*/ 25926 h 378154"/>
                <a:gd name="connsiteX23" fmla="*/ 200078 w 206266"/>
                <a:gd name="connsiteY23" fmla="*/ 26269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266" h="378154">
                  <a:moveTo>
                    <a:pt x="200078" y="26269"/>
                  </a:moveTo>
                  <a:cubicBezTo>
                    <a:pt x="198359" y="38989"/>
                    <a:pt x="196640" y="52053"/>
                    <a:pt x="195265" y="65116"/>
                  </a:cubicBezTo>
                  <a:cubicBezTo>
                    <a:pt x="194921" y="67179"/>
                    <a:pt x="194921" y="69242"/>
                    <a:pt x="194578" y="71304"/>
                  </a:cubicBezTo>
                  <a:cubicBezTo>
                    <a:pt x="194234" y="73711"/>
                    <a:pt x="193890" y="75773"/>
                    <a:pt x="193890" y="77492"/>
                  </a:cubicBezTo>
                  <a:cubicBezTo>
                    <a:pt x="193546" y="79899"/>
                    <a:pt x="193203" y="82305"/>
                    <a:pt x="193203" y="84712"/>
                  </a:cubicBezTo>
                  <a:cubicBezTo>
                    <a:pt x="192859" y="86430"/>
                    <a:pt x="192859" y="87806"/>
                    <a:pt x="192515" y="89524"/>
                  </a:cubicBezTo>
                  <a:cubicBezTo>
                    <a:pt x="192515" y="89868"/>
                    <a:pt x="192859" y="89868"/>
                    <a:pt x="192515" y="90212"/>
                  </a:cubicBezTo>
                  <a:cubicBezTo>
                    <a:pt x="191827" y="95025"/>
                    <a:pt x="191484" y="99838"/>
                    <a:pt x="191140" y="104651"/>
                  </a:cubicBezTo>
                  <a:cubicBezTo>
                    <a:pt x="190796" y="107057"/>
                    <a:pt x="190796" y="109120"/>
                    <a:pt x="190796" y="111526"/>
                  </a:cubicBezTo>
                  <a:cubicBezTo>
                    <a:pt x="190796" y="113933"/>
                    <a:pt x="190452" y="115995"/>
                    <a:pt x="190109" y="118058"/>
                  </a:cubicBezTo>
                  <a:cubicBezTo>
                    <a:pt x="189421" y="127340"/>
                    <a:pt x="188733" y="137309"/>
                    <a:pt x="188046" y="146935"/>
                  </a:cubicBezTo>
                  <a:cubicBezTo>
                    <a:pt x="182545" y="148998"/>
                    <a:pt x="177045" y="151404"/>
                    <a:pt x="171545" y="154154"/>
                  </a:cubicBezTo>
                  <a:cubicBezTo>
                    <a:pt x="124447" y="178563"/>
                    <a:pt x="80788" y="231160"/>
                    <a:pt x="61192" y="337388"/>
                  </a:cubicBezTo>
                  <a:lnTo>
                    <a:pt x="60848" y="337731"/>
                  </a:lnTo>
                  <a:lnTo>
                    <a:pt x="25783" y="354233"/>
                  </a:lnTo>
                  <a:cubicBezTo>
                    <a:pt x="27158" y="348045"/>
                    <a:pt x="28190" y="341857"/>
                    <a:pt x="29909" y="335669"/>
                  </a:cubicBezTo>
                  <a:cubicBezTo>
                    <a:pt x="30252" y="334294"/>
                    <a:pt x="30252" y="333262"/>
                    <a:pt x="30596" y="332231"/>
                  </a:cubicBezTo>
                  <a:cubicBezTo>
                    <a:pt x="31971" y="325699"/>
                    <a:pt x="33346" y="319511"/>
                    <a:pt x="34721" y="313323"/>
                  </a:cubicBezTo>
                  <a:cubicBezTo>
                    <a:pt x="58098" y="215003"/>
                    <a:pt x="97976" y="158624"/>
                    <a:pt x="142324" y="128027"/>
                  </a:cubicBezTo>
                  <a:cubicBezTo>
                    <a:pt x="151606" y="121839"/>
                    <a:pt x="160888" y="116339"/>
                    <a:pt x="170169" y="112214"/>
                  </a:cubicBezTo>
                  <a:cubicBezTo>
                    <a:pt x="170513" y="111870"/>
                    <a:pt x="170857" y="111870"/>
                    <a:pt x="171201" y="111870"/>
                  </a:cubicBezTo>
                  <a:cubicBezTo>
                    <a:pt x="176701" y="109463"/>
                    <a:pt x="182202" y="107057"/>
                    <a:pt x="188046" y="105338"/>
                  </a:cubicBezTo>
                  <a:cubicBezTo>
                    <a:pt x="190796" y="78180"/>
                    <a:pt x="193890" y="51709"/>
                    <a:pt x="198015" y="25926"/>
                  </a:cubicBezTo>
                  <a:cubicBezTo>
                    <a:pt x="199047" y="25582"/>
                    <a:pt x="199391" y="25926"/>
                    <a:pt x="200078" y="26269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9383940E-AF5E-4D36-AF72-C3EF2980809E}"/>
                </a:ext>
              </a:extLst>
            </p:cNvPr>
            <p:cNvSpPr/>
            <p:nvPr/>
          </p:nvSpPr>
          <p:spPr>
            <a:xfrm>
              <a:off x="16417369" y="4612937"/>
              <a:ext cx="240644" cy="171888"/>
            </a:xfrm>
            <a:custGeom>
              <a:avLst/>
              <a:gdLst>
                <a:gd name="connsiteX0" fmla="*/ 241331 w 240643"/>
                <a:gd name="connsiteY0" fmla="*/ 25783 h 171888"/>
                <a:gd name="connsiteX1" fmla="*/ 142324 w 240643"/>
                <a:gd name="connsiteY1" fmla="*/ 180139 h 171888"/>
                <a:gd name="connsiteX2" fmla="*/ 135448 w 240643"/>
                <a:gd name="connsiteY2" fmla="*/ 177045 h 171888"/>
                <a:gd name="connsiteX3" fmla="*/ 122385 w 240643"/>
                <a:gd name="connsiteY3" fmla="*/ 170857 h 171888"/>
                <a:gd name="connsiteX4" fmla="*/ 76662 w 240643"/>
                <a:gd name="connsiteY4" fmla="*/ 149887 h 171888"/>
                <a:gd name="connsiteX5" fmla="*/ 63255 w 240643"/>
                <a:gd name="connsiteY5" fmla="*/ 143699 h 171888"/>
                <a:gd name="connsiteX6" fmla="*/ 25783 w 240643"/>
                <a:gd name="connsiteY6" fmla="*/ 126510 h 171888"/>
                <a:gd name="connsiteX7" fmla="*/ 241331 w 240643"/>
                <a:gd name="connsiteY7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643" h="171888">
                  <a:moveTo>
                    <a:pt x="241331" y="25783"/>
                  </a:moveTo>
                  <a:cubicBezTo>
                    <a:pt x="212454" y="85257"/>
                    <a:pt x="178764" y="136479"/>
                    <a:pt x="142324" y="180139"/>
                  </a:cubicBezTo>
                  <a:lnTo>
                    <a:pt x="135448" y="177045"/>
                  </a:lnTo>
                  <a:lnTo>
                    <a:pt x="122385" y="170857"/>
                  </a:lnTo>
                  <a:lnTo>
                    <a:pt x="76662" y="149887"/>
                  </a:lnTo>
                  <a:lnTo>
                    <a:pt x="63255" y="143699"/>
                  </a:lnTo>
                  <a:lnTo>
                    <a:pt x="25783" y="126510"/>
                  </a:lnTo>
                  <a:lnTo>
                    <a:pt x="241331" y="2578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EB0B618F-B7F4-44D9-980E-F72953264490}"/>
                </a:ext>
              </a:extLst>
            </p:cNvPr>
            <p:cNvSpPr/>
            <p:nvPr/>
          </p:nvSpPr>
          <p:spPr>
            <a:xfrm>
              <a:off x="16173631" y="4182872"/>
              <a:ext cx="687554" cy="481288"/>
            </a:xfrm>
            <a:custGeom>
              <a:avLst/>
              <a:gdLst>
                <a:gd name="connsiteX0" fmla="*/ 560012 w 687553"/>
                <a:gd name="connsiteY0" fmla="*/ 230331 h 481287"/>
                <a:gd name="connsiteX1" fmla="*/ 564138 w 687553"/>
                <a:gd name="connsiteY1" fmla="*/ 211423 h 481287"/>
                <a:gd name="connsiteX2" fmla="*/ 672084 w 687553"/>
                <a:gd name="connsiteY2" fmla="*/ 25783 h 481287"/>
                <a:gd name="connsiteX3" fmla="*/ 205922 w 687553"/>
                <a:gd name="connsiteY3" fmla="*/ 243738 h 481287"/>
                <a:gd name="connsiteX4" fmla="*/ 25783 w 687553"/>
                <a:gd name="connsiteY4" fmla="*/ 443472 h 481287"/>
                <a:gd name="connsiteX5" fmla="*/ 39534 w 687553"/>
                <a:gd name="connsiteY5" fmla="*/ 450004 h 481287"/>
                <a:gd name="connsiteX6" fmla="*/ 75631 w 687553"/>
                <a:gd name="connsiteY6" fmla="*/ 466849 h 481287"/>
                <a:gd name="connsiteX7" fmla="*/ 86288 w 687553"/>
                <a:gd name="connsiteY7" fmla="*/ 471662 h 481287"/>
                <a:gd name="connsiteX8" fmla="*/ 555543 w 687553"/>
                <a:gd name="connsiteY8" fmla="*/ 252332 h 481287"/>
                <a:gd name="connsiteX9" fmla="*/ 555543 w 687553"/>
                <a:gd name="connsiteY9" fmla="*/ 252332 h 481287"/>
                <a:gd name="connsiteX10" fmla="*/ 559325 w 687553"/>
                <a:gd name="connsiteY10" fmla="*/ 233768 h 481287"/>
                <a:gd name="connsiteX11" fmla="*/ 560012 w 687553"/>
                <a:gd name="connsiteY11" fmla="*/ 230331 h 48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7553" h="481287">
                  <a:moveTo>
                    <a:pt x="560012" y="230331"/>
                  </a:moveTo>
                  <a:cubicBezTo>
                    <a:pt x="561388" y="223799"/>
                    <a:pt x="562763" y="217611"/>
                    <a:pt x="564138" y="211423"/>
                  </a:cubicBezTo>
                  <a:cubicBezTo>
                    <a:pt x="587515" y="112759"/>
                    <a:pt x="627737" y="56723"/>
                    <a:pt x="672084" y="25783"/>
                  </a:cubicBezTo>
                  <a:lnTo>
                    <a:pt x="205922" y="243738"/>
                  </a:lnTo>
                  <a:cubicBezTo>
                    <a:pt x="161919" y="328651"/>
                    <a:pt x="98664" y="397750"/>
                    <a:pt x="25783" y="443472"/>
                  </a:cubicBezTo>
                  <a:lnTo>
                    <a:pt x="39534" y="450004"/>
                  </a:lnTo>
                  <a:lnTo>
                    <a:pt x="75631" y="466849"/>
                  </a:lnTo>
                  <a:lnTo>
                    <a:pt x="86288" y="471662"/>
                  </a:lnTo>
                  <a:lnTo>
                    <a:pt x="555543" y="252332"/>
                  </a:lnTo>
                  <a:cubicBezTo>
                    <a:pt x="555543" y="252332"/>
                    <a:pt x="555543" y="252332"/>
                    <a:pt x="555543" y="252332"/>
                  </a:cubicBezTo>
                  <a:cubicBezTo>
                    <a:pt x="556918" y="246144"/>
                    <a:pt x="558294" y="239956"/>
                    <a:pt x="559325" y="233768"/>
                  </a:cubicBezTo>
                  <a:cubicBezTo>
                    <a:pt x="559325" y="232737"/>
                    <a:pt x="559669" y="231362"/>
                    <a:pt x="560012" y="230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0DB1201B-2B45-4A10-B4DB-17AACA33C057}"/>
                </a:ext>
              </a:extLst>
            </p:cNvPr>
            <p:cNvSpPr/>
            <p:nvPr/>
          </p:nvSpPr>
          <p:spPr>
            <a:xfrm>
              <a:off x="16485781" y="4006729"/>
              <a:ext cx="343777" cy="206266"/>
            </a:xfrm>
            <a:custGeom>
              <a:avLst/>
              <a:gdLst>
                <a:gd name="connsiteX0" fmla="*/ 342402 w 343776"/>
                <a:gd name="connsiteY0" fmla="*/ 27287 h 206266"/>
                <a:gd name="connsiteX1" fmla="*/ 25783 w 343776"/>
                <a:gd name="connsiteY1" fmla="*/ 187487 h 206266"/>
                <a:gd name="connsiteX2" fmla="*/ 349277 w 343776"/>
                <a:gd name="connsiteY2" fmla="*/ 36225 h 206266"/>
                <a:gd name="connsiteX3" fmla="*/ 342402 w 343776"/>
                <a:gd name="connsiteY3" fmla="*/ 27287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76" h="206266">
                  <a:moveTo>
                    <a:pt x="342402" y="27287"/>
                  </a:moveTo>
                  <a:cubicBezTo>
                    <a:pt x="267458" y="15599"/>
                    <a:pt x="129948" y="72322"/>
                    <a:pt x="25783" y="187487"/>
                  </a:cubicBezTo>
                  <a:lnTo>
                    <a:pt x="349277" y="36225"/>
                  </a:lnTo>
                  <a:cubicBezTo>
                    <a:pt x="346871" y="33131"/>
                    <a:pt x="344808" y="30381"/>
                    <a:pt x="342402" y="272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36C9ED3B-F9DE-41A2-A887-D0A13759B5C0}"/>
                </a:ext>
              </a:extLst>
            </p:cNvPr>
            <p:cNvSpPr/>
            <p:nvPr/>
          </p:nvSpPr>
          <p:spPr>
            <a:xfrm>
              <a:off x="15910986" y="4600561"/>
              <a:ext cx="309399" cy="103133"/>
            </a:xfrm>
            <a:custGeom>
              <a:avLst/>
              <a:gdLst>
                <a:gd name="connsiteX0" fmla="*/ 240988 w 309399"/>
                <a:gd name="connsiteY0" fmla="*/ 51567 h 103133"/>
                <a:gd name="connsiteX1" fmla="*/ 25783 w 309399"/>
                <a:gd name="connsiteY1" fmla="*/ 81475 h 103133"/>
                <a:gd name="connsiteX2" fmla="*/ 48129 w 309399"/>
                <a:gd name="connsiteY2" fmla="*/ 97289 h 103133"/>
                <a:gd name="connsiteX3" fmla="*/ 48816 w 309399"/>
                <a:gd name="connsiteY3" fmla="*/ 97289 h 103133"/>
                <a:gd name="connsiteX4" fmla="*/ 246832 w 309399"/>
                <a:gd name="connsiteY4" fmla="*/ 63943 h 103133"/>
                <a:gd name="connsiteX5" fmla="*/ 301836 w 309399"/>
                <a:gd name="connsiteY5" fmla="*/ 32315 h 103133"/>
                <a:gd name="connsiteX6" fmla="*/ 288085 w 309399"/>
                <a:gd name="connsiteY6" fmla="*/ 25783 h 103133"/>
                <a:gd name="connsiteX7" fmla="*/ 240988 w 309399"/>
                <a:gd name="connsiteY7" fmla="*/ 51567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99" h="103133">
                  <a:moveTo>
                    <a:pt x="240988" y="51567"/>
                  </a:moveTo>
                  <a:cubicBezTo>
                    <a:pt x="172920" y="83538"/>
                    <a:pt x="98320" y="95570"/>
                    <a:pt x="25783" y="81475"/>
                  </a:cubicBezTo>
                  <a:cubicBezTo>
                    <a:pt x="31971" y="85944"/>
                    <a:pt x="39534" y="91101"/>
                    <a:pt x="48129" y="97289"/>
                  </a:cubicBezTo>
                  <a:lnTo>
                    <a:pt x="48816" y="97289"/>
                  </a:lnTo>
                  <a:cubicBezTo>
                    <a:pt x="125479" y="108634"/>
                    <a:pt x="192515" y="89382"/>
                    <a:pt x="246832" y="63943"/>
                  </a:cubicBezTo>
                  <a:cubicBezTo>
                    <a:pt x="259552" y="58098"/>
                    <a:pt x="287397" y="42628"/>
                    <a:pt x="301836" y="32315"/>
                  </a:cubicBezTo>
                  <a:lnTo>
                    <a:pt x="288085" y="25783"/>
                  </a:lnTo>
                  <a:cubicBezTo>
                    <a:pt x="272615" y="35753"/>
                    <a:pt x="257145" y="44347"/>
                    <a:pt x="240988" y="51567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CD71F2F8-AE4E-4804-B4FE-1214DACF2E74}"/>
                </a:ext>
              </a:extLst>
            </p:cNvPr>
            <p:cNvSpPr/>
            <p:nvPr/>
          </p:nvSpPr>
          <p:spPr>
            <a:xfrm>
              <a:off x="15995555" y="4623938"/>
              <a:ext cx="275021" cy="137511"/>
            </a:xfrm>
            <a:custGeom>
              <a:avLst/>
              <a:gdLst>
                <a:gd name="connsiteX0" fmla="*/ 25783 w 275021"/>
                <a:gd name="connsiteY0" fmla="*/ 116540 h 137510"/>
                <a:gd name="connsiteX1" fmla="*/ 42628 w 275021"/>
                <a:gd name="connsiteY1" fmla="*/ 127885 h 137510"/>
                <a:gd name="connsiteX2" fmla="*/ 175670 w 275021"/>
                <a:gd name="connsiteY2" fmla="*/ 83882 h 137510"/>
                <a:gd name="connsiteX3" fmla="*/ 263677 w 275021"/>
                <a:gd name="connsiteY3" fmla="*/ 35065 h 137510"/>
                <a:gd name="connsiteX4" fmla="*/ 267458 w 275021"/>
                <a:gd name="connsiteY4" fmla="*/ 32315 h 137510"/>
                <a:gd name="connsiteX5" fmla="*/ 253020 w 275021"/>
                <a:gd name="connsiteY5" fmla="*/ 25783 h 137510"/>
                <a:gd name="connsiteX6" fmla="*/ 25783 w 275021"/>
                <a:gd name="connsiteY6" fmla="*/ 116540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21" h="137510">
                  <a:moveTo>
                    <a:pt x="25783" y="116540"/>
                  </a:moveTo>
                  <a:cubicBezTo>
                    <a:pt x="31284" y="120322"/>
                    <a:pt x="36784" y="124104"/>
                    <a:pt x="42628" y="127885"/>
                  </a:cubicBezTo>
                  <a:cubicBezTo>
                    <a:pt x="90413" y="119634"/>
                    <a:pt x="137511" y="101758"/>
                    <a:pt x="175670" y="83882"/>
                  </a:cubicBezTo>
                  <a:cubicBezTo>
                    <a:pt x="225518" y="60505"/>
                    <a:pt x="260583" y="37128"/>
                    <a:pt x="263677" y="35065"/>
                  </a:cubicBezTo>
                  <a:lnTo>
                    <a:pt x="267458" y="32315"/>
                  </a:lnTo>
                  <a:lnTo>
                    <a:pt x="253020" y="25783"/>
                  </a:lnTo>
                  <a:cubicBezTo>
                    <a:pt x="234456" y="37472"/>
                    <a:pt x="128916" y="102789"/>
                    <a:pt x="25783" y="116540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773AEA44-243A-43DB-B03C-AB6155F31162}"/>
                </a:ext>
              </a:extLst>
            </p:cNvPr>
            <p:cNvSpPr/>
            <p:nvPr/>
          </p:nvSpPr>
          <p:spPr>
            <a:xfrm>
              <a:off x="16049184" y="4650065"/>
              <a:ext cx="275021" cy="137511"/>
            </a:xfrm>
            <a:custGeom>
              <a:avLst/>
              <a:gdLst>
                <a:gd name="connsiteX0" fmla="*/ 25783 w 275021"/>
                <a:gd name="connsiteY0" fmla="*/ 125479 h 137510"/>
                <a:gd name="connsiteX1" fmla="*/ 42285 w 275021"/>
                <a:gd name="connsiteY1" fmla="*/ 136136 h 137510"/>
                <a:gd name="connsiteX2" fmla="*/ 42285 w 275021"/>
                <a:gd name="connsiteY2" fmla="*/ 136136 h 137510"/>
                <a:gd name="connsiteX3" fmla="*/ 164325 w 275021"/>
                <a:gd name="connsiteY3" fmla="*/ 93507 h 137510"/>
                <a:gd name="connsiteX4" fmla="*/ 269865 w 275021"/>
                <a:gd name="connsiteY4" fmla="*/ 33346 h 137510"/>
                <a:gd name="connsiteX5" fmla="*/ 271240 w 275021"/>
                <a:gd name="connsiteY5" fmla="*/ 32315 h 137510"/>
                <a:gd name="connsiteX6" fmla="*/ 257145 w 275021"/>
                <a:gd name="connsiteY6" fmla="*/ 25783 h 137510"/>
                <a:gd name="connsiteX7" fmla="*/ 25783 w 275021"/>
                <a:gd name="connsiteY7" fmla="*/ 125479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021" h="137510">
                  <a:moveTo>
                    <a:pt x="25783" y="125479"/>
                  </a:moveTo>
                  <a:cubicBezTo>
                    <a:pt x="31284" y="128916"/>
                    <a:pt x="36784" y="132354"/>
                    <a:pt x="42285" y="136136"/>
                  </a:cubicBezTo>
                  <a:lnTo>
                    <a:pt x="42285" y="136136"/>
                  </a:lnTo>
                  <a:cubicBezTo>
                    <a:pt x="86288" y="126510"/>
                    <a:pt x="128573" y="110352"/>
                    <a:pt x="164325" y="93507"/>
                  </a:cubicBezTo>
                  <a:cubicBezTo>
                    <a:pt x="226205" y="64630"/>
                    <a:pt x="269177" y="34034"/>
                    <a:pt x="269865" y="33346"/>
                  </a:cubicBezTo>
                  <a:lnTo>
                    <a:pt x="271240" y="32315"/>
                  </a:lnTo>
                  <a:lnTo>
                    <a:pt x="257145" y="25783"/>
                  </a:lnTo>
                  <a:cubicBezTo>
                    <a:pt x="234112" y="41941"/>
                    <a:pt x="134761" y="105883"/>
                    <a:pt x="25783" y="125479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85A86A88-87AA-4050-AF9B-5E57F56C817F}"/>
                </a:ext>
              </a:extLst>
            </p:cNvPr>
            <p:cNvSpPr/>
            <p:nvPr/>
          </p:nvSpPr>
          <p:spPr>
            <a:xfrm>
              <a:off x="16108314" y="4676880"/>
              <a:ext cx="275021" cy="137511"/>
            </a:xfrm>
            <a:custGeom>
              <a:avLst/>
              <a:gdLst>
                <a:gd name="connsiteX0" fmla="*/ 25783 w 275021"/>
                <a:gd name="connsiteY0" fmla="*/ 135792 h 137510"/>
                <a:gd name="connsiteX1" fmla="*/ 41941 w 275021"/>
                <a:gd name="connsiteY1" fmla="*/ 145418 h 137510"/>
                <a:gd name="connsiteX2" fmla="*/ 143699 w 275021"/>
                <a:gd name="connsiteY2" fmla="*/ 107258 h 137510"/>
                <a:gd name="connsiteX3" fmla="*/ 269865 w 275021"/>
                <a:gd name="connsiteY3" fmla="*/ 32315 h 137510"/>
                <a:gd name="connsiteX4" fmla="*/ 255770 w 275021"/>
                <a:gd name="connsiteY4" fmla="*/ 25783 h 137510"/>
                <a:gd name="connsiteX5" fmla="*/ 25783 w 275021"/>
                <a:gd name="connsiteY5" fmla="*/ 135792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021" h="137510">
                  <a:moveTo>
                    <a:pt x="25783" y="135792"/>
                  </a:moveTo>
                  <a:cubicBezTo>
                    <a:pt x="30940" y="138886"/>
                    <a:pt x="36440" y="142324"/>
                    <a:pt x="41941" y="145418"/>
                  </a:cubicBezTo>
                  <a:cubicBezTo>
                    <a:pt x="79069" y="135104"/>
                    <a:pt x="113446" y="121353"/>
                    <a:pt x="143699" y="107258"/>
                  </a:cubicBezTo>
                  <a:cubicBezTo>
                    <a:pt x="214173" y="74256"/>
                    <a:pt x="261958" y="38503"/>
                    <a:pt x="269865" y="32315"/>
                  </a:cubicBezTo>
                  <a:lnTo>
                    <a:pt x="255770" y="25783"/>
                  </a:lnTo>
                  <a:cubicBezTo>
                    <a:pt x="231018" y="44003"/>
                    <a:pt x="140949" y="105883"/>
                    <a:pt x="25783" y="135792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0B1A0F87-B6D6-4139-97A9-568A8E182218}"/>
                </a:ext>
              </a:extLst>
            </p:cNvPr>
            <p:cNvSpPr/>
            <p:nvPr/>
          </p:nvSpPr>
          <p:spPr>
            <a:xfrm>
              <a:off x="16171912" y="4704038"/>
              <a:ext cx="275021" cy="171888"/>
            </a:xfrm>
            <a:custGeom>
              <a:avLst/>
              <a:gdLst>
                <a:gd name="connsiteX0" fmla="*/ 250270 w 275021"/>
                <a:gd name="connsiteY0" fmla="*/ 25783 h 171888"/>
                <a:gd name="connsiteX1" fmla="*/ 25783 w 275021"/>
                <a:gd name="connsiteY1" fmla="*/ 146105 h 171888"/>
                <a:gd name="connsiteX2" fmla="*/ 41597 w 275021"/>
                <a:gd name="connsiteY2" fmla="*/ 155043 h 171888"/>
                <a:gd name="connsiteX3" fmla="*/ 111040 w 275021"/>
                <a:gd name="connsiteY3" fmla="*/ 126510 h 171888"/>
                <a:gd name="connsiteX4" fmla="*/ 264021 w 275021"/>
                <a:gd name="connsiteY4" fmla="*/ 32315 h 171888"/>
                <a:gd name="connsiteX5" fmla="*/ 250270 w 275021"/>
                <a:gd name="connsiteY5" fmla="*/ 25783 h 171888"/>
                <a:gd name="connsiteX6" fmla="*/ 250270 w 275021"/>
                <a:gd name="connsiteY6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21" h="171888">
                  <a:moveTo>
                    <a:pt x="250270" y="25783"/>
                  </a:moveTo>
                  <a:cubicBezTo>
                    <a:pt x="225518" y="45722"/>
                    <a:pt x="146793" y="104165"/>
                    <a:pt x="25783" y="146105"/>
                  </a:cubicBezTo>
                  <a:cubicBezTo>
                    <a:pt x="30940" y="149199"/>
                    <a:pt x="36440" y="151949"/>
                    <a:pt x="41597" y="155043"/>
                  </a:cubicBezTo>
                  <a:cubicBezTo>
                    <a:pt x="66693" y="145761"/>
                    <a:pt x="89726" y="136136"/>
                    <a:pt x="111040" y="126510"/>
                  </a:cubicBezTo>
                  <a:cubicBezTo>
                    <a:pt x="196640" y="86632"/>
                    <a:pt x="250270" y="43660"/>
                    <a:pt x="264021" y="32315"/>
                  </a:cubicBezTo>
                  <a:lnTo>
                    <a:pt x="250270" y="25783"/>
                  </a:lnTo>
                  <a:lnTo>
                    <a:pt x="250270" y="25783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603AD97E-8B6E-495D-9C17-1DB6F7B4806F}"/>
                </a:ext>
              </a:extLst>
            </p:cNvPr>
            <p:cNvSpPr/>
            <p:nvPr/>
          </p:nvSpPr>
          <p:spPr>
            <a:xfrm>
              <a:off x="16353427" y="4017172"/>
              <a:ext cx="550043" cy="412532"/>
            </a:xfrm>
            <a:custGeom>
              <a:avLst/>
              <a:gdLst>
                <a:gd name="connsiteX0" fmla="*/ 491945 w 550042"/>
                <a:gd name="connsiteY0" fmla="*/ 191828 h 412532"/>
                <a:gd name="connsiteX1" fmla="*/ 537667 w 550042"/>
                <a:gd name="connsiteY1" fmla="*/ 168794 h 412532"/>
                <a:gd name="connsiteX2" fmla="*/ 547636 w 550042"/>
                <a:gd name="connsiteY2" fmla="*/ 89382 h 412532"/>
                <a:gd name="connsiteX3" fmla="*/ 547636 w 550042"/>
                <a:gd name="connsiteY3" fmla="*/ 89382 h 412532"/>
                <a:gd name="connsiteX4" fmla="*/ 539730 w 550042"/>
                <a:gd name="connsiteY4" fmla="*/ 83194 h 412532"/>
                <a:gd name="connsiteX5" fmla="*/ 498133 w 550042"/>
                <a:gd name="connsiteY5" fmla="*/ 45379 h 412532"/>
                <a:gd name="connsiteX6" fmla="*/ 481631 w 550042"/>
                <a:gd name="connsiteY6" fmla="*/ 25783 h 412532"/>
                <a:gd name="connsiteX7" fmla="*/ 158137 w 550042"/>
                <a:gd name="connsiteY7" fmla="*/ 177045 h 412532"/>
                <a:gd name="connsiteX8" fmla="*/ 53285 w 550042"/>
                <a:gd name="connsiteY8" fmla="*/ 347902 h 412532"/>
                <a:gd name="connsiteX9" fmla="*/ 25783 w 550042"/>
                <a:gd name="connsiteY9" fmla="*/ 409782 h 412532"/>
                <a:gd name="connsiteX10" fmla="*/ 491945 w 550042"/>
                <a:gd name="connsiteY10" fmla="*/ 191828 h 41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0042" h="412532">
                  <a:moveTo>
                    <a:pt x="491945" y="191828"/>
                  </a:moveTo>
                  <a:cubicBezTo>
                    <a:pt x="507071" y="181514"/>
                    <a:pt x="522197" y="173951"/>
                    <a:pt x="537667" y="168794"/>
                  </a:cubicBezTo>
                  <a:cubicBezTo>
                    <a:pt x="540417" y="141980"/>
                    <a:pt x="543511" y="115509"/>
                    <a:pt x="547636" y="89382"/>
                  </a:cubicBezTo>
                  <a:cubicBezTo>
                    <a:pt x="547636" y="89382"/>
                    <a:pt x="547636" y="89382"/>
                    <a:pt x="547636" y="89382"/>
                  </a:cubicBezTo>
                  <a:cubicBezTo>
                    <a:pt x="544886" y="87319"/>
                    <a:pt x="542136" y="85257"/>
                    <a:pt x="539730" y="83194"/>
                  </a:cubicBezTo>
                  <a:cubicBezTo>
                    <a:pt x="524603" y="71849"/>
                    <a:pt x="510852" y="59130"/>
                    <a:pt x="498133" y="45379"/>
                  </a:cubicBezTo>
                  <a:cubicBezTo>
                    <a:pt x="492288" y="39191"/>
                    <a:pt x="486788" y="32659"/>
                    <a:pt x="481631" y="25783"/>
                  </a:cubicBezTo>
                  <a:lnTo>
                    <a:pt x="158137" y="177045"/>
                  </a:lnTo>
                  <a:cubicBezTo>
                    <a:pt x="115165" y="224486"/>
                    <a:pt x="78037" y="281553"/>
                    <a:pt x="53285" y="347902"/>
                  </a:cubicBezTo>
                  <a:cubicBezTo>
                    <a:pt x="45379" y="369217"/>
                    <a:pt x="36097" y="390187"/>
                    <a:pt x="25783" y="409782"/>
                  </a:cubicBezTo>
                  <a:lnTo>
                    <a:pt x="491945" y="191828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67312AC1-EFFE-4D80-9745-8843CA952041}"/>
                </a:ext>
              </a:extLst>
            </p:cNvPr>
            <p:cNvSpPr/>
            <p:nvPr/>
          </p:nvSpPr>
          <p:spPr>
            <a:xfrm>
              <a:off x="16233448" y="4409421"/>
              <a:ext cx="515665" cy="343777"/>
            </a:xfrm>
            <a:custGeom>
              <a:avLst/>
              <a:gdLst>
                <a:gd name="connsiteX0" fmla="*/ 495382 w 515665"/>
                <a:gd name="connsiteY0" fmla="*/ 25783 h 343776"/>
                <a:gd name="connsiteX1" fmla="*/ 425252 w 515665"/>
                <a:gd name="connsiteY1" fmla="*/ 229299 h 343776"/>
                <a:gd name="connsiteX2" fmla="*/ 209704 w 515665"/>
                <a:gd name="connsiteY2" fmla="*/ 330026 h 343776"/>
                <a:gd name="connsiteX3" fmla="*/ 202485 w 515665"/>
                <a:gd name="connsiteY3" fmla="*/ 326588 h 343776"/>
                <a:gd name="connsiteX4" fmla="*/ 188733 w 515665"/>
                <a:gd name="connsiteY4" fmla="*/ 320056 h 343776"/>
                <a:gd name="connsiteX5" fmla="*/ 144730 w 515665"/>
                <a:gd name="connsiteY5" fmla="*/ 299774 h 343776"/>
                <a:gd name="connsiteX6" fmla="*/ 137511 w 515665"/>
                <a:gd name="connsiteY6" fmla="*/ 296336 h 343776"/>
                <a:gd name="connsiteX7" fmla="*/ 130291 w 515665"/>
                <a:gd name="connsiteY7" fmla="*/ 293586 h 343776"/>
                <a:gd name="connsiteX8" fmla="*/ 86976 w 515665"/>
                <a:gd name="connsiteY8" fmla="*/ 273646 h 343776"/>
                <a:gd name="connsiteX9" fmla="*/ 72537 w 515665"/>
                <a:gd name="connsiteY9" fmla="*/ 266771 h 343776"/>
                <a:gd name="connsiteX10" fmla="*/ 29909 w 515665"/>
                <a:gd name="connsiteY10" fmla="*/ 246832 h 343776"/>
                <a:gd name="connsiteX11" fmla="*/ 25783 w 515665"/>
                <a:gd name="connsiteY11" fmla="*/ 245113 h 343776"/>
                <a:gd name="connsiteX12" fmla="*/ 185983 w 515665"/>
                <a:gd name="connsiteY12" fmla="*/ 170170 h 343776"/>
                <a:gd name="connsiteX13" fmla="*/ 495382 w 515665"/>
                <a:gd name="connsiteY13" fmla="*/ 25783 h 34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665" h="343776">
                  <a:moveTo>
                    <a:pt x="495382" y="25783"/>
                  </a:moveTo>
                  <a:cubicBezTo>
                    <a:pt x="477850" y="103133"/>
                    <a:pt x="453785" y="170513"/>
                    <a:pt x="425252" y="229299"/>
                  </a:cubicBezTo>
                  <a:lnTo>
                    <a:pt x="209704" y="330026"/>
                  </a:lnTo>
                  <a:lnTo>
                    <a:pt x="202485" y="326588"/>
                  </a:lnTo>
                  <a:lnTo>
                    <a:pt x="188733" y="320056"/>
                  </a:lnTo>
                  <a:lnTo>
                    <a:pt x="144730" y="299774"/>
                  </a:lnTo>
                  <a:lnTo>
                    <a:pt x="137511" y="296336"/>
                  </a:lnTo>
                  <a:lnTo>
                    <a:pt x="130291" y="293586"/>
                  </a:lnTo>
                  <a:lnTo>
                    <a:pt x="86976" y="273646"/>
                  </a:lnTo>
                  <a:lnTo>
                    <a:pt x="72537" y="266771"/>
                  </a:lnTo>
                  <a:lnTo>
                    <a:pt x="29909" y="246832"/>
                  </a:lnTo>
                  <a:lnTo>
                    <a:pt x="25783" y="245113"/>
                  </a:lnTo>
                  <a:lnTo>
                    <a:pt x="185983" y="170170"/>
                  </a:lnTo>
                  <a:lnTo>
                    <a:pt x="495382" y="25783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98585029-259A-4A0B-83FA-E950D19EE2CB}"/>
                </a:ext>
              </a:extLst>
            </p:cNvPr>
            <p:cNvSpPr/>
            <p:nvPr/>
          </p:nvSpPr>
          <p:spPr>
            <a:xfrm>
              <a:off x="16632917" y="4392920"/>
              <a:ext cx="137511" cy="240644"/>
            </a:xfrm>
            <a:custGeom>
              <a:avLst/>
              <a:gdLst>
                <a:gd name="connsiteX0" fmla="*/ 130979 w 137510"/>
                <a:gd name="connsiteY0" fmla="*/ 25783 h 240643"/>
                <a:gd name="connsiteX1" fmla="*/ 128229 w 137510"/>
                <a:gd name="connsiteY1" fmla="*/ 41253 h 240643"/>
                <a:gd name="connsiteX2" fmla="*/ 80788 w 137510"/>
                <a:gd name="connsiteY2" fmla="*/ 220017 h 240643"/>
                <a:gd name="connsiteX3" fmla="*/ 25783 w 137510"/>
                <a:gd name="connsiteY3" fmla="*/ 245801 h 240643"/>
                <a:gd name="connsiteX4" fmla="*/ 95914 w 137510"/>
                <a:gd name="connsiteY4" fmla="*/ 42285 h 240643"/>
                <a:gd name="connsiteX5" fmla="*/ 130979 w 137510"/>
                <a:gd name="connsiteY5" fmla="*/ 25783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510" h="240643">
                  <a:moveTo>
                    <a:pt x="130979" y="25783"/>
                  </a:moveTo>
                  <a:cubicBezTo>
                    <a:pt x="129948" y="30940"/>
                    <a:pt x="128916" y="36097"/>
                    <a:pt x="128229" y="41253"/>
                  </a:cubicBezTo>
                  <a:cubicBezTo>
                    <a:pt x="117572" y="107946"/>
                    <a:pt x="101414" y="167419"/>
                    <a:pt x="80788" y="220017"/>
                  </a:cubicBezTo>
                  <a:lnTo>
                    <a:pt x="25783" y="245801"/>
                  </a:lnTo>
                  <a:cubicBezTo>
                    <a:pt x="54317" y="186671"/>
                    <a:pt x="78381" y="119291"/>
                    <a:pt x="95914" y="42285"/>
                  </a:cubicBezTo>
                  <a:lnTo>
                    <a:pt x="130979" y="25783"/>
                  </a:ln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CFF0B3FE-DEC8-4CC1-ABD5-9FA5AD3C609F}"/>
                </a:ext>
              </a:extLst>
            </p:cNvPr>
            <p:cNvSpPr/>
            <p:nvPr/>
          </p:nvSpPr>
          <p:spPr>
            <a:xfrm>
              <a:off x="17077764" y="4191467"/>
              <a:ext cx="206266" cy="68755"/>
            </a:xfrm>
            <a:custGeom>
              <a:avLst/>
              <a:gdLst>
                <a:gd name="connsiteX0" fmla="*/ 209704 w 206266"/>
                <a:gd name="connsiteY0" fmla="*/ 25783 h 68755"/>
                <a:gd name="connsiteX1" fmla="*/ 54661 w 206266"/>
                <a:gd name="connsiteY1" fmla="*/ 62224 h 68755"/>
                <a:gd name="connsiteX2" fmla="*/ 40222 w 206266"/>
                <a:gd name="connsiteY2" fmla="*/ 63599 h 68755"/>
                <a:gd name="connsiteX3" fmla="*/ 25783 w 206266"/>
                <a:gd name="connsiteY3" fmla="*/ 64974 h 68755"/>
                <a:gd name="connsiteX4" fmla="*/ 49160 w 206266"/>
                <a:gd name="connsiteY4" fmla="*/ 62567 h 68755"/>
                <a:gd name="connsiteX5" fmla="*/ 54661 w 206266"/>
                <a:gd name="connsiteY5" fmla="*/ 61880 h 68755"/>
                <a:gd name="connsiteX6" fmla="*/ 74256 w 206266"/>
                <a:gd name="connsiteY6" fmla="*/ 59130 h 68755"/>
                <a:gd name="connsiteX7" fmla="*/ 100039 w 206266"/>
                <a:gd name="connsiteY7" fmla="*/ 54660 h 68755"/>
                <a:gd name="connsiteX8" fmla="*/ 118259 w 206266"/>
                <a:gd name="connsiteY8" fmla="*/ 50879 h 68755"/>
                <a:gd name="connsiteX9" fmla="*/ 159513 w 206266"/>
                <a:gd name="connsiteY9" fmla="*/ 40909 h 68755"/>
                <a:gd name="connsiteX10" fmla="*/ 163982 w 206266"/>
                <a:gd name="connsiteY10" fmla="*/ 39878 h 68755"/>
                <a:gd name="connsiteX11" fmla="*/ 185983 w 206266"/>
                <a:gd name="connsiteY11" fmla="*/ 33346 h 68755"/>
                <a:gd name="connsiteX12" fmla="*/ 209704 w 206266"/>
                <a:gd name="connsiteY12" fmla="*/ 2578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68755">
                  <a:moveTo>
                    <a:pt x="209704" y="25783"/>
                  </a:moveTo>
                  <a:cubicBezTo>
                    <a:pt x="162263" y="44003"/>
                    <a:pt x="110009" y="56379"/>
                    <a:pt x="54661" y="62224"/>
                  </a:cubicBezTo>
                  <a:cubicBezTo>
                    <a:pt x="49848" y="62911"/>
                    <a:pt x="45035" y="63255"/>
                    <a:pt x="40222" y="63599"/>
                  </a:cubicBezTo>
                  <a:cubicBezTo>
                    <a:pt x="35409" y="63942"/>
                    <a:pt x="30596" y="64286"/>
                    <a:pt x="25783" y="64974"/>
                  </a:cubicBezTo>
                  <a:cubicBezTo>
                    <a:pt x="33690" y="64286"/>
                    <a:pt x="41597" y="63599"/>
                    <a:pt x="49160" y="62567"/>
                  </a:cubicBezTo>
                  <a:cubicBezTo>
                    <a:pt x="51223" y="62224"/>
                    <a:pt x="52942" y="62224"/>
                    <a:pt x="54661" y="61880"/>
                  </a:cubicBezTo>
                  <a:cubicBezTo>
                    <a:pt x="61192" y="61192"/>
                    <a:pt x="67724" y="60161"/>
                    <a:pt x="74256" y="59130"/>
                  </a:cubicBezTo>
                  <a:cubicBezTo>
                    <a:pt x="82850" y="57754"/>
                    <a:pt x="91445" y="56379"/>
                    <a:pt x="100039" y="54660"/>
                  </a:cubicBezTo>
                  <a:cubicBezTo>
                    <a:pt x="106227" y="53629"/>
                    <a:pt x="112071" y="52254"/>
                    <a:pt x="118259" y="50879"/>
                  </a:cubicBezTo>
                  <a:cubicBezTo>
                    <a:pt x="132010" y="48129"/>
                    <a:pt x="146105" y="44691"/>
                    <a:pt x="159513" y="40909"/>
                  </a:cubicBezTo>
                  <a:cubicBezTo>
                    <a:pt x="160888" y="40566"/>
                    <a:pt x="162606" y="40222"/>
                    <a:pt x="163982" y="39878"/>
                  </a:cubicBezTo>
                  <a:cubicBezTo>
                    <a:pt x="171201" y="37815"/>
                    <a:pt x="178420" y="35753"/>
                    <a:pt x="185983" y="33346"/>
                  </a:cubicBezTo>
                  <a:cubicBezTo>
                    <a:pt x="194234" y="31284"/>
                    <a:pt x="202141" y="28533"/>
                    <a:pt x="209704" y="257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2CA1DD99-6EA1-45BE-8B99-DD0BC4DB6953}"/>
                </a:ext>
              </a:extLst>
            </p:cNvPr>
            <p:cNvSpPr/>
            <p:nvPr/>
          </p:nvSpPr>
          <p:spPr>
            <a:xfrm>
              <a:off x="16525397" y="3699865"/>
              <a:ext cx="137511" cy="446910"/>
            </a:xfrm>
            <a:custGeom>
              <a:avLst/>
              <a:gdLst>
                <a:gd name="connsiteX0" fmla="*/ 75549 w 137510"/>
                <a:gd name="connsiteY0" fmla="*/ 181514 h 446910"/>
                <a:gd name="connsiteX1" fmla="*/ 142585 w 137510"/>
                <a:gd name="connsiteY1" fmla="*/ 25783 h 446910"/>
                <a:gd name="connsiteX2" fmla="*/ 142585 w 137510"/>
                <a:gd name="connsiteY2" fmla="*/ 430065 h 446910"/>
                <a:gd name="connsiteX3" fmla="*/ 45984 w 137510"/>
                <a:gd name="connsiteY3" fmla="*/ 224830 h 446910"/>
                <a:gd name="connsiteX4" fmla="*/ 75549 w 137510"/>
                <a:gd name="connsiteY4" fmla="*/ 181514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510" h="446910">
                  <a:moveTo>
                    <a:pt x="75549" y="181514"/>
                  </a:moveTo>
                  <a:cubicBezTo>
                    <a:pt x="100301" y="128573"/>
                    <a:pt x="98925" y="69443"/>
                    <a:pt x="142585" y="25783"/>
                  </a:cubicBezTo>
                  <a:lnTo>
                    <a:pt x="142585" y="430065"/>
                  </a:lnTo>
                  <a:cubicBezTo>
                    <a:pt x="57672" y="366122"/>
                    <a:pt x="-9364" y="282241"/>
                    <a:pt x="45984" y="224830"/>
                  </a:cubicBezTo>
                  <a:cubicBezTo>
                    <a:pt x="59047" y="211423"/>
                    <a:pt x="68329" y="196640"/>
                    <a:pt x="75549" y="18151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6035AE80-C4AE-4B73-8EA7-9EF09F092FD8}"/>
                </a:ext>
              </a:extLst>
            </p:cNvPr>
            <p:cNvSpPr/>
            <p:nvPr/>
          </p:nvSpPr>
          <p:spPr>
            <a:xfrm>
              <a:off x="16797586" y="3877598"/>
              <a:ext cx="206266" cy="378155"/>
            </a:xfrm>
            <a:custGeom>
              <a:avLst/>
              <a:gdLst>
                <a:gd name="connsiteX0" fmla="*/ 180483 w 206266"/>
                <a:gd name="connsiteY0" fmla="*/ 95914 h 378154"/>
                <a:gd name="connsiteX1" fmla="*/ 180483 w 206266"/>
                <a:gd name="connsiteY1" fmla="*/ 376092 h 378154"/>
                <a:gd name="connsiteX2" fmla="*/ 159856 w 206266"/>
                <a:gd name="connsiteY2" fmla="*/ 373342 h 378154"/>
                <a:gd name="connsiteX3" fmla="*/ 139573 w 206266"/>
                <a:gd name="connsiteY3" fmla="*/ 370248 h 378154"/>
                <a:gd name="connsiteX4" fmla="*/ 119634 w 206266"/>
                <a:gd name="connsiteY4" fmla="*/ 366466 h 378154"/>
                <a:gd name="connsiteX5" fmla="*/ 100383 w 206266"/>
                <a:gd name="connsiteY5" fmla="*/ 362341 h 378154"/>
                <a:gd name="connsiteX6" fmla="*/ 43660 w 206266"/>
                <a:gd name="connsiteY6" fmla="*/ 345840 h 378154"/>
                <a:gd name="connsiteX7" fmla="*/ 25783 w 206266"/>
                <a:gd name="connsiteY7" fmla="*/ 339308 h 378154"/>
                <a:gd name="connsiteX8" fmla="*/ 25783 w 206266"/>
                <a:gd name="connsiteY8" fmla="*/ 25783 h 378154"/>
                <a:gd name="connsiteX9" fmla="*/ 180483 w 206266"/>
                <a:gd name="connsiteY9" fmla="*/ 95914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266" h="378154">
                  <a:moveTo>
                    <a:pt x="180483" y="95914"/>
                  </a:moveTo>
                  <a:lnTo>
                    <a:pt x="180483" y="376092"/>
                  </a:lnTo>
                  <a:cubicBezTo>
                    <a:pt x="173607" y="375404"/>
                    <a:pt x="166732" y="374373"/>
                    <a:pt x="159856" y="373342"/>
                  </a:cubicBezTo>
                  <a:cubicBezTo>
                    <a:pt x="152981" y="372654"/>
                    <a:pt x="146105" y="371279"/>
                    <a:pt x="139573" y="370248"/>
                  </a:cubicBezTo>
                  <a:cubicBezTo>
                    <a:pt x="132698" y="369216"/>
                    <a:pt x="126510" y="367841"/>
                    <a:pt x="119634" y="366466"/>
                  </a:cubicBezTo>
                  <a:cubicBezTo>
                    <a:pt x="113103" y="365091"/>
                    <a:pt x="106915" y="363716"/>
                    <a:pt x="100383" y="362341"/>
                  </a:cubicBezTo>
                  <a:cubicBezTo>
                    <a:pt x="80788" y="357872"/>
                    <a:pt x="61880" y="352371"/>
                    <a:pt x="43660" y="345840"/>
                  </a:cubicBezTo>
                  <a:cubicBezTo>
                    <a:pt x="37815" y="343777"/>
                    <a:pt x="31627" y="341714"/>
                    <a:pt x="25783" y="339308"/>
                  </a:cubicBezTo>
                  <a:lnTo>
                    <a:pt x="25783" y="25783"/>
                  </a:lnTo>
                  <a:cubicBezTo>
                    <a:pt x="68755" y="59817"/>
                    <a:pt x="122041" y="84569"/>
                    <a:pt x="180483" y="9591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45A4F081-09BD-4090-B0AB-E6D913181F75}"/>
                </a:ext>
              </a:extLst>
            </p:cNvPr>
            <p:cNvSpPr/>
            <p:nvPr/>
          </p:nvSpPr>
          <p:spPr>
            <a:xfrm>
              <a:off x="17078108" y="4228251"/>
              <a:ext cx="68755" cy="34378"/>
            </a:xfrm>
            <a:custGeom>
              <a:avLst/>
              <a:gdLst>
                <a:gd name="connsiteX0" fmla="*/ 49160 w 68755"/>
                <a:gd name="connsiteY0" fmla="*/ 25783 h 34377"/>
                <a:gd name="connsiteX1" fmla="*/ 40222 w 68755"/>
                <a:gd name="connsiteY1" fmla="*/ 26815 h 34377"/>
                <a:gd name="connsiteX2" fmla="*/ 25783 w 68755"/>
                <a:gd name="connsiteY2" fmla="*/ 28190 h 34377"/>
                <a:gd name="connsiteX3" fmla="*/ 49160 w 68755"/>
                <a:gd name="connsiteY3" fmla="*/ 25783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55" h="34377">
                  <a:moveTo>
                    <a:pt x="49160" y="25783"/>
                  </a:moveTo>
                  <a:cubicBezTo>
                    <a:pt x="46066" y="26127"/>
                    <a:pt x="42972" y="26471"/>
                    <a:pt x="40222" y="26815"/>
                  </a:cubicBezTo>
                  <a:cubicBezTo>
                    <a:pt x="35409" y="27158"/>
                    <a:pt x="30596" y="27502"/>
                    <a:pt x="25783" y="28190"/>
                  </a:cubicBezTo>
                  <a:cubicBezTo>
                    <a:pt x="33346" y="27158"/>
                    <a:pt x="41253" y="26471"/>
                    <a:pt x="49160" y="25783"/>
                  </a:cubicBezTo>
                  <a:close/>
                </a:path>
              </a:pathLst>
            </a:custGeom>
            <a:solidFill>
              <a:srgbClr val="F985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7221ADF8-99DA-494F-9013-26E679C53D86}"/>
                </a:ext>
              </a:extLst>
            </p:cNvPr>
            <p:cNvSpPr/>
            <p:nvPr/>
          </p:nvSpPr>
          <p:spPr>
            <a:xfrm>
              <a:off x="17106985" y="3878286"/>
              <a:ext cx="206266" cy="378155"/>
            </a:xfrm>
            <a:custGeom>
              <a:avLst/>
              <a:gdLst>
                <a:gd name="connsiteX0" fmla="*/ 180483 w 206266"/>
                <a:gd name="connsiteY0" fmla="*/ 25783 h 378154"/>
                <a:gd name="connsiteX1" fmla="*/ 180483 w 206266"/>
                <a:gd name="connsiteY1" fmla="*/ 338964 h 378154"/>
                <a:gd name="connsiteX2" fmla="*/ 157106 w 206266"/>
                <a:gd name="connsiteY2" fmla="*/ 346527 h 378154"/>
                <a:gd name="connsiteX3" fmla="*/ 135104 w 206266"/>
                <a:gd name="connsiteY3" fmla="*/ 353059 h 378154"/>
                <a:gd name="connsiteX4" fmla="*/ 130635 w 206266"/>
                <a:gd name="connsiteY4" fmla="*/ 354090 h 378154"/>
                <a:gd name="connsiteX5" fmla="*/ 89382 w 206266"/>
                <a:gd name="connsiteY5" fmla="*/ 364060 h 378154"/>
                <a:gd name="connsiteX6" fmla="*/ 71162 w 206266"/>
                <a:gd name="connsiteY6" fmla="*/ 367841 h 378154"/>
                <a:gd name="connsiteX7" fmla="*/ 45379 w 206266"/>
                <a:gd name="connsiteY7" fmla="*/ 372310 h 378154"/>
                <a:gd name="connsiteX8" fmla="*/ 25783 w 206266"/>
                <a:gd name="connsiteY8" fmla="*/ 375061 h 378154"/>
                <a:gd name="connsiteX9" fmla="*/ 25783 w 206266"/>
                <a:gd name="connsiteY9" fmla="*/ 95570 h 378154"/>
                <a:gd name="connsiteX10" fmla="*/ 94882 w 206266"/>
                <a:gd name="connsiteY10" fmla="*/ 75287 h 378154"/>
                <a:gd name="connsiteX11" fmla="*/ 95570 w 206266"/>
                <a:gd name="connsiteY11" fmla="*/ 74943 h 378154"/>
                <a:gd name="connsiteX12" fmla="*/ 180483 w 206266"/>
                <a:gd name="connsiteY12" fmla="*/ 25783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378154">
                  <a:moveTo>
                    <a:pt x="180483" y="25783"/>
                  </a:moveTo>
                  <a:lnTo>
                    <a:pt x="180483" y="338964"/>
                  </a:lnTo>
                  <a:cubicBezTo>
                    <a:pt x="172576" y="341371"/>
                    <a:pt x="164669" y="344121"/>
                    <a:pt x="157106" y="346527"/>
                  </a:cubicBezTo>
                  <a:cubicBezTo>
                    <a:pt x="149887" y="348934"/>
                    <a:pt x="142667" y="350996"/>
                    <a:pt x="135104" y="353059"/>
                  </a:cubicBezTo>
                  <a:cubicBezTo>
                    <a:pt x="133729" y="353403"/>
                    <a:pt x="132010" y="353746"/>
                    <a:pt x="130635" y="354090"/>
                  </a:cubicBezTo>
                  <a:cubicBezTo>
                    <a:pt x="116884" y="357872"/>
                    <a:pt x="103133" y="361310"/>
                    <a:pt x="89382" y="364060"/>
                  </a:cubicBezTo>
                  <a:cubicBezTo>
                    <a:pt x="83194" y="365435"/>
                    <a:pt x="77350" y="366810"/>
                    <a:pt x="71162" y="367841"/>
                  </a:cubicBezTo>
                  <a:cubicBezTo>
                    <a:pt x="62567" y="369560"/>
                    <a:pt x="53973" y="370935"/>
                    <a:pt x="45379" y="372310"/>
                  </a:cubicBezTo>
                  <a:cubicBezTo>
                    <a:pt x="38847" y="373342"/>
                    <a:pt x="32315" y="374373"/>
                    <a:pt x="25783" y="375061"/>
                  </a:cubicBezTo>
                  <a:lnTo>
                    <a:pt x="25783" y="95570"/>
                  </a:lnTo>
                  <a:cubicBezTo>
                    <a:pt x="49848" y="91101"/>
                    <a:pt x="72881" y="83882"/>
                    <a:pt x="94882" y="75287"/>
                  </a:cubicBezTo>
                  <a:cubicBezTo>
                    <a:pt x="95226" y="74943"/>
                    <a:pt x="95226" y="74943"/>
                    <a:pt x="95570" y="74943"/>
                  </a:cubicBezTo>
                  <a:cubicBezTo>
                    <a:pt x="126510" y="62224"/>
                    <a:pt x="155387" y="45722"/>
                    <a:pt x="180483" y="257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A6185375-E389-47AC-AF12-FCB153ABFBFC}"/>
                </a:ext>
              </a:extLst>
            </p:cNvPr>
            <p:cNvSpPr/>
            <p:nvPr/>
          </p:nvSpPr>
          <p:spPr>
            <a:xfrm>
              <a:off x="17417416" y="3699522"/>
              <a:ext cx="137511" cy="446910"/>
            </a:xfrm>
            <a:custGeom>
              <a:avLst/>
              <a:gdLst>
                <a:gd name="connsiteX0" fmla="*/ 145418 w 137510"/>
                <a:gd name="connsiteY0" fmla="*/ 298055 h 446910"/>
                <a:gd name="connsiteX1" fmla="*/ 143699 w 137510"/>
                <a:gd name="connsiteY1" fmla="*/ 308024 h 446910"/>
                <a:gd name="connsiteX2" fmla="*/ 140948 w 137510"/>
                <a:gd name="connsiteY2" fmla="*/ 318337 h 446910"/>
                <a:gd name="connsiteX3" fmla="*/ 137511 w 137510"/>
                <a:gd name="connsiteY3" fmla="*/ 328307 h 446910"/>
                <a:gd name="connsiteX4" fmla="*/ 137511 w 137510"/>
                <a:gd name="connsiteY4" fmla="*/ 328651 h 446910"/>
                <a:gd name="connsiteX5" fmla="*/ 132698 w 137510"/>
                <a:gd name="connsiteY5" fmla="*/ 338620 h 446910"/>
                <a:gd name="connsiteX6" fmla="*/ 127197 w 137510"/>
                <a:gd name="connsiteY6" fmla="*/ 348590 h 446910"/>
                <a:gd name="connsiteX7" fmla="*/ 113103 w 137510"/>
                <a:gd name="connsiteY7" fmla="*/ 368873 h 446910"/>
                <a:gd name="connsiteX8" fmla="*/ 104852 w 137510"/>
                <a:gd name="connsiteY8" fmla="*/ 378842 h 446910"/>
                <a:gd name="connsiteX9" fmla="*/ 95570 w 137510"/>
                <a:gd name="connsiteY9" fmla="*/ 388812 h 446910"/>
                <a:gd name="connsiteX10" fmla="*/ 91788 w 137510"/>
                <a:gd name="connsiteY10" fmla="*/ 392937 h 446910"/>
                <a:gd name="connsiteX11" fmla="*/ 89038 w 137510"/>
                <a:gd name="connsiteY11" fmla="*/ 395343 h 446910"/>
                <a:gd name="connsiteX12" fmla="*/ 79756 w 137510"/>
                <a:gd name="connsiteY12" fmla="*/ 403938 h 446910"/>
                <a:gd name="connsiteX13" fmla="*/ 63943 w 137510"/>
                <a:gd name="connsiteY13" fmla="*/ 417689 h 446910"/>
                <a:gd name="connsiteX14" fmla="*/ 62911 w 137510"/>
                <a:gd name="connsiteY14" fmla="*/ 418377 h 446910"/>
                <a:gd name="connsiteX15" fmla="*/ 51910 w 137510"/>
                <a:gd name="connsiteY15" fmla="*/ 426627 h 446910"/>
                <a:gd name="connsiteX16" fmla="*/ 25783 w 137510"/>
                <a:gd name="connsiteY16" fmla="*/ 444847 h 446910"/>
                <a:gd name="connsiteX17" fmla="*/ 25783 w 137510"/>
                <a:gd name="connsiteY17" fmla="*/ 25783 h 446910"/>
                <a:gd name="connsiteX18" fmla="*/ 122728 w 137510"/>
                <a:gd name="connsiteY18" fmla="*/ 225518 h 446910"/>
                <a:gd name="connsiteX19" fmla="*/ 145418 w 137510"/>
                <a:gd name="connsiteY19" fmla="*/ 298055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510" h="446910">
                  <a:moveTo>
                    <a:pt x="145418" y="298055"/>
                  </a:moveTo>
                  <a:cubicBezTo>
                    <a:pt x="145074" y="301492"/>
                    <a:pt x="144730" y="304930"/>
                    <a:pt x="143699" y="308024"/>
                  </a:cubicBezTo>
                  <a:cubicBezTo>
                    <a:pt x="143011" y="311462"/>
                    <a:pt x="142324" y="314900"/>
                    <a:pt x="140948" y="318337"/>
                  </a:cubicBezTo>
                  <a:cubicBezTo>
                    <a:pt x="139917" y="321775"/>
                    <a:pt x="138542" y="325213"/>
                    <a:pt x="137511" y="328307"/>
                  </a:cubicBezTo>
                  <a:lnTo>
                    <a:pt x="137511" y="328651"/>
                  </a:lnTo>
                  <a:cubicBezTo>
                    <a:pt x="136136" y="332089"/>
                    <a:pt x="134417" y="335526"/>
                    <a:pt x="132698" y="338620"/>
                  </a:cubicBezTo>
                  <a:cubicBezTo>
                    <a:pt x="130979" y="342058"/>
                    <a:pt x="129260" y="345496"/>
                    <a:pt x="127197" y="348590"/>
                  </a:cubicBezTo>
                  <a:cubicBezTo>
                    <a:pt x="123072" y="355465"/>
                    <a:pt x="118259" y="361997"/>
                    <a:pt x="113103" y="368873"/>
                  </a:cubicBezTo>
                  <a:cubicBezTo>
                    <a:pt x="110696" y="372310"/>
                    <a:pt x="107946" y="375404"/>
                    <a:pt x="104852" y="378842"/>
                  </a:cubicBezTo>
                  <a:cubicBezTo>
                    <a:pt x="101758" y="382280"/>
                    <a:pt x="98664" y="385718"/>
                    <a:pt x="95570" y="388812"/>
                  </a:cubicBezTo>
                  <a:cubicBezTo>
                    <a:pt x="94539" y="390187"/>
                    <a:pt x="93163" y="391562"/>
                    <a:pt x="91788" y="392937"/>
                  </a:cubicBezTo>
                  <a:cubicBezTo>
                    <a:pt x="91101" y="393625"/>
                    <a:pt x="90069" y="394656"/>
                    <a:pt x="89038" y="395343"/>
                  </a:cubicBezTo>
                  <a:cubicBezTo>
                    <a:pt x="85944" y="398437"/>
                    <a:pt x="82850" y="401188"/>
                    <a:pt x="79756" y="403938"/>
                  </a:cubicBezTo>
                  <a:cubicBezTo>
                    <a:pt x="74600" y="408751"/>
                    <a:pt x="69099" y="413220"/>
                    <a:pt x="63943" y="417689"/>
                  </a:cubicBezTo>
                  <a:cubicBezTo>
                    <a:pt x="63599" y="418033"/>
                    <a:pt x="63255" y="418377"/>
                    <a:pt x="62911" y="418377"/>
                  </a:cubicBezTo>
                  <a:cubicBezTo>
                    <a:pt x="59473" y="421471"/>
                    <a:pt x="55692" y="423877"/>
                    <a:pt x="51910" y="426627"/>
                  </a:cubicBezTo>
                  <a:cubicBezTo>
                    <a:pt x="43660" y="432815"/>
                    <a:pt x="35065" y="438659"/>
                    <a:pt x="25783" y="444847"/>
                  </a:cubicBezTo>
                  <a:lnTo>
                    <a:pt x="25783" y="25783"/>
                  </a:lnTo>
                  <a:cubicBezTo>
                    <a:pt x="82850" y="81131"/>
                    <a:pt x="57755" y="145761"/>
                    <a:pt x="122728" y="225518"/>
                  </a:cubicBezTo>
                  <a:cubicBezTo>
                    <a:pt x="141292" y="248551"/>
                    <a:pt x="148168" y="273303"/>
                    <a:pt x="145418" y="298055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5CBDA0BF-5077-4F70-89B6-C67DD92392F9}"/>
                </a:ext>
              </a:extLst>
            </p:cNvPr>
            <p:cNvSpPr/>
            <p:nvPr/>
          </p:nvSpPr>
          <p:spPr>
            <a:xfrm>
              <a:off x="16642199" y="3693677"/>
              <a:ext cx="206266" cy="515665"/>
            </a:xfrm>
            <a:custGeom>
              <a:avLst/>
              <a:gdLst>
                <a:gd name="connsiteX0" fmla="*/ 180827 w 206266"/>
                <a:gd name="connsiteY0" fmla="*/ 209704 h 515665"/>
                <a:gd name="connsiteX1" fmla="*/ 180827 w 206266"/>
                <a:gd name="connsiteY1" fmla="*/ 515665 h 515665"/>
                <a:gd name="connsiteX2" fmla="*/ 119634 w 206266"/>
                <a:gd name="connsiteY2" fmla="*/ 496070 h 515665"/>
                <a:gd name="connsiteX3" fmla="*/ 117915 w 206266"/>
                <a:gd name="connsiteY3" fmla="*/ 495383 h 515665"/>
                <a:gd name="connsiteX4" fmla="*/ 117572 w 206266"/>
                <a:gd name="connsiteY4" fmla="*/ 495039 h 515665"/>
                <a:gd name="connsiteX5" fmla="*/ 25783 w 206266"/>
                <a:gd name="connsiteY5" fmla="*/ 436597 h 515665"/>
                <a:gd name="connsiteX6" fmla="*/ 25783 w 206266"/>
                <a:gd name="connsiteY6" fmla="*/ 32315 h 515665"/>
                <a:gd name="connsiteX7" fmla="*/ 32659 w 206266"/>
                <a:gd name="connsiteY7" fmla="*/ 25783 h 515665"/>
                <a:gd name="connsiteX8" fmla="*/ 153324 w 206266"/>
                <a:gd name="connsiteY8" fmla="*/ 185640 h 515665"/>
                <a:gd name="connsiteX9" fmla="*/ 154012 w 206266"/>
                <a:gd name="connsiteY9" fmla="*/ 186327 h 515665"/>
                <a:gd name="connsiteX10" fmla="*/ 180827 w 206266"/>
                <a:gd name="connsiteY10" fmla="*/ 209704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266" h="515665">
                  <a:moveTo>
                    <a:pt x="180827" y="209704"/>
                  </a:moveTo>
                  <a:lnTo>
                    <a:pt x="180827" y="515665"/>
                  </a:lnTo>
                  <a:cubicBezTo>
                    <a:pt x="148168" y="507415"/>
                    <a:pt x="126166" y="498820"/>
                    <a:pt x="119634" y="496070"/>
                  </a:cubicBezTo>
                  <a:cubicBezTo>
                    <a:pt x="118947" y="495726"/>
                    <a:pt x="118603" y="495383"/>
                    <a:pt x="117915" y="495383"/>
                  </a:cubicBezTo>
                  <a:cubicBezTo>
                    <a:pt x="117572" y="495039"/>
                    <a:pt x="117572" y="495039"/>
                    <a:pt x="117572" y="495039"/>
                  </a:cubicBezTo>
                  <a:cubicBezTo>
                    <a:pt x="87663" y="479225"/>
                    <a:pt x="55692" y="459286"/>
                    <a:pt x="25783" y="436597"/>
                  </a:cubicBezTo>
                  <a:lnTo>
                    <a:pt x="25783" y="32315"/>
                  </a:lnTo>
                  <a:cubicBezTo>
                    <a:pt x="27846" y="29909"/>
                    <a:pt x="30252" y="27846"/>
                    <a:pt x="32659" y="25783"/>
                  </a:cubicBezTo>
                  <a:cubicBezTo>
                    <a:pt x="58098" y="88694"/>
                    <a:pt x="99695" y="143355"/>
                    <a:pt x="153324" y="185640"/>
                  </a:cubicBezTo>
                  <a:cubicBezTo>
                    <a:pt x="153668" y="185983"/>
                    <a:pt x="153668" y="186327"/>
                    <a:pt x="154012" y="186327"/>
                  </a:cubicBezTo>
                  <a:cubicBezTo>
                    <a:pt x="162263" y="194578"/>
                    <a:pt x="171201" y="202141"/>
                    <a:pt x="180827" y="2097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E187B31C-88BF-48AD-909A-703BE3DF85AD}"/>
                </a:ext>
              </a:extLst>
            </p:cNvPr>
            <p:cNvSpPr/>
            <p:nvPr/>
          </p:nvSpPr>
          <p:spPr>
            <a:xfrm>
              <a:off x="16952286" y="3947729"/>
              <a:ext cx="206266" cy="275022"/>
            </a:xfrm>
            <a:custGeom>
              <a:avLst/>
              <a:gdLst>
                <a:gd name="connsiteX0" fmla="*/ 180483 w 206266"/>
                <a:gd name="connsiteY0" fmla="*/ 26127 h 275021"/>
                <a:gd name="connsiteX1" fmla="*/ 180483 w 206266"/>
                <a:gd name="connsiteY1" fmla="*/ 239956 h 275021"/>
                <a:gd name="connsiteX2" fmla="*/ 25783 w 206266"/>
                <a:gd name="connsiteY2" fmla="*/ 277084 h 275021"/>
                <a:gd name="connsiteX3" fmla="*/ 25783 w 206266"/>
                <a:gd name="connsiteY3" fmla="*/ 25783 h 275021"/>
                <a:gd name="connsiteX4" fmla="*/ 103821 w 206266"/>
                <a:gd name="connsiteY4" fmla="*/ 33690 h 275021"/>
                <a:gd name="connsiteX5" fmla="*/ 180483 w 206266"/>
                <a:gd name="connsiteY5" fmla="*/ 26127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266" h="275021">
                  <a:moveTo>
                    <a:pt x="180483" y="26127"/>
                  </a:moveTo>
                  <a:lnTo>
                    <a:pt x="180483" y="239956"/>
                  </a:lnTo>
                  <a:cubicBezTo>
                    <a:pt x="127197" y="264021"/>
                    <a:pt x="74600" y="274678"/>
                    <a:pt x="25783" y="277084"/>
                  </a:cubicBezTo>
                  <a:lnTo>
                    <a:pt x="25783" y="25783"/>
                  </a:lnTo>
                  <a:cubicBezTo>
                    <a:pt x="50879" y="30940"/>
                    <a:pt x="77006" y="33690"/>
                    <a:pt x="103821" y="33690"/>
                  </a:cubicBezTo>
                  <a:cubicBezTo>
                    <a:pt x="129948" y="33690"/>
                    <a:pt x="155731" y="30940"/>
                    <a:pt x="180483" y="261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F8280957-E1EB-4359-9AF4-D32BBD33D81A}"/>
                </a:ext>
              </a:extLst>
            </p:cNvPr>
            <p:cNvSpPr/>
            <p:nvPr/>
          </p:nvSpPr>
          <p:spPr>
            <a:xfrm>
              <a:off x="17261685" y="3849752"/>
              <a:ext cx="68755" cy="240644"/>
            </a:xfrm>
            <a:custGeom>
              <a:avLst/>
              <a:gdLst>
                <a:gd name="connsiteX0" fmla="*/ 25783 w 68755"/>
                <a:gd name="connsiteY0" fmla="*/ 218642 h 240643"/>
                <a:gd name="connsiteX1" fmla="*/ 25783 w 68755"/>
                <a:gd name="connsiteY1" fmla="*/ 54317 h 240643"/>
                <a:gd name="connsiteX2" fmla="*/ 52598 w 68755"/>
                <a:gd name="connsiteY2" fmla="*/ 30940 h 240643"/>
                <a:gd name="connsiteX3" fmla="*/ 58786 w 68755"/>
                <a:gd name="connsiteY3" fmla="*/ 25783 h 240643"/>
                <a:gd name="connsiteX4" fmla="*/ 25783 w 68755"/>
                <a:gd name="connsiteY4" fmla="*/ 218642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240643">
                  <a:moveTo>
                    <a:pt x="25783" y="218642"/>
                  </a:moveTo>
                  <a:lnTo>
                    <a:pt x="25783" y="54317"/>
                  </a:lnTo>
                  <a:cubicBezTo>
                    <a:pt x="35065" y="47097"/>
                    <a:pt x="44347" y="39191"/>
                    <a:pt x="52598" y="30940"/>
                  </a:cubicBezTo>
                  <a:cubicBezTo>
                    <a:pt x="54661" y="29221"/>
                    <a:pt x="56723" y="27502"/>
                    <a:pt x="58786" y="25783"/>
                  </a:cubicBezTo>
                  <a:cubicBezTo>
                    <a:pt x="84569" y="79069"/>
                    <a:pt x="85944" y="144043"/>
                    <a:pt x="25783" y="2186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7023DC1A-8E60-4499-AE48-77E956B3D800}"/>
                </a:ext>
              </a:extLst>
            </p:cNvPr>
            <p:cNvSpPr/>
            <p:nvPr/>
          </p:nvSpPr>
          <p:spPr>
            <a:xfrm>
              <a:off x="16735706" y="4163621"/>
              <a:ext cx="103133" cy="68755"/>
            </a:xfrm>
            <a:custGeom>
              <a:avLst/>
              <a:gdLst>
                <a:gd name="connsiteX0" fmla="*/ 87319 w 103133"/>
                <a:gd name="connsiteY0" fmla="*/ 45722 h 68755"/>
                <a:gd name="connsiteX1" fmla="*/ 87319 w 103133"/>
                <a:gd name="connsiteY1" fmla="*/ 53285 h 68755"/>
                <a:gd name="connsiteX2" fmla="*/ 57411 w 103133"/>
                <a:gd name="connsiteY2" fmla="*/ 41253 h 68755"/>
                <a:gd name="connsiteX3" fmla="*/ 25783 w 103133"/>
                <a:gd name="connsiteY3" fmla="*/ 25783 h 68755"/>
                <a:gd name="connsiteX4" fmla="*/ 87319 w 103133"/>
                <a:gd name="connsiteY4" fmla="*/ 45722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33" h="68755">
                  <a:moveTo>
                    <a:pt x="87319" y="45722"/>
                  </a:moveTo>
                  <a:lnTo>
                    <a:pt x="87319" y="53285"/>
                  </a:lnTo>
                  <a:cubicBezTo>
                    <a:pt x="77006" y="49504"/>
                    <a:pt x="67037" y="45379"/>
                    <a:pt x="57411" y="41253"/>
                  </a:cubicBezTo>
                  <a:cubicBezTo>
                    <a:pt x="46754" y="36440"/>
                    <a:pt x="36097" y="31284"/>
                    <a:pt x="25783" y="25783"/>
                  </a:cubicBezTo>
                  <a:cubicBezTo>
                    <a:pt x="32659" y="28877"/>
                    <a:pt x="54661" y="37472"/>
                    <a:pt x="87319" y="45722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5CE34ECD-1979-4D9A-A346-E2C851A783AA}"/>
                </a:ext>
              </a:extLst>
            </p:cNvPr>
            <p:cNvSpPr/>
            <p:nvPr/>
          </p:nvSpPr>
          <p:spPr>
            <a:xfrm>
              <a:off x="16951942" y="4161902"/>
              <a:ext cx="206266" cy="103133"/>
            </a:xfrm>
            <a:custGeom>
              <a:avLst/>
              <a:gdLst>
                <a:gd name="connsiteX0" fmla="*/ 180827 w 206266"/>
                <a:gd name="connsiteY0" fmla="*/ 25783 h 103133"/>
                <a:gd name="connsiteX1" fmla="*/ 180827 w 206266"/>
                <a:gd name="connsiteY1" fmla="*/ 91445 h 103133"/>
                <a:gd name="connsiteX2" fmla="*/ 175326 w 206266"/>
                <a:gd name="connsiteY2" fmla="*/ 92132 h 103133"/>
                <a:gd name="connsiteX3" fmla="*/ 151949 w 206266"/>
                <a:gd name="connsiteY3" fmla="*/ 94539 h 103133"/>
                <a:gd name="connsiteX4" fmla="*/ 125135 w 206266"/>
                <a:gd name="connsiteY4" fmla="*/ 95914 h 103133"/>
                <a:gd name="connsiteX5" fmla="*/ 103477 w 206266"/>
                <a:gd name="connsiteY5" fmla="*/ 96258 h 103133"/>
                <a:gd name="connsiteX6" fmla="*/ 79412 w 206266"/>
                <a:gd name="connsiteY6" fmla="*/ 95914 h 103133"/>
                <a:gd name="connsiteX7" fmla="*/ 78381 w 206266"/>
                <a:gd name="connsiteY7" fmla="*/ 95914 h 103133"/>
                <a:gd name="connsiteX8" fmla="*/ 62567 w 206266"/>
                <a:gd name="connsiteY8" fmla="*/ 95226 h 103133"/>
                <a:gd name="connsiteX9" fmla="*/ 44003 w 206266"/>
                <a:gd name="connsiteY9" fmla="*/ 93851 h 103133"/>
                <a:gd name="connsiteX10" fmla="*/ 25783 w 206266"/>
                <a:gd name="connsiteY10" fmla="*/ 92132 h 103133"/>
                <a:gd name="connsiteX11" fmla="*/ 25783 w 206266"/>
                <a:gd name="connsiteY11" fmla="*/ 63255 h 103133"/>
                <a:gd name="connsiteX12" fmla="*/ 180827 w 206266"/>
                <a:gd name="connsiteY12" fmla="*/ 25783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103133">
                  <a:moveTo>
                    <a:pt x="180827" y="25783"/>
                  </a:moveTo>
                  <a:lnTo>
                    <a:pt x="180827" y="91445"/>
                  </a:lnTo>
                  <a:cubicBezTo>
                    <a:pt x="179108" y="91788"/>
                    <a:pt x="177389" y="91788"/>
                    <a:pt x="175326" y="92132"/>
                  </a:cubicBezTo>
                  <a:cubicBezTo>
                    <a:pt x="167419" y="92820"/>
                    <a:pt x="159512" y="93851"/>
                    <a:pt x="151949" y="94539"/>
                  </a:cubicBezTo>
                  <a:cubicBezTo>
                    <a:pt x="143011" y="95226"/>
                    <a:pt x="134073" y="95570"/>
                    <a:pt x="125135" y="95914"/>
                  </a:cubicBezTo>
                  <a:cubicBezTo>
                    <a:pt x="117915" y="96258"/>
                    <a:pt x="110696" y="96258"/>
                    <a:pt x="103477" y="96258"/>
                  </a:cubicBezTo>
                  <a:cubicBezTo>
                    <a:pt x="95570" y="96258"/>
                    <a:pt x="87319" y="95914"/>
                    <a:pt x="79412" y="95914"/>
                  </a:cubicBezTo>
                  <a:lnTo>
                    <a:pt x="78381" y="95914"/>
                  </a:lnTo>
                  <a:cubicBezTo>
                    <a:pt x="73224" y="95570"/>
                    <a:pt x="67724" y="95570"/>
                    <a:pt x="62567" y="95226"/>
                  </a:cubicBezTo>
                  <a:cubicBezTo>
                    <a:pt x="56379" y="94882"/>
                    <a:pt x="50191" y="94539"/>
                    <a:pt x="44003" y="93851"/>
                  </a:cubicBezTo>
                  <a:cubicBezTo>
                    <a:pt x="37815" y="93507"/>
                    <a:pt x="31971" y="92820"/>
                    <a:pt x="25783" y="92132"/>
                  </a:cubicBezTo>
                  <a:lnTo>
                    <a:pt x="25783" y="63255"/>
                  </a:lnTo>
                  <a:cubicBezTo>
                    <a:pt x="74600" y="60505"/>
                    <a:pt x="127541" y="49848"/>
                    <a:pt x="180827" y="25783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76A8E19A-9D14-4778-A804-C6BA2BCF9AC6}"/>
                </a:ext>
              </a:extLst>
            </p:cNvPr>
            <p:cNvSpPr/>
            <p:nvPr/>
          </p:nvSpPr>
          <p:spPr>
            <a:xfrm>
              <a:off x="16797586" y="4183216"/>
              <a:ext cx="206266" cy="68755"/>
            </a:xfrm>
            <a:custGeom>
              <a:avLst/>
              <a:gdLst>
                <a:gd name="connsiteX0" fmla="*/ 180483 w 206266"/>
                <a:gd name="connsiteY0" fmla="*/ 41597 h 68755"/>
                <a:gd name="connsiteX1" fmla="*/ 180483 w 206266"/>
                <a:gd name="connsiteY1" fmla="*/ 70474 h 68755"/>
                <a:gd name="connsiteX2" fmla="*/ 159856 w 206266"/>
                <a:gd name="connsiteY2" fmla="*/ 67724 h 68755"/>
                <a:gd name="connsiteX3" fmla="*/ 139573 w 206266"/>
                <a:gd name="connsiteY3" fmla="*/ 64630 h 68755"/>
                <a:gd name="connsiteX4" fmla="*/ 119634 w 206266"/>
                <a:gd name="connsiteY4" fmla="*/ 60849 h 68755"/>
                <a:gd name="connsiteX5" fmla="*/ 100383 w 206266"/>
                <a:gd name="connsiteY5" fmla="*/ 56723 h 68755"/>
                <a:gd name="connsiteX6" fmla="*/ 59130 w 206266"/>
                <a:gd name="connsiteY6" fmla="*/ 45035 h 68755"/>
                <a:gd name="connsiteX7" fmla="*/ 49504 w 206266"/>
                <a:gd name="connsiteY7" fmla="*/ 41941 h 68755"/>
                <a:gd name="connsiteX8" fmla="*/ 43660 w 206266"/>
                <a:gd name="connsiteY8" fmla="*/ 39878 h 68755"/>
                <a:gd name="connsiteX9" fmla="*/ 25783 w 206266"/>
                <a:gd name="connsiteY9" fmla="*/ 33346 h 68755"/>
                <a:gd name="connsiteX10" fmla="*/ 25783 w 206266"/>
                <a:gd name="connsiteY10" fmla="*/ 25783 h 68755"/>
                <a:gd name="connsiteX11" fmla="*/ 49504 w 206266"/>
                <a:gd name="connsiteY11" fmla="*/ 31284 h 68755"/>
                <a:gd name="connsiteX12" fmla="*/ 62911 w 206266"/>
                <a:gd name="connsiteY12" fmla="*/ 34034 h 68755"/>
                <a:gd name="connsiteX13" fmla="*/ 180483 w 206266"/>
                <a:gd name="connsiteY13" fmla="*/ 41597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266" h="68755">
                  <a:moveTo>
                    <a:pt x="180483" y="41597"/>
                  </a:moveTo>
                  <a:lnTo>
                    <a:pt x="180483" y="70474"/>
                  </a:lnTo>
                  <a:cubicBezTo>
                    <a:pt x="173607" y="69787"/>
                    <a:pt x="166732" y="68755"/>
                    <a:pt x="159856" y="67724"/>
                  </a:cubicBezTo>
                  <a:cubicBezTo>
                    <a:pt x="152981" y="67037"/>
                    <a:pt x="146105" y="65661"/>
                    <a:pt x="139573" y="64630"/>
                  </a:cubicBezTo>
                  <a:cubicBezTo>
                    <a:pt x="132698" y="63599"/>
                    <a:pt x="126510" y="62224"/>
                    <a:pt x="119634" y="60849"/>
                  </a:cubicBezTo>
                  <a:cubicBezTo>
                    <a:pt x="113103" y="59473"/>
                    <a:pt x="106915" y="58098"/>
                    <a:pt x="100383" y="56723"/>
                  </a:cubicBezTo>
                  <a:cubicBezTo>
                    <a:pt x="86288" y="53285"/>
                    <a:pt x="72537" y="49504"/>
                    <a:pt x="59130" y="45035"/>
                  </a:cubicBezTo>
                  <a:cubicBezTo>
                    <a:pt x="56036" y="44003"/>
                    <a:pt x="52598" y="42972"/>
                    <a:pt x="49504" y="41941"/>
                  </a:cubicBezTo>
                  <a:cubicBezTo>
                    <a:pt x="47441" y="41253"/>
                    <a:pt x="45379" y="40566"/>
                    <a:pt x="43660" y="39878"/>
                  </a:cubicBezTo>
                  <a:cubicBezTo>
                    <a:pt x="37815" y="37815"/>
                    <a:pt x="31627" y="35753"/>
                    <a:pt x="25783" y="33346"/>
                  </a:cubicBezTo>
                  <a:lnTo>
                    <a:pt x="25783" y="25783"/>
                  </a:lnTo>
                  <a:cubicBezTo>
                    <a:pt x="33003" y="27502"/>
                    <a:pt x="41253" y="29221"/>
                    <a:pt x="49504" y="31284"/>
                  </a:cubicBezTo>
                  <a:cubicBezTo>
                    <a:pt x="53973" y="31971"/>
                    <a:pt x="58442" y="33003"/>
                    <a:pt x="62911" y="34034"/>
                  </a:cubicBezTo>
                  <a:cubicBezTo>
                    <a:pt x="96257" y="40222"/>
                    <a:pt x="136823" y="44003"/>
                    <a:pt x="180483" y="41597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196E8249-EFD3-454C-922C-BA2D127EB003}"/>
                </a:ext>
              </a:extLst>
            </p:cNvPr>
            <p:cNvSpPr/>
            <p:nvPr/>
          </p:nvSpPr>
          <p:spPr>
            <a:xfrm>
              <a:off x="17261685" y="3693334"/>
              <a:ext cx="206266" cy="515665"/>
            </a:xfrm>
            <a:custGeom>
              <a:avLst/>
              <a:gdLst>
                <a:gd name="connsiteX0" fmla="*/ 180827 w 206266"/>
                <a:gd name="connsiteY0" fmla="*/ 31971 h 515665"/>
                <a:gd name="connsiteX1" fmla="*/ 180827 w 206266"/>
                <a:gd name="connsiteY1" fmla="*/ 451035 h 515665"/>
                <a:gd name="connsiteX2" fmla="*/ 146449 w 206266"/>
                <a:gd name="connsiteY2" fmla="*/ 471318 h 515665"/>
                <a:gd name="connsiteX3" fmla="*/ 128229 w 206266"/>
                <a:gd name="connsiteY3" fmla="*/ 480944 h 515665"/>
                <a:gd name="connsiteX4" fmla="*/ 89726 w 206266"/>
                <a:gd name="connsiteY4" fmla="*/ 499164 h 515665"/>
                <a:gd name="connsiteX5" fmla="*/ 69787 w 206266"/>
                <a:gd name="connsiteY5" fmla="*/ 507415 h 515665"/>
                <a:gd name="connsiteX6" fmla="*/ 49160 w 206266"/>
                <a:gd name="connsiteY6" fmla="*/ 515322 h 515665"/>
                <a:gd name="connsiteX7" fmla="*/ 28190 w 206266"/>
                <a:gd name="connsiteY7" fmla="*/ 522885 h 515665"/>
                <a:gd name="connsiteX8" fmla="*/ 25783 w 206266"/>
                <a:gd name="connsiteY8" fmla="*/ 523572 h 515665"/>
                <a:gd name="connsiteX9" fmla="*/ 25783 w 206266"/>
                <a:gd name="connsiteY9" fmla="*/ 374373 h 515665"/>
                <a:gd name="connsiteX10" fmla="*/ 72881 w 206266"/>
                <a:gd name="connsiteY10" fmla="*/ 223455 h 515665"/>
                <a:gd name="connsiteX11" fmla="*/ 58786 w 206266"/>
                <a:gd name="connsiteY11" fmla="*/ 181514 h 515665"/>
                <a:gd name="connsiteX12" fmla="*/ 174982 w 206266"/>
                <a:gd name="connsiteY12" fmla="*/ 25783 h 515665"/>
                <a:gd name="connsiteX13" fmla="*/ 180827 w 206266"/>
                <a:gd name="connsiteY13" fmla="*/ 31971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266" h="515665">
                  <a:moveTo>
                    <a:pt x="180827" y="31971"/>
                  </a:moveTo>
                  <a:lnTo>
                    <a:pt x="180827" y="451035"/>
                  </a:lnTo>
                  <a:cubicBezTo>
                    <a:pt x="169826" y="457911"/>
                    <a:pt x="158481" y="464786"/>
                    <a:pt x="146449" y="471318"/>
                  </a:cubicBezTo>
                  <a:cubicBezTo>
                    <a:pt x="140605" y="474756"/>
                    <a:pt x="134417" y="477850"/>
                    <a:pt x="128229" y="480944"/>
                  </a:cubicBezTo>
                  <a:cubicBezTo>
                    <a:pt x="115853" y="487476"/>
                    <a:pt x="103133" y="493664"/>
                    <a:pt x="89726" y="499164"/>
                  </a:cubicBezTo>
                  <a:cubicBezTo>
                    <a:pt x="83194" y="502258"/>
                    <a:pt x="76662" y="504665"/>
                    <a:pt x="69787" y="507415"/>
                  </a:cubicBezTo>
                  <a:cubicBezTo>
                    <a:pt x="62911" y="510165"/>
                    <a:pt x="56036" y="512915"/>
                    <a:pt x="49160" y="515322"/>
                  </a:cubicBezTo>
                  <a:cubicBezTo>
                    <a:pt x="42285" y="518072"/>
                    <a:pt x="35409" y="520478"/>
                    <a:pt x="28190" y="522885"/>
                  </a:cubicBezTo>
                  <a:cubicBezTo>
                    <a:pt x="27502" y="523229"/>
                    <a:pt x="26815" y="523229"/>
                    <a:pt x="25783" y="523572"/>
                  </a:cubicBezTo>
                  <a:lnTo>
                    <a:pt x="25783" y="374373"/>
                  </a:lnTo>
                  <a:cubicBezTo>
                    <a:pt x="70818" y="318681"/>
                    <a:pt x="81475" y="267802"/>
                    <a:pt x="72881" y="223455"/>
                  </a:cubicBezTo>
                  <a:cubicBezTo>
                    <a:pt x="69787" y="208673"/>
                    <a:pt x="64974" y="194578"/>
                    <a:pt x="58786" y="181514"/>
                  </a:cubicBezTo>
                  <a:cubicBezTo>
                    <a:pt x="110009" y="139917"/>
                    <a:pt x="150230" y="86632"/>
                    <a:pt x="174982" y="25783"/>
                  </a:cubicBezTo>
                  <a:cubicBezTo>
                    <a:pt x="177389" y="28190"/>
                    <a:pt x="179108" y="30252"/>
                    <a:pt x="180827" y="31971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243CEC64-7788-45B4-B709-6AE79FDE0BCB}"/>
                </a:ext>
              </a:extLst>
            </p:cNvPr>
            <p:cNvSpPr/>
            <p:nvPr/>
          </p:nvSpPr>
          <p:spPr>
            <a:xfrm>
              <a:off x="17106985" y="4042267"/>
              <a:ext cx="206266" cy="206266"/>
            </a:xfrm>
            <a:custGeom>
              <a:avLst/>
              <a:gdLst>
                <a:gd name="connsiteX0" fmla="*/ 180483 w 206266"/>
                <a:gd name="connsiteY0" fmla="*/ 25783 h 206266"/>
                <a:gd name="connsiteX1" fmla="*/ 180483 w 206266"/>
                <a:gd name="connsiteY1" fmla="*/ 174982 h 206266"/>
                <a:gd name="connsiteX2" fmla="*/ 157106 w 206266"/>
                <a:gd name="connsiteY2" fmla="*/ 182546 h 206266"/>
                <a:gd name="connsiteX3" fmla="*/ 130635 w 206266"/>
                <a:gd name="connsiteY3" fmla="*/ 190109 h 206266"/>
                <a:gd name="connsiteX4" fmla="*/ 89382 w 206266"/>
                <a:gd name="connsiteY4" fmla="*/ 200078 h 206266"/>
                <a:gd name="connsiteX5" fmla="*/ 71162 w 206266"/>
                <a:gd name="connsiteY5" fmla="*/ 203860 h 206266"/>
                <a:gd name="connsiteX6" fmla="*/ 45379 w 206266"/>
                <a:gd name="connsiteY6" fmla="*/ 208329 h 206266"/>
                <a:gd name="connsiteX7" fmla="*/ 25783 w 206266"/>
                <a:gd name="connsiteY7" fmla="*/ 210735 h 206266"/>
                <a:gd name="connsiteX8" fmla="*/ 25783 w 206266"/>
                <a:gd name="connsiteY8" fmla="*/ 145418 h 206266"/>
                <a:gd name="connsiteX9" fmla="*/ 152293 w 206266"/>
                <a:gd name="connsiteY9" fmla="*/ 57411 h 206266"/>
                <a:gd name="connsiteX10" fmla="*/ 154700 w 206266"/>
                <a:gd name="connsiteY10" fmla="*/ 55004 h 206266"/>
                <a:gd name="connsiteX11" fmla="*/ 180483 w 206266"/>
                <a:gd name="connsiteY11" fmla="*/ 25783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266" h="206266">
                  <a:moveTo>
                    <a:pt x="180483" y="25783"/>
                  </a:moveTo>
                  <a:lnTo>
                    <a:pt x="180483" y="174982"/>
                  </a:lnTo>
                  <a:cubicBezTo>
                    <a:pt x="172576" y="177389"/>
                    <a:pt x="164669" y="180139"/>
                    <a:pt x="157106" y="182546"/>
                  </a:cubicBezTo>
                  <a:cubicBezTo>
                    <a:pt x="148168" y="185296"/>
                    <a:pt x="139573" y="187702"/>
                    <a:pt x="130635" y="190109"/>
                  </a:cubicBezTo>
                  <a:cubicBezTo>
                    <a:pt x="116884" y="193890"/>
                    <a:pt x="103133" y="197328"/>
                    <a:pt x="89382" y="200078"/>
                  </a:cubicBezTo>
                  <a:cubicBezTo>
                    <a:pt x="83194" y="201453"/>
                    <a:pt x="77350" y="202828"/>
                    <a:pt x="71162" y="203860"/>
                  </a:cubicBezTo>
                  <a:cubicBezTo>
                    <a:pt x="62567" y="205579"/>
                    <a:pt x="53973" y="206954"/>
                    <a:pt x="45379" y="208329"/>
                  </a:cubicBezTo>
                  <a:cubicBezTo>
                    <a:pt x="38847" y="209360"/>
                    <a:pt x="32315" y="210048"/>
                    <a:pt x="25783" y="210735"/>
                  </a:cubicBezTo>
                  <a:lnTo>
                    <a:pt x="25783" y="145418"/>
                  </a:lnTo>
                  <a:cubicBezTo>
                    <a:pt x="68755" y="126166"/>
                    <a:pt x="111727" y="97633"/>
                    <a:pt x="152293" y="57411"/>
                  </a:cubicBezTo>
                  <a:cubicBezTo>
                    <a:pt x="152981" y="56723"/>
                    <a:pt x="154012" y="56036"/>
                    <a:pt x="154700" y="55004"/>
                  </a:cubicBezTo>
                  <a:cubicBezTo>
                    <a:pt x="164325" y="45035"/>
                    <a:pt x="172920" y="35409"/>
                    <a:pt x="180483" y="25783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B9C3469A-C441-4B34-B9E2-2BFCCA34EA88}"/>
                </a:ext>
              </a:extLst>
            </p:cNvPr>
            <p:cNvSpPr/>
            <p:nvPr/>
          </p:nvSpPr>
          <p:spPr>
            <a:xfrm>
              <a:off x="17417416" y="3699522"/>
              <a:ext cx="137511" cy="446910"/>
            </a:xfrm>
            <a:custGeom>
              <a:avLst/>
              <a:gdLst>
                <a:gd name="connsiteX0" fmla="*/ 145418 w 137510"/>
                <a:gd name="connsiteY0" fmla="*/ 298055 h 446910"/>
                <a:gd name="connsiteX1" fmla="*/ 143699 w 137510"/>
                <a:gd name="connsiteY1" fmla="*/ 308024 h 446910"/>
                <a:gd name="connsiteX2" fmla="*/ 140948 w 137510"/>
                <a:gd name="connsiteY2" fmla="*/ 318337 h 446910"/>
                <a:gd name="connsiteX3" fmla="*/ 137511 w 137510"/>
                <a:gd name="connsiteY3" fmla="*/ 328307 h 446910"/>
                <a:gd name="connsiteX4" fmla="*/ 137511 w 137510"/>
                <a:gd name="connsiteY4" fmla="*/ 328651 h 446910"/>
                <a:gd name="connsiteX5" fmla="*/ 132698 w 137510"/>
                <a:gd name="connsiteY5" fmla="*/ 338620 h 446910"/>
                <a:gd name="connsiteX6" fmla="*/ 127197 w 137510"/>
                <a:gd name="connsiteY6" fmla="*/ 348590 h 446910"/>
                <a:gd name="connsiteX7" fmla="*/ 113103 w 137510"/>
                <a:gd name="connsiteY7" fmla="*/ 368873 h 446910"/>
                <a:gd name="connsiteX8" fmla="*/ 104852 w 137510"/>
                <a:gd name="connsiteY8" fmla="*/ 378842 h 446910"/>
                <a:gd name="connsiteX9" fmla="*/ 98664 w 137510"/>
                <a:gd name="connsiteY9" fmla="*/ 385374 h 446910"/>
                <a:gd name="connsiteX10" fmla="*/ 95570 w 137510"/>
                <a:gd name="connsiteY10" fmla="*/ 388812 h 446910"/>
                <a:gd name="connsiteX11" fmla="*/ 91788 w 137510"/>
                <a:gd name="connsiteY11" fmla="*/ 392937 h 446910"/>
                <a:gd name="connsiteX12" fmla="*/ 89038 w 137510"/>
                <a:gd name="connsiteY12" fmla="*/ 395343 h 446910"/>
                <a:gd name="connsiteX13" fmla="*/ 79756 w 137510"/>
                <a:gd name="connsiteY13" fmla="*/ 403938 h 446910"/>
                <a:gd name="connsiteX14" fmla="*/ 63943 w 137510"/>
                <a:gd name="connsiteY14" fmla="*/ 417689 h 446910"/>
                <a:gd name="connsiteX15" fmla="*/ 62911 w 137510"/>
                <a:gd name="connsiteY15" fmla="*/ 418377 h 446910"/>
                <a:gd name="connsiteX16" fmla="*/ 51910 w 137510"/>
                <a:gd name="connsiteY16" fmla="*/ 426627 h 446910"/>
                <a:gd name="connsiteX17" fmla="*/ 25783 w 137510"/>
                <a:gd name="connsiteY17" fmla="*/ 444847 h 446910"/>
                <a:gd name="connsiteX18" fmla="*/ 25783 w 137510"/>
                <a:gd name="connsiteY18" fmla="*/ 25783 h 446910"/>
                <a:gd name="connsiteX19" fmla="*/ 79069 w 137510"/>
                <a:gd name="connsiteY19" fmla="*/ 143011 h 446910"/>
                <a:gd name="connsiteX20" fmla="*/ 122728 w 137510"/>
                <a:gd name="connsiteY20" fmla="*/ 225174 h 446910"/>
                <a:gd name="connsiteX21" fmla="*/ 145418 w 137510"/>
                <a:gd name="connsiteY21" fmla="*/ 298055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7510" h="446910">
                  <a:moveTo>
                    <a:pt x="145418" y="298055"/>
                  </a:moveTo>
                  <a:cubicBezTo>
                    <a:pt x="145074" y="301492"/>
                    <a:pt x="144730" y="304930"/>
                    <a:pt x="143699" y="308024"/>
                  </a:cubicBezTo>
                  <a:cubicBezTo>
                    <a:pt x="143011" y="311462"/>
                    <a:pt x="142324" y="314900"/>
                    <a:pt x="140948" y="318337"/>
                  </a:cubicBezTo>
                  <a:cubicBezTo>
                    <a:pt x="139917" y="321775"/>
                    <a:pt x="138542" y="325213"/>
                    <a:pt x="137511" y="328307"/>
                  </a:cubicBezTo>
                  <a:lnTo>
                    <a:pt x="137511" y="328651"/>
                  </a:lnTo>
                  <a:cubicBezTo>
                    <a:pt x="136136" y="332089"/>
                    <a:pt x="134417" y="335526"/>
                    <a:pt x="132698" y="338620"/>
                  </a:cubicBezTo>
                  <a:cubicBezTo>
                    <a:pt x="130979" y="341714"/>
                    <a:pt x="129260" y="345496"/>
                    <a:pt x="127197" y="348590"/>
                  </a:cubicBezTo>
                  <a:cubicBezTo>
                    <a:pt x="123072" y="355465"/>
                    <a:pt x="118259" y="361997"/>
                    <a:pt x="113103" y="368873"/>
                  </a:cubicBezTo>
                  <a:cubicBezTo>
                    <a:pt x="110696" y="372310"/>
                    <a:pt x="107946" y="375404"/>
                    <a:pt x="104852" y="378842"/>
                  </a:cubicBezTo>
                  <a:cubicBezTo>
                    <a:pt x="103133" y="381249"/>
                    <a:pt x="100727" y="383311"/>
                    <a:pt x="98664" y="385374"/>
                  </a:cubicBezTo>
                  <a:cubicBezTo>
                    <a:pt x="97633" y="386749"/>
                    <a:pt x="96601" y="387780"/>
                    <a:pt x="95570" y="388812"/>
                  </a:cubicBezTo>
                  <a:cubicBezTo>
                    <a:pt x="94539" y="390187"/>
                    <a:pt x="93163" y="391562"/>
                    <a:pt x="91788" y="392937"/>
                  </a:cubicBezTo>
                  <a:cubicBezTo>
                    <a:pt x="91101" y="393625"/>
                    <a:pt x="90069" y="394656"/>
                    <a:pt x="89038" y="395343"/>
                  </a:cubicBezTo>
                  <a:cubicBezTo>
                    <a:pt x="85944" y="398437"/>
                    <a:pt x="82850" y="401188"/>
                    <a:pt x="79756" y="403938"/>
                  </a:cubicBezTo>
                  <a:cubicBezTo>
                    <a:pt x="74600" y="408751"/>
                    <a:pt x="69099" y="413220"/>
                    <a:pt x="63943" y="417689"/>
                  </a:cubicBezTo>
                  <a:cubicBezTo>
                    <a:pt x="63599" y="418033"/>
                    <a:pt x="63255" y="418377"/>
                    <a:pt x="62911" y="418377"/>
                  </a:cubicBezTo>
                  <a:cubicBezTo>
                    <a:pt x="59473" y="421471"/>
                    <a:pt x="55692" y="423877"/>
                    <a:pt x="51910" y="426627"/>
                  </a:cubicBezTo>
                  <a:cubicBezTo>
                    <a:pt x="43660" y="432815"/>
                    <a:pt x="35065" y="438659"/>
                    <a:pt x="25783" y="444847"/>
                  </a:cubicBezTo>
                  <a:lnTo>
                    <a:pt x="25783" y="25783"/>
                  </a:lnTo>
                  <a:cubicBezTo>
                    <a:pt x="61880" y="60505"/>
                    <a:pt x="64974" y="99352"/>
                    <a:pt x="79069" y="143011"/>
                  </a:cubicBezTo>
                  <a:cubicBezTo>
                    <a:pt x="86975" y="168794"/>
                    <a:pt x="98664" y="196297"/>
                    <a:pt x="122728" y="225174"/>
                  </a:cubicBezTo>
                  <a:cubicBezTo>
                    <a:pt x="141292" y="248551"/>
                    <a:pt x="148168" y="273303"/>
                    <a:pt x="145418" y="298055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88EB4F83-6746-4B6E-9B08-97299705940C}"/>
                </a:ext>
              </a:extLst>
            </p:cNvPr>
            <p:cNvSpPr/>
            <p:nvPr/>
          </p:nvSpPr>
          <p:spPr>
            <a:xfrm>
              <a:off x="17430135" y="3932946"/>
              <a:ext cx="171888" cy="240644"/>
            </a:xfrm>
            <a:custGeom>
              <a:avLst/>
              <a:gdLst>
                <a:gd name="connsiteX0" fmla="*/ 97976 w 171888"/>
                <a:gd name="connsiteY0" fmla="*/ 174639 h 240643"/>
                <a:gd name="connsiteX1" fmla="*/ 55692 w 171888"/>
                <a:gd name="connsiteY1" fmla="*/ 214861 h 240643"/>
                <a:gd name="connsiteX2" fmla="*/ 35753 w 171888"/>
                <a:gd name="connsiteY2" fmla="*/ 231362 h 240643"/>
                <a:gd name="connsiteX3" fmla="*/ 35409 w 171888"/>
                <a:gd name="connsiteY3" fmla="*/ 231706 h 240643"/>
                <a:gd name="connsiteX4" fmla="*/ 25783 w 171888"/>
                <a:gd name="connsiteY4" fmla="*/ 202485 h 240643"/>
                <a:gd name="connsiteX5" fmla="*/ 30596 w 171888"/>
                <a:gd name="connsiteY5" fmla="*/ 199047 h 240643"/>
                <a:gd name="connsiteX6" fmla="*/ 38503 w 171888"/>
                <a:gd name="connsiteY6" fmla="*/ 193546 h 240643"/>
                <a:gd name="connsiteX7" fmla="*/ 49504 w 171888"/>
                <a:gd name="connsiteY7" fmla="*/ 185296 h 240643"/>
                <a:gd name="connsiteX8" fmla="*/ 50535 w 171888"/>
                <a:gd name="connsiteY8" fmla="*/ 184608 h 240643"/>
                <a:gd name="connsiteX9" fmla="*/ 66349 w 171888"/>
                <a:gd name="connsiteY9" fmla="*/ 170857 h 240643"/>
                <a:gd name="connsiteX10" fmla="*/ 75631 w 171888"/>
                <a:gd name="connsiteY10" fmla="*/ 162263 h 240643"/>
                <a:gd name="connsiteX11" fmla="*/ 78381 w 171888"/>
                <a:gd name="connsiteY11" fmla="*/ 159856 h 240643"/>
                <a:gd name="connsiteX12" fmla="*/ 82163 w 171888"/>
                <a:gd name="connsiteY12" fmla="*/ 155731 h 240643"/>
                <a:gd name="connsiteX13" fmla="*/ 85257 w 171888"/>
                <a:gd name="connsiteY13" fmla="*/ 152293 h 240643"/>
                <a:gd name="connsiteX14" fmla="*/ 85600 w 171888"/>
                <a:gd name="connsiteY14" fmla="*/ 151606 h 240643"/>
                <a:gd name="connsiteX15" fmla="*/ 91101 w 171888"/>
                <a:gd name="connsiteY15" fmla="*/ 145761 h 240643"/>
                <a:gd name="connsiteX16" fmla="*/ 99352 w 171888"/>
                <a:gd name="connsiteY16" fmla="*/ 135792 h 240643"/>
                <a:gd name="connsiteX17" fmla="*/ 113446 w 171888"/>
                <a:gd name="connsiteY17" fmla="*/ 115509 h 240643"/>
                <a:gd name="connsiteX18" fmla="*/ 118947 w 171888"/>
                <a:gd name="connsiteY18" fmla="*/ 105540 h 240643"/>
                <a:gd name="connsiteX19" fmla="*/ 123760 w 171888"/>
                <a:gd name="connsiteY19" fmla="*/ 95570 h 240643"/>
                <a:gd name="connsiteX20" fmla="*/ 123760 w 171888"/>
                <a:gd name="connsiteY20" fmla="*/ 95226 h 240643"/>
                <a:gd name="connsiteX21" fmla="*/ 127197 w 171888"/>
                <a:gd name="connsiteY21" fmla="*/ 85257 h 240643"/>
                <a:gd name="connsiteX22" fmla="*/ 129948 w 171888"/>
                <a:gd name="connsiteY22" fmla="*/ 74943 h 240643"/>
                <a:gd name="connsiteX23" fmla="*/ 131667 w 171888"/>
                <a:gd name="connsiteY23" fmla="*/ 64974 h 240643"/>
                <a:gd name="connsiteX24" fmla="*/ 127197 w 171888"/>
                <a:gd name="connsiteY24" fmla="*/ 25783 h 240643"/>
                <a:gd name="connsiteX25" fmla="*/ 158137 w 171888"/>
                <a:gd name="connsiteY25" fmla="*/ 37815 h 240643"/>
                <a:gd name="connsiteX26" fmla="*/ 97976 w 171888"/>
                <a:gd name="connsiteY26" fmla="*/ 174639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1888" h="240643">
                  <a:moveTo>
                    <a:pt x="97976" y="174639"/>
                  </a:moveTo>
                  <a:cubicBezTo>
                    <a:pt x="86288" y="187702"/>
                    <a:pt x="72193" y="201110"/>
                    <a:pt x="55692" y="214861"/>
                  </a:cubicBezTo>
                  <a:cubicBezTo>
                    <a:pt x="49504" y="220361"/>
                    <a:pt x="42628" y="225861"/>
                    <a:pt x="35753" y="231362"/>
                  </a:cubicBezTo>
                  <a:lnTo>
                    <a:pt x="35409" y="231706"/>
                  </a:lnTo>
                  <a:cubicBezTo>
                    <a:pt x="32315" y="221736"/>
                    <a:pt x="29221" y="212110"/>
                    <a:pt x="25783" y="202485"/>
                  </a:cubicBezTo>
                  <a:cubicBezTo>
                    <a:pt x="27158" y="201453"/>
                    <a:pt x="28877" y="200078"/>
                    <a:pt x="30596" y="199047"/>
                  </a:cubicBezTo>
                  <a:cubicBezTo>
                    <a:pt x="33346" y="197328"/>
                    <a:pt x="35753" y="195609"/>
                    <a:pt x="38503" y="193546"/>
                  </a:cubicBezTo>
                  <a:cubicBezTo>
                    <a:pt x="42285" y="190796"/>
                    <a:pt x="46066" y="188046"/>
                    <a:pt x="49504" y="185296"/>
                  </a:cubicBezTo>
                  <a:cubicBezTo>
                    <a:pt x="49848" y="184952"/>
                    <a:pt x="50192" y="184608"/>
                    <a:pt x="50535" y="184608"/>
                  </a:cubicBezTo>
                  <a:cubicBezTo>
                    <a:pt x="56036" y="180139"/>
                    <a:pt x="61536" y="175670"/>
                    <a:pt x="66349" y="170857"/>
                  </a:cubicBezTo>
                  <a:cubicBezTo>
                    <a:pt x="69787" y="168107"/>
                    <a:pt x="72881" y="165357"/>
                    <a:pt x="75631" y="162263"/>
                  </a:cubicBezTo>
                  <a:cubicBezTo>
                    <a:pt x="76662" y="161575"/>
                    <a:pt x="77694" y="160544"/>
                    <a:pt x="78381" y="159856"/>
                  </a:cubicBezTo>
                  <a:cubicBezTo>
                    <a:pt x="79756" y="158481"/>
                    <a:pt x="81131" y="157106"/>
                    <a:pt x="82163" y="155731"/>
                  </a:cubicBezTo>
                  <a:cubicBezTo>
                    <a:pt x="83194" y="154700"/>
                    <a:pt x="84225" y="153668"/>
                    <a:pt x="85257" y="152293"/>
                  </a:cubicBezTo>
                  <a:cubicBezTo>
                    <a:pt x="85600" y="151949"/>
                    <a:pt x="85600" y="151949"/>
                    <a:pt x="85600" y="151606"/>
                  </a:cubicBezTo>
                  <a:cubicBezTo>
                    <a:pt x="87663" y="149887"/>
                    <a:pt x="89726" y="147824"/>
                    <a:pt x="91101" y="145761"/>
                  </a:cubicBezTo>
                  <a:cubicBezTo>
                    <a:pt x="94195" y="142324"/>
                    <a:pt x="96945" y="139230"/>
                    <a:pt x="99352" y="135792"/>
                  </a:cubicBezTo>
                  <a:cubicBezTo>
                    <a:pt x="104508" y="128916"/>
                    <a:pt x="109321" y="122385"/>
                    <a:pt x="113446" y="115509"/>
                  </a:cubicBezTo>
                  <a:cubicBezTo>
                    <a:pt x="115509" y="112071"/>
                    <a:pt x="117572" y="108634"/>
                    <a:pt x="118947" y="105540"/>
                  </a:cubicBezTo>
                  <a:cubicBezTo>
                    <a:pt x="120322" y="102446"/>
                    <a:pt x="122385" y="98664"/>
                    <a:pt x="123760" y="95570"/>
                  </a:cubicBezTo>
                  <a:lnTo>
                    <a:pt x="123760" y="95226"/>
                  </a:lnTo>
                  <a:cubicBezTo>
                    <a:pt x="125135" y="91788"/>
                    <a:pt x="126166" y="88351"/>
                    <a:pt x="127197" y="85257"/>
                  </a:cubicBezTo>
                  <a:cubicBezTo>
                    <a:pt x="128573" y="81819"/>
                    <a:pt x="129260" y="78381"/>
                    <a:pt x="129948" y="74943"/>
                  </a:cubicBezTo>
                  <a:cubicBezTo>
                    <a:pt x="130635" y="71849"/>
                    <a:pt x="131323" y="68412"/>
                    <a:pt x="131667" y="64974"/>
                  </a:cubicBezTo>
                  <a:cubicBezTo>
                    <a:pt x="133042" y="51910"/>
                    <a:pt x="132010" y="38503"/>
                    <a:pt x="127197" y="25783"/>
                  </a:cubicBezTo>
                  <a:cubicBezTo>
                    <a:pt x="137167" y="29221"/>
                    <a:pt x="147480" y="33346"/>
                    <a:pt x="158137" y="37815"/>
                  </a:cubicBezTo>
                  <a:cubicBezTo>
                    <a:pt x="162263" y="75631"/>
                    <a:pt x="147137" y="121697"/>
                    <a:pt x="97976" y="17463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CF5D557A-2CD5-4465-8C29-03470258F02E}"/>
                </a:ext>
              </a:extLst>
            </p:cNvPr>
            <p:cNvSpPr/>
            <p:nvPr/>
          </p:nvSpPr>
          <p:spPr>
            <a:xfrm>
              <a:off x="16821994" y="4109648"/>
              <a:ext cx="653176" cy="171888"/>
            </a:xfrm>
            <a:custGeom>
              <a:avLst/>
              <a:gdLst>
                <a:gd name="connsiteX0" fmla="*/ 643550 w 653175"/>
                <a:gd name="connsiteY0" fmla="*/ 54661 h 171888"/>
                <a:gd name="connsiteX1" fmla="*/ 52254 w 653175"/>
                <a:gd name="connsiteY1" fmla="*/ 150918 h 171888"/>
                <a:gd name="connsiteX2" fmla="*/ 25783 w 653175"/>
                <a:gd name="connsiteY2" fmla="*/ 143355 h 171888"/>
                <a:gd name="connsiteX3" fmla="*/ 25783 w 653175"/>
                <a:gd name="connsiteY3" fmla="*/ 143011 h 171888"/>
                <a:gd name="connsiteX4" fmla="*/ 34034 w 653175"/>
                <a:gd name="connsiteY4" fmla="*/ 118603 h 171888"/>
                <a:gd name="connsiteX5" fmla="*/ 54317 w 653175"/>
                <a:gd name="connsiteY5" fmla="*/ 124791 h 171888"/>
                <a:gd name="connsiteX6" fmla="*/ 71506 w 653175"/>
                <a:gd name="connsiteY6" fmla="*/ 129260 h 171888"/>
                <a:gd name="connsiteX7" fmla="*/ 75287 w 653175"/>
                <a:gd name="connsiteY7" fmla="*/ 130292 h 171888"/>
                <a:gd name="connsiteX8" fmla="*/ 94539 w 653175"/>
                <a:gd name="connsiteY8" fmla="*/ 134417 h 171888"/>
                <a:gd name="connsiteX9" fmla="*/ 114478 w 653175"/>
                <a:gd name="connsiteY9" fmla="*/ 138198 h 171888"/>
                <a:gd name="connsiteX10" fmla="*/ 134761 w 653175"/>
                <a:gd name="connsiteY10" fmla="*/ 141292 h 171888"/>
                <a:gd name="connsiteX11" fmla="*/ 155387 w 653175"/>
                <a:gd name="connsiteY11" fmla="*/ 144043 h 171888"/>
                <a:gd name="connsiteX12" fmla="*/ 173607 w 653175"/>
                <a:gd name="connsiteY12" fmla="*/ 145761 h 171888"/>
                <a:gd name="connsiteX13" fmla="*/ 192171 w 653175"/>
                <a:gd name="connsiteY13" fmla="*/ 147137 h 171888"/>
                <a:gd name="connsiteX14" fmla="*/ 207985 w 653175"/>
                <a:gd name="connsiteY14" fmla="*/ 147824 h 171888"/>
                <a:gd name="connsiteX15" fmla="*/ 209016 w 653175"/>
                <a:gd name="connsiteY15" fmla="*/ 147824 h 171888"/>
                <a:gd name="connsiteX16" fmla="*/ 233081 w 653175"/>
                <a:gd name="connsiteY16" fmla="*/ 148168 h 171888"/>
                <a:gd name="connsiteX17" fmla="*/ 254739 w 653175"/>
                <a:gd name="connsiteY17" fmla="*/ 147824 h 171888"/>
                <a:gd name="connsiteX18" fmla="*/ 281553 w 653175"/>
                <a:gd name="connsiteY18" fmla="*/ 146449 h 171888"/>
                <a:gd name="connsiteX19" fmla="*/ 304930 w 653175"/>
                <a:gd name="connsiteY19" fmla="*/ 144043 h 171888"/>
                <a:gd name="connsiteX20" fmla="*/ 310430 w 653175"/>
                <a:gd name="connsiteY20" fmla="*/ 143355 h 171888"/>
                <a:gd name="connsiteX21" fmla="*/ 310430 w 653175"/>
                <a:gd name="connsiteY21" fmla="*/ 143011 h 171888"/>
                <a:gd name="connsiteX22" fmla="*/ 330026 w 653175"/>
                <a:gd name="connsiteY22" fmla="*/ 140605 h 171888"/>
                <a:gd name="connsiteX23" fmla="*/ 355809 w 653175"/>
                <a:gd name="connsiteY23" fmla="*/ 136136 h 171888"/>
                <a:gd name="connsiteX24" fmla="*/ 374029 w 653175"/>
                <a:gd name="connsiteY24" fmla="*/ 132354 h 171888"/>
                <a:gd name="connsiteX25" fmla="*/ 415282 w 653175"/>
                <a:gd name="connsiteY25" fmla="*/ 122385 h 171888"/>
                <a:gd name="connsiteX26" fmla="*/ 441753 w 653175"/>
                <a:gd name="connsiteY26" fmla="*/ 114822 h 171888"/>
                <a:gd name="connsiteX27" fmla="*/ 465130 w 653175"/>
                <a:gd name="connsiteY27" fmla="*/ 107258 h 171888"/>
                <a:gd name="connsiteX28" fmla="*/ 467536 w 653175"/>
                <a:gd name="connsiteY28" fmla="*/ 106571 h 171888"/>
                <a:gd name="connsiteX29" fmla="*/ 488507 w 653175"/>
                <a:gd name="connsiteY29" fmla="*/ 99008 h 171888"/>
                <a:gd name="connsiteX30" fmla="*/ 509134 w 653175"/>
                <a:gd name="connsiteY30" fmla="*/ 91101 h 171888"/>
                <a:gd name="connsiteX31" fmla="*/ 529073 w 653175"/>
                <a:gd name="connsiteY31" fmla="*/ 82850 h 171888"/>
                <a:gd name="connsiteX32" fmla="*/ 567576 w 653175"/>
                <a:gd name="connsiteY32" fmla="*/ 64630 h 171888"/>
                <a:gd name="connsiteX33" fmla="*/ 585796 w 653175"/>
                <a:gd name="connsiteY33" fmla="*/ 55004 h 171888"/>
                <a:gd name="connsiteX34" fmla="*/ 620173 w 653175"/>
                <a:gd name="connsiteY34" fmla="*/ 34721 h 171888"/>
                <a:gd name="connsiteX35" fmla="*/ 633581 w 653175"/>
                <a:gd name="connsiteY35" fmla="*/ 25783 h 171888"/>
                <a:gd name="connsiteX36" fmla="*/ 643550 w 653175"/>
                <a:gd name="connsiteY36" fmla="*/ 54661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53175" h="171888">
                  <a:moveTo>
                    <a:pt x="643550" y="54661"/>
                  </a:moveTo>
                  <a:cubicBezTo>
                    <a:pt x="402906" y="222080"/>
                    <a:pt x="135792" y="172576"/>
                    <a:pt x="52254" y="150918"/>
                  </a:cubicBezTo>
                  <a:cubicBezTo>
                    <a:pt x="35409" y="146449"/>
                    <a:pt x="25783" y="143355"/>
                    <a:pt x="25783" y="143355"/>
                  </a:cubicBezTo>
                  <a:lnTo>
                    <a:pt x="25783" y="143011"/>
                  </a:lnTo>
                  <a:lnTo>
                    <a:pt x="34034" y="118603"/>
                  </a:lnTo>
                  <a:cubicBezTo>
                    <a:pt x="40909" y="121010"/>
                    <a:pt x="47441" y="122728"/>
                    <a:pt x="54317" y="124791"/>
                  </a:cubicBezTo>
                  <a:cubicBezTo>
                    <a:pt x="59817" y="126510"/>
                    <a:pt x="66005" y="127885"/>
                    <a:pt x="71506" y="129260"/>
                  </a:cubicBezTo>
                  <a:cubicBezTo>
                    <a:pt x="72881" y="129604"/>
                    <a:pt x="73912" y="129948"/>
                    <a:pt x="75287" y="130292"/>
                  </a:cubicBezTo>
                  <a:cubicBezTo>
                    <a:pt x="81819" y="131667"/>
                    <a:pt x="88007" y="133042"/>
                    <a:pt x="94539" y="134417"/>
                  </a:cubicBezTo>
                  <a:cubicBezTo>
                    <a:pt x="101414" y="135792"/>
                    <a:pt x="107602" y="137167"/>
                    <a:pt x="114478" y="138198"/>
                  </a:cubicBezTo>
                  <a:cubicBezTo>
                    <a:pt x="121353" y="139573"/>
                    <a:pt x="127885" y="140605"/>
                    <a:pt x="134761" y="141292"/>
                  </a:cubicBezTo>
                  <a:cubicBezTo>
                    <a:pt x="141636" y="142324"/>
                    <a:pt x="148512" y="143355"/>
                    <a:pt x="155387" y="144043"/>
                  </a:cubicBezTo>
                  <a:cubicBezTo>
                    <a:pt x="161575" y="144730"/>
                    <a:pt x="167419" y="145418"/>
                    <a:pt x="173607" y="145761"/>
                  </a:cubicBezTo>
                  <a:cubicBezTo>
                    <a:pt x="179795" y="146105"/>
                    <a:pt x="185983" y="146449"/>
                    <a:pt x="192171" y="147137"/>
                  </a:cubicBezTo>
                  <a:cubicBezTo>
                    <a:pt x="197328" y="147480"/>
                    <a:pt x="202828" y="147824"/>
                    <a:pt x="207985" y="147824"/>
                  </a:cubicBezTo>
                  <a:lnTo>
                    <a:pt x="209016" y="147824"/>
                  </a:lnTo>
                  <a:cubicBezTo>
                    <a:pt x="216923" y="148168"/>
                    <a:pt x="225174" y="148168"/>
                    <a:pt x="233081" y="148168"/>
                  </a:cubicBezTo>
                  <a:cubicBezTo>
                    <a:pt x="240300" y="148168"/>
                    <a:pt x="247519" y="147824"/>
                    <a:pt x="254739" y="147824"/>
                  </a:cubicBezTo>
                  <a:cubicBezTo>
                    <a:pt x="263677" y="147480"/>
                    <a:pt x="272271" y="147137"/>
                    <a:pt x="281553" y="146449"/>
                  </a:cubicBezTo>
                  <a:cubicBezTo>
                    <a:pt x="289460" y="145761"/>
                    <a:pt x="297367" y="145074"/>
                    <a:pt x="304930" y="144043"/>
                  </a:cubicBezTo>
                  <a:cubicBezTo>
                    <a:pt x="306993" y="143699"/>
                    <a:pt x="308712" y="143699"/>
                    <a:pt x="310430" y="143355"/>
                  </a:cubicBezTo>
                  <a:lnTo>
                    <a:pt x="310430" y="143011"/>
                  </a:lnTo>
                  <a:cubicBezTo>
                    <a:pt x="316962" y="142324"/>
                    <a:pt x="323494" y="141636"/>
                    <a:pt x="330026" y="140605"/>
                  </a:cubicBezTo>
                  <a:cubicBezTo>
                    <a:pt x="338620" y="139230"/>
                    <a:pt x="347215" y="137855"/>
                    <a:pt x="355809" y="136136"/>
                  </a:cubicBezTo>
                  <a:cubicBezTo>
                    <a:pt x="361997" y="135104"/>
                    <a:pt x="367841" y="133729"/>
                    <a:pt x="374029" y="132354"/>
                  </a:cubicBezTo>
                  <a:cubicBezTo>
                    <a:pt x="387780" y="129604"/>
                    <a:pt x="401875" y="126166"/>
                    <a:pt x="415282" y="122385"/>
                  </a:cubicBezTo>
                  <a:cubicBezTo>
                    <a:pt x="424221" y="119978"/>
                    <a:pt x="432815" y="117572"/>
                    <a:pt x="441753" y="114822"/>
                  </a:cubicBezTo>
                  <a:cubicBezTo>
                    <a:pt x="449660" y="112415"/>
                    <a:pt x="457567" y="109665"/>
                    <a:pt x="465130" y="107258"/>
                  </a:cubicBezTo>
                  <a:cubicBezTo>
                    <a:pt x="465818" y="106915"/>
                    <a:pt x="466505" y="106571"/>
                    <a:pt x="467536" y="106571"/>
                  </a:cubicBezTo>
                  <a:cubicBezTo>
                    <a:pt x="474756" y="104164"/>
                    <a:pt x="481631" y="101758"/>
                    <a:pt x="488507" y="99008"/>
                  </a:cubicBezTo>
                  <a:cubicBezTo>
                    <a:pt x="495382" y="96601"/>
                    <a:pt x="502258" y="93851"/>
                    <a:pt x="509134" y="91101"/>
                  </a:cubicBezTo>
                  <a:cubicBezTo>
                    <a:pt x="516009" y="88351"/>
                    <a:pt x="522541" y="85600"/>
                    <a:pt x="529073" y="82850"/>
                  </a:cubicBezTo>
                  <a:cubicBezTo>
                    <a:pt x="542136" y="77350"/>
                    <a:pt x="555200" y="71162"/>
                    <a:pt x="567576" y="64630"/>
                  </a:cubicBezTo>
                  <a:cubicBezTo>
                    <a:pt x="573764" y="61536"/>
                    <a:pt x="579951" y="58442"/>
                    <a:pt x="585796" y="55004"/>
                  </a:cubicBezTo>
                  <a:cubicBezTo>
                    <a:pt x="597828" y="48473"/>
                    <a:pt x="609173" y="41597"/>
                    <a:pt x="620173" y="34721"/>
                  </a:cubicBezTo>
                  <a:cubicBezTo>
                    <a:pt x="624642" y="31627"/>
                    <a:pt x="629112" y="28877"/>
                    <a:pt x="633581" y="25783"/>
                  </a:cubicBezTo>
                  <a:cubicBezTo>
                    <a:pt x="637362" y="35065"/>
                    <a:pt x="640800" y="44691"/>
                    <a:pt x="643550" y="5466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DE4BF23A-74F9-475C-AEAA-9C6E243ABA55}"/>
                </a:ext>
              </a:extLst>
            </p:cNvPr>
            <p:cNvSpPr/>
            <p:nvPr/>
          </p:nvSpPr>
          <p:spPr>
            <a:xfrm>
              <a:off x="16410150" y="4710570"/>
              <a:ext cx="171888" cy="137511"/>
            </a:xfrm>
            <a:custGeom>
              <a:avLst/>
              <a:gdLst>
                <a:gd name="connsiteX0" fmla="*/ 172232 w 171888"/>
                <a:gd name="connsiteY0" fmla="*/ 124104 h 137510"/>
                <a:gd name="connsiteX1" fmla="*/ 25783 w 171888"/>
                <a:gd name="connsiteY1" fmla="*/ 53285 h 137510"/>
                <a:gd name="connsiteX2" fmla="*/ 26127 w 171888"/>
                <a:gd name="connsiteY2" fmla="*/ 25783 h 137510"/>
                <a:gd name="connsiteX3" fmla="*/ 33003 w 171888"/>
                <a:gd name="connsiteY3" fmla="*/ 28877 h 137510"/>
                <a:gd name="connsiteX4" fmla="*/ 70474 w 171888"/>
                <a:gd name="connsiteY4" fmla="*/ 46066 h 137510"/>
                <a:gd name="connsiteX5" fmla="*/ 83882 w 171888"/>
                <a:gd name="connsiteY5" fmla="*/ 52254 h 137510"/>
                <a:gd name="connsiteX6" fmla="*/ 129604 w 171888"/>
                <a:gd name="connsiteY6" fmla="*/ 73224 h 137510"/>
                <a:gd name="connsiteX7" fmla="*/ 142667 w 171888"/>
                <a:gd name="connsiteY7" fmla="*/ 79412 h 137510"/>
                <a:gd name="connsiteX8" fmla="*/ 149543 w 171888"/>
                <a:gd name="connsiteY8" fmla="*/ 82506 h 137510"/>
                <a:gd name="connsiteX9" fmla="*/ 167419 w 171888"/>
                <a:gd name="connsiteY9" fmla="*/ 90757 h 137510"/>
                <a:gd name="connsiteX10" fmla="*/ 172232 w 171888"/>
                <a:gd name="connsiteY10" fmla="*/ 124104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88" h="137510">
                  <a:moveTo>
                    <a:pt x="172232" y="124104"/>
                  </a:moveTo>
                  <a:lnTo>
                    <a:pt x="25783" y="53285"/>
                  </a:lnTo>
                  <a:cubicBezTo>
                    <a:pt x="25783" y="44003"/>
                    <a:pt x="25783" y="35065"/>
                    <a:pt x="26127" y="25783"/>
                  </a:cubicBezTo>
                  <a:lnTo>
                    <a:pt x="33003" y="28877"/>
                  </a:lnTo>
                  <a:lnTo>
                    <a:pt x="70474" y="46066"/>
                  </a:lnTo>
                  <a:lnTo>
                    <a:pt x="83882" y="52254"/>
                  </a:lnTo>
                  <a:lnTo>
                    <a:pt x="129604" y="73224"/>
                  </a:lnTo>
                  <a:lnTo>
                    <a:pt x="142667" y="79412"/>
                  </a:lnTo>
                  <a:lnTo>
                    <a:pt x="149543" y="82506"/>
                  </a:lnTo>
                  <a:lnTo>
                    <a:pt x="167419" y="90757"/>
                  </a:lnTo>
                  <a:cubicBezTo>
                    <a:pt x="168794" y="102446"/>
                    <a:pt x="170513" y="113446"/>
                    <a:pt x="172232" y="12410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BCA23929-4846-47EA-AF47-EBC0E7E2A0F2}"/>
                </a:ext>
              </a:extLst>
            </p:cNvPr>
            <p:cNvSpPr/>
            <p:nvPr/>
          </p:nvSpPr>
          <p:spPr>
            <a:xfrm>
              <a:off x="16551786" y="4209687"/>
              <a:ext cx="343777" cy="653176"/>
            </a:xfrm>
            <a:custGeom>
              <a:avLst/>
              <a:gdLst>
                <a:gd name="connsiteX0" fmla="*/ 322463 w 343776"/>
                <a:gd name="connsiteY0" fmla="*/ 25783 h 653176"/>
                <a:gd name="connsiteX1" fmla="*/ 322463 w 343776"/>
                <a:gd name="connsiteY1" fmla="*/ 50879 h 653176"/>
                <a:gd name="connsiteX2" fmla="*/ 225861 w 343776"/>
                <a:gd name="connsiteY2" fmla="*/ 303555 h 653176"/>
                <a:gd name="connsiteX3" fmla="*/ 43660 w 343776"/>
                <a:gd name="connsiteY3" fmla="*/ 631862 h 653176"/>
                <a:gd name="connsiteX4" fmla="*/ 30596 w 343776"/>
                <a:gd name="connsiteY4" fmla="*/ 625330 h 653176"/>
                <a:gd name="connsiteX5" fmla="*/ 25783 w 343776"/>
                <a:gd name="connsiteY5" fmla="*/ 592328 h 653176"/>
                <a:gd name="connsiteX6" fmla="*/ 29909 w 343776"/>
                <a:gd name="connsiteY6" fmla="*/ 594390 h 653176"/>
                <a:gd name="connsiteX7" fmla="*/ 44003 w 343776"/>
                <a:gd name="connsiteY7" fmla="*/ 600922 h 653176"/>
                <a:gd name="connsiteX8" fmla="*/ 162263 w 343776"/>
                <a:gd name="connsiteY8" fmla="*/ 404282 h 653176"/>
                <a:gd name="connsiteX9" fmla="*/ 209704 w 343776"/>
                <a:gd name="connsiteY9" fmla="*/ 225518 h 653176"/>
                <a:gd name="connsiteX10" fmla="*/ 212454 w 343776"/>
                <a:gd name="connsiteY10" fmla="*/ 210048 h 653176"/>
                <a:gd name="connsiteX11" fmla="*/ 212798 w 343776"/>
                <a:gd name="connsiteY11" fmla="*/ 209704 h 653176"/>
                <a:gd name="connsiteX12" fmla="*/ 322463 w 343776"/>
                <a:gd name="connsiteY12" fmla="*/ 25783 h 65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3776" h="653176">
                  <a:moveTo>
                    <a:pt x="322463" y="25783"/>
                  </a:moveTo>
                  <a:lnTo>
                    <a:pt x="322463" y="50879"/>
                  </a:lnTo>
                  <a:cubicBezTo>
                    <a:pt x="322463" y="50879"/>
                    <a:pt x="259895" y="82850"/>
                    <a:pt x="225861" y="303555"/>
                  </a:cubicBezTo>
                  <a:cubicBezTo>
                    <a:pt x="191827" y="524260"/>
                    <a:pt x="43660" y="631862"/>
                    <a:pt x="43660" y="631862"/>
                  </a:cubicBezTo>
                  <a:lnTo>
                    <a:pt x="30596" y="625330"/>
                  </a:lnTo>
                  <a:cubicBezTo>
                    <a:pt x="28877" y="614673"/>
                    <a:pt x="27158" y="603329"/>
                    <a:pt x="25783" y="592328"/>
                  </a:cubicBezTo>
                  <a:lnTo>
                    <a:pt x="29909" y="594390"/>
                  </a:lnTo>
                  <a:lnTo>
                    <a:pt x="44003" y="600922"/>
                  </a:lnTo>
                  <a:cubicBezTo>
                    <a:pt x="89726" y="548668"/>
                    <a:pt x="130979" y="484038"/>
                    <a:pt x="162263" y="404282"/>
                  </a:cubicBezTo>
                  <a:cubicBezTo>
                    <a:pt x="182889" y="351684"/>
                    <a:pt x="199047" y="292210"/>
                    <a:pt x="209704" y="225518"/>
                  </a:cubicBezTo>
                  <a:cubicBezTo>
                    <a:pt x="210391" y="220361"/>
                    <a:pt x="211423" y="214861"/>
                    <a:pt x="212454" y="210048"/>
                  </a:cubicBezTo>
                  <a:lnTo>
                    <a:pt x="212798" y="209704"/>
                  </a:lnTo>
                  <a:cubicBezTo>
                    <a:pt x="232049" y="102789"/>
                    <a:pt x="275709" y="50191"/>
                    <a:pt x="322463" y="2578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CA360D93-A397-45CA-9059-BFFE69D3ABED}"/>
                </a:ext>
              </a:extLst>
            </p:cNvPr>
            <p:cNvSpPr/>
            <p:nvPr/>
          </p:nvSpPr>
          <p:spPr>
            <a:xfrm>
              <a:off x="16369584" y="4777606"/>
              <a:ext cx="240644" cy="171888"/>
            </a:xfrm>
            <a:custGeom>
              <a:avLst/>
              <a:gdLst>
                <a:gd name="connsiteX0" fmla="*/ 29909 w 240643"/>
                <a:gd name="connsiteY0" fmla="*/ 169826 h 171888"/>
                <a:gd name="connsiteX1" fmla="*/ 25783 w 240643"/>
                <a:gd name="connsiteY1" fmla="*/ 171888 h 171888"/>
                <a:gd name="connsiteX2" fmla="*/ 42628 w 240643"/>
                <a:gd name="connsiteY2" fmla="*/ 178076 h 171888"/>
                <a:gd name="connsiteX3" fmla="*/ 46754 w 240643"/>
                <a:gd name="connsiteY3" fmla="*/ 176014 h 171888"/>
                <a:gd name="connsiteX4" fmla="*/ 226205 w 240643"/>
                <a:gd name="connsiteY4" fmla="*/ 32315 h 171888"/>
                <a:gd name="connsiteX5" fmla="*/ 212110 w 240643"/>
                <a:gd name="connsiteY5" fmla="*/ 25783 h 171888"/>
                <a:gd name="connsiteX6" fmla="*/ 29909 w 240643"/>
                <a:gd name="connsiteY6" fmla="*/ 169826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643" h="171888">
                  <a:moveTo>
                    <a:pt x="29909" y="169826"/>
                  </a:moveTo>
                  <a:cubicBezTo>
                    <a:pt x="28533" y="170513"/>
                    <a:pt x="27158" y="171201"/>
                    <a:pt x="25783" y="171888"/>
                  </a:cubicBezTo>
                  <a:cubicBezTo>
                    <a:pt x="31627" y="173951"/>
                    <a:pt x="37128" y="176014"/>
                    <a:pt x="42628" y="178076"/>
                  </a:cubicBezTo>
                  <a:cubicBezTo>
                    <a:pt x="44003" y="177389"/>
                    <a:pt x="45379" y="176701"/>
                    <a:pt x="46754" y="176014"/>
                  </a:cubicBezTo>
                  <a:cubicBezTo>
                    <a:pt x="106915" y="142324"/>
                    <a:pt x="169826" y="96258"/>
                    <a:pt x="226205" y="32315"/>
                  </a:cubicBezTo>
                  <a:lnTo>
                    <a:pt x="212110" y="25783"/>
                  </a:lnTo>
                  <a:cubicBezTo>
                    <a:pt x="167763" y="77694"/>
                    <a:pt x="94882" y="132698"/>
                    <a:pt x="29909" y="169826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CA7DD65F-A6D8-43D5-A899-49D42D942502}"/>
                </a:ext>
              </a:extLst>
            </p:cNvPr>
            <p:cNvSpPr/>
            <p:nvPr/>
          </p:nvSpPr>
          <p:spPr>
            <a:xfrm>
              <a:off x="16239980" y="4730853"/>
              <a:ext cx="275021" cy="171888"/>
            </a:xfrm>
            <a:custGeom>
              <a:avLst/>
              <a:gdLst>
                <a:gd name="connsiteX0" fmla="*/ 25783 w 275021"/>
                <a:gd name="connsiteY0" fmla="*/ 156075 h 171888"/>
                <a:gd name="connsiteX1" fmla="*/ 41597 w 275021"/>
                <a:gd name="connsiteY1" fmla="*/ 163982 h 171888"/>
                <a:gd name="connsiteX2" fmla="*/ 60849 w 275021"/>
                <a:gd name="connsiteY2" fmla="*/ 155387 h 171888"/>
                <a:gd name="connsiteX3" fmla="*/ 254051 w 275021"/>
                <a:gd name="connsiteY3" fmla="*/ 31971 h 171888"/>
                <a:gd name="connsiteX4" fmla="*/ 240644 w 275021"/>
                <a:gd name="connsiteY4" fmla="*/ 25783 h 171888"/>
                <a:gd name="connsiteX5" fmla="*/ 25783 w 275021"/>
                <a:gd name="connsiteY5" fmla="*/ 156075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021" h="171888">
                  <a:moveTo>
                    <a:pt x="25783" y="156075"/>
                  </a:moveTo>
                  <a:cubicBezTo>
                    <a:pt x="30940" y="158825"/>
                    <a:pt x="36097" y="161575"/>
                    <a:pt x="41597" y="163982"/>
                  </a:cubicBezTo>
                  <a:cubicBezTo>
                    <a:pt x="48129" y="161231"/>
                    <a:pt x="54661" y="158137"/>
                    <a:pt x="60849" y="155387"/>
                  </a:cubicBezTo>
                  <a:cubicBezTo>
                    <a:pt x="177045" y="101070"/>
                    <a:pt x="236862" y="48816"/>
                    <a:pt x="254051" y="31971"/>
                  </a:cubicBezTo>
                  <a:lnTo>
                    <a:pt x="240644" y="25783"/>
                  </a:lnTo>
                  <a:cubicBezTo>
                    <a:pt x="217955" y="46754"/>
                    <a:pt x="150230" y="102102"/>
                    <a:pt x="25783" y="156075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5DC149E7-CFBF-40A2-9414-D5D0B07A39F3}"/>
                </a:ext>
              </a:extLst>
            </p:cNvPr>
            <p:cNvSpPr/>
            <p:nvPr/>
          </p:nvSpPr>
          <p:spPr>
            <a:xfrm>
              <a:off x="16312517" y="4758355"/>
              <a:ext cx="240644" cy="171888"/>
            </a:xfrm>
            <a:custGeom>
              <a:avLst/>
              <a:gdLst>
                <a:gd name="connsiteX0" fmla="*/ 25783 w 240643"/>
                <a:gd name="connsiteY0" fmla="*/ 163638 h 171888"/>
                <a:gd name="connsiteX1" fmla="*/ 41597 w 240643"/>
                <a:gd name="connsiteY1" fmla="*/ 170513 h 171888"/>
                <a:gd name="connsiteX2" fmla="*/ 240300 w 240643"/>
                <a:gd name="connsiteY2" fmla="*/ 31627 h 171888"/>
                <a:gd name="connsiteX3" fmla="*/ 227237 w 240643"/>
                <a:gd name="connsiteY3" fmla="*/ 25783 h 171888"/>
                <a:gd name="connsiteX4" fmla="*/ 25783 w 240643"/>
                <a:gd name="connsiteY4" fmla="*/ 163638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643" h="171888">
                  <a:moveTo>
                    <a:pt x="25783" y="163638"/>
                  </a:moveTo>
                  <a:cubicBezTo>
                    <a:pt x="31284" y="166044"/>
                    <a:pt x="36440" y="168451"/>
                    <a:pt x="41597" y="170513"/>
                  </a:cubicBezTo>
                  <a:cubicBezTo>
                    <a:pt x="168107" y="103821"/>
                    <a:pt x="222767" y="50879"/>
                    <a:pt x="240300" y="31627"/>
                  </a:cubicBezTo>
                  <a:lnTo>
                    <a:pt x="227237" y="25783"/>
                  </a:lnTo>
                  <a:cubicBezTo>
                    <a:pt x="206954" y="47097"/>
                    <a:pt x="149887" y="99352"/>
                    <a:pt x="25783" y="163638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83B2FBA5-C55B-4D1D-96A2-4845201A210B}"/>
              </a:ext>
            </a:extLst>
          </p:cNvPr>
          <p:cNvGrpSpPr/>
          <p:nvPr/>
        </p:nvGrpSpPr>
        <p:grpSpPr>
          <a:xfrm>
            <a:off x="18953896" y="4388065"/>
            <a:ext cx="1608624" cy="2184774"/>
            <a:chOff x="17524727" y="4141364"/>
            <a:chExt cx="1608624" cy="2184774"/>
          </a:xfrm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F4727ADB-B983-45ED-ACB0-CD4885D98A1D}"/>
                </a:ext>
              </a:extLst>
            </p:cNvPr>
            <p:cNvSpPr/>
            <p:nvPr/>
          </p:nvSpPr>
          <p:spPr>
            <a:xfrm>
              <a:off x="18233473" y="4216135"/>
              <a:ext cx="198472" cy="2071549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2 h 1590675"/>
                <a:gd name="connsiteX3" fmla="*/ 7144 w 152400"/>
                <a:gd name="connsiteY3" fmla="*/ 1585532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2"/>
                  </a:lnTo>
                  <a:lnTo>
                    <a:pt x="7144" y="1585532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8C98086F-E788-452F-9810-C3FEC2BA6A7E}"/>
                </a:ext>
              </a:extLst>
            </p:cNvPr>
            <p:cNvSpPr/>
            <p:nvPr/>
          </p:nvSpPr>
          <p:spPr>
            <a:xfrm>
              <a:off x="18233597" y="4216135"/>
              <a:ext cx="198472" cy="2071549"/>
            </a:xfrm>
            <a:custGeom>
              <a:avLst/>
              <a:gdLst>
                <a:gd name="connsiteX0" fmla="*/ 150209 w 152400"/>
                <a:gd name="connsiteY0" fmla="*/ 712375 h 1590675"/>
                <a:gd name="connsiteX1" fmla="*/ 138779 w 152400"/>
                <a:gd name="connsiteY1" fmla="*/ 856012 h 1590675"/>
                <a:gd name="connsiteX2" fmla="*/ 137636 w 152400"/>
                <a:gd name="connsiteY2" fmla="*/ 905065 h 1590675"/>
                <a:gd name="connsiteX3" fmla="*/ 138017 w 152400"/>
                <a:gd name="connsiteY3" fmla="*/ 908971 h 1590675"/>
                <a:gd name="connsiteX4" fmla="*/ 145828 w 152400"/>
                <a:gd name="connsiteY4" fmla="*/ 949738 h 1590675"/>
                <a:gd name="connsiteX5" fmla="*/ 150209 w 152400"/>
                <a:gd name="connsiteY5" fmla="*/ 977551 h 1590675"/>
                <a:gd name="connsiteX6" fmla="*/ 150209 w 152400"/>
                <a:gd name="connsiteY6" fmla="*/ 1585436 h 1590675"/>
                <a:gd name="connsiteX7" fmla="*/ 139255 w 152400"/>
                <a:gd name="connsiteY7" fmla="*/ 1585436 h 1590675"/>
                <a:gd name="connsiteX8" fmla="*/ 140208 w 152400"/>
                <a:gd name="connsiteY8" fmla="*/ 1378268 h 1590675"/>
                <a:gd name="connsiteX9" fmla="*/ 133350 w 152400"/>
                <a:gd name="connsiteY9" fmla="*/ 1235202 h 1590675"/>
                <a:gd name="connsiteX10" fmla="*/ 120110 w 152400"/>
                <a:gd name="connsiteY10" fmla="*/ 1164050 h 1590675"/>
                <a:gd name="connsiteX11" fmla="*/ 109728 w 152400"/>
                <a:gd name="connsiteY11" fmla="*/ 1128617 h 1590675"/>
                <a:gd name="connsiteX12" fmla="*/ 114395 w 152400"/>
                <a:gd name="connsiteY12" fmla="*/ 1585436 h 1590675"/>
                <a:gd name="connsiteX13" fmla="*/ 70199 w 152400"/>
                <a:gd name="connsiteY13" fmla="*/ 1585436 h 1590675"/>
                <a:gd name="connsiteX14" fmla="*/ 71152 w 152400"/>
                <a:gd name="connsiteY14" fmla="*/ 1084040 h 1590675"/>
                <a:gd name="connsiteX15" fmla="*/ 62198 w 152400"/>
                <a:gd name="connsiteY15" fmla="*/ 966883 h 1590675"/>
                <a:gd name="connsiteX16" fmla="*/ 61436 w 152400"/>
                <a:gd name="connsiteY16" fmla="*/ 855821 h 1590675"/>
                <a:gd name="connsiteX17" fmla="*/ 74486 w 152400"/>
                <a:gd name="connsiteY17" fmla="*/ 767429 h 1590675"/>
                <a:gd name="connsiteX18" fmla="*/ 112490 w 152400"/>
                <a:gd name="connsiteY18" fmla="*/ 573119 h 1590675"/>
                <a:gd name="connsiteX19" fmla="*/ 120682 w 152400"/>
                <a:gd name="connsiteY19" fmla="*/ 400431 h 1590675"/>
                <a:gd name="connsiteX20" fmla="*/ 46863 w 152400"/>
                <a:gd name="connsiteY20" fmla="*/ 689801 h 1590675"/>
                <a:gd name="connsiteX21" fmla="*/ 21336 w 152400"/>
                <a:gd name="connsiteY21" fmla="*/ 836009 h 1590675"/>
                <a:gd name="connsiteX22" fmla="*/ 13526 w 152400"/>
                <a:gd name="connsiteY22" fmla="*/ 906875 h 1590675"/>
                <a:gd name="connsiteX23" fmla="*/ 13145 w 152400"/>
                <a:gd name="connsiteY23" fmla="*/ 981647 h 1590675"/>
                <a:gd name="connsiteX24" fmla="*/ 25718 w 152400"/>
                <a:gd name="connsiteY24" fmla="*/ 1061371 h 1590675"/>
                <a:gd name="connsiteX25" fmla="*/ 22574 w 152400"/>
                <a:gd name="connsiteY25" fmla="*/ 1585341 h 1590675"/>
                <a:gd name="connsiteX26" fmla="*/ 19050 w 152400"/>
                <a:gd name="connsiteY26" fmla="*/ 1585341 h 1590675"/>
                <a:gd name="connsiteX27" fmla="*/ 17812 w 152400"/>
                <a:gd name="connsiteY27" fmla="*/ 1585055 h 1590675"/>
                <a:gd name="connsiteX28" fmla="*/ 16859 w 152400"/>
                <a:gd name="connsiteY28" fmla="*/ 1585341 h 1590675"/>
                <a:gd name="connsiteX29" fmla="*/ 15526 w 152400"/>
                <a:gd name="connsiteY29" fmla="*/ 1585341 h 1590675"/>
                <a:gd name="connsiteX30" fmla="*/ 7144 w 152400"/>
                <a:gd name="connsiteY30" fmla="*/ 1578197 h 1590675"/>
                <a:gd name="connsiteX31" fmla="*/ 7144 w 152400"/>
                <a:gd name="connsiteY31" fmla="*/ 1176814 h 1590675"/>
                <a:gd name="connsiteX32" fmla="*/ 14669 w 152400"/>
                <a:gd name="connsiteY32" fmla="*/ 1103948 h 1590675"/>
                <a:gd name="connsiteX33" fmla="*/ 7144 w 152400"/>
                <a:gd name="connsiteY33" fmla="*/ 1080611 h 1590675"/>
                <a:gd name="connsiteX34" fmla="*/ 7144 w 152400"/>
                <a:gd name="connsiteY34" fmla="*/ 622935 h 1590675"/>
                <a:gd name="connsiteX35" fmla="*/ 7144 w 152400"/>
                <a:gd name="connsiteY35" fmla="*/ 433292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7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375 h 1590675"/>
                <a:gd name="connsiteX43" fmla="*/ 150209 w 152400"/>
                <a:gd name="connsiteY43" fmla="*/ 712375 h 1590675"/>
                <a:gd name="connsiteX44" fmla="*/ 150209 w 152400"/>
                <a:gd name="connsiteY44" fmla="*/ 864680 h 1590675"/>
                <a:gd name="connsiteX45" fmla="*/ 150209 w 152400"/>
                <a:gd name="connsiteY45" fmla="*/ 832295 h 1590675"/>
                <a:gd name="connsiteX46" fmla="*/ 145066 w 152400"/>
                <a:gd name="connsiteY46" fmla="*/ 830199 h 1590675"/>
                <a:gd name="connsiteX47" fmla="*/ 150209 w 152400"/>
                <a:gd name="connsiteY47" fmla="*/ 864680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375"/>
                  </a:moveTo>
                  <a:lnTo>
                    <a:pt x="138779" y="856012"/>
                  </a:lnTo>
                  <a:cubicBezTo>
                    <a:pt x="137446" y="872300"/>
                    <a:pt x="136208" y="888682"/>
                    <a:pt x="137636" y="905065"/>
                  </a:cubicBezTo>
                  <a:cubicBezTo>
                    <a:pt x="137732" y="906399"/>
                    <a:pt x="137922" y="907732"/>
                    <a:pt x="138017" y="908971"/>
                  </a:cubicBezTo>
                  <a:cubicBezTo>
                    <a:pt x="139541" y="922592"/>
                    <a:pt x="143066" y="936117"/>
                    <a:pt x="145828" y="949738"/>
                  </a:cubicBezTo>
                  <a:cubicBezTo>
                    <a:pt x="147638" y="958977"/>
                    <a:pt x="149066" y="968311"/>
                    <a:pt x="150209" y="977551"/>
                  </a:cubicBezTo>
                  <a:lnTo>
                    <a:pt x="150209" y="1585436"/>
                  </a:lnTo>
                  <a:lnTo>
                    <a:pt x="139255" y="1585436"/>
                  </a:lnTo>
                  <a:cubicBezTo>
                    <a:pt x="130874" y="1513046"/>
                    <a:pt x="139732" y="1458468"/>
                    <a:pt x="140208" y="1378268"/>
                  </a:cubicBezTo>
                  <a:cubicBezTo>
                    <a:pt x="140494" y="1330643"/>
                    <a:pt x="139446" y="1283018"/>
                    <a:pt x="133350" y="1235202"/>
                  </a:cubicBezTo>
                  <a:cubicBezTo>
                    <a:pt x="130302" y="1211485"/>
                    <a:pt x="126111" y="1187768"/>
                    <a:pt x="120110" y="1164050"/>
                  </a:cubicBezTo>
                  <a:cubicBezTo>
                    <a:pt x="117062" y="1152239"/>
                    <a:pt x="114110" y="1140333"/>
                    <a:pt x="109728" y="1128617"/>
                  </a:cubicBezTo>
                  <a:cubicBezTo>
                    <a:pt x="87059" y="1068705"/>
                    <a:pt x="146209" y="1428560"/>
                    <a:pt x="114395" y="1585436"/>
                  </a:cubicBezTo>
                  <a:lnTo>
                    <a:pt x="70199" y="1585436"/>
                  </a:lnTo>
                  <a:cubicBezTo>
                    <a:pt x="62960" y="1449038"/>
                    <a:pt x="84392" y="1136142"/>
                    <a:pt x="71152" y="1084040"/>
                  </a:cubicBezTo>
                  <a:cubicBezTo>
                    <a:pt x="61722" y="1046798"/>
                    <a:pt x="54483" y="1003745"/>
                    <a:pt x="62198" y="966883"/>
                  </a:cubicBezTo>
                  <a:cubicBezTo>
                    <a:pt x="69818" y="930974"/>
                    <a:pt x="59531" y="892683"/>
                    <a:pt x="61436" y="855821"/>
                  </a:cubicBezTo>
                  <a:cubicBezTo>
                    <a:pt x="62960" y="826103"/>
                    <a:pt x="68771" y="796766"/>
                    <a:pt x="74486" y="767429"/>
                  </a:cubicBezTo>
                  <a:cubicBezTo>
                    <a:pt x="87154" y="702659"/>
                    <a:pt x="99822" y="637889"/>
                    <a:pt x="112490" y="573119"/>
                  </a:cubicBezTo>
                  <a:cubicBezTo>
                    <a:pt x="123730" y="515874"/>
                    <a:pt x="134588" y="458915"/>
                    <a:pt x="120682" y="400431"/>
                  </a:cubicBezTo>
                  <a:cubicBezTo>
                    <a:pt x="91059" y="496062"/>
                    <a:pt x="66389" y="592646"/>
                    <a:pt x="46863" y="689801"/>
                  </a:cubicBezTo>
                  <a:cubicBezTo>
                    <a:pt x="37052" y="738378"/>
                    <a:pt x="28575" y="787146"/>
                    <a:pt x="21336" y="836009"/>
                  </a:cubicBezTo>
                  <a:cubicBezTo>
                    <a:pt x="17812" y="859536"/>
                    <a:pt x="13240" y="883063"/>
                    <a:pt x="13526" y="906875"/>
                  </a:cubicBezTo>
                  <a:cubicBezTo>
                    <a:pt x="13907" y="931831"/>
                    <a:pt x="13716" y="956786"/>
                    <a:pt x="13145" y="981647"/>
                  </a:cubicBezTo>
                  <a:cubicBezTo>
                    <a:pt x="12573" y="1002602"/>
                    <a:pt x="26861" y="1040511"/>
                    <a:pt x="25718" y="1061371"/>
                  </a:cubicBezTo>
                  <a:cubicBezTo>
                    <a:pt x="17621" y="1146524"/>
                    <a:pt x="67913" y="1574102"/>
                    <a:pt x="22574" y="1585341"/>
                  </a:cubicBezTo>
                  <a:lnTo>
                    <a:pt x="19050" y="1585341"/>
                  </a:lnTo>
                  <a:cubicBezTo>
                    <a:pt x="18669" y="1585246"/>
                    <a:pt x="18193" y="1585246"/>
                    <a:pt x="17812" y="1585055"/>
                  </a:cubicBezTo>
                  <a:cubicBezTo>
                    <a:pt x="17812" y="1585055"/>
                    <a:pt x="17526" y="1585246"/>
                    <a:pt x="16859" y="1585341"/>
                  </a:cubicBezTo>
                  <a:lnTo>
                    <a:pt x="15526" y="1585341"/>
                  </a:lnTo>
                  <a:cubicBezTo>
                    <a:pt x="13526" y="1585055"/>
                    <a:pt x="10478" y="1583627"/>
                    <a:pt x="7144" y="1578197"/>
                  </a:cubicBezTo>
                  <a:lnTo>
                    <a:pt x="7144" y="1176814"/>
                  </a:lnTo>
                  <a:cubicBezTo>
                    <a:pt x="9335" y="1153763"/>
                    <a:pt x="11811" y="1129570"/>
                    <a:pt x="14669" y="1103948"/>
                  </a:cubicBezTo>
                  <a:cubicBezTo>
                    <a:pt x="14288" y="1099376"/>
                    <a:pt x="10954" y="1090422"/>
                    <a:pt x="7144" y="1080611"/>
                  </a:cubicBezTo>
                  <a:lnTo>
                    <a:pt x="7144" y="622935"/>
                  </a:lnTo>
                  <a:cubicBezTo>
                    <a:pt x="16097" y="541496"/>
                    <a:pt x="21050" y="460153"/>
                    <a:pt x="7144" y="433292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865" y="103346"/>
                    <a:pt x="63437" y="7144"/>
                  </a:cubicBezTo>
                  <a:lnTo>
                    <a:pt x="150304" y="7144"/>
                  </a:lnTo>
                  <a:lnTo>
                    <a:pt x="150304" y="712375"/>
                  </a:lnTo>
                  <a:lnTo>
                    <a:pt x="150209" y="712375"/>
                  </a:lnTo>
                  <a:close/>
                  <a:moveTo>
                    <a:pt x="150209" y="864680"/>
                  </a:moveTo>
                  <a:lnTo>
                    <a:pt x="150209" y="832295"/>
                  </a:lnTo>
                  <a:cubicBezTo>
                    <a:pt x="148590" y="831247"/>
                    <a:pt x="146876" y="830485"/>
                    <a:pt x="145066" y="830199"/>
                  </a:cubicBezTo>
                  <a:cubicBezTo>
                    <a:pt x="136493" y="828770"/>
                    <a:pt x="144399" y="849630"/>
                    <a:pt x="150209" y="864680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16602C7-7481-4627-BD70-FF345888C7B3}"/>
                </a:ext>
              </a:extLst>
            </p:cNvPr>
            <p:cNvSpPr/>
            <p:nvPr/>
          </p:nvSpPr>
          <p:spPr>
            <a:xfrm>
              <a:off x="17562391" y="4334225"/>
              <a:ext cx="1538156" cy="372135"/>
            </a:xfrm>
            <a:custGeom>
              <a:avLst/>
              <a:gdLst>
                <a:gd name="connsiteX0" fmla="*/ 55340 w 1181100"/>
                <a:gd name="connsiteY0" fmla="*/ 286417 h 285750"/>
                <a:gd name="connsiteX1" fmla="*/ 1132618 w 1181100"/>
                <a:gd name="connsiteY1" fmla="*/ 286417 h 285750"/>
                <a:gd name="connsiteX2" fmla="*/ 1180814 w 1181100"/>
                <a:gd name="connsiteY2" fmla="*/ 238220 h 285750"/>
                <a:gd name="connsiteX3" fmla="*/ 1180814 w 1181100"/>
                <a:gd name="connsiteY3" fmla="*/ 55340 h 285750"/>
                <a:gd name="connsiteX4" fmla="*/ 1132618 w 1181100"/>
                <a:gd name="connsiteY4" fmla="*/ 7144 h 285750"/>
                <a:gd name="connsiteX5" fmla="*/ 55340 w 1181100"/>
                <a:gd name="connsiteY5" fmla="*/ 7144 h 285750"/>
                <a:gd name="connsiteX6" fmla="*/ 7144 w 1181100"/>
                <a:gd name="connsiteY6" fmla="*/ 55340 h 285750"/>
                <a:gd name="connsiteX7" fmla="*/ 7144 w 1181100"/>
                <a:gd name="connsiteY7" fmla="*/ 238220 h 285750"/>
                <a:gd name="connsiteX8" fmla="*/ 55340 w 1181100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100" h="285750">
                  <a:moveTo>
                    <a:pt x="55340" y="286417"/>
                  </a:moveTo>
                  <a:lnTo>
                    <a:pt x="1132618" y="286417"/>
                  </a:lnTo>
                  <a:cubicBezTo>
                    <a:pt x="1159097" y="286417"/>
                    <a:pt x="1180814" y="264700"/>
                    <a:pt x="1180814" y="238220"/>
                  </a:cubicBezTo>
                  <a:lnTo>
                    <a:pt x="1180814" y="55340"/>
                  </a:lnTo>
                  <a:cubicBezTo>
                    <a:pt x="1180814" y="28861"/>
                    <a:pt x="1159097" y="7144"/>
                    <a:pt x="1132618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765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524DCD8-BBC1-47BB-9379-0E1DD37F2598}"/>
                </a:ext>
              </a:extLst>
            </p:cNvPr>
            <p:cNvSpPr/>
            <p:nvPr/>
          </p:nvSpPr>
          <p:spPr>
            <a:xfrm>
              <a:off x="17562391" y="4334845"/>
              <a:ext cx="1538156" cy="248090"/>
            </a:xfrm>
            <a:custGeom>
              <a:avLst/>
              <a:gdLst>
                <a:gd name="connsiteX0" fmla="*/ 7144 w 1181100"/>
                <a:gd name="connsiteY0" fmla="*/ 185357 h 190500"/>
                <a:gd name="connsiteX1" fmla="*/ 106489 w 1181100"/>
                <a:gd name="connsiteY1" fmla="*/ 185452 h 190500"/>
                <a:gd name="connsiteX2" fmla="*/ 190214 w 1181100"/>
                <a:gd name="connsiteY2" fmla="*/ 181166 h 190500"/>
                <a:gd name="connsiteX3" fmla="*/ 220123 w 1181100"/>
                <a:gd name="connsiteY3" fmla="*/ 172307 h 190500"/>
                <a:gd name="connsiteX4" fmla="*/ 144113 w 1181100"/>
                <a:gd name="connsiteY4" fmla="*/ 168688 h 190500"/>
                <a:gd name="connsiteX5" fmla="*/ 50292 w 1181100"/>
                <a:gd name="connsiteY5" fmla="*/ 157829 h 190500"/>
                <a:gd name="connsiteX6" fmla="*/ 352425 w 1181100"/>
                <a:gd name="connsiteY6" fmla="*/ 131636 h 190500"/>
                <a:gd name="connsiteX7" fmla="*/ 402812 w 1181100"/>
                <a:gd name="connsiteY7" fmla="*/ 129254 h 190500"/>
                <a:gd name="connsiteX8" fmla="*/ 406908 w 1181100"/>
                <a:gd name="connsiteY8" fmla="*/ 129445 h 190500"/>
                <a:gd name="connsiteX9" fmla="*/ 449008 w 1181100"/>
                <a:gd name="connsiteY9" fmla="*/ 133636 h 190500"/>
                <a:gd name="connsiteX10" fmla="*/ 580168 w 1181100"/>
                <a:gd name="connsiteY10" fmla="*/ 135160 h 190500"/>
                <a:gd name="connsiteX11" fmla="*/ 523399 w 1181100"/>
                <a:gd name="connsiteY11" fmla="*/ 147638 h 190500"/>
                <a:gd name="connsiteX12" fmla="*/ 386524 w 1181100"/>
                <a:gd name="connsiteY12" fmla="*/ 152495 h 190500"/>
                <a:gd name="connsiteX13" fmla="*/ 353282 w 1181100"/>
                <a:gd name="connsiteY13" fmla="*/ 160782 h 190500"/>
                <a:gd name="connsiteX14" fmla="*/ 399955 w 1181100"/>
                <a:gd name="connsiteY14" fmla="*/ 161449 h 190500"/>
                <a:gd name="connsiteX15" fmla="*/ 450723 w 1181100"/>
                <a:gd name="connsiteY15" fmla="*/ 159163 h 190500"/>
                <a:gd name="connsiteX16" fmla="*/ 565785 w 1181100"/>
                <a:gd name="connsiteY16" fmla="*/ 156972 h 190500"/>
                <a:gd name="connsiteX17" fmla="*/ 795909 w 1181100"/>
                <a:gd name="connsiteY17" fmla="*/ 152495 h 190500"/>
                <a:gd name="connsiteX18" fmla="*/ 1180814 w 1181100"/>
                <a:gd name="connsiteY18" fmla="*/ 146399 h 190500"/>
                <a:gd name="connsiteX19" fmla="*/ 1180814 w 1181100"/>
                <a:gd name="connsiteY19" fmla="*/ 114681 h 190500"/>
                <a:gd name="connsiteX20" fmla="*/ 1095565 w 1181100"/>
                <a:gd name="connsiteY20" fmla="*/ 123158 h 190500"/>
                <a:gd name="connsiteX21" fmla="*/ 1046797 w 1181100"/>
                <a:gd name="connsiteY21" fmla="*/ 105061 h 190500"/>
                <a:gd name="connsiteX22" fmla="*/ 874776 w 1181100"/>
                <a:gd name="connsiteY22" fmla="*/ 116110 h 190500"/>
                <a:gd name="connsiteX23" fmla="*/ 838009 w 1181100"/>
                <a:gd name="connsiteY23" fmla="*/ 110014 h 190500"/>
                <a:gd name="connsiteX24" fmla="*/ 844487 w 1181100"/>
                <a:gd name="connsiteY24" fmla="*/ 99822 h 190500"/>
                <a:gd name="connsiteX25" fmla="*/ 864489 w 1181100"/>
                <a:gd name="connsiteY25" fmla="*/ 96298 h 190500"/>
                <a:gd name="connsiteX26" fmla="*/ 866965 w 1181100"/>
                <a:gd name="connsiteY26" fmla="*/ 89916 h 190500"/>
                <a:gd name="connsiteX27" fmla="*/ 858488 w 1181100"/>
                <a:gd name="connsiteY27" fmla="*/ 85630 h 190500"/>
                <a:gd name="connsiteX28" fmla="*/ 790765 w 1181100"/>
                <a:gd name="connsiteY28" fmla="*/ 84296 h 190500"/>
                <a:gd name="connsiteX29" fmla="*/ 669988 w 1181100"/>
                <a:gd name="connsiteY29" fmla="*/ 81915 h 190500"/>
                <a:gd name="connsiteX30" fmla="*/ 555879 w 1181100"/>
                <a:gd name="connsiteY30" fmla="*/ 85058 h 190500"/>
                <a:gd name="connsiteX31" fmla="*/ 465487 w 1181100"/>
                <a:gd name="connsiteY31" fmla="*/ 97155 h 190500"/>
                <a:gd name="connsiteX32" fmla="*/ 267271 w 1181100"/>
                <a:gd name="connsiteY32" fmla="*/ 130207 h 190500"/>
                <a:gd name="connsiteX33" fmla="*/ 90106 w 1181100"/>
                <a:gd name="connsiteY33" fmla="*/ 141637 h 190500"/>
                <a:gd name="connsiteX34" fmla="*/ 384810 w 1181100"/>
                <a:gd name="connsiteY34" fmla="*/ 80296 h 190500"/>
                <a:gd name="connsiteX35" fmla="*/ 534162 w 1181100"/>
                <a:gd name="connsiteY35" fmla="*/ 57531 h 190500"/>
                <a:gd name="connsiteX36" fmla="*/ 606647 w 1181100"/>
                <a:gd name="connsiteY36" fmla="*/ 49721 h 190500"/>
                <a:gd name="connsiteX37" fmla="*/ 683514 w 1181100"/>
                <a:gd name="connsiteY37" fmla="*/ 47054 h 190500"/>
                <a:gd name="connsiteX38" fmla="*/ 747903 w 1181100"/>
                <a:gd name="connsiteY38" fmla="*/ 43244 h 190500"/>
                <a:gd name="connsiteX39" fmla="*/ 798862 w 1181100"/>
                <a:gd name="connsiteY39" fmla="*/ 42101 h 190500"/>
                <a:gd name="connsiteX40" fmla="*/ 810101 w 1181100"/>
                <a:gd name="connsiteY40" fmla="*/ 41910 h 190500"/>
                <a:gd name="connsiteX41" fmla="*/ 818007 w 1181100"/>
                <a:gd name="connsiteY41" fmla="*/ 34957 h 190500"/>
                <a:gd name="connsiteX42" fmla="*/ 781336 w 1181100"/>
                <a:gd name="connsiteY42" fmla="*/ 31433 h 190500"/>
                <a:gd name="connsiteX43" fmla="*/ 746665 w 1181100"/>
                <a:gd name="connsiteY43" fmla="*/ 31718 h 190500"/>
                <a:gd name="connsiteX44" fmla="*/ 669703 w 1181100"/>
                <a:gd name="connsiteY44" fmla="*/ 31433 h 190500"/>
                <a:gd name="connsiteX45" fmla="*/ 514921 w 1181100"/>
                <a:gd name="connsiteY45" fmla="*/ 31433 h 190500"/>
                <a:gd name="connsiteX46" fmla="*/ 118681 w 1181100"/>
                <a:gd name="connsiteY46" fmla="*/ 40005 h 190500"/>
                <a:gd name="connsiteX47" fmla="*/ 288703 w 1181100"/>
                <a:gd name="connsiteY47" fmla="*/ 7144 h 190500"/>
                <a:gd name="connsiteX48" fmla="*/ 46291 w 1181100"/>
                <a:gd name="connsiteY48" fmla="*/ 7144 h 190500"/>
                <a:gd name="connsiteX49" fmla="*/ 7144 w 1181100"/>
                <a:gd name="connsiteY49" fmla="*/ 51816 h 190500"/>
                <a:gd name="connsiteX50" fmla="*/ 7144 w 1181100"/>
                <a:gd name="connsiteY50" fmla="*/ 18535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1100" h="190500">
                  <a:moveTo>
                    <a:pt x="7144" y="185357"/>
                  </a:moveTo>
                  <a:cubicBezTo>
                    <a:pt x="39148" y="185452"/>
                    <a:pt x="72009" y="185547"/>
                    <a:pt x="106489" y="185452"/>
                  </a:cubicBezTo>
                  <a:cubicBezTo>
                    <a:pt x="134684" y="185357"/>
                    <a:pt x="162211" y="182499"/>
                    <a:pt x="190214" y="181166"/>
                  </a:cubicBezTo>
                  <a:cubicBezTo>
                    <a:pt x="198691" y="180689"/>
                    <a:pt x="231362" y="185452"/>
                    <a:pt x="220123" y="172307"/>
                  </a:cubicBezTo>
                  <a:cubicBezTo>
                    <a:pt x="207264" y="157258"/>
                    <a:pt x="160687" y="168593"/>
                    <a:pt x="144113" y="168688"/>
                  </a:cubicBezTo>
                  <a:cubicBezTo>
                    <a:pt x="112871" y="168783"/>
                    <a:pt x="80867" y="167545"/>
                    <a:pt x="50292" y="157829"/>
                  </a:cubicBezTo>
                  <a:cubicBezTo>
                    <a:pt x="150971" y="149066"/>
                    <a:pt x="251650" y="140399"/>
                    <a:pt x="352425" y="131636"/>
                  </a:cubicBezTo>
                  <a:cubicBezTo>
                    <a:pt x="369094" y="130207"/>
                    <a:pt x="385858" y="128778"/>
                    <a:pt x="402812" y="129254"/>
                  </a:cubicBezTo>
                  <a:cubicBezTo>
                    <a:pt x="404146" y="129254"/>
                    <a:pt x="405479" y="129350"/>
                    <a:pt x="406908" y="129445"/>
                  </a:cubicBezTo>
                  <a:cubicBezTo>
                    <a:pt x="420910" y="130112"/>
                    <a:pt x="435007" y="132112"/>
                    <a:pt x="449008" y="133636"/>
                  </a:cubicBezTo>
                  <a:cubicBezTo>
                    <a:pt x="492823" y="138113"/>
                    <a:pt x="536638" y="136684"/>
                    <a:pt x="580168" y="135160"/>
                  </a:cubicBezTo>
                  <a:cubicBezTo>
                    <a:pt x="564737" y="145733"/>
                    <a:pt x="543401" y="146876"/>
                    <a:pt x="523399" y="147638"/>
                  </a:cubicBezTo>
                  <a:cubicBezTo>
                    <a:pt x="477869" y="149257"/>
                    <a:pt x="432054" y="150019"/>
                    <a:pt x="386524" y="152495"/>
                  </a:cubicBezTo>
                  <a:cubicBezTo>
                    <a:pt x="381095" y="152781"/>
                    <a:pt x="350615" y="152114"/>
                    <a:pt x="353282" y="160782"/>
                  </a:cubicBezTo>
                  <a:cubicBezTo>
                    <a:pt x="357283" y="173546"/>
                    <a:pt x="392430" y="162497"/>
                    <a:pt x="399955" y="161449"/>
                  </a:cubicBezTo>
                  <a:cubicBezTo>
                    <a:pt x="416623" y="159258"/>
                    <a:pt x="433673" y="159544"/>
                    <a:pt x="450723" y="159163"/>
                  </a:cubicBezTo>
                  <a:cubicBezTo>
                    <a:pt x="489109" y="158496"/>
                    <a:pt x="527495" y="157734"/>
                    <a:pt x="565785" y="156972"/>
                  </a:cubicBezTo>
                  <a:cubicBezTo>
                    <a:pt x="642461" y="155448"/>
                    <a:pt x="719233" y="153924"/>
                    <a:pt x="795909" y="152495"/>
                  </a:cubicBezTo>
                  <a:cubicBezTo>
                    <a:pt x="924115" y="150114"/>
                    <a:pt x="1052417" y="147923"/>
                    <a:pt x="1180814" y="146399"/>
                  </a:cubicBezTo>
                  <a:lnTo>
                    <a:pt x="1180814" y="114681"/>
                  </a:lnTo>
                  <a:cubicBezTo>
                    <a:pt x="1087279" y="105251"/>
                    <a:pt x="1192435" y="119634"/>
                    <a:pt x="1095565" y="123158"/>
                  </a:cubicBezTo>
                  <a:cubicBezTo>
                    <a:pt x="907637" y="140303"/>
                    <a:pt x="1068419" y="110871"/>
                    <a:pt x="1046797" y="105061"/>
                  </a:cubicBezTo>
                  <a:cubicBezTo>
                    <a:pt x="1022318" y="103727"/>
                    <a:pt x="899255" y="119444"/>
                    <a:pt x="874776" y="116110"/>
                  </a:cubicBezTo>
                  <a:cubicBezTo>
                    <a:pt x="862584" y="114395"/>
                    <a:pt x="850201" y="112681"/>
                    <a:pt x="838009" y="110014"/>
                  </a:cubicBezTo>
                  <a:cubicBezTo>
                    <a:pt x="820960" y="106204"/>
                    <a:pt x="834866" y="99727"/>
                    <a:pt x="844487" y="99822"/>
                  </a:cubicBezTo>
                  <a:cubicBezTo>
                    <a:pt x="851440" y="99917"/>
                    <a:pt x="859155" y="100584"/>
                    <a:pt x="864489" y="96298"/>
                  </a:cubicBezTo>
                  <a:cubicBezTo>
                    <a:pt x="866299" y="94774"/>
                    <a:pt x="867823" y="92393"/>
                    <a:pt x="866965" y="89916"/>
                  </a:cubicBezTo>
                  <a:cubicBezTo>
                    <a:pt x="865918" y="86582"/>
                    <a:pt x="861727" y="85725"/>
                    <a:pt x="858488" y="85630"/>
                  </a:cubicBezTo>
                  <a:cubicBezTo>
                    <a:pt x="835914" y="84963"/>
                    <a:pt x="813435" y="87440"/>
                    <a:pt x="790765" y="84296"/>
                  </a:cubicBezTo>
                  <a:cubicBezTo>
                    <a:pt x="752094" y="78867"/>
                    <a:pt x="707612" y="75248"/>
                    <a:pt x="669988" y="81915"/>
                  </a:cubicBezTo>
                  <a:cubicBezTo>
                    <a:pt x="633317" y="88392"/>
                    <a:pt x="593693" y="82487"/>
                    <a:pt x="555879" y="85058"/>
                  </a:cubicBezTo>
                  <a:cubicBezTo>
                    <a:pt x="525399" y="87154"/>
                    <a:pt x="495395" y="92107"/>
                    <a:pt x="465487" y="97155"/>
                  </a:cubicBezTo>
                  <a:cubicBezTo>
                    <a:pt x="399383" y="108204"/>
                    <a:pt x="333280" y="119253"/>
                    <a:pt x="267271" y="130207"/>
                  </a:cubicBezTo>
                  <a:cubicBezTo>
                    <a:pt x="208883" y="139922"/>
                    <a:pt x="150781" y="149447"/>
                    <a:pt x="90106" y="141637"/>
                  </a:cubicBezTo>
                  <a:cubicBezTo>
                    <a:pt x="187357" y="117729"/>
                    <a:pt x="285655" y="97250"/>
                    <a:pt x="384810" y="80296"/>
                  </a:cubicBezTo>
                  <a:cubicBezTo>
                    <a:pt x="434340" y="71819"/>
                    <a:pt x="484156" y="64294"/>
                    <a:pt x="534162" y="57531"/>
                  </a:cubicBezTo>
                  <a:cubicBezTo>
                    <a:pt x="558165" y="54293"/>
                    <a:pt x="582263" y="50292"/>
                    <a:pt x="606647" y="49721"/>
                  </a:cubicBezTo>
                  <a:cubicBezTo>
                    <a:pt x="632270" y="49149"/>
                    <a:pt x="657892" y="48292"/>
                    <a:pt x="683514" y="47054"/>
                  </a:cubicBezTo>
                  <a:cubicBezTo>
                    <a:pt x="705040" y="46006"/>
                    <a:pt x="726472" y="44672"/>
                    <a:pt x="747903" y="43244"/>
                  </a:cubicBezTo>
                  <a:cubicBezTo>
                    <a:pt x="764762" y="42101"/>
                    <a:pt x="781717" y="40672"/>
                    <a:pt x="798862" y="42101"/>
                  </a:cubicBezTo>
                  <a:cubicBezTo>
                    <a:pt x="802672" y="42386"/>
                    <a:pt x="806482" y="42767"/>
                    <a:pt x="810101" y="41910"/>
                  </a:cubicBezTo>
                  <a:cubicBezTo>
                    <a:pt x="813721" y="41053"/>
                    <a:pt x="817055" y="38672"/>
                    <a:pt x="818007" y="34957"/>
                  </a:cubicBezTo>
                  <a:cubicBezTo>
                    <a:pt x="818007" y="35052"/>
                    <a:pt x="784574" y="31528"/>
                    <a:pt x="781336" y="31433"/>
                  </a:cubicBezTo>
                  <a:cubicBezTo>
                    <a:pt x="769715" y="31147"/>
                    <a:pt x="758190" y="32099"/>
                    <a:pt x="746665" y="31718"/>
                  </a:cubicBezTo>
                  <a:cubicBezTo>
                    <a:pt x="720947" y="30861"/>
                    <a:pt x="695325" y="31433"/>
                    <a:pt x="669703" y="31433"/>
                  </a:cubicBezTo>
                  <a:cubicBezTo>
                    <a:pt x="618077" y="31337"/>
                    <a:pt x="566452" y="31242"/>
                    <a:pt x="514921" y="31433"/>
                  </a:cubicBezTo>
                  <a:cubicBezTo>
                    <a:pt x="476440" y="31528"/>
                    <a:pt x="43148" y="101156"/>
                    <a:pt x="118681" y="40005"/>
                  </a:cubicBezTo>
                  <a:cubicBezTo>
                    <a:pt x="132588" y="28766"/>
                    <a:pt x="229362" y="16288"/>
                    <a:pt x="288703" y="7144"/>
                  </a:cubicBezTo>
                  <a:lnTo>
                    <a:pt x="46291" y="7144"/>
                  </a:lnTo>
                  <a:cubicBezTo>
                    <a:pt x="22098" y="9716"/>
                    <a:pt x="9525" y="28670"/>
                    <a:pt x="7144" y="51816"/>
                  </a:cubicBezTo>
                  <a:lnTo>
                    <a:pt x="7144" y="18535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58178380-B802-455B-A864-02018CE05AA0}"/>
                </a:ext>
              </a:extLst>
            </p:cNvPr>
            <p:cNvSpPr/>
            <p:nvPr/>
          </p:nvSpPr>
          <p:spPr>
            <a:xfrm>
              <a:off x="17562515" y="4534062"/>
              <a:ext cx="1538156" cy="173663"/>
            </a:xfrm>
            <a:custGeom>
              <a:avLst/>
              <a:gdLst>
                <a:gd name="connsiteX0" fmla="*/ 661321 w 1181100"/>
                <a:gd name="connsiteY0" fmla="*/ 132969 h 133350"/>
                <a:gd name="connsiteX1" fmla="*/ 670369 w 1181100"/>
                <a:gd name="connsiteY1" fmla="*/ 130016 h 133350"/>
                <a:gd name="connsiteX2" fmla="*/ 396526 w 1181100"/>
                <a:gd name="connsiteY2" fmla="*/ 119824 h 133350"/>
                <a:gd name="connsiteX3" fmla="*/ 351092 w 1181100"/>
                <a:gd name="connsiteY3" fmla="*/ 119824 h 133350"/>
                <a:gd name="connsiteX4" fmla="*/ 347472 w 1181100"/>
                <a:gd name="connsiteY4" fmla="*/ 120110 h 133350"/>
                <a:gd name="connsiteX5" fmla="*/ 310229 w 1181100"/>
                <a:gd name="connsiteY5" fmla="*/ 125349 h 133350"/>
                <a:gd name="connsiteX6" fmla="*/ 192881 w 1181100"/>
                <a:gd name="connsiteY6" fmla="*/ 131921 h 133350"/>
                <a:gd name="connsiteX7" fmla="*/ 195167 w 1181100"/>
                <a:gd name="connsiteY7" fmla="*/ 133160 h 133350"/>
                <a:gd name="connsiteX8" fmla="*/ 45339 w 1181100"/>
                <a:gd name="connsiteY8" fmla="*/ 132969 h 133350"/>
                <a:gd name="connsiteX9" fmla="*/ 23908 w 1181100"/>
                <a:gd name="connsiteY9" fmla="*/ 123539 h 133350"/>
                <a:gd name="connsiteX10" fmla="*/ 45625 w 1181100"/>
                <a:gd name="connsiteY10" fmla="*/ 121634 h 133350"/>
                <a:gd name="connsiteX11" fmla="*/ 110680 w 1181100"/>
                <a:gd name="connsiteY11" fmla="*/ 112776 h 133350"/>
                <a:gd name="connsiteX12" fmla="*/ 142875 w 1181100"/>
                <a:gd name="connsiteY12" fmla="*/ 106109 h 133350"/>
                <a:gd name="connsiteX13" fmla="*/ 13811 w 1181100"/>
                <a:gd name="connsiteY13" fmla="*/ 111062 h 133350"/>
                <a:gd name="connsiteX14" fmla="*/ 7144 w 1181100"/>
                <a:gd name="connsiteY14" fmla="*/ 86392 h 133350"/>
                <a:gd name="connsiteX15" fmla="*/ 182118 w 1181100"/>
                <a:gd name="connsiteY15" fmla="*/ 82391 h 133350"/>
                <a:gd name="connsiteX16" fmla="*/ 290036 w 1181100"/>
                <a:gd name="connsiteY16" fmla="*/ 75533 h 133350"/>
                <a:gd name="connsiteX17" fmla="*/ 392620 w 1181100"/>
                <a:gd name="connsiteY17" fmla="*/ 73628 h 133350"/>
                <a:gd name="connsiteX18" fmla="*/ 475012 w 1181100"/>
                <a:gd name="connsiteY18" fmla="*/ 80296 h 133350"/>
                <a:gd name="connsiteX19" fmla="*/ 656653 w 1181100"/>
                <a:gd name="connsiteY19" fmla="*/ 100584 h 133350"/>
                <a:gd name="connsiteX20" fmla="*/ 816769 w 1181100"/>
                <a:gd name="connsiteY20" fmla="*/ 103251 h 133350"/>
                <a:gd name="connsiteX21" fmla="*/ 545211 w 1181100"/>
                <a:gd name="connsiteY21" fmla="*/ 62770 h 133350"/>
                <a:gd name="connsiteX22" fmla="*/ 408623 w 1181100"/>
                <a:gd name="connsiteY22" fmla="*/ 49339 h 133350"/>
                <a:gd name="connsiteX23" fmla="*/ 342709 w 1181100"/>
                <a:gd name="connsiteY23" fmla="*/ 45625 h 133350"/>
                <a:gd name="connsiteX24" fmla="*/ 273558 w 1181100"/>
                <a:gd name="connsiteY24" fmla="*/ 46387 h 133350"/>
                <a:gd name="connsiteX25" fmla="*/ 200501 w 1181100"/>
                <a:gd name="connsiteY25" fmla="*/ 54959 h 133350"/>
                <a:gd name="connsiteX26" fmla="*/ 7144 w 1181100"/>
                <a:gd name="connsiteY26" fmla="*/ 62484 h 133350"/>
                <a:gd name="connsiteX27" fmla="*/ 7144 w 1181100"/>
                <a:gd name="connsiteY27" fmla="*/ 41624 h 133350"/>
                <a:gd name="connsiteX28" fmla="*/ 160592 w 1181100"/>
                <a:gd name="connsiteY28" fmla="*/ 48768 h 133350"/>
                <a:gd name="connsiteX29" fmla="*/ 215075 w 1181100"/>
                <a:gd name="connsiteY29" fmla="*/ 35814 h 133350"/>
                <a:gd name="connsiteX30" fmla="*/ 284035 w 1181100"/>
                <a:gd name="connsiteY30" fmla="*/ 32480 h 133350"/>
                <a:gd name="connsiteX31" fmla="*/ 422719 w 1181100"/>
                <a:gd name="connsiteY31" fmla="*/ 26289 h 133350"/>
                <a:gd name="connsiteX32" fmla="*/ 778764 w 1181100"/>
                <a:gd name="connsiteY32" fmla="*/ 17717 h 133350"/>
                <a:gd name="connsiteX33" fmla="*/ 1137190 w 1181100"/>
                <a:gd name="connsiteY33" fmla="*/ 7144 h 133350"/>
                <a:gd name="connsiteX34" fmla="*/ 1180719 w 1181100"/>
                <a:gd name="connsiteY34" fmla="*/ 11335 h 133350"/>
                <a:gd name="connsiteX35" fmla="*/ 1180719 w 1181100"/>
                <a:gd name="connsiteY35" fmla="*/ 32861 h 133350"/>
                <a:gd name="connsiteX36" fmla="*/ 964406 w 1181100"/>
                <a:gd name="connsiteY36" fmla="*/ 44768 h 133350"/>
                <a:gd name="connsiteX37" fmla="*/ 1180719 w 1181100"/>
                <a:gd name="connsiteY37" fmla="*/ 68675 h 133350"/>
                <a:gd name="connsiteX38" fmla="*/ 1180719 w 1181100"/>
                <a:gd name="connsiteY38" fmla="*/ 82010 h 133350"/>
                <a:gd name="connsiteX39" fmla="*/ 1089755 w 1181100"/>
                <a:gd name="connsiteY39" fmla="*/ 133255 h 133350"/>
                <a:gd name="connsiteX40" fmla="*/ 1068895 w 1181100"/>
                <a:gd name="connsiteY40" fmla="*/ 133255 h 133350"/>
                <a:gd name="connsiteX41" fmla="*/ 661321 w 1181100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81100" h="133350">
                  <a:moveTo>
                    <a:pt x="661321" y="132969"/>
                  </a:moveTo>
                  <a:cubicBezTo>
                    <a:pt x="664369" y="132016"/>
                    <a:pt x="667322" y="131064"/>
                    <a:pt x="670369" y="130016"/>
                  </a:cubicBezTo>
                  <a:cubicBezTo>
                    <a:pt x="579120" y="126587"/>
                    <a:pt x="487775" y="123158"/>
                    <a:pt x="396526" y="119824"/>
                  </a:cubicBezTo>
                  <a:cubicBezTo>
                    <a:pt x="381381" y="119253"/>
                    <a:pt x="366236" y="118682"/>
                    <a:pt x="351092" y="119824"/>
                  </a:cubicBezTo>
                  <a:cubicBezTo>
                    <a:pt x="349853" y="119920"/>
                    <a:pt x="348710" y="120015"/>
                    <a:pt x="347472" y="120110"/>
                  </a:cubicBezTo>
                  <a:cubicBezTo>
                    <a:pt x="334994" y="121253"/>
                    <a:pt x="322707" y="123539"/>
                    <a:pt x="310229" y="125349"/>
                  </a:cubicBezTo>
                  <a:cubicBezTo>
                    <a:pt x="271558" y="130969"/>
                    <a:pt x="232124" y="131445"/>
                    <a:pt x="192881" y="131921"/>
                  </a:cubicBezTo>
                  <a:cubicBezTo>
                    <a:pt x="193643" y="132302"/>
                    <a:pt x="194405" y="132778"/>
                    <a:pt x="195167" y="133160"/>
                  </a:cubicBezTo>
                  <a:lnTo>
                    <a:pt x="45339" y="132969"/>
                  </a:lnTo>
                  <a:cubicBezTo>
                    <a:pt x="36290" y="131731"/>
                    <a:pt x="29242" y="128492"/>
                    <a:pt x="23908" y="123539"/>
                  </a:cubicBezTo>
                  <a:cubicBezTo>
                    <a:pt x="36767" y="122777"/>
                    <a:pt x="32861" y="122872"/>
                    <a:pt x="45625" y="121634"/>
                  </a:cubicBezTo>
                  <a:cubicBezTo>
                    <a:pt x="67437" y="119539"/>
                    <a:pt x="89154" y="116681"/>
                    <a:pt x="110680" y="112776"/>
                  </a:cubicBezTo>
                  <a:cubicBezTo>
                    <a:pt x="121444" y="110776"/>
                    <a:pt x="132302" y="108871"/>
                    <a:pt x="142875" y="106109"/>
                  </a:cubicBezTo>
                  <a:cubicBezTo>
                    <a:pt x="169926" y="98965"/>
                    <a:pt x="107728" y="104966"/>
                    <a:pt x="13811" y="111062"/>
                  </a:cubicBezTo>
                  <a:cubicBezTo>
                    <a:pt x="9716" y="103632"/>
                    <a:pt x="7620" y="95345"/>
                    <a:pt x="7144" y="86392"/>
                  </a:cubicBezTo>
                  <a:cubicBezTo>
                    <a:pt x="89916" y="86582"/>
                    <a:pt x="160687" y="86297"/>
                    <a:pt x="182118" y="82391"/>
                  </a:cubicBezTo>
                  <a:cubicBezTo>
                    <a:pt x="216122" y="76200"/>
                    <a:pt x="255460" y="71342"/>
                    <a:pt x="290036" y="75533"/>
                  </a:cubicBezTo>
                  <a:cubicBezTo>
                    <a:pt x="323659" y="79629"/>
                    <a:pt x="358426" y="72962"/>
                    <a:pt x="392620" y="73628"/>
                  </a:cubicBezTo>
                  <a:cubicBezTo>
                    <a:pt x="420148" y="74200"/>
                    <a:pt x="447675" y="77248"/>
                    <a:pt x="475012" y="80296"/>
                  </a:cubicBezTo>
                  <a:cubicBezTo>
                    <a:pt x="535591" y="87059"/>
                    <a:pt x="596075" y="93821"/>
                    <a:pt x="656653" y="100584"/>
                  </a:cubicBezTo>
                  <a:cubicBezTo>
                    <a:pt x="710184" y="106585"/>
                    <a:pt x="763429" y="112395"/>
                    <a:pt x="816769" y="103251"/>
                  </a:cubicBezTo>
                  <a:cubicBezTo>
                    <a:pt x="726758" y="86773"/>
                    <a:pt x="636175" y="73247"/>
                    <a:pt x="545211" y="62770"/>
                  </a:cubicBezTo>
                  <a:cubicBezTo>
                    <a:pt x="499777" y="57531"/>
                    <a:pt x="454247" y="53054"/>
                    <a:pt x="408623" y="49339"/>
                  </a:cubicBezTo>
                  <a:cubicBezTo>
                    <a:pt x="386715" y="47530"/>
                    <a:pt x="364617" y="45053"/>
                    <a:pt x="342709" y="45625"/>
                  </a:cubicBezTo>
                  <a:cubicBezTo>
                    <a:pt x="319659" y="46196"/>
                    <a:pt x="296609" y="46387"/>
                    <a:pt x="273558" y="46387"/>
                  </a:cubicBezTo>
                  <a:cubicBezTo>
                    <a:pt x="254127" y="46291"/>
                    <a:pt x="219932" y="55436"/>
                    <a:pt x="200501" y="54959"/>
                  </a:cubicBezTo>
                  <a:cubicBezTo>
                    <a:pt x="169735" y="53530"/>
                    <a:pt x="91821" y="58007"/>
                    <a:pt x="7144" y="62484"/>
                  </a:cubicBezTo>
                  <a:lnTo>
                    <a:pt x="7144" y="41624"/>
                  </a:lnTo>
                  <a:cubicBezTo>
                    <a:pt x="51340" y="43243"/>
                    <a:pt x="102108" y="45530"/>
                    <a:pt x="160592" y="48768"/>
                  </a:cubicBezTo>
                  <a:cubicBezTo>
                    <a:pt x="170974" y="48006"/>
                    <a:pt x="204788" y="36576"/>
                    <a:pt x="215075" y="35814"/>
                  </a:cubicBezTo>
                  <a:cubicBezTo>
                    <a:pt x="237934" y="34099"/>
                    <a:pt x="261080" y="33528"/>
                    <a:pt x="284035" y="32480"/>
                  </a:cubicBezTo>
                  <a:cubicBezTo>
                    <a:pt x="330232" y="30290"/>
                    <a:pt x="376523" y="28194"/>
                    <a:pt x="422719" y="26289"/>
                  </a:cubicBezTo>
                  <a:cubicBezTo>
                    <a:pt x="457200" y="24860"/>
                    <a:pt x="854011" y="66770"/>
                    <a:pt x="778764" y="17717"/>
                  </a:cubicBezTo>
                  <a:cubicBezTo>
                    <a:pt x="740188" y="-7429"/>
                    <a:pt x="173926" y="22574"/>
                    <a:pt x="1137190" y="7144"/>
                  </a:cubicBezTo>
                  <a:lnTo>
                    <a:pt x="1180719" y="11335"/>
                  </a:lnTo>
                  <a:lnTo>
                    <a:pt x="1180719" y="32861"/>
                  </a:lnTo>
                  <a:cubicBezTo>
                    <a:pt x="1095947" y="40862"/>
                    <a:pt x="969645" y="37433"/>
                    <a:pt x="964406" y="44768"/>
                  </a:cubicBezTo>
                  <a:cubicBezTo>
                    <a:pt x="948881" y="66866"/>
                    <a:pt x="1106234" y="68580"/>
                    <a:pt x="1180719" y="68675"/>
                  </a:cubicBezTo>
                  <a:lnTo>
                    <a:pt x="1180719" y="82010"/>
                  </a:lnTo>
                  <a:cubicBezTo>
                    <a:pt x="1183577" y="108109"/>
                    <a:pt x="1159383" y="126873"/>
                    <a:pt x="1089755" y="133255"/>
                  </a:cubicBezTo>
                  <a:lnTo>
                    <a:pt x="1068895" y="133255"/>
                  </a:lnTo>
                  <a:lnTo>
                    <a:pt x="661321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1E4129A-5CD2-4C48-B102-C2F9E014FE05}"/>
                </a:ext>
              </a:extLst>
            </p:cNvPr>
            <p:cNvSpPr/>
            <p:nvPr/>
          </p:nvSpPr>
          <p:spPr>
            <a:xfrm>
              <a:off x="18371907" y="4333977"/>
              <a:ext cx="731865" cy="124045"/>
            </a:xfrm>
            <a:custGeom>
              <a:avLst/>
              <a:gdLst>
                <a:gd name="connsiteX0" fmla="*/ 7144 w 561975"/>
                <a:gd name="connsiteY0" fmla="*/ 7239 h 95250"/>
                <a:gd name="connsiteX1" fmla="*/ 17526 w 561975"/>
                <a:gd name="connsiteY1" fmla="*/ 7239 h 95250"/>
                <a:gd name="connsiteX2" fmla="*/ 7144 w 561975"/>
                <a:gd name="connsiteY2" fmla="*/ 7239 h 95250"/>
                <a:gd name="connsiteX3" fmla="*/ 7144 w 561975"/>
                <a:gd name="connsiteY3" fmla="*/ 7239 h 95250"/>
                <a:gd name="connsiteX4" fmla="*/ 117443 w 561975"/>
                <a:gd name="connsiteY4" fmla="*/ 7239 h 95250"/>
                <a:gd name="connsiteX5" fmla="*/ 109538 w 561975"/>
                <a:gd name="connsiteY5" fmla="*/ 14288 h 95250"/>
                <a:gd name="connsiteX6" fmla="*/ 205931 w 561975"/>
                <a:gd name="connsiteY6" fmla="*/ 7239 h 95250"/>
                <a:gd name="connsiteX7" fmla="*/ 117443 w 561975"/>
                <a:gd name="connsiteY7" fmla="*/ 7239 h 95250"/>
                <a:gd name="connsiteX8" fmla="*/ 117443 w 561975"/>
                <a:gd name="connsiteY8" fmla="*/ 7239 h 95250"/>
                <a:gd name="connsiteX9" fmla="*/ 305658 w 561975"/>
                <a:gd name="connsiteY9" fmla="*/ 7144 h 95250"/>
                <a:gd name="connsiteX10" fmla="*/ 318326 w 561975"/>
                <a:gd name="connsiteY10" fmla="*/ 9811 h 95250"/>
                <a:gd name="connsiteX11" fmla="*/ 311849 w 561975"/>
                <a:gd name="connsiteY11" fmla="*/ 19907 h 95250"/>
                <a:gd name="connsiteX12" fmla="*/ 291846 w 561975"/>
                <a:gd name="connsiteY12" fmla="*/ 23336 h 95250"/>
                <a:gd name="connsiteX13" fmla="*/ 289370 w 561975"/>
                <a:gd name="connsiteY13" fmla="*/ 29718 h 95250"/>
                <a:gd name="connsiteX14" fmla="*/ 297847 w 561975"/>
                <a:gd name="connsiteY14" fmla="*/ 34004 h 95250"/>
                <a:gd name="connsiteX15" fmla="*/ 365570 w 561975"/>
                <a:gd name="connsiteY15" fmla="*/ 35528 h 95250"/>
                <a:gd name="connsiteX16" fmla="*/ 486347 w 561975"/>
                <a:gd name="connsiteY16" fmla="*/ 38195 h 95250"/>
                <a:gd name="connsiteX17" fmla="*/ 552164 w 561975"/>
                <a:gd name="connsiteY17" fmla="*/ 35528 h 95250"/>
                <a:gd name="connsiteX18" fmla="*/ 555403 w 561975"/>
                <a:gd name="connsiteY18" fmla="*/ 35624 h 95250"/>
                <a:gd name="connsiteX19" fmla="*/ 517303 w 561975"/>
                <a:gd name="connsiteY19" fmla="*/ 7144 h 95250"/>
                <a:gd name="connsiteX20" fmla="*/ 305658 w 561975"/>
                <a:gd name="connsiteY20" fmla="*/ 7144 h 95250"/>
                <a:gd name="connsiteX21" fmla="*/ 305658 w 561975"/>
                <a:gd name="connsiteY21" fmla="*/ 7144 h 95250"/>
                <a:gd name="connsiteX22" fmla="*/ 559118 w 561975"/>
                <a:gd name="connsiteY22" fmla="*/ 70199 h 95250"/>
                <a:gd name="connsiteX23" fmla="*/ 549402 w 561975"/>
                <a:gd name="connsiteY23" fmla="*/ 70580 h 95250"/>
                <a:gd name="connsiteX24" fmla="*/ 472535 w 561975"/>
                <a:gd name="connsiteY24" fmla="*/ 73152 h 95250"/>
                <a:gd name="connsiteX25" fmla="*/ 408146 w 561975"/>
                <a:gd name="connsiteY25" fmla="*/ 76867 h 95250"/>
                <a:gd name="connsiteX26" fmla="*/ 357188 w 561975"/>
                <a:gd name="connsiteY26" fmla="*/ 77915 h 95250"/>
                <a:gd name="connsiteX27" fmla="*/ 345948 w 561975"/>
                <a:gd name="connsiteY27" fmla="*/ 78010 h 95250"/>
                <a:gd name="connsiteX28" fmla="*/ 338042 w 561975"/>
                <a:gd name="connsiteY28" fmla="*/ 84963 h 95250"/>
                <a:gd name="connsiteX29" fmla="*/ 374618 w 561975"/>
                <a:gd name="connsiteY29" fmla="*/ 88582 h 95250"/>
                <a:gd name="connsiteX30" fmla="*/ 409289 w 561975"/>
                <a:gd name="connsiteY30" fmla="*/ 88392 h 95250"/>
                <a:gd name="connsiteX31" fmla="*/ 486347 w 561975"/>
                <a:gd name="connsiteY31" fmla="*/ 88868 h 95250"/>
                <a:gd name="connsiteX32" fmla="*/ 559213 w 561975"/>
                <a:gd name="connsiteY32" fmla="*/ 89154 h 95250"/>
                <a:gd name="connsiteX33" fmla="*/ 559213 w 561975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61975" h="95250">
                  <a:moveTo>
                    <a:pt x="7144" y="7239"/>
                  </a:moveTo>
                  <a:cubicBezTo>
                    <a:pt x="13526" y="7715"/>
                    <a:pt x="16478" y="7620"/>
                    <a:pt x="17526" y="7239"/>
                  </a:cubicBezTo>
                  <a:lnTo>
                    <a:pt x="7144" y="7239"/>
                  </a:lnTo>
                  <a:lnTo>
                    <a:pt x="7144" y="7239"/>
                  </a:lnTo>
                  <a:close/>
                  <a:moveTo>
                    <a:pt x="117443" y="7239"/>
                  </a:moveTo>
                  <a:cubicBezTo>
                    <a:pt x="109347" y="10287"/>
                    <a:pt x="104489" y="12859"/>
                    <a:pt x="109538" y="14288"/>
                  </a:cubicBezTo>
                  <a:cubicBezTo>
                    <a:pt x="122968" y="15050"/>
                    <a:pt x="165830" y="10763"/>
                    <a:pt x="205931" y="7239"/>
                  </a:cubicBezTo>
                  <a:lnTo>
                    <a:pt x="117443" y="7239"/>
                  </a:lnTo>
                  <a:lnTo>
                    <a:pt x="117443" y="7239"/>
                  </a:lnTo>
                  <a:close/>
                  <a:moveTo>
                    <a:pt x="305658" y="7144"/>
                  </a:moveTo>
                  <a:cubicBezTo>
                    <a:pt x="310039" y="7906"/>
                    <a:pt x="314039" y="8858"/>
                    <a:pt x="318326" y="9811"/>
                  </a:cubicBezTo>
                  <a:cubicBezTo>
                    <a:pt x="335375" y="13621"/>
                    <a:pt x="321469" y="20098"/>
                    <a:pt x="311849" y="19907"/>
                  </a:cubicBezTo>
                  <a:cubicBezTo>
                    <a:pt x="304895" y="19717"/>
                    <a:pt x="297180" y="19145"/>
                    <a:pt x="291846" y="23336"/>
                  </a:cubicBezTo>
                  <a:cubicBezTo>
                    <a:pt x="290036" y="24765"/>
                    <a:pt x="288512" y="27242"/>
                    <a:pt x="289370" y="29718"/>
                  </a:cubicBezTo>
                  <a:cubicBezTo>
                    <a:pt x="290417" y="33147"/>
                    <a:pt x="294608" y="33909"/>
                    <a:pt x="297847" y="34004"/>
                  </a:cubicBezTo>
                  <a:cubicBezTo>
                    <a:pt x="320421" y="34766"/>
                    <a:pt x="342900" y="32290"/>
                    <a:pt x="365570" y="35528"/>
                  </a:cubicBezTo>
                  <a:cubicBezTo>
                    <a:pt x="404241" y="41053"/>
                    <a:pt x="448723" y="44768"/>
                    <a:pt x="486347" y="38195"/>
                  </a:cubicBezTo>
                  <a:cubicBezTo>
                    <a:pt x="507587" y="34481"/>
                    <a:pt x="529876" y="34957"/>
                    <a:pt x="552164" y="35528"/>
                  </a:cubicBezTo>
                  <a:cubicBezTo>
                    <a:pt x="553212" y="35528"/>
                    <a:pt x="555784" y="36767"/>
                    <a:pt x="555403" y="35624"/>
                  </a:cubicBezTo>
                  <a:cubicBezTo>
                    <a:pt x="548831" y="19526"/>
                    <a:pt x="537972" y="8096"/>
                    <a:pt x="517303" y="7144"/>
                  </a:cubicBezTo>
                  <a:lnTo>
                    <a:pt x="305658" y="7144"/>
                  </a:lnTo>
                  <a:lnTo>
                    <a:pt x="305658" y="7144"/>
                  </a:lnTo>
                  <a:close/>
                  <a:moveTo>
                    <a:pt x="559118" y="70199"/>
                  </a:moveTo>
                  <a:cubicBezTo>
                    <a:pt x="555879" y="70390"/>
                    <a:pt x="552641" y="70485"/>
                    <a:pt x="549402" y="70580"/>
                  </a:cubicBezTo>
                  <a:cubicBezTo>
                    <a:pt x="523780" y="71056"/>
                    <a:pt x="498158" y="71914"/>
                    <a:pt x="472535" y="73152"/>
                  </a:cubicBezTo>
                  <a:cubicBezTo>
                    <a:pt x="451009" y="74200"/>
                    <a:pt x="429578" y="75438"/>
                    <a:pt x="408146" y="76867"/>
                  </a:cubicBezTo>
                  <a:cubicBezTo>
                    <a:pt x="391287" y="78010"/>
                    <a:pt x="374333" y="79343"/>
                    <a:pt x="357188" y="77915"/>
                  </a:cubicBezTo>
                  <a:cubicBezTo>
                    <a:pt x="353378" y="77629"/>
                    <a:pt x="349568" y="77153"/>
                    <a:pt x="345948" y="78010"/>
                  </a:cubicBezTo>
                  <a:cubicBezTo>
                    <a:pt x="342329" y="78867"/>
                    <a:pt x="338995" y="81248"/>
                    <a:pt x="338042" y="84963"/>
                  </a:cubicBezTo>
                  <a:cubicBezTo>
                    <a:pt x="338042" y="84868"/>
                    <a:pt x="371475" y="88487"/>
                    <a:pt x="374618" y="88582"/>
                  </a:cubicBezTo>
                  <a:cubicBezTo>
                    <a:pt x="386144" y="88964"/>
                    <a:pt x="397764" y="88011"/>
                    <a:pt x="409289" y="88392"/>
                  </a:cubicBezTo>
                  <a:cubicBezTo>
                    <a:pt x="435007" y="89345"/>
                    <a:pt x="460629" y="88773"/>
                    <a:pt x="486347" y="88868"/>
                  </a:cubicBezTo>
                  <a:cubicBezTo>
                    <a:pt x="510635" y="88964"/>
                    <a:pt x="534924" y="89059"/>
                    <a:pt x="559213" y="89154"/>
                  </a:cubicBezTo>
                  <a:lnTo>
                    <a:pt x="559213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722DF38-9D0F-402C-A94F-4F545B1E70E0}"/>
                </a:ext>
              </a:extLst>
            </p:cNvPr>
            <p:cNvSpPr/>
            <p:nvPr/>
          </p:nvSpPr>
          <p:spPr>
            <a:xfrm>
              <a:off x="18100743" y="5991217"/>
              <a:ext cx="458966" cy="334921"/>
            </a:xfrm>
            <a:custGeom>
              <a:avLst/>
              <a:gdLst>
                <a:gd name="connsiteX0" fmla="*/ 275084 w 352425"/>
                <a:gd name="connsiteY0" fmla="*/ 19812 h 257175"/>
                <a:gd name="connsiteX1" fmla="*/ 138305 w 352425"/>
                <a:gd name="connsiteY1" fmla="*/ 97917 h 257175"/>
                <a:gd name="connsiteX2" fmla="*/ 12575 w 352425"/>
                <a:gd name="connsiteY2" fmla="*/ 206502 h 257175"/>
                <a:gd name="connsiteX3" fmla="*/ 61152 w 352425"/>
                <a:gd name="connsiteY3" fmla="*/ 229933 h 257175"/>
                <a:gd name="connsiteX4" fmla="*/ 225363 w 352425"/>
                <a:gd name="connsiteY4" fmla="*/ 235077 h 257175"/>
                <a:gd name="connsiteX5" fmla="*/ 258701 w 352425"/>
                <a:gd name="connsiteY5" fmla="*/ 228504 h 257175"/>
                <a:gd name="connsiteX6" fmla="*/ 298325 w 352425"/>
                <a:gd name="connsiteY6" fmla="*/ 152114 h 257175"/>
                <a:gd name="connsiteX7" fmla="*/ 275084 w 352425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2425" h="257175">
                  <a:moveTo>
                    <a:pt x="275084" y="19812"/>
                  </a:moveTo>
                  <a:cubicBezTo>
                    <a:pt x="214600" y="170688"/>
                    <a:pt x="223649" y="-48292"/>
                    <a:pt x="138305" y="97917"/>
                  </a:cubicBezTo>
                  <a:cubicBezTo>
                    <a:pt x="96871" y="168878"/>
                    <a:pt x="80202" y="201930"/>
                    <a:pt x="12575" y="206502"/>
                  </a:cubicBezTo>
                  <a:cubicBezTo>
                    <a:pt x="-5142" y="207740"/>
                    <a:pt x="22957" y="230695"/>
                    <a:pt x="61152" y="229933"/>
                  </a:cubicBezTo>
                  <a:cubicBezTo>
                    <a:pt x="104205" y="229171"/>
                    <a:pt x="190502" y="252984"/>
                    <a:pt x="225363" y="235077"/>
                  </a:cubicBezTo>
                  <a:cubicBezTo>
                    <a:pt x="238127" y="228504"/>
                    <a:pt x="248223" y="223170"/>
                    <a:pt x="258701" y="228504"/>
                  </a:cubicBezTo>
                  <a:cubicBezTo>
                    <a:pt x="401290" y="300704"/>
                    <a:pt x="357380" y="232219"/>
                    <a:pt x="298325" y="152114"/>
                  </a:cubicBezTo>
                  <a:cubicBezTo>
                    <a:pt x="250985" y="87725"/>
                    <a:pt x="295848" y="-32004"/>
                    <a:pt x="275084" y="19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6B540CFD-2314-40C3-9C02-CD93859CF331}"/>
                </a:ext>
              </a:extLst>
            </p:cNvPr>
            <p:cNvSpPr/>
            <p:nvPr/>
          </p:nvSpPr>
          <p:spPr>
            <a:xfrm>
              <a:off x="18113770" y="6032521"/>
              <a:ext cx="334921" cy="248090"/>
            </a:xfrm>
            <a:custGeom>
              <a:avLst/>
              <a:gdLst>
                <a:gd name="connsiteX0" fmla="*/ 7144 w 257175"/>
                <a:gd name="connsiteY0" fmla="*/ 174405 h 190500"/>
                <a:gd name="connsiteX1" fmla="*/ 48578 w 257175"/>
                <a:gd name="connsiteY1" fmla="*/ 136971 h 190500"/>
                <a:gd name="connsiteX2" fmla="*/ 96298 w 257175"/>
                <a:gd name="connsiteY2" fmla="*/ 92109 h 190500"/>
                <a:gd name="connsiteX3" fmla="*/ 152781 w 257175"/>
                <a:gd name="connsiteY3" fmla="*/ 12099 h 190500"/>
                <a:gd name="connsiteX4" fmla="*/ 206788 w 257175"/>
                <a:gd name="connsiteY4" fmla="*/ 10003 h 190500"/>
                <a:gd name="connsiteX5" fmla="*/ 246983 w 257175"/>
                <a:gd name="connsiteY5" fmla="*/ 25243 h 190500"/>
                <a:gd name="connsiteX6" fmla="*/ 252413 w 257175"/>
                <a:gd name="connsiteY6" fmla="*/ 16480 h 190500"/>
                <a:gd name="connsiteX7" fmla="*/ 217456 w 257175"/>
                <a:gd name="connsiteY7" fmla="*/ 71439 h 190500"/>
                <a:gd name="connsiteX8" fmla="*/ 155353 w 257175"/>
                <a:gd name="connsiteY8" fmla="*/ 83536 h 190500"/>
                <a:gd name="connsiteX9" fmla="*/ 50863 w 257175"/>
                <a:gd name="connsiteY9" fmla="*/ 179263 h 190500"/>
                <a:gd name="connsiteX10" fmla="*/ 7144 w 2571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190500">
                  <a:moveTo>
                    <a:pt x="7144" y="174405"/>
                  </a:moveTo>
                  <a:cubicBezTo>
                    <a:pt x="7334" y="174405"/>
                    <a:pt x="39148" y="141067"/>
                    <a:pt x="48578" y="136971"/>
                  </a:cubicBezTo>
                  <a:cubicBezTo>
                    <a:pt x="64199" y="130113"/>
                    <a:pt x="88392" y="114778"/>
                    <a:pt x="96298" y="92109"/>
                  </a:cubicBezTo>
                  <a:cubicBezTo>
                    <a:pt x="101822" y="76488"/>
                    <a:pt x="141827" y="-5427"/>
                    <a:pt x="152781" y="12099"/>
                  </a:cubicBezTo>
                  <a:cubicBezTo>
                    <a:pt x="171926" y="42864"/>
                    <a:pt x="176308" y="-4570"/>
                    <a:pt x="206788" y="10003"/>
                  </a:cubicBezTo>
                  <a:cubicBezTo>
                    <a:pt x="216122" y="14480"/>
                    <a:pt x="226886" y="54675"/>
                    <a:pt x="246983" y="25243"/>
                  </a:cubicBezTo>
                  <a:cubicBezTo>
                    <a:pt x="247936" y="23814"/>
                    <a:pt x="251365" y="15242"/>
                    <a:pt x="252413" y="16480"/>
                  </a:cubicBezTo>
                  <a:cubicBezTo>
                    <a:pt x="239840" y="36006"/>
                    <a:pt x="258604" y="44674"/>
                    <a:pt x="217456" y="71439"/>
                  </a:cubicBezTo>
                  <a:cubicBezTo>
                    <a:pt x="202787" y="80964"/>
                    <a:pt x="184785" y="28196"/>
                    <a:pt x="155353" y="83536"/>
                  </a:cubicBezTo>
                  <a:cubicBezTo>
                    <a:pt x="131636" y="128113"/>
                    <a:pt x="87059" y="146782"/>
                    <a:pt x="50863" y="179263"/>
                  </a:cubicBezTo>
                  <a:cubicBezTo>
                    <a:pt x="44768" y="184787"/>
                    <a:pt x="8192" y="189454"/>
                    <a:pt x="714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EDA4BEC3-E772-4ED9-B23C-B47F84D58083}"/>
                </a:ext>
              </a:extLst>
            </p:cNvPr>
            <p:cNvSpPr/>
            <p:nvPr/>
          </p:nvSpPr>
          <p:spPr>
            <a:xfrm>
              <a:off x="18427712" y="6083073"/>
              <a:ext cx="99236" cy="198472"/>
            </a:xfrm>
            <a:custGeom>
              <a:avLst/>
              <a:gdLst>
                <a:gd name="connsiteX0" fmla="*/ 23348 w 76200"/>
                <a:gd name="connsiteY0" fmla="*/ 44052 h 152400"/>
                <a:gd name="connsiteX1" fmla="*/ 72402 w 76200"/>
                <a:gd name="connsiteY1" fmla="*/ 135492 h 152400"/>
                <a:gd name="connsiteX2" fmla="*/ 37350 w 76200"/>
                <a:gd name="connsiteY2" fmla="*/ 126919 h 152400"/>
                <a:gd name="connsiteX3" fmla="*/ 7727 w 76200"/>
                <a:gd name="connsiteY3" fmla="*/ 31669 h 152400"/>
                <a:gd name="connsiteX4" fmla="*/ 18966 w 76200"/>
                <a:gd name="connsiteY4" fmla="*/ 22716 h 152400"/>
                <a:gd name="connsiteX5" fmla="*/ 23348 w 762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152400">
                  <a:moveTo>
                    <a:pt x="23348" y="44052"/>
                  </a:moveTo>
                  <a:cubicBezTo>
                    <a:pt x="27253" y="96725"/>
                    <a:pt x="72878" y="104631"/>
                    <a:pt x="72402" y="135492"/>
                  </a:cubicBezTo>
                  <a:cubicBezTo>
                    <a:pt x="72116" y="150541"/>
                    <a:pt x="51827" y="157780"/>
                    <a:pt x="37350" y="126919"/>
                  </a:cubicBezTo>
                  <a:cubicBezTo>
                    <a:pt x="19347" y="88534"/>
                    <a:pt x="3917" y="97392"/>
                    <a:pt x="7727" y="31669"/>
                  </a:cubicBezTo>
                  <a:cubicBezTo>
                    <a:pt x="8013" y="27288"/>
                    <a:pt x="23729" y="-15098"/>
                    <a:pt x="18966" y="22716"/>
                  </a:cubicBezTo>
                  <a:cubicBezTo>
                    <a:pt x="17823" y="32241"/>
                    <a:pt x="22872" y="37003"/>
                    <a:pt x="23348" y="44052"/>
                  </a:cubicBezTo>
                  <a:close/>
                </a:path>
              </a:pathLst>
            </a:custGeom>
            <a:solidFill>
              <a:srgbClr val="FAFA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F67C60A1-E4B3-4DAB-B7E4-B6574BF29067}"/>
                </a:ext>
              </a:extLst>
            </p:cNvPr>
            <p:cNvSpPr/>
            <p:nvPr/>
          </p:nvSpPr>
          <p:spPr>
            <a:xfrm>
              <a:off x="17562638" y="4812790"/>
              <a:ext cx="1538156" cy="372135"/>
            </a:xfrm>
            <a:custGeom>
              <a:avLst/>
              <a:gdLst>
                <a:gd name="connsiteX0" fmla="*/ 55340 w 1181100"/>
                <a:gd name="connsiteY0" fmla="*/ 286417 h 285750"/>
                <a:gd name="connsiteX1" fmla="*/ 1132618 w 1181100"/>
                <a:gd name="connsiteY1" fmla="*/ 286417 h 285750"/>
                <a:gd name="connsiteX2" fmla="*/ 1180814 w 1181100"/>
                <a:gd name="connsiteY2" fmla="*/ 238220 h 285750"/>
                <a:gd name="connsiteX3" fmla="*/ 1180814 w 1181100"/>
                <a:gd name="connsiteY3" fmla="*/ 55340 h 285750"/>
                <a:gd name="connsiteX4" fmla="*/ 1132618 w 1181100"/>
                <a:gd name="connsiteY4" fmla="*/ 7144 h 285750"/>
                <a:gd name="connsiteX5" fmla="*/ 55340 w 1181100"/>
                <a:gd name="connsiteY5" fmla="*/ 7144 h 285750"/>
                <a:gd name="connsiteX6" fmla="*/ 7144 w 1181100"/>
                <a:gd name="connsiteY6" fmla="*/ 55340 h 285750"/>
                <a:gd name="connsiteX7" fmla="*/ 7144 w 1181100"/>
                <a:gd name="connsiteY7" fmla="*/ 238220 h 285750"/>
                <a:gd name="connsiteX8" fmla="*/ 55340 w 1181100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100" h="285750">
                  <a:moveTo>
                    <a:pt x="55340" y="286417"/>
                  </a:moveTo>
                  <a:lnTo>
                    <a:pt x="1132618" y="286417"/>
                  </a:lnTo>
                  <a:cubicBezTo>
                    <a:pt x="1159097" y="286417"/>
                    <a:pt x="1180814" y="264700"/>
                    <a:pt x="1180814" y="238220"/>
                  </a:cubicBezTo>
                  <a:lnTo>
                    <a:pt x="1180814" y="55340"/>
                  </a:lnTo>
                  <a:cubicBezTo>
                    <a:pt x="1180814" y="28861"/>
                    <a:pt x="1159097" y="7144"/>
                    <a:pt x="1132618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95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E8A6BF91-E345-461E-B14A-E69B0117B955}"/>
                </a:ext>
              </a:extLst>
            </p:cNvPr>
            <p:cNvSpPr/>
            <p:nvPr/>
          </p:nvSpPr>
          <p:spPr>
            <a:xfrm>
              <a:off x="17562638" y="4813286"/>
              <a:ext cx="1538156" cy="248090"/>
            </a:xfrm>
            <a:custGeom>
              <a:avLst/>
              <a:gdLst>
                <a:gd name="connsiteX0" fmla="*/ 1180814 w 1181100"/>
                <a:gd name="connsiteY0" fmla="*/ 185452 h 190500"/>
                <a:gd name="connsiteX1" fmla="*/ 1081469 w 1181100"/>
                <a:gd name="connsiteY1" fmla="*/ 185547 h 190500"/>
                <a:gd name="connsiteX2" fmla="*/ 997744 w 1181100"/>
                <a:gd name="connsiteY2" fmla="*/ 181261 h 190500"/>
                <a:gd name="connsiteX3" fmla="*/ 967835 w 1181100"/>
                <a:gd name="connsiteY3" fmla="*/ 172402 h 190500"/>
                <a:gd name="connsiteX4" fmla="*/ 1043845 w 1181100"/>
                <a:gd name="connsiteY4" fmla="*/ 168783 h 190500"/>
                <a:gd name="connsiteX5" fmla="*/ 1137666 w 1181100"/>
                <a:gd name="connsiteY5" fmla="*/ 157925 h 190500"/>
                <a:gd name="connsiteX6" fmla="*/ 835533 w 1181100"/>
                <a:gd name="connsiteY6" fmla="*/ 131731 h 190500"/>
                <a:gd name="connsiteX7" fmla="*/ 785146 w 1181100"/>
                <a:gd name="connsiteY7" fmla="*/ 129350 h 190500"/>
                <a:gd name="connsiteX8" fmla="*/ 781050 w 1181100"/>
                <a:gd name="connsiteY8" fmla="*/ 129540 h 190500"/>
                <a:gd name="connsiteX9" fmla="*/ 738950 w 1181100"/>
                <a:gd name="connsiteY9" fmla="*/ 133731 h 190500"/>
                <a:gd name="connsiteX10" fmla="*/ 607790 w 1181100"/>
                <a:gd name="connsiteY10" fmla="*/ 135255 h 190500"/>
                <a:gd name="connsiteX11" fmla="*/ 664559 w 1181100"/>
                <a:gd name="connsiteY11" fmla="*/ 147733 h 190500"/>
                <a:gd name="connsiteX12" fmla="*/ 801434 w 1181100"/>
                <a:gd name="connsiteY12" fmla="*/ 152591 h 190500"/>
                <a:gd name="connsiteX13" fmla="*/ 834676 w 1181100"/>
                <a:gd name="connsiteY13" fmla="*/ 160877 h 190500"/>
                <a:gd name="connsiteX14" fmla="*/ 788003 w 1181100"/>
                <a:gd name="connsiteY14" fmla="*/ 161544 h 190500"/>
                <a:gd name="connsiteX15" fmla="*/ 737235 w 1181100"/>
                <a:gd name="connsiteY15" fmla="*/ 159258 h 190500"/>
                <a:gd name="connsiteX16" fmla="*/ 622173 w 1181100"/>
                <a:gd name="connsiteY16" fmla="*/ 157067 h 190500"/>
                <a:gd name="connsiteX17" fmla="*/ 392049 w 1181100"/>
                <a:gd name="connsiteY17" fmla="*/ 152591 h 190500"/>
                <a:gd name="connsiteX18" fmla="*/ 7144 w 1181100"/>
                <a:gd name="connsiteY18" fmla="*/ 146495 h 190500"/>
                <a:gd name="connsiteX19" fmla="*/ 7144 w 1181100"/>
                <a:gd name="connsiteY19" fmla="*/ 114776 h 190500"/>
                <a:gd name="connsiteX20" fmla="*/ 92392 w 1181100"/>
                <a:gd name="connsiteY20" fmla="*/ 123254 h 190500"/>
                <a:gd name="connsiteX21" fmla="*/ 141161 w 1181100"/>
                <a:gd name="connsiteY21" fmla="*/ 105156 h 190500"/>
                <a:gd name="connsiteX22" fmla="*/ 313182 w 1181100"/>
                <a:gd name="connsiteY22" fmla="*/ 116110 h 190500"/>
                <a:gd name="connsiteX23" fmla="*/ 349948 w 1181100"/>
                <a:gd name="connsiteY23" fmla="*/ 110014 h 190500"/>
                <a:gd name="connsiteX24" fmla="*/ 343471 w 1181100"/>
                <a:gd name="connsiteY24" fmla="*/ 99822 h 190500"/>
                <a:gd name="connsiteX25" fmla="*/ 323469 w 1181100"/>
                <a:gd name="connsiteY25" fmla="*/ 96298 h 190500"/>
                <a:gd name="connsiteX26" fmla="*/ 320992 w 1181100"/>
                <a:gd name="connsiteY26" fmla="*/ 89916 h 190500"/>
                <a:gd name="connsiteX27" fmla="*/ 329470 w 1181100"/>
                <a:gd name="connsiteY27" fmla="*/ 85630 h 190500"/>
                <a:gd name="connsiteX28" fmla="*/ 397193 w 1181100"/>
                <a:gd name="connsiteY28" fmla="*/ 84296 h 190500"/>
                <a:gd name="connsiteX29" fmla="*/ 517970 w 1181100"/>
                <a:gd name="connsiteY29" fmla="*/ 81915 h 190500"/>
                <a:gd name="connsiteX30" fmla="*/ 632079 w 1181100"/>
                <a:gd name="connsiteY30" fmla="*/ 85058 h 190500"/>
                <a:gd name="connsiteX31" fmla="*/ 722471 w 1181100"/>
                <a:gd name="connsiteY31" fmla="*/ 97155 h 190500"/>
                <a:gd name="connsiteX32" fmla="*/ 920687 w 1181100"/>
                <a:gd name="connsiteY32" fmla="*/ 130207 h 190500"/>
                <a:gd name="connsiteX33" fmla="*/ 1097852 w 1181100"/>
                <a:gd name="connsiteY33" fmla="*/ 141637 h 190500"/>
                <a:gd name="connsiteX34" fmla="*/ 803148 w 1181100"/>
                <a:gd name="connsiteY34" fmla="*/ 80296 h 190500"/>
                <a:gd name="connsiteX35" fmla="*/ 653796 w 1181100"/>
                <a:gd name="connsiteY35" fmla="*/ 57531 h 190500"/>
                <a:gd name="connsiteX36" fmla="*/ 581311 w 1181100"/>
                <a:gd name="connsiteY36" fmla="*/ 49721 h 190500"/>
                <a:gd name="connsiteX37" fmla="*/ 504444 w 1181100"/>
                <a:gd name="connsiteY37" fmla="*/ 47054 h 190500"/>
                <a:gd name="connsiteX38" fmla="*/ 440055 w 1181100"/>
                <a:gd name="connsiteY38" fmla="*/ 43244 h 190500"/>
                <a:gd name="connsiteX39" fmla="*/ 389096 w 1181100"/>
                <a:gd name="connsiteY39" fmla="*/ 42100 h 190500"/>
                <a:gd name="connsiteX40" fmla="*/ 377857 w 1181100"/>
                <a:gd name="connsiteY40" fmla="*/ 41910 h 190500"/>
                <a:gd name="connsiteX41" fmla="*/ 369951 w 1181100"/>
                <a:gd name="connsiteY41" fmla="*/ 34957 h 190500"/>
                <a:gd name="connsiteX42" fmla="*/ 406622 w 1181100"/>
                <a:gd name="connsiteY42" fmla="*/ 31433 h 190500"/>
                <a:gd name="connsiteX43" fmla="*/ 441293 w 1181100"/>
                <a:gd name="connsiteY43" fmla="*/ 31718 h 190500"/>
                <a:gd name="connsiteX44" fmla="*/ 518255 w 1181100"/>
                <a:gd name="connsiteY44" fmla="*/ 31433 h 190500"/>
                <a:gd name="connsiteX45" fmla="*/ 673037 w 1181100"/>
                <a:gd name="connsiteY45" fmla="*/ 31433 h 190500"/>
                <a:gd name="connsiteX46" fmla="*/ 1069277 w 1181100"/>
                <a:gd name="connsiteY46" fmla="*/ 40005 h 190500"/>
                <a:gd name="connsiteX47" fmla="*/ 899255 w 1181100"/>
                <a:gd name="connsiteY47" fmla="*/ 7144 h 190500"/>
                <a:gd name="connsiteX48" fmla="*/ 1141667 w 1181100"/>
                <a:gd name="connsiteY48" fmla="*/ 7144 h 190500"/>
                <a:gd name="connsiteX49" fmla="*/ 1180814 w 1181100"/>
                <a:gd name="connsiteY49" fmla="*/ 51816 h 190500"/>
                <a:gd name="connsiteX50" fmla="*/ 1180814 w 1181100"/>
                <a:gd name="connsiteY50" fmla="*/ 18545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1100" h="190500">
                  <a:moveTo>
                    <a:pt x="1180814" y="185452"/>
                  </a:moveTo>
                  <a:cubicBezTo>
                    <a:pt x="1148810" y="185547"/>
                    <a:pt x="1115949" y="185642"/>
                    <a:pt x="1081469" y="185547"/>
                  </a:cubicBezTo>
                  <a:cubicBezTo>
                    <a:pt x="1053275" y="185452"/>
                    <a:pt x="1025747" y="182594"/>
                    <a:pt x="997744" y="181261"/>
                  </a:cubicBezTo>
                  <a:cubicBezTo>
                    <a:pt x="989267" y="180785"/>
                    <a:pt x="956596" y="185547"/>
                    <a:pt x="967835" y="172402"/>
                  </a:cubicBezTo>
                  <a:cubicBezTo>
                    <a:pt x="980694" y="157353"/>
                    <a:pt x="1027271" y="168688"/>
                    <a:pt x="1043845" y="168783"/>
                  </a:cubicBezTo>
                  <a:cubicBezTo>
                    <a:pt x="1075087" y="168878"/>
                    <a:pt x="1107091" y="167640"/>
                    <a:pt x="1137666" y="157925"/>
                  </a:cubicBezTo>
                  <a:cubicBezTo>
                    <a:pt x="1036987" y="149162"/>
                    <a:pt x="936308" y="140494"/>
                    <a:pt x="835533" y="131731"/>
                  </a:cubicBezTo>
                  <a:cubicBezTo>
                    <a:pt x="818864" y="130302"/>
                    <a:pt x="802100" y="128873"/>
                    <a:pt x="785146" y="129350"/>
                  </a:cubicBezTo>
                  <a:cubicBezTo>
                    <a:pt x="783812" y="129350"/>
                    <a:pt x="782479" y="129445"/>
                    <a:pt x="781050" y="129540"/>
                  </a:cubicBezTo>
                  <a:cubicBezTo>
                    <a:pt x="767048" y="130207"/>
                    <a:pt x="752951" y="132207"/>
                    <a:pt x="738950" y="133731"/>
                  </a:cubicBezTo>
                  <a:cubicBezTo>
                    <a:pt x="695135" y="138208"/>
                    <a:pt x="651320" y="136779"/>
                    <a:pt x="607790" y="135255"/>
                  </a:cubicBezTo>
                  <a:cubicBezTo>
                    <a:pt x="623221" y="145828"/>
                    <a:pt x="644557" y="146971"/>
                    <a:pt x="664559" y="147733"/>
                  </a:cubicBezTo>
                  <a:cubicBezTo>
                    <a:pt x="710089" y="149352"/>
                    <a:pt x="755904" y="150114"/>
                    <a:pt x="801434" y="152591"/>
                  </a:cubicBezTo>
                  <a:cubicBezTo>
                    <a:pt x="806863" y="152876"/>
                    <a:pt x="837343" y="152210"/>
                    <a:pt x="834676" y="160877"/>
                  </a:cubicBezTo>
                  <a:cubicBezTo>
                    <a:pt x="830675" y="173641"/>
                    <a:pt x="795528" y="162592"/>
                    <a:pt x="788003" y="161544"/>
                  </a:cubicBezTo>
                  <a:cubicBezTo>
                    <a:pt x="771335" y="159353"/>
                    <a:pt x="754285" y="159639"/>
                    <a:pt x="737235" y="159258"/>
                  </a:cubicBezTo>
                  <a:cubicBezTo>
                    <a:pt x="698849" y="158591"/>
                    <a:pt x="660463" y="157829"/>
                    <a:pt x="622173" y="157067"/>
                  </a:cubicBezTo>
                  <a:cubicBezTo>
                    <a:pt x="545497" y="155543"/>
                    <a:pt x="468725" y="154019"/>
                    <a:pt x="392049" y="152591"/>
                  </a:cubicBezTo>
                  <a:cubicBezTo>
                    <a:pt x="263842" y="150209"/>
                    <a:pt x="135541" y="148019"/>
                    <a:pt x="7144" y="146495"/>
                  </a:cubicBezTo>
                  <a:lnTo>
                    <a:pt x="7144" y="114776"/>
                  </a:lnTo>
                  <a:cubicBezTo>
                    <a:pt x="100679" y="105347"/>
                    <a:pt x="-4477" y="119729"/>
                    <a:pt x="92392" y="123254"/>
                  </a:cubicBezTo>
                  <a:cubicBezTo>
                    <a:pt x="280321" y="140398"/>
                    <a:pt x="119539" y="110966"/>
                    <a:pt x="141161" y="105156"/>
                  </a:cubicBezTo>
                  <a:cubicBezTo>
                    <a:pt x="165640" y="103823"/>
                    <a:pt x="288703" y="119539"/>
                    <a:pt x="313182" y="116110"/>
                  </a:cubicBezTo>
                  <a:cubicBezTo>
                    <a:pt x="325374" y="114395"/>
                    <a:pt x="337756" y="112681"/>
                    <a:pt x="349948" y="110014"/>
                  </a:cubicBezTo>
                  <a:cubicBezTo>
                    <a:pt x="366998" y="106204"/>
                    <a:pt x="353092" y="99727"/>
                    <a:pt x="343471" y="99822"/>
                  </a:cubicBezTo>
                  <a:cubicBezTo>
                    <a:pt x="336518" y="99917"/>
                    <a:pt x="328803" y="100584"/>
                    <a:pt x="323469" y="96298"/>
                  </a:cubicBezTo>
                  <a:cubicBezTo>
                    <a:pt x="321659" y="94869"/>
                    <a:pt x="320135" y="92393"/>
                    <a:pt x="320992" y="89916"/>
                  </a:cubicBezTo>
                  <a:cubicBezTo>
                    <a:pt x="322040" y="86582"/>
                    <a:pt x="326231" y="85725"/>
                    <a:pt x="329470" y="85630"/>
                  </a:cubicBezTo>
                  <a:cubicBezTo>
                    <a:pt x="352044" y="84963"/>
                    <a:pt x="374523" y="87440"/>
                    <a:pt x="397193" y="84296"/>
                  </a:cubicBezTo>
                  <a:cubicBezTo>
                    <a:pt x="435864" y="78867"/>
                    <a:pt x="480346" y="75248"/>
                    <a:pt x="517970" y="81915"/>
                  </a:cubicBezTo>
                  <a:cubicBezTo>
                    <a:pt x="554641" y="88392"/>
                    <a:pt x="594265" y="82487"/>
                    <a:pt x="632079" y="85058"/>
                  </a:cubicBezTo>
                  <a:cubicBezTo>
                    <a:pt x="662559" y="87154"/>
                    <a:pt x="692563" y="92107"/>
                    <a:pt x="722471" y="97155"/>
                  </a:cubicBezTo>
                  <a:cubicBezTo>
                    <a:pt x="788575" y="108204"/>
                    <a:pt x="854678" y="119253"/>
                    <a:pt x="920687" y="130207"/>
                  </a:cubicBezTo>
                  <a:cubicBezTo>
                    <a:pt x="979075" y="139922"/>
                    <a:pt x="1037177" y="149447"/>
                    <a:pt x="1097852" y="141637"/>
                  </a:cubicBezTo>
                  <a:cubicBezTo>
                    <a:pt x="1000601" y="117729"/>
                    <a:pt x="902303" y="97250"/>
                    <a:pt x="803148" y="80296"/>
                  </a:cubicBezTo>
                  <a:cubicBezTo>
                    <a:pt x="753618" y="71819"/>
                    <a:pt x="703802" y="64294"/>
                    <a:pt x="653796" y="57531"/>
                  </a:cubicBezTo>
                  <a:cubicBezTo>
                    <a:pt x="629793" y="54293"/>
                    <a:pt x="605695" y="50292"/>
                    <a:pt x="581311" y="49721"/>
                  </a:cubicBezTo>
                  <a:cubicBezTo>
                    <a:pt x="555688" y="49149"/>
                    <a:pt x="530066" y="48292"/>
                    <a:pt x="504444" y="47054"/>
                  </a:cubicBezTo>
                  <a:cubicBezTo>
                    <a:pt x="482918" y="46006"/>
                    <a:pt x="461486" y="44672"/>
                    <a:pt x="440055" y="43244"/>
                  </a:cubicBezTo>
                  <a:cubicBezTo>
                    <a:pt x="423196" y="42100"/>
                    <a:pt x="406241" y="40672"/>
                    <a:pt x="389096" y="42100"/>
                  </a:cubicBezTo>
                  <a:cubicBezTo>
                    <a:pt x="385286" y="42386"/>
                    <a:pt x="381476" y="42767"/>
                    <a:pt x="377857" y="41910"/>
                  </a:cubicBezTo>
                  <a:cubicBezTo>
                    <a:pt x="374237" y="41053"/>
                    <a:pt x="370904" y="38672"/>
                    <a:pt x="369951" y="34957"/>
                  </a:cubicBezTo>
                  <a:cubicBezTo>
                    <a:pt x="369951" y="35052"/>
                    <a:pt x="403384" y="31528"/>
                    <a:pt x="406622" y="31433"/>
                  </a:cubicBezTo>
                  <a:cubicBezTo>
                    <a:pt x="418243" y="31147"/>
                    <a:pt x="429768" y="32099"/>
                    <a:pt x="441293" y="31718"/>
                  </a:cubicBezTo>
                  <a:cubicBezTo>
                    <a:pt x="467011" y="30861"/>
                    <a:pt x="492633" y="31433"/>
                    <a:pt x="518255" y="31433"/>
                  </a:cubicBezTo>
                  <a:cubicBezTo>
                    <a:pt x="569881" y="31337"/>
                    <a:pt x="621506" y="31242"/>
                    <a:pt x="673037" y="31433"/>
                  </a:cubicBezTo>
                  <a:cubicBezTo>
                    <a:pt x="711518" y="31528"/>
                    <a:pt x="1144810" y="101156"/>
                    <a:pt x="1069277" y="40005"/>
                  </a:cubicBezTo>
                  <a:cubicBezTo>
                    <a:pt x="1055370" y="28766"/>
                    <a:pt x="958596" y="16288"/>
                    <a:pt x="899255" y="7144"/>
                  </a:cubicBezTo>
                  <a:lnTo>
                    <a:pt x="1141667" y="7144"/>
                  </a:lnTo>
                  <a:cubicBezTo>
                    <a:pt x="1165860" y="9716"/>
                    <a:pt x="1178433" y="28670"/>
                    <a:pt x="1180814" y="51816"/>
                  </a:cubicBezTo>
                  <a:lnTo>
                    <a:pt x="1180814" y="185452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E47BBCA9-E448-4F6E-9813-C8B9919932E0}"/>
                </a:ext>
              </a:extLst>
            </p:cNvPr>
            <p:cNvSpPr/>
            <p:nvPr/>
          </p:nvSpPr>
          <p:spPr>
            <a:xfrm>
              <a:off x="17562223" y="5012626"/>
              <a:ext cx="1538156" cy="173663"/>
            </a:xfrm>
            <a:custGeom>
              <a:avLst/>
              <a:gdLst>
                <a:gd name="connsiteX0" fmla="*/ 526766 w 1181100"/>
                <a:gd name="connsiteY0" fmla="*/ 132969 h 133350"/>
                <a:gd name="connsiteX1" fmla="*/ 517717 w 1181100"/>
                <a:gd name="connsiteY1" fmla="*/ 130016 h 133350"/>
                <a:gd name="connsiteX2" fmla="*/ 791561 w 1181100"/>
                <a:gd name="connsiteY2" fmla="*/ 119825 h 133350"/>
                <a:gd name="connsiteX3" fmla="*/ 836995 w 1181100"/>
                <a:gd name="connsiteY3" fmla="*/ 119825 h 133350"/>
                <a:gd name="connsiteX4" fmla="*/ 840614 w 1181100"/>
                <a:gd name="connsiteY4" fmla="*/ 120110 h 133350"/>
                <a:gd name="connsiteX5" fmla="*/ 877857 w 1181100"/>
                <a:gd name="connsiteY5" fmla="*/ 125349 h 133350"/>
                <a:gd name="connsiteX6" fmla="*/ 995205 w 1181100"/>
                <a:gd name="connsiteY6" fmla="*/ 131921 h 133350"/>
                <a:gd name="connsiteX7" fmla="*/ 992919 w 1181100"/>
                <a:gd name="connsiteY7" fmla="*/ 133160 h 133350"/>
                <a:gd name="connsiteX8" fmla="*/ 1142748 w 1181100"/>
                <a:gd name="connsiteY8" fmla="*/ 132969 h 133350"/>
                <a:gd name="connsiteX9" fmla="*/ 1164179 w 1181100"/>
                <a:gd name="connsiteY9" fmla="*/ 123539 h 133350"/>
                <a:gd name="connsiteX10" fmla="*/ 1142462 w 1181100"/>
                <a:gd name="connsiteY10" fmla="*/ 121634 h 133350"/>
                <a:gd name="connsiteX11" fmla="*/ 1077406 w 1181100"/>
                <a:gd name="connsiteY11" fmla="*/ 112776 h 133350"/>
                <a:gd name="connsiteX12" fmla="*/ 1045212 w 1181100"/>
                <a:gd name="connsiteY12" fmla="*/ 106108 h 133350"/>
                <a:gd name="connsiteX13" fmla="*/ 1174275 w 1181100"/>
                <a:gd name="connsiteY13" fmla="*/ 111062 h 133350"/>
                <a:gd name="connsiteX14" fmla="*/ 1180943 w 1181100"/>
                <a:gd name="connsiteY14" fmla="*/ 86392 h 133350"/>
                <a:gd name="connsiteX15" fmla="*/ 1005969 w 1181100"/>
                <a:gd name="connsiteY15" fmla="*/ 82391 h 133350"/>
                <a:gd name="connsiteX16" fmla="*/ 898050 w 1181100"/>
                <a:gd name="connsiteY16" fmla="*/ 75533 h 133350"/>
                <a:gd name="connsiteX17" fmla="*/ 795466 w 1181100"/>
                <a:gd name="connsiteY17" fmla="*/ 73628 h 133350"/>
                <a:gd name="connsiteX18" fmla="*/ 713075 w 1181100"/>
                <a:gd name="connsiteY18" fmla="*/ 80296 h 133350"/>
                <a:gd name="connsiteX19" fmla="*/ 531433 w 1181100"/>
                <a:gd name="connsiteY19" fmla="*/ 100584 h 133350"/>
                <a:gd name="connsiteX20" fmla="*/ 371318 w 1181100"/>
                <a:gd name="connsiteY20" fmla="*/ 103251 h 133350"/>
                <a:gd name="connsiteX21" fmla="*/ 642875 w 1181100"/>
                <a:gd name="connsiteY21" fmla="*/ 62770 h 133350"/>
                <a:gd name="connsiteX22" fmla="*/ 779464 w 1181100"/>
                <a:gd name="connsiteY22" fmla="*/ 49340 h 133350"/>
                <a:gd name="connsiteX23" fmla="*/ 845377 w 1181100"/>
                <a:gd name="connsiteY23" fmla="*/ 45625 h 133350"/>
                <a:gd name="connsiteX24" fmla="*/ 914529 w 1181100"/>
                <a:gd name="connsiteY24" fmla="*/ 46387 h 133350"/>
                <a:gd name="connsiteX25" fmla="*/ 987585 w 1181100"/>
                <a:gd name="connsiteY25" fmla="*/ 54959 h 133350"/>
                <a:gd name="connsiteX26" fmla="*/ 1180943 w 1181100"/>
                <a:gd name="connsiteY26" fmla="*/ 62484 h 133350"/>
                <a:gd name="connsiteX27" fmla="*/ 1180943 w 1181100"/>
                <a:gd name="connsiteY27" fmla="*/ 41624 h 133350"/>
                <a:gd name="connsiteX28" fmla="*/ 1027495 w 1181100"/>
                <a:gd name="connsiteY28" fmla="*/ 48768 h 133350"/>
                <a:gd name="connsiteX29" fmla="*/ 973012 w 1181100"/>
                <a:gd name="connsiteY29" fmla="*/ 35814 h 133350"/>
                <a:gd name="connsiteX30" fmla="*/ 904051 w 1181100"/>
                <a:gd name="connsiteY30" fmla="*/ 32480 h 133350"/>
                <a:gd name="connsiteX31" fmla="*/ 765367 w 1181100"/>
                <a:gd name="connsiteY31" fmla="*/ 26289 h 133350"/>
                <a:gd name="connsiteX32" fmla="*/ 409322 w 1181100"/>
                <a:gd name="connsiteY32" fmla="*/ 17717 h 133350"/>
                <a:gd name="connsiteX33" fmla="*/ 50897 w 1181100"/>
                <a:gd name="connsiteY33" fmla="*/ 7144 h 133350"/>
                <a:gd name="connsiteX34" fmla="*/ 7368 w 1181100"/>
                <a:gd name="connsiteY34" fmla="*/ 11335 h 133350"/>
                <a:gd name="connsiteX35" fmla="*/ 7368 w 1181100"/>
                <a:gd name="connsiteY35" fmla="*/ 32861 h 133350"/>
                <a:gd name="connsiteX36" fmla="*/ 223680 w 1181100"/>
                <a:gd name="connsiteY36" fmla="*/ 44768 h 133350"/>
                <a:gd name="connsiteX37" fmla="*/ 7368 w 1181100"/>
                <a:gd name="connsiteY37" fmla="*/ 68675 h 133350"/>
                <a:gd name="connsiteX38" fmla="*/ 7368 w 1181100"/>
                <a:gd name="connsiteY38" fmla="*/ 82010 h 133350"/>
                <a:gd name="connsiteX39" fmla="*/ 98331 w 1181100"/>
                <a:gd name="connsiteY39" fmla="*/ 133255 h 133350"/>
                <a:gd name="connsiteX40" fmla="*/ 119191 w 1181100"/>
                <a:gd name="connsiteY40" fmla="*/ 133255 h 133350"/>
                <a:gd name="connsiteX41" fmla="*/ 526766 w 1181100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81100" h="133350">
                  <a:moveTo>
                    <a:pt x="526766" y="132969"/>
                  </a:moveTo>
                  <a:cubicBezTo>
                    <a:pt x="523718" y="132112"/>
                    <a:pt x="520765" y="131064"/>
                    <a:pt x="517717" y="130016"/>
                  </a:cubicBezTo>
                  <a:cubicBezTo>
                    <a:pt x="608966" y="126587"/>
                    <a:pt x="700311" y="123158"/>
                    <a:pt x="791561" y="119825"/>
                  </a:cubicBezTo>
                  <a:cubicBezTo>
                    <a:pt x="806706" y="119253"/>
                    <a:pt x="821850" y="118681"/>
                    <a:pt x="836995" y="119825"/>
                  </a:cubicBezTo>
                  <a:cubicBezTo>
                    <a:pt x="838233" y="119920"/>
                    <a:pt x="839376" y="120015"/>
                    <a:pt x="840614" y="120110"/>
                  </a:cubicBezTo>
                  <a:cubicBezTo>
                    <a:pt x="853092" y="121253"/>
                    <a:pt x="865475" y="123539"/>
                    <a:pt x="877857" y="125349"/>
                  </a:cubicBezTo>
                  <a:cubicBezTo>
                    <a:pt x="916529" y="130969"/>
                    <a:pt x="955962" y="131445"/>
                    <a:pt x="995205" y="131921"/>
                  </a:cubicBezTo>
                  <a:cubicBezTo>
                    <a:pt x="994443" y="132302"/>
                    <a:pt x="993681" y="132779"/>
                    <a:pt x="992919" y="133160"/>
                  </a:cubicBezTo>
                  <a:lnTo>
                    <a:pt x="1142748" y="132969"/>
                  </a:lnTo>
                  <a:cubicBezTo>
                    <a:pt x="1151796" y="131731"/>
                    <a:pt x="1158845" y="128492"/>
                    <a:pt x="1164179" y="123539"/>
                  </a:cubicBezTo>
                  <a:cubicBezTo>
                    <a:pt x="1151320" y="122777"/>
                    <a:pt x="1155225" y="122873"/>
                    <a:pt x="1142462" y="121634"/>
                  </a:cubicBezTo>
                  <a:cubicBezTo>
                    <a:pt x="1120649" y="119539"/>
                    <a:pt x="1098932" y="116681"/>
                    <a:pt x="1077406" y="112776"/>
                  </a:cubicBezTo>
                  <a:cubicBezTo>
                    <a:pt x="1066643" y="110776"/>
                    <a:pt x="1055784" y="108871"/>
                    <a:pt x="1045212" y="106108"/>
                  </a:cubicBezTo>
                  <a:cubicBezTo>
                    <a:pt x="1018161" y="98965"/>
                    <a:pt x="1080264" y="104966"/>
                    <a:pt x="1174275" y="111062"/>
                  </a:cubicBezTo>
                  <a:cubicBezTo>
                    <a:pt x="1178371" y="103632"/>
                    <a:pt x="1180466" y="95345"/>
                    <a:pt x="1180943" y="86392"/>
                  </a:cubicBezTo>
                  <a:cubicBezTo>
                    <a:pt x="1098171" y="86582"/>
                    <a:pt x="1027400" y="86297"/>
                    <a:pt x="1005969" y="82391"/>
                  </a:cubicBezTo>
                  <a:cubicBezTo>
                    <a:pt x="971964" y="76200"/>
                    <a:pt x="932626" y="71342"/>
                    <a:pt x="898050" y="75533"/>
                  </a:cubicBezTo>
                  <a:cubicBezTo>
                    <a:pt x="864427" y="79629"/>
                    <a:pt x="829661" y="72962"/>
                    <a:pt x="795466" y="73628"/>
                  </a:cubicBezTo>
                  <a:cubicBezTo>
                    <a:pt x="767939" y="74200"/>
                    <a:pt x="740412" y="77248"/>
                    <a:pt x="713075" y="80296"/>
                  </a:cubicBezTo>
                  <a:cubicBezTo>
                    <a:pt x="652496" y="87058"/>
                    <a:pt x="592012" y="93821"/>
                    <a:pt x="531433" y="100584"/>
                  </a:cubicBezTo>
                  <a:cubicBezTo>
                    <a:pt x="477903" y="106585"/>
                    <a:pt x="424658" y="112395"/>
                    <a:pt x="371318" y="103251"/>
                  </a:cubicBezTo>
                  <a:cubicBezTo>
                    <a:pt x="461329" y="86773"/>
                    <a:pt x="551912" y="73247"/>
                    <a:pt x="642875" y="62770"/>
                  </a:cubicBezTo>
                  <a:cubicBezTo>
                    <a:pt x="688310" y="57531"/>
                    <a:pt x="733839" y="53054"/>
                    <a:pt x="779464" y="49340"/>
                  </a:cubicBezTo>
                  <a:cubicBezTo>
                    <a:pt x="801372" y="47530"/>
                    <a:pt x="823470" y="45053"/>
                    <a:pt x="845377" y="45625"/>
                  </a:cubicBezTo>
                  <a:cubicBezTo>
                    <a:pt x="868428" y="46196"/>
                    <a:pt x="891478" y="46387"/>
                    <a:pt x="914529" y="46387"/>
                  </a:cubicBezTo>
                  <a:cubicBezTo>
                    <a:pt x="933959" y="46292"/>
                    <a:pt x="968154" y="55435"/>
                    <a:pt x="987585" y="54959"/>
                  </a:cubicBezTo>
                  <a:cubicBezTo>
                    <a:pt x="1018351" y="53531"/>
                    <a:pt x="1096265" y="58007"/>
                    <a:pt x="1180943" y="62484"/>
                  </a:cubicBezTo>
                  <a:lnTo>
                    <a:pt x="1180943" y="41624"/>
                  </a:lnTo>
                  <a:cubicBezTo>
                    <a:pt x="1136747" y="43244"/>
                    <a:pt x="1085979" y="45529"/>
                    <a:pt x="1027495" y="48768"/>
                  </a:cubicBezTo>
                  <a:cubicBezTo>
                    <a:pt x="1017113" y="48006"/>
                    <a:pt x="983299" y="36576"/>
                    <a:pt x="973012" y="35814"/>
                  </a:cubicBezTo>
                  <a:cubicBezTo>
                    <a:pt x="950152" y="34100"/>
                    <a:pt x="927006" y="33528"/>
                    <a:pt x="904051" y="32480"/>
                  </a:cubicBezTo>
                  <a:cubicBezTo>
                    <a:pt x="857855" y="30290"/>
                    <a:pt x="811563" y="28194"/>
                    <a:pt x="765367" y="26289"/>
                  </a:cubicBezTo>
                  <a:cubicBezTo>
                    <a:pt x="730887" y="24860"/>
                    <a:pt x="334075" y="66770"/>
                    <a:pt x="409322" y="17717"/>
                  </a:cubicBezTo>
                  <a:cubicBezTo>
                    <a:pt x="447899" y="-7429"/>
                    <a:pt x="1014160" y="22574"/>
                    <a:pt x="50897" y="7144"/>
                  </a:cubicBezTo>
                  <a:lnTo>
                    <a:pt x="7368" y="11335"/>
                  </a:lnTo>
                  <a:lnTo>
                    <a:pt x="7368" y="32861"/>
                  </a:lnTo>
                  <a:cubicBezTo>
                    <a:pt x="92140" y="40862"/>
                    <a:pt x="218442" y="37433"/>
                    <a:pt x="223680" y="44768"/>
                  </a:cubicBezTo>
                  <a:cubicBezTo>
                    <a:pt x="239206" y="66866"/>
                    <a:pt x="81853" y="68580"/>
                    <a:pt x="7368" y="68675"/>
                  </a:cubicBezTo>
                  <a:lnTo>
                    <a:pt x="7368" y="82010"/>
                  </a:lnTo>
                  <a:cubicBezTo>
                    <a:pt x="4510" y="108109"/>
                    <a:pt x="28704" y="126873"/>
                    <a:pt x="98331" y="133255"/>
                  </a:cubicBezTo>
                  <a:lnTo>
                    <a:pt x="119191" y="133255"/>
                  </a:lnTo>
                  <a:lnTo>
                    <a:pt x="526766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DE425C15-E7C1-45BC-A95E-B2C9A062F275}"/>
                </a:ext>
              </a:extLst>
            </p:cNvPr>
            <p:cNvSpPr/>
            <p:nvPr/>
          </p:nvSpPr>
          <p:spPr>
            <a:xfrm>
              <a:off x="17562638" y="4812666"/>
              <a:ext cx="731865" cy="124045"/>
            </a:xfrm>
            <a:custGeom>
              <a:avLst/>
              <a:gdLst>
                <a:gd name="connsiteX0" fmla="*/ 559213 w 561975"/>
                <a:gd name="connsiteY0" fmla="*/ 7239 h 95250"/>
                <a:gd name="connsiteX1" fmla="*/ 548830 w 561975"/>
                <a:gd name="connsiteY1" fmla="*/ 7239 h 95250"/>
                <a:gd name="connsiteX2" fmla="*/ 559213 w 561975"/>
                <a:gd name="connsiteY2" fmla="*/ 7239 h 95250"/>
                <a:gd name="connsiteX3" fmla="*/ 559213 w 561975"/>
                <a:gd name="connsiteY3" fmla="*/ 7239 h 95250"/>
                <a:gd name="connsiteX4" fmla="*/ 448913 w 561975"/>
                <a:gd name="connsiteY4" fmla="*/ 7239 h 95250"/>
                <a:gd name="connsiteX5" fmla="*/ 456819 w 561975"/>
                <a:gd name="connsiteY5" fmla="*/ 14288 h 95250"/>
                <a:gd name="connsiteX6" fmla="*/ 360426 w 561975"/>
                <a:gd name="connsiteY6" fmla="*/ 7239 h 95250"/>
                <a:gd name="connsiteX7" fmla="*/ 448913 w 561975"/>
                <a:gd name="connsiteY7" fmla="*/ 7239 h 95250"/>
                <a:gd name="connsiteX8" fmla="*/ 448913 w 561975"/>
                <a:gd name="connsiteY8" fmla="*/ 7239 h 95250"/>
                <a:gd name="connsiteX9" fmla="*/ 260604 w 561975"/>
                <a:gd name="connsiteY9" fmla="*/ 7144 h 95250"/>
                <a:gd name="connsiteX10" fmla="*/ 247936 w 561975"/>
                <a:gd name="connsiteY10" fmla="*/ 9811 h 95250"/>
                <a:gd name="connsiteX11" fmla="*/ 254413 w 561975"/>
                <a:gd name="connsiteY11" fmla="*/ 19907 h 95250"/>
                <a:gd name="connsiteX12" fmla="*/ 274415 w 561975"/>
                <a:gd name="connsiteY12" fmla="*/ 23336 h 95250"/>
                <a:gd name="connsiteX13" fmla="*/ 276892 w 561975"/>
                <a:gd name="connsiteY13" fmla="*/ 29718 h 95250"/>
                <a:gd name="connsiteX14" fmla="*/ 268415 w 561975"/>
                <a:gd name="connsiteY14" fmla="*/ 34004 h 95250"/>
                <a:gd name="connsiteX15" fmla="*/ 200692 w 561975"/>
                <a:gd name="connsiteY15" fmla="*/ 35528 h 95250"/>
                <a:gd name="connsiteX16" fmla="*/ 79915 w 561975"/>
                <a:gd name="connsiteY16" fmla="*/ 38195 h 95250"/>
                <a:gd name="connsiteX17" fmla="*/ 14097 w 561975"/>
                <a:gd name="connsiteY17" fmla="*/ 35528 h 95250"/>
                <a:gd name="connsiteX18" fmla="*/ 10858 w 561975"/>
                <a:gd name="connsiteY18" fmla="*/ 35623 h 95250"/>
                <a:gd name="connsiteX19" fmla="*/ 48958 w 561975"/>
                <a:gd name="connsiteY19" fmla="*/ 7144 h 95250"/>
                <a:gd name="connsiteX20" fmla="*/ 260604 w 561975"/>
                <a:gd name="connsiteY20" fmla="*/ 7144 h 95250"/>
                <a:gd name="connsiteX21" fmla="*/ 260604 w 561975"/>
                <a:gd name="connsiteY21" fmla="*/ 7144 h 95250"/>
                <a:gd name="connsiteX22" fmla="*/ 7144 w 561975"/>
                <a:gd name="connsiteY22" fmla="*/ 70199 h 95250"/>
                <a:gd name="connsiteX23" fmla="*/ 16859 w 561975"/>
                <a:gd name="connsiteY23" fmla="*/ 70580 h 95250"/>
                <a:gd name="connsiteX24" fmla="*/ 93726 w 561975"/>
                <a:gd name="connsiteY24" fmla="*/ 73152 h 95250"/>
                <a:gd name="connsiteX25" fmla="*/ 158115 w 561975"/>
                <a:gd name="connsiteY25" fmla="*/ 76867 h 95250"/>
                <a:gd name="connsiteX26" fmla="*/ 209074 w 561975"/>
                <a:gd name="connsiteY26" fmla="*/ 77915 h 95250"/>
                <a:gd name="connsiteX27" fmla="*/ 220313 w 561975"/>
                <a:gd name="connsiteY27" fmla="*/ 78010 h 95250"/>
                <a:gd name="connsiteX28" fmla="*/ 228219 w 561975"/>
                <a:gd name="connsiteY28" fmla="*/ 84963 h 95250"/>
                <a:gd name="connsiteX29" fmla="*/ 191643 w 561975"/>
                <a:gd name="connsiteY29" fmla="*/ 88582 h 95250"/>
                <a:gd name="connsiteX30" fmla="*/ 156972 w 561975"/>
                <a:gd name="connsiteY30" fmla="*/ 88392 h 95250"/>
                <a:gd name="connsiteX31" fmla="*/ 80010 w 561975"/>
                <a:gd name="connsiteY31" fmla="*/ 88868 h 95250"/>
                <a:gd name="connsiteX32" fmla="*/ 7144 w 561975"/>
                <a:gd name="connsiteY32" fmla="*/ 89154 h 95250"/>
                <a:gd name="connsiteX33" fmla="*/ 7144 w 561975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61975" h="95250">
                  <a:moveTo>
                    <a:pt x="559213" y="7239"/>
                  </a:moveTo>
                  <a:cubicBezTo>
                    <a:pt x="552831" y="7715"/>
                    <a:pt x="549878" y="7620"/>
                    <a:pt x="548830" y="7239"/>
                  </a:cubicBezTo>
                  <a:lnTo>
                    <a:pt x="559213" y="7239"/>
                  </a:lnTo>
                  <a:lnTo>
                    <a:pt x="559213" y="7239"/>
                  </a:lnTo>
                  <a:close/>
                  <a:moveTo>
                    <a:pt x="448913" y="7239"/>
                  </a:moveTo>
                  <a:cubicBezTo>
                    <a:pt x="457010" y="10287"/>
                    <a:pt x="461867" y="12859"/>
                    <a:pt x="456819" y="14288"/>
                  </a:cubicBezTo>
                  <a:cubicBezTo>
                    <a:pt x="443389" y="15049"/>
                    <a:pt x="400526" y="10763"/>
                    <a:pt x="360426" y="7239"/>
                  </a:cubicBezTo>
                  <a:lnTo>
                    <a:pt x="448913" y="7239"/>
                  </a:lnTo>
                  <a:lnTo>
                    <a:pt x="448913" y="7239"/>
                  </a:lnTo>
                  <a:close/>
                  <a:moveTo>
                    <a:pt x="260604" y="7144"/>
                  </a:moveTo>
                  <a:cubicBezTo>
                    <a:pt x="256223" y="7906"/>
                    <a:pt x="252222" y="8858"/>
                    <a:pt x="247936" y="9811"/>
                  </a:cubicBezTo>
                  <a:cubicBezTo>
                    <a:pt x="230886" y="13621"/>
                    <a:pt x="244792" y="20098"/>
                    <a:pt x="254413" y="19907"/>
                  </a:cubicBezTo>
                  <a:cubicBezTo>
                    <a:pt x="261366" y="19717"/>
                    <a:pt x="269081" y="19145"/>
                    <a:pt x="274415" y="23336"/>
                  </a:cubicBezTo>
                  <a:cubicBezTo>
                    <a:pt x="276225" y="24765"/>
                    <a:pt x="277749" y="27242"/>
                    <a:pt x="276892" y="29718"/>
                  </a:cubicBezTo>
                  <a:cubicBezTo>
                    <a:pt x="275844" y="33147"/>
                    <a:pt x="271653" y="33909"/>
                    <a:pt x="268415" y="34004"/>
                  </a:cubicBezTo>
                  <a:cubicBezTo>
                    <a:pt x="245840" y="34766"/>
                    <a:pt x="223361" y="32290"/>
                    <a:pt x="200692" y="35528"/>
                  </a:cubicBezTo>
                  <a:cubicBezTo>
                    <a:pt x="162020" y="41053"/>
                    <a:pt x="117538" y="44767"/>
                    <a:pt x="79915" y="38195"/>
                  </a:cubicBezTo>
                  <a:cubicBezTo>
                    <a:pt x="58674" y="34480"/>
                    <a:pt x="36386" y="34957"/>
                    <a:pt x="14097" y="35528"/>
                  </a:cubicBezTo>
                  <a:cubicBezTo>
                    <a:pt x="13049" y="35528"/>
                    <a:pt x="10478" y="36767"/>
                    <a:pt x="10858" y="35623"/>
                  </a:cubicBezTo>
                  <a:cubicBezTo>
                    <a:pt x="17431" y="19526"/>
                    <a:pt x="28289" y="8096"/>
                    <a:pt x="48958" y="7144"/>
                  </a:cubicBezTo>
                  <a:lnTo>
                    <a:pt x="260604" y="7144"/>
                  </a:lnTo>
                  <a:lnTo>
                    <a:pt x="260604" y="7144"/>
                  </a:lnTo>
                  <a:close/>
                  <a:moveTo>
                    <a:pt x="7144" y="70199"/>
                  </a:moveTo>
                  <a:cubicBezTo>
                    <a:pt x="10382" y="70390"/>
                    <a:pt x="13621" y="70485"/>
                    <a:pt x="16859" y="70580"/>
                  </a:cubicBezTo>
                  <a:cubicBezTo>
                    <a:pt x="42482" y="71056"/>
                    <a:pt x="68104" y="71914"/>
                    <a:pt x="93726" y="73152"/>
                  </a:cubicBezTo>
                  <a:cubicBezTo>
                    <a:pt x="115253" y="74200"/>
                    <a:pt x="136684" y="75438"/>
                    <a:pt x="158115" y="76867"/>
                  </a:cubicBezTo>
                  <a:cubicBezTo>
                    <a:pt x="174974" y="78010"/>
                    <a:pt x="191929" y="79343"/>
                    <a:pt x="209074" y="77915"/>
                  </a:cubicBezTo>
                  <a:cubicBezTo>
                    <a:pt x="212884" y="77629"/>
                    <a:pt x="216694" y="77152"/>
                    <a:pt x="220313" y="78010"/>
                  </a:cubicBezTo>
                  <a:cubicBezTo>
                    <a:pt x="223933" y="78867"/>
                    <a:pt x="227267" y="81248"/>
                    <a:pt x="228219" y="84963"/>
                  </a:cubicBezTo>
                  <a:cubicBezTo>
                    <a:pt x="228219" y="84868"/>
                    <a:pt x="194786" y="88487"/>
                    <a:pt x="191643" y="88582"/>
                  </a:cubicBezTo>
                  <a:cubicBezTo>
                    <a:pt x="180118" y="88963"/>
                    <a:pt x="168497" y="88011"/>
                    <a:pt x="156972" y="88392"/>
                  </a:cubicBezTo>
                  <a:cubicBezTo>
                    <a:pt x="131254" y="89344"/>
                    <a:pt x="105632" y="88773"/>
                    <a:pt x="80010" y="88868"/>
                  </a:cubicBezTo>
                  <a:cubicBezTo>
                    <a:pt x="55721" y="88963"/>
                    <a:pt x="3143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5318ECDF-6476-4BF3-A683-7E0B9ACB1119}"/>
                </a:ext>
              </a:extLst>
            </p:cNvPr>
            <p:cNvSpPr/>
            <p:nvPr/>
          </p:nvSpPr>
          <p:spPr>
            <a:xfrm>
              <a:off x="18426818" y="4358750"/>
              <a:ext cx="359730" cy="111640"/>
            </a:xfrm>
            <a:custGeom>
              <a:avLst/>
              <a:gdLst>
                <a:gd name="connsiteX0" fmla="*/ 12986 w 276225"/>
                <a:gd name="connsiteY0" fmla="*/ 32603 h 85725"/>
                <a:gd name="connsiteX1" fmla="*/ 22796 w 276225"/>
                <a:gd name="connsiteY1" fmla="*/ 46700 h 85725"/>
                <a:gd name="connsiteX2" fmla="*/ 26035 w 276225"/>
                <a:gd name="connsiteY2" fmla="*/ 74132 h 85725"/>
                <a:gd name="connsiteX3" fmla="*/ 39465 w 276225"/>
                <a:gd name="connsiteY3" fmla="*/ 48510 h 85725"/>
                <a:gd name="connsiteX4" fmla="*/ 53276 w 276225"/>
                <a:gd name="connsiteY4" fmla="*/ 61559 h 85725"/>
                <a:gd name="connsiteX5" fmla="*/ 62992 w 276225"/>
                <a:gd name="connsiteY5" fmla="*/ 57368 h 85725"/>
                <a:gd name="connsiteX6" fmla="*/ 66040 w 276225"/>
                <a:gd name="connsiteY6" fmla="*/ 79180 h 85725"/>
                <a:gd name="connsiteX7" fmla="*/ 72612 w 276225"/>
                <a:gd name="connsiteY7" fmla="*/ 64036 h 85725"/>
                <a:gd name="connsiteX8" fmla="*/ 107569 w 276225"/>
                <a:gd name="connsiteY8" fmla="*/ 60892 h 85725"/>
                <a:gd name="connsiteX9" fmla="*/ 177768 w 276225"/>
                <a:gd name="connsiteY9" fmla="*/ 68989 h 85725"/>
                <a:gd name="connsiteX10" fmla="*/ 260255 w 276225"/>
                <a:gd name="connsiteY10" fmla="*/ 42604 h 85725"/>
                <a:gd name="connsiteX11" fmla="*/ 245872 w 276225"/>
                <a:gd name="connsiteY11" fmla="*/ 27460 h 85725"/>
                <a:gd name="connsiteX12" fmla="*/ 199295 w 276225"/>
                <a:gd name="connsiteY12" fmla="*/ 25555 h 85725"/>
                <a:gd name="connsiteX13" fmla="*/ 48038 w 276225"/>
                <a:gd name="connsiteY13" fmla="*/ 13744 h 85725"/>
                <a:gd name="connsiteX14" fmla="*/ 7937 w 276225"/>
                <a:gd name="connsiteY14" fmla="*/ 20887 h 85725"/>
                <a:gd name="connsiteX15" fmla="*/ 9938 w 276225"/>
                <a:gd name="connsiteY15" fmla="*/ 28698 h 85725"/>
                <a:gd name="connsiteX16" fmla="*/ 12986 w 276225"/>
                <a:gd name="connsiteY16" fmla="*/ 3260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225" h="85725">
                  <a:moveTo>
                    <a:pt x="12986" y="32603"/>
                  </a:moveTo>
                  <a:cubicBezTo>
                    <a:pt x="17939" y="41461"/>
                    <a:pt x="11271" y="37366"/>
                    <a:pt x="22796" y="46700"/>
                  </a:cubicBezTo>
                  <a:cubicBezTo>
                    <a:pt x="28607" y="51367"/>
                    <a:pt x="18510" y="96802"/>
                    <a:pt x="26035" y="74132"/>
                  </a:cubicBezTo>
                  <a:cubicBezTo>
                    <a:pt x="26987" y="71179"/>
                    <a:pt x="34036" y="44319"/>
                    <a:pt x="39465" y="48510"/>
                  </a:cubicBezTo>
                  <a:cubicBezTo>
                    <a:pt x="49752" y="56511"/>
                    <a:pt x="52705" y="53082"/>
                    <a:pt x="53276" y="61559"/>
                  </a:cubicBezTo>
                  <a:cubicBezTo>
                    <a:pt x="53467" y="64321"/>
                    <a:pt x="58992" y="66798"/>
                    <a:pt x="62992" y="57368"/>
                  </a:cubicBezTo>
                  <a:cubicBezTo>
                    <a:pt x="66135" y="49939"/>
                    <a:pt x="66040" y="79085"/>
                    <a:pt x="66040" y="79180"/>
                  </a:cubicBezTo>
                  <a:cubicBezTo>
                    <a:pt x="66040" y="82705"/>
                    <a:pt x="72708" y="72037"/>
                    <a:pt x="72612" y="64036"/>
                  </a:cubicBezTo>
                  <a:cubicBezTo>
                    <a:pt x="72422" y="51653"/>
                    <a:pt x="101187" y="54701"/>
                    <a:pt x="107569" y="60892"/>
                  </a:cubicBezTo>
                  <a:cubicBezTo>
                    <a:pt x="120713" y="73656"/>
                    <a:pt x="155670" y="63369"/>
                    <a:pt x="177768" y="68989"/>
                  </a:cubicBezTo>
                  <a:cubicBezTo>
                    <a:pt x="229013" y="81847"/>
                    <a:pt x="205200" y="32222"/>
                    <a:pt x="260255" y="42604"/>
                  </a:cubicBezTo>
                  <a:cubicBezTo>
                    <a:pt x="280162" y="46319"/>
                    <a:pt x="276638" y="29936"/>
                    <a:pt x="245872" y="27460"/>
                  </a:cubicBezTo>
                  <a:cubicBezTo>
                    <a:pt x="225108" y="25745"/>
                    <a:pt x="220917" y="25555"/>
                    <a:pt x="199295" y="25555"/>
                  </a:cubicBezTo>
                  <a:cubicBezTo>
                    <a:pt x="156051" y="25555"/>
                    <a:pt x="83090" y="30222"/>
                    <a:pt x="48038" y="13744"/>
                  </a:cubicBezTo>
                  <a:cubicBezTo>
                    <a:pt x="37465" y="8791"/>
                    <a:pt x="1365" y="-1211"/>
                    <a:pt x="7937" y="20887"/>
                  </a:cubicBezTo>
                  <a:cubicBezTo>
                    <a:pt x="9461" y="26126"/>
                    <a:pt x="13081" y="23554"/>
                    <a:pt x="9938" y="28698"/>
                  </a:cubicBezTo>
                  <a:cubicBezTo>
                    <a:pt x="9747" y="28984"/>
                    <a:pt x="12605" y="31936"/>
                    <a:pt x="12986" y="32603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3219CD4C-63E9-4FCB-BF6B-ABB7F683F338}"/>
                </a:ext>
              </a:extLst>
            </p:cNvPr>
            <p:cNvSpPr/>
            <p:nvPr/>
          </p:nvSpPr>
          <p:spPr>
            <a:xfrm>
              <a:off x="18411420" y="4233646"/>
              <a:ext cx="707056" cy="297708"/>
            </a:xfrm>
            <a:custGeom>
              <a:avLst/>
              <a:gdLst>
                <a:gd name="connsiteX0" fmla="*/ 70148 w 542925"/>
                <a:gd name="connsiteY0" fmla="*/ 25034 h 228600"/>
                <a:gd name="connsiteX1" fmla="*/ 27571 w 542925"/>
                <a:gd name="connsiteY1" fmla="*/ 76374 h 228600"/>
                <a:gd name="connsiteX2" fmla="*/ 9283 w 542925"/>
                <a:gd name="connsiteY2" fmla="*/ 112474 h 228600"/>
                <a:gd name="connsiteX3" fmla="*/ 18903 w 542925"/>
                <a:gd name="connsiteY3" fmla="*/ 195818 h 228600"/>
                <a:gd name="connsiteX4" fmla="*/ 37477 w 542925"/>
                <a:gd name="connsiteY4" fmla="*/ 124475 h 228600"/>
                <a:gd name="connsiteX5" fmla="*/ 102533 w 542925"/>
                <a:gd name="connsiteY5" fmla="*/ 142954 h 228600"/>
                <a:gd name="connsiteX6" fmla="*/ 149967 w 542925"/>
                <a:gd name="connsiteY6" fmla="*/ 142954 h 228600"/>
                <a:gd name="connsiteX7" fmla="*/ 255885 w 542925"/>
                <a:gd name="connsiteY7" fmla="*/ 140477 h 228600"/>
                <a:gd name="connsiteX8" fmla="*/ 339038 w 542925"/>
                <a:gd name="connsiteY8" fmla="*/ 146288 h 228600"/>
                <a:gd name="connsiteX9" fmla="*/ 416382 w 542925"/>
                <a:gd name="connsiteY9" fmla="*/ 190674 h 228600"/>
                <a:gd name="connsiteX10" fmla="*/ 422573 w 542925"/>
                <a:gd name="connsiteY10" fmla="*/ 208200 h 228600"/>
                <a:gd name="connsiteX11" fmla="*/ 453529 w 542925"/>
                <a:gd name="connsiteY11" fmla="*/ 206200 h 228600"/>
                <a:gd name="connsiteX12" fmla="*/ 532777 w 542925"/>
                <a:gd name="connsiteY12" fmla="*/ 220773 h 228600"/>
                <a:gd name="connsiteX13" fmla="*/ 503631 w 542925"/>
                <a:gd name="connsiteY13" fmla="*/ 107807 h 228600"/>
                <a:gd name="connsiteX14" fmla="*/ 324370 w 542925"/>
                <a:gd name="connsiteY14" fmla="*/ 73898 h 228600"/>
                <a:gd name="connsiteX15" fmla="*/ 70148 w 542925"/>
                <a:gd name="connsiteY15" fmla="*/ 2503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228600">
                  <a:moveTo>
                    <a:pt x="70148" y="25034"/>
                  </a:moveTo>
                  <a:cubicBezTo>
                    <a:pt x="34048" y="32178"/>
                    <a:pt x="17760" y="51038"/>
                    <a:pt x="27571" y="76374"/>
                  </a:cubicBezTo>
                  <a:cubicBezTo>
                    <a:pt x="31762" y="87137"/>
                    <a:pt x="5759" y="99425"/>
                    <a:pt x="9283" y="112474"/>
                  </a:cubicBezTo>
                  <a:cubicBezTo>
                    <a:pt x="15951" y="137048"/>
                    <a:pt x="-4909" y="172862"/>
                    <a:pt x="18903" y="195818"/>
                  </a:cubicBezTo>
                  <a:cubicBezTo>
                    <a:pt x="35667" y="211915"/>
                    <a:pt x="26142" y="116474"/>
                    <a:pt x="37477" y="124475"/>
                  </a:cubicBezTo>
                  <a:cubicBezTo>
                    <a:pt x="56527" y="132667"/>
                    <a:pt x="47478" y="142954"/>
                    <a:pt x="102533" y="142954"/>
                  </a:cubicBezTo>
                  <a:cubicBezTo>
                    <a:pt x="113296" y="142954"/>
                    <a:pt x="146062" y="139334"/>
                    <a:pt x="149967" y="142954"/>
                  </a:cubicBezTo>
                  <a:cubicBezTo>
                    <a:pt x="179114" y="169529"/>
                    <a:pt x="213785" y="102377"/>
                    <a:pt x="255885" y="140477"/>
                  </a:cubicBezTo>
                  <a:cubicBezTo>
                    <a:pt x="266363" y="150002"/>
                    <a:pt x="316750" y="159051"/>
                    <a:pt x="339038" y="146288"/>
                  </a:cubicBezTo>
                  <a:cubicBezTo>
                    <a:pt x="349230" y="140382"/>
                    <a:pt x="439337" y="146192"/>
                    <a:pt x="416382" y="190674"/>
                  </a:cubicBezTo>
                  <a:cubicBezTo>
                    <a:pt x="405047" y="212486"/>
                    <a:pt x="427145" y="246967"/>
                    <a:pt x="422573" y="208200"/>
                  </a:cubicBezTo>
                  <a:cubicBezTo>
                    <a:pt x="421716" y="200771"/>
                    <a:pt x="439242" y="167147"/>
                    <a:pt x="453529" y="206200"/>
                  </a:cubicBezTo>
                  <a:cubicBezTo>
                    <a:pt x="457149" y="216011"/>
                    <a:pt x="529825" y="229727"/>
                    <a:pt x="532777" y="220773"/>
                  </a:cubicBezTo>
                  <a:cubicBezTo>
                    <a:pt x="548017" y="174005"/>
                    <a:pt x="532872" y="147335"/>
                    <a:pt x="503631" y="107807"/>
                  </a:cubicBezTo>
                  <a:cubicBezTo>
                    <a:pt x="476103" y="70564"/>
                    <a:pt x="386759" y="97901"/>
                    <a:pt x="324370" y="73898"/>
                  </a:cubicBezTo>
                  <a:cubicBezTo>
                    <a:pt x="288080" y="59991"/>
                    <a:pt x="164064" y="-30592"/>
                    <a:pt x="70148" y="25034"/>
                  </a:cubicBez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1F9EC2F2-C892-44A6-A209-786D0D283CED}"/>
                </a:ext>
              </a:extLst>
            </p:cNvPr>
            <p:cNvSpPr/>
            <p:nvPr/>
          </p:nvSpPr>
          <p:spPr>
            <a:xfrm>
              <a:off x="18413891" y="4211495"/>
              <a:ext cx="719460" cy="297708"/>
            </a:xfrm>
            <a:custGeom>
              <a:avLst/>
              <a:gdLst>
                <a:gd name="connsiteX0" fmla="*/ 70061 w 552450"/>
                <a:gd name="connsiteY0" fmla="*/ 24994 h 228600"/>
                <a:gd name="connsiteX1" fmla="*/ 26341 w 552450"/>
                <a:gd name="connsiteY1" fmla="*/ 76334 h 228600"/>
                <a:gd name="connsiteX2" fmla="*/ 7481 w 552450"/>
                <a:gd name="connsiteY2" fmla="*/ 112434 h 228600"/>
                <a:gd name="connsiteX3" fmla="*/ 36533 w 552450"/>
                <a:gd name="connsiteY3" fmla="*/ 124530 h 228600"/>
                <a:gd name="connsiteX4" fmla="*/ 103493 w 552450"/>
                <a:gd name="connsiteY4" fmla="*/ 143009 h 228600"/>
                <a:gd name="connsiteX5" fmla="*/ 152262 w 552450"/>
                <a:gd name="connsiteY5" fmla="*/ 143009 h 228600"/>
                <a:gd name="connsiteX6" fmla="*/ 261132 w 552450"/>
                <a:gd name="connsiteY6" fmla="*/ 140532 h 228600"/>
                <a:gd name="connsiteX7" fmla="*/ 346572 w 552450"/>
                <a:gd name="connsiteY7" fmla="*/ 146343 h 228600"/>
                <a:gd name="connsiteX8" fmla="*/ 464205 w 552450"/>
                <a:gd name="connsiteY8" fmla="*/ 206255 h 228600"/>
                <a:gd name="connsiteX9" fmla="*/ 545644 w 552450"/>
                <a:gd name="connsiteY9" fmla="*/ 220828 h 228600"/>
                <a:gd name="connsiteX10" fmla="*/ 515735 w 552450"/>
                <a:gd name="connsiteY10" fmla="*/ 107862 h 228600"/>
                <a:gd name="connsiteX11" fmla="*/ 331427 w 552450"/>
                <a:gd name="connsiteY11" fmla="*/ 73953 h 228600"/>
                <a:gd name="connsiteX12" fmla="*/ 70061 w 552450"/>
                <a:gd name="connsiteY12" fmla="*/ 2499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2450" h="228600">
                  <a:moveTo>
                    <a:pt x="70061" y="24994"/>
                  </a:moveTo>
                  <a:cubicBezTo>
                    <a:pt x="32913" y="32138"/>
                    <a:pt x="16245" y="50997"/>
                    <a:pt x="26341" y="76334"/>
                  </a:cubicBezTo>
                  <a:cubicBezTo>
                    <a:pt x="30627" y="87097"/>
                    <a:pt x="3862" y="99384"/>
                    <a:pt x="7481" y="112434"/>
                  </a:cubicBezTo>
                  <a:cubicBezTo>
                    <a:pt x="55868" y="285598"/>
                    <a:pt x="2433" y="101004"/>
                    <a:pt x="36533" y="124530"/>
                  </a:cubicBezTo>
                  <a:cubicBezTo>
                    <a:pt x="56059" y="132722"/>
                    <a:pt x="46820" y="143009"/>
                    <a:pt x="103493" y="143009"/>
                  </a:cubicBezTo>
                  <a:cubicBezTo>
                    <a:pt x="114542" y="143009"/>
                    <a:pt x="148166" y="139389"/>
                    <a:pt x="152262" y="143009"/>
                  </a:cubicBezTo>
                  <a:cubicBezTo>
                    <a:pt x="182265" y="169584"/>
                    <a:pt x="261037" y="91574"/>
                    <a:pt x="261132" y="140532"/>
                  </a:cubicBezTo>
                  <a:cubicBezTo>
                    <a:pt x="261132" y="173108"/>
                    <a:pt x="282754" y="152343"/>
                    <a:pt x="346572" y="146343"/>
                  </a:cubicBezTo>
                  <a:cubicBezTo>
                    <a:pt x="384195" y="142818"/>
                    <a:pt x="447822" y="163011"/>
                    <a:pt x="464205" y="206255"/>
                  </a:cubicBezTo>
                  <a:cubicBezTo>
                    <a:pt x="467920" y="216066"/>
                    <a:pt x="542596" y="229782"/>
                    <a:pt x="545644" y="220828"/>
                  </a:cubicBezTo>
                  <a:cubicBezTo>
                    <a:pt x="561360" y="174060"/>
                    <a:pt x="545739" y="147390"/>
                    <a:pt x="515735" y="107862"/>
                  </a:cubicBezTo>
                  <a:cubicBezTo>
                    <a:pt x="487351" y="70619"/>
                    <a:pt x="395625" y="97860"/>
                    <a:pt x="331427" y="73953"/>
                  </a:cubicBezTo>
                  <a:cubicBezTo>
                    <a:pt x="294089" y="59951"/>
                    <a:pt x="166644" y="-30537"/>
                    <a:pt x="70061" y="24994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48BF6963-0D58-4837-BC2B-01C3E40E1A44}"/>
                </a:ext>
              </a:extLst>
            </p:cNvPr>
            <p:cNvSpPr/>
            <p:nvPr/>
          </p:nvSpPr>
          <p:spPr>
            <a:xfrm>
              <a:off x="18432617" y="4311649"/>
              <a:ext cx="186067" cy="49618"/>
            </a:xfrm>
            <a:custGeom>
              <a:avLst/>
              <a:gdLst>
                <a:gd name="connsiteX0" fmla="*/ 8629 w 142875"/>
                <a:gd name="connsiteY0" fmla="*/ 7144 h 38100"/>
                <a:gd name="connsiteX1" fmla="*/ 141502 w 142875"/>
                <a:gd name="connsiteY1" fmla="*/ 13049 h 38100"/>
                <a:gd name="connsiteX2" fmla="*/ 73970 w 142875"/>
                <a:gd name="connsiteY2" fmla="*/ 25527 h 38100"/>
                <a:gd name="connsiteX3" fmla="*/ 7295 w 142875"/>
                <a:gd name="connsiteY3" fmla="*/ 28289 h 38100"/>
                <a:gd name="connsiteX4" fmla="*/ 8629 w 142875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38100">
                  <a:moveTo>
                    <a:pt x="8629" y="7144"/>
                  </a:moveTo>
                  <a:cubicBezTo>
                    <a:pt x="29679" y="38481"/>
                    <a:pt x="106641" y="-5048"/>
                    <a:pt x="141502" y="13049"/>
                  </a:cubicBezTo>
                  <a:cubicBezTo>
                    <a:pt x="158266" y="21717"/>
                    <a:pt x="81304" y="22765"/>
                    <a:pt x="73970" y="25527"/>
                  </a:cubicBezTo>
                  <a:cubicBezTo>
                    <a:pt x="41871" y="37433"/>
                    <a:pt x="10533" y="38767"/>
                    <a:pt x="7295" y="28289"/>
                  </a:cubicBezTo>
                  <a:cubicBezTo>
                    <a:pt x="5866" y="23908"/>
                    <a:pt x="15201" y="25051"/>
                    <a:pt x="8629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CAAD89BD-9159-47FF-9041-A55F569FCF88}"/>
                </a:ext>
              </a:extLst>
            </p:cNvPr>
            <p:cNvSpPr/>
            <p:nvPr/>
          </p:nvSpPr>
          <p:spPr>
            <a:xfrm>
              <a:off x="18486967" y="4223930"/>
              <a:ext cx="632629" cy="235685"/>
            </a:xfrm>
            <a:custGeom>
              <a:avLst/>
              <a:gdLst>
                <a:gd name="connsiteX0" fmla="*/ 195780 w 485775"/>
                <a:gd name="connsiteY0" fmla="*/ 69261 h 180975"/>
                <a:gd name="connsiteX1" fmla="*/ 34522 w 485775"/>
                <a:gd name="connsiteY1" fmla="*/ 30685 h 180975"/>
                <a:gd name="connsiteX2" fmla="*/ 30712 w 485775"/>
                <a:gd name="connsiteY2" fmla="*/ 17255 h 180975"/>
                <a:gd name="connsiteX3" fmla="*/ 37284 w 485775"/>
                <a:gd name="connsiteY3" fmla="*/ 15540 h 180975"/>
                <a:gd name="connsiteX4" fmla="*/ 36332 w 485775"/>
                <a:gd name="connsiteY4" fmla="*/ 15064 h 180975"/>
                <a:gd name="connsiteX5" fmla="*/ 199305 w 485775"/>
                <a:gd name="connsiteY5" fmla="*/ 35257 h 180975"/>
                <a:gd name="connsiteX6" fmla="*/ 354276 w 485775"/>
                <a:gd name="connsiteY6" fmla="*/ 73547 h 180975"/>
                <a:gd name="connsiteX7" fmla="*/ 465719 w 485775"/>
                <a:gd name="connsiteY7" fmla="*/ 116029 h 180975"/>
                <a:gd name="connsiteX8" fmla="*/ 327416 w 485775"/>
                <a:gd name="connsiteY8" fmla="*/ 93740 h 180975"/>
                <a:gd name="connsiteX9" fmla="*/ 195780 w 485775"/>
                <a:gd name="connsiteY9" fmla="*/ 6926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180975">
                  <a:moveTo>
                    <a:pt x="195780" y="69261"/>
                  </a:moveTo>
                  <a:cubicBezTo>
                    <a:pt x="108627" y="69261"/>
                    <a:pt x="195685" y="8777"/>
                    <a:pt x="34522" y="30685"/>
                  </a:cubicBezTo>
                  <a:cubicBezTo>
                    <a:pt x="2137" y="35066"/>
                    <a:pt x="-4435" y="18493"/>
                    <a:pt x="30712" y="17255"/>
                  </a:cubicBezTo>
                  <a:cubicBezTo>
                    <a:pt x="32427" y="17159"/>
                    <a:pt x="36332" y="16397"/>
                    <a:pt x="37284" y="15540"/>
                  </a:cubicBezTo>
                  <a:lnTo>
                    <a:pt x="36332" y="15064"/>
                  </a:lnTo>
                  <a:cubicBezTo>
                    <a:pt x="86243" y="2110"/>
                    <a:pt x="165491" y="2586"/>
                    <a:pt x="199305" y="35257"/>
                  </a:cubicBezTo>
                  <a:cubicBezTo>
                    <a:pt x="224641" y="59736"/>
                    <a:pt x="311033" y="62022"/>
                    <a:pt x="354276" y="73547"/>
                  </a:cubicBezTo>
                  <a:cubicBezTo>
                    <a:pt x="362944" y="75833"/>
                    <a:pt x="452289" y="78500"/>
                    <a:pt x="465719" y="116029"/>
                  </a:cubicBezTo>
                  <a:cubicBezTo>
                    <a:pt x="516582" y="258808"/>
                    <a:pt x="432000" y="116029"/>
                    <a:pt x="327416" y="93740"/>
                  </a:cubicBezTo>
                  <a:cubicBezTo>
                    <a:pt x="309032" y="89930"/>
                    <a:pt x="214164" y="69261"/>
                    <a:pt x="195780" y="69261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5CAF3775-E2F0-4ADD-9236-07E3D59C463B}"/>
                </a:ext>
              </a:extLst>
            </p:cNvPr>
            <p:cNvSpPr/>
            <p:nvPr/>
          </p:nvSpPr>
          <p:spPr>
            <a:xfrm>
              <a:off x="18424734" y="4822653"/>
              <a:ext cx="632629" cy="99236"/>
            </a:xfrm>
            <a:custGeom>
              <a:avLst/>
              <a:gdLst>
                <a:gd name="connsiteX0" fmla="*/ 19729 w 485775"/>
                <a:gd name="connsiteY0" fmla="*/ 29383 h 76200"/>
                <a:gd name="connsiteX1" fmla="*/ 39160 w 485775"/>
                <a:gd name="connsiteY1" fmla="*/ 41004 h 76200"/>
                <a:gd name="connsiteX2" fmla="*/ 48494 w 485775"/>
                <a:gd name="connsiteY2" fmla="*/ 64530 h 76200"/>
                <a:gd name="connsiteX3" fmla="*/ 69259 w 485775"/>
                <a:gd name="connsiteY3" fmla="*/ 41575 h 76200"/>
                <a:gd name="connsiteX4" fmla="*/ 95739 w 485775"/>
                <a:gd name="connsiteY4" fmla="*/ 52053 h 76200"/>
                <a:gd name="connsiteX5" fmla="*/ 112693 w 485775"/>
                <a:gd name="connsiteY5" fmla="*/ 47862 h 76200"/>
                <a:gd name="connsiteX6" fmla="*/ 121075 w 485775"/>
                <a:gd name="connsiteY6" fmla="*/ 66531 h 76200"/>
                <a:gd name="connsiteX7" fmla="*/ 130886 w 485775"/>
                <a:gd name="connsiteY7" fmla="*/ 53101 h 76200"/>
                <a:gd name="connsiteX8" fmla="*/ 193179 w 485775"/>
                <a:gd name="connsiteY8" fmla="*/ 48243 h 76200"/>
                <a:gd name="connsiteX9" fmla="*/ 320052 w 485775"/>
                <a:gd name="connsiteY9" fmla="*/ 50815 h 76200"/>
                <a:gd name="connsiteX10" fmla="*/ 464451 w 485775"/>
                <a:gd name="connsiteY10" fmla="*/ 22906 h 76200"/>
                <a:gd name="connsiteX11" fmla="*/ 436638 w 485775"/>
                <a:gd name="connsiteY11" fmla="*/ 10714 h 76200"/>
                <a:gd name="connsiteX12" fmla="*/ 352818 w 485775"/>
                <a:gd name="connsiteY12" fmla="*/ 11953 h 76200"/>
                <a:gd name="connsiteX13" fmla="*/ 80213 w 485775"/>
                <a:gd name="connsiteY13" fmla="*/ 11191 h 76200"/>
                <a:gd name="connsiteX14" fmla="*/ 9252 w 485775"/>
                <a:gd name="connsiteY14" fmla="*/ 19858 h 76200"/>
                <a:gd name="connsiteX15" fmla="*/ 13919 w 485775"/>
                <a:gd name="connsiteY15" fmla="*/ 26430 h 76200"/>
                <a:gd name="connsiteX16" fmla="*/ 19729 w 485775"/>
                <a:gd name="connsiteY16" fmla="*/ 2938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76200">
                  <a:moveTo>
                    <a:pt x="19729" y="29383"/>
                  </a:moveTo>
                  <a:cubicBezTo>
                    <a:pt x="29730" y="36718"/>
                    <a:pt x="17252" y="33574"/>
                    <a:pt x="39160" y="41004"/>
                  </a:cubicBezTo>
                  <a:cubicBezTo>
                    <a:pt x="50114" y="44719"/>
                    <a:pt x="37922" y="84438"/>
                    <a:pt x="48494" y="64530"/>
                  </a:cubicBezTo>
                  <a:cubicBezTo>
                    <a:pt x="49923" y="61864"/>
                    <a:pt x="59067" y="38337"/>
                    <a:pt x="69259" y="41575"/>
                  </a:cubicBezTo>
                  <a:cubicBezTo>
                    <a:pt x="88690" y="47862"/>
                    <a:pt x="93643" y="44719"/>
                    <a:pt x="95739" y="52053"/>
                  </a:cubicBezTo>
                  <a:cubicBezTo>
                    <a:pt x="96405" y="54434"/>
                    <a:pt x="106597" y="56244"/>
                    <a:pt x="112693" y="47862"/>
                  </a:cubicBezTo>
                  <a:cubicBezTo>
                    <a:pt x="117456" y="41290"/>
                    <a:pt x="121075" y="66436"/>
                    <a:pt x="121075" y="66531"/>
                  </a:cubicBezTo>
                  <a:cubicBezTo>
                    <a:pt x="121551" y="69579"/>
                    <a:pt x="132124" y="59959"/>
                    <a:pt x="130886" y="53101"/>
                  </a:cubicBezTo>
                  <a:cubicBezTo>
                    <a:pt x="128981" y="42432"/>
                    <a:pt x="180987" y="43290"/>
                    <a:pt x="193179" y="48243"/>
                  </a:cubicBezTo>
                  <a:cubicBezTo>
                    <a:pt x="218325" y="58434"/>
                    <a:pt x="279666" y="47386"/>
                    <a:pt x="320052" y="50815"/>
                  </a:cubicBezTo>
                  <a:cubicBezTo>
                    <a:pt x="413493" y="58720"/>
                    <a:pt x="364534" y="17382"/>
                    <a:pt x="464451" y="22906"/>
                  </a:cubicBezTo>
                  <a:cubicBezTo>
                    <a:pt x="500551" y="24907"/>
                    <a:pt x="492169" y="11000"/>
                    <a:pt x="436638" y="10714"/>
                  </a:cubicBezTo>
                  <a:cubicBezTo>
                    <a:pt x="399205" y="10524"/>
                    <a:pt x="391680" y="10619"/>
                    <a:pt x="352818" y="11953"/>
                  </a:cubicBezTo>
                  <a:cubicBezTo>
                    <a:pt x="275380" y="14620"/>
                    <a:pt x="145173" y="23192"/>
                    <a:pt x="80213" y="11191"/>
                  </a:cubicBezTo>
                  <a:cubicBezTo>
                    <a:pt x="60591" y="7571"/>
                    <a:pt x="-5417" y="1189"/>
                    <a:pt x="9252" y="19858"/>
                  </a:cubicBezTo>
                  <a:cubicBezTo>
                    <a:pt x="12681" y="24335"/>
                    <a:pt x="18872" y="21859"/>
                    <a:pt x="13919" y="26430"/>
                  </a:cubicBezTo>
                  <a:cubicBezTo>
                    <a:pt x="13538" y="26526"/>
                    <a:pt x="18967" y="28812"/>
                    <a:pt x="19729" y="29383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87E9B7DA-7C45-4048-9F08-34D1D1C7F85B}"/>
                </a:ext>
              </a:extLst>
            </p:cNvPr>
            <p:cNvSpPr/>
            <p:nvPr/>
          </p:nvSpPr>
          <p:spPr>
            <a:xfrm>
              <a:off x="18411424" y="4776313"/>
              <a:ext cx="707056" cy="136449"/>
            </a:xfrm>
            <a:custGeom>
              <a:avLst/>
              <a:gdLst>
                <a:gd name="connsiteX0" fmla="*/ 72812 w 542925"/>
                <a:gd name="connsiteY0" fmla="*/ 25437 h 104775"/>
                <a:gd name="connsiteX1" fmla="*/ 23377 w 542925"/>
                <a:gd name="connsiteY1" fmla="*/ 36391 h 104775"/>
                <a:gd name="connsiteX2" fmla="*/ 7661 w 542925"/>
                <a:gd name="connsiteY2" fmla="*/ 57822 h 104775"/>
                <a:gd name="connsiteX3" fmla="*/ 23282 w 542925"/>
                <a:gd name="connsiteY3" fmla="*/ 105162 h 104775"/>
                <a:gd name="connsiteX4" fmla="*/ 36712 w 542925"/>
                <a:gd name="connsiteY4" fmla="*/ 63537 h 104775"/>
                <a:gd name="connsiteX5" fmla="*/ 103006 w 542925"/>
                <a:gd name="connsiteY5" fmla="*/ 71443 h 104775"/>
                <a:gd name="connsiteX6" fmla="*/ 150345 w 542925"/>
                <a:gd name="connsiteY6" fmla="*/ 69443 h 104775"/>
                <a:gd name="connsiteX7" fmla="*/ 255787 w 542925"/>
                <a:gd name="connsiteY7" fmla="*/ 63633 h 104775"/>
                <a:gd name="connsiteX8" fmla="*/ 339131 w 542925"/>
                <a:gd name="connsiteY8" fmla="*/ 63537 h 104775"/>
                <a:gd name="connsiteX9" fmla="*/ 419426 w 542925"/>
                <a:gd name="connsiteY9" fmla="*/ 85826 h 104775"/>
                <a:gd name="connsiteX10" fmla="*/ 426856 w 542925"/>
                <a:gd name="connsiteY10" fmla="*/ 95637 h 104775"/>
                <a:gd name="connsiteX11" fmla="*/ 457622 w 542925"/>
                <a:gd name="connsiteY11" fmla="*/ 93160 h 104775"/>
                <a:gd name="connsiteX12" fmla="*/ 537632 w 542925"/>
                <a:gd name="connsiteY12" fmla="*/ 98208 h 104775"/>
                <a:gd name="connsiteX13" fmla="*/ 500484 w 542925"/>
                <a:gd name="connsiteY13" fmla="*/ 34677 h 104775"/>
                <a:gd name="connsiteX14" fmla="*/ 319223 w 542925"/>
                <a:gd name="connsiteY14" fmla="*/ 22580 h 104775"/>
                <a:gd name="connsiteX15" fmla="*/ 72812 w 542925"/>
                <a:gd name="connsiteY15" fmla="*/ 2543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104775">
                  <a:moveTo>
                    <a:pt x="72812" y="25437"/>
                  </a:moveTo>
                  <a:cubicBezTo>
                    <a:pt x="37283" y="31057"/>
                    <a:pt x="11756" y="22294"/>
                    <a:pt x="23377" y="36391"/>
                  </a:cubicBezTo>
                  <a:cubicBezTo>
                    <a:pt x="28330" y="42392"/>
                    <a:pt x="3279" y="50488"/>
                    <a:pt x="7661" y="57822"/>
                  </a:cubicBezTo>
                  <a:cubicBezTo>
                    <a:pt x="16138" y="71634"/>
                    <a:pt x="-2150" y="92969"/>
                    <a:pt x="23282" y="105162"/>
                  </a:cubicBezTo>
                  <a:cubicBezTo>
                    <a:pt x="41189" y="113734"/>
                    <a:pt x="24806" y="59442"/>
                    <a:pt x="36712" y="63537"/>
                  </a:cubicBezTo>
                  <a:cubicBezTo>
                    <a:pt x="56238" y="67442"/>
                    <a:pt x="47951" y="73729"/>
                    <a:pt x="103006" y="71443"/>
                  </a:cubicBezTo>
                  <a:cubicBezTo>
                    <a:pt x="113674" y="70967"/>
                    <a:pt x="146154" y="67633"/>
                    <a:pt x="150345" y="69443"/>
                  </a:cubicBezTo>
                  <a:cubicBezTo>
                    <a:pt x="181397" y="83444"/>
                    <a:pt x="211020" y="43535"/>
                    <a:pt x="255787" y="63633"/>
                  </a:cubicBezTo>
                  <a:cubicBezTo>
                    <a:pt x="266931" y="68681"/>
                    <a:pt x="317890" y="71729"/>
                    <a:pt x="339131" y="63537"/>
                  </a:cubicBezTo>
                  <a:cubicBezTo>
                    <a:pt x="348941" y="59727"/>
                    <a:pt x="439239" y="59346"/>
                    <a:pt x="419426" y="85826"/>
                  </a:cubicBezTo>
                  <a:cubicBezTo>
                    <a:pt x="409711" y="98780"/>
                    <a:pt x="434190" y="117639"/>
                    <a:pt x="426856" y="95637"/>
                  </a:cubicBezTo>
                  <a:cubicBezTo>
                    <a:pt x="425427" y="91446"/>
                    <a:pt x="440477" y="71443"/>
                    <a:pt x="457622" y="93160"/>
                  </a:cubicBezTo>
                  <a:cubicBezTo>
                    <a:pt x="461908" y="98685"/>
                    <a:pt x="535441" y="103447"/>
                    <a:pt x="537632" y="98208"/>
                  </a:cubicBezTo>
                  <a:cubicBezTo>
                    <a:pt x="549443" y="70776"/>
                    <a:pt x="532488" y="56108"/>
                    <a:pt x="500484" y="34677"/>
                  </a:cubicBezTo>
                  <a:cubicBezTo>
                    <a:pt x="470290" y="14484"/>
                    <a:pt x="383231" y="33819"/>
                    <a:pt x="319223" y="22580"/>
                  </a:cubicBezTo>
                  <a:cubicBezTo>
                    <a:pt x="281981" y="16198"/>
                    <a:pt x="162537" y="-10281"/>
                    <a:pt x="72812" y="25437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155A5E5B-4E94-41A3-A3F5-2C76D416A97F}"/>
                </a:ext>
              </a:extLst>
            </p:cNvPr>
            <p:cNvSpPr/>
            <p:nvPr/>
          </p:nvSpPr>
          <p:spPr>
            <a:xfrm>
              <a:off x="18427893" y="4800182"/>
              <a:ext cx="334921" cy="37213"/>
            </a:xfrm>
            <a:custGeom>
              <a:avLst/>
              <a:gdLst>
                <a:gd name="connsiteX0" fmla="*/ 7398 w 257175"/>
                <a:gd name="connsiteY0" fmla="*/ 11872 h 28575"/>
                <a:gd name="connsiteX1" fmla="*/ 249333 w 257175"/>
                <a:gd name="connsiteY1" fmla="*/ 9301 h 28575"/>
                <a:gd name="connsiteX2" fmla="*/ 128270 w 257175"/>
                <a:gd name="connsiteY2" fmla="*/ 21302 h 28575"/>
                <a:gd name="connsiteX3" fmla="*/ 7493 w 257175"/>
                <a:gd name="connsiteY3" fmla="*/ 26541 h 28575"/>
                <a:gd name="connsiteX4" fmla="*/ 7398 w 257175"/>
                <a:gd name="connsiteY4" fmla="*/ 1187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8575">
                  <a:moveTo>
                    <a:pt x="7398" y="11872"/>
                  </a:moveTo>
                  <a:cubicBezTo>
                    <a:pt x="49784" y="32637"/>
                    <a:pt x="183801" y="-1463"/>
                    <a:pt x="249333" y="9301"/>
                  </a:cubicBezTo>
                  <a:cubicBezTo>
                    <a:pt x="280956" y="14539"/>
                    <a:pt x="141319" y="19111"/>
                    <a:pt x="128270" y="21302"/>
                  </a:cubicBezTo>
                  <a:cubicBezTo>
                    <a:pt x="71596" y="31208"/>
                    <a:pt x="14827" y="33685"/>
                    <a:pt x="7493" y="26541"/>
                  </a:cubicBezTo>
                  <a:cubicBezTo>
                    <a:pt x="4540" y="23588"/>
                    <a:pt x="21685" y="23874"/>
                    <a:pt x="7398" y="1187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7DA0CCA-42BD-4BCD-A5DD-8FCE0946385B}"/>
                </a:ext>
              </a:extLst>
            </p:cNvPr>
            <p:cNvSpPr/>
            <p:nvPr/>
          </p:nvSpPr>
          <p:spPr>
            <a:xfrm>
              <a:off x="17539384" y="4793564"/>
              <a:ext cx="310112" cy="173663"/>
            </a:xfrm>
            <a:custGeom>
              <a:avLst/>
              <a:gdLst>
                <a:gd name="connsiteX0" fmla="*/ 239598 w 238125"/>
                <a:gd name="connsiteY0" fmla="*/ 44196 h 133350"/>
                <a:gd name="connsiteX1" fmla="*/ 156255 w 238125"/>
                <a:gd name="connsiteY1" fmla="*/ 67342 h 133350"/>
                <a:gd name="connsiteX2" fmla="*/ 98533 w 238125"/>
                <a:gd name="connsiteY2" fmla="*/ 100584 h 133350"/>
                <a:gd name="connsiteX3" fmla="*/ 93961 w 238125"/>
                <a:gd name="connsiteY3" fmla="*/ 113633 h 133350"/>
                <a:gd name="connsiteX4" fmla="*/ 70815 w 238125"/>
                <a:gd name="connsiteY4" fmla="*/ 112109 h 133350"/>
                <a:gd name="connsiteX5" fmla="*/ 11665 w 238125"/>
                <a:gd name="connsiteY5" fmla="*/ 122968 h 133350"/>
                <a:gd name="connsiteX6" fmla="*/ 33382 w 238125"/>
                <a:gd name="connsiteY6" fmla="*/ 38576 h 133350"/>
                <a:gd name="connsiteX7" fmla="*/ 167399 w 238125"/>
                <a:gd name="connsiteY7" fmla="*/ 13240 h 133350"/>
                <a:gd name="connsiteX8" fmla="*/ 180163 w 238125"/>
                <a:gd name="connsiteY8" fmla="*/ 7144 h 133350"/>
                <a:gd name="connsiteX9" fmla="*/ 239598 w 238125"/>
                <a:gd name="connsiteY9" fmla="*/ 4419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33350">
                  <a:moveTo>
                    <a:pt x="239598" y="44196"/>
                  </a:moveTo>
                  <a:cubicBezTo>
                    <a:pt x="233884" y="66865"/>
                    <a:pt x="162256" y="70771"/>
                    <a:pt x="156255" y="67342"/>
                  </a:cubicBezTo>
                  <a:cubicBezTo>
                    <a:pt x="148635" y="62960"/>
                    <a:pt x="81293" y="67342"/>
                    <a:pt x="98533" y="100584"/>
                  </a:cubicBezTo>
                  <a:cubicBezTo>
                    <a:pt x="107010" y="116872"/>
                    <a:pt x="90532" y="142684"/>
                    <a:pt x="93961" y="113633"/>
                  </a:cubicBezTo>
                  <a:cubicBezTo>
                    <a:pt x="94628" y="108109"/>
                    <a:pt x="81579" y="82963"/>
                    <a:pt x="70815" y="112109"/>
                  </a:cubicBezTo>
                  <a:cubicBezTo>
                    <a:pt x="68148" y="119444"/>
                    <a:pt x="13761" y="129730"/>
                    <a:pt x="11665" y="122968"/>
                  </a:cubicBezTo>
                  <a:cubicBezTo>
                    <a:pt x="235" y="88011"/>
                    <a:pt x="11570" y="68104"/>
                    <a:pt x="33382" y="38576"/>
                  </a:cubicBezTo>
                  <a:cubicBezTo>
                    <a:pt x="53956" y="10763"/>
                    <a:pt x="120727" y="31147"/>
                    <a:pt x="167399" y="13240"/>
                  </a:cubicBezTo>
                  <a:cubicBezTo>
                    <a:pt x="170733" y="12001"/>
                    <a:pt x="175019" y="9811"/>
                    <a:pt x="180163" y="7144"/>
                  </a:cubicBezTo>
                  <a:lnTo>
                    <a:pt x="239598" y="44196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6FAA41D2-7EEB-47E1-84D4-3D4153E28C66}"/>
                </a:ext>
              </a:extLst>
            </p:cNvPr>
            <p:cNvSpPr/>
            <p:nvPr/>
          </p:nvSpPr>
          <p:spPr>
            <a:xfrm>
              <a:off x="17524727" y="4775980"/>
              <a:ext cx="359730" cy="161258"/>
            </a:xfrm>
            <a:custGeom>
              <a:avLst/>
              <a:gdLst>
                <a:gd name="connsiteX0" fmla="*/ 191322 w 276225"/>
                <a:gd name="connsiteY0" fmla="*/ 72938 h 123825"/>
                <a:gd name="connsiteX1" fmla="*/ 160556 w 276225"/>
                <a:gd name="connsiteY1" fmla="*/ 68175 h 123825"/>
                <a:gd name="connsiteX2" fmla="*/ 72640 w 276225"/>
                <a:gd name="connsiteY2" fmla="*/ 112943 h 123825"/>
                <a:gd name="connsiteX3" fmla="*/ 11776 w 276225"/>
                <a:gd name="connsiteY3" fmla="*/ 123801 h 123825"/>
                <a:gd name="connsiteX4" fmla="*/ 34159 w 276225"/>
                <a:gd name="connsiteY4" fmla="*/ 39410 h 123825"/>
                <a:gd name="connsiteX5" fmla="*/ 171891 w 276225"/>
                <a:gd name="connsiteY5" fmla="*/ 14073 h 123825"/>
                <a:gd name="connsiteX6" fmla="*/ 191322 w 276225"/>
                <a:gd name="connsiteY6" fmla="*/ 7293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123825">
                  <a:moveTo>
                    <a:pt x="191322" y="72938"/>
                  </a:moveTo>
                  <a:cubicBezTo>
                    <a:pt x="182940" y="71223"/>
                    <a:pt x="172843" y="69318"/>
                    <a:pt x="160556" y="68175"/>
                  </a:cubicBezTo>
                  <a:cubicBezTo>
                    <a:pt x="132457" y="65604"/>
                    <a:pt x="84832" y="80653"/>
                    <a:pt x="72640" y="112943"/>
                  </a:cubicBezTo>
                  <a:cubicBezTo>
                    <a:pt x="69878" y="120277"/>
                    <a:pt x="14061" y="130564"/>
                    <a:pt x="11776" y="123801"/>
                  </a:cubicBezTo>
                  <a:cubicBezTo>
                    <a:pt x="60" y="88845"/>
                    <a:pt x="11680" y="68937"/>
                    <a:pt x="34159" y="39410"/>
                  </a:cubicBezTo>
                  <a:cubicBezTo>
                    <a:pt x="55305" y="11597"/>
                    <a:pt x="123980" y="31980"/>
                    <a:pt x="171891" y="14073"/>
                  </a:cubicBezTo>
                  <a:cubicBezTo>
                    <a:pt x="244567" y="-13168"/>
                    <a:pt x="352961" y="46935"/>
                    <a:pt x="191322" y="72938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2F54850F-04BD-445F-A5DE-FD459E1AC3D5}"/>
                </a:ext>
              </a:extLst>
            </p:cNvPr>
            <p:cNvSpPr/>
            <p:nvPr/>
          </p:nvSpPr>
          <p:spPr>
            <a:xfrm>
              <a:off x="17539658" y="4777676"/>
              <a:ext cx="297708" cy="124045"/>
            </a:xfrm>
            <a:custGeom>
              <a:avLst/>
              <a:gdLst>
                <a:gd name="connsiteX0" fmla="*/ 230148 w 228600"/>
                <a:gd name="connsiteY0" fmla="*/ 9247 h 95250"/>
                <a:gd name="connsiteX1" fmla="*/ 101371 w 228600"/>
                <a:gd name="connsiteY1" fmla="*/ 19725 h 95250"/>
                <a:gd name="connsiteX2" fmla="*/ 18122 w 228600"/>
                <a:gd name="connsiteY2" fmla="*/ 51443 h 95250"/>
                <a:gd name="connsiteX3" fmla="*/ 121468 w 228600"/>
                <a:gd name="connsiteY3" fmla="*/ 34774 h 95250"/>
                <a:gd name="connsiteX4" fmla="*/ 230148 w 228600"/>
                <a:gd name="connsiteY4" fmla="*/ 924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95250">
                  <a:moveTo>
                    <a:pt x="230148" y="9247"/>
                  </a:moveTo>
                  <a:cubicBezTo>
                    <a:pt x="193287" y="-659"/>
                    <a:pt x="119944" y="28107"/>
                    <a:pt x="101371" y="19725"/>
                  </a:cubicBezTo>
                  <a:cubicBezTo>
                    <a:pt x="95275" y="16962"/>
                    <a:pt x="28123" y="23439"/>
                    <a:pt x="18122" y="51443"/>
                  </a:cubicBezTo>
                  <a:cubicBezTo>
                    <a:pt x="-19883" y="158123"/>
                    <a:pt x="47173" y="5437"/>
                    <a:pt x="121468" y="34774"/>
                  </a:cubicBezTo>
                  <a:cubicBezTo>
                    <a:pt x="145185" y="44109"/>
                    <a:pt x="233673" y="22392"/>
                    <a:pt x="230148" y="9247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53AD59BF-821E-4429-A255-D9B5457048E6}"/>
                </a:ext>
              </a:extLst>
            </p:cNvPr>
            <p:cNvSpPr/>
            <p:nvPr/>
          </p:nvSpPr>
          <p:spPr>
            <a:xfrm>
              <a:off x="18226411" y="4155989"/>
              <a:ext cx="198472" cy="111640"/>
            </a:xfrm>
            <a:custGeom>
              <a:avLst/>
              <a:gdLst>
                <a:gd name="connsiteX0" fmla="*/ 146203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3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2 h 85725"/>
                <a:gd name="connsiteX9" fmla="*/ 146203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3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3" y="53232"/>
                    <a:pt x="39141" y="68853"/>
                  </a:cubicBezTo>
                  <a:cubicBezTo>
                    <a:pt x="34665" y="72759"/>
                    <a:pt x="5328" y="62757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2"/>
                  </a:cubicBezTo>
                  <a:lnTo>
                    <a:pt x="146203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94E7580E-EFF8-4B06-8589-3DBCE987A1F7}"/>
                </a:ext>
              </a:extLst>
            </p:cNvPr>
            <p:cNvSpPr/>
            <p:nvPr/>
          </p:nvSpPr>
          <p:spPr>
            <a:xfrm>
              <a:off x="18227034" y="4141364"/>
              <a:ext cx="223281" cy="111640"/>
            </a:xfrm>
            <a:custGeom>
              <a:avLst/>
              <a:gdLst>
                <a:gd name="connsiteX0" fmla="*/ 111815 w 171450"/>
                <a:gd name="connsiteY0" fmla="*/ 79512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6 h 85725"/>
                <a:gd name="connsiteX6" fmla="*/ 111815 w 171450"/>
                <a:gd name="connsiteY6" fmla="*/ 7951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2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0948" y="21790"/>
                    <a:pt x="54093" y="9503"/>
                  </a:cubicBezTo>
                  <a:cubicBezTo>
                    <a:pt x="75906" y="-2022"/>
                    <a:pt x="98575" y="32268"/>
                    <a:pt x="128293" y="35316"/>
                  </a:cubicBezTo>
                  <a:cubicBezTo>
                    <a:pt x="173632" y="39983"/>
                    <a:pt x="197349" y="112278"/>
                    <a:pt x="111815" y="79512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E355B0F-4B50-4865-8AE0-C3E3544CDC1C}"/>
                </a:ext>
              </a:extLst>
            </p:cNvPr>
            <p:cNvSpPr/>
            <p:nvPr/>
          </p:nvSpPr>
          <p:spPr>
            <a:xfrm>
              <a:off x="18250287" y="4145642"/>
              <a:ext cx="186067" cy="74427"/>
            </a:xfrm>
            <a:custGeom>
              <a:avLst/>
              <a:gdLst>
                <a:gd name="connsiteX0" fmla="*/ 144157 w 142875"/>
                <a:gd name="connsiteY0" fmla="*/ 51176 h 57150"/>
                <a:gd name="connsiteX1" fmla="*/ 80530 w 142875"/>
                <a:gd name="connsiteY1" fmla="*/ 18410 h 57150"/>
                <a:gd name="connsiteX2" fmla="*/ 28523 w 142875"/>
                <a:gd name="connsiteY2" fmla="*/ 13457 h 57150"/>
                <a:gd name="connsiteX3" fmla="*/ 83197 w 142875"/>
                <a:gd name="connsiteY3" fmla="*/ 34412 h 57150"/>
                <a:gd name="connsiteX4" fmla="*/ 144157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7" y="51176"/>
                  </a:moveTo>
                  <a:cubicBezTo>
                    <a:pt x="131488" y="33459"/>
                    <a:pt x="85387" y="29554"/>
                    <a:pt x="80530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7" y="34412"/>
                  </a:cubicBezTo>
                  <a:cubicBezTo>
                    <a:pt x="90055" y="47747"/>
                    <a:pt x="140061" y="60796"/>
                    <a:pt x="144157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82C69FA8-78CE-4FEA-A0F6-EFF797F5CEC6}"/>
                </a:ext>
              </a:extLst>
            </p:cNvPr>
            <p:cNvSpPr/>
            <p:nvPr/>
          </p:nvSpPr>
          <p:spPr>
            <a:xfrm>
              <a:off x="18284828" y="4980498"/>
              <a:ext cx="62022" cy="62022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2CC1473D-97D8-46CA-B842-D87C6AEA4AF8}"/>
                </a:ext>
              </a:extLst>
            </p:cNvPr>
            <p:cNvSpPr/>
            <p:nvPr/>
          </p:nvSpPr>
          <p:spPr>
            <a:xfrm>
              <a:off x="18297604" y="4993027"/>
              <a:ext cx="37213" cy="37213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BCDE8B1E-A63E-45D2-A920-A40CCC04F8CF}"/>
                </a:ext>
              </a:extLst>
            </p:cNvPr>
            <p:cNvSpPr/>
            <p:nvPr/>
          </p:nvSpPr>
          <p:spPr>
            <a:xfrm>
              <a:off x="18284828" y="4465837"/>
              <a:ext cx="62022" cy="62022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1CE1E54E-09B3-415C-AEDD-75CD42F7FD60}"/>
                </a:ext>
              </a:extLst>
            </p:cNvPr>
            <p:cNvSpPr/>
            <p:nvPr/>
          </p:nvSpPr>
          <p:spPr>
            <a:xfrm>
              <a:off x="18297604" y="4478241"/>
              <a:ext cx="37213" cy="37213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139C2DC7-8CCD-44C2-9FBF-6F4354FADE35}"/>
                </a:ext>
              </a:extLst>
            </p:cNvPr>
            <p:cNvSpPr txBox="1"/>
            <p:nvPr/>
          </p:nvSpPr>
          <p:spPr>
            <a:xfrm>
              <a:off x="18069168" y="4310806"/>
              <a:ext cx="6671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2800" b="1">
                  <a:solidFill>
                    <a:srgbClr val="5D3229"/>
                  </a:solidFill>
                  <a:latin typeface="Freestyle Script" panose="030804020302050B0404" pitchFamily="66" charset="0"/>
                </a:defRPr>
              </a:lvl1pPr>
            </a:lstStyle>
            <a:p>
              <a:r>
                <a:rPr lang="en-GB"/>
                <a:t>Team</a:t>
              </a:r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811C0CAD-007A-49FC-B4A1-16CD42FB16C2}"/>
                </a:ext>
              </a:extLst>
            </p:cNvPr>
            <p:cNvSpPr/>
            <p:nvPr/>
          </p:nvSpPr>
          <p:spPr>
            <a:xfrm>
              <a:off x="17936457" y="4763671"/>
              <a:ext cx="8611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>
                  <a:solidFill>
                    <a:srgbClr val="5D3229"/>
                  </a:solidFill>
                  <a:latin typeface="Freestyle Script" panose="030804020302050B0404" pitchFamily="66" charset="0"/>
                </a:rPr>
                <a:t>Sardine</a:t>
              </a:r>
              <a:endParaRPr lang="en-GB" sz="2800" b="1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AD3A4982-A42B-4E70-AE9A-924F1AB9015B}"/>
                </a:ext>
              </a:extLst>
            </p:cNvPr>
            <p:cNvSpPr/>
            <p:nvPr/>
          </p:nvSpPr>
          <p:spPr>
            <a:xfrm>
              <a:off x="17588211" y="4358000"/>
              <a:ext cx="632629" cy="136449"/>
            </a:xfrm>
            <a:custGeom>
              <a:avLst/>
              <a:gdLst>
                <a:gd name="connsiteX0" fmla="*/ 473664 w 485775"/>
                <a:gd name="connsiteY0" fmla="*/ 39560 h 104775"/>
                <a:gd name="connsiteX1" fmla="*/ 454233 w 485775"/>
                <a:gd name="connsiteY1" fmla="*/ 56229 h 104775"/>
                <a:gd name="connsiteX2" fmla="*/ 444898 w 485775"/>
                <a:gd name="connsiteY2" fmla="*/ 89947 h 104775"/>
                <a:gd name="connsiteX3" fmla="*/ 424134 w 485775"/>
                <a:gd name="connsiteY3" fmla="*/ 56991 h 104775"/>
                <a:gd name="connsiteX4" fmla="*/ 397654 w 485775"/>
                <a:gd name="connsiteY4" fmla="*/ 71945 h 104775"/>
                <a:gd name="connsiteX5" fmla="*/ 380700 w 485775"/>
                <a:gd name="connsiteY5" fmla="*/ 65944 h 104775"/>
                <a:gd name="connsiteX6" fmla="*/ 372318 w 485775"/>
                <a:gd name="connsiteY6" fmla="*/ 92710 h 104775"/>
                <a:gd name="connsiteX7" fmla="*/ 362507 w 485775"/>
                <a:gd name="connsiteY7" fmla="*/ 73374 h 104775"/>
                <a:gd name="connsiteX8" fmla="*/ 300214 w 485775"/>
                <a:gd name="connsiteY8" fmla="*/ 66325 h 104775"/>
                <a:gd name="connsiteX9" fmla="*/ 173341 w 485775"/>
                <a:gd name="connsiteY9" fmla="*/ 70040 h 104775"/>
                <a:gd name="connsiteX10" fmla="*/ 28942 w 485775"/>
                <a:gd name="connsiteY10" fmla="*/ 29940 h 104775"/>
                <a:gd name="connsiteX11" fmla="*/ 56755 w 485775"/>
                <a:gd name="connsiteY11" fmla="*/ 12414 h 104775"/>
                <a:gd name="connsiteX12" fmla="*/ 140575 w 485775"/>
                <a:gd name="connsiteY12" fmla="*/ 14128 h 104775"/>
                <a:gd name="connsiteX13" fmla="*/ 413180 w 485775"/>
                <a:gd name="connsiteY13" fmla="*/ 12985 h 104775"/>
                <a:gd name="connsiteX14" fmla="*/ 484142 w 485775"/>
                <a:gd name="connsiteY14" fmla="*/ 25368 h 104775"/>
                <a:gd name="connsiteX15" fmla="*/ 479474 w 485775"/>
                <a:gd name="connsiteY15" fmla="*/ 34893 h 104775"/>
                <a:gd name="connsiteX16" fmla="*/ 473664 w 485775"/>
                <a:gd name="connsiteY16" fmla="*/ 3956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104775">
                  <a:moveTo>
                    <a:pt x="473664" y="39560"/>
                  </a:moveTo>
                  <a:cubicBezTo>
                    <a:pt x="463663" y="50038"/>
                    <a:pt x="476141" y="45656"/>
                    <a:pt x="454233" y="56229"/>
                  </a:cubicBezTo>
                  <a:cubicBezTo>
                    <a:pt x="443279" y="61563"/>
                    <a:pt x="455471" y="118713"/>
                    <a:pt x="444898" y="89947"/>
                  </a:cubicBezTo>
                  <a:cubicBezTo>
                    <a:pt x="443470" y="86137"/>
                    <a:pt x="434326" y="52228"/>
                    <a:pt x="424134" y="56991"/>
                  </a:cubicBezTo>
                  <a:cubicBezTo>
                    <a:pt x="404703" y="66040"/>
                    <a:pt x="399750" y="61468"/>
                    <a:pt x="397654" y="71945"/>
                  </a:cubicBezTo>
                  <a:cubicBezTo>
                    <a:pt x="396988" y="75374"/>
                    <a:pt x="386796" y="77946"/>
                    <a:pt x="380700" y="65944"/>
                  </a:cubicBezTo>
                  <a:cubicBezTo>
                    <a:pt x="375937" y="56515"/>
                    <a:pt x="372318" y="92614"/>
                    <a:pt x="372318" y="92710"/>
                  </a:cubicBezTo>
                  <a:cubicBezTo>
                    <a:pt x="371842" y="97091"/>
                    <a:pt x="361269" y="83280"/>
                    <a:pt x="362507" y="73374"/>
                  </a:cubicBezTo>
                  <a:cubicBezTo>
                    <a:pt x="364412" y="58039"/>
                    <a:pt x="312406" y="59182"/>
                    <a:pt x="300214" y="66325"/>
                  </a:cubicBezTo>
                  <a:cubicBezTo>
                    <a:pt x="275068" y="80994"/>
                    <a:pt x="213727" y="65182"/>
                    <a:pt x="173341" y="70040"/>
                  </a:cubicBezTo>
                  <a:cubicBezTo>
                    <a:pt x="79900" y="81375"/>
                    <a:pt x="128859" y="22034"/>
                    <a:pt x="28942" y="29940"/>
                  </a:cubicBezTo>
                  <a:cubicBezTo>
                    <a:pt x="-7158" y="32797"/>
                    <a:pt x="1224" y="12795"/>
                    <a:pt x="56755" y="12414"/>
                  </a:cubicBezTo>
                  <a:cubicBezTo>
                    <a:pt x="94188" y="12223"/>
                    <a:pt x="101713" y="12223"/>
                    <a:pt x="140575" y="14128"/>
                  </a:cubicBezTo>
                  <a:cubicBezTo>
                    <a:pt x="218013" y="18034"/>
                    <a:pt x="348220" y="30226"/>
                    <a:pt x="413180" y="12985"/>
                  </a:cubicBezTo>
                  <a:cubicBezTo>
                    <a:pt x="432802" y="7747"/>
                    <a:pt x="498810" y="-1397"/>
                    <a:pt x="484142" y="25368"/>
                  </a:cubicBezTo>
                  <a:cubicBezTo>
                    <a:pt x="480712" y="31750"/>
                    <a:pt x="474521" y="28321"/>
                    <a:pt x="479474" y="34893"/>
                  </a:cubicBezTo>
                  <a:cubicBezTo>
                    <a:pt x="479951" y="35369"/>
                    <a:pt x="474426" y="38703"/>
                    <a:pt x="473664" y="39560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91A9986A-6738-48E0-A7B2-58BF82122745}"/>
                </a:ext>
              </a:extLst>
            </p:cNvPr>
            <p:cNvSpPr/>
            <p:nvPr/>
          </p:nvSpPr>
          <p:spPr>
            <a:xfrm>
              <a:off x="17529701" y="4292024"/>
              <a:ext cx="707056" cy="198472"/>
            </a:xfrm>
            <a:custGeom>
              <a:avLst/>
              <a:gdLst>
                <a:gd name="connsiteX0" fmla="*/ 475729 w 542925"/>
                <a:gd name="connsiteY0" fmla="*/ 33452 h 152400"/>
                <a:gd name="connsiteX1" fmla="*/ 525164 w 542925"/>
                <a:gd name="connsiteY1" fmla="*/ 49168 h 152400"/>
                <a:gd name="connsiteX2" fmla="*/ 540880 w 542925"/>
                <a:gd name="connsiteY2" fmla="*/ 79934 h 152400"/>
                <a:gd name="connsiteX3" fmla="*/ 525259 w 542925"/>
                <a:gd name="connsiteY3" fmla="*/ 147943 h 152400"/>
                <a:gd name="connsiteX4" fmla="*/ 511829 w 542925"/>
                <a:gd name="connsiteY4" fmla="*/ 88126 h 152400"/>
                <a:gd name="connsiteX5" fmla="*/ 445535 w 542925"/>
                <a:gd name="connsiteY5" fmla="*/ 99460 h 152400"/>
                <a:gd name="connsiteX6" fmla="*/ 398196 w 542925"/>
                <a:gd name="connsiteY6" fmla="*/ 96603 h 152400"/>
                <a:gd name="connsiteX7" fmla="*/ 292754 w 542925"/>
                <a:gd name="connsiteY7" fmla="*/ 88221 h 152400"/>
                <a:gd name="connsiteX8" fmla="*/ 209410 w 542925"/>
                <a:gd name="connsiteY8" fmla="*/ 88126 h 152400"/>
                <a:gd name="connsiteX9" fmla="*/ 129115 w 542925"/>
                <a:gd name="connsiteY9" fmla="*/ 120130 h 152400"/>
                <a:gd name="connsiteX10" fmla="*/ 121685 w 542925"/>
                <a:gd name="connsiteY10" fmla="*/ 134131 h 152400"/>
                <a:gd name="connsiteX11" fmla="*/ 90919 w 542925"/>
                <a:gd name="connsiteY11" fmla="*/ 130607 h 152400"/>
                <a:gd name="connsiteX12" fmla="*/ 10909 w 542925"/>
                <a:gd name="connsiteY12" fmla="*/ 137941 h 152400"/>
                <a:gd name="connsiteX13" fmla="*/ 48057 w 542925"/>
                <a:gd name="connsiteY13" fmla="*/ 46692 h 152400"/>
                <a:gd name="connsiteX14" fmla="*/ 229317 w 542925"/>
                <a:gd name="connsiteY14" fmla="*/ 29356 h 152400"/>
                <a:gd name="connsiteX15" fmla="*/ 475729 w 542925"/>
                <a:gd name="connsiteY15" fmla="*/ 334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152400">
                  <a:moveTo>
                    <a:pt x="475729" y="33452"/>
                  </a:moveTo>
                  <a:cubicBezTo>
                    <a:pt x="511257" y="41453"/>
                    <a:pt x="536785" y="28880"/>
                    <a:pt x="525164" y="49168"/>
                  </a:cubicBezTo>
                  <a:cubicBezTo>
                    <a:pt x="520211" y="57741"/>
                    <a:pt x="545262" y="69457"/>
                    <a:pt x="540880" y="79934"/>
                  </a:cubicBezTo>
                  <a:cubicBezTo>
                    <a:pt x="532403" y="99746"/>
                    <a:pt x="550691" y="130512"/>
                    <a:pt x="525259" y="147943"/>
                  </a:cubicBezTo>
                  <a:cubicBezTo>
                    <a:pt x="507352" y="160230"/>
                    <a:pt x="523735" y="82220"/>
                    <a:pt x="511829" y="88126"/>
                  </a:cubicBezTo>
                  <a:cubicBezTo>
                    <a:pt x="492303" y="93745"/>
                    <a:pt x="500589" y="102794"/>
                    <a:pt x="445535" y="99460"/>
                  </a:cubicBezTo>
                  <a:cubicBezTo>
                    <a:pt x="434867" y="98794"/>
                    <a:pt x="402387" y="93936"/>
                    <a:pt x="398196" y="96603"/>
                  </a:cubicBezTo>
                  <a:cubicBezTo>
                    <a:pt x="367144" y="116701"/>
                    <a:pt x="337522" y="59360"/>
                    <a:pt x="292754" y="88221"/>
                  </a:cubicBezTo>
                  <a:cubicBezTo>
                    <a:pt x="281610" y="95460"/>
                    <a:pt x="230651" y="99937"/>
                    <a:pt x="209410" y="88126"/>
                  </a:cubicBezTo>
                  <a:cubicBezTo>
                    <a:pt x="199695" y="82696"/>
                    <a:pt x="109303" y="82125"/>
                    <a:pt x="129115" y="120130"/>
                  </a:cubicBezTo>
                  <a:cubicBezTo>
                    <a:pt x="138830" y="138703"/>
                    <a:pt x="114351" y="165850"/>
                    <a:pt x="121685" y="134131"/>
                  </a:cubicBezTo>
                  <a:cubicBezTo>
                    <a:pt x="123114" y="128131"/>
                    <a:pt x="108064" y="99365"/>
                    <a:pt x="90919" y="130607"/>
                  </a:cubicBezTo>
                  <a:cubicBezTo>
                    <a:pt x="86633" y="138513"/>
                    <a:pt x="13100" y="145466"/>
                    <a:pt x="10909" y="137941"/>
                  </a:cubicBezTo>
                  <a:cubicBezTo>
                    <a:pt x="-902" y="98603"/>
                    <a:pt x="16053" y="77458"/>
                    <a:pt x="48057" y="46692"/>
                  </a:cubicBezTo>
                  <a:cubicBezTo>
                    <a:pt x="78251" y="17641"/>
                    <a:pt x="165309" y="45454"/>
                    <a:pt x="229317" y="29356"/>
                  </a:cubicBezTo>
                  <a:cubicBezTo>
                    <a:pt x="266560" y="20117"/>
                    <a:pt x="386004" y="-17888"/>
                    <a:pt x="475729" y="3345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348CFD3-0A38-427E-B2E3-1383C6527D15}"/>
                </a:ext>
              </a:extLst>
            </p:cNvPr>
            <p:cNvSpPr/>
            <p:nvPr/>
          </p:nvSpPr>
          <p:spPr>
            <a:xfrm>
              <a:off x="17887538" y="4326311"/>
              <a:ext cx="334921" cy="62022"/>
            </a:xfrm>
            <a:custGeom>
              <a:avLst/>
              <a:gdLst>
                <a:gd name="connsiteX0" fmla="*/ 253726 w 257175"/>
                <a:gd name="connsiteY0" fmla="*/ 13887 h 47625"/>
                <a:gd name="connsiteX1" fmla="*/ 11791 w 257175"/>
                <a:gd name="connsiteY1" fmla="*/ 10267 h 47625"/>
                <a:gd name="connsiteX2" fmla="*/ 132854 w 257175"/>
                <a:gd name="connsiteY2" fmla="*/ 27603 h 47625"/>
                <a:gd name="connsiteX3" fmla="*/ 253631 w 257175"/>
                <a:gd name="connsiteY3" fmla="*/ 35128 h 47625"/>
                <a:gd name="connsiteX4" fmla="*/ 253726 w 257175"/>
                <a:gd name="connsiteY4" fmla="*/ 1388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47625">
                  <a:moveTo>
                    <a:pt x="253726" y="13887"/>
                  </a:moveTo>
                  <a:cubicBezTo>
                    <a:pt x="211340" y="43700"/>
                    <a:pt x="77323" y="-5258"/>
                    <a:pt x="11791" y="10267"/>
                  </a:cubicBezTo>
                  <a:cubicBezTo>
                    <a:pt x="-19832" y="17792"/>
                    <a:pt x="119805" y="24269"/>
                    <a:pt x="132854" y="27603"/>
                  </a:cubicBezTo>
                  <a:cubicBezTo>
                    <a:pt x="189528" y="41795"/>
                    <a:pt x="246297" y="45319"/>
                    <a:pt x="253631" y="35128"/>
                  </a:cubicBezTo>
                  <a:cubicBezTo>
                    <a:pt x="256584" y="30746"/>
                    <a:pt x="239439" y="31222"/>
                    <a:pt x="253726" y="138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junior85_-_02_-_Christmas_Card">
            <a:hlinkClick r:id="" action="ppaction://media"/>
            <a:extLst>
              <a:ext uri="{FF2B5EF4-FFF2-40B4-BE49-F238E27FC236}">
                <a16:creationId xmlns:a16="http://schemas.microsoft.com/office/drawing/2014/main" id="{E8C4BBA0-B304-49BB-A395-AB2AF13546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246803" y="-6784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1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50" fill="hold"/>
                                        <p:tgtEl>
                                          <p:spTgt spid="376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0">
                                      <p:cBhvr>
                                        <p:cTn id="12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0">
                                      <p:cBhvr>
                                        <p:cTn id="14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1800000">
                                      <p:cBhvr>
                                        <p:cTn id="16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xit" presetSubtype="4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4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7.40741E-7 L 2.08333E-6 -0.07384 " pathEditMode="relative" rAng="0" ptsTypes="AA">
                                      <p:cBhvr>
                                        <p:cTn id="54" dur="125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50"/>
                                        <p:tgtEl>
                                          <p:spTgt spid="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5400000">
                                      <p:cBhvr>
                                        <p:cTn id="62" dur="1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7.40741E-7 L 0.01394 7.40741E-7 " pathEditMode="relative" rAng="0" ptsTypes="AA">
                                      <p:cBhvr>
                                        <p:cTn id="64" dur="125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2.96296E-6 L 0.0155 -2.96296E-6 " pathEditMode="relative" rAng="0" ptsTypes="AA">
                                      <p:cBhvr>
                                        <p:cTn id="66" dur="125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29167E-6 1.48148E-6 L 0.01185 1.48148E-6 " pathEditMode="relative" rAng="0" ptsTypes="AA">
                                      <p:cBhvr>
                                        <p:cTn id="68" dur="125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20" grpId="0" animBg="1"/>
      <p:bldP spid="420" grpId="1" animBg="1"/>
      <p:bldP spid="425" grpId="0" animBg="1"/>
      <p:bldP spid="425" grpId="1" animBg="1"/>
      <p:bldP spid="334" grpId="0" animBg="1"/>
      <p:bldP spid="334" grpId="1" animBg="1"/>
      <p:bldP spid="337" grpId="0" animBg="1"/>
      <p:bldP spid="337" grpId="1" animBg="1"/>
      <p:bldP spid="339" grpId="0" animBg="1"/>
      <p:bldP spid="339" grpId="1" animBg="1"/>
      <p:bldP spid="379" grpId="0" animBg="1"/>
      <p:bldP spid="379" grpId="1" animBg="1"/>
      <p:bldP spid="1327" grpId="0" animBg="1"/>
      <p:bldP spid="1327" grpId="1" animBg="1"/>
      <p:bldP spid="8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5658FE-16B5-4DBA-A273-9FDCBCAE87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937846" y="0"/>
            <a:ext cx="14067692" cy="7913076"/>
          </a:xfrm>
          <a:prstGeom prst="rect">
            <a:avLst/>
          </a:prstGeom>
        </p:spPr>
      </p:pic>
      <p:pic>
        <p:nvPicPr>
          <p:cNvPr id="428" name="Picture 427">
            <a:extLst>
              <a:ext uri="{FF2B5EF4-FFF2-40B4-BE49-F238E27FC236}">
                <a16:creationId xmlns:a16="http://schemas.microsoft.com/office/drawing/2014/main" id="{AB5DB1AD-4A9C-4CEC-8F1E-47256D4310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16101668" y="2966275"/>
            <a:ext cx="23529723" cy="5960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BC5B1-E9A1-418C-B2E1-FF99CC8C20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>
            <a:off x="-7307736" y="2966275"/>
            <a:ext cx="23529723" cy="5960321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5A6EA365-F26C-4BDA-88EB-CDA15450299D}"/>
              </a:ext>
            </a:extLst>
          </p:cNvPr>
          <p:cNvGrpSpPr/>
          <p:nvPr/>
        </p:nvGrpSpPr>
        <p:grpSpPr>
          <a:xfrm>
            <a:off x="17530596" y="2012319"/>
            <a:ext cx="2149176" cy="3362991"/>
            <a:chOff x="5237655" y="2348035"/>
            <a:chExt cx="1716690" cy="2686245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A4EC5E7-38E4-4CA7-93D4-25F48D501D4A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4CF868-38E3-4AE1-BDD1-7CB5E30B4113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4DA00DD-9763-413F-9420-8EFAD1E623E6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8A079B-05FE-4BFA-A0A7-78EF39BFD17F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07AA7F-EAD0-42DE-9070-3BD4F0B5AAA1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11EB03-4499-41C1-97AA-865A5A9E2743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D85E85-3D68-4FEA-8F23-74DA1D5434EC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C10CE8-9121-4DE0-B183-82CB0F422E56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6DABB7-D9EB-4E9D-86D0-A2FCB88470DB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54DF11-84A7-45EB-90B4-AE82356702EC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F48E9A-1722-4DDF-A3CF-BFE409697288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8E50BB-AAB5-4C9D-9D86-850FD1CC8FDB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E3910BF-A2AC-43B7-82DD-44518181B0B9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881EFB-D090-426B-A2CF-FD949C210AB5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7E2E4C-B7F6-4A0A-AC67-36EEBF541A32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071B2BE-C100-4A01-A624-BFF1FBBC9A72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706B3C5-A21D-4EAF-AF78-02FDFF7684FB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0C828AD-EE3D-43C9-A02A-3613F65BAAE6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BC8321E-2A74-474D-AC2A-CCFFABB6382C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EE71B93-D189-400E-A6BA-32AB0D201689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958B9B5-78AF-4151-9CBD-2C3C69CCE323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C3B2259-EF8D-4A6B-877F-011211B5EFA0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002A524-6F3B-475F-8015-74F98EC144D6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1198ED8-4B62-48ED-ACC7-9D2361ACAEDA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74AE8A-66D6-498D-BE38-AE7B6A171915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898B613-A16C-47BA-BAAE-630F6A0DB9D4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DA1119B-1663-4C48-8293-D6490AD27766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ABED8A5-4F1F-4ECB-822A-304E5B696AA2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C9A2BF0-227E-4330-9E2E-BCDD8B73D749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5B32F1F-844A-43EA-8EC3-0C68D037A0A9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59B039C-69C1-4D97-B3F9-8E1894AEBE0A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874603D9-CAAD-4E5E-B69E-D74A807077F6}"/>
              </a:ext>
            </a:extLst>
          </p:cNvPr>
          <p:cNvGrpSpPr/>
          <p:nvPr/>
        </p:nvGrpSpPr>
        <p:grpSpPr>
          <a:xfrm>
            <a:off x="18732860" y="3549190"/>
            <a:ext cx="1524315" cy="1901215"/>
            <a:chOff x="15611118" y="3959297"/>
            <a:chExt cx="1836280" cy="2290309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67A33A9-363E-44A7-88F5-26F7709E940F}"/>
                </a:ext>
              </a:extLst>
            </p:cNvPr>
            <p:cNvSpPr/>
            <p:nvPr/>
          </p:nvSpPr>
          <p:spPr>
            <a:xfrm>
              <a:off x="16568815" y="5915556"/>
              <a:ext cx="459070" cy="333868"/>
            </a:xfrm>
            <a:custGeom>
              <a:avLst/>
              <a:gdLst>
                <a:gd name="connsiteX0" fmla="*/ 367632 w 459066"/>
                <a:gd name="connsiteY0" fmla="*/ 268136 h 333866"/>
                <a:gd name="connsiteX1" fmla="*/ 109303 w 459066"/>
                <a:gd name="connsiteY1" fmla="*/ 235584 h 333866"/>
                <a:gd name="connsiteX2" fmla="*/ 68404 w 459066"/>
                <a:gd name="connsiteY2" fmla="*/ 160046 h 333866"/>
                <a:gd name="connsiteX3" fmla="*/ 274150 w 459066"/>
                <a:gd name="connsiteY3" fmla="*/ 135006 h 333866"/>
                <a:gd name="connsiteX4" fmla="*/ 277071 w 459066"/>
                <a:gd name="connsiteY4" fmla="*/ 136258 h 333866"/>
                <a:gd name="connsiteX5" fmla="*/ 279992 w 459066"/>
                <a:gd name="connsiteY5" fmla="*/ 137511 h 333866"/>
                <a:gd name="connsiteX6" fmla="*/ 279992 w 459066"/>
                <a:gd name="connsiteY6" fmla="*/ 137511 h 333866"/>
                <a:gd name="connsiteX7" fmla="*/ 282496 w 459066"/>
                <a:gd name="connsiteY7" fmla="*/ 138762 h 333866"/>
                <a:gd name="connsiteX8" fmla="*/ 283331 w 459066"/>
                <a:gd name="connsiteY8" fmla="*/ 139180 h 333866"/>
                <a:gd name="connsiteX9" fmla="*/ 286670 w 459066"/>
                <a:gd name="connsiteY9" fmla="*/ 140849 h 333866"/>
                <a:gd name="connsiteX10" fmla="*/ 290843 w 459066"/>
                <a:gd name="connsiteY10" fmla="*/ 142518 h 333866"/>
                <a:gd name="connsiteX11" fmla="*/ 294182 w 459066"/>
                <a:gd name="connsiteY11" fmla="*/ 144188 h 333866"/>
                <a:gd name="connsiteX12" fmla="*/ 295016 w 459066"/>
                <a:gd name="connsiteY12" fmla="*/ 144605 h 333866"/>
                <a:gd name="connsiteX13" fmla="*/ 295016 w 459066"/>
                <a:gd name="connsiteY13" fmla="*/ 144605 h 333866"/>
                <a:gd name="connsiteX14" fmla="*/ 296686 w 459066"/>
                <a:gd name="connsiteY14" fmla="*/ 145440 h 333866"/>
                <a:gd name="connsiteX15" fmla="*/ 298772 w 459066"/>
                <a:gd name="connsiteY15" fmla="*/ 146274 h 333866"/>
                <a:gd name="connsiteX16" fmla="*/ 299607 w 459066"/>
                <a:gd name="connsiteY16" fmla="*/ 146692 h 333866"/>
                <a:gd name="connsiteX17" fmla="*/ 352191 w 459066"/>
                <a:gd name="connsiteY17" fmla="*/ 171732 h 333866"/>
                <a:gd name="connsiteX18" fmla="*/ 367632 w 459066"/>
                <a:gd name="connsiteY18" fmla="*/ 26813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9066" h="333866">
                  <a:moveTo>
                    <a:pt x="367632" y="268136"/>
                  </a:moveTo>
                  <a:cubicBezTo>
                    <a:pt x="237007" y="281490"/>
                    <a:pt x="208628" y="400013"/>
                    <a:pt x="109303" y="235584"/>
                  </a:cubicBezTo>
                  <a:cubicBezTo>
                    <a:pt x="96783" y="215134"/>
                    <a:pt x="83428" y="190094"/>
                    <a:pt x="68404" y="160046"/>
                  </a:cubicBezTo>
                  <a:cubicBezTo>
                    <a:pt x="-49701" y="-76582"/>
                    <a:pt x="140186" y="73658"/>
                    <a:pt x="274150" y="135006"/>
                  </a:cubicBezTo>
                  <a:cubicBezTo>
                    <a:pt x="275402" y="135424"/>
                    <a:pt x="276236" y="135841"/>
                    <a:pt x="277071" y="136258"/>
                  </a:cubicBezTo>
                  <a:cubicBezTo>
                    <a:pt x="277906" y="136676"/>
                    <a:pt x="279158" y="137093"/>
                    <a:pt x="279992" y="137511"/>
                  </a:cubicBezTo>
                  <a:lnTo>
                    <a:pt x="279992" y="137511"/>
                  </a:lnTo>
                  <a:cubicBezTo>
                    <a:pt x="280827" y="137928"/>
                    <a:pt x="281662" y="138345"/>
                    <a:pt x="282496" y="138762"/>
                  </a:cubicBezTo>
                  <a:cubicBezTo>
                    <a:pt x="282914" y="138762"/>
                    <a:pt x="282914" y="138762"/>
                    <a:pt x="283331" y="139180"/>
                  </a:cubicBezTo>
                  <a:cubicBezTo>
                    <a:pt x="284583" y="139597"/>
                    <a:pt x="285835" y="140432"/>
                    <a:pt x="286670" y="140849"/>
                  </a:cubicBezTo>
                  <a:cubicBezTo>
                    <a:pt x="289591" y="142101"/>
                    <a:pt x="290843" y="142518"/>
                    <a:pt x="290843" y="142518"/>
                  </a:cubicBezTo>
                  <a:cubicBezTo>
                    <a:pt x="290843" y="142518"/>
                    <a:pt x="292095" y="142936"/>
                    <a:pt x="294182" y="144188"/>
                  </a:cubicBezTo>
                  <a:cubicBezTo>
                    <a:pt x="294599" y="144188"/>
                    <a:pt x="294599" y="144188"/>
                    <a:pt x="295016" y="144605"/>
                  </a:cubicBezTo>
                  <a:lnTo>
                    <a:pt x="295016" y="144605"/>
                  </a:lnTo>
                  <a:cubicBezTo>
                    <a:pt x="295434" y="145022"/>
                    <a:pt x="296268" y="145022"/>
                    <a:pt x="296686" y="145440"/>
                  </a:cubicBezTo>
                  <a:cubicBezTo>
                    <a:pt x="297520" y="145857"/>
                    <a:pt x="298355" y="145857"/>
                    <a:pt x="298772" y="146274"/>
                  </a:cubicBezTo>
                  <a:cubicBezTo>
                    <a:pt x="299190" y="146274"/>
                    <a:pt x="299607" y="146692"/>
                    <a:pt x="299607" y="146692"/>
                  </a:cubicBezTo>
                  <a:cubicBezTo>
                    <a:pt x="310875" y="151700"/>
                    <a:pt x="330907" y="160464"/>
                    <a:pt x="352191" y="171732"/>
                  </a:cubicBezTo>
                  <a:cubicBezTo>
                    <a:pt x="416043" y="204701"/>
                    <a:pt x="489494" y="255616"/>
                    <a:pt x="367632" y="268136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B8BCC81-D30E-494C-B427-584DA6B5EE4A}"/>
                </a:ext>
              </a:extLst>
            </p:cNvPr>
            <p:cNvSpPr/>
            <p:nvPr/>
          </p:nvSpPr>
          <p:spPr>
            <a:xfrm>
              <a:off x="16561352" y="5910274"/>
              <a:ext cx="459070" cy="333868"/>
            </a:xfrm>
            <a:custGeom>
              <a:avLst/>
              <a:gdLst>
                <a:gd name="connsiteX0" fmla="*/ 439364 w 459066"/>
                <a:gd name="connsiteY0" fmla="*/ 232936 h 333866"/>
                <a:gd name="connsiteX1" fmla="*/ 413489 w 459066"/>
                <a:gd name="connsiteY1" fmla="*/ 207479 h 333866"/>
                <a:gd name="connsiteX2" fmla="*/ 386363 w 459066"/>
                <a:gd name="connsiteY2" fmla="*/ 190368 h 333866"/>
                <a:gd name="connsiteX3" fmla="*/ 360488 w 459066"/>
                <a:gd name="connsiteY3" fmla="*/ 176596 h 333866"/>
                <a:gd name="connsiteX4" fmla="*/ 339621 w 459066"/>
                <a:gd name="connsiteY4" fmla="*/ 166580 h 333866"/>
                <a:gd name="connsiteX5" fmla="*/ 307487 w 459066"/>
                <a:gd name="connsiteY5" fmla="*/ 151974 h 333866"/>
                <a:gd name="connsiteX6" fmla="*/ 306652 w 459066"/>
                <a:gd name="connsiteY6" fmla="*/ 151556 h 333866"/>
                <a:gd name="connsiteX7" fmla="*/ 302479 w 459066"/>
                <a:gd name="connsiteY7" fmla="*/ 149887 h 333866"/>
                <a:gd name="connsiteX8" fmla="*/ 301644 w 459066"/>
                <a:gd name="connsiteY8" fmla="*/ 149470 h 333866"/>
                <a:gd name="connsiteX9" fmla="*/ 302479 w 459066"/>
                <a:gd name="connsiteY9" fmla="*/ 149887 h 333866"/>
                <a:gd name="connsiteX10" fmla="*/ 304148 w 459066"/>
                <a:gd name="connsiteY10" fmla="*/ 150722 h 333866"/>
                <a:gd name="connsiteX11" fmla="*/ 339204 w 459066"/>
                <a:gd name="connsiteY11" fmla="*/ 166998 h 333866"/>
                <a:gd name="connsiteX12" fmla="*/ 359236 w 459066"/>
                <a:gd name="connsiteY12" fmla="*/ 177014 h 333866"/>
                <a:gd name="connsiteX13" fmla="*/ 385111 w 459066"/>
                <a:gd name="connsiteY13" fmla="*/ 192038 h 333866"/>
                <a:gd name="connsiteX14" fmla="*/ 411403 w 459066"/>
                <a:gd name="connsiteY14" fmla="*/ 209983 h 333866"/>
                <a:gd name="connsiteX15" fmla="*/ 434773 w 459066"/>
                <a:gd name="connsiteY15" fmla="*/ 235023 h 333866"/>
                <a:gd name="connsiteX16" fmla="*/ 435191 w 459066"/>
                <a:gd name="connsiteY16" fmla="*/ 250464 h 333866"/>
                <a:gd name="connsiteX17" fmla="*/ 420584 w 459066"/>
                <a:gd name="connsiteY17" fmla="*/ 260063 h 333866"/>
                <a:gd name="connsiteX18" fmla="*/ 380937 w 459066"/>
                <a:gd name="connsiteY18" fmla="*/ 267575 h 333866"/>
                <a:gd name="connsiteX19" fmla="*/ 359653 w 459066"/>
                <a:gd name="connsiteY19" fmla="*/ 269662 h 333866"/>
                <a:gd name="connsiteX20" fmla="*/ 337117 w 459066"/>
                <a:gd name="connsiteY20" fmla="*/ 273835 h 333866"/>
                <a:gd name="connsiteX21" fmla="*/ 292880 w 459066"/>
                <a:gd name="connsiteY21" fmla="*/ 288442 h 333866"/>
                <a:gd name="connsiteX22" fmla="*/ 249895 w 459066"/>
                <a:gd name="connsiteY22" fmla="*/ 307639 h 333866"/>
                <a:gd name="connsiteX23" fmla="*/ 207744 w 459066"/>
                <a:gd name="connsiteY23" fmla="*/ 316820 h 333866"/>
                <a:gd name="connsiteX24" fmla="*/ 171019 w 459066"/>
                <a:gd name="connsiteY24" fmla="*/ 296788 h 333866"/>
                <a:gd name="connsiteX25" fmla="*/ 140971 w 459066"/>
                <a:gd name="connsiteY25" fmla="*/ 260063 h 333866"/>
                <a:gd name="connsiteX26" fmla="*/ 127199 w 459066"/>
                <a:gd name="connsiteY26" fmla="*/ 239196 h 333866"/>
                <a:gd name="connsiteX27" fmla="*/ 91308 w 459066"/>
                <a:gd name="connsiteY27" fmla="*/ 176179 h 333866"/>
                <a:gd name="connsiteX28" fmla="*/ 69607 w 459066"/>
                <a:gd name="connsiteY28" fmla="*/ 133611 h 333866"/>
                <a:gd name="connsiteX29" fmla="*/ 51244 w 459066"/>
                <a:gd name="connsiteY29" fmla="*/ 91043 h 333866"/>
                <a:gd name="connsiteX30" fmla="*/ 45401 w 459066"/>
                <a:gd name="connsiteY30" fmla="*/ 69759 h 333866"/>
                <a:gd name="connsiteX31" fmla="*/ 44984 w 459066"/>
                <a:gd name="connsiteY31" fmla="*/ 50562 h 333866"/>
                <a:gd name="connsiteX32" fmla="*/ 76284 w 459066"/>
                <a:gd name="connsiteY32" fmla="*/ 43884 h 333866"/>
                <a:gd name="connsiteX33" fmla="*/ 149735 w 459066"/>
                <a:gd name="connsiteY33" fmla="*/ 73932 h 333866"/>
                <a:gd name="connsiteX34" fmla="*/ 209831 w 459066"/>
                <a:gd name="connsiteY34" fmla="*/ 104815 h 333866"/>
                <a:gd name="connsiteX35" fmla="*/ 256155 w 459066"/>
                <a:gd name="connsiteY35" fmla="*/ 128603 h 333866"/>
                <a:gd name="connsiteX36" fmla="*/ 280777 w 459066"/>
                <a:gd name="connsiteY36" fmla="*/ 140288 h 333866"/>
                <a:gd name="connsiteX37" fmla="*/ 283699 w 459066"/>
                <a:gd name="connsiteY37" fmla="*/ 141540 h 333866"/>
                <a:gd name="connsiteX38" fmla="*/ 289124 w 459066"/>
                <a:gd name="connsiteY38" fmla="*/ 144044 h 333866"/>
                <a:gd name="connsiteX39" fmla="*/ 286620 w 459066"/>
                <a:gd name="connsiteY39" fmla="*/ 142792 h 333866"/>
                <a:gd name="connsiteX40" fmla="*/ 286620 w 459066"/>
                <a:gd name="connsiteY40" fmla="*/ 142792 h 333866"/>
                <a:gd name="connsiteX41" fmla="*/ 256572 w 459066"/>
                <a:gd name="connsiteY41" fmla="*/ 128186 h 333866"/>
                <a:gd name="connsiteX42" fmla="*/ 151821 w 459066"/>
                <a:gd name="connsiteY42" fmla="*/ 69759 h 333866"/>
                <a:gd name="connsiteX43" fmla="*/ 78788 w 459066"/>
                <a:gd name="connsiteY43" fmla="*/ 34703 h 333866"/>
                <a:gd name="connsiteX44" fmla="*/ 55835 w 459066"/>
                <a:gd name="connsiteY44" fmla="*/ 31364 h 333866"/>
                <a:gd name="connsiteX45" fmla="*/ 42480 w 459066"/>
                <a:gd name="connsiteY45" fmla="*/ 35120 h 333866"/>
                <a:gd name="connsiteX46" fmla="*/ 33716 w 459066"/>
                <a:gd name="connsiteY46" fmla="*/ 46806 h 333866"/>
                <a:gd name="connsiteX47" fmla="*/ 32047 w 459066"/>
                <a:gd name="connsiteY47" fmla="*/ 72263 h 333866"/>
                <a:gd name="connsiteX48" fmla="*/ 37055 w 459066"/>
                <a:gd name="connsiteY48" fmla="*/ 96051 h 333866"/>
                <a:gd name="connsiteX49" fmla="*/ 74197 w 459066"/>
                <a:gd name="connsiteY49" fmla="*/ 185778 h 333866"/>
                <a:gd name="connsiteX50" fmla="*/ 104663 w 459066"/>
                <a:gd name="connsiteY50" fmla="*/ 242535 h 333866"/>
                <a:gd name="connsiteX51" fmla="*/ 123860 w 459066"/>
                <a:gd name="connsiteY51" fmla="*/ 273000 h 333866"/>
                <a:gd name="connsiteX52" fmla="*/ 156829 w 459066"/>
                <a:gd name="connsiteY52" fmla="*/ 312647 h 333866"/>
                <a:gd name="connsiteX53" fmla="*/ 178531 w 459066"/>
                <a:gd name="connsiteY53" fmla="*/ 328923 h 333866"/>
                <a:gd name="connsiteX54" fmla="*/ 205657 w 459066"/>
                <a:gd name="connsiteY54" fmla="*/ 337270 h 333866"/>
                <a:gd name="connsiteX55" fmla="*/ 256989 w 459066"/>
                <a:gd name="connsiteY55" fmla="*/ 324750 h 333866"/>
                <a:gd name="connsiteX56" fmla="*/ 299140 w 459066"/>
                <a:gd name="connsiteY56" fmla="*/ 303048 h 333866"/>
                <a:gd name="connsiteX57" fmla="*/ 340456 w 459066"/>
                <a:gd name="connsiteY57" fmla="*/ 286355 h 333866"/>
                <a:gd name="connsiteX58" fmla="*/ 361323 w 459066"/>
                <a:gd name="connsiteY58" fmla="*/ 281347 h 333866"/>
                <a:gd name="connsiteX59" fmla="*/ 382607 w 459066"/>
                <a:gd name="connsiteY59" fmla="*/ 278008 h 333866"/>
                <a:gd name="connsiteX60" fmla="*/ 423505 w 459066"/>
                <a:gd name="connsiteY60" fmla="*/ 267575 h 333866"/>
                <a:gd name="connsiteX61" fmla="*/ 440199 w 459066"/>
                <a:gd name="connsiteY61" fmla="*/ 254220 h 333866"/>
                <a:gd name="connsiteX62" fmla="*/ 439364 w 459066"/>
                <a:gd name="connsiteY62" fmla="*/ 232936 h 333866"/>
                <a:gd name="connsiteX63" fmla="*/ 290793 w 459066"/>
                <a:gd name="connsiteY63" fmla="*/ 144462 h 333866"/>
                <a:gd name="connsiteX64" fmla="*/ 289959 w 459066"/>
                <a:gd name="connsiteY64" fmla="*/ 144044 h 333866"/>
                <a:gd name="connsiteX65" fmla="*/ 292045 w 459066"/>
                <a:gd name="connsiteY65" fmla="*/ 144879 h 333866"/>
                <a:gd name="connsiteX66" fmla="*/ 290793 w 459066"/>
                <a:gd name="connsiteY66" fmla="*/ 14446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59066" h="333866">
                  <a:moveTo>
                    <a:pt x="439364" y="232936"/>
                  </a:moveTo>
                  <a:cubicBezTo>
                    <a:pt x="432269" y="221668"/>
                    <a:pt x="422671" y="214574"/>
                    <a:pt x="413489" y="207479"/>
                  </a:cubicBezTo>
                  <a:cubicBezTo>
                    <a:pt x="404308" y="200802"/>
                    <a:pt x="395127" y="195376"/>
                    <a:pt x="386363" y="190368"/>
                  </a:cubicBezTo>
                  <a:cubicBezTo>
                    <a:pt x="377181" y="185360"/>
                    <a:pt x="368417" y="180770"/>
                    <a:pt x="360488" y="176596"/>
                  </a:cubicBezTo>
                  <a:cubicBezTo>
                    <a:pt x="352976" y="172840"/>
                    <a:pt x="345881" y="169502"/>
                    <a:pt x="339621" y="166580"/>
                  </a:cubicBezTo>
                  <a:cubicBezTo>
                    <a:pt x="325432" y="159903"/>
                    <a:pt x="314581" y="154895"/>
                    <a:pt x="307487" y="151974"/>
                  </a:cubicBezTo>
                  <a:cubicBezTo>
                    <a:pt x="307069" y="151556"/>
                    <a:pt x="306652" y="151556"/>
                    <a:pt x="306652" y="151556"/>
                  </a:cubicBezTo>
                  <a:cubicBezTo>
                    <a:pt x="304983" y="150722"/>
                    <a:pt x="303731" y="150304"/>
                    <a:pt x="302479" y="149887"/>
                  </a:cubicBezTo>
                  <a:cubicBezTo>
                    <a:pt x="302061" y="149470"/>
                    <a:pt x="301644" y="149470"/>
                    <a:pt x="301644" y="149470"/>
                  </a:cubicBezTo>
                  <a:cubicBezTo>
                    <a:pt x="302061" y="149470"/>
                    <a:pt x="302061" y="149887"/>
                    <a:pt x="302479" y="149887"/>
                  </a:cubicBezTo>
                  <a:cubicBezTo>
                    <a:pt x="302896" y="150304"/>
                    <a:pt x="303731" y="150304"/>
                    <a:pt x="304148" y="150722"/>
                  </a:cubicBezTo>
                  <a:cubicBezTo>
                    <a:pt x="310825" y="153643"/>
                    <a:pt x="322928" y="159068"/>
                    <a:pt x="339204" y="166998"/>
                  </a:cubicBezTo>
                  <a:cubicBezTo>
                    <a:pt x="345464" y="169919"/>
                    <a:pt x="352141" y="173258"/>
                    <a:pt x="359236" y="177014"/>
                  </a:cubicBezTo>
                  <a:cubicBezTo>
                    <a:pt x="367165" y="181187"/>
                    <a:pt x="375929" y="186195"/>
                    <a:pt x="385111" y="192038"/>
                  </a:cubicBezTo>
                  <a:cubicBezTo>
                    <a:pt x="393875" y="197463"/>
                    <a:pt x="402639" y="203306"/>
                    <a:pt x="411403" y="209983"/>
                  </a:cubicBezTo>
                  <a:cubicBezTo>
                    <a:pt x="420167" y="216660"/>
                    <a:pt x="429348" y="224590"/>
                    <a:pt x="434773" y="235023"/>
                  </a:cubicBezTo>
                  <a:cubicBezTo>
                    <a:pt x="437277" y="240031"/>
                    <a:pt x="438112" y="245874"/>
                    <a:pt x="435191" y="250464"/>
                  </a:cubicBezTo>
                  <a:cubicBezTo>
                    <a:pt x="432269" y="255055"/>
                    <a:pt x="426427" y="257976"/>
                    <a:pt x="420584" y="260063"/>
                  </a:cubicBezTo>
                  <a:cubicBezTo>
                    <a:pt x="408481" y="264236"/>
                    <a:pt x="395127" y="266740"/>
                    <a:pt x="380937" y="267575"/>
                  </a:cubicBezTo>
                  <a:cubicBezTo>
                    <a:pt x="373843" y="268410"/>
                    <a:pt x="366748" y="269244"/>
                    <a:pt x="359653" y="269662"/>
                  </a:cubicBezTo>
                  <a:cubicBezTo>
                    <a:pt x="352141" y="270914"/>
                    <a:pt x="344629" y="272166"/>
                    <a:pt x="337117" y="273835"/>
                  </a:cubicBezTo>
                  <a:cubicBezTo>
                    <a:pt x="322093" y="277174"/>
                    <a:pt x="307487" y="282599"/>
                    <a:pt x="292880" y="288442"/>
                  </a:cubicBezTo>
                  <a:cubicBezTo>
                    <a:pt x="278273" y="294284"/>
                    <a:pt x="264084" y="301379"/>
                    <a:pt x="249895" y="307639"/>
                  </a:cubicBezTo>
                  <a:cubicBezTo>
                    <a:pt x="235705" y="313899"/>
                    <a:pt x="221099" y="318490"/>
                    <a:pt x="207744" y="316820"/>
                  </a:cubicBezTo>
                  <a:cubicBezTo>
                    <a:pt x="194389" y="315151"/>
                    <a:pt x="182287" y="307222"/>
                    <a:pt x="171019" y="296788"/>
                  </a:cubicBezTo>
                  <a:cubicBezTo>
                    <a:pt x="160168" y="286355"/>
                    <a:pt x="150152" y="273418"/>
                    <a:pt x="140971" y="260063"/>
                  </a:cubicBezTo>
                  <a:cubicBezTo>
                    <a:pt x="136380" y="253386"/>
                    <a:pt x="131789" y="246291"/>
                    <a:pt x="127199" y="239196"/>
                  </a:cubicBezTo>
                  <a:cubicBezTo>
                    <a:pt x="114261" y="218747"/>
                    <a:pt x="102993" y="197463"/>
                    <a:pt x="91308" y="176179"/>
                  </a:cubicBezTo>
                  <a:cubicBezTo>
                    <a:pt x="83796" y="161990"/>
                    <a:pt x="76284" y="147383"/>
                    <a:pt x="69607" y="133611"/>
                  </a:cubicBezTo>
                  <a:cubicBezTo>
                    <a:pt x="62512" y="119422"/>
                    <a:pt x="56252" y="105232"/>
                    <a:pt x="51244" y="91043"/>
                  </a:cubicBezTo>
                  <a:cubicBezTo>
                    <a:pt x="48740" y="83948"/>
                    <a:pt x="46653" y="76854"/>
                    <a:pt x="45401" y="69759"/>
                  </a:cubicBezTo>
                  <a:cubicBezTo>
                    <a:pt x="44149" y="62664"/>
                    <a:pt x="43315" y="55570"/>
                    <a:pt x="44984" y="50562"/>
                  </a:cubicBezTo>
                  <a:cubicBezTo>
                    <a:pt x="47071" y="39711"/>
                    <a:pt x="63347" y="40546"/>
                    <a:pt x="76284" y="43884"/>
                  </a:cubicBezTo>
                  <a:cubicBezTo>
                    <a:pt x="102993" y="50979"/>
                    <a:pt x="127199" y="63082"/>
                    <a:pt x="149735" y="73932"/>
                  </a:cubicBezTo>
                  <a:cubicBezTo>
                    <a:pt x="171853" y="84783"/>
                    <a:pt x="191885" y="95634"/>
                    <a:pt x="209831" y="104815"/>
                  </a:cubicBezTo>
                  <a:cubicBezTo>
                    <a:pt x="227776" y="113996"/>
                    <a:pt x="243217" y="122343"/>
                    <a:pt x="256155" y="128603"/>
                  </a:cubicBezTo>
                  <a:cubicBezTo>
                    <a:pt x="265753" y="133194"/>
                    <a:pt x="274100" y="137367"/>
                    <a:pt x="280777" y="140288"/>
                  </a:cubicBezTo>
                  <a:cubicBezTo>
                    <a:pt x="282029" y="140706"/>
                    <a:pt x="282864" y="141123"/>
                    <a:pt x="283699" y="141540"/>
                  </a:cubicBezTo>
                  <a:cubicBezTo>
                    <a:pt x="285785" y="142375"/>
                    <a:pt x="287455" y="143210"/>
                    <a:pt x="289124" y="144044"/>
                  </a:cubicBezTo>
                  <a:cubicBezTo>
                    <a:pt x="288289" y="143627"/>
                    <a:pt x="287455" y="143210"/>
                    <a:pt x="286620" y="142792"/>
                  </a:cubicBezTo>
                  <a:lnTo>
                    <a:pt x="286620" y="142792"/>
                  </a:lnTo>
                  <a:cubicBezTo>
                    <a:pt x="279525" y="139454"/>
                    <a:pt x="269092" y="134863"/>
                    <a:pt x="256572" y="128186"/>
                  </a:cubicBezTo>
                  <a:cubicBezTo>
                    <a:pt x="230697" y="115248"/>
                    <a:pt x="195224" y="94382"/>
                    <a:pt x="151821" y="69759"/>
                  </a:cubicBezTo>
                  <a:cubicBezTo>
                    <a:pt x="130120" y="57656"/>
                    <a:pt x="106749" y="43884"/>
                    <a:pt x="78788" y="34703"/>
                  </a:cubicBezTo>
                  <a:cubicBezTo>
                    <a:pt x="71693" y="32616"/>
                    <a:pt x="64181" y="30947"/>
                    <a:pt x="55835" y="31364"/>
                  </a:cubicBezTo>
                  <a:cubicBezTo>
                    <a:pt x="51661" y="31782"/>
                    <a:pt x="47071" y="32616"/>
                    <a:pt x="42480" y="35120"/>
                  </a:cubicBezTo>
                  <a:cubicBezTo>
                    <a:pt x="38307" y="37624"/>
                    <a:pt x="34968" y="42215"/>
                    <a:pt x="33716" y="46806"/>
                  </a:cubicBezTo>
                  <a:cubicBezTo>
                    <a:pt x="30377" y="55570"/>
                    <a:pt x="31212" y="64334"/>
                    <a:pt x="32047" y="72263"/>
                  </a:cubicBezTo>
                  <a:cubicBezTo>
                    <a:pt x="32881" y="80192"/>
                    <a:pt x="34968" y="88122"/>
                    <a:pt x="37055" y="96051"/>
                  </a:cubicBezTo>
                  <a:cubicBezTo>
                    <a:pt x="45819" y="126934"/>
                    <a:pt x="59591" y="156147"/>
                    <a:pt x="74197" y="185778"/>
                  </a:cubicBezTo>
                  <a:cubicBezTo>
                    <a:pt x="83379" y="204975"/>
                    <a:pt x="93395" y="223755"/>
                    <a:pt x="104663" y="242535"/>
                  </a:cubicBezTo>
                  <a:cubicBezTo>
                    <a:pt x="110923" y="252551"/>
                    <a:pt x="117183" y="262984"/>
                    <a:pt x="123860" y="273000"/>
                  </a:cubicBezTo>
                  <a:cubicBezTo>
                    <a:pt x="133459" y="286772"/>
                    <a:pt x="144309" y="300544"/>
                    <a:pt x="156829" y="312647"/>
                  </a:cubicBezTo>
                  <a:cubicBezTo>
                    <a:pt x="163507" y="318907"/>
                    <a:pt x="170601" y="324332"/>
                    <a:pt x="178531" y="328923"/>
                  </a:cubicBezTo>
                  <a:cubicBezTo>
                    <a:pt x="186877" y="333514"/>
                    <a:pt x="196059" y="336435"/>
                    <a:pt x="205657" y="337270"/>
                  </a:cubicBezTo>
                  <a:cubicBezTo>
                    <a:pt x="225272" y="338939"/>
                    <a:pt x="242383" y="331844"/>
                    <a:pt x="256989" y="324750"/>
                  </a:cubicBezTo>
                  <a:cubicBezTo>
                    <a:pt x="271596" y="317655"/>
                    <a:pt x="285368" y="309726"/>
                    <a:pt x="299140" y="303048"/>
                  </a:cubicBezTo>
                  <a:cubicBezTo>
                    <a:pt x="312912" y="296371"/>
                    <a:pt x="326684" y="290528"/>
                    <a:pt x="340456" y="286355"/>
                  </a:cubicBezTo>
                  <a:cubicBezTo>
                    <a:pt x="347551" y="284268"/>
                    <a:pt x="354228" y="282599"/>
                    <a:pt x="361323" y="281347"/>
                  </a:cubicBezTo>
                  <a:cubicBezTo>
                    <a:pt x="368417" y="280095"/>
                    <a:pt x="375512" y="278843"/>
                    <a:pt x="382607" y="278008"/>
                  </a:cubicBezTo>
                  <a:cubicBezTo>
                    <a:pt x="396796" y="275922"/>
                    <a:pt x="410568" y="273000"/>
                    <a:pt x="423505" y="267575"/>
                  </a:cubicBezTo>
                  <a:cubicBezTo>
                    <a:pt x="429765" y="264654"/>
                    <a:pt x="436443" y="260898"/>
                    <a:pt x="440199" y="254220"/>
                  </a:cubicBezTo>
                  <a:cubicBezTo>
                    <a:pt x="444789" y="246708"/>
                    <a:pt x="443120" y="238362"/>
                    <a:pt x="439364" y="232936"/>
                  </a:cubicBezTo>
                  <a:close/>
                  <a:moveTo>
                    <a:pt x="290793" y="144462"/>
                  </a:moveTo>
                  <a:cubicBezTo>
                    <a:pt x="290376" y="144462"/>
                    <a:pt x="290376" y="144044"/>
                    <a:pt x="289959" y="144044"/>
                  </a:cubicBezTo>
                  <a:cubicBezTo>
                    <a:pt x="290793" y="144462"/>
                    <a:pt x="291628" y="144879"/>
                    <a:pt x="292045" y="144879"/>
                  </a:cubicBezTo>
                  <a:cubicBezTo>
                    <a:pt x="292045" y="144879"/>
                    <a:pt x="291211" y="144879"/>
                    <a:pt x="290793" y="144462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009DFA3-F4B1-495C-8DAF-7D88E32EAEEF}"/>
                </a:ext>
              </a:extLst>
            </p:cNvPr>
            <p:cNvSpPr/>
            <p:nvPr/>
          </p:nvSpPr>
          <p:spPr>
            <a:xfrm>
              <a:off x="16654226" y="5988263"/>
              <a:ext cx="292135" cy="208668"/>
            </a:xfrm>
            <a:custGeom>
              <a:avLst/>
              <a:gdLst>
                <a:gd name="connsiteX0" fmla="*/ 180809 w 292133"/>
                <a:gd name="connsiteY0" fmla="*/ 95269 h 208666"/>
                <a:gd name="connsiteX1" fmla="*/ 224629 w 292133"/>
                <a:gd name="connsiteY1" fmla="*/ 167468 h 208666"/>
                <a:gd name="connsiteX2" fmla="*/ 52688 w 292133"/>
                <a:gd name="connsiteY2" fmla="*/ 105285 h 208666"/>
                <a:gd name="connsiteX3" fmla="*/ 180809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80809" y="95269"/>
                  </a:moveTo>
                  <a:cubicBezTo>
                    <a:pt x="180809" y="95269"/>
                    <a:pt x="330632" y="156617"/>
                    <a:pt x="224629" y="167468"/>
                  </a:cubicBezTo>
                  <a:cubicBezTo>
                    <a:pt x="140328" y="176232"/>
                    <a:pt x="130312" y="260951"/>
                    <a:pt x="52688" y="105285"/>
                  </a:cubicBezTo>
                  <a:cubicBezTo>
                    <a:pt x="-18259" y="-36608"/>
                    <a:pt x="103603" y="63552"/>
                    <a:pt x="180809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3BC450A-5712-428A-9277-F665E56F8A2D}"/>
                </a:ext>
              </a:extLst>
            </p:cNvPr>
            <p:cNvSpPr/>
            <p:nvPr/>
          </p:nvSpPr>
          <p:spPr>
            <a:xfrm>
              <a:off x="15983978" y="5915738"/>
              <a:ext cx="459070" cy="333868"/>
            </a:xfrm>
            <a:custGeom>
              <a:avLst/>
              <a:gdLst>
                <a:gd name="connsiteX0" fmla="*/ 396159 w 459066"/>
                <a:gd name="connsiteY0" fmla="*/ 160282 h 333866"/>
                <a:gd name="connsiteX1" fmla="*/ 360268 w 459066"/>
                <a:gd name="connsiteY1" fmla="*/ 227055 h 333866"/>
                <a:gd name="connsiteX2" fmla="*/ 96931 w 459066"/>
                <a:gd name="connsiteY2" fmla="*/ 267954 h 333866"/>
                <a:gd name="connsiteX3" fmla="*/ 142837 w 459066"/>
                <a:gd name="connsiteY3" fmla="*/ 155691 h 333866"/>
                <a:gd name="connsiteX4" fmla="*/ 163704 w 459066"/>
                <a:gd name="connsiteY4" fmla="*/ 146093 h 333866"/>
                <a:gd name="connsiteX5" fmla="*/ 164539 w 459066"/>
                <a:gd name="connsiteY5" fmla="*/ 145676 h 333866"/>
                <a:gd name="connsiteX6" fmla="*/ 166625 w 459066"/>
                <a:gd name="connsiteY6" fmla="*/ 144841 h 333866"/>
                <a:gd name="connsiteX7" fmla="*/ 168295 w 459066"/>
                <a:gd name="connsiteY7" fmla="*/ 144006 h 333866"/>
                <a:gd name="connsiteX8" fmla="*/ 168295 w 459066"/>
                <a:gd name="connsiteY8" fmla="*/ 144006 h 333866"/>
                <a:gd name="connsiteX9" fmla="*/ 169129 w 459066"/>
                <a:gd name="connsiteY9" fmla="*/ 143589 h 333866"/>
                <a:gd name="connsiteX10" fmla="*/ 172468 w 459066"/>
                <a:gd name="connsiteY10" fmla="*/ 141919 h 333866"/>
                <a:gd name="connsiteX11" fmla="*/ 176641 w 459066"/>
                <a:gd name="connsiteY11" fmla="*/ 140250 h 333866"/>
                <a:gd name="connsiteX12" fmla="*/ 179980 w 459066"/>
                <a:gd name="connsiteY12" fmla="*/ 138581 h 333866"/>
                <a:gd name="connsiteX13" fmla="*/ 180815 w 459066"/>
                <a:gd name="connsiteY13" fmla="*/ 138164 h 333866"/>
                <a:gd name="connsiteX14" fmla="*/ 183319 w 459066"/>
                <a:gd name="connsiteY14" fmla="*/ 136912 h 333866"/>
                <a:gd name="connsiteX15" fmla="*/ 186240 w 459066"/>
                <a:gd name="connsiteY15" fmla="*/ 135660 h 333866"/>
                <a:gd name="connsiteX16" fmla="*/ 189161 w 459066"/>
                <a:gd name="connsiteY16" fmla="*/ 134407 h 333866"/>
                <a:gd name="connsiteX17" fmla="*/ 396159 w 459066"/>
                <a:gd name="connsiteY17" fmla="*/ 16028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66" h="333866">
                  <a:moveTo>
                    <a:pt x="396159" y="160282"/>
                  </a:moveTo>
                  <a:cubicBezTo>
                    <a:pt x="383221" y="186157"/>
                    <a:pt x="371119" y="208276"/>
                    <a:pt x="360268" y="227055"/>
                  </a:cubicBezTo>
                  <a:cubicBezTo>
                    <a:pt x="256769" y="403588"/>
                    <a:pt x="229643" y="281726"/>
                    <a:pt x="96931" y="267954"/>
                  </a:cubicBezTo>
                  <a:cubicBezTo>
                    <a:pt x="-46215" y="253348"/>
                    <a:pt x="80237" y="185322"/>
                    <a:pt x="142837" y="155691"/>
                  </a:cubicBezTo>
                  <a:cubicBezTo>
                    <a:pt x="151184" y="151936"/>
                    <a:pt x="158696" y="148597"/>
                    <a:pt x="163704" y="146093"/>
                  </a:cubicBezTo>
                  <a:cubicBezTo>
                    <a:pt x="164121" y="145676"/>
                    <a:pt x="164539" y="145676"/>
                    <a:pt x="164539" y="145676"/>
                  </a:cubicBezTo>
                  <a:cubicBezTo>
                    <a:pt x="165373" y="145258"/>
                    <a:pt x="166208" y="144841"/>
                    <a:pt x="166625" y="144841"/>
                  </a:cubicBezTo>
                  <a:cubicBezTo>
                    <a:pt x="167460" y="144424"/>
                    <a:pt x="167877" y="144424"/>
                    <a:pt x="168295" y="144006"/>
                  </a:cubicBezTo>
                  <a:lnTo>
                    <a:pt x="168295" y="144006"/>
                  </a:lnTo>
                  <a:cubicBezTo>
                    <a:pt x="168712" y="143589"/>
                    <a:pt x="169129" y="143589"/>
                    <a:pt x="169129" y="143589"/>
                  </a:cubicBezTo>
                  <a:cubicBezTo>
                    <a:pt x="171633" y="142337"/>
                    <a:pt x="172468" y="141919"/>
                    <a:pt x="172468" y="141919"/>
                  </a:cubicBezTo>
                  <a:cubicBezTo>
                    <a:pt x="172468" y="141919"/>
                    <a:pt x="174137" y="141085"/>
                    <a:pt x="176641" y="140250"/>
                  </a:cubicBezTo>
                  <a:cubicBezTo>
                    <a:pt x="177893" y="139833"/>
                    <a:pt x="178728" y="139415"/>
                    <a:pt x="179980" y="138581"/>
                  </a:cubicBezTo>
                  <a:cubicBezTo>
                    <a:pt x="180397" y="138581"/>
                    <a:pt x="180397" y="138164"/>
                    <a:pt x="180815" y="138164"/>
                  </a:cubicBezTo>
                  <a:cubicBezTo>
                    <a:pt x="181649" y="137746"/>
                    <a:pt x="182484" y="137329"/>
                    <a:pt x="183319" y="136912"/>
                  </a:cubicBezTo>
                  <a:cubicBezTo>
                    <a:pt x="184153" y="136494"/>
                    <a:pt x="185405" y="136077"/>
                    <a:pt x="186240" y="135660"/>
                  </a:cubicBezTo>
                  <a:cubicBezTo>
                    <a:pt x="187075" y="135242"/>
                    <a:pt x="188327" y="134825"/>
                    <a:pt x="189161" y="134407"/>
                  </a:cubicBezTo>
                  <a:cubicBezTo>
                    <a:pt x="324377" y="73894"/>
                    <a:pt x="514264" y="-76763"/>
                    <a:pt x="396159" y="16028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2C0CABD-6A74-4CE9-8098-8ACCA7C9874A}"/>
                </a:ext>
              </a:extLst>
            </p:cNvPr>
            <p:cNvSpPr/>
            <p:nvPr/>
          </p:nvSpPr>
          <p:spPr>
            <a:xfrm>
              <a:off x="15981347" y="5910692"/>
              <a:ext cx="459070" cy="333868"/>
            </a:xfrm>
            <a:custGeom>
              <a:avLst/>
              <a:gdLst>
                <a:gd name="connsiteX0" fmla="*/ 440107 w 459066"/>
                <a:gd name="connsiteY0" fmla="*/ 46806 h 333866"/>
                <a:gd name="connsiteX1" fmla="*/ 430925 w 459066"/>
                <a:gd name="connsiteY1" fmla="*/ 35120 h 333866"/>
                <a:gd name="connsiteX2" fmla="*/ 417988 w 459066"/>
                <a:gd name="connsiteY2" fmla="*/ 31364 h 333866"/>
                <a:gd name="connsiteX3" fmla="*/ 395035 w 459066"/>
                <a:gd name="connsiteY3" fmla="*/ 34703 h 333866"/>
                <a:gd name="connsiteX4" fmla="*/ 322001 w 459066"/>
                <a:gd name="connsiteY4" fmla="*/ 69759 h 333866"/>
                <a:gd name="connsiteX5" fmla="*/ 217251 w 459066"/>
                <a:gd name="connsiteY5" fmla="*/ 128186 h 333866"/>
                <a:gd name="connsiteX6" fmla="*/ 187203 w 459066"/>
                <a:gd name="connsiteY6" fmla="*/ 142792 h 333866"/>
                <a:gd name="connsiteX7" fmla="*/ 184699 w 459066"/>
                <a:gd name="connsiteY7" fmla="*/ 144044 h 333866"/>
                <a:gd name="connsiteX8" fmla="*/ 190124 w 459066"/>
                <a:gd name="connsiteY8" fmla="*/ 141540 h 333866"/>
                <a:gd name="connsiteX9" fmla="*/ 193045 w 459066"/>
                <a:gd name="connsiteY9" fmla="*/ 140288 h 333866"/>
                <a:gd name="connsiteX10" fmla="*/ 217668 w 459066"/>
                <a:gd name="connsiteY10" fmla="*/ 128603 h 333866"/>
                <a:gd name="connsiteX11" fmla="*/ 263992 w 459066"/>
                <a:gd name="connsiteY11" fmla="*/ 104815 h 333866"/>
                <a:gd name="connsiteX12" fmla="*/ 324088 w 459066"/>
                <a:gd name="connsiteY12" fmla="*/ 73932 h 333866"/>
                <a:gd name="connsiteX13" fmla="*/ 397539 w 459066"/>
                <a:gd name="connsiteY13" fmla="*/ 43884 h 333866"/>
                <a:gd name="connsiteX14" fmla="*/ 428839 w 459066"/>
                <a:gd name="connsiteY14" fmla="*/ 50562 h 333866"/>
                <a:gd name="connsiteX15" fmla="*/ 428421 w 459066"/>
                <a:gd name="connsiteY15" fmla="*/ 69759 h 333866"/>
                <a:gd name="connsiteX16" fmla="*/ 422579 w 459066"/>
                <a:gd name="connsiteY16" fmla="*/ 91043 h 333866"/>
                <a:gd name="connsiteX17" fmla="*/ 404216 w 459066"/>
                <a:gd name="connsiteY17" fmla="*/ 133611 h 333866"/>
                <a:gd name="connsiteX18" fmla="*/ 382515 w 459066"/>
                <a:gd name="connsiteY18" fmla="*/ 176179 h 333866"/>
                <a:gd name="connsiteX19" fmla="*/ 352467 w 459066"/>
                <a:gd name="connsiteY19" fmla="*/ 230015 h 333866"/>
                <a:gd name="connsiteX20" fmla="*/ 333269 w 459066"/>
                <a:gd name="connsiteY20" fmla="*/ 260063 h 333866"/>
                <a:gd name="connsiteX21" fmla="*/ 303221 w 459066"/>
                <a:gd name="connsiteY21" fmla="*/ 296788 h 333866"/>
                <a:gd name="connsiteX22" fmla="*/ 266496 w 459066"/>
                <a:gd name="connsiteY22" fmla="*/ 316820 h 333866"/>
                <a:gd name="connsiteX23" fmla="*/ 224345 w 459066"/>
                <a:gd name="connsiteY23" fmla="*/ 307639 h 333866"/>
                <a:gd name="connsiteX24" fmla="*/ 181360 w 459066"/>
                <a:gd name="connsiteY24" fmla="*/ 288442 h 333866"/>
                <a:gd name="connsiteX25" fmla="*/ 137123 w 459066"/>
                <a:gd name="connsiteY25" fmla="*/ 273835 h 333866"/>
                <a:gd name="connsiteX26" fmla="*/ 114587 w 459066"/>
                <a:gd name="connsiteY26" fmla="*/ 269662 h 333866"/>
                <a:gd name="connsiteX27" fmla="*/ 92885 w 459066"/>
                <a:gd name="connsiteY27" fmla="*/ 267575 h 333866"/>
                <a:gd name="connsiteX28" fmla="*/ 53239 w 459066"/>
                <a:gd name="connsiteY28" fmla="*/ 260063 h 333866"/>
                <a:gd name="connsiteX29" fmla="*/ 38632 w 459066"/>
                <a:gd name="connsiteY29" fmla="*/ 250464 h 333866"/>
                <a:gd name="connsiteX30" fmla="*/ 39049 w 459066"/>
                <a:gd name="connsiteY30" fmla="*/ 235023 h 333866"/>
                <a:gd name="connsiteX31" fmla="*/ 62420 w 459066"/>
                <a:gd name="connsiteY31" fmla="*/ 209983 h 333866"/>
                <a:gd name="connsiteX32" fmla="*/ 88712 w 459066"/>
                <a:gd name="connsiteY32" fmla="*/ 192038 h 333866"/>
                <a:gd name="connsiteX33" fmla="*/ 134619 w 459066"/>
                <a:gd name="connsiteY33" fmla="*/ 166998 h 333866"/>
                <a:gd name="connsiteX34" fmla="*/ 145887 w 459066"/>
                <a:gd name="connsiteY34" fmla="*/ 161572 h 333866"/>
                <a:gd name="connsiteX35" fmla="*/ 169675 w 459066"/>
                <a:gd name="connsiteY35" fmla="*/ 150722 h 333866"/>
                <a:gd name="connsiteX36" fmla="*/ 171344 w 459066"/>
                <a:gd name="connsiteY36" fmla="*/ 149887 h 333866"/>
                <a:gd name="connsiteX37" fmla="*/ 172179 w 459066"/>
                <a:gd name="connsiteY37" fmla="*/ 149470 h 333866"/>
                <a:gd name="connsiteX38" fmla="*/ 171344 w 459066"/>
                <a:gd name="connsiteY38" fmla="*/ 149887 h 333866"/>
                <a:gd name="connsiteX39" fmla="*/ 167171 w 459066"/>
                <a:gd name="connsiteY39" fmla="*/ 151556 h 333866"/>
                <a:gd name="connsiteX40" fmla="*/ 166336 w 459066"/>
                <a:gd name="connsiteY40" fmla="*/ 151974 h 333866"/>
                <a:gd name="connsiteX41" fmla="*/ 145052 w 459066"/>
                <a:gd name="connsiteY41" fmla="*/ 161572 h 333866"/>
                <a:gd name="connsiteX42" fmla="*/ 134201 w 459066"/>
                <a:gd name="connsiteY42" fmla="*/ 166580 h 333866"/>
                <a:gd name="connsiteX43" fmla="*/ 87877 w 459066"/>
                <a:gd name="connsiteY43" fmla="*/ 190786 h 333866"/>
                <a:gd name="connsiteX44" fmla="*/ 60751 w 459066"/>
                <a:gd name="connsiteY44" fmla="*/ 207897 h 333866"/>
                <a:gd name="connsiteX45" fmla="*/ 34876 w 459066"/>
                <a:gd name="connsiteY45" fmla="*/ 233354 h 333866"/>
                <a:gd name="connsiteX46" fmla="*/ 33624 w 459066"/>
                <a:gd name="connsiteY46" fmla="*/ 253803 h 333866"/>
                <a:gd name="connsiteX47" fmla="*/ 50317 w 459066"/>
                <a:gd name="connsiteY47" fmla="*/ 267158 h 333866"/>
                <a:gd name="connsiteX48" fmla="*/ 91216 w 459066"/>
                <a:gd name="connsiteY48" fmla="*/ 277591 h 333866"/>
                <a:gd name="connsiteX49" fmla="*/ 112500 w 459066"/>
                <a:gd name="connsiteY49" fmla="*/ 280930 h 333866"/>
                <a:gd name="connsiteX50" fmla="*/ 133367 w 459066"/>
                <a:gd name="connsiteY50" fmla="*/ 285938 h 333866"/>
                <a:gd name="connsiteX51" fmla="*/ 174683 w 459066"/>
                <a:gd name="connsiteY51" fmla="*/ 302631 h 333866"/>
                <a:gd name="connsiteX52" fmla="*/ 216833 w 459066"/>
                <a:gd name="connsiteY52" fmla="*/ 324332 h 333866"/>
                <a:gd name="connsiteX53" fmla="*/ 268165 w 459066"/>
                <a:gd name="connsiteY53" fmla="*/ 336852 h 333866"/>
                <a:gd name="connsiteX54" fmla="*/ 295292 w 459066"/>
                <a:gd name="connsiteY54" fmla="*/ 328506 h 333866"/>
                <a:gd name="connsiteX55" fmla="*/ 316993 w 459066"/>
                <a:gd name="connsiteY55" fmla="*/ 312230 h 333866"/>
                <a:gd name="connsiteX56" fmla="*/ 350380 w 459066"/>
                <a:gd name="connsiteY56" fmla="*/ 272583 h 333866"/>
                <a:gd name="connsiteX57" fmla="*/ 374168 w 459066"/>
                <a:gd name="connsiteY57" fmla="*/ 234606 h 333866"/>
                <a:gd name="connsiteX58" fmla="*/ 400043 w 459066"/>
                <a:gd name="connsiteY58" fmla="*/ 185778 h 333866"/>
                <a:gd name="connsiteX59" fmla="*/ 436768 w 459066"/>
                <a:gd name="connsiteY59" fmla="*/ 96051 h 333866"/>
                <a:gd name="connsiteX60" fmla="*/ 441776 w 459066"/>
                <a:gd name="connsiteY60" fmla="*/ 72263 h 333866"/>
                <a:gd name="connsiteX61" fmla="*/ 440107 w 459066"/>
                <a:gd name="connsiteY61" fmla="*/ 4680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59066" h="333866">
                  <a:moveTo>
                    <a:pt x="440107" y="46806"/>
                  </a:moveTo>
                  <a:cubicBezTo>
                    <a:pt x="438437" y="42632"/>
                    <a:pt x="435516" y="38042"/>
                    <a:pt x="430925" y="35120"/>
                  </a:cubicBezTo>
                  <a:cubicBezTo>
                    <a:pt x="426752" y="32199"/>
                    <a:pt x="422161" y="31364"/>
                    <a:pt x="417988" y="31364"/>
                  </a:cubicBezTo>
                  <a:cubicBezTo>
                    <a:pt x="409641" y="30947"/>
                    <a:pt x="402129" y="32616"/>
                    <a:pt x="395035" y="34703"/>
                  </a:cubicBezTo>
                  <a:cubicBezTo>
                    <a:pt x="367073" y="43884"/>
                    <a:pt x="343703" y="57656"/>
                    <a:pt x="322001" y="69759"/>
                  </a:cubicBezTo>
                  <a:cubicBezTo>
                    <a:pt x="279016" y="94382"/>
                    <a:pt x="243125" y="115248"/>
                    <a:pt x="217251" y="128186"/>
                  </a:cubicBezTo>
                  <a:cubicBezTo>
                    <a:pt x="204313" y="134863"/>
                    <a:pt x="193880" y="139454"/>
                    <a:pt x="187203" y="142792"/>
                  </a:cubicBezTo>
                  <a:cubicBezTo>
                    <a:pt x="186368" y="143210"/>
                    <a:pt x="185533" y="143627"/>
                    <a:pt x="184699" y="144044"/>
                  </a:cubicBezTo>
                  <a:cubicBezTo>
                    <a:pt x="186368" y="143210"/>
                    <a:pt x="188037" y="142375"/>
                    <a:pt x="190124" y="141540"/>
                  </a:cubicBezTo>
                  <a:cubicBezTo>
                    <a:pt x="190959" y="141123"/>
                    <a:pt x="192211" y="140706"/>
                    <a:pt x="193045" y="140288"/>
                  </a:cubicBezTo>
                  <a:cubicBezTo>
                    <a:pt x="199723" y="137367"/>
                    <a:pt x="207652" y="133611"/>
                    <a:pt x="217668" y="128603"/>
                  </a:cubicBezTo>
                  <a:cubicBezTo>
                    <a:pt x="230605" y="122343"/>
                    <a:pt x="246464" y="113996"/>
                    <a:pt x="263992" y="104815"/>
                  </a:cubicBezTo>
                  <a:cubicBezTo>
                    <a:pt x="281937" y="95634"/>
                    <a:pt x="301969" y="84783"/>
                    <a:pt x="324088" y="73932"/>
                  </a:cubicBezTo>
                  <a:cubicBezTo>
                    <a:pt x="346207" y="63499"/>
                    <a:pt x="370829" y="50979"/>
                    <a:pt x="397539" y="43884"/>
                  </a:cubicBezTo>
                  <a:cubicBezTo>
                    <a:pt x="410476" y="40546"/>
                    <a:pt x="426752" y="40128"/>
                    <a:pt x="428839" y="50562"/>
                  </a:cubicBezTo>
                  <a:cubicBezTo>
                    <a:pt x="430508" y="55987"/>
                    <a:pt x="429673" y="63082"/>
                    <a:pt x="428421" y="69759"/>
                  </a:cubicBezTo>
                  <a:cubicBezTo>
                    <a:pt x="427169" y="76854"/>
                    <a:pt x="425083" y="83948"/>
                    <a:pt x="422579" y="91043"/>
                  </a:cubicBezTo>
                  <a:cubicBezTo>
                    <a:pt x="417571" y="105232"/>
                    <a:pt x="411311" y="119422"/>
                    <a:pt x="404216" y="133611"/>
                  </a:cubicBezTo>
                  <a:cubicBezTo>
                    <a:pt x="397539" y="147800"/>
                    <a:pt x="390027" y="161990"/>
                    <a:pt x="382515" y="176179"/>
                  </a:cubicBezTo>
                  <a:cubicBezTo>
                    <a:pt x="372916" y="194124"/>
                    <a:pt x="362900" y="212487"/>
                    <a:pt x="352467" y="230015"/>
                  </a:cubicBezTo>
                  <a:cubicBezTo>
                    <a:pt x="346207" y="240031"/>
                    <a:pt x="339947" y="250047"/>
                    <a:pt x="333269" y="260063"/>
                  </a:cubicBezTo>
                  <a:cubicBezTo>
                    <a:pt x="324088" y="273418"/>
                    <a:pt x="314489" y="285938"/>
                    <a:pt x="303221" y="296788"/>
                  </a:cubicBezTo>
                  <a:cubicBezTo>
                    <a:pt x="292371" y="307222"/>
                    <a:pt x="279851" y="315151"/>
                    <a:pt x="266496" y="316820"/>
                  </a:cubicBezTo>
                  <a:cubicBezTo>
                    <a:pt x="253141" y="318490"/>
                    <a:pt x="238952" y="313899"/>
                    <a:pt x="224345" y="307639"/>
                  </a:cubicBezTo>
                  <a:cubicBezTo>
                    <a:pt x="210156" y="301797"/>
                    <a:pt x="195549" y="294702"/>
                    <a:pt x="181360" y="288442"/>
                  </a:cubicBezTo>
                  <a:cubicBezTo>
                    <a:pt x="166753" y="282182"/>
                    <a:pt x="151729" y="277174"/>
                    <a:pt x="137123" y="273835"/>
                  </a:cubicBezTo>
                  <a:cubicBezTo>
                    <a:pt x="129611" y="272166"/>
                    <a:pt x="122099" y="270914"/>
                    <a:pt x="114587" y="269662"/>
                  </a:cubicBezTo>
                  <a:cubicBezTo>
                    <a:pt x="107492" y="268827"/>
                    <a:pt x="99980" y="267992"/>
                    <a:pt x="92885" y="267575"/>
                  </a:cubicBezTo>
                  <a:cubicBezTo>
                    <a:pt x="79113" y="266323"/>
                    <a:pt x="65341" y="264236"/>
                    <a:pt x="53239" y="260063"/>
                  </a:cubicBezTo>
                  <a:cubicBezTo>
                    <a:pt x="47396" y="257559"/>
                    <a:pt x="41553" y="255055"/>
                    <a:pt x="38632" y="250464"/>
                  </a:cubicBezTo>
                  <a:cubicBezTo>
                    <a:pt x="35711" y="246291"/>
                    <a:pt x="36128" y="240448"/>
                    <a:pt x="39049" y="235023"/>
                  </a:cubicBezTo>
                  <a:cubicBezTo>
                    <a:pt x="44475" y="224590"/>
                    <a:pt x="53656" y="216660"/>
                    <a:pt x="62420" y="209983"/>
                  </a:cubicBezTo>
                  <a:cubicBezTo>
                    <a:pt x="71184" y="202888"/>
                    <a:pt x="80365" y="197046"/>
                    <a:pt x="88712" y="192038"/>
                  </a:cubicBezTo>
                  <a:cubicBezTo>
                    <a:pt x="105823" y="181604"/>
                    <a:pt x="121681" y="173258"/>
                    <a:pt x="134619" y="166998"/>
                  </a:cubicBezTo>
                  <a:cubicBezTo>
                    <a:pt x="138792" y="164911"/>
                    <a:pt x="142548" y="163242"/>
                    <a:pt x="145887" y="161572"/>
                  </a:cubicBezTo>
                  <a:cubicBezTo>
                    <a:pt x="156320" y="156564"/>
                    <a:pt x="164667" y="152809"/>
                    <a:pt x="169675" y="150722"/>
                  </a:cubicBezTo>
                  <a:cubicBezTo>
                    <a:pt x="170509" y="150304"/>
                    <a:pt x="170927" y="150304"/>
                    <a:pt x="171344" y="149887"/>
                  </a:cubicBezTo>
                  <a:cubicBezTo>
                    <a:pt x="171761" y="149470"/>
                    <a:pt x="172179" y="149470"/>
                    <a:pt x="172179" y="149470"/>
                  </a:cubicBezTo>
                  <a:cubicBezTo>
                    <a:pt x="171761" y="149470"/>
                    <a:pt x="171761" y="149470"/>
                    <a:pt x="171344" y="149887"/>
                  </a:cubicBezTo>
                  <a:cubicBezTo>
                    <a:pt x="170092" y="150304"/>
                    <a:pt x="168840" y="151139"/>
                    <a:pt x="167171" y="151556"/>
                  </a:cubicBezTo>
                  <a:cubicBezTo>
                    <a:pt x="166753" y="151556"/>
                    <a:pt x="166336" y="151974"/>
                    <a:pt x="166336" y="151974"/>
                  </a:cubicBezTo>
                  <a:cubicBezTo>
                    <a:pt x="161328" y="154060"/>
                    <a:pt x="153816" y="157399"/>
                    <a:pt x="145052" y="161572"/>
                  </a:cubicBezTo>
                  <a:cubicBezTo>
                    <a:pt x="141713" y="163242"/>
                    <a:pt x="137957" y="164911"/>
                    <a:pt x="134201" y="166580"/>
                  </a:cubicBezTo>
                  <a:cubicBezTo>
                    <a:pt x="121264" y="172840"/>
                    <a:pt x="105405" y="180770"/>
                    <a:pt x="87877" y="190786"/>
                  </a:cubicBezTo>
                  <a:cubicBezTo>
                    <a:pt x="79113" y="195794"/>
                    <a:pt x="69932" y="201219"/>
                    <a:pt x="60751" y="207897"/>
                  </a:cubicBezTo>
                  <a:cubicBezTo>
                    <a:pt x="51569" y="214574"/>
                    <a:pt x="41971" y="222086"/>
                    <a:pt x="34876" y="233354"/>
                  </a:cubicBezTo>
                  <a:cubicBezTo>
                    <a:pt x="31537" y="238779"/>
                    <a:pt x="29451" y="247126"/>
                    <a:pt x="33624" y="253803"/>
                  </a:cubicBezTo>
                  <a:cubicBezTo>
                    <a:pt x="37380" y="260480"/>
                    <a:pt x="44057" y="263819"/>
                    <a:pt x="50317" y="267158"/>
                  </a:cubicBezTo>
                  <a:cubicBezTo>
                    <a:pt x="63255" y="273000"/>
                    <a:pt x="77027" y="275504"/>
                    <a:pt x="91216" y="277591"/>
                  </a:cubicBezTo>
                  <a:cubicBezTo>
                    <a:pt x="98311" y="278843"/>
                    <a:pt x="105405" y="280095"/>
                    <a:pt x="112500" y="280930"/>
                  </a:cubicBezTo>
                  <a:cubicBezTo>
                    <a:pt x="119595" y="282599"/>
                    <a:pt x="126272" y="283851"/>
                    <a:pt x="133367" y="285938"/>
                  </a:cubicBezTo>
                  <a:cubicBezTo>
                    <a:pt x="147139" y="290111"/>
                    <a:pt x="160911" y="295954"/>
                    <a:pt x="174683" y="302631"/>
                  </a:cubicBezTo>
                  <a:cubicBezTo>
                    <a:pt x="188455" y="309309"/>
                    <a:pt x="201809" y="317238"/>
                    <a:pt x="216833" y="324332"/>
                  </a:cubicBezTo>
                  <a:cubicBezTo>
                    <a:pt x="231440" y="331427"/>
                    <a:pt x="248551" y="338104"/>
                    <a:pt x="268165" y="336852"/>
                  </a:cubicBezTo>
                  <a:cubicBezTo>
                    <a:pt x="277764" y="336018"/>
                    <a:pt x="286945" y="333097"/>
                    <a:pt x="295292" y="328506"/>
                  </a:cubicBezTo>
                  <a:cubicBezTo>
                    <a:pt x="303221" y="323915"/>
                    <a:pt x="310733" y="318490"/>
                    <a:pt x="316993" y="312230"/>
                  </a:cubicBezTo>
                  <a:cubicBezTo>
                    <a:pt x="329931" y="300127"/>
                    <a:pt x="340781" y="286772"/>
                    <a:pt x="350380" y="272583"/>
                  </a:cubicBezTo>
                  <a:cubicBezTo>
                    <a:pt x="358727" y="260063"/>
                    <a:pt x="366656" y="247126"/>
                    <a:pt x="374168" y="234606"/>
                  </a:cubicBezTo>
                  <a:cubicBezTo>
                    <a:pt x="383349" y="218747"/>
                    <a:pt x="392113" y="202471"/>
                    <a:pt x="400043" y="185778"/>
                  </a:cubicBezTo>
                  <a:cubicBezTo>
                    <a:pt x="414649" y="156564"/>
                    <a:pt x="428004" y="126934"/>
                    <a:pt x="436768" y="96051"/>
                  </a:cubicBezTo>
                  <a:cubicBezTo>
                    <a:pt x="438855" y="88122"/>
                    <a:pt x="440941" y="80610"/>
                    <a:pt x="441776" y="72263"/>
                  </a:cubicBezTo>
                  <a:cubicBezTo>
                    <a:pt x="442611" y="63916"/>
                    <a:pt x="443445" y="55570"/>
                    <a:pt x="440107" y="4680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240E362-4373-4E4C-97F0-916E32125497}"/>
                </a:ext>
              </a:extLst>
            </p:cNvPr>
            <p:cNvSpPr/>
            <p:nvPr/>
          </p:nvSpPr>
          <p:spPr>
            <a:xfrm>
              <a:off x="16069270" y="5988265"/>
              <a:ext cx="292135" cy="208668"/>
            </a:xfrm>
            <a:custGeom>
              <a:avLst/>
              <a:gdLst>
                <a:gd name="connsiteX0" fmla="*/ 113051 w 292133"/>
                <a:gd name="connsiteY0" fmla="*/ 95269 h 208666"/>
                <a:gd name="connsiteX1" fmla="*/ 69231 w 292133"/>
                <a:gd name="connsiteY1" fmla="*/ 167468 h 208666"/>
                <a:gd name="connsiteX2" fmla="*/ 241173 w 292133"/>
                <a:gd name="connsiteY2" fmla="*/ 105285 h 208666"/>
                <a:gd name="connsiteX3" fmla="*/ 113051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13051" y="95269"/>
                  </a:moveTo>
                  <a:cubicBezTo>
                    <a:pt x="113051" y="95269"/>
                    <a:pt x="-36772" y="156617"/>
                    <a:pt x="69231" y="167468"/>
                  </a:cubicBezTo>
                  <a:cubicBezTo>
                    <a:pt x="153533" y="176232"/>
                    <a:pt x="163549" y="260951"/>
                    <a:pt x="241173" y="105285"/>
                  </a:cubicBezTo>
                  <a:cubicBezTo>
                    <a:pt x="312119" y="-36608"/>
                    <a:pt x="190258" y="63552"/>
                    <a:pt x="113051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085FF41-3119-43B5-A1C9-06201EEB129E}"/>
                </a:ext>
              </a:extLst>
            </p:cNvPr>
            <p:cNvSpPr/>
            <p:nvPr/>
          </p:nvSpPr>
          <p:spPr>
            <a:xfrm>
              <a:off x="16135164" y="5988265"/>
              <a:ext cx="208669" cy="166934"/>
            </a:xfrm>
            <a:custGeom>
              <a:avLst/>
              <a:gdLst>
                <a:gd name="connsiteX0" fmla="*/ 175280 w 208666"/>
                <a:gd name="connsiteY0" fmla="*/ 105285 h 166933"/>
                <a:gd name="connsiteX1" fmla="*/ 155248 w 208666"/>
                <a:gd name="connsiteY1" fmla="*/ 143263 h 166933"/>
                <a:gd name="connsiteX2" fmla="*/ 31300 w 208666"/>
                <a:gd name="connsiteY2" fmla="*/ 102364 h 166933"/>
                <a:gd name="connsiteX3" fmla="*/ 47159 w 208666"/>
                <a:gd name="connsiteY3" fmla="*/ 95269 h 166933"/>
                <a:gd name="connsiteX4" fmla="*/ 175280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175280" y="105285"/>
                  </a:moveTo>
                  <a:cubicBezTo>
                    <a:pt x="167768" y="119892"/>
                    <a:pt x="161091" y="132412"/>
                    <a:pt x="155248" y="143263"/>
                  </a:cubicBezTo>
                  <a:cubicBezTo>
                    <a:pt x="112263" y="132829"/>
                    <a:pt x="70529" y="119475"/>
                    <a:pt x="31300" y="102364"/>
                  </a:cubicBezTo>
                  <a:cubicBezTo>
                    <a:pt x="40481" y="98191"/>
                    <a:pt x="47159" y="95269"/>
                    <a:pt x="47159" y="95269"/>
                  </a:cubicBezTo>
                  <a:cubicBezTo>
                    <a:pt x="124365" y="63552"/>
                    <a:pt x="246227" y="-36608"/>
                    <a:pt x="175280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7EA26B3-50BA-4C96-88BF-F2F0F4D8920B}"/>
                </a:ext>
              </a:extLst>
            </p:cNvPr>
            <p:cNvSpPr/>
            <p:nvPr/>
          </p:nvSpPr>
          <p:spPr>
            <a:xfrm>
              <a:off x="16096351" y="5922007"/>
              <a:ext cx="333869" cy="250401"/>
            </a:xfrm>
            <a:custGeom>
              <a:avLst/>
              <a:gdLst>
                <a:gd name="connsiteX0" fmla="*/ 313417 w 333866"/>
                <a:gd name="connsiteY0" fmla="*/ 58863 h 250400"/>
                <a:gd name="connsiteX1" fmla="*/ 307575 w 333866"/>
                <a:gd name="connsiteY1" fmla="*/ 80147 h 250400"/>
                <a:gd name="connsiteX2" fmla="*/ 289212 w 333866"/>
                <a:gd name="connsiteY2" fmla="*/ 122715 h 250400"/>
                <a:gd name="connsiteX3" fmla="*/ 267511 w 333866"/>
                <a:gd name="connsiteY3" fmla="*/ 165283 h 250400"/>
                <a:gd name="connsiteX4" fmla="*/ 237463 w 333866"/>
                <a:gd name="connsiteY4" fmla="*/ 219119 h 250400"/>
                <a:gd name="connsiteX5" fmla="*/ 194477 w 333866"/>
                <a:gd name="connsiteY5" fmla="*/ 209938 h 250400"/>
                <a:gd name="connsiteX6" fmla="*/ 214509 w 333866"/>
                <a:gd name="connsiteY6" fmla="*/ 171960 h 250400"/>
                <a:gd name="connsiteX7" fmla="*/ 86388 w 333866"/>
                <a:gd name="connsiteY7" fmla="*/ 161944 h 250400"/>
                <a:gd name="connsiteX8" fmla="*/ 70529 w 333866"/>
                <a:gd name="connsiteY8" fmla="*/ 169039 h 250400"/>
                <a:gd name="connsiteX9" fmla="*/ 31300 w 333866"/>
                <a:gd name="connsiteY9" fmla="*/ 150259 h 250400"/>
                <a:gd name="connsiteX10" fmla="*/ 55088 w 333866"/>
                <a:gd name="connsiteY10" fmla="*/ 139408 h 250400"/>
                <a:gd name="connsiteX11" fmla="*/ 56757 w 333866"/>
                <a:gd name="connsiteY11" fmla="*/ 138573 h 250400"/>
                <a:gd name="connsiteX12" fmla="*/ 57592 w 333866"/>
                <a:gd name="connsiteY12" fmla="*/ 138156 h 250400"/>
                <a:gd name="connsiteX13" fmla="*/ 60931 w 333866"/>
                <a:gd name="connsiteY13" fmla="*/ 136487 h 250400"/>
                <a:gd name="connsiteX14" fmla="*/ 65104 w 333866"/>
                <a:gd name="connsiteY14" fmla="*/ 134818 h 250400"/>
                <a:gd name="connsiteX15" fmla="*/ 68443 w 333866"/>
                <a:gd name="connsiteY15" fmla="*/ 133148 h 250400"/>
                <a:gd name="connsiteX16" fmla="*/ 69277 w 333866"/>
                <a:gd name="connsiteY16" fmla="*/ 132731 h 250400"/>
                <a:gd name="connsiteX17" fmla="*/ 70529 w 333866"/>
                <a:gd name="connsiteY17" fmla="*/ 132314 h 250400"/>
                <a:gd name="connsiteX18" fmla="*/ 74703 w 333866"/>
                <a:gd name="connsiteY18" fmla="*/ 130644 h 250400"/>
                <a:gd name="connsiteX19" fmla="*/ 77624 w 333866"/>
                <a:gd name="connsiteY19" fmla="*/ 129392 h 250400"/>
                <a:gd name="connsiteX20" fmla="*/ 85136 w 333866"/>
                <a:gd name="connsiteY20" fmla="*/ 126054 h 250400"/>
                <a:gd name="connsiteX21" fmla="*/ 92648 w 333866"/>
                <a:gd name="connsiteY21" fmla="*/ 122298 h 250400"/>
                <a:gd name="connsiteX22" fmla="*/ 99743 w 333866"/>
                <a:gd name="connsiteY22" fmla="*/ 118959 h 250400"/>
                <a:gd name="connsiteX23" fmla="*/ 101829 w 333866"/>
                <a:gd name="connsiteY23" fmla="*/ 118124 h 250400"/>
                <a:gd name="connsiteX24" fmla="*/ 148153 w 333866"/>
                <a:gd name="connsiteY24" fmla="*/ 94336 h 250400"/>
                <a:gd name="connsiteX25" fmla="*/ 208249 w 333866"/>
                <a:gd name="connsiteY25" fmla="*/ 63454 h 250400"/>
                <a:gd name="connsiteX26" fmla="*/ 281700 w 333866"/>
                <a:gd name="connsiteY26" fmla="*/ 33406 h 250400"/>
                <a:gd name="connsiteX27" fmla="*/ 313000 w 333866"/>
                <a:gd name="connsiteY27" fmla="*/ 40083 h 250400"/>
                <a:gd name="connsiteX28" fmla="*/ 313417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13417" y="58863"/>
                  </a:moveTo>
                  <a:cubicBezTo>
                    <a:pt x="312165" y="65957"/>
                    <a:pt x="310079" y="73052"/>
                    <a:pt x="307575" y="80147"/>
                  </a:cubicBezTo>
                  <a:cubicBezTo>
                    <a:pt x="302567" y="94336"/>
                    <a:pt x="296307" y="108525"/>
                    <a:pt x="289212" y="122715"/>
                  </a:cubicBezTo>
                  <a:cubicBezTo>
                    <a:pt x="282535" y="136904"/>
                    <a:pt x="275023" y="151094"/>
                    <a:pt x="267511" y="165283"/>
                  </a:cubicBezTo>
                  <a:cubicBezTo>
                    <a:pt x="257912" y="183228"/>
                    <a:pt x="247896" y="201591"/>
                    <a:pt x="237463" y="219119"/>
                  </a:cubicBezTo>
                  <a:cubicBezTo>
                    <a:pt x="222856" y="216197"/>
                    <a:pt x="208667" y="213276"/>
                    <a:pt x="194477" y="209938"/>
                  </a:cubicBezTo>
                  <a:cubicBezTo>
                    <a:pt x="200737" y="199504"/>
                    <a:pt x="207415" y="186567"/>
                    <a:pt x="214509" y="171960"/>
                  </a:cubicBezTo>
                  <a:cubicBezTo>
                    <a:pt x="285039" y="30067"/>
                    <a:pt x="163595" y="130227"/>
                    <a:pt x="86388" y="161944"/>
                  </a:cubicBezTo>
                  <a:cubicBezTo>
                    <a:pt x="86388" y="161944"/>
                    <a:pt x="79711" y="164448"/>
                    <a:pt x="70529" y="169039"/>
                  </a:cubicBezTo>
                  <a:cubicBezTo>
                    <a:pt x="57175" y="163196"/>
                    <a:pt x="44237" y="156936"/>
                    <a:pt x="31300" y="150259"/>
                  </a:cubicBezTo>
                  <a:cubicBezTo>
                    <a:pt x="41733" y="145251"/>
                    <a:pt x="50080" y="141495"/>
                    <a:pt x="55088" y="139408"/>
                  </a:cubicBezTo>
                  <a:cubicBezTo>
                    <a:pt x="55923" y="138991"/>
                    <a:pt x="56340" y="138991"/>
                    <a:pt x="56757" y="138573"/>
                  </a:cubicBezTo>
                  <a:cubicBezTo>
                    <a:pt x="57175" y="138156"/>
                    <a:pt x="57592" y="138156"/>
                    <a:pt x="57592" y="138156"/>
                  </a:cubicBezTo>
                  <a:cubicBezTo>
                    <a:pt x="60096" y="136904"/>
                    <a:pt x="60931" y="136487"/>
                    <a:pt x="60931" y="136487"/>
                  </a:cubicBezTo>
                  <a:cubicBezTo>
                    <a:pt x="60931" y="136487"/>
                    <a:pt x="62600" y="135652"/>
                    <a:pt x="65104" y="134818"/>
                  </a:cubicBezTo>
                  <a:cubicBezTo>
                    <a:pt x="66356" y="134400"/>
                    <a:pt x="67191" y="133983"/>
                    <a:pt x="68443" y="133148"/>
                  </a:cubicBezTo>
                  <a:cubicBezTo>
                    <a:pt x="68860" y="133148"/>
                    <a:pt x="68860" y="132731"/>
                    <a:pt x="69277" y="132731"/>
                  </a:cubicBezTo>
                  <a:cubicBezTo>
                    <a:pt x="69695" y="132314"/>
                    <a:pt x="70112" y="132314"/>
                    <a:pt x="70529" y="132314"/>
                  </a:cubicBezTo>
                  <a:cubicBezTo>
                    <a:pt x="71781" y="131896"/>
                    <a:pt x="73033" y="131062"/>
                    <a:pt x="74703" y="130644"/>
                  </a:cubicBezTo>
                  <a:cubicBezTo>
                    <a:pt x="75537" y="130227"/>
                    <a:pt x="76789" y="129809"/>
                    <a:pt x="77624" y="129392"/>
                  </a:cubicBezTo>
                  <a:cubicBezTo>
                    <a:pt x="80128" y="128140"/>
                    <a:pt x="82632" y="126888"/>
                    <a:pt x="85136" y="126054"/>
                  </a:cubicBezTo>
                  <a:cubicBezTo>
                    <a:pt x="87640" y="124802"/>
                    <a:pt x="90144" y="123550"/>
                    <a:pt x="92648" y="122298"/>
                  </a:cubicBezTo>
                  <a:cubicBezTo>
                    <a:pt x="95152" y="121463"/>
                    <a:pt x="97239" y="120211"/>
                    <a:pt x="99743" y="118959"/>
                  </a:cubicBezTo>
                  <a:cubicBezTo>
                    <a:pt x="100577" y="118542"/>
                    <a:pt x="100995" y="118124"/>
                    <a:pt x="101829" y="118124"/>
                  </a:cubicBezTo>
                  <a:cubicBezTo>
                    <a:pt x="114767" y="111864"/>
                    <a:pt x="130625" y="103518"/>
                    <a:pt x="148153" y="94336"/>
                  </a:cubicBezTo>
                  <a:cubicBezTo>
                    <a:pt x="166099" y="85155"/>
                    <a:pt x="186131" y="74304"/>
                    <a:pt x="208249" y="63454"/>
                  </a:cubicBezTo>
                  <a:cubicBezTo>
                    <a:pt x="230368" y="53020"/>
                    <a:pt x="254991" y="40500"/>
                    <a:pt x="281700" y="33406"/>
                  </a:cubicBezTo>
                  <a:cubicBezTo>
                    <a:pt x="294637" y="30067"/>
                    <a:pt x="310913" y="29650"/>
                    <a:pt x="313000" y="40083"/>
                  </a:cubicBezTo>
                  <a:cubicBezTo>
                    <a:pt x="315087" y="44674"/>
                    <a:pt x="314669" y="51768"/>
                    <a:pt x="313417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2B4541B-2487-414D-A3DF-D3C9E9E4FB50}"/>
                </a:ext>
              </a:extLst>
            </p:cNvPr>
            <p:cNvSpPr/>
            <p:nvPr/>
          </p:nvSpPr>
          <p:spPr>
            <a:xfrm>
              <a:off x="16137667" y="5910694"/>
              <a:ext cx="292135" cy="250401"/>
            </a:xfrm>
            <a:custGeom>
              <a:avLst/>
              <a:gdLst>
                <a:gd name="connsiteX0" fmla="*/ 285456 w 292133"/>
                <a:gd name="connsiteY0" fmla="*/ 71846 h 250400"/>
                <a:gd name="connsiteX1" fmla="*/ 280448 w 292133"/>
                <a:gd name="connsiteY1" fmla="*/ 95634 h 250400"/>
                <a:gd name="connsiteX2" fmla="*/ 243723 w 292133"/>
                <a:gd name="connsiteY2" fmla="*/ 185360 h 250400"/>
                <a:gd name="connsiteX3" fmla="*/ 217848 w 292133"/>
                <a:gd name="connsiteY3" fmla="*/ 234188 h 250400"/>
                <a:gd name="connsiteX4" fmla="*/ 206997 w 292133"/>
                <a:gd name="connsiteY4" fmla="*/ 232519 h 250400"/>
                <a:gd name="connsiteX5" fmla="*/ 196147 w 292133"/>
                <a:gd name="connsiteY5" fmla="*/ 230432 h 250400"/>
                <a:gd name="connsiteX6" fmla="*/ 226195 w 292133"/>
                <a:gd name="connsiteY6" fmla="*/ 176597 h 250400"/>
                <a:gd name="connsiteX7" fmla="*/ 247896 w 292133"/>
                <a:gd name="connsiteY7" fmla="*/ 134028 h 250400"/>
                <a:gd name="connsiteX8" fmla="*/ 266259 w 292133"/>
                <a:gd name="connsiteY8" fmla="*/ 91460 h 250400"/>
                <a:gd name="connsiteX9" fmla="*/ 272101 w 292133"/>
                <a:gd name="connsiteY9" fmla="*/ 70176 h 250400"/>
                <a:gd name="connsiteX10" fmla="*/ 272519 w 292133"/>
                <a:gd name="connsiteY10" fmla="*/ 50979 h 250400"/>
                <a:gd name="connsiteX11" fmla="*/ 241219 w 292133"/>
                <a:gd name="connsiteY11" fmla="*/ 44302 h 250400"/>
                <a:gd name="connsiteX12" fmla="*/ 167768 w 292133"/>
                <a:gd name="connsiteY12" fmla="*/ 74350 h 250400"/>
                <a:gd name="connsiteX13" fmla="*/ 107672 w 292133"/>
                <a:gd name="connsiteY13" fmla="*/ 105232 h 250400"/>
                <a:gd name="connsiteX14" fmla="*/ 61348 w 292133"/>
                <a:gd name="connsiteY14" fmla="*/ 129020 h 250400"/>
                <a:gd name="connsiteX15" fmla="*/ 59261 w 292133"/>
                <a:gd name="connsiteY15" fmla="*/ 129855 h 250400"/>
                <a:gd name="connsiteX16" fmla="*/ 52167 w 292133"/>
                <a:gd name="connsiteY16" fmla="*/ 133194 h 250400"/>
                <a:gd name="connsiteX17" fmla="*/ 44655 w 292133"/>
                <a:gd name="connsiteY17" fmla="*/ 136950 h 250400"/>
                <a:gd name="connsiteX18" fmla="*/ 37143 w 292133"/>
                <a:gd name="connsiteY18" fmla="*/ 140288 h 250400"/>
                <a:gd name="connsiteX19" fmla="*/ 34221 w 292133"/>
                <a:gd name="connsiteY19" fmla="*/ 141540 h 250400"/>
                <a:gd name="connsiteX20" fmla="*/ 31300 w 292133"/>
                <a:gd name="connsiteY20" fmla="*/ 142792 h 250400"/>
                <a:gd name="connsiteX21" fmla="*/ 61348 w 292133"/>
                <a:gd name="connsiteY21" fmla="*/ 128186 h 250400"/>
                <a:gd name="connsiteX22" fmla="*/ 166099 w 292133"/>
                <a:gd name="connsiteY22" fmla="*/ 69759 h 250400"/>
                <a:gd name="connsiteX23" fmla="*/ 239132 w 292133"/>
                <a:gd name="connsiteY23" fmla="*/ 34703 h 250400"/>
                <a:gd name="connsiteX24" fmla="*/ 262085 w 292133"/>
                <a:gd name="connsiteY24" fmla="*/ 31364 h 250400"/>
                <a:gd name="connsiteX25" fmla="*/ 275023 w 292133"/>
                <a:gd name="connsiteY25" fmla="*/ 35120 h 250400"/>
                <a:gd name="connsiteX26" fmla="*/ 284204 w 292133"/>
                <a:gd name="connsiteY26" fmla="*/ 46806 h 250400"/>
                <a:gd name="connsiteX27" fmla="*/ 285456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285456" y="71846"/>
                  </a:moveTo>
                  <a:cubicBezTo>
                    <a:pt x="284204" y="79775"/>
                    <a:pt x="282535" y="87704"/>
                    <a:pt x="280448" y="95634"/>
                  </a:cubicBezTo>
                  <a:cubicBezTo>
                    <a:pt x="271684" y="126516"/>
                    <a:pt x="257912" y="155730"/>
                    <a:pt x="243723" y="185360"/>
                  </a:cubicBezTo>
                  <a:cubicBezTo>
                    <a:pt x="235793" y="201636"/>
                    <a:pt x="227447" y="217912"/>
                    <a:pt x="217848" y="234188"/>
                  </a:cubicBezTo>
                  <a:cubicBezTo>
                    <a:pt x="214092" y="233771"/>
                    <a:pt x="210336" y="232936"/>
                    <a:pt x="206997" y="232519"/>
                  </a:cubicBezTo>
                  <a:cubicBezTo>
                    <a:pt x="203241" y="231684"/>
                    <a:pt x="199485" y="231267"/>
                    <a:pt x="196147" y="230432"/>
                  </a:cubicBezTo>
                  <a:cubicBezTo>
                    <a:pt x="206580" y="212904"/>
                    <a:pt x="216596" y="194542"/>
                    <a:pt x="226195" y="176597"/>
                  </a:cubicBezTo>
                  <a:cubicBezTo>
                    <a:pt x="234124" y="162407"/>
                    <a:pt x="241219" y="147800"/>
                    <a:pt x="247896" y="134028"/>
                  </a:cubicBezTo>
                  <a:cubicBezTo>
                    <a:pt x="254991" y="119839"/>
                    <a:pt x="261251" y="105650"/>
                    <a:pt x="266259" y="91460"/>
                  </a:cubicBezTo>
                  <a:cubicBezTo>
                    <a:pt x="268763" y="84366"/>
                    <a:pt x="270849" y="77271"/>
                    <a:pt x="272101" y="70176"/>
                  </a:cubicBezTo>
                  <a:cubicBezTo>
                    <a:pt x="273353" y="63082"/>
                    <a:pt x="274188" y="55987"/>
                    <a:pt x="272519" y="50979"/>
                  </a:cubicBezTo>
                  <a:cubicBezTo>
                    <a:pt x="270432" y="40128"/>
                    <a:pt x="254156" y="40963"/>
                    <a:pt x="241219" y="44302"/>
                  </a:cubicBezTo>
                  <a:cubicBezTo>
                    <a:pt x="214509" y="51396"/>
                    <a:pt x="190304" y="63499"/>
                    <a:pt x="167768" y="74350"/>
                  </a:cubicBezTo>
                  <a:cubicBezTo>
                    <a:pt x="145649" y="85200"/>
                    <a:pt x="125617" y="96051"/>
                    <a:pt x="107672" y="105232"/>
                  </a:cubicBezTo>
                  <a:cubicBezTo>
                    <a:pt x="89727" y="114414"/>
                    <a:pt x="74285" y="122760"/>
                    <a:pt x="61348" y="129020"/>
                  </a:cubicBezTo>
                  <a:cubicBezTo>
                    <a:pt x="60513" y="129438"/>
                    <a:pt x="59679" y="129855"/>
                    <a:pt x="59261" y="129855"/>
                  </a:cubicBezTo>
                  <a:cubicBezTo>
                    <a:pt x="56757" y="131107"/>
                    <a:pt x="54253" y="132359"/>
                    <a:pt x="52167" y="133194"/>
                  </a:cubicBezTo>
                  <a:cubicBezTo>
                    <a:pt x="49663" y="134446"/>
                    <a:pt x="47159" y="135698"/>
                    <a:pt x="44655" y="136950"/>
                  </a:cubicBezTo>
                  <a:cubicBezTo>
                    <a:pt x="42151" y="138202"/>
                    <a:pt x="39647" y="139454"/>
                    <a:pt x="37143" y="140288"/>
                  </a:cubicBezTo>
                  <a:cubicBezTo>
                    <a:pt x="35891" y="140706"/>
                    <a:pt x="35056" y="141123"/>
                    <a:pt x="34221" y="141540"/>
                  </a:cubicBezTo>
                  <a:cubicBezTo>
                    <a:pt x="33387" y="141958"/>
                    <a:pt x="32135" y="142375"/>
                    <a:pt x="31300" y="142792"/>
                  </a:cubicBezTo>
                  <a:cubicBezTo>
                    <a:pt x="38395" y="139454"/>
                    <a:pt x="48828" y="134863"/>
                    <a:pt x="61348" y="128186"/>
                  </a:cubicBezTo>
                  <a:cubicBezTo>
                    <a:pt x="87223" y="115248"/>
                    <a:pt x="123113" y="94382"/>
                    <a:pt x="166099" y="69759"/>
                  </a:cubicBezTo>
                  <a:cubicBezTo>
                    <a:pt x="187800" y="57656"/>
                    <a:pt x="211171" y="43884"/>
                    <a:pt x="239132" y="34703"/>
                  </a:cubicBezTo>
                  <a:cubicBezTo>
                    <a:pt x="246227" y="32616"/>
                    <a:pt x="253739" y="30947"/>
                    <a:pt x="262085" y="31364"/>
                  </a:cubicBezTo>
                  <a:cubicBezTo>
                    <a:pt x="266259" y="31782"/>
                    <a:pt x="270849" y="32616"/>
                    <a:pt x="275023" y="35120"/>
                  </a:cubicBezTo>
                  <a:cubicBezTo>
                    <a:pt x="279196" y="37624"/>
                    <a:pt x="282535" y="42215"/>
                    <a:pt x="284204" y="46806"/>
                  </a:cubicBezTo>
                  <a:cubicBezTo>
                    <a:pt x="286708" y="55570"/>
                    <a:pt x="286291" y="63916"/>
                    <a:pt x="285456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B54F22DF-944F-49AB-931C-AA394A85C198}"/>
                </a:ext>
              </a:extLst>
            </p:cNvPr>
            <p:cNvSpPr/>
            <p:nvPr/>
          </p:nvSpPr>
          <p:spPr>
            <a:xfrm>
              <a:off x="16654226" y="5988265"/>
              <a:ext cx="208669" cy="166934"/>
            </a:xfrm>
            <a:custGeom>
              <a:avLst/>
              <a:gdLst>
                <a:gd name="connsiteX0" fmla="*/ 52688 w 208666"/>
                <a:gd name="connsiteY0" fmla="*/ 105285 h 166933"/>
                <a:gd name="connsiteX1" fmla="*/ 72720 w 208666"/>
                <a:gd name="connsiteY1" fmla="*/ 143263 h 166933"/>
                <a:gd name="connsiteX2" fmla="*/ 196668 w 208666"/>
                <a:gd name="connsiteY2" fmla="*/ 102364 h 166933"/>
                <a:gd name="connsiteX3" fmla="*/ 180809 w 208666"/>
                <a:gd name="connsiteY3" fmla="*/ 95269 h 166933"/>
                <a:gd name="connsiteX4" fmla="*/ 52688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52688" y="105285"/>
                  </a:moveTo>
                  <a:cubicBezTo>
                    <a:pt x="60200" y="119892"/>
                    <a:pt x="66877" y="132412"/>
                    <a:pt x="72720" y="143263"/>
                  </a:cubicBezTo>
                  <a:cubicBezTo>
                    <a:pt x="115705" y="132829"/>
                    <a:pt x="157439" y="119475"/>
                    <a:pt x="196668" y="102364"/>
                  </a:cubicBezTo>
                  <a:cubicBezTo>
                    <a:pt x="187487" y="98191"/>
                    <a:pt x="180809" y="95269"/>
                    <a:pt x="180809" y="95269"/>
                  </a:cubicBezTo>
                  <a:cubicBezTo>
                    <a:pt x="103603" y="63552"/>
                    <a:pt x="-18259" y="-36608"/>
                    <a:pt x="52688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9912C9C-71F4-4EA8-921B-193E3E68C773}"/>
                </a:ext>
              </a:extLst>
            </p:cNvPr>
            <p:cNvSpPr/>
            <p:nvPr/>
          </p:nvSpPr>
          <p:spPr>
            <a:xfrm>
              <a:off x="16575245" y="5922007"/>
              <a:ext cx="333869" cy="250401"/>
            </a:xfrm>
            <a:custGeom>
              <a:avLst/>
              <a:gdLst>
                <a:gd name="connsiteX0" fmla="*/ 32343 w 333866"/>
                <a:gd name="connsiteY0" fmla="*/ 58863 h 250400"/>
                <a:gd name="connsiteX1" fmla="*/ 38186 w 333866"/>
                <a:gd name="connsiteY1" fmla="*/ 80147 h 250400"/>
                <a:gd name="connsiteX2" fmla="*/ 56549 w 333866"/>
                <a:gd name="connsiteY2" fmla="*/ 122715 h 250400"/>
                <a:gd name="connsiteX3" fmla="*/ 78250 w 333866"/>
                <a:gd name="connsiteY3" fmla="*/ 165283 h 250400"/>
                <a:gd name="connsiteX4" fmla="*/ 108298 w 333866"/>
                <a:gd name="connsiteY4" fmla="*/ 219119 h 250400"/>
                <a:gd name="connsiteX5" fmla="*/ 151283 w 333866"/>
                <a:gd name="connsiteY5" fmla="*/ 209938 h 250400"/>
                <a:gd name="connsiteX6" fmla="*/ 131251 w 333866"/>
                <a:gd name="connsiteY6" fmla="*/ 171960 h 250400"/>
                <a:gd name="connsiteX7" fmla="*/ 259373 w 333866"/>
                <a:gd name="connsiteY7" fmla="*/ 161944 h 250400"/>
                <a:gd name="connsiteX8" fmla="*/ 275231 w 333866"/>
                <a:gd name="connsiteY8" fmla="*/ 169039 h 250400"/>
                <a:gd name="connsiteX9" fmla="*/ 314461 w 333866"/>
                <a:gd name="connsiteY9" fmla="*/ 150259 h 250400"/>
                <a:gd name="connsiteX10" fmla="*/ 290673 w 333866"/>
                <a:gd name="connsiteY10" fmla="*/ 139408 h 250400"/>
                <a:gd name="connsiteX11" fmla="*/ 289003 w 333866"/>
                <a:gd name="connsiteY11" fmla="*/ 138573 h 250400"/>
                <a:gd name="connsiteX12" fmla="*/ 288169 w 333866"/>
                <a:gd name="connsiteY12" fmla="*/ 138156 h 250400"/>
                <a:gd name="connsiteX13" fmla="*/ 284830 w 333866"/>
                <a:gd name="connsiteY13" fmla="*/ 136487 h 250400"/>
                <a:gd name="connsiteX14" fmla="*/ 280657 w 333866"/>
                <a:gd name="connsiteY14" fmla="*/ 134818 h 250400"/>
                <a:gd name="connsiteX15" fmla="*/ 277318 w 333866"/>
                <a:gd name="connsiteY15" fmla="*/ 133148 h 250400"/>
                <a:gd name="connsiteX16" fmla="*/ 276483 w 333866"/>
                <a:gd name="connsiteY16" fmla="*/ 132731 h 250400"/>
                <a:gd name="connsiteX17" fmla="*/ 275231 w 333866"/>
                <a:gd name="connsiteY17" fmla="*/ 132314 h 250400"/>
                <a:gd name="connsiteX18" fmla="*/ 271058 w 333866"/>
                <a:gd name="connsiteY18" fmla="*/ 130644 h 250400"/>
                <a:gd name="connsiteX19" fmla="*/ 268137 w 333866"/>
                <a:gd name="connsiteY19" fmla="*/ 129392 h 250400"/>
                <a:gd name="connsiteX20" fmla="*/ 260625 w 333866"/>
                <a:gd name="connsiteY20" fmla="*/ 126054 h 250400"/>
                <a:gd name="connsiteX21" fmla="*/ 253113 w 333866"/>
                <a:gd name="connsiteY21" fmla="*/ 122298 h 250400"/>
                <a:gd name="connsiteX22" fmla="*/ 246018 w 333866"/>
                <a:gd name="connsiteY22" fmla="*/ 118959 h 250400"/>
                <a:gd name="connsiteX23" fmla="*/ 243931 w 333866"/>
                <a:gd name="connsiteY23" fmla="*/ 118124 h 250400"/>
                <a:gd name="connsiteX24" fmla="*/ 197607 w 333866"/>
                <a:gd name="connsiteY24" fmla="*/ 94336 h 250400"/>
                <a:gd name="connsiteX25" fmla="*/ 137511 w 333866"/>
                <a:gd name="connsiteY25" fmla="*/ 63454 h 250400"/>
                <a:gd name="connsiteX26" fmla="*/ 64061 w 333866"/>
                <a:gd name="connsiteY26" fmla="*/ 33406 h 250400"/>
                <a:gd name="connsiteX27" fmla="*/ 32761 w 333866"/>
                <a:gd name="connsiteY27" fmla="*/ 40083 h 250400"/>
                <a:gd name="connsiteX28" fmla="*/ 32343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2343" y="58863"/>
                  </a:moveTo>
                  <a:cubicBezTo>
                    <a:pt x="33595" y="65957"/>
                    <a:pt x="35682" y="73052"/>
                    <a:pt x="38186" y="80147"/>
                  </a:cubicBezTo>
                  <a:cubicBezTo>
                    <a:pt x="43194" y="94336"/>
                    <a:pt x="49454" y="108525"/>
                    <a:pt x="56549" y="122715"/>
                  </a:cubicBezTo>
                  <a:cubicBezTo>
                    <a:pt x="63226" y="136904"/>
                    <a:pt x="70738" y="151094"/>
                    <a:pt x="78250" y="165283"/>
                  </a:cubicBezTo>
                  <a:cubicBezTo>
                    <a:pt x="87849" y="183228"/>
                    <a:pt x="97865" y="201591"/>
                    <a:pt x="108298" y="219119"/>
                  </a:cubicBezTo>
                  <a:cubicBezTo>
                    <a:pt x="122905" y="216197"/>
                    <a:pt x="137094" y="213276"/>
                    <a:pt x="151283" y="209938"/>
                  </a:cubicBezTo>
                  <a:cubicBezTo>
                    <a:pt x="145023" y="199504"/>
                    <a:pt x="138346" y="186567"/>
                    <a:pt x="131251" y="171960"/>
                  </a:cubicBezTo>
                  <a:cubicBezTo>
                    <a:pt x="60722" y="30067"/>
                    <a:pt x="182166" y="130227"/>
                    <a:pt x="259373" y="161944"/>
                  </a:cubicBezTo>
                  <a:cubicBezTo>
                    <a:pt x="259373" y="161944"/>
                    <a:pt x="266050" y="164448"/>
                    <a:pt x="275231" y="169039"/>
                  </a:cubicBezTo>
                  <a:cubicBezTo>
                    <a:pt x="288586" y="163196"/>
                    <a:pt x="301523" y="156936"/>
                    <a:pt x="314461" y="150259"/>
                  </a:cubicBezTo>
                  <a:cubicBezTo>
                    <a:pt x="304027" y="145251"/>
                    <a:pt x="295681" y="141495"/>
                    <a:pt x="290673" y="139408"/>
                  </a:cubicBezTo>
                  <a:cubicBezTo>
                    <a:pt x="289838" y="138991"/>
                    <a:pt x="289421" y="138991"/>
                    <a:pt x="289003" y="138573"/>
                  </a:cubicBezTo>
                  <a:cubicBezTo>
                    <a:pt x="288586" y="138156"/>
                    <a:pt x="288169" y="138156"/>
                    <a:pt x="288169" y="138156"/>
                  </a:cubicBezTo>
                  <a:cubicBezTo>
                    <a:pt x="285665" y="136904"/>
                    <a:pt x="284830" y="136487"/>
                    <a:pt x="284830" y="136487"/>
                  </a:cubicBezTo>
                  <a:cubicBezTo>
                    <a:pt x="284830" y="136487"/>
                    <a:pt x="283161" y="135652"/>
                    <a:pt x="280657" y="134818"/>
                  </a:cubicBezTo>
                  <a:cubicBezTo>
                    <a:pt x="279405" y="134400"/>
                    <a:pt x="278570" y="133983"/>
                    <a:pt x="277318" y="133148"/>
                  </a:cubicBezTo>
                  <a:cubicBezTo>
                    <a:pt x="276901" y="133148"/>
                    <a:pt x="276901" y="132731"/>
                    <a:pt x="276483" y="132731"/>
                  </a:cubicBezTo>
                  <a:cubicBezTo>
                    <a:pt x="276066" y="132314"/>
                    <a:pt x="275649" y="132314"/>
                    <a:pt x="275231" y="132314"/>
                  </a:cubicBezTo>
                  <a:cubicBezTo>
                    <a:pt x="273979" y="131896"/>
                    <a:pt x="272727" y="131062"/>
                    <a:pt x="271058" y="130644"/>
                  </a:cubicBezTo>
                  <a:cubicBezTo>
                    <a:pt x="270223" y="130227"/>
                    <a:pt x="268971" y="129809"/>
                    <a:pt x="268137" y="129392"/>
                  </a:cubicBezTo>
                  <a:cubicBezTo>
                    <a:pt x="265633" y="128140"/>
                    <a:pt x="263129" y="126888"/>
                    <a:pt x="260625" y="126054"/>
                  </a:cubicBezTo>
                  <a:cubicBezTo>
                    <a:pt x="258121" y="124802"/>
                    <a:pt x="255617" y="123550"/>
                    <a:pt x="253113" y="122298"/>
                  </a:cubicBezTo>
                  <a:cubicBezTo>
                    <a:pt x="250609" y="121463"/>
                    <a:pt x="248522" y="120211"/>
                    <a:pt x="246018" y="118959"/>
                  </a:cubicBezTo>
                  <a:cubicBezTo>
                    <a:pt x="245183" y="118542"/>
                    <a:pt x="244766" y="118124"/>
                    <a:pt x="243931" y="118124"/>
                  </a:cubicBezTo>
                  <a:cubicBezTo>
                    <a:pt x="230994" y="111864"/>
                    <a:pt x="215135" y="103518"/>
                    <a:pt x="197607" y="94336"/>
                  </a:cubicBezTo>
                  <a:cubicBezTo>
                    <a:pt x="179662" y="85155"/>
                    <a:pt x="159630" y="74304"/>
                    <a:pt x="137511" y="63454"/>
                  </a:cubicBezTo>
                  <a:cubicBezTo>
                    <a:pt x="115393" y="53020"/>
                    <a:pt x="90770" y="40500"/>
                    <a:pt x="64061" y="33406"/>
                  </a:cubicBezTo>
                  <a:cubicBezTo>
                    <a:pt x="51123" y="30067"/>
                    <a:pt x="34847" y="29650"/>
                    <a:pt x="32761" y="40083"/>
                  </a:cubicBezTo>
                  <a:cubicBezTo>
                    <a:pt x="30674" y="44674"/>
                    <a:pt x="31091" y="51768"/>
                    <a:pt x="32343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C0A317C-CDE5-4F92-8759-8B3321A8D703}"/>
                </a:ext>
              </a:extLst>
            </p:cNvPr>
            <p:cNvSpPr/>
            <p:nvPr/>
          </p:nvSpPr>
          <p:spPr>
            <a:xfrm>
              <a:off x="16562147" y="5910693"/>
              <a:ext cx="292135" cy="250401"/>
            </a:xfrm>
            <a:custGeom>
              <a:avLst/>
              <a:gdLst>
                <a:gd name="connsiteX0" fmla="*/ 32087 w 292133"/>
                <a:gd name="connsiteY0" fmla="*/ 71846 h 250400"/>
                <a:gd name="connsiteX1" fmla="*/ 37095 w 292133"/>
                <a:gd name="connsiteY1" fmla="*/ 95634 h 250400"/>
                <a:gd name="connsiteX2" fmla="*/ 73820 w 292133"/>
                <a:gd name="connsiteY2" fmla="*/ 185360 h 250400"/>
                <a:gd name="connsiteX3" fmla="*/ 99695 w 292133"/>
                <a:gd name="connsiteY3" fmla="*/ 234188 h 250400"/>
                <a:gd name="connsiteX4" fmla="*/ 110546 w 292133"/>
                <a:gd name="connsiteY4" fmla="*/ 232519 h 250400"/>
                <a:gd name="connsiteX5" fmla="*/ 121396 w 292133"/>
                <a:gd name="connsiteY5" fmla="*/ 230432 h 250400"/>
                <a:gd name="connsiteX6" fmla="*/ 91348 w 292133"/>
                <a:gd name="connsiteY6" fmla="*/ 176597 h 250400"/>
                <a:gd name="connsiteX7" fmla="*/ 69647 w 292133"/>
                <a:gd name="connsiteY7" fmla="*/ 134028 h 250400"/>
                <a:gd name="connsiteX8" fmla="*/ 51284 w 292133"/>
                <a:gd name="connsiteY8" fmla="*/ 91460 h 250400"/>
                <a:gd name="connsiteX9" fmla="*/ 45442 w 292133"/>
                <a:gd name="connsiteY9" fmla="*/ 70176 h 250400"/>
                <a:gd name="connsiteX10" fmla="*/ 45024 w 292133"/>
                <a:gd name="connsiteY10" fmla="*/ 50979 h 250400"/>
                <a:gd name="connsiteX11" fmla="*/ 76324 w 292133"/>
                <a:gd name="connsiteY11" fmla="*/ 44302 h 250400"/>
                <a:gd name="connsiteX12" fmla="*/ 149775 w 292133"/>
                <a:gd name="connsiteY12" fmla="*/ 74350 h 250400"/>
                <a:gd name="connsiteX13" fmla="*/ 209871 w 292133"/>
                <a:gd name="connsiteY13" fmla="*/ 105232 h 250400"/>
                <a:gd name="connsiteX14" fmla="*/ 256195 w 292133"/>
                <a:gd name="connsiteY14" fmla="*/ 129020 h 250400"/>
                <a:gd name="connsiteX15" fmla="*/ 258282 w 292133"/>
                <a:gd name="connsiteY15" fmla="*/ 129855 h 250400"/>
                <a:gd name="connsiteX16" fmla="*/ 265376 w 292133"/>
                <a:gd name="connsiteY16" fmla="*/ 133194 h 250400"/>
                <a:gd name="connsiteX17" fmla="*/ 272888 w 292133"/>
                <a:gd name="connsiteY17" fmla="*/ 136950 h 250400"/>
                <a:gd name="connsiteX18" fmla="*/ 280400 w 292133"/>
                <a:gd name="connsiteY18" fmla="*/ 140288 h 250400"/>
                <a:gd name="connsiteX19" fmla="*/ 283322 w 292133"/>
                <a:gd name="connsiteY19" fmla="*/ 141540 h 250400"/>
                <a:gd name="connsiteX20" fmla="*/ 286243 w 292133"/>
                <a:gd name="connsiteY20" fmla="*/ 142792 h 250400"/>
                <a:gd name="connsiteX21" fmla="*/ 256195 w 292133"/>
                <a:gd name="connsiteY21" fmla="*/ 128186 h 250400"/>
                <a:gd name="connsiteX22" fmla="*/ 151444 w 292133"/>
                <a:gd name="connsiteY22" fmla="*/ 69759 h 250400"/>
                <a:gd name="connsiteX23" fmla="*/ 78411 w 292133"/>
                <a:gd name="connsiteY23" fmla="*/ 34703 h 250400"/>
                <a:gd name="connsiteX24" fmla="*/ 55458 w 292133"/>
                <a:gd name="connsiteY24" fmla="*/ 31364 h 250400"/>
                <a:gd name="connsiteX25" fmla="*/ 42520 w 292133"/>
                <a:gd name="connsiteY25" fmla="*/ 35120 h 250400"/>
                <a:gd name="connsiteX26" fmla="*/ 33339 w 292133"/>
                <a:gd name="connsiteY26" fmla="*/ 46806 h 250400"/>
                <a:gd name="connsiteX27" fmla="*/ 32087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32087" y="71846"/>
                  </a:moveTo>
                  <a:cubicBezTo>
                    <a:pt x="33339" y="79775"/>
                    <a:pt x="35008" y="87704"/>
                    <a:pt x="37095" y="95634"/>
                  </a:cubicBezTo>
                  <a:cubicBezTo>
                    <a:pt x="45859" y="126516"/>
                    <a:pt x="59631" y="155730"/>
                    <a:pt x="73820" y="185360"/>
                  </a:cubicBezTo>
                  <a:cubicBezTo>
                    <a:pt x="81750" y="201636"/>
                    <a:pt x="90096" y="217912"/>
                    <a:pt x="99695" y="234188"/>
                  </a:cubicBezTo>
                  <a:cubicBezTo>
                    <a:pt x="103451" y="233771"/>
                    <a:pt x="107207" y="232936"/>
                    <a:pt x="110546" y="232519"/>
                  </a:cubicBezTo>
                  <a:cubicBezTo>
                    <a:pt x="114302" y="231684"/>
                    <a:pt x="118058" y="231267"/>
                    <a:pt x="121396" y="230432"/>
                  </a:cubicBezTo>
                  <a:cubicBezTo>
                    <a:pt x="110963" y="212904"/>
                    <a:pt x="100947" y="194542"/>
                    <a:pt x="91348" y="176597"/>
                  </a:cubicBezTo>
                  <a:cubicBezTo>
                    <a:pt x="83419" y="162407"/>
                    <a:pt x="76324" y="147800"/>
                    <a:pt x="69647" y="134028"/>
                  </a:cubicBezTo>
                  <a:cubicBezTo>
                    <a:pt x="62552" y="119839"/>
                    <a:pt x="56292" y="105650"/>
                    <a:pt x="51284" y="91460"/>
                  </a:cubicBezTo>
                  <a:cubicBezTo>
                    <a:pt x="48780" y="84366"/>
                    <a:pt x="46694" y="77271"/>
                    <a:pt x="45442" y="70176"/>
                  </a:cubicBezTo>
                  <a:cubicBezTo>
                    <a:pt x="44190" y="63082"/>
                    <a:pt x="43355" y="55987"/>
                    <a:pt x="45024" y="50979"/>
                  </a:cubicBezTo>
                  <a:cubicBezTo>
                    <a:pt x="47111" y="40128"/>
                    <a:pt x="63387" y="40963"/>
                    <a:pt x="76324" y="44302"/>
                  </a:cubicBezTo>
                  <a:cubicBezTo>
                    <a:pt x="103034" y="51396"/>
                    <a:pt x="127239" y="63499"/>
                    <a:pt x="149775" y="74350"/>
                  </a:cubicBezTo>
                  <a:cubicBezTo>
                    <a:pt x="171894" y="85200"/>
                    <a:pt x="191926" y="96051"/>
                    <a:pt x="209871" y="105232"/>
                  </a:cubicBezTo>
                  <a:cubicBezTo>
                    <a:pt x="227816" y="114414"/>
                    <a:pt x="243258" y="122760"/>
                    <a:pt x="256195" y="129020"/>
                  </a:cubicBezTo>
                  <a:cubicBezTo>
                    <a:pt x="257030" y="129438"/>
                    <a:pt x="257864" y="129855"/>
                    <a:pt x="258282" y="129855"/>
                  </a:cubicBezTo>
                  <a:cubicBezTo>
                    <a:pt x="260786" y="131107"/>
                    <a:pt x="263290" y="132359"/>
                    <a:pt x="265376" y="133194"/>
                  </a:cubicBezTo>
                  <a:cubicBezTo>
                    <a:pt x="267880" y="134446"/>
                    <a:pt x="270384" y="135698"/>
                    <a:pt x="272888" y="136950"/>
                  </a:cubicBezTo>
                  <a:cubicBezTo>
                    <a:pt x="275392" y="138202"/>
                    <a:pt x="277896" y="139454"/>
                    <a:pt x="280400" y="140288"/>
                  </a:cubicBezTo>
                  <a:cubicBezTo>
                    <a:pt x="281652" y="140706"/>
                    <a:pt x="282487" y="141123"/>
                    <a:pt x="283322" y="141540"/>
                  </a:cubicBezTo>
                  <a:cubicBezTo>
                    <a:pt x="284156" y="141958"/>
                    <a:pt x="285408" y="142375"/>
                    <a:pt x="286243" y="142792"/>
                  </a:cubicBezTo>
                  <a:cubicBezTo>
                    <a:pt x="279148" y="139454"/>
                    <a:pt x="268715" y="134863"/>
                    <a:pt x="256195" y="128186"/>
                  </a:cubicBezTo>
                  <a:cubicBezTo>
                    <a:pt x="230320" y="115248"/>
                    <a:pt x="194847" y="94382"/>
                    <a:pt x="151444" y="69759"/>
                  </a:cubicBezTo>
                  <a:cubicBezTo>
                    <a:pt x="129743" y="57656"/>
                    <a:pt x="106372" y="43884"/>
                    <a:pt x="78411" y="34703"/>
                  </a:cubicBezTo>
                  <a:cubicBezTo>
                    <a:pt x="71316" y="32616"/>
                    <a:pt x="63804" y="30947"/>
                    <a:pt x="55458" y="31364"/>
                  </a:cubicBezTo>
                  <a:cubicBezTo>
                    <a:pt x="51284" y="31782"/>
                    <a:pt x="46694" y="32616"/>
                    <a:pt x="42520" y="35120"/>
                  </a:cubicBezTo>
                  <a:cubicBezTo>
                    <a:pt x="38347" y="37624"/>
                    <a:pt x="35008" y="42215"/>
                    <a:pt x="33339" y="46806"/>
                  </a:cubicBezTo>
                  <a:cubicBezTo>
                    <a:pt x="30418" y="55570"/>
                    <a:pt x="31252" y="63916"/>
                    <a:pt x="32087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472C26F-F366-4590-9237-CFBD87CB313B}"/>
                </a:ext>
              </a:extLst>
            </p:cNvPr>
            <p:cNvSpPr/>
            <p:nvPr/>
          </p:nvSpPr>
          <p:spPr>
            <a:xfrm>
              <a:off x="15611118" y="3959297"/>
              <a:ext cx="1836280" cy="2128409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88DD10DC-B426-421A-9885-5B58DAAC8D64}"/>
                </a:ext>
              </a:extLst>
            </p:cNvPr>
            <p:cNvSpPr/>
            <p:nvPr/>
          </p:nvSpPr>
          <p:spPr>
            <a:xfrm>
              <a:off x="15747871" y="5052716"/>
              <a:ext cx="208669" cy="459069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3D11A425-6551-4471-A195-76454A7A7BD6}"/>
                </a:ext>
              </a:extLst>
            </p:cNvPr>
            <p:cNvSpPr/>
            <p:nvPr/>
          </p:nvSpPr>
          <p:spPr>
            <a:xfrm>
              <a:off x="17097949" y="5052298"/>
              <a:ext cx="208669" cy="459069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9E44F99-1F80-43FA-8FBA-4E581DFCA111}"/>
                </a:ext>
              </a:extLst>
            </p:cNvPr>
            <p:cNvSpPr/>
            <p:nvPr/>
          </p:nvSpPr>
          <p:spPr>
            <a:xfrm>
              <a:off x="15917729" y="3966809"/>
              <a:ext cx="1210275" cy="1919741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421F996-5822-4B31-8AB4-274A830EAA39}"/>
                </a:ext>
              </a:extLst>
            </p:cNvPr>
            <p:cNvSpPr/>
            <p:nvPr/>
          </p:nvSpPr>
          <p:spPr>
            <a:xfrm>
              <a:off x="15886736" y="5010125"/>
              <a:ext cx="41733" cy="83467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A0ED7EC2-D361-44E1-8F81-60784D71ED6D}"/>
              </a:ext>
            </a:extLst>
          </p:cNvPr>
          <p:cNvGrpSpPr/>
          <p:nvPr/>
        </p:nvGrpSpPr>
        <p:grpSpPr>
          <a:xfrm>
            <a:off x="19066370" y="3038545"/>
            <a:ext cx="866088" cy="831444"/>
            <a:chOff x="16012771" y="3344130"/>
            <a:chExt cx="1043334" cy="1001600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42AA643-4210-42B0-A184-33DB3C4A56C1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68EE31B-A04B-48C3-A7D4-ABC7F9A1DC92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79792A9-4228-42F7-BEBC-7CDDAB2F955A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40EB2CC9-6C0E-4E8B-8670-F449D1F6CB6B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8F8D4F0-C1A2-4749-97C0-5C71FF97DEC2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14E3C1E-9CFE-4137-9861-D81A94922185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FCB75DD-4B86-4AC6-8413-33DD5F78AE68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BD2D451-AD3C-4583-9D24-391403DB279E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2B34000-AA59-45FB-834A-6F809DE12D7A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9AB6968-B237-4EAC-AAA0-B01F466CEA52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0862F93-D1C3-4446-8044-4671A2AA5C67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91D8AE80-241F-484D-8DDC-2EFDE15A333E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CED786F-97B6-4224-AE2B-5E4EEA8E7E84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1A09FA6-8990-4D30-AA4E-ADA4FE8341E0}"/>
              </a:ext>
            </a:extLst>
          </p:cNvPr>
          <p:cNvGrpSpPr/>
          <p:nvPr/>
        </p:nvGrpSpPr>
        <p:grpSpPr>
          <a:xfrm>
            <a:off x="-6382228" y="1580227"/>
            <a:ext cx="2149176" cy="3795083"/>
            <a:chOff x="924271" y="2002894"/>
            <a:chExt cx="1716690" cy="3031386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94F248A-EDA7-4645-81EC-16163F98C1A3}"/>
                </a:ext>
              </a:extLst>
            </p:cNvPr>
            <p:cNvGrpSpPr/>
            <p:nvPr/>
          </p:nvGrpSpPr>
          <p:grpSpPr>
            <a:xfrm>
              <a:off x="924271" y="2348035"/>
              <a:ext cx="1716690" cy="2686245"/>
              <a:chOff x="5237655" y="2348035"/>
              <a:chExt cx="1716690" cy="2686245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72459EB3-159D-45E8-8D76-2C449AE839FD}"/>
                  </a:ext>
                </a:extLst>
              </p:cNvPr>
              <p:cNvSpPr/>
              <p:nvPr/>
            </p:nvSpPr>
            <p:spPr>
              <a:xfrm>
                <a:off x="5237655" y="4536440"/>
                <a:ext cx="1716690" cy="497840"/>
              </a:xfrm>
              <a:prstGeom prst="ellipse">
                <a:avLst/>
              </a:prstGeom>
              <a:solidFill>
                <a:srgbClr val="D7D7D7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51F23A3-842D-4811-ADE9-67E781B4E5C0}"/>
                  </a:ext>
                </a:extLst>
              </p:cNvPr>
              <p:cNvSpPr/>
              <p:nvPr/>
            </p:nvSpPr>
            <p:spPr>
              <a:xfrm>
                <a:off x="6121649" y="4602707"/>
                <a:ext cx="402522" cy="292743"/>
              </a:xfrm>
              <a:custGeom>
                <a:avLst/>
                <a:gdLst>
                  <a:gd name="connsiteX0" fmla="*/ 322350 w 402521"/>
                  <a:gd name="connsiteY0" fmla="*/ 235108 h 292743"/>
                  <a:gd name="connsiteX1" fmla="*/ 95840 w 402521"/>
                  <a:gd name="connsiteY1" fmla="*/ 206566 h 292743"/>
                  <a:gd name="connsiteX2" fmla="*/ 59979 w 402521"/>
                  <a:gd name="connsiteY2" fmla="*/ 140333 h 292743"/>
                  <a:gd name="connsiteX3" fmla="*/ 240382 w 402521"/>
                  <a:gd name="connsiteY3" fmla="*/ 118377 h 292743"/>
                  <a:gd name="connsiteX4" fmla="*/ 242943 w 402521"/>
                  <a:gd name="connsiteY4" fmla="*/ 119475 h 292743"/>
                  <a:gd name="connsiteX5" fmla="*/ 245505 w 402521"/>
                  <a:gd name="connsiteY5" fmla="*/ 120573 h 292743"/>
                  <a:gd name="connsiteX6" fmla="*/ 245505 w 402521"/>
                  <a:gd name="connsiteY6" fmla="*/ 120573 h 292743"/>
                  <a:gd name="connsiteX7" fmla="*/ 247700 w 402521"/>
                  <a:gd name="connsiteY7" fmla="*/ 121671 h 292743"/>
                  <a:gd name="connsiteX8" fmla="*/ 248432 w 402521"/>
                  <a:gd name="connsiteY8" fmla="*/ 122036 h 292743"/>
                  <a:gd name="connsiteX9" fmla="*/ 251359 w 402521"/>
                  <a:gd name="connsiteY9" fmla="*/ 123500 h 292743"/>
                  <a:gd name="connsiteX10" fmla="*/ 255019 w 402521"/>
                  <a:gd name="connsiteY10" fmla="*/ 124964 h 292743"/>
                  <a:gd name="connsiteX11" fmla="*/ 257946 w 402521"/>
                  <a:gd name="connsiteY11" fmla="*/ 126428 h 292743"/>
                  <a:gd name="connsiteX12" fmla="*/ 258678 w 402521"/>
                  <a:gd name="connsiteY12" fmla="*/ 126794 h 292743"/>
                  <a:gd name="connsiteX13" fmla="*/ 258678 w 402521"/>
                  <a:gd name="connsiteY13" fmla="*/ 126794 h 292743"/>
                  <a:gd name="connsiteX14" fmla="*/ 260142 w 402521"/>
                  <a:gd name="connsiteY14" fmla="*/ 127525 h 292743"/>
                  <a:gd name="connsiteX15" fmla="*/ 261971 w 402521"/>
                  <a:gd name="connsiteY15" fmla="*/ 128257 h 292743"/>
                  <a:gd name="connsiteX16" fmla="*/ 262703 w 402521"/>
                  <a:gd name="connsiteY16" fmla="*/ 128623 h 292743"/>
                  <a:gd name="connsiteX17" fmla="*/ 308810 w 402521"/>
                  <a:gd name="connsiteY17" fmla="*/ 150579 h 292743"/>
                  <a:gd name="connsiteX18" fmla="*/ 322350 w 402521"/>
                  <a:gd name="connsiteY18" fmla="*/ 235108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02521" h="292743">
                    <a:moveTo>
                      <a:pt x="322350" y="235108"/>
                    </a:moveTo>
                    <a:cubicBezTo>
                      <a:pt x="207814" y="246818"/>
                      <a:pt x="182931" y="350742"/>
                      <a:pt x="95840" y="206566"/>
                    </a:cubicBezTo>
                    <a:cubicBezTo>
                      <a:pt x="84862" y="188635"/>
                      <a:pt x="73152" y="166680"/>
                      <a:pt x="59979" y="140333"/>
                    </a:cubicBezTo>
                    <a:cubicBezTo>
                      <a:pt x="-43579" y="-67149"/>
                      <a:pt x="122918" y="64586"/>
                      <a:pt x="240382" y="118377"/>
                    </a:cubicBezTo>
                    <a:cubicBezTo>
                      <a:pt x="241479" y="118743"/>
                      <a:pt x="242211" y="119109"/>
                      <a:pt x="242943" y="119475"/>
                    </a:cubicBezTo>
                    <a:cubicBezTo>
                      <a:pt x="243675" y="119841"/>
                      <a:pt x="244773" y="120207"/>
                      <a:pt x="245505" y="120573"/>
                    </a:cubicBezTo>
                    <a:lnTo>
                      <a:pt x="245505" y="120573"/>
                    </a:lnTo>
                    <a:cubicBezTo>
                      <a:pt x="246236" y="120939"/>
                      <a:pt x="246968" y="121305"/>
                      <a:pt x="247700" y="121671"/>
                    </a:cubicBezTo>
                    <a:cubicBezTo>
                      <a:pt x="248066" y="121671"/>
                      <a:pt x="248066" y="121671"/>
                      <a:pt x="248432" y="122036"/>
                    </a:cubicBezTo>
                    <a:cubicBezTo>
                      <a:pt x="249530" y="122402"/>
                      <a:pt x="250627" y="123134"/>
                      <a:pt x="251359" y="123500"/>
                    </a:cubicBezTo>
                    <a:cubicBezTo>
                      <a:pt x="253921" y="124598"/>
                      <a:pt x="255019" y="124964"/>
                      <a:pt x="255019" y="124964"/>
                    </a:cubicBezTo>
                    <a:cubicBezTo>
                      <a:pt x="255019" y="124964"/>
                      <a:pt x="256116" y="125330"/>
                      <a:pt x="257946" y="126428"/>
                    </a:cubicBezTo>
                    <a:cubicBezTo>
                      <a:pt x="258312" y="126428"/>
                      <a:pt x="258312" y="126428"/>
                      <a:pt x="258678" y="126794"/>
                    </a:cubicBezTo>
                    <a:lnTo>
                      <a:pt x="258678" y="126794"/>
                    </a:lnTo>
                    <a:cubicBezTo>
                      <a:pt x="259044" y="127159"/>
                      <a:pt x="259776" y="127159"/>
                      <a:pt x="260142" y="127525"/>
                    </a:cubicBezTo>
                    <a:cubicBezTo>
                      <a:pt x="260874" y="127891"/>
                      <a:pt x="261605" y="127891"/>
                      <a:pt x="261971" y="128257"/>
                    </a:cubicBezTo>
                    <a:cubicBezTo>
                      <a:pt x="262337" y="128257"/>
                      <a:pt x="262703" y="128623"/>
                      <a:pt x="262703" y="128623"/>
                    </a:cubicBezTo>
                    <a:cubicBezTo>
                      <a:pt x="272583" y="133014"/>
                      <a:pt x="290148" y="140699"/>
                      <a:pt x="308810" y="150579"/>
                    </a:cubicBezTo>
                    <a:cubicBezTo>
                      <a:pt x="364797" y="179487"/>
                      <a:pt x="429201" y="224130"/>
                      <a:pt x="322350" y="235108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D3C2A65-E009-4307-AE66-4FDAD7D73523}"/>
                  </a:ext>
                </a:extLst>
              </p:cNvPr>
              <p:cNvSpPr/>
              <p:nvPr/>
            </p:nvSpPr>
            <p:spPr>
              <a:xfrm>
                <a:off x="6115106" y="4598075"/>
                <a:ext cx="402522" cy="292743"/>
              </a:xfrm>
              <a:custGeom>
                <a:avLst/>
                <a:gdLst>
                  <a:gd name="connsiteX0" fmla="*/ 385246 w 402521"/>
                  <a:gd name="connsiteY0" fmla="*/ 204245 h 292743"/>
                  <a:gd name="connsiteX1" fmla="*/ 362558 w 402521"/>
                  <a:gd name="connsiteY1" fmla="*/ 181923 h 292743"/>
                  <a:gd name="connsiteX2" fmla="*/ 338773 w 402521"/>
                  <a:gd name="connsiteY2" fmla="*/ 166920 h 292743"/>
                  <a:gd name="connsiteX3" fmla="*/ 316085 w 402521"/>
                  <a:gd name="connsiteY3" fmla="*/ 154844 h 292743"/>
                  <a:gd name="connsiteX4" fmla="*/ 297789 w 402521"/>
                  <a:gd name="connsiteY4" fmla="*/ 146062 h 292743"/>
                  <a:gd name="connsiteX5" fmla="*/ 269612 w 402521"/>
                  <a:gd name="connsiteY5" fmla="*/ 133254 h 292743"/>
                  <a:gd name="connsiteX6" fmla="*/ 268880 w 402521"/>
                  <a:gd name="connsiteY6" fmla="*/ 132889 h 292743"/>
                  <a:gd name="connsiteX7" fmla="*/ 265221 w 402521"/>
                  <a:gd name="connsiteY7" fmla="*/ 131425 h 292743"/>
                  <a:gd name="connsiteX8" fmla="*/ 264489 w 402521"/>
                  <a:gd name="connsiteY8" fmla="*/ 131059 h 292743"/>
                  <a:gd name="connsiteX9" fmla="*/ 265221 w 402521"/>
                  <a:gd name="connsiteY9" fmla="*/ 131425 h 292743"/>
                  <a:gd name="connsiteX10" fmla="*/ 266685 w 402521"/>
                  <a:gd name="connsiteY10" fmla="*/ 132157 h 292743"/>
                  <a:gd name="connsiteX11" fmla="*/ 297423 w 402521"/>
                  <a:gd name="connsiteY11" fmla="*/ 146428 h 292743"/>
                  <a:gd name="connsiteX12" fmla="*/ 314987 w 402521"/>
                  <a:gd name="connsiteY12" fmla="*/ 155210 h 292743"/>
                  <a:gd name="connsiteX13" fmla="*/ 337675 w 402521"/>
                  <a:gd name="connsiteY13" fmla="*/ 168384 h 292743"/>
                  <a:gd name="connsiteX14" fmla="*/ 360729 w 402521"/>
                  <a:gd name="connsiteY14" fmla="*/ 184119 h 292743"/>
                  <a:gd name="connsiteX15" fmla="*/ 381221 w 402521"/>
                  <a:gd name="connsiteY15" fmla="*/ 206074 h 292743"/>
                  <a:gd name="connsiteX16" fmla="*/ 381587 w 402521"/>
                  <a:gd name="connsiteY16" fmla="*/ 219614 h 292743"/>
                  <a:gd name="connsiteX17" fmla="*/ 368779 w 402521"/>
                  <a:gd name="connsiteY17" fmla="*/ 228030 h 292743"/>
                  <a:gd name="connsiteX18" fmla="*/ 334016 w 402521"/>
                  <a:gd name="connsiteY18" fmla="*/ 234617 h 292743"/>
                  <a:gd name="connsiteX19" fmla="*/ 315353 w 402521"/>
                  <a:gd name="connsiteY19" fmla="*/ 236446 h 292743"/>
                  <a:gd name="connsiteX20" fmla="*/ 295593 w 402521"/>
                  <a:gd name="connsiteY20" fmla="*/ 240106 h 292743"/>
                  <a:gd name="connsiteX21" fmla="*/ 256805 w 402521"/>
                  <a:gd name="connsiteY21" fmla="*/ 252913 h 292743"/>
                  <a:gd name="connsiteX22" fmla="*/ 219114 w 402521"/>
                  <a:gd name="connsiteY22" fmla="*/ 269746 h 292743"/>
                  <a:gd name="connsiteX23" fmla="*/ 182155 w 402521"/>
                  <a:gd name="connsiteY23" fmla="*/ 277796 h 292743"/>
                  <a:gd name="connsiteX24" fmla="*/ 149954 w 402521"/>
                  <a:gd name="connsiteY24" fmla="*/ 260232 h 292743"/>
                  <a:gd name="connsiteX25" fmla="*/ 123607 w 402521"/>
                  <a:gd name="connsiteY25" fmla="*/ 228030 h 292743"/>
                  <a:gd name="connsiteX26" fmla="*/ 111531 w 402521"/>
                  <a:gd name="connsiteY26" fmla="*/ 209734 h 292743"/>
                  <a:gd name="connsiteX27" fmla="*/ 80061 w 402521"/>
                  <a:gd name="connsiteY27" fmla="*/ 154478 h 292743"/>
                  <a:gd name="connsiteX28" fmla="*/ 61033 w 402521"/>
                  <a:gd name="connsiteY28" fmla="*/ 117154 h 292743"/>
                  <a:gd name="connsiteX29" fmla="*/ 44932 w 402521"/>
                  <a:gd name="connsiteY29" fmla="*/ 79829 h 292743"/>
                  <a:gd name="connsiteX30" fmla="*/ 39809 w 402521"/>
                  <a:gd name="connsiteY30" fmla="*/ 61167 h 292743"/>
                  <a:gd name="connsiteX31" fmla="*/ 39443 w 402521"/>
                  <a:gd name="connsiteY31" fmla="*/ 44334 h 292743"/>
                  <a:gd name="connsiteX32" fmla="*/ 66888 w 402521"/>
                  <a:gd name="connsiteY32" fmla="*/ 38479 h 292743"/>
                  <a:gd name="connsiteX33" fmla="*/ 131291 w 402521"/>
                  <a:gd name="connsiteY33" fmla="*/ 64826 h 292743"/>
                  <a:gd name="connsiteX34" fmla="*/ 183985 w 402521"/>
                  <a:gd name="connsiteY34" fmla="*/ 91905 h 292743"/>
                  <a:gd name="connsiteX35" fmla="*/ 224603 w 402521"/>
                  <a:gd name="connsiteY35" fmla="*/ 112762 h 292743"/>
                  <a:gd name="connsiteX36" fmla="*/ 246193 w 402521"/>
                  <a:gd name="connsiteY36" fmla="*/ 123008 h 292743"/>
                  <a:gd name="connsiteX37" fmla="*/ 248754 w 402521"/>
                  <a:gd name="connsiteY37" fmla="*/ 124106 h 292743"/>
                  <a:gd name="connsiteX38" fmla="*/ 253511 w 402521"/>
                  <a:gd name="connsiteY38" fmla="*/ 126302 h 292743"/>
                  <a:gd name="connsiteX39" fmla="*/ 251316 w 402521"/>
                  <a:gd name="connsiteY39" fmla="*/ 125204 h 292743"/>
                  <a:gd name="connsiteX40" fmla="*/ 251316 w 402521"/>
                  <a:gd name="connsiteY40" fmla="*/ 125204 h 292743"/>
                  <a:gd name="connsiteX41" fmla="*/ 224969 w 402521"/>
                  <a:gd name="connsiteY41" fmla="*/ 112397 h 292743"/>
                  <a:gd name="connsiteX42" fmla="*/ 133121 w 402521"/>
                  <a:gd name="connsiteY42" fmla="*/ 61167 h 292743"/>
                  <a:gd name="connsiteX43" fmla="*/ 69083 w 402521"/>
                  <a:gd name="connsiteY43" fmla="*/ 30428 h 292743"/>
                  <a:gd name="connsiteX44" fmla="*/ 48957 w 402521"/>
                  <a:gd name="connsiteY44" fmla="*/ 27501 h 292743"/>
                  <a:gd name="connsiteX45" fmla="*/ 37248 w 402521"/>
                  <a:gd name="connsiteY45" fmla="*/ 30794 h 292743"/>
                  <a:gd name="connsiteX46" fmla="*/ 29563 w 402521"/>
                  <a:gd name="connsiteY46" fmla="*/ 41040 h 292743"/>
                  <a:gd name="connsiteX47" fmla="*/ 28099 w 402521"/>
                  <a:gd name="connsiteY47" fmla="*/ 63362 h 292743"/>
                  <a:gd name="connsiteX48" fmla="*/ 32490 w 402521"/>
                  <a:gd name="connsiteY48" fmla="*/ 84220 h 292743"/>
                  <a:gd name="connsiteX49" fmla="*/ 65058 w 402521"/>
                  <a:gd name="connsiteY49" fmla="*/ 162895 h 292743"/>
                  <a:gd name="connsiteX50" fmla="*/ 91771 w 402521"/>
                  <a:gd name="connsiteY50" fmla="*/ 212661 h 292743"/>
                  <a:gd name="connsiteX51" fmla="*/ 108604 w 402521"/>
                  <a:gd name="connsiteY51" fmla="*/ 239374 h 292743"/>
                  <a:gd name="connsiteX52" fmla="*/ 137512 w 402521"/>
                  <a:gd name="connsiteY52" fmla="*/ 274137 h 292743"/>
                  <a:gd name="connsiteX53" fmla="*/ 156540 w 402521"/>
                  <a:gd name="connsiteY53" fmla="*/ 288408 h 292743"/>
                  <a:gd name="connsiteX54" fmla="*/ 180326 w 402521"/>
                  <a:gd name="connsiteY54" fmla="*/ 295727 h 292743"/>
                  <a:gd name="connsiteX55" fmla="*/ 225335 w 402521"/>
                  <a:gd name="connsiteY55" fmla="*/ 284749 h 292743"/>
                  <a:gd name="connsiteX56" fmla="*/ 262294 w 402521"/>
                  <a:gd name="connsiteY56" fmla="*/ 265721 h 292743"/>
                  <a:gd name="connsiteX57" fmla="*/ 298521 w 402521"/>
                  <a:gd name="connsiteY57" fmla="*/ 251084 h 292743"/>
                  <a:gd name="connsiteX58" fmla="*/ 316817 w 402521"/>
                  <a:gd name="connsiteY58" fmla="*/ 246693 h 292743"/>
                  <a:gd name="connsiteX59" fmla="*/ 335480 w 402521"/>
                  <a:gd name="connsiteY59" fmla="*/ 243765 h 292743"/>
                  <a:gd name="connsiteX60" fmla="*/ 371340 w 402521"/>
                  <a:gd name="connsiteY60" fmla="*/ 234617 h 292743"/>
                  <a:gd name="connsiteX61" fmla="*/ 385978 w 402521"/>
                  <a:gd name="connsiteY61" fmla="*/ 222907 h 292743"/>
                  <a:gd name="connsiteX62" fmla="*/ 385246 w 402521"/>
                  <a:gd name="connsiteY62" fmla="*/ 204245 h 292743"/>
                  <a:gd name="connsiteX63" fmla="*/ 254975 w 402521"/>
                  <a:gd name="connsiteY63" fmla="*/ 126668 h 292743"/>
                  <a:gd name="connsiteX64" fmla="*/ 254243 w 402521"/>
                  <a:gd name="connsiteY64" fmla="*/ 126302 h 292743"/>
                  <a:gd name="connsiteX65" fmla="*/ 256073 w 402521"/>
                  <a:gd name="connsiteY65" fmla="*/ 127034 h 292743"/>
                  <a:gd name="connsiteX66" fmla="*/ 254975 w 402521"/>
                  <a:gd name="connsiteY66" fmla="*/ 126668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02521" h="292743">
                    <a:moveTo>
                      <a:pt x="385246" y="204245"/>
                    </a:moveTo>
                    <a:cubicBezTo>
                      <a:pt x="379025" y="194365"/>
                      <a:pt x="370609" y="188144"/>
                      <a:pt x="362558" y="181923"/>
                    </a:cubicBezTo>
                    <a:cubicBezTo>
                      <a:pt x="354508" y="176068"/>
                      <a:pt x="346457" y="171311"/>
                      <a:pt x="338773" y="166920"/>
                    </a:cubicBezTo>
                    <a:cubicBezTo>
                      <a:pt x="330722" y="162529"/>
                      <a:pt x="323038" y="158504"/>
                      <a:pt x="316085" y="154844"/>
                    </a:cubicBezTo>
                    <a:cubicBezTo>
                      <a:pt x="309499" y="151551"/>
                      <a:pt x="303278" y="148624"/>
                      <a:pt x="297789" y="146062"/>
                    </a:cubicBezTo>
                    <a:cubicBezTo>
                      <a:pt x="285347" y="140207"/>
                      <a:pt x="275833" y="135816"/>
                      <a:pt x="269612" y="133254"/>
                    </a:cubicBezTo>
                    <a:cubicBezTo>
                      <a:pt x="269246" y="132889"/>
                      <a:pt x="268880" y="132889"/>
                      <a:pt x="268880" y="132889"/>
                    </a:cubicBezTo>
                    <a:cubicBezTo>
                      <a:pt x="267417" y="132157"/>
                      <a:pt x="266319" y="131791"/>
                      <a:pt x="265221" y="131425"/>
                    </a:cubicBezTo>
                    <a:cubicBezTo>
                      <a:pt x="264855" y="131059"/>
                      <a:pt x="264489" y="131059"/>
                      <a:pt x="264489" y="131059"/>
                    </a:cubicBezTo>
                    <a:cubicBezTo>
                      <a:pt x="264855" y="131059"/>
                      <a:pt x="264855" y="131425"/>
                      <a:pt x="265221" y="131425"/>
                    </a:cubicBezTo>
                    <a:cubicBezTo>
                      <a:pt x="265587" y="131791"/>
                      <a:pt x="266319" y="131791"/>
                      <a:pt x="266685" y="132157"/>
                    </a:cubicBezTo>
                    <a:cubicBezTo>
                      <a:pt x="272540" y="134718"/>
                      <a:pt x="283152" y="139475"/>
                      <a:pt x="297423" y="146428"/>
                    </a:cubicBezTo>
                    <a:cubicBezTo>
                      <a:pt x="302912" y="148989"/>
                      <a:pt x="308767" y="151917"/>
                      <a:pt x="314987" y="155210"/>
                    </a:cubicBezTo>
                    <a:cubicBezTo>
                      <a:pt x="321940" y="158870"/>
                      <a:pt x="329625" y="163261"/>
                      <a:pt x="337675" y="168384"/>
                    </a:cubicBezTo>
                    <a:cubicBezTo>
                      <a:pt x="345360" y="173141"/>
                      <a:pt x="353044" y="178264"/>
                      <a:pt x="360729" y="184119"/>
                    </a:cubicBezTo>
                    <a:cubicBezTo>
                      <a:pt x="368413" y="189973"/>
                      <a:pt x="376464" y="196926"/>
                      <a:pt x="381221" y="206074"/>
                    </a:cubicBezTo>
                    <a:cubicBezTo>
                      <a:pt x="383416" y="210465"/>
                      <a:pt x="384148" y="215588"/>
                      <a:pt x="381587" y="219614"/>
                    </a:cubicBezTo>
                    <a:cubicBezTo>
                      <a:pt x="379025" y="223639"/>
                      <a:pt x="373902" y="226200"/>
                      <a:pt x="368779" y="228030"/>
                    </a:cubicBezTo>
                    <a:cubicBezTo>
                      <a:pt x="358167" y="231689"/>
                      <a:pt x="346457" y="233885"/>
                      <a:pt x="334016" y="234617"/>
                    </a:cubicBezTo>
                    <a:cubicBezTo>
                      <a:pt x="327795" y="235349"/>
                      <a:pt x="321574" y="236081"/>
                      <a:pt x="315353" y="236446"/>
                    </a:cubicBezTo>
                    <a:cubicBezTo>
                      <a:pt x="308767" y="237544"/>
                      <a:pt x="302180" y="238642"/>
                      <a:pt x="295593" y="240106"/>
                    </a:cubicBezTo>
                    <a:cubicBezTo>
                      <a:pt x="282420" y="243033"/>
                      <a:pt x="269612" y="247790"/>
                      <a:pt x="256805" y="252913"/>
                    </a:cubicBezTo>
                    <a:cubicBezTo>
                      <a:pt x="243997" y="258036"/>
                      <a:pt x="231556" y="264257"/>
                      <a:pt x="219114" y="269746"/>
                    </a:cubicBezTo>
                    <a:cubicBezTo>
                      <a:pt x="206673" y="275235"/>
                      <a:pt x="193865" y="279260"/>
                      <a:pt x="182155" y="277796"/>
                    </a:cubicBezTo>
                    <a:cubicBezTo>
                      <a:pt x="170446" y="276333"/>
                      <a:pt x="159834" y="269380"/>
                      <a:pt x="149954" y="260232"/>
                    </a:cubicBezTo>
                    <a:cubicBezTo>
                      <a:pt x="140439" y="251084"/>
                      <a:pt x="131657" y="239740"/>
                      <a:pt x="123607" y="228030"/>
                    </a:cubicBezTo>
                    <a:cubicBezTo>
                      <a:pt x="119581" y="222175"/>
                      <a:pt x="115556" y="215954"/>
                      <a:pt x="111531" y="209734"/>
                    </a:cubicBezTo>
                    <a:cubicBezTo>
                      <a:pt x="100187" y="191803"/>
                      <a:pt x="90307" y="173141"/>
                      <a:pt x="80061" y="154478"/>
                    </a:cubicBezTo>
                    <a:cubicBezTo>
                      <a:pt x="73474" y="142037"/>
                      <a:pt x="66888" y="129229"/>
                      <a:pt x="61033" y="117154"/>
                    </a:cubicBezTo>
                    <a:cubicBezTo>
                      <a:pt x="54812" y="104712"/>
                      <a:pt x="49323" y="92270"/>
                      <a:pt x="44932" y="79829"/>
                    </a:cubicBezTo>
                    <a:cubicBezTo>
                      <a:pt x="42736" y="73608"/>
                      <a:pt x="40907" y="67387"/>
                      <a:pt x="39809" y="61167"/>
                    </a:cubicBezTo>
                    <a:cubicBezTo>
                      <a:pt x="38711" y="54946"/>
                      <a:pt x="37979" y="48725"/>
                      <a:pt x="39443" y="44334"/>
                    </a:cubicBezTo>
                    <a:cubicBezTo>
                      <a:pt x="41273" y="34820"/>
                      <a:pt x="55544" y="35551"/>
                      <a:pt x="66888" y="38479"/>
                    </a:cubicBezTo>
                    <a:cubicBezTo>
                      <a:pt x="90307" y="44700"/>
                      <a:pt x="111531" y="55312"/>
                      <a:pt x="131291" y="64826"/>
                    </a:cubicBezTo>
                    <a:cubicBezTo>
                      <a:pt x="150685" y="74340"/>
                      <a:pt x="168250" y="83854"/>
                      <a:pt x="183985" y="91905"/>
                    </a:cubicBezTo>
                    <a:cubicBezTo>
                      <a:pt x="199720" y="99955"/>
                      <a:pt x="213259" y="107273"/>
                      <a:pt x="224603" y="112762"/>
                    </a:cubicBezTo>
                    <a:cubicBezTo>
                      <a:pt x="233019" y="116788"/>
                      <a:pt x="240338" y="120447"/>
                      <a:pt x="246193" y="123008"/>
                    </a:cubicBezTo>
                    <a:cubicBezTo>
                      <a:pt x="247291" y="123374"/>
                      <a:pt x="248022" y="123740"/>
                      <a:pt x="248754" y="124106"/>
                    </a:cubicBezTo>
                    <a:cubicBezTo>
                      <a:pt x="250584" y="124838"/>
                      <a:pt x="252048" y="125570"/>
                      <a:pt x="253511" y="126302"/>
                    </a:cubicBezTo>
                    <a:cubicBezTo>
                      <a:pt x="252780" y="125936"/>
                      <a:pt x="252048" y="125570"/>
                      <a:pt x="251316" y="125204"/>
                    </a:cubicBezTo>
                    <a:lnTo>
                      <a:pt x="251316" y="125204"/>
                    </a:lnTo>
                    <a:cubicBezTo>
                      <a:pt x="245095" y="122277"/>
                      <a:pt x="235947" y="118251"/>
                      <a:pt x="224969" y="112397"/>
                    </a:cubicBezTo>
                    <a:cubicBezTo>
                      <a:pt x="202281" y="101053"/>
                      <a:pt x="171177" y="82756"/>
                      <a:pt x="133121" y="61167"/>
                    </a:cubicBezTo>
                    <a:cubicBezTo>
                      <a:pt x="114093" y="50555"/>
                      <a:pt x="93601" y="38479"/>
                      <a:pt x="69083" y="30428"/>
                    </a:cubicBezTo>
                    <a:cubicBezTo>
                      <a:pt x="62862" y="28599"/>
                      <a:pt x="56276" y="27135"/>
                      <a:pt x="48957" y="27501"/>
                    </a:cubicBezTo>
                    <a:cubicBezTo>
                      <a:pt x="45298" y="27867"/>
                      <a:pt x="41273" y="28599"/>
                      <a:pt x="37248" y="30794"/>
                    </a:cubicBezTo>
                    <a:cubicBezTo>
                      <a:pt x="33588" y="32990"/>
                      <a:pt x="30661" y="37015"/>
                      <a:pt x="29563" y="41040"/>
                    </a:cubicBezTo>
                    <a:cubicBezTo>
                      <a:pt x="26636" y="48725"/>
                      <a:pt x="27367" y="56409"/>
                      <a:pt x="28099" y="63362"/>
                    </a:cubicBezTo>
                    <a:cubicBezTo>
                      <a:pt x="28831" y="70315"/>
                      <a:pt x="30661" y="77267"/>
                      <a:pt x="32490" y="84220"/>
                    </a:cubicBezTo>
                    <a:cubicBezTo>
                      <a:pt x="40175" y="111299"/>
                      <a:pt x="52251" y="136914"/>
                      <a:pt x="65058" y="162895"/>
                    </a:cubicBezTo>
                    <a:cubicBezTo>
                      <a:pt x="73109" y="179728"/>
                      <a:pt x="81891" y="196194"/>
                      <a:pt x="91771" y="212661"/>
                    </a:cubicBezTo>
                    <a:cubicBezTo>
                      <a:pt x="97260" y="221443"/>
                      <a:pt x="102749" y="230592"/>
                      <a:pt x="108604" y="239374"/>
                    </a:cubicBezTo>
                    <a:cubicBezTo>
                      <a:pt x="117020" y="251450"/>
                      <a:pt x="126534" y="263525"/>
                      <a:pt x="137512" y="274137"/>
                    </a:cubicBezTo>
                    <a:cubicBezTo>
                      <a:pt x="143367" y="279626"/>
                      <a:pt x="149588" y="284383"/>
                      <a:pt x="156540" y="288408"/>
                    </a:cubicBezTo>
                    <a:cubicBezTo>
                      <a:pt x="163859" y="292434"/>
                      <a:pt x="171909" y="294995"/>
                      <a:pt x="180326" y="295727"/>
                    </a:cubicBezTo>
                    <a:cubicBezTo>
                      <a:pt x="197524" y="297191"/>
                      <a:pt x="212527" y="290970"/>
                      <a:pt x="225335" y="284749"/>
                    </a:cubicBezTo>
                    <a:cubicBezTo>
                      <a:pt x="238142" y="278528"/>
                      <a:pt x="250218" y="271576"/>
                      <a:pt x="262294" y="265721"/>
                    </a:cubicBezTo>
                    <a:cubicBezTo>
                      <a:pt x="274369" y="259866"/>
                      <a:pt x="286445" y="254743"/>
                      <a:pt x="298521" y="251084"/>
                    </a:cubicBezTo>
                    <a:cubicBezTo>
                      <a:pt x="304741" y="249254"/>
                      <a:pt x="310596" y="247790"/>
                      <a:pt x="316817" y="246693"/>
                    </a:cubicBezTo>
                    <a:cubicBezTo>
                      <a:pt x="323038" y="245595"/>
                      <a:pt x="329259" y="244497"/>
                      <a:pt x="335480" y="243765"/>
                    </a:cubicBezTo>
                    <a:cubicBezTo>
                      <a:pt x="347921" y="241935"/>
                      <a:pt x="359997" y="239374"/>
                      <a:pt x="371340" y="234617"/>
                    </a:cubicBezTo>
                    <a:cubicBezTo>
                      <a:pt x="376829" y="232055"/>
                      <a:pt x="382684" y="228762"/>
                      <a:pt x="385978" y="222907"/>
                    </a:cubicBezTo>
                    <a:cubicBezTo>
                      <a:pt x="390003" y="216320"/>
                      <a:pt x="388539" y="209002"/>
                      <a:pt x="385246" y="204245"/>
                    </a:cubicBezTo>
                    <a:close/>
                    <a:moveTo>
                      <a:pt x="254975" y="126668"/>
                    </a:moveTo>
                    <a:cubicBezTo>
                      <a:pt x="254609" y="126668"/>
                      <a:pt x="254609" y="126302"/>
                      <a:pt x="254243" y="126302"/>
                    </a:cubicBezTo>
                    <a:cubicBezTo>
                      <a:pt x="254975" y="126668"/>
                      <a:pt x="255707" y="127034"/>
                      <a:pt x="256073" y="127034"/>
                    </a:cubicBezTo>
                    <a:cubicBezTo>
                      <a:pt x="256073" y="127034"/>
                      <a:pt x="255341" y="127034"/>
                      <a:pt x="254975" y="126668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6E07EDF-9636-4CCB-A9B1-438848842779}"/>
                  </a:ext>
                </a:extLst>
              </p:cNvPr>
              <p:cNvSpPr/>
              <p:nvPr/>
            </p:nvSpPr>
            <p:spPr>
              <a:xfrm>
                <a:off x="6196539" y="4666458"/>
                <a:ext cx="256150" cy="182964"/>
              </a:xfrm>
              <a:custGeom>
                <a:avLst/>
                <a:gdLst>
                  <a:gd name="connsiteX0" fmla="*/ 158538 w 256150"/>
                  <a:gd name="connsiteY0" fmla="*/ 83535 h 182964"/>
                  <a:gd name="connsiteX1" fmla="*/ 196961 w 256150"/>
                  <a:gd name="connsiteY1" fmla="*/ 146840 h 182964"/>
                  <a:gd name="connsiteX2" fmla="*/ 46198 w 256150"/>
                  <a:gd name="connsiteY2" fmla="*/ 92317 h 182964"/>
                  <a:gd name="connsiteX3" fmla="*/ 158538 w 256150"/>
                  <a:gd name="connsiteY3" fmla="*/ 83535 h 18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150" h="182964">
                    <a:moveTo>
                      <a:pt x="158538" y="83535"/>
                    </a:moveTo>
                    <a:cubicBezTo>
                      <a:pt x="158538" y="83535"/>
                      <a:pt x="289907" y="137326"/>
                      <a:pt x="196961" y="146840"/>
                    </a:cubicBezTo>
                    <a:cubicBezTo>
                      <a:pt x="123043" y="154525"/>
                      <a:pt x="114261" y="228808"/>
                      <a:pt x="46198" y="92317"/>
                    </a:cubicBezTo>
                    <a:cubicBezTo>
                      <a:pt x="-16010" y="-32099"/>
                      <a:pt x="90842" y="55724"/>
                      <a:pt x="158538" y="83535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AFD13C9-3165-4D2D-B2C0-317E7A994892}"/>
                  </a:ext>
                </a:extLst>
              </p:cNvPr>
              <p:cNvSpPr/>
              <p:nvPr/>
            </p:nvSpPr>
            <p:spPr>
              <a:xfrm>
                <a:off x="5608853" y="4602866"/>
                <a:ext cx="402522" cy="292743"/>
              </a:xfrm>
              <a:custGeom>
                <a:avLst/>
                <a:gdLst>
                  <a:gd name="connsiteX0" fmla="*/ 347362 w 402521"/>
                  <a:gd name="connsiteY0" fmla="*/ 140540 h 292743"/>
                  <a:gd name="connsiteX1" fmla="*/ 315892 w 402521"/>
                  <a:gd name="connsiteY1" fmla="*/ 199088 h 292743"/>
                  <a:gd name="connsiteX2" fmla="*/ 84991 w 402521"/>
                  <a:gd name="connsiteY2" fmla="*/ 234949 h 292743"/>
                  <a:gd name="connsiteX3" fmla="*/ 125243 w 402521"/>
                  <a:gd name="connsiteY3" fmla="*/ 136514 h 292743"/>
                  <a:gd name="connsiteX4" fmla="*/ 143540 w 402521"/>
                  <a:gd name="connsiteY4" fmla="*/ 128098 h 292743"/>
                  <a:gd name="connsiteX5" fmla="*/ 144272 w 402521"/>
                  <a:gd name="connsiteY5" fmla="*/ 127732 h 292743"/>
                  <a:gd name="connsiteX6" fmla="*/ 146101 w 402521"/>
                  <a:gd name="connsiteY6" fmla="*/ 127000 h 292743"/>
                  <a:gd name="connsiteX7" fmla="*/ 147565 w 402521"/>
                  <a:gd name="connsiteY7" fmla="*/ 126268 h 292743"/>
                  <a:gd name="connsiteX8" fmla="*/ 147565 w 402521"/>
                  <a:gd name="connsiteY8" fmla="*/ 126268 h 292743"/>
                  <a:gd name="connsiteX9" fmla="*/ 148297 w 402521"/>
                  <a:gd name="connsiteY9" fmla="*/ 125902 h 292743"/>
                  <a:gd name="connsiteX10" fmla="*/ 151224 w 402521"/>
                  <a:gd name="connsiteY10" fmla="*/ 124439 h 292743"/>
                  <a:gd name="connsiteX11" fmla="*/ 154884 w 402521"/>
                  <a:gd name="connsiteY11" fmla="*/ 122975 h 292743"/>
                  <a:gd name="connsiteX12" fmla="*/ 157811 w 402521"/>
                  <a:gd name="connsiteY12" fmla="*/ 121511 h 292743"/>
                  <a:gd name="connsiteX13" fmla="*/ 158543 w 402521"/>
                  <a:gd name="connsiteY13" fmla="*/ 121145 h 292743"/>
                  <a:gd name="connsiteX14" fmla="*/ 160739 w 402521"/>
                  <a:gd name="connsiteY14" fmla="*/ 120048 h 292743"/>
                  <a:gd name="connsiteX15" fmla="*/ 163300 w 402521"/>
                  <a:gd name="connsiteY15" fmla="*/ 118950 h 292743"/>
                  <a:gd name="connsiteX16" fmla="*/ 165862 w 402521"/>
                  <a:gd name="connsiteY16" fmla="*/ 117852 h 292743"/>
                  <a:gd name="connsiteX17" fmla="*/ 347362 w 402521"/>
                  <a:gd name="connsiteY17" fmla="*/ 140540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2521" h="292743">
                    <a:moveTo>
                      <a:pt x="347362" y="140540"/>
                    </a:moveTo>
                    <a:cubicBezTo>
                      <a:pt x="336018" y="163227"/>
                      <a:pt x="325407" y="182621"/>
                      <a:pt x="315892" y="199088"/>
                    </a:cubicBezTo>
                    <a:cubicBezTo>
                      <a:pt x="225142" y="353876"/>
                      <a:pt x="201357" y="247025"/>
                      <a:pt x="84991" y="234949"/>
                    </a:cubicBezTo>
                    <a:cubicBezTo>
                      <a:pt x="-40522" y="222142"/>
                      <a:pt x="70354" y="162495"/>
                      <a:pt x="125243" y="136514"/>
                    </a:cubicBezTo>
                    <a:cubicBezTo>
                      <a:pt x="132562" y="133221"/>
                      <a:pt x="139149" y="130294"/>
                      <a:pt x="143540" y="128098"/>
                    </a:cubicBezTo>
                    <a:cubicBezTo>
                      <a:pt x="143906" y="127732"/>
                      <a:pt x="144272" y="127732"/>
                      <a:pt x="144272" y="127732"/>
                    </a:cubicBezTo>
                    <a:cubicBezTo>
                      <a:pt x="145004" y="127366"/>
                      <a:pt x="145735" y="127000"/>
                      <a:pt x="146101" y="127000"/>
                    </a:cubicBezTo>
                    <a:cubicBezTo>
                      <a:pt x="146833" y="126634"/>
                      <a:pt x="147199" y="126634"/>
                      <a:pt x="147565" y="126268"/>
                    </a:cubicBezTo>
                    <a:lnTo>
                      <a:pt x="147565" y="126268"/>
                    </a:lnTo>
                    <a:cubicBezTo>
                      <a:pt x="147931" y="125902"/>
                      <a:pt x="148297" y="125902"/>
                      <a:pt x="148297" y="125902"/>
                    </a:cubicBezTo>
                    <a:cubicBezTo>
                      <a:pt x="150493" y="124805"/>
                      <a:pt x="151224" y="124439"/>
                      <a:pt x="151224" y="124439"/>
                    </a:cubicBezTo>
                    <a:cubicBezTo>
                      <a:pt x="151224" y="124439"/>
                      <a:pt x="152688" y="123707"/>
                      <a:pt x="154884" y="122975"/>
                    </a:cubicBezTo>
                    <a:cubicBezTo>
                      <a:pt x="155981" y="122609"/>
                      <a:pt x="156713" y="122243"/>
                      <a:pt x="157811" y="121511"/>
                    </a:cubicBezTo>
                    <a:cubicBezTo>
                      <a:pt x="158177" y="121511"/>
                      <a:pt x="158177" y="121145"/>
                      <a:pt x="158543" y="121145"/>
                    </a:cubicBezTo>
                    <a:cubicBezTo>
                      <a:pt x="159275" y="120779"/>
                      <a:pt x="160007" y="120414"/>
                      <a:pt x="160739" y="120048"/>
                    </a:cubicBezTo>
                    <a:cubicBezTo>
                      <a:pt x="161470" y="119682"/>
                      <a:pt x="162568" y="119316"/>
                      <a:pt x="163300" y="118950"/>
                    </a:cubicBezTo>
                    <a:cubicBezTo>
                      <a:pt x="164032" y="118584"/>
                      <a:pt x="165130" y="118218"/>
                      <a:pt x="165862" y="117852"/>
                    </a:cubicBezTo>
                    <a:cubicBezTo>
                      <a:pt x="284422" y="64792"/>
                      <a:pt x="450920" y="-67308"/>
                      <a:pt x="347362" y="140540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C7B035A-EFBD-4E24-A03B-B5F09BF50455}"/>
                  </a:ext>
                </a:extLst>
              </p:cNvPr>
              <p:cNvSpPr/>
              <p:nvPr/>
            </p:nvSpPr>
            <p:spPr>
              <a:xfrm>
                <a:off x="5606545" y="4598441"/>
                <a:ext cx="402522" cy="292743"/>
              </a:xfrm>
              <a:custGeom>
                <a:avLst/>
                <a:gdLst>
                  <a:gd name="connsiteX0" fmla="*/ 385897 w 402521"/>
                  <a:gd name="connsiteY0" fmla="*/ 41040 h 292743"/>
                  <a:gd name="connsiteX1" fmla="*/ 377847 w 402521"/>
                  <a:gd name="connsiteY1" fmla="*/ 30794 h 292743"/>
                  <a:gd name="connsiteX2" fmla="*/ 366503 w 402521"/>
                  <a:gd name="connsiteY2" fmla="*/ 27501 h 292743"/>
                  <a:gd name="connsiteX3" fmla="*/ 346377 w 402521"/>
                  <a:gd name="connsiteY3" fmla="*/ 30429 h 292743"/>
                  <a:gd name="connsiteX4" fmla="*/ 282339 w 402521"/>
                  <a:gd name="connsiteY4" fmla="*/ 61166 h 292743"/>
                  <a:gd name="connsiteX5" fmla="*/ 190491 w 402521"/>
                  <a:gd name="connsiteY5" fmla="*/ 112397 h 292743"/>
                  <a:gd name="connsiteX6" fmla="*/ 164144 w 402521"/>
                  <a:gd name="connsiteY6" fmla="*/ 125204 h 292743"/>
                  <a:gd name="connsiteX7" fmla="*/ 161949 w 402521"/>
                  <a:gd name="connsiteY7" fmla="*/ 126302 h 292743"/>
                  <a:gd name="connsiteX8" fmla="*/ 166706 w 402521"/>
                  <a:gd name="connsiteY8" fmla="*/ 124106 h 292743"/>
                  <a:gd name="connsiteX9" fmla="*/ 169267 w 402521"/>
                  <a:gd name="connsiteY9" fmla="*/ 123009 h 292743"/>
                  <a:gd name="connsiteX10" fmla="*/ 190857 w 402521"/>
                  <a:gd name="connsiteY10" fmla="*/ 112763 h 292743"/>
                  <a:gd name="connsiteX11" fmla="*/ 231475 w 402521"/>
                  <a:gd name="connsiteY11" fmla="*/ 91905 h 292743"/>
                  <a:gd name="connsiteX12" fmla="*/ 284169 w 402521"/>
                  <a:gd name="connsiteY12" fmla="*/ 64826 h 292743"/>
                  <a:gd name="connsiteX13" fmla="*/ 348572 w 402521"/>
                  <a:gd name="connsiteY13" fmla="*/ 38479 h 292743"/>
                  <a:gd name="connsiteX14" fmla="*/ 376017 w 402521"/>
                  <a:gd name="connsiteY14" fmla="*/ 44334 h 292743"/>
                  <a:gd name="connsiteX15" fmla="*/ 375651 w 402521"/>
                  <a:gd name="connsiteY15" fmla="*/ 61166 h 292743"/>
                  <a:gd name="connsiteX16" fmla="*/ 370528 w 402521"/>
                  <a:gd name="connsiteY16" fmla="*/ 79829 h 292743"/>
                  <a:gd name="connsiteX17" fmla="*/ 354427 w 402521"/>
                  <a:gd name="connsiteY17" fmla="*/ 117154 h 292743"/>
                  <a:gd name="connsiteX18" fmla="*/ 335399 w 402521"/>
                  <a:gd name="connsiteY18" fmla="*/ 154478 h 292743"/>
                  <a:gd name="connsiteX19" fmla="*/ 309052 w 402521"/>
                  <a:gd name="connsiteY19" fmla="*/ 201683 h 292743"/>
                  <a:gd name="connsiteX20" fmla="*/ 292219 w 402521"/>
                  <a:gd name="connsiteY20" fmla="*/ 228030 h 292743"/>
                  <a:gd name="connsiteX21" fmla="*/ 265872 w 402521"/>
                  <a:gd name="connsiteY21" fmla="*/ 260232 h 292743"/>
                  <a:gd name="connsiteX22" fmla="*/ 233671 w 402521"/>
                  <a:gd name="connsiteY22" fmla="*/ 277796 h 292743"/>
                  <a:gd name="connsiteX23" fmla="*/ 196712 w 402521"/>
                  <a:gd name="connsiteY23" fmla="*/ 269746 h 292743"/>
                  <a:gd name="connsiteX24" fmla="*/ 159021 w 402521"/>
                  <a:gd name="connsiteY24" fmla="*/ 252913 h 292743"/>
                  <a:gd name="connsiteX25" fmla="*/ 120233 w 402521"/>
                  <a:gd name="connsiteY25" fmla="*/ 240106 h 292743"/>
                  <a:gd name="connsiteX26" fmla="*/ 100473 w 402521"/>
                  <a:gd name="connsiteY26" fmla="*/ 236446 h 292743"/>
                  <a:gd name="connsiteX27" fmla="*/ 81444 w 402521"/>
                  <a:gd name="connsiteY27" fmla="*/ 234617 h 292743"/>
                  <a:gd name="connsiteX28" fmla="*/ 46681 w 402521"/>
                  <a:gd name="connsiteY28" fmla="*/ 228030 h 292743"/>
                  <a:gd name="connsiteX29" fmla="*/ 33873 w 402521"/>
                  <a:gd name="connsiteY29" fmla="*/ 219614 h 292743"/>
                  <a:gd name="connsiteX30" fmla="*/ 34239 w 402521"/>
                  <a:gd name="connsiteY30" fmla="*/ 206074 h 292743"/>
                  <a:gd name="connsiteX31" fmla="*/ 54731 w 402521"/>
                  <a:gd name="connsiteY31" fmla="*/ 184119 h 292743"/>
                  <a:gd name="connsiteX32" fmla="*/ 77785 w 402521"/>
                  <a:gd name="connsiteY32" fmla="*/ 168384 h 292743"/>
                  <a:gd name="connsiteX33" fmla="*/ 118037 w 402521"/>
                  <a:gd name="connsiteY33" fmla="*/ 146428 h 292743"/>
                  <a:gd name="connsiteX34" fmla="*/ 127917 w 402521"/>
                  <a:gd name="connsiteY34" fmla="*/ 141671 h 292743"/>
                  <a:gd name="connsiteX35" fmla="*/ 148775 w 402521"/>
                  <a:gd name="connsiteY35" fmla="*/ 132157 h 292743"/>
                  <a:gd name="connsiteX36" fmla="*/ 150239 w 402521"/>
                  <a:gd name="connsiteY36" fmla="*/ 131425 h 292743"/>
                  <a:gd name="connsiteX37" fmla="*/ 150971 w 402521"/>
                  <a:gd name="connsiteY37" fmla="*/ 131059 h 292743"/>
                  <a:gd name="connsiteX38" fmla="*/ 150239 w 402521"/>
                  <a:gd name="connsiteY38" fmla="*/ 131425 h 292743"/>
                  <a:gd name="connsiteX39" fmla="*/ 146580 w 402521"/>
                  <a:gd name="connsiteY39" fmla="*/ 132889 h 292743"/>
                  <a:gd name="connsiteX40" fmla="*/ 145848 w 402521"/>
                  <a:gd name="connsiteY40" fmla="*/ 133255 h 292743"/>
                  <a:gd name="connsiteX41" fmla="*/ 127185 w 402521"/>
                  <a:gd name="connsiteY41" fmla="*/ 141671 h 292743"/>
                  <a:gd name="connsiteX42" fmla="*/ 117671 w 402521"/>
                  <a:gd name="connsiteY42" fmla="*/ 146062 h 292743"/>
                  <a:gd name="connsiteX43" fmla="*/ 77053 w 402521"/>
                  <a:gd name="connsiteY43" fmla="*/ 167286 h 292743"/>
                  <a:gd name="connsiteX44" fmla="*/ 53268 w 402521"/>
                  <a:gd name="connsiteY44" fmla="*/ 182289 h 292743"/>
                  <a:gd name="connsiteX45" fmla="*/ 30580 w 402521"/>
                  <a:gd name="connsiteY45" fmla="*/ 204611 h 292743"/>
                  <a:gd name="connsiteX46" fmla="*/ 29482 w 402521"/>
                  <a:gd name="connsiteY46" fmla="*/ 222541 h 292743"/>
                  <a:gd name="connsiteX47" fmla="*/ 44119 w 402521"/>
                  <a:gd name="connsiteY47" fmla="*/ 234251 h 292743"/>
                  <a:gd name="connsiteX48" fmla="*/ 79981 w 402521"/>
                  <a:gd name="connsiteY48" fmla="*/ 243399 h 292743"/>
                  <a:gd name="connsiteX49" fmla="*/ 98643 w 402521"/>
                  <a:gd name="connsiteY49" fmla="*/ 246327 h 292743"/>
                  <a:gd name="connsiteX50" fmla="*/ 116939 w 402521"/>
                  <a:gd name="connsiteY50" fmla="*/ 250718 h 292743"/>
                  <a:gd name="connsiteX51" fmla="*/ 153166 w 402521"/>
                  <a:gd name="connsiteY51" fmla="*/ 265355 h 292743"/>
                  <a:gd name="connsiteX52" fmla="*/ 190125 w 402521"/>
                  <a:gd name="connsiteY52" fmla="*/ 284383 h 292743"/>
                  <a:gd name="connsiteX53" fmla="*/ 235134 w 402521"/>
                  <a:gd name="connsiteY53" fmla="*/ 295361 h 292743"/>
                  <a:gd name="connsiteX54" fmla="*/ 258920 w 402521"/>
                  <a:gd name="connsiteY54" fmla="*/ 288043 h 292743"/>
                  <a:gd name="connsiteX55" fmla="*/ 277948 w 402521"/>
                  <a:gd name="connsiteY55" fmla="*/ 273771 h 292743"/>
                  <a:gd name="connsiteX56" fmla="*/ 307222 w 402521"/>
                  <a:gd name="connsiteY56" fmla="*/ 239008 h 292743"/>
                  <a:gd name="connsiteX57" fmla="*/ 328080 w 402521"/>
                  <a:gd name="connsiteY57" fmla="*/ 205709 h 292743"/>
                  <a:gd name="connsiteX58" fmla="*/ 350768 w 402521"/>
                  <a:gd name="connsiteY58" fmla="*/ 162895 h 292743"/>
                  <a:gd name="connsiteX59" fmla="*/ 382970 w 402521"/>
                  <a:gd name="connsiteY59" fmla="*/ 84220 h 292743"/>
                  <a:gd name="connsiteX60" fmla="*/ 387361 w 402521"/>
                  <a:gd name="connsiteY60" fmla="*/ 63362 h 292743"/>
                  <a:gd name="connsiteX61" fmla="*/ 385897 w 402521"/>
                  <a:gd name="connsiteY61" fmla="*/ 41040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402521" h="292743">
                    <a:moveTo>
                      <a:pt x="385897" y="41040"/>
                    </a:moveTo>
                    <a:cubicBezTo>
                      <a:pt x="384433" y="37381"/>
                      <a:pt x="381872" y="33356"/>
                      <a:pt x="377847" y="30794"/>
                    </a:cubicBezTo>
                    <a:cubicBezTo>
                      <a:pt x="374187" y="28233"/>
                      <a:pt x="370162" y="27501"/>
                      <a:pt x="366503" y="27501"/>
                    </a:cubicBezTo>
                    <a:cubicBezTo>
                      <a:pt x="359184" y="27135"/>
                      <a:pt x="352598" y="28599"/>
                      <a:pt x="346377" y="30429"/>
                    </a:cubicBezTo>
                    <a:cubicBezTo>
                      <a:pt x="321859" y="38479"/>
                      <a:pt x="301367" y="50555"/>
                      <a:pt x="282339" y="61166"/>
                    </a:cubicBezTo>
                    <a:cubicBezTo>
                      <a:pt x="244649" y="82756"/>
                      <a:pt x="213179" y="101053"/>
                      <a:pt x="190491" y="112397"/>
                    </a:cubicBezTo>
                    <a:cubicBezTo>
                      <a:pt x="179147" y="118251"/>
                      <a:pt x="169999" y="122277"/>
                      <a:pt x="164144" y="125204"/>
                    </a:cubicBezTo>
                    <a:cubicBezTo>
                      <a:pt x="163412" y="125570"/>
                      <a:pt x="162680" y="125936"/>
                      <a:pt x="161949" y="126302"/>
                    </a:cubicBezTo>
                    <a:cubicBezTo>
                      <a:pt x="163412" y="125570"/>
                      <a:pt x="164876" y="124838"/>
                      <a:pt x="166706" y="124106"/>
                    </a:cubicBezTo>
                    <a:cubicBezTo>
                      <a:pt x="167437" y="123740"/>
                      <a:pt x="168535" y="123375"/>
                      <a:pt x="169267" y="123009"/>
                    </a:cubicBezTo>
                    <a:cubicBezTo>
                      <a:pt x="175122" y="120447"/>
                      <a:pt x="182075" y="117154"/>
                      <a:pt x="190857" y="112763"/>
                    </a:cubicBezTo>
                    <a:cubicBezTo>
                      <a:pt x="202201" y="107274"/>
                      <a:pt x="216106" y="99955"/>
                      <a:pt x="231475" y="91905"/>
                    </a:cubicBezTo>
                    <a:cubicBezTo>
                      <a:pt x="247210" y="83854"/>
                      <a:pt x="264775" y="74340"/>
                      <a:pt x="284169" y="64826"/>
                    </a:cubicBezTo>
                    <a:cubicBezTo>
                      <a:pt x="303563" y="55678"/>
                      <a:pt x="325153" y="44700"/>
                      <a:pt x="348572" y="38479"/>
                    </a:cubicBezTo>
                    <a:cubicBezTo>
                      <a:pt x="359916" y="35552"/>
                      <a:pt x="374187" y="35186"/>
                      <a:pt x="376017" y="44334"/>
                    </a:cubicBezTo>
                    <a:cubicBezTo>
                      <a:pt x="377481" y="49091"/>
                      <a:pt x="376749" y="55312"/>
                      <a:pt x="375651" y="61166"/>
                    </a:cubicBezTo>
                    <a:cubicBezTo>
                      <a:pt x="374553" y="67387"/>
                      <a:pt x="372724" y="73608"/>
                      <a:pt x="370528" y="79829"/>
                    </a:cubicBezTo>
                    <a:cubicBezTo>
                      <a:pt x="366137" y="92271"/>
                      <a:pt x="360648" y="104712"/>
                      <a:pt x="354427" y="117154"/>
                    </a:cubicBezTo>
                    <a:cubicBezTo>
                      <a:pt x="348572" y="129595"/>
                      <a:pt x="341986" y="142037"/>
                      <a:pt x="335399" y="154478"/>
                    </a:cubicBezTo>
                    <a:cubicBezTo>
                      <a:pt x="326982" y="170213"/>
                      <a:pt x="318200" y="186314"/>
                      <a:pt x="309052" y="201683"/>
                    </a:cubicBezTo>
                    <a:cubicBezTo>
                      <a:pt x="303563" y="210466"/>
                      <a:pt x="298074" y="219248"/>
                      <a:pt x="292219" y="228030"/>
                    </a:cubicBezTo>
                    <a:cubicBezTo>
                      <a:pt x="284169" y="239740"/>
                      <a:pt x="275752" y="250718"/>
                      <a:pt x="265872" y="260232"/>
                    </a:cubicBezTo>
                    <a:cubicBezTo>
                      <a:pt x="256358" y="269380"/>
                      <a:pt x="245380" y="276333"/>
                      <a:pt x="233671" y="277796"/>
                    </a:cubicBezTo>
                    <a:cubicBezTo>
                      <a:pt x="221961" y="279260"/>
                      <a:pt x="209519" y="275235"/>
                      <a:pt x="196712" y="269746"/>
                    </a:cubicBezTo>
                    <a:cubicBezTo>
                      <a:pt x="184270" y="264623"/>
                      <a:pt x="171463" y="258402"/>
                      <a:pt x="159021" y="252913"/>
                    </a:cubicBezTo>
                    <a:cubicBezTo>
                      <a:pt x="146214" y="247424"/>
                      <a:pt x="133040" y="243033"/>
                      <a:pt x="120233" y="240106"/>
                    </a:cubicBezTo>
                    <a:cubicBezTo>
                      <a:pt x="113646" y="238642"/>
                      <a:pt x="107059" y="237544"/>
                      <a:pt x="100473" y="236446"/>
                    </a:cubicBezTo>
                    <a:cubicBezTo>
                      <a:pt x="94252" y="235715"/>
                      <a:pt x="87665" y="234983"/>
                      <a:pt x="81444" y="234617"/>
                    </a:cubicBezTo>
                    <a:cubicBezTo>
                      <a:pt x="69369" y="233519"/>
                      <a:pt x="57293" y="231689"/>
                      <a:pt x="46681" y="228030"/>
                    </a:cubicBezTo>
                    <a:cubicBezTo>
                      <a:pt x="41558" y="225834"/>
                      <a:pt x="36435" y="223639"/>
                      <a:pt x="33873" y="219614"/>
                    </a:cubicBezTo>
                    <a:cubicBezTo>
                      <a:pt x="31312" y="215955"/>
                      <a:pt x="31678" y="210832"/>
                      <a:pt x="34239" y="206074"/>
                    </a:cubicBezTo>
                    <a:cubicBezTo>
                      <a:pt x="38996" y="196926"/>
                      <a:pt x="47047" y="189974"/>
                      <a:pt x="54731" y="184119"/>
                    </a:cubicBezTo>
                    <a:cubicBezTo>
                      <a:pt x="62416" y="177898"/>
                      <a:pt x="70466" y="172775"/>
                      <a:pt x="77785" y="168384"/>
                    </a:cubicBezTo>
                    <a:cubicBezTo>
                      <a:pt x="92788" y="159235"/>
                      <a:pt x="106693" y="151917"/>
                      <a:pt x="118037" y="146428"/>
                    </a:cubicBezTo>
                    <a:cubicBezTo>
                      <a:pt x="121696" y="144598"/>
                      <a:pt x="124990" y="143135"/>
                      <a:pt x="127917" y="141671"/>
                    </a:cubicBezTo>
                    <a:cubicBezTo>
                      <a:pt x="137065" y="137280"/>
                      <a:pt x="144384" y="133987"/>
                      <a:pt x="148775" y="132157"/>
                    </a:cubicBezTo>
                    <a:cubicBezTo>
                      <a:pt x="149507" y="131791"/>
                      <a:pt x="149873" y="131791"/>
                      <a:pt x="150239" y="131425"/>
                    </a:cubicBezTo>
                    <a:cubicBezTo>
                      <a:pt x="150605" y="131059"/>
                      <a:pt x="150971" y="131059"/>
                      <a:pt x="150971" y="131059"/>
                    </a:cubicBezTo>
                    <a:cubicBezTo>
                      <a:pt x="150605" y="131059"/>
                      <a:pt x="150605" y="131059"/>
                      <a:pt x="150239" y="131425"/>
                    </a:cubicBezTo>
                    <a:cubicBezTo>
                      <a:pt x="149141" y="131791"/>
                      <a:pt x="148043" y="132523"/>
                      <a:pt x="146580" y="132889"/>
                    </a:cubicBezTo>
                    <a:cubicBezTo>
                      <a:pt x="146214" y="132889"/>
                      <a:pt x="145848" y="133255"/>
                      <a:pt x="145848" y="133255"/>
                    </a:cubicBezTo>
                    <a:cubicBezTo>
                      <a:pt x="141457" y="135084"/>
                      <a:pt x="134870" y="138011"/>
                      <a:pt x="127185" y="141671"/>
                    </a:cubicBezTo>
                    <a:cubicBezTo>
                      <a:pt x="124258" y="143135"/>
                      <a:pt x="120965" y="144598"/>
                      <a:pt x="117671" y="146062"/>
                    </a:cubicBezTo>
                    <a:cubicBezTo>
                      <a:pt x="106327" y="151551"/>
                      <a:pt x="92422" y="158504"/>
                      <a:pt x="77053" y="167286"/>
                    </a:cubicBezTo>
                    <a:cubicBezTo>
                      <a:pt x="69369" y="171677"/>
                      <a:pt x="61318" y="176434"/>
                      <a:pt x="53268" y="182289"/>
                    </a:cubicBezTo>
                    <a:cubicBezTo>
                      <a:pt x="45217" y="188144"/>
                      <a:pt x="36801" y="194731"/>
                      <a:pt x="30580" y="204611"/>
                    </a:cubicBezTo>
                    <a:cubicBezTo>
                      <a:pt x="27653" y="209368"/>
                      <a:pt x="25823" y="216686"/>
                      <a:pt x="29482" y="222541"/>
                    </a:cubicBezTo>
                    <a:cubicBezTo>
                      <a:pt x="32776" y="228396"/>
                      <a:pt x="38631" y="231323"/>
                      <a:pt x="44119" y="234251"/>
                    </a:cubicBezTo>
                    <a:cubicBezTo>
                      <a:pt x="55463" y="239374"/>
                      <a:pt x="67539" y="241569"/>
                      <a:pt x="79981" y="243399"/>
                    </a:cubicBezTo>
                    <a:cubicBezTo>
                      <a:pt x="86201" y="244497"/>
                      <a:pt x="92422" y="245595"/>
                      <a:pt x="98643" y="246327"/>
                    </a:cubicBezTo>
                    <a:cubicBezTo>
                      <a:pt x="104864" y="247790"/>
                      <a:pt x="110719" y="248888"/>
                      <a:pt x="116939" y="250718"/>
                    </a:cubicBezTo>
                    <a:cubicBezTo>
                      <a:pt x="129015" y="254377"/>
                      <a:pt x="141091" y="259500"/>
                      <a:pt x="153166" y="265355"/>
                    </a:cubicBezTo>
                    <a:cubicBezTo>
                      <a:pt x="165242" y="271210"/>
                      <a:pt x="176952" y="278162"/>
                      <a:pt x="190125" y="284383"/>
                    </a:cubicBezTo>
                    <a:cubicBezTo>
                      <a:pt x="202933" y="290604"/>
                      <a:pt x="217936" y="296459"/>
                      <a:pt x="235134" y="295361"/>
                    </a:cubicBezTo>
                    <a:cubicBezTo>
                      <a:pt x="243551" y="294629"/>
                      <a:pt x="251601" y="292068"/>
                      <a:pt x="258920" y="288043"/>
                    </a:cubicBezTo>
                    <a:cubicBezTo>
                      <a:pt x="265872" y="284017"/>
                      <a:pt x="272459" y="279260"/>
                      <a:pt x="277948" y="273771"/>
                    </a:cubicBezTo>
                    <a:cubicBezTo>
                      <a:pt x="289292" y="263159"/>
                      <a:pt x="298806" y="251450"/>
                      <a:pt x="307222" y="239008"/>
                    </a:cubicBezTo>
                    <a:cubicBezTo>
                      <a:pt x="314541" y="228030"/>
                      <a:pt x="321494" y="216686"/>
                      <a:pt x="328080" y="205709"/>
                    </a:cubicBezTo>
                    <a:cubicBezTo>
                      <a:pt x="336131" y="191803"/>
                      <a:pt x="343815" y="177532"/>
                      <a:pt x="350768" y="162895"/>
                    </a:cubicBezTo>
                    <a:cubicBezTo>
                      <a:pt x="363575" y="137280"/>
                      <a:pt x="375285" y="111299"/>
                      <a:pt x="382970" y="84220"/>
                    </a:cubicBezTo>
                    <a:cubicBezTo>
                      <a:pt x="384799" y="77267"/>
                      <a:pt x="386629" y="70681"/>
                      <a:pt x="387361" y="63362"/>
                    </a:cubicBezTo>
                    <a:cubicBezTo>
                      <a:pt x="388093" y="56044"/>
                      <a:pt x="388824" y="48725"/>
                      <a:pt x="385897" y="4104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9819C6F-42FF-4F1E-B213-4E285E2932D7}"/>
                  </a:ext>
                </a:extLst>
              </p:cNvPr>
              <p:cNvSpPr/>
              <p:nvPr/>
            </p:nvSpPr>
            <p:spPr>
              <a:xfrm>
                <a:off x="5683639" y="4666458"/>
                <a:ext cx="256150" cy="182964"/>
              </a:xfrm>
              <a:custGeom>
                <a:avLst/>
                <a:gdLst>
                  <a:gd name="connsiteX0" fmla="*/ 99126 w 256150"/>
                  <a:gd name="connsiteY0" fmla="*/ 83535 h 182964"/>
                  <a:gd name="connsiteX1" fmla="*/ 60704 w 256150"/>
                  <a:gd name="connsiteY1" fmla="*/ 146840 h 182964"/>
                  <a:gd name="connsiteX2" fmla="*/ 211466 w 256150"/>
                  <a:gd name="connsiteY2" fmla="*/ 92317 h 182964"/>
                  <a:gd name="connsiteX3" fmla="*/ 99126 w 256150"/>
                  <a:gd name="connsiteY3" fmla="*/ 83535 h 18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150" h="182964">
                    <a:moveTo>
                      <a:pt x="99126" y="83535"/>
                    </a:moveTo>
                    <a:cubicBezTo>
                      <a:pt x="99126" y="83535"/>
                      <a:pt x="-32242" y="137326"/>
                      <a:pt x="60704" y="146840"/>
                    </a:cubicBezTo>
                    <a:cubicBezTo>
                      <a:pt x="134621" y="154525"/>
                      <a:pt x="143404" y="228808"/>
                      <a:pt x="211466" y="92317"/>
                    </a:cubicBezTo>
                    <a:cubicBezTo>
                      <a:pt x="273674" y="-32099"/>
                      <a:pt x="166823" y="55724"/>
                      <a:pt x="99126" y="83535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69E4D369-55EC-4133-9649-97C644CFC7A9}"/>
                  </a:ext>
                </a:extLst>
              </p:cNvPr>
              <p:cNvSpPr/>
              <p:nvPr/>
            </p:nvSpPr>
            <p:spPr>
              <a:xfrm>
                <a:off x="5741415" y="4666458"/>
                <a:ext cx="182964" cy="146372"/>
              </a:xfrm>
              <a:custGeom>
                <a:avLst/>
                <a:gdLst>
                  <a:gd name="connsiteX0" fmla="*/ 153690 w 182964"/>
                  <a:gd name="connsiteY0" fmla="*/ 92317 h 146371"/>
                  <a:gd name="connsiteX1" fmla="*/ 136126 w 182964"/>
                  <a:gd name="connsiteY1" fmla="*/ 125616 h 146371"/>
                  <a:gd name="connsiteX2" fmla="*/ 27445 w 182964"/>
                  <a:gd name="connsiteY2" fmla="*/ 89755 h 146371"/>
                  <a:gd name="connsiteX3" fmla="*/ 41350 w 182964"/>
                  <a:gd name="connsiteY3" fmla="*/ 83535 h 146371"/>
                  <a:gd name="connsiteX4" fmla="*/ 153690 w 182964"/>
                  <a:gd name="connsiteY4" fmla="*/ 92317 h 14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964" h="146371">
                    <a:moveTo>
                      <a:pt x="153690" y="92317"/>
                    </a:moveTo>
                    <a:cubicBezTo>
                      <a:pt x="147103" y="105125"/>
                      <a:pt x="141249" y="116102"/>
                      <a:pt x="136126" y="125616"/>
                    </a:cubicBezTo>
                    <a:cubicBezTo>
                      <a:pt x="98435" y="116468"/>
                      <a:pt x="61842" y="104759"/>
                      <a:pt x="27445" y="89755"/>
                    </a:cubicBezTo>
                    <a:cubicBezTo>
                      <a:pt x="35495" y="86096"/>
                      <a:pt x="41350" y="83535"/>
                      <a:pt x="41350" y="83535"/>
                    </a:cubicBezTo>
                    <a:cubicBezTo>
                      <a:pt x="109047" y="55724"/>
                      <a:pt x="215898" y="-32099"/>
                      <a:pt x="153690" y="9231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B147565-7DDD-43DD-B506-DB7F480BE3AF}"/>
                  </a:ext>
                </a:extLst>
              </p:cNvPr>
              <p:cNvSpPr/>
              <p:nvPr/>
            </p:nvSpPr>
            <p:spPr>
              <a:xfrm>
                <a:off x="5707384" y="4608361"/>
                <a:ext cx="292743" cy="219557"/>
              </a:xfrm>
              <a:custGeom>
                <a:avLst/>
                <a:gdLst>
                  <a:gd name="connsiteX0" fmla="*/ 274813 w 292743"/>
                  <a:gd name="connsiteY0" fmla="*/ 51613 h 219557"/>
                  <a:gd name="connsiteX1" fmla="*/ 269690 w 292743"/>
                  <a:gd name="connsiteY1" fmla="*/ 70275 h 219557"/>
                  <a:gd name="connsiteX2" fmla="*/ 253589 w 292743"/>
                  <a:gd name="connsiteY2" fmla="*/ 107600 h 219557"/>
                  <a:gd name="connsiteX3" fmla="*/ 234560 w 292743"/>
                  <a:gd name="connsiteY3" fmla="*/ 144924 h 219557"/>
                  <a:gd name="connsiteX4" fmla="*/ 208214 w 292743"/>
                  <a:gd name="connsiteY4" fmla="*/ 192129 h 219557"/>
                  <a:gd name="connsiteX5" fmla="*/ 170523 w 292743"/>
                  <a:gd name="connsiteY5" fmla="*/ 184079 h 219557"/>
                  <a:gd name="connsiteX6" fmla="*/ 188087 w 292743"/>
                  <a:gd name="connsiteY6" fmla="*/ 150779 h 219557"/>
                  <a:gd name="connsiteX7" fmla="*/ 75747 w 292743"/>
                  <a:gd name="connsiteY7" fmla="*/ 141997 h 219557"/>
                  <a:gd name="connsiteX8" fmla="*/ 61842 w 292743"/>
                  <a:gd name="connsiteY8" fmla="*/ 148218 h 219557"/>
                  <a:gd name="connsiteX9" fmla="*/ 27445 w 292743"/>
                  <a:gd name="connsiteY9" fmla="*/ 131751 h 219557"/>
                  <a:gd name="connsiteX10" fmla="*/ 48303 w 292743"/>
                  <a:gd name="connsiteY10" fmla="*/ 122237 h 219557"/>
                  <a:gd name="connsiteX11" fmla="*/ 49766 w 292743"/>
                  <a:gd name="connsiteY11" fmla="*/ 121505 h 219557"/>
                  <a:gd name="connsiteX12" fmla="*/ 50498 w 292743"/>
                  <a:gd name="connsiteY12" fmla="*/ 121139 h 219557"/>
                  <a:gd name="connsiteX13" fmla="*/ 53426 w 292743"/>
                  <a:gd name="connsiteY13" fmla="*/ 119675 h 219557"/>
                  <a:gd name="connsiteX14" fmla="*/ 57085 w 292743"/>
                  <a:gd name="connsiteY14" fmla="*/ 118212 h 219557"/>
                  <a:gd name="connsiteX15" fmla="*/ 60012 w 292743"/>
                  <a:gd name="connsiteY15" fmla="*/ 116748 h 219557"/>
                  <a:gd name="connsiteX16" fmla="*/ 60744 w 292743"/>
                  <a:gd name="connsiteY16" fmla="*/ 116382 h 219557"/>
                  <a:gd name="connsiteX17" fmla="*/ 61842 w 292743"/>
                  <a:gd name="connsiteY17" fmla="*/ 116016 h 219557"/>
                  <a:gd name="connsiteX18" fmla="*/ 65501 w 292743"/>
                  <a:gd name="connsiteY18" fmla="*/ 114552 h 219557"/>
                  <a:gd name="connsiteX19" fmla="*/ 68063 w 292743"/>
                  <a:gd name="connsiteY19" fmla="*/ 113455 h 219557"/>
                  <a:gd name="connsiteX20" fmla="*/ 74649 w 292743"/>
                  <a:gd name="connsiteY20" fmla="*/ 110527 h 219557"/>
                  <a:gd name="connsiteX21" fmla="*/ 81236 w 292743"/>
                  <a:gd name="connsiteY21" fmla="*/ 107234 h 219557"/>
                  <a:gd name="connsiteX22" fmla="*/ 87457 w 292743"/>
                  <a:gd name="connsiteY22" fmla="*/ 104306 h 219557"/>
                  <a:gd name="connsiteX23" fmla="*/ 89287 w 292743"/>
                  <a:gd name="connsiteY23" fmla="*/ 103574 h 219557"/>
                  <a:gd name="connsiteX24" fmla="*/ 129905 w 292743"/>
                  <a:gd name="connsiteY24" fmla="*/ 82716 h 219557"/>
                  <a:gd name="connsiteX25" fmla="*/ 182598 w 292743"/>
                  <a:gd name="connsiteY25" fmla="*/ 55638 h 219557"/>
                  <a:gd name="connsiteX26" fmla="*/ 247002 w 292743"/>
                  <a:gd name="connsiteY26" fmla="*/ 29291 h 219557"/>
                  <a:gd name="connsiteX27" fmla="*/ 274447 w 292743"/>
                  <a:gd name="connsiteY27" fmla="*/ 35146 h 219557"/>
                  <a:gd name="connsiteX28" fmla="*/ 274813 w 292743"/>
                  <a:gd name="connsiteY28" fmla="*/ 51613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2743" h="219557">
                    <a:moveTo>
                      <a:pt x="274813" y="51613"/>
                    </a:moveTo>
                    <a:cubicBezTo>
                      <a:pt x="273715" y="57833"/>
                      <a:pt x="271885" y="64054"/>
                      <a:pt x="269690" y="70275"/>
                    </a:cubicBezTo>
                    <a:cubicBezTo>
                      <a:pt x="265298" y="82716"/>
                      <a:pt x="259809" y="95158"/>
                      <a:pt x="253589" y="107600"/>
                    </a:cubicBezTo>
                    <a:cubicBezTo>
                      <a:pt x="247734" y="120041"/>
                      <a:pt x="241147" y="132483"/>
                      <a:pt x="234560" y="144924"/>
                    </a:cubicBezTo>
                    <a:cubicBezTo>
                      <a:pt x="226144" y="160659"/>
                      <a:pt x="217362" y="176760"/>
                      <a:pt x="208214" y="192129"/>
                    </a:cubicBezTo>
                    <a:cubicBezTo>
                      <a:pt x="195406" y="189568"/>
                      <a:pt x="182964" y="187006"/>
                      <a:pt x="170523" y="184079"/>
                    </a:cubicBezTo>
                    <a:cubicBezTo>
                      <a:pt x="176012" y="174931"/>
                      <a:pt x="181867" y="163587"/>
                      <a:pt x="188087" y="150779"/>
                    </a:cubicBezTo>
                    <a:cubicBezTo>
                      <a:pt x="249929" y="26363"/>
                      <a:pt x="143444" y="114186"/>
                      <a:pt x="75747" y="141997"/>
                    </a:cubicBezTo>
                    <a:cubicBezTo>
                      <a:pt x="75747" y="141997"/>
                      <a:pt x="69892" y="144192"/>
                      <a:pt x="61842" y="148218"/>
                    </a:cubicBezTo>
                    <a:cubicBezTo>
                      <a:pt x="50132" y="143095"/>
                      <a:pt x="38788" y="137606"/>
                      <a:pt x="27445" y="131751"/>
                    </a:cubicBezTo>
                    <a:cubicBezTo>
                      <a:pt x="36593" y="127360"/>
                      <a:pt x="43911" y="124067"/>
                      <a:pt x="48303" y="122237"/>
                    </a:cubicBezTo>
                    <a:cubicBezTo>
                      <a:pt x="49034" y="121871"/>
                      <a:pt x="49400" y="121871"/>
                      <a:pt x="49766" y="121505"/>
                    </a:cubicBezTo>
                    <a:cubicBezTo>
                      <a:pt x="50132" y="121139"/>
                      <a:pt x="50498" y="121139"/>
                      <a:pt x="50498" y="121139"/>
                    </a:cubicBezTo>
                    <a:cubicBezTo>
                      <a:pt x="52694" y="120041"/>
                      <a:pt x="53426" y="119675"/>
                      <a:pt x="53426" y="119675"/>
                    </a:cubicBezTo>
                    <a:cubicBezTo>
                      <a:pt x="53426" y="119675"/>
                      <a:pt x="54889" y="118943"/>
                      <a:pt x="57085" y="118212"/>
                    </a:cubicBezTo>
                    <a:cubicBezTo>
                      <a:pt x="58183" y="117846"/>
                      <a:pt x="58915" y="117480"/>
                      <a:pt x="60012" y="116748"/>
                    </a:cubicBezTo>
                    <a:cubicBezTo>
                      <a:pt x="60378" y="116748"/>
                      <a:pt x="60378" y="116382"/>
                      <a:pt x="60744" y="116382"/>
                    </a:cubicBezTo>
                    <a:cubicBezTo>
                      <a:pt x="61110" y="116016"/>
                      <a:pt x="61476" y="116016"/>
                      <a:pt x="61842" y="116016"/>
                    </a:cubicBezTo>
                    <a:cubicBezTo>
                      <a:pt x="62940" y="115650"/>
                      <a:pt x="64038" y="114918"/>
                      <a:pt x="65501" y="114552"/>
                    </a:cubicBezTo>
                    <a:cubicBezTo>
                      <a:pt x="66233" y="114186"/>
                      <a:pt x="67331" y="113820"/>
                      <a:pt x="68063" y="113455"/>
                    </a:cubicBezTo>
                    <a:cubicBezTo>
                      <a:pt x="70258" y="112357"/>
                      <a:pt x="72454" y="111259"/>
                      <a:pt x="74649" y="110527"/>
                    </a:cubicBezTo>
                    <a:cubicBezTo>
                      <a:pt x="76845" y="109429"/>
                      <a:pt x="79041" y="108331"/>
                      <a:pt x="81236" y="107234"/>
                    </a:cubicBezTo>
                    <a:cubicBezTo>
                      <a:pt x="83432" y="106502"/>
                      <a:pt x="85261" y="105404"/>
                      <a:pt x="87457" y="104306"/>
                    </a:cubicBezTo>
                    <a:cubicBezTo>
                      <a:pt x="88189" y="103940"/>
                      <a:pt x="88555" y="103574"/>
                      <a:pt x="89287" y="103574"/>
                    </a:cubicBezTo>
                    <a:cubicBezTo>
                      <a:pt x="100630" y="98085"/>
                      <a:pt x="114536" y="90767"/>
                      <a:pt x="129905" y="82716"/>
                    </a:cubicBezTo>
                    <a:cubicBezTo>
                      <a:pt x="145640" y="74666"/>
                      <a:pt x="163204" y="65152"/>
                      <a:pt x="182598" y="55638"/>
                    </a:cubicBezTo>
                    <a:cubicBezTo>
                      <a:pt x="201993" y="46490"/>
                      <a:pt x="223583" y="35512"/>
                      <a:pt x="247002" y="29291"/>
                    </a:cubicBezTo>
                    <a:cubicBezTo>
                      <a:pt x="258346" y="26363"/>
                      <a:pt x="272617" y="25997"/>
                      <a:pt x="274447" y="35146"/>
                    </a:cubicBezTo>
                    <a:cubicBezTo>
                      <a:pt x="276276" y="39171"/>
                      <a:pt x="275910" y="45392"/>
                      <a:pt x="274813" y="51613"/>
                    </a:cubicBezTo>
                    <a:close/>
                  </a:path>
                </a:pathLst>
              </a:custGeom>
              <a:solidFill>
                <a:srgbClr val="ADAD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0D75B7B-0F8E-4F52-AA9A-5C4AF8F9D917}"/>
                  </a:ext>
                </a:extLst>
              </p:cNvPr>
              <p:cNvSpPr/>
              <p:nvPr/>
            </p:nvSpPr>
            <p:spPr>
              <a:xfrm>
                <a:off x="5743611" y="4598441"/>
                <a:ext cx="256150" cy="219557"/>
              </a:xfrm>
              <a:custGeom>
                <a:avLst/>
                <a:gdLst>
                  <a:gd name="connsiteX0" fmla="*/ 250295 w 256150"/>
                  <a:gd name="connsiteY0" fmla="*/ 62996 h 219557"/>
                  <a:gd name="connsiteX1" fmla="*/ 245904 w 256150"/>
                  <a:gd name="connsiteY1" fmla="*/ 83854 h 219557"/>
                  <a:gd name="connsiteX2" fmla="*/ 213702 w 256150"/>
                  <a:gd name="connsiteY2" fmla="*/ 162529 h 219557"/>
                  <a:gd name="connsiteX3" fmla="*/ 191015 w 256150"/>
                  <a:gd name="connsiteY3" fmla="*/ 205343 h 219557"/>
                  <a:gd name="connsiteX4" fmla="*/ 181501 w 256150"/>
                  <a:gd name="connsiteY4" fmla="*/ 203879 h 219557"/>
                  <a:gd name="connsiteX5" fmla="*/ 171987 w 256150"/>
                  <a:gd name="connsiteY5" fmla="*/ 202049 h 219557"/>
                  <a:gd name="connsiteX6" fmla="*/ 198333 w 256150"/>
                  <a:gd name="connsiteY6" fmla="*/ 154844 h 219557"/>
                  <a:gd name="connsiteX7" fmla="*/ 217362 w 256150"/>
                  <a:gd name="connsiteY7" fmla="*/ 117520 h 219557"/>
                  <a:gd name="connsiteX8" fmla="*/ 233463 w 256150"/>
                  <a:gd name="connsiteY8" fmla="*/ 80195 h 219557"/>
                  <a:gd name="connsiteX9" fmla="*/ 238586 w 256150"/>
                  <a:gd name="connsiteY9" fmla="*/ 61532 h 219557"/>
                  <a:gd name="connsiteX10" fmla="*/ 238952 w 256150"/>
                  <a:gd name="connsiteY10" fmla="*/ 44700 h 219557"/>
                  <a:gd name="connsiteX11" fmla="*/ 211507 w 256150"/>
                  <a:gd name="connsiteY11" fmla="*/ 38845 h 219557"/>
                  <a:gd name="connsiteX12" fmla="*/ 147103 w 256150"/>
                  <a:gd name="connsiteY12" fmla="*/ 65192 h 219557"/>
                  <a:gd name="connsiteX13" fmla="*/ 94410 w 256150"/>
                  <a:gd name="connsiteY13" fmla="*/ 92271 h 219557"/>
                  <a:gd name="connsiteX14" fmla="*/ 53792 w 256150"/>
                  <a:gd name="connsiteY14" fmla="*/ 113128 h 219557"/>
                  <a:gd name="connsiteX15" fmla="*/ 51962 w 256150"/>
                  <a:gd name="connsiteY15" fmla="*/ 113860 h 219557"/>
                  <a:gd name="connsiteX16" fmla="*/ 45741 w 256150"/>
                  <a:gd name="connsiteY16" fmla="*/ 116788 h 219557"/>
                  <a:gd name="connsiteX17" fmla="*/ 39154 w 256150"/>
                  <a:gd name="connsiteY17" fmla="*/ 120081 h 219557"/>
                  <a:gd name="connsiteX18" fmla="*/ 32568 w 256150"/>
                  <a:gd name="connsiteY18" fmla="*/ 123009 h 219557"/>
                  <a:gd name="connsiteX19" fmla="*/ 30006 w 256150"/>
                  <a:gd name="connsiteY19" fmla="*/ 124106 h 219557"/>
                  <a:gd name="connsiteX20" fmla="*/ 27445 w 256150"/>
                  <a:gd name="connsiteY20" fmla="*/ 125204 h 219557"/>
                  <a:gd name="connsiteX21" fmla="*/ 53792 w 256150"/>
                  <a:gd name="connsiteY21" fmla="*/ 112397 h 219557"/>
                  <a:gd name="connsiteX22" fmla="*/ 145640 w 256150"/>
                  <a:gd name="connsiteY22" fmla="*/ 61166 h 219557"/>
                  <a:gd name="connsiteX23" fmla="*/ 209677 w 256150"/>
                  <a:gd name="connsiteY23" fmla="*/ 30429 h 219557"/>
                  <a:gd name="connsiteX24" fmla="*/ 229803 w 256150"/>
                  <a:gd name="connsiteY24" fmla="*/ 27501 h 219557"/>
                  <a:gd name="connsiteX25" fmla="*/ 241147 w 256150"/>
                  <a:gd name="connsiteY25" fmla="*/ 30794 h 219557"/>
                  <a:gd name="connsiteX26" fmla="*/ 249198 w 256150"/>
                  <a:gd name="connsiteY26" fmla="*/ 41040 h 219557"/>
                  <a:gd name="connsiteX27" fmla="*/ 250295 w 256150"/>
                  <a:gd name="connsiteY27" fmla="*/ 62996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150" h="219557">
                    <a:moveTo>
                      <a:pt x="250295" y="62996"/>
                    </a:moveTo>
                    <a:cubicBezTo>
                      <a:pt x="249198" y="69949"/>
                      <a:pt x="247734" y="76901"/>
                      <a:pt x="245904" y="83854"/>
                    </a:cubicBezTo>
                    <a:cubicBezTo>
                      <a:pt x="238220" y="110933"/>
                      <a:pt x="226144" y="136548"/>
                      <a:pt x="213702" y="162529"/>
                    </a:cubicBezTo>
                    <a:cubicBezTo>
                      <a:pt x="206750" y="176800"/>
                      <a:pt x="199431" y="191071"/>
                      <a:pt x="191015" y="205343"/>
                    </a:cubicBezTo>
                    <a:cubicBezTo>
                      <a:pt x="187722" y="204977"/>
                      <a:pt x="184428" y="204245"/>
                      <a:pt x="181501" y="203879"/>
                    </a:cubicBezTo>
                    <a:cubicBezTo>
                      <a:pt x="178207" y="203147"/>
                      <a:pt x="174914" y="202781"/>
                      <a:pt x="171987" y="202049"/>
                    </a:cubicBezTo>
                    <a:cubicBezTo>
                      <a:pt x="181135" y="186680"/>
                      <a:pt x="189917" y="170579"/>
                      <a:pt x="198333" y="154844"/>
                    </a:cubicBezTo>
                    <a:cubicBezTo>
                      <a:pt x="205286" y="142403"/>
                      <a:pt x="211507" y="129595"/>
                      <a:pt x="217362" y="117520"/>
                    </a:cubicBezTo>
                    <a:cubicBezTo>
                      <a:pt x="223583" y="105078"/>
                      <a:pt x="229071" y="92636"/>
                      <a:pt x="233463" y="80195"/>
                    </a:cubicBezTo>
                    <a:cubicBezTo>
                      <a:pt x="235658" y="73974"/>
                      <a:pt x="237488" y="67753"/>
                      <a:pt x="238586" y="61532"/>
                    </a:cubicBezTo>
                    <a:cubicBezTo>
                      <a:pt x="239683" y="55312"/>
                      <a:pt x="240415" y="49091"/>
                      <a:pt x="238952" y="44700"/>
                    </a:cubicBezTo>
                    <a:cubicBezTo>
                      <a:pt x="237122" y="35186"/>
                      <a:pt x="222851" y="35917"/>
                      <a:pt x="211507" y="38845"/>
                    </a:cubicBezTo>
                    <a:cubicBezTo>
                      <a:pt x="188087" y="45066"/>
                      <a:pt x="166864" y="55678"/>
                      <a:pt x="147103" y="65192"/>
                    </a:cubicBezTo>
                    <a:cubicBezTo>
                      <a:pt x="127709" y="74706"/>
                      <a:pt x="110145" y="84220"/>
                      <a:pt x="94410" y="92271"/>
                    </a:cubicBezTo>
                    <a:cubicBezTo>
                      <a:pt x="78675" y="100321"/>
                      <a:pt x="65135" y="107639"/>
                      <a:pt x="53792" y="113128"/>
                    </a:cubicBezTo>
                    <a:cubicBezTo>
                      <a:pt x="53060" y="113494"/>
                      <a:pt x="52328" y="113860"/>
                      <a:pt x="51962" y="113860"/>
                    </a:cubicBezTo>
                    <a:cubicBezTo>
                      <a:pt x="49766" y="114958"/>
                      <a:pt x="47571" y="116056"/>
                      <a:pt x="45741" y="116788"/>
                    </a:cubicBezTo>
                    <a:cubicBezTo>
                      <a:pt x="43546" y="117886"/>
                      <a:pt x="41350" y="118983"/>
                      <a:pt x="39154" y="120081"/>
                    </a:cubicBezTo>
                    <a:cubicBezTo>
                      <a:pt x="36959" y="121179"/>
                      <a:pt x="34763" y="122277"/>
                      <a:pt x="32568" y="123009"/>
                    </a:cubicBezTo>
                    <a:cubicBezTo>
                      <a:pt x="31470" y="123375"/>
                      <a:pt x="30738" y="123740"/>
                      <a:pt x="30006" y="124106"/>
                    </a:cubicBezTo>
                    <a:cubicBezTo>
                      <a:pt x="29274" y="124472"/>
                      <a:pt x="28177" y="124838"/>
                      <a:pt x="27445" y="125204"/>
                    </a:cubicBezTo>
                    <a:cubicBezTo>
                      <a:pt x="33665" y="122277"/>
                      <a:pt x="42814" y="118251"/>
                      <a:pt x="53792" y="112397"/>
                    </a:cubicBezTo>
                    <a:cubicBezTo>
                      <a:pt x="76479" y="101053"/>
                      <a:pt x="107949" y="82756"/>
                      <a:pt x="145640" y="61166"/>
                    </a:cubicBezTo>
                    <a:cubicBezTo>
                      <a:pt x="164668" y="50555"/>
                      <a:pt x="185160" y="38479"/>
                      <a:pt x="209677" y="30429"/>
                    </a:cubicBezTo>
                    <a:cubicBezTo>
                      <a:pt x="215898" y="28599"/>
                      <a:pt x="222485" y="27135"/>
                      <a:pt x="229803" y="27501"/>
                    </a:cubicBezTo>
                    <a:cubicBezTo>
                      <a:pt x="233463" y="27867"/>
                      <a:pt x="237488" y="28599"/>
                      <a:pt x="241147" y="30794"/>
                    </a:cubicBezTo>
                    <a:cubicBezTo>
                      <a:pt x="244806" y="32990"/>
                      <a:pt x="247734" y="37015"/>
                      <a:pt x="249198" y="41040"/>
                    </a:cubicBezTo>
                    <a:cubicBezTo>
                      <a:pt x="251393" y="48725"/>
                      <a:pt x="251027" y="56044"/>
                      <a:pt x="250295" y="62996"/>
                    </a:cubicBezTo>
                    <a:close/>
                  </a:path>
                </a:pathLst>
              </a:custGeom>
              <a:solidFill>
                <a:srgbClr val="9D9D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7712838-BC44-4EA3-BADC-149E42509E60}"/>
                  </a:ext>
                </a:extLst>
              </p:cNvPr>
              <p:cNvSpPr/>
              <p:nvPr/>
            </p:nvSpPr>
            <p:spPr>
              <a:xfrm>
                <a:off x="6196539" y="4666458"/>
                <a:ext cx="182964" cy="146372"/>
              </a:xfrm>
              <a:custGeom>
                <a:avLst/>
                <a:gdLst>
                  <a:gd name="connsiteX0" fmla="*/ 46198 w 182964"/>
                  <a:gd name="connsiteY0" fmla="*/ 92317 h 146371"/>
                  <a:gd name="connsiteX1" fmla="*/ 63763 w 182964"/>
                  <a:gd name="connsiteY1" fmla="*/ 125616 h 146371"/>
                  <a:gd name="connsiteX2" fmla="*/ 172444 w 182964"/>
                  <a:gd name="connsiteY2" fmla="*/ 89755 h 146371"/>
                  <a:gd name="connsiteX3" fmla="*/ 158538 w 182964"/>
                  <a:gd name="connsiteY3" fmla="*/ 83535 h 146371"/>
                  <a:gd name="connsiteX4" fmla="*/ 46198 w 182964"/>
                  <a:gd name="connsiteY4" fmla="*/ 92317 h 14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964" h="146371">
                    <a:moveTo>
                      <a:pt x="46198" y="92317"/>
                    </a:moveTo>
                    <a:cubicBezTo>
                      <a:pt x="52785" y="105125"/>
                      <a:pt x="58640" y="116102"/>
                      <a:pt x="63763" y="125616"/>
                    </a:cubicBezTo>
                    <a:cubicBezTo>
                      <a:pt x="101454" y="116468"/>
                      <a:pt x="138046" y="104759"/>
                      <a:pt x="172444" y="89755"/>
                    </a:cubicBezTo>
                    <a:cubicBezTo>
                      <a:pt x="164393" y="86096"/>
                      <a:pt x="158538" y="83535"/>
                      <a:pt x="158538" y="83535"/>
                    </a:cubicBezTo>
                    <a:cubicBezTo>
                      <a:pt x="90842" y="55724"/>
                      <a:pt x="-16010" y="-32099"/>
                      <a:pt x="46198" y="9231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C952283-64D3-4B89-B66B-ADE12FA390F4}"/>
                  </a:ext>
                </a:extLst>
              </p:cNvPr>
              <p:cNvSpPr/>
              <p:nvPr/>
            </p:nvSpPr>
            <p:spPr>
              <a:xfrm>
                <a:off x="6127287" y="4608361"/>
                <a:ext cx="292743" cy="219557"/>
              </a:xfrm>
              <a:custGeom>
                <a:avLst/>
                <a:gdLst>
                  <a:gd name="connsiteX0" fmla="*/ 28359 w 292743"/>
                  <a:gd name="connsiteY0" fmla="*/ 51613 h 219557"/>
                  <a:gd name="connsiteX1" fmla="*/ 33483 w 292743"/>
                  <a:gd name="connsiteY1" fmla="*/ 70275 h 219557"/>
                  <a:gd name="connsiteX2" fmla="*/ 49583 w 292743"/>
                  <a:gd name="connsiteY2" fmla="*/ 107600 h 219557"/>
                  <a:gd name="connsiteX3" fmla="*/ 68612 w 292743"/>
                  <a:gd name="connsiteY3" fmla="*/ 144924 h 219557"/>
                  <a:gd name="connsiteX4" fmla="*/ 94959 w 292743"/>
                  <a:gd name="connsiteY4" fmla="*/ 192129 h 219557"/>
                  <a:gd name="connsiteX5" fmla="*/ 132649 w 292743"/>
                  <a:gd name="connsiteY5" fmla="*/ 184079 h 219557"/>
                  <a:gd name="connsiteX6" fmla="*/ 115085 w 292743"/>
                  <a:gd name="connsiteY6" fmla="*/ 150779 h 219557"/>
                  <a:gd name="connsiteX7" fmla="*/ 227425 w 292743"/>
                  <a:gd name="connsiteY7" fmla="*/ 141997 h 219557"/>
                  <a:gd name="connsiteX8" fmla="*/ 241330 w 292743"/>
                  <a:gd name="connsiteY8" fmla="*/ 148218 h 219557"/>
                  <a:gd name="connsiteX9" fmla="*/ 275727 w 292743"/>
                  <a:gd name="connsiteY9" fmla="*/ 131751 h 219557"/>
                  <a:gd name="connsiteX10" fmla="*/ 254869 w 292743"/>
                  <a:gd name="connsiteY10" fmla="*/ 122237 h 219557"/>
                  <a:gd name="connsiteX11" fmla="*/ 253406 w 292743"/>
                  <a:gd name="connsiteY11" fmla="*/ 121505 h 219557"/>
                  <a:gd name="connsiteX12" fmla="*/ 252674 w 292743"/>
                  <a:gd name="connsiteY12" fmla="*/ 121139 h 219557"/>
                  <a:gd name="connsiteX13" fmla="*/ 249746 w 292743"/>
                  <a:gd name="connsiteY13" fmla="*/ 119675 h 219557"/>
                  <a:gd name="connsiteX14" fmla="*/ 246087 w 292743"/>
                  <a:gd name="connsiteY14" fmla="*/ 118212 h 219557"/>
                  <a:gd name="connsiteX15" fmla="*/ 243160 w 292743"/>
                  <a:gd name="connsiteY15" fmla="*/ 116748 h 219557"/>
                  <a:gd name="connsiteX16" fmla="*/ 242428 w 292743"/>
                  <a:gd name="connsiteY16" fmla="*/ 116382 h 219557"/>
                  <a:gd name="connsiteX17" fmla="*/ 241330 w 292743"/>
                  <a:gd name="connsiteY17" fmla="*/ 116016 h 219557"/>
                  <a:gd name="connsiteX18" fmla="*/ 237671 w 292743"/>
                  <a:gd name="connsiteY18" fmla="*/ 114552 h 219557"/>
                  <a:gd name="connsiteX19" fmla="*/ 235109 w 292743"/>
                  <a:gd name="connsiteY19" fmla="*/ 113455 h 219557"/>
                  <a:gd name="connsiteX20" fmla="*/ 228523 w 292743"/>
                  <a:gd name="connsiteY20" fmla="*/ 110527 h 219557"/>
                  <a:gd name="connsiteX21" fmla="*/ 221936 w 292743"/>
                  <a:gd name="connsiteY21" fmla="*/ 107234 h 219557"/>
                  <a:gd name="connsiteX22" fmla="*/ 215715 w 292743"/>
                  <a:gd name="connsiteY22" fmla="*/ 104306 h 219557"/>
                  <a:gd name="connsiteX23" fmla="*/ 213885 w 292743"/>
                  <a:gd name="connsiteY23" fmla="*/ 103574 h 219557"/>
                  <a:gd name="connsiteX24" fmla="*/ 173267 w 292743"/>
                  <a:gd name="connsiteY24" fmla="*/ 82716 h 219557"/>
                  <a:gd name="connsiteX25" fmla="*/ 120574 w 292743"/>
                  <a:gd name="connsiteY25" fmla="*/ 55638 h 219557"/>
                  <a:gd name="connsiteX26" fmla="*/ 56170 w 292743"/>
                  <a:gd name="connsiteY26" fmla="*/ 29291 h 219557"/>
                  <a:gd name="connsiteX27" fmla="*/ 28725 w 292743"/>
                  <a:gd name="connsiteY27" fmla="*/ 35146 h 219557"/>
                  <a:gd name="connsiteX28" fmla="*/ 28359 w 292743"/>
                  <a:gd name="connsiteY28" fmla="*/ 51613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2743" h="219557">
                    <a:moveTo>
                      <a:pt x="28359" y="51613"/>
                    </a:moveTo>
                    <a:cubicBezTo>
                      <a:pt x="29457" y="57833"/>
                      <a:pt x="31287" y="64054"/>
                      <a:pt x="33483" y="70275"/>
                    </a:cubicBezTo>
                    <a:cubicBezTo>
                      <a:pt x="37874" y="82716"/>
                      <a:pt x="43363" y="95158"/>
                      <a:pt x="49583" y="107600"/>
                    </a:cubicBezTo>
                    <a:cubicBezTo>
                      <a:pt x="55438" y="120041"/>
                      <a:pt x="62025" y="132483"/>
                      <a:pt x="68612" y="144924"/>
                    </a:cubicBezTo>
                    <a:cubicBezTo>
                      <a:pt x="77028" y="160659"/>
                      <a:pt x="85810" y="176760"/>
                      <a:pt x="94959" y="192129"/>
                    </a:cubicBezTo>
                    <a:cubicBezTo>
                      <a:pt x="107766" y="189568"/>
                      <a:pt x="120208" y="187006"/>
                      <a:pt x="132649" y="184079"/>
                    </a:cubicBezTo>
                    <a:cubicBezTo>
                      <a:pt x="127160" y="174931"/>
                      <a:pt x="121305" y="163587"/>
                      <a:pt x="115085" y="150779"/>
                    </a:cubicBezTo>
                    <a:cubicBezTo>
                      <a:pt x="53243" y="26363"/>
                      <a:pt x="159728" y="114186"/>
                      <a:pt x="227425" y="141997"/>
                    </a:cubicBezTo>
                    <a:cubicBezTo>
                      <a:pt x="227425" y="141997"/>
                      <a:pt x="233280" y="144192"/>
                      <a:pt x="241330" y="148218"/>
                    </a:cubicBezTo>
                    <a:cubicBezTo>
                      <a:pt x="253040" y="143095"/>
                      <a:pt x="264384" y="137606"/>
                      <a:pt x="275727" y="131751"/>
                    </a:cubicBezTo>
                    <a:cubicBezTo>
                      <a:pt x="266579" y="127360"/>
                      <a:pt x="259261" y="124067"/>
                      <a:pt x="254869" y="122237"/>
                    </a:cubicBezTo>
                    <a:cubicBezTo>
                      <a:pt x="254138" y="121871"/>
                      <a:pt x="253772" y="121871"/>
                      <a:pt x="253406" y="121505"/>
                    </a:cubicBezTo>
                    <a:cubicBezTo>
                      <a:pt x="253040" y="121139"/>
                      <a:pt x="252674" y="121139"/>
                      <a:pt x="252674" y="121139"/>
                    </a:cubicBezTo>
                    <a:cubicBezTo>
                      <a:pt x="250478" y="120041"/>
                      <a:pt x="249746" y="119675"/>
                      <a:pt x="249746" y="119675"/>
                    </a:cubicBezTo>
                    <a:cubicBezTo>
                      <a:pt x="249746" y="119675"/>
                      <a:pt x="248283" y="118943"/>
                      <a:pt x="246087" y="118212"/>
                    </a:cubicBezTo>
                    <a:cubicBezTo>
                      <a:pt x="244989" y="117846"/>
                      <a:pt x="244258" y="117480"/>
                      <a:pt x="243160" y="116748"/>
                    </a:cubicBezTo>
                    <a:cubicBezTo>
                      <a:pt x="242794" y="116748"/>
                      <a:pt x="242794" y="116382"/>
                      <a:pt x="242428" y="116382"/>
                    </a:cubicBezTo>
                    <a:cubicBezTo>
                      <a:pt x="242062" y="116016"/>
                      <a:pt x="241696" y="116016"/>
                      <a:pt x="241330" y="116016"/>
                    </a:cubicBezTo>
                    <a:cubicBezTo>
                      <a:pt x="240232" y="115650"/>
                      <a:pt x="239134" y="114918"/>
                      <a:pt x="237671" y="114552"/>
                    </a:cubicBezTo>
                    <a:cubicBezTo>
                      <a:pt x="236939" y="114186"/>
                      <a:pt x="235841" y="113820"/>
                      <a:pt x="235109" y="113455"/>
                    </a:cubicBezTo>
                    <a:cubicBezTo>
                      <a:pt x="232914" y="112357"/>
                      <a:pt x="230718" y="111259"/>
                      <a:pt x="228523" y="110527"/>
                    </a:cubicBezTo>
                    <a:cubicBezTo>
                      <a:pt x="226327" y="109429"/>
                      <a:pt x="224131" y="108331"/>
                      <a:pt x="221936" y="107234"/>
                    </a:cubicBezTo>
                    <a:cubicBezTo>
                      <a:pt x="219740" y="106502"/>
                      <a:pt x="217911" y="105404"/>
                      <a:pt x="215715" y="104306"/>
                    </a:cubicBezTo>
                    <a:cubicBezTo>
                      <a:pt x="214983" y="103940"/>
                      <a:pt x="214617" y="103574"/>
                      <a:pt x="213885" y="103574"/>
                    </a:cubicBezTo>
                    <a:cubicBezTo>
                      <a:pt x="202542" y="98085"/>
                      <a:pt x="188636" y="90767"/>
                      <a:pt x="173267" y="82716"/>
                    </a:cubicBezTo>
                    <a:cubicBezTo>
                      <a:pt x="157532" y="74666"/>
                      <a:pt x="139968" y="65152"/>
                      <a:pt x="120574" y="55638"/>
                    </a:cubicBezTo>
                    <a:cubicBezTo>
                      <a:pt x="101179" y="46490"/>
                      <a:pt x="79590" y="35512"/>
                      <a:pt x="56170" y="29291"/>
                    </a:cubicBezTo>
                    <a:cubicBezTo>
                      <a:pt x="44826" y="26363"/>
                      <a:pt x="30555" y="25997"/>
                      <a:pt x="28725" y="35146"/>
                    </a:cubicBezTo>
                    <a:cubicBezTo>
                      <a:pt x="26896" y="39171"/>
                      <a:pt x="27262" y="45392"/>
                      <a:pt x="28359" y="51613"/>
                    </a:cubicBezTo>
                    <a:close/>
                  </a:path>
                </a:pathLst>
              </a:custGeom>
              <a:solidFill>
                <a:srgbClr val="ADAD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DFAF371-31B2-4E5E-9F76-1A6F9303AABF}"/>
                  </a:ext>
                </a:extLst>
              </p:cNvPr>
              <p:cNvSpPr/>
              <p:nvPr/>
            </p:nvSpPr>
            <p:spPr>
              <a:xfrm>
                <a:off x="6115802" y="4598441"/>
                <a:ext cx="256150" cy="219557"/>
              </a:xfrm>
              <a:custGeom>
                <a:avLst/>
                <a:gdLst>
                  <a:gd name="connsiteX0" fmla="*/ 28135 w 256150"/>
                  <a:gd name="connsiteY0" fmla="*/ 62996 h 219557"/>
                  <a:gd name="connsiteX1" fmla="*/ 32526 w 256150"/>
                  <a:gd name="connsiteY1" fmla="*/ 83854 h 219557"/>
                  <a:gd name="connsiteX2" fmla="*/ 64728 w 256150"/>
                  <a:gd name="connsiteY2" fmla="*/ 162529 h 219557"/>
                  <a:gd name="connsiteX3" fmla="*/ 87415 w 256150"/>
                  <a:gd name="connsiteY3" fmla="*/ 205343 h 219557"/>
                  <a:gd name="connsiteX4" fmla="*/ 96929 w 256150"/>
                  <a:gd name="connsiteY4" fmla="*/ 203879 h 219557"/>
                  <a:gd name="connsiteX5" fmla="*/ 106443 w 256150"/>
                  <a:gd name="connsiteY5" fmla="*/ 202049 h 219557"/>
                  <a:gd name="connsiteX6" fmla="*/ 80097 w 256150"/>
                  <a:gd name="connsiteY6" fmla="*/ 154844 h 219557"/>
                  <a:gd name="connsiteX7" fmla="*/ 61068 w 256150"/>
                  <a:gd name="connsiteY7" fmla="*/ 117520 h 219557"/>
                  <a:gd name="connsiteX8" fmla="*/ 44967 w 256150"/>
                  <a:gd name="connsiteY8" fmla="*/ 80195 h 219557"/>
                  <a:gd name="connsiteX9" fmla="*/ 39844 w 256150"/>
                  <a:gd name="connsiteY9" fmla="*/ 61532 h 219557"/>
                  <a:gd name="connsiteX10" fmla="*/ 39478 w 256150"/>
                  <a:gd name="connsiteY10" fmla="*/ 44700 h 219557"/>
                  <a:gd name="connsiteX11" fmla="*/ 66923 w 256150"/>
                  <a:gd name="connsiteY11" fmla="*/ 38845 h 219557"/>
                  <a:gd name="connsiteX12" fmla="*/ 131327 w 256150"/>
                  <a:gd name="connsiteY12" fmla="*/ 65192 h 219557"/>
                  <a:gd name="connsiteX13" fmla="*/ 184020 w 256150"/>
                  <a:gd name="connsiteY13" fmla="*/ 92271 h 219557"/>
                  <a:gd name="connsiteX14" fmla="*/ 224638 w 256150"/>
                  <a:gd name="connsiteY14" fmla="*/ 113128 h 219557"/>
                  <a:gd name="connsiteX15" fmla="*/ 226468 w 256150"/>
                  <a:gd name="connsiteY15" fmla="*/ 113860 h 219557"/>
                  <a:gd name="connsiteX16" fmla="*/ 232689 w 256150"/>
                  <a:gd name="connsiteY16" fmla="*/ 116788 h 219557"/>
                  <a:gd name="connsiteX17" fmla="*/ 239276 w 256150"/>
                  <a:gd name="connsiteY17" fmla="*/ 120081 h 219557"/>
                  <a:gd name="connsiteX18" fmla="*/ 245862 w 256150"/>
                  <a:gd name="connsiteY18" fmla="*/ 123009 h 219557"/>
                  <a:gd name="connsiteX19" fmla="*/ 248424 w 256150"/>
                  <a:gd name="connsiteY19" fmla="*/ 124106 h 219557"/>
                  <a:gd name="connsiteX20" fmla="*/ 250985 w 256150"/>
                  <a:gd name="connsiteY20" fmla="*/ 125204 h 219557"/>
                  <a:gd name="connsiteX21" fmla="*/ 224638 w 256150"/>
                  <a:gd name="connsiteY21" fmla="*/ 112397 h 219557"/>
                  <a:gd name="connsiteX22" fmla="*/ 132790 w 256150"/>
                  <a:gd name="connsiteY22" fmla="*/ 61166 h 219557"/>
                  <a:gd name="connsiteX23" fmla="*/ 68753 w 256150"/>
                  <a:gd name="connsiteY23" fmla="*/ 30429 h 219557"/>
                  <a:gd name="connsiteX24" fmla="*/ 48627 w 256150"/>
                  <a:gd name="connsiteY24" fmla="*/ 27501 h 219557"/>
                  <a:gd name="connsiteX25" fmla="*/ 37283 w 256150"/>
                  <a:gd name="connsiteY25" fmla="*/ 30794 h 219557"/>
                  <a:gd name="connsiteX26" fmla="*/ 29232 w 256150"/>
                  <a:gd name="connsiteY26" fmla="*/ 41040 h 219557"/>
                  <a:gd name="connsiteX27" fmla="*/ 28135 w 256150"/>
                  <a:gd name="connsiteY27" fmla="*/ 62996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150" h="219557">
                    <a:moveTo>
                      <a:pt x="28135" y="62996"/>
                    </a:moveTo>
                    <a:cubicBezTo>
                      <a:pt x="29232" y="69949"/>
                      <a:pt x="30696" y="76901"/>
                      <a:pt x="32526" y="83854"/>
                    </a:cubicBezTo>
                    <a:cubicBezTo>
                      <a:pt x="40210" y="110933"/>
                      <a:pt x="52286" y="136548"/>
                      <a:pt x="64728" y="162529"/>
                    </a:cubicBezTo>
                    <a:cubicBezTo>
                      <a:pt x="71680" y="176800"/>
                      <a:pt x="78999" y="191071"/>
                      <a:pt x="87415" y="205343"/>
                    </a:cubicBezTo>
                    <a:cubicBezTo>
                      <a:pt x="90708" y="204977"/>
                      <a:pt x="94002" y="204245"/>
                      <a:pt x="96929" y="203879"/>
                    </a:cubicBezTo>
                    <a:cubicBezTo>
                      <a:pt x="100223" y="203147"/>
                      <a:pt x="103516" y="202781"/>
                      <a:pt x="106443" y="202049"/>
                    </a:cubicBezTo>
                    <a:cubicBezTo>
                      <a:pt x="97295" y="186680"/>
                      <a:pt x="88513" y="170579"/>
                      <a:pt x="80097" y="154844"/>
                    </a:cubicBezTo>
                    <a:cubicBezTo>
                      <a:pt x="73144" y="142403"/>
                      <a:pt x="66923" y="129595"/>
                      <a:pt x="61068" y="117520"/>
                    </a:cubicBezTo>
                    <a:cubicBezTo>
                      <a:pt x="54847" y="105078"/>
                      <a:pt x="49359" y="92636"/>
                      <a:pt x="44967" y="80195"/>
                    </a:cubicBezTo>
                    <a:cubicBezTo>
                      <a:pt x="42772" y="73974"/>
                      <a:pt x="40942" y="67753"/>
                      <a:pt x="39844" y="61532"/>
                    </a:cubicBezTo>
                    <a:cubicBezTo>
                      <a:pt x="38747" y="55312"/>
                      <a:pt x="38015" y="49091"/>
                      <a:pt x="39478" y="44700"/>
                    </a:cubicBezTo>
                    <a:cubicBezTo>
                      <a:pt x="41308" y="35186"/>
                      <a:pt x="55579" y="35917"/>
                      <a:pt x="66923" y="38845"/>
                    </a:cubicBezTo>
                    <a:cubicBezTo>
                      <a:pt x="90343" y="45066"/>
                      <a:pt x="111566" y="55678"/>
                      <a:pt x="131327" y="65192"/>
                    </a:cubicBezTo>
                    <a:cubicBezTo>
                      <a:pt x="150721" y="74706"/>
                      <a:pt x="168285" y="84220"/>
                      <a:pt x="184020" y="92271"/>
                    </a:cubicBezTo>
                    <a:cubicBezTo>
                      <a:pt x="199755" y="100321"/>
                      <a:pt x="213295" y="107639"/>
                      <a:pt x="224638" y="113128"/>
                    </a:cubicBezTo>
                    <a:cubicBezTo>
                      <a:pt x="225370" y="113494"/>
                      <a:pt x="226102" y="113860"/>
                      <a:pt x="226468" y="113860"/>
                    </a:cubicBezTo>
                    <a:cubicBezTo>
                      <a:pt x="228664" y="114958"/>
                      <a:pt x="230859" y="116056"/>
                      <a:pt x="232689" y="116788"/>
                    </a:cubicBezTo>
                    <a:cubicBezTo>
                      <a:pt x="234884" y="117886"/>
                      <a:pt x="237080" y="118983"/>
                      <a:pt x="239276" y="120081"/>
                    </a:cubicBezTo>
                    <a:cubicBezTo>
                      <a:pt x="241471" y="121179"/>
                      <a:pt x="243667" y="122277"/>
                      <a:pt x="245862" y="123009"/>
                    </a:cubicBezTo>
                    <a:cubicBezTo>
                      <a:pt x="246960" y="123375"/>
                      <a:pt x="247692" y="123740"/>
                      <a:pt x="248424" y="124106"/>
                    </a:cubicBezTo>
                    <a:cubicBezTo>
                      <a:pt x="249156" y="124472"/>
                      <a:pt x="250253" y="124838"/>
                      <a:pt x="250985" y="125204"/>
                    </a:cubicBezTo>
                    <a:cubicBezTo>
                      <a:pt x="244765" y="122277"/>
                      <a:pt x="235616" y="118251"/>
                      <a:pt x="224638" y="112397"/>
                    </a:cubicBezTo>
                    <a:cubicBezTo>
                      <a:pt x="201951" y="101053"/>
                      <a:pt x="170847" y="82756"/>
                      <a:pt x="132790" y="61166"/>
                    </a:cubicBezTo>
                    <a:cubicBezTo>
                      <a:pt x="113762" y="50555"/>
                      <a:pt x="93270" y="38479"/>
                      <a:pt x="68753" y="30429"/>
                    </a:cubicBezTo>
                    <a:cubicBezTo>
                      <a:pt x="62532" y="28599"/>
                      <a:pt x="55945" y="27135"/>
                      <a:pt x="48627" y="27501"/>
                    </a:cubicBezTo>
                    <a:cubicBezTo>
                      <a:pt x="44967" y="27867"/>
                      <a:pt x="40942" y="28599"/>
                      <a:pt x="37283" y="30794"/>
                    </a:cubicBezTo>
                    <a:cubicBezTo>
                      <a:pt x="33624" y="32990"/>
                      <a:pt x="30696" y="37015"/>
                      <a:pt x="29232" y="41040"/>
                    </a:cubicBezTo>
                    <a:cubicBezTo>
                      <a:pt x="26671" y="48725"/>
                      <a:pt x="27403" y="56044"/>
                      <a:pt x="28135" y="62996"/>
                    </a:cubicBezTo>
                    <a:close/>
                  </a:path>
                </a:pathLst>
              </a:custGeom>
              <a:solidFill>
                <a:srgbClr val="9D9D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32E52DEE-C968-4BFC-82EF-21854AA14A96}"/>
                  </a:ext>
                </a:extLst>
              </p:cNvPr>
              <p:cNvSpPr/>
              <p:nvPr/>
            </p:nvSpPr>
            <p:spPr>
              <a:xfrm>
                <a:off x="5281921" y="2887414"/>
                <a:ext cx="1610087" cy="1866237"/>
              </a:xfrm>
              <a:custGeom>
                <a:avLst/>
                <a:gdLst>
                  <a:gd name="connsiteX0" fmla="*/ 1596069 w 1610086"/>
                  <a:gd name="connsiteY0" fmla="*/ 1225862 h 1866237"/>
                  <a:gd name="connsiteX1" fmla="*/ 1482265 w 1610086"/>
                  <a:gd name="connsiteY1" fmla="*/ 1198417 h 1866237"/>
                  <a:gd name="connsiteX2" fmla="*/ 1470189 w 1610086"/>
                  <a:gd name="connsiteY2" fmla="*/ 1333811 h 1866237"/>
                  <a:gd name="connsiteX3" fmla="*/ 814811 w 1610086"/>
                  <a:gd name="connsiteY3" fmla="*/ 1870262 h 1866237"/>
                  <a:gd name="connsiteX4" fmla="*/ 147356 w 1610086"/>
                  <a:gd name="connsiteY4" fmla="*/ 1198783 h 1866237"/>
                  <a:gd name="connsiteX5" fmla="*/ 34650 w 1610086"/>
                  <a:gd name="connsiteY5" fmla="*/ 1228789 h 1866237"/>
                  <a:gd name="connsiteX6" fmla="*/ 28429 w 1610086"/>
                  <a:gd name="connsiteY6" fmla="*/ 1140234 h 1866237"/>
                  <a:gd name="connsiteX7" fmla="*/ 40505 w 1610086"/>
                  <a:gd name="connsiteY7" fmla="*/ 1027162 h 1866237"/>
                  <a:gd name="connsiteX8" fmla="*/ 45628 w 1610086"/>
                  <a:gd name="connsiteY8" fmla="*/ 996058 h 1866237"/>
                  <a:gd name="connsiteX9" fmla="*/ 324466 w 1610086"/>
                  <a:gd name="connsiteY9" fmla="*/ 414597 h 1866237"/>
                  <a:gd name="connsiteX10" fmla="*/ 615013 w 1610086"/>
                  <a:gd name="connsiteY10" fmla="*/ 84530 h 1866237"/>
                  <a:gd name="connsiteX11" fmla="*/ 815176 w 1610086"/>
                  <a:gd name="connsiteY11" fmla="*/ 27445 h 1866237"/>
                  <a:gd name="connsiteX12" fmla="*/ 1305521 w 1610086"/>
                  <a:gd name="connsiteY12" fmla="*/ 414231 h 1866237"/>
                  <a:gd name="connsiteX13" fmla="*/ 1601923 w 1610086"/>
                  <a:gd name="connsiteY13" fmla="*/ 1140234 h 1866237"/>
                  <a:gd name="connsiteX14" fmla="*/ 1596069 w 1610086"/>
                  <a:gd name="connsiteY14" fmla="*/ 1225862 h 186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10086" h="1866237">
                    <a:moveTo>
                      <a:pt x="1596069" y="1225862"/>
                    </a:moveTo>
                    <a:cubicBezTo>
                      <a:pt x="1580334" y="1277824"/>
                      <a:pt x="1537520" y="1259161"/>
                      <a:pt x="1482265" y="1198417"/>
                    </a:cubicBezTo>
                    <a:cubicBezTo>
                      <a:pt x="1480435" y="1246720"/>
                      <a:pt x="1476410" y="1291729"/>
                      <a:pt x="1470189" y="1333811"/>
                    </a:cubicBezTo>
                    <a:cubicBezTo>
                      <a:pt x="1409445" y="1739992"/>
                      <a:pt x="1139389" y="1870262"/>
                      <a:pt x="814811" y="1870262"/>
                    </a:cubicBezTo>
                    <a:cubicBezTo>
                      <a:pt x="456932" y="1870262"/>
                      <a:pt x="164555" y="1711815"/>
                      <a:pt x="147356" y="1198783"/>
                    </a:cubicBezTo>
                    <a:cubicBezTo>
                      <a:pt x="93199" y="1258429"/>
                      <a:pt x="50751" y="1277458"/>
                      <a:pt x="34650" y="1228789"/>
                    </a:cubicBezTo>
                    <a:cubicBezTo>
                      <a:pt x="28429" y="1210127"/>
                      <a:pt x="25868" y="1180852"/>
                      <a:pt x="28429" y="1140234"/>
                    </a:cubicBezTo>
                    <a:cubicBezTo>
                      <a:pt x="30625" y="1101446"/>
                      <a:pt x="34650" y="1063755"/>
                      <a:pt x="40505" y="1027162"/>
                    </a:cubicBezTo>
                    <a:cubicBezTo>
                      <a:pt x="41969" y="1016550"/>
                      <a:pt x="43798" y="1006304"/>
                      <a:pt x="45628" y="996058"/>
                    </a:cubicBezTo>
                    <a:cubicBezTo>
                      <a:pt x="92833" y="739176"/>
                      <a:pt x="218712" y="541575"/>
                      <a:pt x="324466" y="414597"/>
                    </a:cubicBezTo>
                    <a:cubicBezTo>
                      <a:pt x="402775" y="267494"/>
                      <a:pt x="502307" y="150031"/>
                      <a:pt x="615013" y="84530"/>
                    </a:cubicBezTo>
                    <a:cubicBezTo>
                      <a:pt x="678319" y="47937"/>
                      <a:pt x="745284" y="27445"/>
                      <a:pt x="815176" y="27445"/>
                    </a:cubicBezTo>
                    <a:cubicBezTo>
                      <a:pt x="1008753" y="27445"/>
                      <a:pt x="1183301" y="184794"/>
                      <a:pt x="1305521" y="414231"/>
                    </a:cubicBezTo>
                    <a:cubicBezTo>
                      <a:pt x="1429937" y="564262"/>
                      <a:pt x="1582895" y="811996"/>
                      <a:pt x="1601923" y="1140234"/>
                    </a:cubicBezTo>
                    <a:cubicBezTo>
                      <a:pt x="1603753" y="1179023"/>
                      <a:pt x="1601558" y="1207199"/>
                      <a:pt x="1596069" y="1225862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6F9C5C6-E499-49DE-B7DC-62EDFD51A577}"/>
                  </a:ext>
                </a:extLst>
              </p:cNvPr>
              <p:cNvSpPr/>
              <p:nvPr/>
            </p:nvSpPr>
            <p:spPr>
              <a:xfrm>
                <a:off x="5401833" y="3846148"/>
                <a:ext cx="182964" cy="402522"/>
              </a:xfrm>
              <a:custGeom>
                <a:avLst/>
                <a:gdLst>
                  <a:gd name="connsiteX0" fmla="*/ 27445 w 182964"/>
                  <a:gd name="connsiteY0" fmla="*/ 240049 h 402521"/>
                  <a:gd name="connsiteX1" fmla="*/ 39520 w 182964"/>
                  <a:gd name="connsiteY1" fmla="*/ 375443 h 402521"/>
                  <a:gd name="connsiteX2" fmla="*/ 178573 w 182964"/>
                  <a:gd name="connsiteY2" fmla="*/ 173816 h 402521"/>
                  <a:gd name="connsiteX3" fmla="*/ 176012 w 182964"/>
                  <a:gd name="connsiteY3" fmla="*/ 84164 h 402521"/>
                  <a:gd name="connsiteX4" fmla="*/ 177110 w 182964"/>
                  <a:gd name="connsiteY4" fmla="*/ 27445 h 402521"/>
                  <a:gd name="connsiteX5" fmla="*/ 27445 w 182964"/>
                  <a:gd name="connsiteY5" fmla="*/ 240049 h 402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64" h="402521">
                    <a:moveTo>
                      <a:pt x="27445" y="240049"/>
                    </a:moveTo>
                    <a:cubicBezTo>
                      <a:pt x="29274" y="288352"/>
                      <a:pt x="33300" y="333361"/>
                      <a:pt x="39520" y="375443"/>
                    </a:cubicBezTo>
                    <a:cubicBezTo>
                      <a:pt x="81602" y="326043"/>
                      <a:pt x="129905" y="255052"/>
                      <a:pt x="178573" y="173816"/>
                    </a:cubicBezTo>
                    <a:cubicBezTo>
                      <a:pt x="176744" y="145274"/>
                      <a:pt x="176012" y="115634"/>
                      <a:pt x="176012" y="84164"/>
                    </a:cubicBezTo>
                    <a:cubicBezTo>
                      <a:pt x="176012" y="65135"/>
                      <a:pt x="176378" y="46473"/>
                      <a:pt x="177110" y="27445"/>
                    </a:cubicBezTo>
                    <a:cubicBezTo>
                      <a:pt x="124416" y="115634"/>
                      <a:pt x="71722" y="191381"/>
                      <a:pt x="27445" y="240049"/>
                    </a:cubicBezTo>
                    <a:close/>
                  </a:path>
                </a:pathLst>
              </a:custGeom>
              <a:solidFill>
                <a:srgbClr val="D7D7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0D0F3E7-FF77-4320-929B-240614F78B19}"/>
                  </a:ext>
                </a:extLst>
              </p:cNvPr>
              <p:cNvSpPr/>
              <p:nvPr/>
            </p:nvSpPr>
            <p:spPr>
              <a:xfrm>
                <a:off x="6585613" y="3845782"/>
                <a:ext cx="182964" cy="402522"/>
              </a:xfrm>
              <a:custGeom>
                <a:avLst/>
                <a:gdLst>
                  <a:gd name="connsiteX0" fmla="*/ 178573 w 182964"/>
                  <a:gd name="connsiteY0" fmla="*/ 240049 h 402521"/>
                  <a:gd name="connsiteX1" fmla="*/ 166498 w 182964"/>
                  <a:gd name="connsiteY1" fmla="*/ 375443 h 402521"/>
                  <a:gd name="connsiteX2" fmla="*/ 27445 w 182964"/>
                  <a:gd name="connsiteY2" fmla="*/ 173816 h 402521"/>
                  <a:gd name="connsiteX3" fmla="*/ 30006 w 182964"/>
                  <a:gd name="connsiteY3" fmla="*/ 84164 h 402521"/>
                  <a:gd name="connsiteX4" fmla="*/ 28908 w 182964"/>
                  <a:gd name="connsiteY4" fmla="*/ 27445 h 402521"/>
                  <a:gd name="connsiteX5" fmla="*/ 178573 w 182964"/>
                  <a:gd name="connsiteY5" fmla="*/ 240049 h 402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64" h="402521">
                    <a:moveTo>
                      <a:pt x="178573" y="240049"/>
                    </a:moveTo>
                    <a:cubicBezTo>
                      <a:pt x="176744" y="288352"/>
                      <a:pt x="172718" y="333361"/>
                      <a:pt x="166498" y="375443"/>
                    </a:cubicBezTo>
                    <a:cubicBezTo>
                      <a:pt x="124416" y="326043"/>
                      <a:pt x="76113" y="255052"/>
                      <a:pt x="27445" y="173816"/>
                    </a:cubicBezTo>
                    <a:cubicBezTo>
                      <a:pt x="29274" y="145274"/>
                      <a:pt x="30006" y="115634"/>
                      <a:pt x="30006" y="84164"/>
                    </a:cubicBezTo>
                    <a:cubicBezTo>
                      <a:pt x="30006" y="65135"/>
                      <a:pt x="29640" y="46473"/>
                      <a:pt x="28908" y="27445"/>
                    </a:cubicBezTo>
                    <a:cubicBezTo>
                      <a:pt x="81602" y="115999"/>
                      <a:pt x="133930" y="191381"/>
                      <a:pt x="178573" y="240049"/>
                    </a:cubicBezTo>
                    <a:close/>
                  </a:path>
                </a:pathLst>
              </a:custGeom>
              <a:solidFill>
                <a:srgbClr val="D7D7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5DA6F16-8313-400A-B0D3-DD8041241A6E}"/>
                  </a:ext>
                </a:extLst>
              </p:cNvPr>
              <p:cNvSpPr/>
              <p:nvPr/>
            </p:nvSpPr>
            <p:spPr>
              <a:xfrm>
                <a:off x="5550766" y="2894001"/>
                <a:ext cx="1061194" cy="1683273"/>
              </a:xfrm>
              <a:custGeom>
                <a:avLst/>
                <a:gdLst>
                  <a:gd name="connsiteX0" fmla="*/ 1064853 w 1061193"/>
                  <a:gd name="connsiteY0" fmla="*/ 1036311 h 1683272"/>
                  <a:gd name="connsiteX1" fmla="*/ 1062292 w 1061193"/>
                  <a:gd name="connsiteY1" fmla="*/ 1125963 h 1683272"/>
                  <a:gd name="connsiteX2" fmla="*/ 546332 w 1061193"/>
                  <a:gd name="connsiteY2" fmla="*/ 1683639 h 1683272"/>
                  <a:gd name="connsiteX3" fmla="*/ 27445 w 1061193"/>
                  <a:gd name="connsiteY3" fmla="*/ 1036311 h 1683272"/>
                  <a:gd name="connsiteX4" fmla="*/ 546332 w 1061193"/>
                  <a:gd name="connsiteY4" fmla="*/ 27445 h 1683272"/>
                  <a:gd name="connsiteX5" fmla="*/ 845662 w 1061193"/>
                  <a:gd name="connsiteY5" fmla="*/ 229071 h 1683272"/>
                  <a:gd name="connsiteX6" fmla="*/ 971175 w 1061193"/>
                  <a:gd name="connsiteY6" fmla="*/ 483392 h 1683272"/>
                  <a:gd name="connsiteX7" fmla="*/ 1064121 w 1061193"/>
                  <a:gd name="connsiteY7" fmla="*/ 979591 h 1683272"/>
                  <a:gd name="connsiteX8" fmla="*/ 1064853 w 1061193"/>
                  <a:gd name="connsiteY8" fmla="*/ 1036311 h 1683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1193" h="1683272">
                    <a:moveTo>
                      <a:pt x="1064853" y="1036311"/>
                    </a:moveTo>
                    <a:cubicBezTo>
                      <a:pt x="1064853" y="1067414"/>
                      <a:pt x="1063755" y="1097421"/>
                      <a:pt x="1062292" y="1125963"/>
                    </a:cubicBezTo>
                    <a:cubicBezTo>
                      <a:pt x="1035579" y="1550806"/>
                      <a:pt x="814558" y="1683639"/>
                      <a:pt x="546332" y="1683639"/>
                    </a:cubicBezTo>
                    <a:cubicBezTo>
                      <a:pt x="259809" y="1683639"/>
                      <a:pt x="27445" y="1532144"/>
                      <a:pt x="27445" y="1036311"/>
                    </a:cubicBezTo>
                    <a:cubicBezTo>
                      <a:pt x="27445" y="540477"/>
                      <a:pt x="259809" y="27445"/>
                      <a:pt x="546332" y="27445"/>
                    </a:cubicBezTo>
                    <a:cubicBezTo>
                      <a:pt x="657574" y="27445"/>
                      <a:pt x="761132" y="105022"/>
                      <a:pt x="845662" y="229071"/>
                    </a:cubicBezTo>
                    <a:cubicBezTo>
                      <a:pt x="894330" y="300428"/>
                      <a:pt x="936778" y="387153"/>
                      <a:pt x="971175" y="483392"/>
                    </a:cubicBezTo>
                    <a:cubicBezTo>
                      <a:pt x="1024601" y="633423"/>
                      <a:pt x="1058266" y="806141"/>
                      <a:pt x="1064121" y="979591"/>
                    </a:cubicBezTo>
                    <a:cubicBezTo>
                      <a:pt x="1064487" y="998254"/>
                      <a:pt x="1064853" y="1017282"/>
                      <a:pt x="1064853" y="1036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9AB7217-5B56-4F32-B22B-D9F27406C36A}"/>
                  </a:ext>
                </a:extLst>
              </p:cNvPr>
              <p:cNvSpPr/>
              <p:nvPr/>
            </p:nvSpPr>
            <p:spPr>
              <a:xfrm>
                <a:off x="5634198" y="2348035"/>
                <a:ext cx="914822" cy="878229"/>
              </a:xfrm>
              <a:custGeom>
                <a:avLst/>
                <a:gdLst>
                  <a:gd name="connsiteX0" fmla="*/ 897623 w 914822"/>
                  <a:gd name="connsiteY0" fmla="*/ 442042 h 878229"/>
                  <a:gd name="connsiteX1" fmla="*/ 462534 w 914822"/>
                  <a:gd name="connsiteY1" fmla="*/ 856639 h 878229"/>
                  <a:gd name="connsiteX2" fmla="*/ 27445 w 914822"/>
                  <a:gd name="connsiteY2" fmla="*/ 442042 h 878229"/>
                  <a:gd name="connsiteX3" fmla="*/ 462534 w 914822"/>
                  <a:gd name="connsiteY3" fmla="*/ 27445 h 878229"/>
                  <a:gd name="connsiteX4" fmla="*/ 897623 w 914822"/>
                  <a:gd name="connsiteY4" fmla="*/ 442042 h 87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822" h="878229">
                    <a:moveTo>
                      <a:pt x="897623" y="442042"/>
                    </a:moveTo>
                    <a:cubicBezTo>
                      <a:pt x="897623" y="671018"/>
                      <a:pt x="702827" y="856639"/>
                      <a:pt x="462534" y="856639"/>
                    </a:cubicBezTo>
                    <a:cubicBezTo>
                      <a:pt x="222241" y="856639"/>
                      <a:pt x="27445" y="671018"/>
                      <a:pt x="27445" y="442042"/>
                    </a:cubicBezTo>
                    <a:cubicBezTo>
                      <a:pt x="27445" y="213066"/>
                      <a:pt x="222241" y="27445"/>
                      <a:pt x="462534" y="27445"/>
                    </a:cubicBezTo>
                    <a:cubicBezTo>
                      <a:pt x="702827" y="27445"/>
                      <a:pt x="897623" y="213066"/>
                      <a:pt x="897623" y="442042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EFFBBDE-48A9-46E5-8585-7A64484F15A8}"/>
                  </a:ext>
                </a:extLst>
              </p:cNvPr>
              <p:cNvSpPr/>
              <p:nvPr/>
            </p:nvSpPr>
            <p:spPr>
              <a:xfrm>
                <a:off x="5701166" y="2596867"/>
                <a:ext cx="768451" cy="622079"/>
              </a:xfrm>
              <a:custGeom>
                <a:avLst/>
                <a:gdLst>
                  <a:gd name="connsiteX0" fmla="*/ 395566 w 768450"/>
                  <a:gd name="connsiteY0" fmla="*/ 621347 h 622079"/>
                  <a:gd name="connsiteX1" fmla="*/ 49763 w 768450"/>
                  <a:gd name="connsiteY1" fmla="*/ 193210 h 622079"/>
                  <a:gd name="connsiteX2" fmla="*/ 169056 w 768450"/>
                  <a:gd name="connsiteY2" fmla="*/ 27445 h 622079"/>
                  <a:gd name="connsiteX3" fmla="*/ 263831 w 768450"/>
                  <a:gd name="connsiteY3" fmla="*/ 284693 h 622079"/>
                  <a:gd name="connsiteX4" fmla="*/ 395200 w 768450"/>
                  <a:gd name="connsiteY4" fmla="*/ 367027 h 622079"/>
                  <a:gd name="connsiteX5" fmla="*/ 526568 w 768450"/>
                  <a:gd name="connsiteY5" fmla="*/ 284693 h 622079"/>
                  <a:gd name="connsiteX6" fmla="*/ 621344 w 768450"/>
                  <a:gd name="connsiteY6" fmla="*/ 27445 h 622079"/>
                  <a:gd name="connsiteX7" fmla="*/ 740636 w 768450"/>
                  <a:gd name="connsiteY7" fmla="*/ 193210 h 622079"/>
                  <a:gd name="connsiteX8" fmla="*/ 395566 w 768450"/>
                  <a:gd name="connsiteY8" fmla="*/ 621347 h 62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8450" h="622079">
                    <a:moveTo>
                      <a:pt x="395566" y="621347"/>
                    </a:moveTo>
                    <a:cubicBezTo>
                      <a:pt x="155516" y="621347"/>
                      <a:pt x="-40256" y="418989"/>
                      <a:pt x="49763" y="193210"/>
                    </a:cubicBezTo>
                    <a:cubicBezTo>
                      <a:pt x="42078" y="96971"/>
                      <a:pt x="98797" y="27445"/>
                      <a:pt x="169056" y="27445"/>
                    </a:cubicBezTo>
                    <a:cubicBezTo>
                      <a:pt x="239314" y="27445"/>
                      <a:pt x="341408" y="117097"/>
                      <a:pt x="263831" y="284693"/>
                    </a:cubicBezTo>
                    <a:cubicBezTo>
                      <a:pt x="319818" y="367027"/>
                      <a:pt x="395200" y="367027"/>
                      <a:pt x="395200" y="367027"/>
                    </a:cubicBezTo>
                    <a:cubicBezTo>
                      <a:pt x="395200" y="367027"/>
                      <a:pt x="470581" y="367027"/>
                      <a:pt x="526568" y="284693"/>
                    </a:cubicBezTo>
                    <a:cubicBezTo>
                      <a:pt x="448991" y="116731"/>
                      <a:pt x="551085" y="27445"/>
                      <a:pt x="621344" y="27445"/>
                    </a:cubicBezTo>
                    <a:cubicBezTo>
                      <a:pt x="691602" y="27445"/>
                      <a:pt x="748321" y="96971"/>
                      <a:pt x="740636" y="193210"/>
                    </a:cubicBezTo>
                    <a:cubicBezTo>
                      <a:pt x="830655" y="418623"/>
                      <a:pt x="635615" y="621347"/>
                      <a:pt x="395566" y="6213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C683E8B-2A6C-4AF6-9429-128F30BB7F91}"/>
                  </a:ext>
                </a:extLst>
              </p:cNvPr>
              <p:cNvSpPr/>
              <p:nvPr/>
            </p:nvSpPr>
            <p:spPr>
              <a:xfrm>
                <a:off x="5983660" y="2725674"/>
                <a:ext cx="219557" cy="219557"/>
              </a:xfrm>
              <a:custGeom>
                <a:avLst/>
                <a:gdLst>
                  <a:gd name="connsiteX0" fmla="*/ 197968 w 219557"/>
                  <a:gd name="connsiteY0" fmla="*/ 153324 h 219557"/>
                  <a:gd name="connsiteX1" fmla="*/ 112706 w 219557"/>
                  <a:gd name="connsiteY1" fmla="*/ 195406 h 219557"/>
                  <a:gd name="connsiteX2" fmla="*/ 27445 w 219557"/>
                  <a:gd name="connsiteY2" fmla="*/ 153324 h 219557"/>
                  <a:gd name="connsiteX3" fmla="*/ 112706 w 219557"/>
                  <a:gd name="connsiteY3" fmla="*/ 27445 h 219557"/>
                  <a:gd name="connsiteX4" fmla="*/ 197968 w 219557"/>
                  <a:gd name="connsiteY4" fmla="*/ 153324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557" h="219557">
                    <a:moveTo>
                      <a:pt x="197968" y="153324"/>
                    </a:moveTo>
                    <a:lnTo>
                      <a:pt x="112706" y="195406"/>
                    </a:lnTo>
                    <a:lnTo>
                      <a:pt x="27445" y="153324"/>
                    </a:lnTo>
                    <a:cubicBezTo>
                      <a:pt x="41716" y="97337"/>
                      <a:pt x="78309" y="27445"/>
                      <a:pt x="112706" y="27445"/>
                    </a:cubicBezTo>
                    <a:cubicBezTo>
                      <a:pt x="147103" y="27811"/>
                      <a:pt x="183696" y="97703"/>
                      <a:pt x="197968" y="153324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0716CAD4-3111-4B97-9C27-3CC0E3DCCAF8}"/>
                  </a:ext>
                </a:extLst>
              </p:cNvPr>
              <p:cNvSpPr/>
              <p:nvPr/>
            </p:nvSpPr>
            <p:spPr>
              <a:xfrm>
                <a:off x="6068921" y="2725674"/>
                <a:ext cx="109779" cy="219557"/>
              </a:xfrm>
              <a:custGeom>
                <a:avLst/>
                <a:gdLst>
                  <a:gd name="connsiteX0" fmla="*/ 112706 w 109778"/>
                  <a:gd name="connsiteY0" fmla="*/ 153324 h 219557"/>
                  <a:gd name="connsiteX1" fmla="*/ 27445 w 109778"/>
                  <a:gd name="connsiteY1" fmla="*/ 195406 h 219557"/>
                  <a:gd name="connsiteX2" fmla="*/ 27445 w 109778"/>
                  <a:gd name="connsiteY2" fmla="*/ 27445 h 219557"/>
                  <a:gd name="connsiteX3" fmla="*/ 112706 w 109778"/>
                  <a:gd name="connsiteY3" fmla="*/ 153324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778" h="219557">
                    <a:moveTo>
                      <a:pt x="112706" y="153324"/>
                    </a:moveTo>
                    <a:lnTo>
                      <a:pt x="27445" y="195406"/>
                    </a:lnTo>
                    <a:lnTo>
                      <a:pt x="27445" y="27445"/>
                    </a:lnTo>
                    <a:cubicBezTo>
                      <a:pt x="61842" y="27811"/>
                      <a:pt x="98435" y="97703"/>
                      <a:pt x="112706" y="153324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C8A34501-A175-4AE9-9C04-8E5292BA84EB}"/>
                  </a:ext>
                </a:extLst>
              </p:cNvPr>
              <p:cNvSpPr/>
              <p:nvPr/>
            </p:nvSpPr>
            <p:spPr>
              <a:xfrm>
                <a:off x="5996101" y="2851553"/>
                <a:ext cx="182964" cy="73186"/>
              </a:xfrm>
              <a:custGeom>
                <a:avLst/>
                <a:gdLst>
                  <a:gd name="connsiteX0" fmla="*/ 173084 w 182964"/>
                  <a:gd name="connsiteY0" fmla="*/ 27445 h 73185"/>
                  <a:gd name="connsiteX1" fmla="*/ 100264 w 182964"/>
                  <a:gd name="connsiteY1" fmla="*/ 59646 h 73185"/>
                  <a:gd name="connsiteX2" fmla="*/ 27445 w 182964"/>
                  <a:gd name="connsiteY2" fmla="*/ 27445 h 73185"/>
                  <a:gd name="connsiteX3" fmla="*/ 86725 w 182964"/>
                  <a:gd name="connsiteY3" fmla="*/ 40618 h 73185"/>
                  <a:gd name="connsiteX4" fmla="*/ 100264 w 182964"/>
                  <a:gd name="connsiteY4" fmla="*/ 42082 h 73185"/>
                  <a:gd name="connsiteX5" fmla="*/ 113804 w 182964"/>
                  <a:gd name="connsiteY5" fmla="*/ 40618 h 73185"/>
                  <a:gd name="connsiteX6" fmla="*/ 173084 w 182964"/>
                  <a:gd name="connsiteY6" fmla="*/ 27445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64" h="73185">
                    <a:moveTo>
                      <a:pt x="173084" y="27445"/>
                    </a:moveTo>
                    <a:lnTo>
                      <a:pt x="100264" y="59646"/>
                    </a:lnTo>
                    <a:lnTo>
                      <a:pt x="27445" y="27445"/>
                    </a:lnTo>
                    <a:lnTo>
                      <a:pt x="86725" y="40618"/>
                    </a:lnTo>
                    <a:cubicBezTo>
                      <a:pt x="91116" y="41716"/>
                      <a:pt x="95873" y="42082"/>
                      <a:pt x="100264" y="42082"/>
                    </a:cubicBezTo>
                    <a:cubicBezTo>
                      <a:pt x="104656" y="42082"/>
                      <a:pt x="109413" y="41716"/>
                      <a:pt x="113804" y="40618"/>
                    </a:cubicBezTo>
                    <a:lnTo>
                      <a:pt x="173084" y="27445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99109A87-D020-472A-B7DA-8ACE08946448}"/>
                  </a:ext>
                </a:extLst>
              </p:cNvPr>
              <p:cNvSpPr/>
              <p:nvPr/>
            </p:nvSpPr>
            <p:spPr>
              <a:xfrm>
                <a:off x="5795938" y="2730431"/>
                <a:ext cx="109779" cy="109779"/>
              </a:xfrm>
              <a:custGeom>
                <a:avLst/>
                <a:gdLst>
                  <a:gd name="connsiteX0" fmla="*/ 115633 w 109778"/>
                  <a:gd name="connsiteY0" fmla="*/ 59646 h 109778"/>
                  <a:gd name="connsiteX1" fmla="*/ 107949 w 109778"/>
                  <a:gd name="connsiteY1" fmla="*/ 65135 h 109778"/>
                  <a:gd name="connsiteX2" fmla="*/ 100265 w 109778"/>
                  <a:gd name="connsiteY2" fmla="*/ 73552 h 109778"/>
                  <a:gd name="connsiteX3" fmla="*/ 71722 w 109778"/>
                  <a:gd name="connsiteY3" fmla="*/ 91482 h 109778"/>
                  <a:gd name="connsiteX4" fmla="*/ 42814 w 109778"/>
                  <a:gd name="connsiteY4" fmla="*/ 73552 h 109778"/>
                  <a:gd name="connsiteX5" fmla="*/ 35129 w 109778"/>
                  <a:gd name="connsiteY5" fmla="*/ 65135 h 109778"/>
                  <a:gd name="connsiteX6" fmla="*/ 27445 w 109778"/>
                  <a:gd name="connsiteY6" fmla="*/ 59646 h 109778"/>
                  <a:gd name="connsiteX7" fmla="*/ 35129 w 109778"/>
                  <a:gd name="connsiteY7" fmla="*/ 54157 h 109778"/>
                  <a:gd name="connsiteX8" fmla="*/ 42814 w 109778"/>
                  <a:gd name="connsiteY8" fmla="*/ 45741 h 109778"/>
                  <a:gd name="connsiteX9" fmla="*/ 71722 w 109778"/>
                  <a:gd name="connsiteY9" fmla="*/ 27445 h 109778"/>
                  <a:gd name="connsiteX10" fmla="*/ 100630 w 109778"/>
                  <a:gd name="connsiteY10" fmla="*/ 45375 h 109778"/>
                  <a:gd name="connsiteX11" fmla="*/ 108315 w 109778"/>
                  <a:gd name="connsiteY11" fmla="*/ 53792 h 109778"/>
                  <a:gd name="connsiteX12" fmla="*/ 115633 w 109778"/>
                  <a:gd name="connsiteY12" fmla="*/ 59646 h 10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78" h="109778">
                    <a:moveTo>
                      <a:pt x="115633" y="59646"/>
                    </a:moveTo>
                    <a:cubicBezTo>
                      <a:pt x="115633" y="59646"/>
                      <a:pt x="112706" y="62208"/>
                      <a:pt x="107949" y="65135"/>
                    </a:cubicBezTo>
                    <a:cubicBezTo>
                      <a:pt x="104656" y="67331"/>
                      <a:pt x="102094" y="70258"/>
                      <a:pt x="100265" y="73552"/>
                    </a:cubicBezTo>
                    <a:cubicBezTo>
                      <a:pt x="95141" y="84164"/>
                      <a:pt x="84164" y="91482"/>
                      <a:pt x="71722" y="91482"/>
                    </a:cubicBezTo>
                    <a:cubicBezTo>
                      <a:pt x="58915" y="91482"/>
                      <a:pt x="48303" y="84164"/>
                      <a:pt x="42814" y="73552"/>
                    </a:cubicBezTo>
                    <a:cubicBezTo>
                      <a:pt x="40984" y="69892"/>
                      <a:pt x="38423" y="66965"/>
                      <a:pt x="35129" y="65135"/>
                    </a:cubicBezTo>
                    <a:cubicBezTo>
                      <a:pt x="30006" y="62208"/>
                      <a:pt x="27445" y="59646"/>
                      <a:pt x="27445" y="59646"/>
                    </a:cubicBezTo>
                    <a:cubicBezTo>
                      <a:pt x="27445" y="59646"/>
                      <a:pt x="30372" y="57085"/>
                      <a:pt x="35129" y="54157"/>
                    </a:cubicBezTo>
                    <a:cubicBezTo>
                      <a:pt x="38423" y="51962"/>
                      <a:pt x="40984" y="49034"/>
                      <a:pt x="42814" y="45741"/>
                    </a:cubicBezTo>
                    <a:cubicBezTo>
                      <a:pt x="47937" y="35129"/>
                      <a:pt x="58915" y="27445"/>
                      <a:pt x="71722" y="27445"/>
                    </a:cubicBezTo>
                    <a:cubicBezTo>
                      <a:pt x="84530" y="27445"/>
                      <a:pt x="95141" y="34763"/>
                      <a:pt x="100630" y="45375"/>
                    </a:cubicBezTo>
                    <a:cubicBezTo>
                      <a:pt x="102460" y="49034"/>
                      <a:pt x="105022" y="51962"/>
                      <a:pt x="108315" y="53792"/>
                    </a:cubicBezTo>
                    <a:cubicBezTo>
                      <a:pt x="112706" y="57085"/>
                      <a:pt x="115633" y="59646"/>
                      <a:pt x="115633" y="59646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5AC5E67-CCFE-4C2B-9075-A3732A1F263A}"/>
                  </a:ext>
                </a:extLst>
              </p:cNvPr>
              <p:cNvSpPr/>
              <p:nvPr/>
            </p:nvSpPr>
            <p:spPr>
              <a:xfrm>
                <a:off x="5812405" y="2736286"/>
                <a:ext cx="73186" cy="73186"/>
              </a:xfrm>
              <a:custGeom>
                <a:avLst/>
                <a:gdLst>
                  <a:gd name="connsiteX0" fmla="*/ 80138 w 73185"/>
                  <a:gd name="connsiteY0" fmla="*/ 53792 h 73185"/>
                  <a:gd name="connsiteX1" fmla="*/ 53792 w 73185"/>
                  <a:gd name="connsiteY1" fmla="*/ 80138 h 73185"/>
                  <a:gd name="connsiteX2" fmla="*/ 27445 w 73185"/>
                  <a:gd name="connsiteY2" fmla="*/ 53792 h 73185"/>
                  <a:gd name="connsiteX3" fmla="*/ 53792 w 73185"/>
                  <a:gd name="connsiteY3" fmla="*/ 27445 h 73185"/>
                  <a:gd name="connsiteX4" fmla="*/ 80138 w 73185"/>
                  <a:gd name="connsiteY4" fmla="*/ 53792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80138" y="53792"/>
                    </a:moveTo>
                    <a:cubicBezTo>
                      <a:pt x="80138" y="68429"/>
                      <a:pt x="68429" y="80138"/>
                      <a:pt x="53792" y="80138"/>
                    </a:cubicBezTo>
                    <a:cubicBezTo>
                      <a:pt x="39154" y="80138"/>
                      <a:pt x="27445" y="68429"/>
                      <a:pt x="27445" y="53792"/>
                    </a:cubicBezTo>
                    <a:cubicBezTo>
                      <a:pt x="27445" y="39154"/>
                      <a:pt x="39154" y="27445"/>
                      <a:pt x="53792" y="27445"/>
                    </a:cubicBezTo>
                    <a:cubicBezTo>
                      <a:pt x="68429" y="27445"/>
                      <a:pt x="80138" y="39154"/>
                      <a:pt x="80138" y="53792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4FA2099-F84C-4275-9A9F-B4B1DBB78696}"/>
                  </a:ext>
                </a:extLst>
              </p:cNvPr>
              <p:cNvSpPr/>
              <p:nvPr/>
            </p:nvSpPr>
            <p:spPr>
              <a:xfrm>
                <a:off x="5816430" y="2736652"/>
                <a:ext cx="73186" cy="73186"/>
              </a:xfrm>
              <a:custGeom>
                <a:avLst/>
                <a:gdLst>
                  <a:gd name="connsiteX0" fmla="*/ 75747 w 73185"/>
                  <a:gd name="connsiteY0" fmla="*/ 51596 h 73185"/>
                  <a:gd name="connsiteX1" fmla="*/ 51596 w 73185"/>
                  <a:gd name="connsiteY1" fmla="*/ 75747 h 73185"/>
                  <a:gd name="connsiteX2" fmla="*/ 27445 w 73185"/>
                  <a:gd name="connsiteY2" fmla="*/ 51596 h 73185"/>
                  <a:gd name="connsiteX3" fmla="*/ 51596 w 73185"/>
                  <a:gd name="connsiteY3" fmla="*/ 27445 h 73185"/>
                  <a:gd name="connsiteX4" fmla="*/ 75747 w 73185"/>
                  <a:gd name="connsiteY4" fmla="*/ 51596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75747" y="51596"/>
                    </a:moveTo>
                    <a:cubicBezTo>
                      <a:pt x="75747" y="65135"/>
                      <a:pt x="64769" y="75747"/>
                      <a:pt x="51596" y="75747"/>
                    </a:cubicBezTo>
                    <a:cubicBezTo>
                      <a:pt x="38057" y="75747"/>
                      <a:pt x="27445" y="64769"/>
                      <a:pt x="27445" y="51596"/>
                    </a:cubicBezTo>
                    <a:cubicBezTo>
                      <a:pt x="27445" y="38057"/>
                      <a:pt x="38423" y="27445"/>
                      <a:pt x="51596" y="27445"/>
                    </a:cubicBezTo>
                    <a:cubicBezTo>
                      <a:pt x="65135" y="27445"/>
                      <a:pt x="75747" y="38057"/>
                      <a:pt x="75747" y="5159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88B5AAF-65AF-4B73-8342-A0CFCC339A0D}"/>
                  </a:ext>
                </a:extLst>
              </p:cNvPr>
              <p:cNvSpPr/>
              <p:nvPr/>
            </p:nvSpPr>
            <p:spPr>
              <a:xfrm>
                <a:off x="5824847" y="2749459"/>
                <a:ext cx="36593" cy="36593"/>
              </a:xfrm>
              <a:custGeom>
                <a:avLst/>
                <a:gdLst>
                  <a:gd name="connsiteX0" fmla="*/ 38423 w 36592"/>
                  <a:gd name="connsiteY0" fmla="*/ 32934 h 36592"/>
                  <a:gd name="connsiteX1" fmla="*/ 32934 w 36592"/>
                  <a:gd name="connsiteY1" fmla="*/ 38423 h 36592"/>
                  <a:gd name="connsiteX2" fmla="*/ 27445 w 36592"/>
                  <a:gd name="connsiteY2" fmla="*/ 32934 h 36592"/>
                  <a:gd name="connsiteX3" fmla="*/ 32934 w 36592"/>
                  <a:gd name="connsiteY3" fmla="*/ 27445 h 36592"/>
                  <a:gd name="connsiteX4" fmla="*/ 38423 w 36592"/>
                  <a:gd name="connsiteY4" fmla="*/ 32934 h 3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92" h="36592">
                    <a:moveTo>
                      <a:pt x="38423" y="32934"/>
                    </a:moveTo>
                    <a:cubicBezTo>
                      <a:pt x="38423" y="35861"/>
                      <a:pt x="35861" y="38423"/>
                      <a:pt x="32934" y="38423"/>
                    </a:cubicBezTo>
                    <a:cubicBezTo>
                      <a:pt x="30006" y="38423"/>
                      <a:pt x="27445" y="35861"/>
                      <a:pt x="27445" y="32934"/>
                    </a:cubicBezTo>
                    <a:cubicBezTo>
                      <a:pt x="27445" y="30006"/>
                      <a:pt x="30006" y="27445"/>
                      <a:pt x="32934" y="27445"/>
                    </a:cubicBezTo>
                    <a:cubicBezTo>
                      <a:pt x="35861" y="27445"/>
                      <a:pt x="38423" y="29640"/>
                      <a:pt x="38423" y="32934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BE709E61-AE50-4CF3-91B8-9B2E2CB3E834}"/>
                  </a:ext>
                </a:extLst>
              </p:cNvPr>
              <p:cNvSpPr/>
              <p:nvPr/>
            </p:nvSpPr>
            <p:spPr>
              <a:xfrm>
                <a:off x="6255545" y="2730431"/>
                <a:ext cx="109779" cy="109779"/>
              </a:xfrm>
              <a:custGeom>
                <a:avLst/>
                <a:gdLst>
                  <a:gd name="connsiteX0" fmla="*/ 27445 w 109778"/>
                  <a:gd name="connsiteY0" fmla="*/ 59646 h 109778"/>
                  <a:gd name="connsiteX1" fmla="*/ 35495 w 109778"/>
                  <a:gd name="connsiteY1" fmla="*/ 65135 h 109778"/>
                  <a:gd name="connsiteX2" fmla="*/ 43180 w 109778"/>
                  <a:gd name="connsiteY2" fmla="*/ 73552 h 109778"/>
                  <a:gd name="connsiteX3" fmla="*/ 71722 w 109778"/>
                  <a:gd name="connsiteY3" fmla="*/ 91482 h 109778"/>
                  <a:gd name="connsiteX4" fmla="*/ 100630 w 109778"/>
                  <a:gd name="connsiteY4" fmla="*/ 73552 h 109778"/>
                  <a:gd name="connsiteX5" fmla="*/ 108315 w 109778"/>
                  <a:gd name="connsiteY5" fmla="*/ 65135 h 109778"/>
                  <a:gd name="connsiteX6" fmla="*/ 115999 w 109778"/>
                  <a:gd name="connsiteY6" fmla="*/ 59646 h 109778"/>
                  <a:gd name="connsiteX7" fmla="*/ 108315 w 109778"/>
                  <a:gd name="connsiteY7" fmla="*/ 54157 h 109778"/>
                  <a:gd name="connsiteX8" fmla="*/ 100630 w 109778"/>
                  <a:gd name="connsiteY8" fmla="*/ 45741 h 109778"/>
                  <a:gd name="connsiteX9" fmla="*/ 71722 w 109778"/>
                  <a:gd name="connsiteY9" fmla="*/ 27445 h 109778"/>
                  <a:gd name="connsiteX10" fmla="*/ 42814 w 109778"/>
                  <a:gd name="connsiteY10" fmla="*/ 45375 h 109778"/>
                  <a:gd name="connsiteX11" fmla="*/ 35129 w 109778"/>
                  <a:gd name="connsiteY11" fmla="*/ 53792 h 109778"/>
                  <a:gd name="connsiteX12" fmla="*/ 27445 w 109778"/>
                  <a:gd name="connsiteY12" fmla="*/ 59646 h 10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78" h="109778">
                    <a:moveTo>
                      <a:pt x="27445" y="59646"/>
                    </a:moveTo>
                    <a:cubicBezTo>
                      <a:pt x="27445" y="59646"/>
                      <a:pt x="30372" y="62208"/>
                      <a:pt x="35495" y="65135"/>
                    </a:cubicBezTo>
                    <a:cubicBezTo>
                      <a:pt x="38788" y="67331"/>
                      <a:pt x="41350" y="70258"/>
                      <a:pt x="43180" y="73552"/>
                    </a:cubicBezTo>
                    <a:cubicBezTo>
                      <a:pt x="48303" y="84164"/>
                      <a:pt x="59280" y="91482"/>
                      <a:pt x="71722" y="91482"/>
                    </a:cubicBezTo>
                    <a:cubicBezTo>
                      <a:pt x="84530" y="91482"/>
                      <a:pt x="95141" y="84164"/>
                      <a:pt x="100630" y="73552"/>
                    </a:cubicBezTo>
                    <a:cubicBezTo>
                      <a:pt x="102460" y="69892"/>
                      <a:pt x="105022" y="66965"/>
                      <a:pt x="108315" y="65135"/>
                    </a:cubicBezTo>
                    <a:cubicBezTo>
                      <a:pt x="113438" y="62208"/>
                      <a:pt x="115999" y="59646"/>
                      <a:pt x="115999" y="59646"/>
                    </a:cubicBezTo>
                    <a:cubicBezTo>
                      <a:pt x="115999" y="59646"/>
                      <a:pt x="113072" y="57085"/>
                      <a:pt x="108315" y="54157"/>
                    </a:cubicBezTo>
                    <a:cubicBezTo>
                      <a:pt x="105022" y="51962"/>
                      <a:pt x="102460" y="49034"/>
                      <a:pt x="100630" y="45741"/>
                    </a:cubicBezTo>
                    <a:cubicBezTo>
                      <a:pt x="95507" y="35129"/>
                      <a:pt x="84530" y="27445"/>
                      <a:pt x="71722" y="27445"/>
                    </a:cubicBezTo>
                    <a:cubicBezTo>
                      <a:pt x="58914" y="27445"/>
                      <a:pt x="48303" y="34763"/>
                      <a:pt x="42814" y="45375"/>
                    </a:cubicBezTo>
                    <a:cubicBezTo>
                      <a:pt x="40984" y="49034"/>
                      <a:pt x="38423" y="51962"/>
                      <a:pt x="35129" y="53792"/>
                    </a:cubicBezTo>
                    <a:cubicBezTo>
                      <a:pt x="30372" y="57085"/>
                      <a:pt x="27445" y="59646"/>
                      <a:pt x="27445" y="59646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DADE0FE-C146-4E99-BF58-C9F4C86122E1}"/>
                  </a:ext>
                </a:extLst>
              </p:cNvPr>
              <p:cNvSpPr/>
              <p:nvPr/>
            </p:nvSpPr>
            <p:spPr>
              <a:xfrm>
                <a:off x="6274207" y="2736286"/>
                <a:ext cx="73186" cy="73186"/>
              </a:xfrm>
              <a:custGeom>
                <a:avLst/>
                <a:gdLst>
                  <a:gd name="connsiteX0" fmla="*/ 27445 w 73185"/>
                  <a:gd name="connsiteY0" fmla="*/ 53792 h 73185"/>
                  <a:gd name="connsiteX1" fmla="*/ 53792 w 73185"/>
                  <a:gd name="connsiteY1" fmla="*/ 80138 h 73185"/>
                  <a:gd name="connsiteX2" fmla="*/ 80138 w 73185"/>
                  <a:gd name="connsiteY2" fmla="*/ 53792 h 73185"/>
                  <a:gd name="connsiteX3" fmla="*/ 53792 w 73185"/>
                  <a:gd name="connsiteY3" fmla="*/ 27445 h 73185"/>
                  <a:gd name="connsiteX4" fmla="*/ 27445 w 73185"/>
                  <a:gd name="connsiteY4" fmla="*/ 53792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27445" y="53792"/>
                    </a:moveTo>
                    <a:cubicBezTo>
                      <a:pt x="27445" y="68429"/>
                      <a:pt x="39154" y="80138"/>
                      <a:pt x="53792" y="80138"/>
                    </a:cubicBezTo>
                    <a:cubicBezTo>
                      <a:pt x="68429" y="80138"/>
                      <a:pt x="80138" y="68429"/>
                      <a:pt x="80138" y="53792"/>
                    </a:cubicBezTo>
                    <a:cubicBezTo>
                      <a:pt x="80138" y="39154"/>
                      <a:pt x="68429" y="27445"/>
                      <a:pt x="53792" y="27445"/>
                    </a:cubicBezTo>
                    <a:cubicBezTo>
                      <a:pt x="39154" y="27445"/>
                      <a:pt x="27445" y="39154"/>
                      <a:pt x="27445" y="53792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4E1B6396-E6ED-41EA-980B-243ED8704E03}"/>
                  </a:ext>
                </a:extLst>
              </p:cNvPr>
              <p:cNvSpPr/>
              <p:nvPr/>
            </p:nvSpPr>
            <p:spPr>
              <a:xfrm>
                <a:off x="6274573" y="2736652"/>
                <a:ext cx="73186" cy="73186"/>
              </a:xfrm>
              <a:custGeom>
                <a:avLst/>
                <a:gdLst>
                  <a:gd name="connsiteX0" fmla="*/ 27445 w 73185"/>
                  <a:gd name="connsiteY0" fmla="*/ 51596 h 73185"/>
                  <a:gd name="connsiteX1" fmla="*/ 51596 w 73185"/>
                  <a:gd name="connsiteY1" fmla="*/ 75747 h 73185"/>
                  <a:gd name="connsiteX2" fmla="*/ 75747 w 73185"/>
                  <a:gd name="connsiteY2" fmla="*/ 51596 h 73185"/>
                  <a:gd name="connsiteX3" fmla="*/ 51596 w 73185"/>
                  <a:gd name="connsiteY3" fmla="*/ 27445 h 73185"/>
                  <a:gd name="connsiteX4" fmla="*/ 27445 w 73185"/>
                  <a:gd name="connsiteY4" fmla="*/ 51596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27445" y="51596"/>
                    </a:moveTo>
                    <a:cubicBezTo>
                      <a:pt x="27445" y="65135"/>
                      <a:pt x="38423" y="75747"/>
                      <a:pt x="51596" y="75747"/>
                    </a:cubicBezTo>
                    <a:cubicBezTo>
                      <a:pt x="65135" y="75747"/>
                      <a:pt x="75747" y="64769"/>
                      <a:pt x="75747" y="51596"/>
                    </a:cubicBezTo>
                    <a:cubicBezTo>
                      <a:pt x="75747" y="38057"/>
                      <a:pt x="64769" y="27445"/>
                      <a:pt x="51596" y="27445"/>
                    </a:cubicBezTo>
                    <a:cubicBezTo>
                      <a:pt x="38423" y="27445"/>
                      <a:pt x="27445" y="38057"/>
                      <a:pt x="27445" y="5159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7E49819-88D9-42ED-93A0-5AC875E9CF02}"/>
                  </a:ext>
                </a:extLst>
              </p:cNvPr>
              <p:cNvSpPr/>
              <p:nvPr/>
            </p:nvSpPr>
            <p:spPr>
              <a:xfrm>
                <a:off x="6303848" y="2749459"/>
                <a:ext cx="36593" cy="36593"/>
              </a:xfrm>
              <a:custGeom>
                <a:avLst/>
                <a:gdLst>
                  <a:gd name="connsiteX0" fmla="*/ 27445 w 36592"/>
                  <a:gd name="connsiteY0" fmla="*/ 32934 h 36592"/>
                  <a:gd name="connsiteX1" fmla="*/ 32934 w 36592"/>
                  <a:gd name="connsiteY1" fmla="*/ 38423 h 36592"/>
                  <a:gd name="connsiteX2" fmla="*/ 38423 w 36592"/>
                  <a:gd name="connsiteY2" fmla="*/ 32934 h 36592"/>
                  <a:gd name="connsiteX3" fmla="*/ 32934 w 36592"/>
                  <a:gd name="connsiteY3" fmla="*/ 27445 h 36592"/>
                  <a:gd name="connsiteX4" fmla="*/ 27445 w 36592"/>
                  <a:gd name="connsiteY4" fmla="*/ 32934 h 3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92" h="36592">
                    <a:moveTo>
                      <a:pt x="27445" y="32934"/>
                    </a:moveTo>
                    <a:cubicBezTo>
                      <a:pt x="27445" y="35861"/>
                      <a:pt x="30006" y="38423"/>
                      <a:pt x="32934" y="38423"/>
                    </a:cubicBezTo>
                    <a:cubicBezTo>
                      <a:pt x="35861" y="38423"/>
                      <a:pt x="38423" y="35861"/>
                      <a:pt x="38423" y="32934"/>
                    </a:cubicBezTo>
                    <a:cubicBezTo>
                      <a:pt x="38423" y="30006"/>
                      <a:pt x="35861" y="27445"/>
                      <a:pt x="32934" y="27445"/>
                    </a:cubicBezTo>
                    <a:cubicBezTo>
                      <a:pt x="29640" y="27445"/>
                      <a:pt x="27445" y="29640"/>
                      <a:pt x="27445" y="32934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78F4FA1-0A79-4F4C-AB90-879F982B232A}"/>
                  </a:ext>
                </a:extLst>
              </p:cNvPr>
              <p:cNvSpPr/>
              <p:nvPr/>
            </p:nvSpPr>
            <p:spPr>
              <a:xfrm>
                <a:off x="5523687" y="3808823"/>
                <a:ext cx="36593" cy="73186"/>
              </a:xfrm>
              <a:custGeom>
                <a:avLst/>
                <a:gdLst>
                  <a:gd name="connsiteX0" fmla="*/ 39520 w 36592"/>
                  <a:gd name="connsiteY0" fmla="*/ 27445 h 73185"/>
                  <a:gd name="connsiteX1" fmla="*/ 27445 w 36592"/>
                  <a:gd name="connsiteY1" fmla="*/ 46473 h 73185"/>
                  <a:gd name="connsiteX2" fmla="*/ 39520 w 36592"/>
                  <a:gd name="connsiteY2" fmla="*/ 27445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92" h="73185">
                    <a:moveTo>
                      <a:pt x="39520" y="27445"/>
                    </a:moveTo>
                    <a:cubicBezTo>
                      <a:pt x="35495" y="34031"/>
                      <a:pt x="31470" y="40252"/>
                      <a:pt x="27445" y="46473"/>
                    </a:cubicBezTo>
                    <a:cubicBezTo>
                      <a:pt x="30372" y="41350"/>
                      <a:pt x="34397" y="35129"/>
                      <a:pt x="39520" y="27445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EBF3E9D-556A-42B6-B95E-0272F7BBC72F}"/>
                </a:ext>
              </a:extLst>
            </p:cNvPr>
            <p:cNvSpPr/>
            <p:nvPr/>
          </p:nvSpPr>
          <p:spPr>
            <a:xfrm>
              <a:off x="1854109" y="2002894"/>
              <a:ext cx="368095" cy="368095"/>
            </a:xfrm>
            <a:custGeom>
              <a:avLst/>
              <a:gdLst>
                <a:gd name="connsiteX0" fmla="*/ 27849 w 368095"/>
                <a:gd name="connsiteY0" fmla="*/ 191778 h 368095"/>
                <a:gd name="connsiteX1" fmla="*/ 73861 w 368095"/>
                <a:gd name="connsiteY1" fmla="*/ 199508 h 368095"/>
                <a:gd name="connsiteX2" fmla="*/ 28953 w 368095"/>
                <a:gd name="connsiteY2" fmla="*/ 205029 h 368095"/>
                <a:gd name="connsiteX3" fmla="*/ 29321 w 368095"/>
                <a:gd name="connsiteY3" fmla="*/ 209814 h 368095"/>
                <a:gd name="connsiteX4" fmla="*/ 32266 w 368095"/>
                <a:gd name="connsiteY4" fmla="*/ 223802 h 368095"/>
                <a:gd name="connsiteX5" fmla="*/ 40732 w 368095"/>
                <a:gd name="connsiteY5" fmla="*/ 251409 h 368095"/>
                <a:gd name="connsiteX6" fmla="*/ 42205 w 368095"/>
                <a:gd name="connsiteY6" fmla="*/ 251041 h 368095"/>
                <a:gd name="connsiteX7" fmla="*/ 109566 w 368095"/>
                <a:gd name="connsiteY7" fmla="*/ 224906 h 368095"/>
                <a:gd name="connsiteX8" fmla="*/ 57297 w 368095"/>
                <a:gd name="connsiteY8" fmla="*/ 274967 h 368095"/>
                <a:gd name="connsiteX9" fmla="*/ 54352 w 368095"/>
                <a:gd name="connsiteY9" fmla="*/ 277544 h 368095"/>
                <a:gd name="connsiteX10" fmla="*/ 188707 w 368095"/>
                <a:gd name="connsiteY10" fmla="*/ 350427 h 368095"/>
                <a:gd name="connsiteX11" fmla="*/ 257172 w 368095"/>
                <a:gd name="connsiteY11" fmla="*/ 334599 h 368095"/>
                <a:gd name="connsiteX12" fmla="*/ 295822 w 368095"/>
                <a:gd name="connsiteY12" fmla="*/ 308832 h 368095"/>
                <a:gd name="connsiteX13" fmla="*/ 327111 w 368095"/>
                <a:gd name="connsiteY13" fmla="*/ 270918 h 368095"/>
                <a:gd name="connsiteX14" fmla="*/ 295822 w 368095"/>
                <a:gd name="connsiteY14" fmla="*/ 240734 h 368095"/>
                <a:gd name="connsiteX15" fmla="*/ 246130 w 368095"/>
                <a:gd name="connsiteY15" fmla="*/ 192882 h 368095"/>
                <a:gd name="connsiteX16" fmla="*/ 300608 w 368095"/>
                <a:gd name="connsiteY16" fmla="*/ 227851 h 368095"/>
                <a:gd name="connsiteX17" fmla="*/ 337417 w 368095"/>
                <a:gd name="connsiteY17" fmla="*/ 251409 h 368095"/>
                <a:gd name="connsiteX18" fmla="*/ 348828 w 368095"/>
                <a:gd name="connsiteY18" fmla="*/ 206133 h 368095"/>
                <a:gd name="connsiteX19" fmla="*/ 348828 w 368095"/>
                <a:gd name="connsiteY19" fmla="*/ 206133 h 368095"/>
                <a:gd name="connsiteX20" fmla="*/ 305761 w 368095"/>
                <a:gd name="connsiteY20" fmla="*/ 193250 h 368095"/>
                <a:gd name="connsiteX21" fmla="*/ 292878 w 368095"/>
                <a:gd name="connsiteY21" fmla="*/ 189569 h 368095"/>
                <a:gd name="connsiteX22" fmla="*/ 305761 w 368095"/>
                <a:gd name="connsiteY22" fmla="*/ 189569 h 368095"/>
                <a:gd name="connsiteX23" fmla="*/ 349564 w 368095"/>
                <a:gd name="connsiteY23" fmla="*/ 189569 h 368095"/>
                <a:gd name="connsiteX24" fmla="*/ 349564 w 368095"/>
                <a:gd name="connsiteY24" fmla="*/ 189569 h 368095"/>
                <a:gd name="connsiteX25" fmla="*/ 344779 w 368095"/>
                <a:gd name="connsiteY25" fmla="*/ 150919 h 368095"/>
                <a:gd name="connsiteX26" fmla="*/ 301344 w 368095"/>
                <a:gd name="connsiteY26" fmla="*/ 156072 h 368095"/>
                <a:gd name="connsiteX27" fmla="*/ 256436 w 368095"/>
                <a:gd name="connsiteY27" fmla="*/ 161226 h 368095"/>
                <a:gd name="connsiteX28" fmla="*/ 299503 w 368095"/>
                <a:gd name="connsiteY28" fmla="*/ 148710 h 368095"/>
                <a:gd name="connsiteX29" fmla="*/ 340730 w 368095"/>
                <a:gd name="connsiteY29" fmla="*/ 136931 h 368095"/>
                <a:gd name="connsiteX30" fmla="*/ 313123 w 368095"/>
                <a:gd name="connsiteY30" fmla="*/ 87239 h 368095"/>
                <a:gd name="connsiteX31" fmla="*/ 275577 w 368095"/>
                <a:gd name="connsiteY31" fmla="*/ 102330 h 368095"/>
                <a:gd name="connsiteX32" fmla="*/ 237663 w 368095"/>
                <a:gd name="connsiteY32" fmla="*/ 118527 h 368095"/>
                <a:gd name="connsiteX33" fmla="*/ 269688 w 368095"/>
                <a:gd name="connsiteY33" fmla="*/ 95337 h 368095"/>
                <a:gd name="connsiteX34" fmla="*/ 300608 w 368095"/>
                <a:gd name="connsiteY34" fmla="*/ 72883 h 368095"/>
                <a:gd name="connsiteX35" fmla="*/ 275945 w 368095"/>
                <a:gd name="connsiteY35" fmla="*/ 53374 h 368095"/>
                <a:gd name="connsiteX36" fmla="*/ 251651 w 368095"/>
                <a:gd name="connsiteY36" fmla="*/ 78404 h 368095"/>
                <a:gd name="connsiteX37" fmla="*/ 230670 w 368095"/>
                <a:gd name="connsiteY37" fmla="*/ 100122 h 368095"/>
                <a:gd name="connsiteX38" fmla="*/ 243921 w 368095"/>
                <a:gd name="connsiteY38" fmla="*/ 72883 h 368095"/>
                <a:gd name="connsiteX39" fmla="*/ 258645 w 368095"/>
                <a:gd name="connsiteY39" fmla="*/ 43435 h 368095"/>
                <a:gd name="connsiteX40" fmla="*/ 232510 w 368095"/>
                <a:gd name="connsiteY40" fmla="*/ 33497 h 368095"/>
                <a:gd name="connsiteX41" fmla="*/ 219995 w 368095"/>
                <a:gd name="connsiteY41" fmla="*/ 60000 h 368095"/>
                <a:gd name="connsiteX42" fmla="*/ 188707 w 368095"/>
                <a:gd name="connsiteY42" fmla="*/ 126257 h 368095"/>
                <a:gd name="connsiteX43" fmla="*/ 204167 w 368095"/>
                <a:gd name="connsiteY43" fmla="*/ 54478 h 368095"/>
                <a:gd name="connsiteX44" fmla="*/ 209688 w 368095"/>
                <a:gd name="connsiteY44" fmla="*/ 28711 h 368095"/>
                <a:gd name="connsiteX45" fmla="*/ 188707 w 368095"/>
                <a:gd name="connsiteY45" fmla="*/ 27607 h 368095"/>
                <a:gd name="connsiteX46" fmla="*/ 146744 w 368095"/>
                <a:gd name="connsiteY46" fmla="*/ 33129 h 368095"/>
                <a:gd name="connsiteX47" fmla="*/ 149689 w 368095"/>
                <a:gd name="connsiteY47" fmla="*/ 50429 h 368095"/>
                <a:gd name="connsiteX48" fmla="*/ 166621 w 368095"/>
                <a:gd name="connsiteY48" fmla="*/ 154232 h 368095"/>
                <a:gd name="connsiteX49" fmla="*/ 131652 w 368095"/>
                <a:gd name="connsiteY49" fmla="*/ 54110 h 368095"/>
                <a:gd name="connsiteX50" fmla="*/ 126499 w 368095"/>
                <a:gd name="connsiteY50" fmla="*/ 40122 h 368095"/>
                <a:gd name="connsiteX51" fmla="*/ 102204 w 368095"/>
                <a:gd name="connsiteY51" fmla="*/ 52638 h 368095"/>
                <a:gd name="connsiteX52" fmla="*/ 107358 w 368095"/>
                <a:gd name="connsiteY52" fmla="*/ 62944 h 368095"/>
                <a:gd name="connsiteX53" fmla="*/ 133860 w 368095"/>
                <a:gd name="connsiteY53" fmla="*/ 118527 h 368095"/>
                <a:gd name="connsiteX54" fmla="*/ 94106 w 368095"/>
                <a:gd name="connsiteY54" fmla="*/ 70306 h 368095"/>
                <a:gd name="connsiteX55" fmla="*/ 88217 w 368095"/>
                <a:gd name="connsiteY55" fmla="*/ 62944 h 368095"/>
                <a:gd name="connsiteX56" fmla="*/ 39628 w 368095"/>
                <a:gd name="connsiteY56" fmla="*/ 129201 h 368095"/>
                <a:gd name="connsiteX57" fmla="*/ 40732 w 368095"/>
                <a:gd name="connsiteY57" fmla="*/ 129938 h 368095"/>
                <a:gd name="connsiteX58" fmla="*/ 133860 w 368095"/>
                <a:gd name="connsiteY58" fmla="*/ 188465 h 368095"/>
                <a:gd name="connsiteX59" fmla="*/ 32266 w 368095"/>
                <a:gd name="connsiteY59" fmla="*/ 152760 h 368095"/>
                <a:gd name="connsiteX60" fmla="*/ 32266 w 368095"/>
                <a:gd name="connsiteY60" fmla="*/ 152760 h 368095"/>
                <a:gd name="connsiteX61" fmla="*/ 32266 w 368095"/>
                <a:gd name="connsiteY61" fmla="*/ 153496 h 368095"/>
                <a:gd name="connsiteX62" fmla="*/ 29321 w 368095"/>
                <a:gd name="connsiteY62" fmla="*/ 167483 h 368095"/>
                <a:gd name="connsiteX63" fmla="*/ 28953 w 368095"/>
                <a:gd name="connsiteY63" fmla="*/ 171532 h 368095"/>
                <a:gd name="connsiteX64" fmla="*/ 28953 w 368095"/>
                <a:gd name="connsiteY64" fmla="*/ 174109 h 368095"/>
                <a:gd name="connsiteX65" fmla="*/ 28585 w 368095"/>
                <a:gd name="connsiteY65" fmla="*/ 177790 h 368095"/>
                <a:gd name="connsiteX66" fmla="*/ 28585 w 368095"/>
                <a:gd name="connsiteY66" fmla="*/ 181471 h 368095"/>
                <a:gd name="connsiteX67" fmla="*/ 28217 w 368095"/>
                <a:gd name="connsiteY67" fmla="*/ 188833 h 368095"/>
                <a:gd name="connsiteX68" fmla="*/ 27849 w 368095"/>
                <a:gd name="connsiteY68" fmla="*/ 191778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68095" h="368095">
                  <a:moveTo>
                    <a:pt x="27849" y="191778"/>
                  </a:moveTo>
                  <a:lnTo>
                    <a:pt x="73861" y="199508"/>
                  </a:lnTo>
                  <a:lnTo>
                    <a:pt x="28953" y="205029"/>
                  </a:lnTo>
                  <a:cubicBezTo>
                    <a:pt x="28953" y="206501"/>
                    <a:pt x="29321" y="207974"/>
                    <a:pt x="29321" y="209814"/>
                  </a:cubicBezTo>
                  <a:cubicBezTo>
                    <a:pt x="30058" y="214600"/>
                    <a:pt x="30794" y="219017"/>
                    <a:pt x="32266" y="223802"/>
                  </a:cubicBezTo>
                  <a:cubicBezTo>
                    <a:pt x="34107" y="233372"/>
                    <a:pt x="37051" y="242575"/>
                    <a:pt x="40732" y="251409"/>
                  </a:cubicBezTo>
                  <a:lnTo>
                    <a:pt x="42205" y="251041"/>
                  </a:lnTo>
                  <a:lnTo>
                    <a:pt x="109566" y="224906"/>
                  </a:lnTo>
                  <a:lnTo>
                    <a:pt x="57297" y="274967"/>
                  </a:lnTo>
                  <a:lnTo>
                    <a:pt x="54352" y="277544"/>
                  </a:lnTo>
                  <a:cubicBezTo>
                    <a:pt x="82695" y="321347"/>
                    <a:pt x="132388" y="350427"/>
                    <a:pt x="188707" y="350427"/>
                  </a:cubicBezTo>
                  <a:cubicBezTo>
                    <a:pt x="213001" y="350427"/>
                    <a:pt x="236191" y="344905"/>
                    <a:pt x="257172" y="334599"/>
                  </a:cubicBezTo>
                  <a:cubicBezTo>
                    <a:pt x="271160" y="328341"/>
                    <a:pt x="284411" y="319507"/>
                    <a:pt x="295822" y="308832"/>
                  </a:cubicBezTo>
                  <a:cubicBezTo>
                    <a:pt x="308338" y="298157"/>
                    <a:pt x="318644" y="285274"/>
                    <a:pt x="327111" y="270918"/>
                  </a:cubicBezTo>
                  <a:lnTo>
                    <a:pt x="295822" y="240734"/>
                  </a:lnTo>
                  <a:lnTo>
                    <a:pt x="246130" y="192882"/>
                  </a:lnTo>
                  <a:lnTo>
                    <a:pt x="300608" y="227851"/>
                  </a:lnTo>
                  <a:lnTo>
                    <a:pt x="337417" y="251409"/>
                  </a:lnTo>
                  <a:cubicBezTo>
                    <a:pt x="343307" y="237053"/>
                    <a:pt x="347356" y="221961"/>
                    <a:pt x="348828" y="206133"/>
                  </a:cubicBezTo>
                  <a:lnTo>
                    <a:pt x="348828" y="206133"/>
                  </a:lnTo>
                  <a:lnTo>
                    <a:pt x="305761" y="193250"/>
                  </a:lnTo>
                  <a:lnTo>
                    <a:pt x="292878" y="189569"/>
                  </a:lnTo>
                  <a:lnTo>
                    <a:pt x="305761" y="189569"/>
                  </a:lnTo>
                  <a:lnTo>
                    <a:pt x="349564" y="189569"/>
                  </a:lnTo>
                  <a:lnTo>
                    <a:pt x="349564" y="189569"/>
                  </a:lnTo>
                  <a:cubicBezTo>
                    <a:pt x="349564" y="176318"/>
                    <a:pt x="348092" y="163434"/>
                    <a:pt x="344779" y="150919"/>
                  </a:cubicBezTo>
                  <a:lnTo>
                    <a:pt x="301344" y="156072"/>
                  </a:lnTo>
                  <a:lnTo>
                    <a:pt x="256436" y="161226"/>
                  </a:lnTo>
                  <a:lnTo>
                    <a:pt x="299503" y="148710"/>
                  </a:lnTo>
                  <a:lnTo>
                    <a:pt x="340730" y="136931"/>
                  </a:lnTo>
                  <a:cubicBezTo>
                    <a:pt x="334472" y="118527"/>
                    <a:pt x="324902" y="101962"/>
                    <a:pt x="313123" y="87239"/>
                  </a:cubicBezTo>
                  <a:lnTo>
                    <a:pt x="275577" y="102330"/>
                  </a:lnTo>
                  <a:lnTo>
                    <a:pt x="237663" y="118527"/>
                  </a:lnTo>
                  <a:lnTo>
                    <a:pt x="269688" y="95337"/>
                  </a:lnTo>
                  <a:lnTo>
                    <a:pt x="300608" y="72883"/>
                  </a:lnTo>
                  <a:cubicBezTo>
                    <a:pt x="293246" y="65521"/>
                    <a:pt x="284780" y="59263"/>
                    <a:pt x="275945" y="53374"/>
                  </a:cubicBezTo>
                  <a:lnTo>
                    <a:pt x="251651" y="78404"/>
                  </a:lnTo>
                  <a:lnTo>
                    <a:pt x="230670" y="100122"/>
                  </a:lnTo>
                  <a:lnTo>
                    <a:pt x="243921" y="72883"/>
                  </a:lnTo>
                  <a:lnTo>
                    <a:pt x="258645" y="43435"/>
                  </a:lnTo>
                  <a:cubicBezTo>
                    <a:pt x="250179" y="39386"/>
                    <a:pt x="241712" y="36073"/>
                    <a:pt x="232510" y="33497"/>
                  </a:cubicBezTo>
                  <a:lnTo>
                    <a:pt x="219995" y="60000"/>
                  </a:lnTo>
                  <a:lnTo>
                    <a:pt x="188707" y="126257"/>
                  </a:lnTo>
                  <a:lnTo>
                    <a:pt x="204167" y="54478"/>
                  </a:lnTo>
                  <a:lnTo>
                    <a:pt x="209688" y="28711"/>
                  </a:lnTo>
                  <a:cubicBezTo>
                    <a:pt x="203062" y="27975"/>
                    <a:pt x="195700" y="27607"/>
                    <a:pt x="188707" y="27607"/>
                  </a:cubicBezTo>
                  <a:cubicBezTo>
                    <a:pt x="174351" y="27607"/>
                    <a:pt x="160363" y="29448"/>
                    <a:pt x="146744" y="33129"/>
                  </a:cubicBezTo>
                  <a:lnTo>
                    <a:pt x="149689" y="50429"/>
                  </a:lnTo>
                  <a:lnTo>
                    <a:pt x="166621" y="154232"/>
                  </a:lnTo>
                  <a:lnTo>
                    <a:pt x="131652" y="54110"/>
                  </a:lnTo>
                  <a:lnTo>
                    <a:pt x="126499" y="40122"/>
                  </a:lnTo>
                  <a:cubicBezTo>
                    <a:pt x="118032" y="43803"/>
                    <a:pt x="109934" y="47852"/>
                    <a:pt x="102204" y="52638"/>
                  </a:cubicBezTo>
                  <a:lnTo>
                    <a:pt x="107358" y="62944"/>
                  </a:lnTo>
                  <a:lnTo>
                    <a:pt x="133860" y="118527"/>
                  </a:lnTo>
                  <a:lnTo>
                    <a:pt x="94106" y="70306"/>
                  </a:lnTo>
                  <a:lnTo>
                    <a:pt x="88217" y="62944"/>
                  </a:lnTo>
                  <a:cubicBezTo>
                    <a:pt x="66499" y="80245"/>
                    <a:pt x="49567" y="103067"/>
                    <a:pt x="39628" y="129201"/>
                  </a:cubicBezTo>
                  <a:lnTo>
                    <a:pt x="40732" y="129938"/>
                  </a:lnTo>
                  <a:lnTo>
                    <a:pt x="133860" y="188465"/>
                  </a:lnTo>
                  <a:lnTo>
                    <a:pt x="32266" y="152760"/>
                  </a:lnTo>
                  <a:lnTo>
                    <a:pt x="32266" y="152760"/>
                  </a:lnTo>
                  <a:cubicBezTo>
                    <a:pt x="32266" y="152760"/>
                    <a:pt x="32266" y="153128"/>
                    <a:pt x="32266" y="153496"/>
                  </a:cubicBezTo>
                  <a:cubicBezTo>
                    <a:pt x="31162" y="158281"/>
                    <a:pt x="30058" y="162698"/>
                    <a:pt x="29321" y="167483"/>
                  </a:cubicBezTo>
                  <a:cubicBezTo>
                    <a:pt x="29321" y="168956"/>
                    <a:pt x="28953" y="170060"/>
                    <a:pt x="28953" y="171532"/>
                  </a:cubicBezTo>
                  <a:cubicBezTo>
                    <a:pt x="28953" y="172637"/>
                    <a:pt x="28953" y="173373"/>
                    <a:pt x="28953" y="174109"/>
                  </a:cubicBezTo>
                  <a:cubicBezTo>
                    <a:pt x="28953" y="175213"/>
                    <a:pt x="28585" y="176686"/>
                    <a:pt x="28585" y="177790"/>
                  </a:cubicBezTo>
                  <a:cubicBezTo>
                    <a:pt x="28585" y="178894"/>
                    <a:pt x="28585" y="180367"/>
                    <a:pt x="28585" y="181471"/>
                  </a:cubicBezTo>
                  <a:cubicBezTo>
                    <a:pt x="28217" y="184048"/>
                    <a:pt x="28217" y="186256"/>
                    <a:pt x="28217" y="188833"/>
                  </a:cubicBezTo>
                  <a:cubicBezTo>
                    <a:pt x="27481" y="189569"/>
                    <a:pt x="27481" y="191041"/>
                    <a:pt x="27849" y="191778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B3138C8-A396-44C7-AC2C-A2C0E8F99096}"/>
                </a:ext>
              </a:extLst>
            </p:cNvPr>
            <p:cNvSpPr/>
            <p:nvPr/>
          </p:nvSpPr>
          <p:spPr>
            <a:xfrm>
              <a:off x="1853983" y="2024243"/>
              <a:ext cx="331286" cy="331286"/>
            </a:xfrm>
            <a:custGeom>
              <a:avLst/>
              <a:gdLst>
                <a:gd name="connsiteX0" fmla="*/ 27607 w 331285"/>
                <a:gd name="connsiteY0" fmla="*/ 167115 h 331285"/>
                <a:gd name="connsiteX1" fmla="*/ 27607 w 331285"/>
                <a:gd name="connsiteY1" fmla="*/ 170428 h 331285"/>
                <a:gd name="connsiteX2" fmla="*/ 27975 w 331285"/>
                <a:gd name="connsiteY2" fmla="*/ 174109 h 331285"/>
                <a:gd name="connsiteX3" fmla="*/ 27975 w 331285"/>
                <a:gd name="connsiteY3" fmla="*/ 170428 h 331285"/>
                <a:gd name="connsiteX4" fmla="*/ 73987 w 331285"/>
                <a:gd name="connsiteY4" fmla="*/ 178158 h 331285"/>
                <a:gd name="connsiteX5" fmla="*/ 29080 w 331285"/>
                <a:gd name="connsiteY5" fmla="*/ 183680 h 331285"/>
                <a:gd name="connsiteX6" fmla="*/ 29080 w 331285"/>
                <a:gd name="connsiteY6" fmla="*/ 183680 h 331285"/>
                <a:gd name="connsiteX7" fmla="*/ 29816 w 331285"/>
                <a:gd name="connsiteY7" fmla="*/ 188097 h 331285"/>
                <a:gd name="connsiteX8" fmla="*/ 32760 w 331285"/>
                <a:gd name="connsiteY8" fmla="*/ 202084 h 331285"/>
                <a:gd name="connsiteX9" fmla="*/ 42699 w 331285"/>
                <a:gd name="connsiteY9" fmla="*/ 228955 h 331285"/>
                <a:gd name="connsiteX10" fmla="*/ 110061 w 331285"/>
                <a:gd name="connsiteY10" fmla="*/ 202821 h 331285"/>
                <a:gd name="connsiteX11" fmla="*/ 57791 w 331285"/>
                <a:gd name="connsiteY11" fmla="*/ 252881 h 331285"/>
                <a:gd name="connsiteX12" fmla="*/ 167115 w 331285"/>
                <a:gd name="connsiteY12" fmla="*/ 306255 h 331285"/>
                <a:gd name="connsiteX13" fmla="*/ 296317 w 331285"/>
                <a:gd name="connsiteY13" fmla="*/ 218649 h 331285"/>
                <a:gd name="connsiteX14" fmla="*/ 246624 w 331285"/>
                <a:gd name="connsiteY14" fmla="*/ 170796 h 331285"/>
                <a:gd name="connsiteX15" fmla="*/ 301102 w 331285"/>
                <a:gd name="connsiteY15" fmla="*/ 205765 h 331285"/>
                <a:gd name="connsiteX16" fmla="*/ 306255 w 331285"/>
                <a:gd name="connsiteY16" fmla="*/ 170796 h 331285"/>
                <a:gd name="connsiteX17" fmla="*/ 293372 w 331285"/>
                <a:gd name="connsiteY17" fmla="*/ 167115 h 331285"/>
                <a:gd name="connsiteX18" fmla="*/ 306255 w 331285"/>
                <a:gd name="connsiteY18" fmla="*/ 167115 h 331285"/>
                <a:gd name="connsiteX19" fmla="*/ 302206 w 331285"/>
                <a:gd name="connsiteY19" fmla="*/ 133619 h 331285"/>
                <a:gd name="connsiteX20" fmla="*/ 257299 w 331285"/>
                <a:gd name="connsiteY20" fmla="*/ 138772 h 331285"/>
                <a:gd name="connsiteX21" fmla="*/ 300366 w 331285"/>
                <a:gd name="connsiteY21" fmla="*/ 126257 h 331285"/>
                <a:gd name="connsiteX22" fmla="*/ 276440 w 331285"/>
                <a:gd name="connsiteY22" fmla="*/ 80245 h 331285"/>
                <a:gd name="connsiteX23" fmla="*/ 238526 w 331285"/>
                <a:gd name="connsiteY23" fmla="*/ 96441 h 331285"/>
                <a:gd name="connsiteX24" fmla="*/ 270550 w 331285"/>
                <a:gd name="connsiteY24" fmla="*/ 73251 h 331285"/>
                <a:gd name="connsiteX25" fmla="*/ 252513 w 331285"/>
                <a:gd name="connsiteY25" fmla="*/ 56687 h 331285"/>
                <a:gd name="connsiteX26" fmla="*/ 231532 w 331285"/>
                <a:gd name="connsiteY26" fmla="*/ 78404 h 331285"/>
                <a:gd name="connsiteX27" fmla="*/ 244783 w 331285"/>
                <a:gd name="connsiteY27" fmla="*/ 51165 h 331285"/>
                <a:gd name="connsiteX28" fmla="*/ 220857 w 331285"/>
                <a:gd name="connsiteY28" fmla="*/ 38282 h 331285"/>
                <a:gd name="connsiteX29" fmla="*/ 189569 w 331285"/>
                <a:gd name="connsiteY29" fmla="*/ 104539 h 331285"/>
                <a:gd name="connsiteX30" fmla="*/ 205029 w 331285"/>
                <a:gd name="connsiteY30" fmla="*/ 32760 h 331285"/>
                <a:gd name="connsiteX31" fmla="*/ 167483 w 331285"/>
                <a:gd name="connsiteY31" fmla="*/ 27607 h 331285"/>
                <a:gd name="connsiteX32" fmla="*/ 150551 w 331285"/>
                <a:gd name="connsiteY32" fmla="*/ 28711 h 331285"/>
                <a:gd name="connsiteX33" fmla="*/ 167483 w 331285"/>
                <a:gd name="connsiteY33" fmla="*/ 132514 h 331285"/>
                <a:gd name="connsiteX34" fmla="*/ 132514 w 331285"/>
                <a:gd name="connsiteY34" fmla="*/ 32392 h 331285"/>
                <a:gd name="connsiteX35" fmla="*/ 108220 w 331285"/>
                <a:gd name="connsiteY35" fmla="*/ 41227 h 331285"/>
                <a:gd name="connsiteX36" fmla="*/ 134723 w 331285"/>
                <a:gd name="connsiteY36" fmla="*/ 96809 h 331285"/>
                <a:gd name="connsiteX37" fmla="*/ 94969 w 331285"/>
                <a:gd name="connsiteY37" fmla="*/ 48589 h 331285"/>
                <a:gd name="connsiteX38" fmla="*/ 41595 w 331285"/>
                <a:gd name="connsiteY38" fmla="*/ 108588 h 331285"/>
                <a:gd name="connsiteX39" fmla="*/ 134723 w 331285"/>
                <a:gd name="connsiteY39" fmla="*/ 167115 h 331285"/>
                <a:gd name="connsiteX40" fmla="*/ 32392 w 331285"/>
                <a:gd name="connsiteY40" fmla="*/ 131410 h 331285"/>
                <a:gd name="connsiteX41" fmla="*/ 32392 w 331285"/>
                <a:gd name="connsiteY41" fmla="*/ 132146 h 331285"/>
                <a:gd name="connsiteX42" fmla="*/ 29448 w 331285"/>
                <a:gd name="connsiteY42" fmla="*/ 146134 h 331285"/>
                <a:gd name="connsiteX43" fmla="*/ 29080 w 331285"/>
                <a:gd name="connsiteY43" fmla="*/ 150183 h 331285"/>
                <a:gd name="connsiteX44" fmla="*/ 28343 w 331285"/>
                <a:gd name="connsiteY44" fmla="*/ 156440 h 331285"/>
                <a:gd name="connsiteX45" fmla="*/ 28343 w 331285"/>
                <a:gd name="connsiteY45" fmla="*/ 160121 h 331285"/>
                <a:gd name="connsiteX46" fmla="*/ 27607 w 331285"/>
                <a:gd name="connsiteY46" fmla="*/ 167115 h 33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1285" h="331285">
                  <a:moveTo>
                    <a:pt x="27607" y="167115"/>
                  </a:moveTo>
                  <a:lnTo>
                    <a:pt x="27607" y="170428"/>
                  </a:lnTo>
                  <a:cubicBezTo>
                    <a:pt x="27607" y="171532"/>
                    <a:pt x="27607" y="173005"/>
                    <a:pt x="27975" y="174109"/>
                  </a:cubicBezTo>
                  <a:cubicBezTo>
                    <a:pt x="27975" y="173005"/>
                    <a:pt x="27975" y="171532"/>
                    <a:pt x="27975" y="170428"/>
                  </a:cubicBezTo>
                  <a:lnTo>
                    <a:pt x="73987" y="178158"/>
                  </a:lnTo>
                  <a:lnTo>
                    <a:pt x="29080" y="183680"/>
                  </a:lnTo>
                  <a:lnTo>
                    <a:pt x="29080" y="183680"/>
                  </a:lnTo>
                  <a:cubicBezTo>
                    <a:pt x="29080" y="185152"/>
                    <a:pt x="29448" y="186624"/>
                    <a:pt x="29816" y="188097"/>
                  </a:cubicBezTo>
                  <a:cubicBezTo>
                    <a:pt x="30552" y="192882"/>
                    <a:pt x="31288" y="197299"/>
                    <a:pt x="32760" y="202084"/>
                  </a:cubicBezTo>
                  <a:cubicBezTo>
                    <a:pt x="35337" y="211655"/>
                    <a:pt x="38650" y="220489"/>
                    <a:pt x="42699" y="228955"/>
                  </a:cubicBezTo>
                  <a:lnTo>
                    <a:pt x="110061" y="202821"/>
                  </a:lnTo>
                  <a:lnTo>
                    <a:pt x="57791" y="252881"/>
                  </a:lnTo>
                  <a:cubicBezTo>
                    <a:pt x="83190" y="285274"/>
                    <a:pt x="122576" y="306255"/>
                    <a:pt x="167115" y="306255"/>
                  </a:cubicBezTo>
                  <a:cubicBezTo>
                    <a:pt x="225642" y="306255"/>
                    <a:pt x="275703" y="270182"/>
                    <a:pt x="296317" y="218649"/>
                  </a:cubicBezTo>
                  <a:lnTo>
                    <a:pt x="246624" y="170796"/>
                  </a:lnTo>
                  <a:lnTo>
                    <a:pt x="301102" y="205765"/>
                  </a:lnTo>
                  <a:cubicBezTo>
                    <a:pt x="304415" y="194722"/>
                    <a:pt x="306255" y="182943"/>
                    <a:pt x="306255" y="170796"/>
                  </a:cubicBezTo>
                  <a:lnTo>
                    <a:pt x="293372" y="167115"/>
                  </a:lnTo>
                  <a:lnTo>
                    <a:pt x="306255" y="167115"/>
                  </a:lnTo>
                  <a:cubicBezTo>
                    <a:pt x="306255" y="155704"/>
                    <a:pt x="304783" y="144661"/>
                    <a:pt x="302206" y="133619"/>
                  </a:cubicBezTo>
                  <a:lnTo>
                    <a:pt x="257299" y="138772"/>
                  </a:lnTo>
                  <a:lnTo>
                    <a:pt x="300366" y="126257"/>
                  </a:lnTo>
                  <a:cubicBezTo>
                    <a:pt x="295213" y="109324"/>
                    <a:pt x="287114" y="93864"/>
                    <a:pt x="276440" y="80245"/>
                  </a:cubicBezTo>
                  <a:lnTo>
                    <a:pt x="238526" y="96441"/>
                  </a:lnTo>
                  <a:lnTo>
                    <a:pt x="270550" y="73251"/>
                  </a:lnTo>
                  <a:cubicBezTo>
                    <a:pt x="265029" y="66993"/>
                    <a:pt x="258771" y="61472"/>
                    <a:pt x="252513" y="56687"/>
                  </a:cubicBezTo>
                  <a:lnTo>
                    <a:pt x="231532" y="78404"/>
                  </a:lnTo>
                  <a:lnTo>
                    <a:pt x="244783" y="51165"/>
                  </a:lnTo>
                  <a:cubicBezTo>
                    <a:pt x="237422" y="46012"/>
                    <a:pt x="229323" y="41963"/>
                    <a:pt x="220857" y="38282"/>
                  </a:cubicBezTo>
                  <a:lnTo>
                    <a:pt x="189569" y="104539"/>
                  </a:lnTo>
                  <a:lnTo>
                    <a:pt x="205029" y="32760"/>
                  </a:lnTo>
                  <a:cubicBezTo>
                    <a:pt x="192882" y="29448"/>
                    <a:pt x="180367" y="27607"/>
                    <a:pt x="167483" y="27607"/>
                  </a:cubicBezTo>
                  <a:cubicBezTo>
                    <a:pt x="161962" y="27607"/>
                    <a:pt x="156072" y="27975"/>
                    <a:pt x="150551" y="28711"/>
                  </a:cubicBezTo>
                  <a:lnTo>
                    <a:pt x="167483" y="132514"/>
                  </a:lnTo>
                  <a:lnTo>
                    <a:pt x="132514" y="32392"/>
                  </a:lnTo>
                  <a:cubicBezTo>
                    <a:pt x="124048" y="34601"/>
                    <a:pt x="115950" y="37546"/>
                    <a:pt x="108220" y="41227"/>
                  </a:cubicBezTo>
                  <a:lnTo>
                    <a:pt x="134723" y="96809"/>
                  </a:lnTo>
                  <a:lnTo>
                    <a:pt x="94969" y="48589"/>
                  </a:lnTo>
                  <a:cubicBezTo>
                    <a:pt x="71779" y="62944"/>
                    <a:pt x="53006" y="83558"/>
                    <a:pt x="41595" y="108588"/>
                  </a:cubicBezTo>
                  <a:lnTo>
                    <a:pt x="134723" y="167115"/>
                  </a:lnTo>
                  <a:lnTo>
                    <a:pt x="32392" y="131410"/>
                  </a:lnTo>
                  <a:cubicBezTo>
                    <a:pt x="32392" y="131410"/>
                    <a:pt x="32392" y="131778"/>
                    <a:pt x="32392" y="132146"/>
                  </a:cubicBezTo>
                  <a:cubicBezTo>
                    <a:pt x="31288" y="136931"/>
                    <a:pt x="30184" y="141349"/>
                    <a:pt x="29448" y="146134"/>
                  </a:cubicBezTo>
                  <a:cubicBezTo>
                    <a:pt x="29448" y="147606"/>
                    <a:pt x="29080" y="148710"/>
                    <a:pt x="29080" y="150183"/>
                  </a:cubicBezTo>
                  <a:cubicBezTo>
                    <a:pt x="28711" y="152391"/>
                    <a:pt x="28711" y="154232"/>
                    <a:pt x="28343" y="156440"/>
                  </a:cubicBezTo>
                  <a:cubicBezTo>
                    <a:pt x="28343" y="157545"/>
                    <a:pt x="28343" y="159017"/>
                    <a:pt x="28343" y="160121"/>
                  </a:cubicBezTo>
                  <a:cubicBezTo>
                    <a:pt x="27607" y="162330"/>
                    <a:pt x="27607" y="164907"/>
                    <a:pt x="27607" y="1671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955179F-EB91-4CB1-AB9A-1A0C4C7AAFC3}"/>
                </a:ext>
              </a:extLst>
            </p:cNvPr>
            <p:cNvSpPr/>
            <p:nvPr/>
          </p:nvSpPr>
          <p:spPr>
            <a:xfrm>
              <a:off x="1345275" y="2137249"/>
              <a:ext cx="846619" cy="368095"/>
            </a:xfrm>
            <a:custGeom>
              <a:avLst/>
              <a:gdLst>
                <a:gd name="connsiteX0" fmla="*/ 853245 w 846619"/>
                <a:gd name="connsiteY0" fmla="*/ 346010 h 368095"/>
                <a:gd name="connsiteX1" fmla="*/ 439506 w 846619"/>
                <a:gd name="connsiteY1" fmla="*/ 92392 h 368095"/>
                <a:gd name="connsiteX2" fmla="*/ 27607 w 846619"/>
                <a:gd name="connsiteY2" fmla="*/ 341592 h 368095"/>
                <a:gd name="connsiteX3" fmla="*/ 439874 w 846619"/>
                <a:gd name="connsiteY3" fmla="*/ 27607 h 368095"/>
                <a:gd name="connsiteX4" fmla="*/ 853245 w 846619"/>
                <a:gd name="connsiteY4" fmla="*/ 346010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619" h="368095">
                  <a:moveTo>
                    <a:pt x="853245" y="346010"/>
                  </a:moveTo>
                  <a:cubicBezTo>
                    <a:pt x="786252" y="202084"/>
                    <a:pt x="623186" y="92392"/>
                    <a:pt x="439506" y="92392"/>
                  </a:cubicBezTo>
                  <a:cubicBezTo>
                    <a:pt x="257299" y="92392"/>
                    <a:pt x="95705" y="199508"/>
                    <a:pt x="27607" y="341592"/>
                  </a:cubicBezTo>
                  <a:cubicBezTo>
                    <a:pt x="75091" y="161226"/>
                    <a:pt x="241839" y="27607"/>
                    <a:pt x="439874" y="27607"/>
                  </a:cubicBezTo>
                  <a:cubicBezTo>
                    <a:pt x="639382" y="27607"/>
                    <a:pt x="807233" y="163066"/>
                    <a:pt x="853245" y="346010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A932989-E3AA-4F73-9290-7C441455DDBD}"/>
                </a:ext>
              </a:extLst>
            </p:cNvPr>
            <p:cNvSpPr/>
            <p:nvPr/>
          </p:nvSpPr>
          <p:spPr>
            <a:xfrm>
              <a:off x="1310674" y="2201665"/>
              <a:ext cx="920239" cy="515333"/>
            </a:xfrm>
            <a:custGeom>
              <a:avLst/>
              <a:gdLst>
                <a:gd name="connsiteX0" fmla="*/ 920239 w 920238"/>
                <a:gd name="connsiteY0" fmla="*/ 423678 h 515333"/>
                <a:gd name="connsiteX1" fmla="*/ 919870 w 920238"/>
                <a:gd name="connsiteY1" fmla="*/ 437665 h 515333"/>
                <a:gd name="connsiteX2" fmla="*/ 911404 w 920238"/>
                <a:gd name="connsiteY2" fmla="*/ 490303 h 515333"/>
                <a:gd name="connsiteX3" fmla="*/ 896312 w 920238"/>
                <a:gd name="connsiteY3" fmla="*/ 439874 h 515333"/>
                <a:gd name="connsiteX4" fmla="*/ 527849 w 920238"/>
                <a:gd name="connsiteY4" fmla="*/ 183680 h 515333"/>
                <a:gd name="connsiteX5" fmla="*/ 527481 w 920238"/>
                <a:gd name="connsiteY5" fmla="*/ 183680 h 515333"/>
                <a:gd name="connsiteX6" fmla="*/ 473739 w 920238"/>
                <a:gd name="connsiteY6" fmla="*/ 180735 h 515333"/>
                <a:gd name="connsiteX7" fmla="*/ 445027 w 920238"/>
                <a:gd name="connsiteY7" fmla="*/ 181471 h 515333"/>
                <a:gd name="connsiteX8" fmla="*/ 444659 w 920238"/>
                <a:gd name="connsiteY8" fmla="*/ 181471 h 515333"/>
                <a:gd name="connsiteX9" fmla="*/ 421101 w 920238"/>
                <a:gd name="connsiteY9" fmla="*/ 183311 h 515333"/>
                <a:gd name="connsiteX10" fmla="*/ 52270 w 920238"/>
                <a:gd name="connsiteY10" fmla="*/ 439874 h 515333"/>
                <a:gd name="connsiteX11" fmla="*/ 37178 w 920238"/>
                <a:gd name="connsiteY11" fmla="*/ 490303 h 515333"/>
                <a:gd name="connsiteX12" fmla="*/ 28343 w 920238"/>
                <a:gd name="connsiteY12" fmla="*/ 438401 h 515333"/>
                <a:gd name="connsiteX13" fmla="*/ 28343 w 920238"/>
                <a:gd name="connsiteY13" fmla="*/ 438033 h 515333"/>
                <a:gd name="connsiteX14" fmla="*/ 27607 w 920238"/>
                <a:gd name="connsiteY14" fmla="*/ 423678 h 515333"/>
                <a:gd name="connsiteX15" fmla="*/ 61840 w 920238"/>
                <a:gd name="connsiteY15" fmla="*/ 277176 h 515333"/>
                <a:gd name="connsiteX16" fmla="*/ 474107 w 920238"/>
                <a:gd name="connsiteY16" fmla="*/ 27607 h 515333"/>
                <a:gd name="connsiteX17" fmla="*/ 715578 w 920238"/>
                <a:gd name="connsiteY17" fmla="*/ 94969 h 515333"/>
                <a:gd name="connsiteX18" fmla="*/ 887846 w 920238"/>
                <a:gd name="connsiteY18" fmla="*/ 281225 h 515333"/>
                <a:gd name="connsiteX19" fmla="*/ 920239 w 920238"/>
                <a:gd name="connsiteY19" fmla="*/ 423678 h 51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0238" h="515333">
                  <a:moveTo>
                    <a:pt x="920239" y="423678"/>
                  </a:moveTo>
                  <a:cubicBezTo>
                    <a:pt x="920239" y="428463"/>
                    <a:pt x="919870" y="433248"/>
                    <a:pt x="919870" y="437665"/>
                  </a:cubicBezTo>
                  <a:cubicBezTo>
                    <a:pt x="918398" y="455334"/>
                    <a:pt x="915453" y="473371"/>
                    <a:pt x="911404" y="490303"/>
                  </a:cubicBezTo>
                  <a:cubicBezTo>
                    <a:pt x="907723" y="473002"/>
                    <a:pt x="902938" y="456070"/>
                    <a:pt x="896312" y="439874"/>
                  </a:cubicBezTo>
                  <a:cubicBezTo>
                    <a:pt x="843307" y="303679"/>
                    <a:pt x="698645" y="201716"/>
                    <a:pt x="527849" y="183680"/>
                  </a:cubicBezTo>
                  <a:cubicBezTo>
                    <a:pt x="527849" y="183680"/>
                    <a:pt x="527849" y="183680"/>
                    <a:pt x="527481" y="183680"/>
                  </a:cubicBezTo>
                  <a:cubicBezTo>
                    <a:pt x="509812" y="181471"/>
                    <a:pt x="492144" y="180735"/>
                    <a:pt x="473739" y="180735"/>
                  </a:cubicBezTo>
                  <a:cubicBezTo>
                    <a:pt x="464168" y="180735"/>
                    <a:pt x="454598" y="181103"/>
                    <a:pt x="445027" y="181471"/>
                  </a:cubicBezTo>
                  <a:cubicBezTo>
                    <a:pt x="444659" y="181471"/>
                    <a:pt x="444659" y="181471"/>
                    <a:pt x="444659" y="181471"/>
                  </a:cubicBezTo>
                  <a:cubicBezTo>
                    <a:pt x="436929" y="181839"/>
                    <a:pt x="428831" y="182207"/>
                    <a:pt x="421101" y="183311"/>
                  </a:cubicBezTo>
                  <a:cubicBezTo>
                    <a:pt x="250305" y="200980"/>
                    <a:pt x="104907" y="303311"/>
                    <a:pt x="52270" y="439874"/>
                  </a:cubicBezTo>
                  <a:cubicBezTo>
                    <a:pt x="45644" y="456438"/>
                    <a:pt x="40859" y="473002"/>
                    <a:pt x="37178" y="490303"/>
                  </a:cubicBezTo>
                  <a:cubicBezTo>
                    <a:pt x="33497" y="473371"/>
                    <a:pt x="29816" y="456070"/>
                    <a:pt x="28343" y="438401"/>
                  </a:cubicBezTo>
                  <a:cubicBezTo>
                    <a:pt x="28343" y="438033"/>
                    <a:pt x="28343" y="438033"/>
                    <a:pt x="28343" y="438033"/>
                  </a:cubicBezTo>
                  <a:cubicBezTo>
                    <a:pt x="27975" y="433248"/>
                    <a:pt x="27607" y="428463"/>
                    <a:pt x="27607" y="423678"/>
                  </a:cubicBezTo>
                  <a:cubicBezTo>
                    <a:pt x="27607" y="372881"/>
                    <a:pt x="40122" y="323188"/>
                    <a:pt x="61840" y="277176"/>
                  </a:cubicBezTo>
                  <a:cubicBezTo>
                    <a:pt x="129938" y="135091"/>
                    <a:pt x="291900" y="27607"/>
                    <a:pt x="474107" y="27607"/>
                  </a:cubicBezTo>
                  <a:cubicBezTo>
                    <a:pt x="562082" y="27607"/>
                    <a:pt x="645639" y="52638"/>
                    <a:pt x="715578" y="94969"/>
                  </a:cubicBezTo>
                  <a:cubicBezTo>
                    <a:pt x="792141" y="140612"/>
                    <a:pt x="853245" y="206133"/>
                    <a:pt x="887846" y="281225"/>
                  </a:cubicBezTo>
                  <a:cubicBezTo>
                    <a:pt x="908828" y="326132"/>
                    <a:pt x="920239" y="374353"/>
                    <a:pt x="920239" y="423678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E6C71B1-01C9-4391-ADF2-6CF412289F89}"/>
                </a:ext>
              </a:extLst>
            </p:cNvPr>
            <p:cNvSpPr/>
            <p:nvPr/>
          </p:nvSpPr>
          <p:spPr>
            <a:xfrm>
              <a:off x="1319876" y="2355161"/>
              <a:ext cx="920239" cy="368095"/>
            </a:xfrm>
            <a:custGeom>
              <a:avLst/>
              <a:gdLst>
                <a:gd name="connsiteX0" fmla="*/ 902202 w 920238"/>
                <a:gd name="connsiteY0" fmla="*/ 336807 h 368095"/>
                <a:gd name="connsiteX1" fmla="*/ 901098 w 920238"/>
                <a:gd name="connsiteY1" fmla="*/ 365519 h 368095"/>
                <a:gd name="connsiteX2" fmla="*/ 887110 w 920238"/>
                <a:gd name="connsiteY2" fmla="*/ 320243 h 368095"/>
                <a:gd name="connsiteX3" fmla="*/ 518646 w 920238"/>
                <a:gd name="connsiteY3" fmla="*/ 64049 h 368095"/>
                <a:gd name="connsiteX4" fmla="*/ 518278 w 920238"/>
                <a:gd name="connsiteY4" fmla="*/ 64049 h 368095"/>
                <a:gd name="connsiteX5" fmla="*/ 464536 w 920238"/>
                <a:gd name="connsiteY5" fmla="*/ 61104 h 368095"/>
                <a:gd name="connsiteX6" fmla="*/ 435825 w 920238"/>
                <a:gd name="connsiteY6" fmla="*/ 61840 h 368095"/>
                <a:gd name="connsiteX7" fmla="*/ 435457 w 920238"/>
                <a:gd name="connsiteY7" fmla="*/ 61840 h 368095"/>
                <a:gd name="connsiteX8" fmla="*/ 411899 w 920238"/>
                <a:gd name="connsiteY8" fmla="*/ 63681 h 368095"/>
                <a:gd name="connsiteX9" fmla="*/ 43067 w 920238"/>
                <a:gd name="connsiteY9" fmla="*/ 319875 h 368095"/>
                <a:gd name="connsiteX10" fmla="*/ 29080 w 920238"/>
                <a:gd name="connsiteY10" fmla="*/ 366623 h 368095"/>
                <a:gd name="connsiteX11" fmla="*/ 27607 w 920238"/>
                <a:gd name="connsiteY11" fmla="*/ 336807 h 368095"/>
                <a:gd name="connsiteX12" fmla="*/ 27607 w 920238"/>
                <a:gd name="connsiteY12" fmla="*/ 334967 h 368095"/>
                <a:gd name="connsiteX13" fmla="*/ 27975 w 920238"/>
                <a:gd name="connsiteY13" fmla="*/ 336807 h 368095"/>
                <a:gd name="connsiteX14" fmla="*/ 43067 w 920238"/>
                <a:gd name="connsiteY14" fmla="*/ 286378 h 368095"/>
                <a:gd name="connsiteX15" fmla="*/ 412267 w 920238"/>
                <a:gd name="connsiteY15" fmla="*/ 30184 h 368095"/>
                <a:gd name="connsiteX16" fmla="*/ 435825 w 920238"/>
                <a:gd name="connsiteY16" fmla="*/ 28343 h 368095"/>
                <a:gd name="connsiteX17" fmla="*/ 436193 w 920238"/>
                <a:gd name="connsiteY17" fmla="*/ 28343 h 368095"/>
                <a:gd name="connsiteX18" fmla="*/ 464905 w 920238"/>
                <a:gd name="connsiteY18" fmla="*/ 27607 h 368095"/>
                <a:gd name="connsiteX19" fmla="*/ 518646 w 920238"/>
                <a:gd name="connsiteY19" fmla="*/ 30552 h 368095"/>
                <a:gd name="connsiteX20" fmla="*/ 519015 w 920238"/>
                <a:gd name="connsiteY20" fmla="*/ 30552 h 368095"/>
                <a:gd name="connsiteX21" fmla="*/ 887478 w 920238"/>
                <a:gd name="connsiteY21" fmla="*/ 286746 h 368095"/>
                <a:gd name="connsiteX22" fmla="*/ 902202 w 920238"/>
                <a:gd name="connsiteY22" fmla="*/ 336807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20238" h="368095">
                  <a:moveTo>
                    <a:pt x="902202" y="336807"/>
                  </a:moveTo>
                  <a:cubicBezTo>
                    <a:pt x="902202" y="346378"/>
                    <a:pt x="901834" y="355948"/>
                    <a:pt x="901098" y="365519"/>
                  </a:cubicBezTo>
                  <a:cubicBezTo>
                    <a:pt x="897417" y="350059"/>
                    <a:pt x="893000" y="334967"/>
                    <a:pt x="887110" y="320243"/>
                  </a:cubicBezTo>
                  <a:cubicBezTo>
                    <a:pt x="834104" y="184048"/>
                    <a:pt x="689443" y="82085"/>
                    <a:pt x="518646" y="64049"/>
                  </a:cubicBezTo>
                  <a:cubicBezTo>
                    <a:pt x="518646" y="64049"/>
                    <a:pt x="518646" y="64049"/>
                    <a:pt x="518278" y="64049"/>
                  </a:cubicBezTo>
                  <a:cubicBezTo>
                    <a:pt x="500610" y="61840"/>
                    <a:pt x="482941" y="61104"/>
                    <a:pt x="464536" y="61104"/>
                  </a:cubicBezTo>
                  <a:cubicBezTo>
                    <a:pt x="454966" y="61104"/>
                    <a:pt x="445395" y="61472"/>
                    <a:pt x="435825" y="61840"/>
                  </a:cubicBezTo>
                  <a:cubicBezTo>
                    <a:pt x="435457" y="61840"/>
                    <a:pt x="435457" y="61840"/>
                    <a:pt x="435457" y="61840"/>
                  </a:cubicBezTo>
                  <a:cubicBezTo>
                    <a:pt x="427727" y="62208"/>
                    <a:pt x="419629" y="62576"/>
                    <a:pt x="411899" y="63681"/>
                  </a:cubicBezTo>
                  <a:cubicBezTo>
                    <a:pt x="241103" y="81349"/>
                    <a:pt x="95705" y="183311"/>
                    <a:pt x="43067" y="319875"/>
                  </a:cubicBezTo>
                  <a:cubicBezTo>
                    <a:pt x="37178" y="335335"/>
                    <a:pt x="32392" y="350795"/>
                    <a:pt x="29080" y="366623"/>
                  </a:cubicBezTo>
                  <a:cubicBezTo>
                    <a:pt x="28343" y="356684"/>
                    <a:pt x="27607" y="346746"/>
                    <a:pt x="27607" y="336807"/>
                  </a:cubicBezTo>
                  <a:lnTo>
                    <a:pt x="27607" y="334967"/>
                  </a:lnTo>
                  <a:cubicBezTo>
                    <a:pt x="27975" y="335703"/>
                    <a:pt x="27975" y="336071"/>
                    <a:pt x="27975" y="336807"/>
                  </a:cubicBezTo>
                  <a:cubicBezTo>
                    <a:pt x="31656" y="319507"/>
                    <a:pt x="36441" y="302574"/>
                    <a:pt x="43067" y="286378"/>
                  </a:cubicBezTo>
                  <a:cubicBezTo>
                    <a:pt x="95705" y="149815"/>
                    <a:pt x="240734" y="47484"/>
                    <a:pt x="412267" y="30184"/>
                  </a:cubicBezTo>
                  <a:cubicBezTo>
                    <a:pt x="419997" y="29448"/>
                    <a:pt x="427727" y="28711"/>
                    <a:pt x="435825" y="28343"/>
                  </a:cubicBezTo>
                  <a:cubicBezTo>
                    <a:pt x="436193" y="28343"/>
                    <a:pt x="436193" y="28343"/>
                    <a:pt x="436193" y="28343"/>
                  </a:cubicBezTo>
                  <a:cubicBezTo>
                    <a:pt x="445764" y="27607"/>
                    <a:pt x="454966" y="27607"/>
                    <a:pt x="464905" y="27607"/>
                  </a:cubicBezTo>
                  <a:cubicBezTo>
                    <a:pt x="482941" y="27607"/>
                    <a:pt x="500978" y="28343"/>
                    <a:pt x="518646" y="30552"/>
                  </a:cubicBezTo>
                  <a:cubicBezTo>
                    <a:pt x="519015" y="30552"/>
                    <a:pt x="519015" y="30552"/>
                    <a:pt x="519015" y="30552"/>
                  </a:cubicBezTo>
                  <a:cubicBezTo>
                    <a:pt x="689811" y="48589"/>
                    <a:pt x="834472" y="150551"/>
                    <a:pt x="887478" y="286746"/>
                  </a:cubicBezTo>
                  <a:cubicBezTo>
                    <a:pt x="893736" y="302574"/>
                    <a:pt x="898889" y="319507"/>
                    <a:pt x="902202" y="336807"/>
                  </a:cubicBezTo>
                  <a:close/>
                </a:path>
              </a:pathLst>
            </a:custGeom>
            <a:solidFill>
              <a:srgbClr val="762E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6560955-1A27-4A4B-B34B-5D35AB14EF02}"/>
                </a:ext>
              </a:extLst>
            </p:cNvPr>
            <p:cNvSpPr/>
            <p:nvPr/>
          </p:nvSpPr>
          <p:spPr>
            <a:xfrm>
              <a:off x="1810916" y="2269027"/>
              <a:ext cx="441715" cy="441714"/>
            </a:xfrm>
            <a:custGeom>
              <a:avLst/>
              <a:gdLst>
                <a:gd name="connsiteX0" fmla="*/ 419997 w 441714"/>
                <a:gd name="connsiteY0" fmla="*/ 356316 h 441714"/>
                <a:gd name="connsiteX1" fmla="*/ 411163 w 441714"/>
                <a:gd name="connsiteY1" fmla="*/ 422941 h 441714"/>
                <a:gd name="connsiteX2" fmla="*/ 396071 w 441714"/>
                <a:gd name="connsiteY2" fmla="*/ 372512 h 441714"/>
                <a:gd name="connsiteX3" fmla="*/ 27607 w 441714"/>
                <a:gd name="connsiteY3" fmla="*/ 116318 h 441714"/>
                <a:gd name="connsiteX4" fmla="*/ 284906 w 441714"/>
                <a:gd name="connsiteY4" fmla="*/ 154232 h 441714"/>
                <a:gd name="connsiteX5" fmla="*/ 214968 w 441714"/>
                <a:gd name="connsiteY5" fmla="*/ 27607 h 441714"/>
                <a:gd name="connsiteX6" fmla="*/ 387236 w 441714"/>
                <a:gd name="connsiteY6" fmla="*/ 213863 h 441714"/>
                <a:gd name="connsiteX7" fmla="*/ 419997 w 441714"/>
                <a:gd name="connsiteY7" fmla="*/ 356316 h 44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14" h="441714">
                  <a:moveTo>
                    <a:pt x="419997" y="356316"/>
                  </a:moveTo>
                  <a:cubicBezTo>
                    <a:pt x="419997" y="379138"/>
                    <a:pt x="415948" y="401592"/>
                    <a:pt x="411163" y="422941"/>
                  </a:cubicBezTo>
                  <a:cubicBezTo>
                    <a:pt x="407482" y="405641"/>
                    <a:pt x="402696" y="388709"/>
                    <a:pt x="396071" y="372512"/>
                  </a:cubicBezTo>
                  <a:cubicBezTo>
                    <a:pt x="343065" y="236317"/>
                    <a:pt x="198403" y="134355"/>
                    <a:pt x="27607" y="116318"/>
                  </a:cubicBezTo>
                  <a:cubicBezTo>
                    <a:pt x="208342" y="125521"/>
                    <a:pt x="263924" y="162698"/>
                    <a:pt x="284906" y="154232"/>
                  </a:cubicBezTo>
                  <a:cubicBezTo>
                    <a:pt x="308832" y="144293"/>
                    <a:pt x="253986" y="62576"/>
                    <a:pt x="214968" y="27607"/>
                  </a:cubicBezTo>
                  <a:cubicBezTo>
                    <a:pt x="291532" y="73251"/>
                    <a:pt x="352635" y="138772"/>
                    <a:pt x="387236" y="213863"/>
                  </a:cubicBezTo>
                  <a:cubicBezTo>
                    <a:pt x="408586" y="258771"/>
                    <a:pt x="419997" y="306991"/>
                    <a:pt x="419997" y="356316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10" name="Graphic 109">
            <a:extLst>
              <a:ext uri="{FF2B5EF4-FFF2-40B4-BE49-F238E27FC236}">
                <a16:creationId xmlns:a16="http://schemas.microsoft.com/office/drawing/2014/main" id="{AD1E4842-BA0F-4114-91A7-1EE4F996E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874632" y="2842834"/>
            <a:ext cx="1458702" cy="2612096"/>
          </a:xfrm>
          <a:prstGeom prst="rect">
            <a:avLst/>
          </a:prstGeom>
        </p:spPr>
      </p:pic>
      <p:grpSp>
        <p:nvGrpSpPr>
          <p:cNvPr id="424" name="Group 423">
            <a:extLst>
              <a:ext uri="{FF2B5EF4-FFF2-40B4-BE49-F238E27FC236}">
                <a16:creationId xmlns:a16="http://schemas.microsoft.com/office/drawing/2014/main" id="{67047FFE-8AA0-43E7-97EC-9FE9DA602BC8}"/>
              </a:ext>
            </a:extLst>
          </p:cNvPr>
          <p:cNvGrpSpPr/>
          <p:nvPr/>
        </p:nvGrpSpPr>
        <p:grpSpPr>
          <a:xfrm>
            <a:off x="-7265204" y="3977680"/>
            <a:ext cx="1451300" cy="1451300"/>
            <a:chOff x="1303603" y="3977680"/>
            <a:chExt cx="1451300" cy="1451300"/>
          </a:xfrm>
        </p:grpSpPr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FE79719E-0752-462F-9845-D351C802FD1E}"/>
                </a:ext>
              </a:extLst>
            </p:cNvPr>
            <p:cNvSpPr/>
            <p:nvPr/>
          </p:nvSpPr>
          <p:spPr>
            <a:xfrm>
              <a:off x="1828052" y="4608396"/>
              <a:ext cx="796422" cy="477853"/>
            </a:xfrm>
            <a:custGeom>
              <a:avLst/>
              <a:gdLst>
                <a:gd name="connsiteX0" fmla="*/ 773032 w 796421"/>
                <a:gd name="connsiteY0" fmla="*/ 476260 h 477853"/>
                <a:gd name="connsiteX1" fmla="*/ 299639 w 796421"/>
                <a:gd name="connsiteY1" fmla="*/ 288305 h 477853"/>
                <a:gd name="connsiteX2" fmla="*/ 223819 w 796421"/>
                <a:gd name="connsiteY2" fmla="*/ 241475 h 477853"/>
                <a:gd name="connsiteX3" fmla="*/ 200564 w 796421"/>
                <a:gd name="connsiteY3" fmla="*/ 226502 h 477853"/>
                <a:gd name="connsiteX4" fmla="*/ 193237 w 796421"/>
                <a:gd name="connsiteY4" fmla="*/ 221724 h 477853"/>
                <a:gd name="connsiteX5" fmla="*/ 31085 w 796421"/>
                <a:gd name="connsiteY5" fmla="*/ 79642 h 477853"/>
                <a:gd name="connsiteX6" fmla="*/ 98303 w 796421"/>
                <a:gd name="connsiteY6" fmla="*/ 23893 h 477853"/>
                <a:gd name="connsiteX7" fmla="*/ 98622 w 796421"/>
                <a:gd name="connsiteY7" fmla="*/ 23893 h 477853"/>
                <a:gd name="connsiteX8" fmla="*/ 154053 w 796421"/>
                <a:gd name="connsiteY8" fmla="*/ 27397 h 477853"/>
                <a:gd name="connsiteX9" fmla="*/ 196423 w 796421"/>
                <a:gd name="connsiteY9" fmla="*/ 35998 h 477853"/>
                <a:gd name="connsiteX10" fmla="*/ 291356 w 796421"/>
                <a:gd name="connsiteY10" fmla="*/ 65625 h 477853"/>
                <a:gd name="connsiteX11" fmla="*/ 320027 w 796421"/>
                <a:gd name="connsiteY11" fmla="*/ 76775 h 477853"/>
                <a:gd name="connsiteX12" fmla="*/ 725565 w 796421"/>
                <a:gd name="connsiteY12" fmla="*/ 373044 h 477853"/>
                <a:gd name="connsiteX13" fmla="*/ 725565 w 796421"/>
                <a:gd name="connsiteY13" fmla="*/ 373362 h 477853"/>
                <a:gd name="connsiteX14" fmla="*/ 746272 w 796421"/>
                <a:gd name="connsiteY14" fmla="*/ 397574 h 477853"/>
                <a:gd name="connsiteX15" fmla="*/ 773032 w 796421"/>
                <a:gd name="connsiteY15" fmla="*/ 476260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6421" h="477853">
                  <a:moveTo>
                    <a:pt x="773032" y="476260"/>
                  </a:moveTo>
                  <a:cubicBezTo>
                    <a:pt x="727158" y="504613"/>
                    <a:pt x="493966" y="402671"/>
                    <a:pt x="299639" y="288305"/>
                  </a:cubicBezTo>
                  <a:cubicBezTo>
                    <a:pt x="273516" y="273013"/>
                    <a:pt x="248031" y="257403"/>
                    <a:pt x="223819" y="241475"/>
                  </a:cubicBezTo>
                  <a:cubicBezTo>
                    <a:pt x="216174" y="236696"/>
                    <a:pt x="208210" y="231599"/>
                    <a:pt x="200564" y="226502"/>
                  </a:cubicBezTo>
                  <a:cubicBezTo>
                    <a:pt x="198015" y="224909"/>
                    <a:pt x="195785" y="223317"/>
                    <a:pt x="193237" y="221724"/>
                  </a:cubicBezTo>
                  <a:cubicBezTo>
                    <a:pt x="112957" y="167886"/>
                    <a:pt x="51155" y="116596"/>
                    <a:pt x="31085" y="79642"/>
                  </a:cubicBezTo>
                  <a:cubicBezTo>
                    <a:pt x="12290" y="45555"/>
                    <a:pt x="28855" y="23893"/>
                    <a:pt x="98303" y="23893"/>
                  </a:cubicBezTo>
                  <a:lnTo>
                    <a:pt x="98622" y="23893"/>
                  </a:lnTo>
                  <a:cubicBezTo>
                    <a:pt x="114232" y="23893"/>
                    <a:pt x="132709" y="25167"/>
                    <a:pt x="154053" y="27397"/>
                  </a:cubicBezTo>
                  <a:cubicBezTo>
                    <a:pt x="154053" y="27397"/>
                    <a:pt x="169344" y="29308"/>
                    <a:pt x="196423" y="35998"/>
                  </a:cubicBezTo>
                  <a:cubicBezTo>
                    <a:pt x="220315" y="41732"/>
                    <a:pt x="252809" y="50971"/>
                    <a:pt x="291356" y="65625"/>
                  </a:cubicBezTo>
                  <a:cubicBezTo>
                    <a:pt x="300594" y="68811"/>
                    <a:pt x="310152" y="72634"/>
                    <a:pt x="320027" y="76775"/>
                  </a:cubicBezTo>
                  <a:cubicBezTo>
                    <a:pt x="431526" y="122968"/>
                    <a:pt x="583165" y="210255"/>
                    <a:pt x="725565" y="373044"/>
                  </a:cubicBezTo>
                  <a:lnTo>
                    <a:pt x="725565" y="373362"/>
                  </a:lnTo>
                  <a:cubicBezTo>
                    <a:pt x="732574" y="381327"/>
                    <a:pt x="739582" y="389291"/>
                    <a:pt x="746272" y="397574"/>
                  </a:cubicBezTo>
                  <a:cubicBezTo>
                    <a:pt x="782589" y="442173"/>
                    <a:pt x="788960" y="466703"/>
                    <a:pt x="773032" y="4762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680EDB90-DA79-4723-8FDF-09CA714DCB2B}"/>
                </a:ext>
              </a:extLst>
            </p:cNvPr>
            <p:cNvSpPr/>
            <p:nvPr/>
          </p:nvSpPr>
          <p:spPr>
            <a:xfrm>
              <a:off x="1303603" y="3977680"/>
              <a:ext cx="1451300" cy="14513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27" name="Picture 426">
            <a:extLst>
              <a:ext uri="{FF2B5EF4-FFF2-40B4-BE49-F238E27FC236}">
                <a16:creationId xmlns:a16="http://schemas.microsoft.com/office/drawing/2014/main" id="{65181D95-0237-42C6-98A5-E9BCEA4B88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-30793225" y="2966275"/>
            <a:ext cx="23529723" cy="5960321"/>
          </a:xfrm>
          <a:prstGeom prst="rect">
            <a:avLst/>
          </a:prstGeom>
        </p:spPr>
      </p:pic>
      <p:grpSp>
        <p:nvGrpSpPr>
          <p:cNvPr id="422" name="Group 421">
            <a:extLst>
              <a:ext uri="{FF2B5EF4-FFF2-40B4-BE49-F238E27FC236}">
                <a16:creationId xmlns:a16="http://schemas.microsoft.com/office/drawing/2014/main" id="{8B0354AC-7B76-4EAE-A90B-41CE68B7AE74}"/>
              </a:ext>
            </a:extLst>
          </p:cNvPr>
          <p:cNvGrpSpPr/>
          <p:nvPr/>
        </p:nvGrpSpPr>
        <p:grpSpPr>
          <a:xfrm>
            <a:off x="-8031063" y="3915800"/>
            <a:ext cx="1575060" cy="1575060"/>
            <a:chOff x="537744" y="3915800"/>
            <a:chExt cx="1575060" cy="1575060"/>
          </a:xfrm>
        </p:grpSpPr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E07F27A8-2D9E-48C6-996F-542FD595E167}"/>
                </a:ext>
              </a:extLst>
            </p:cNvPr>
            <p:cNvSpPr/>
            <p:nvPr/>
          </p:nvSpPr>
          <p:spPr>
            <a:xfrm>
              <a:off x="673720" y="4608396"/>
              <a:ext cx="796422" cy="477853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616A7075-64D8-4B47-8A2C-BAFA63E0CFC4}"/>
                </a:ext>
              </a:extLst>
            </p:cNvPr>
            <p:cNvSpPr/>
            <p:nvPr/>
          </p:nvSpPr>
          <p:spPr>
            <a:xfrm>
              <a:off x="537744" y="3915800"/>
              <a:ext cx="1575060" cy="15750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7CD4EE44-3745-4B12-8007-1B225454AB9B}"/>
              </a:ext>
            </a:extLst>
          </p:cNvPr>
          <p:cNvGrpSpPr/>
          <p:nvPr/>
        </p:nvGrpSpPr>
        <p:grpSpPr>
          <a:xfrm>
            <a:off x="-7513737" y="3748583"/>
            <a:ext cx="1270614" cy="2419461"/>
            <a:chOff x="1055070" y="3748583"/>
            <a:chExt cx="1270614" cy="2419461"/>
          </a:xfrm>
        </p:grpSpPr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C7C255A-DB7C-4628-B75E-BD838079E9B3}"/>
                </a:ext>
              </a:extLst>
            </p:cNvPr>
            <p:cNvSpPr/>
            <p:nvPr/>
          </p:nvSpPr>
          <p:spPr>
            <a:xfrm>
              <a:off x="1699245" y="5913189"/>
              <a:ext cx="350426" cy="254855"/>
            </a:xfrm>
            <a:custGeom>
              <a:avLst/>
              <a:gdLst>
                <a:gd name="connsiteX0" fmla="*/ 280630 w 350425"/>
                <a:gd name="connsiteY0" fmla="*/ 204267 h 254854"/>
                <a:gd name="connsiteX1" fmla="*/ 83436 w 350425"/>
                <a:gd name="connsiteY1" fmla="*/ 179418 h 254854"/>
                <a:gd name="connsiteX2" fmla="*/ 52216 w 350425"/>
                <a:gd name="connsiteY2" fmla="*/ 122076 h 254854"/>
                <a:gd name="connsiteX3" fmla="*/ 209270 w 350425"/>
                <a:gd name="connsiteY3" fmla="*/ 102962 h 254854"/>
                <a:gd name="connsiteX4" fmla="*/ 211500 w 350425"/>
                <a:gd name="connsiteY4" fmla="*/ 103918 h 254854"/>
                <a:gd name="connsiteX5" fmla="*/ 213730 w 350425"/>
                <a:gd name="connsiteY5" fmla="*/ 104873 h 254854"/>
                <a:gd name="connsiteX6" fmla="*/ 213730 w 350425"/>
                <a:gd name="connsiteY6" fmla="*/ 104873 h 254854"/>
                <a:gd name="connsiteX7" fmla="*/ 215642 w 350425"/>
                <a:gd name="connsiteY7" fmla="*/ 105829 h 254854"/>
                <a:gd name="connsiteX8" fmla="*/ 216279 w 350425"/>
                <a:gd name="connsiteY8" fmla="*/ 106148 h 254854"/>
                <a:gd name="connsiteX9" fmla="*/ 218827 w 350425"/>
                <a:gd name="connsiteY9" fmla="*/ 107422 h 254854"/>
                <a:gd name="connsiteX10" fmla="*/ 222013 w 350425"/>
                <a:gd name="connsiteY10" fmla="*/ 108696 h 254854"/>
                <a:gd name="connsiteX11" fmla="*/ 224562 w 350425"/>
                <a:gd name="connsiteY11" fmla="*/ 109970 h 254854"/>
                <a:gd name="connsiteX12" fmla="*/ 225199 w 350425"/>
                <a:gd name="connsiteY12" fmla="*/ 110289 h 254854"/>
                <a:gd name="connsiteX13" fmla="*/ 225199 w 350425"/>
                <a:gd name="connsiteY13" fmla="*/ 110289 h 254854"/>
                <a:gd name="connsiteX14" fmla="*/ 226473 w 350425"/>
                <a:gd name="connsiteY14" fmla="*/ 110926 h 254854"/>
                <a:gd name="connsiteX15" fmla="*/ 228066 w 350425"/>
                <a:gd name="connsiteY15" fmla="*/ 111563 h 254854"/>
                <a:gd name="connsiteX16" fmla="*/ 228703 w 350425"/>
                <a:gd name="connsiteY16" fmla="*/ 111882 h 254854"/>
                <a:gd name="connsiteX17" fmla="*/ 268843 w 350425"/>
                <a:gd name="connsiteY17" fmla="*/ 130996 h 254854"/>
                <a:gd name="connsiteX18" fmla="*/ 280630 w 350425"/>
                <a:gd name="connsiteY18" fmla="*/ 204267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0425" h="254854">
                  <a:moveTo>
                    <a:pt x="280630" y="204267"/>
                  </a:moveTo>
                  <a:cubicBezTo>
                    <a:pt x="180918" y="214461"/>
                    <a:pt x="159574" y="304616"/>
                    <a:pt x="83436" y="179418"/>
                  </a:cubicBezTo>
                  <a:cubicBezTo>
                    <a:pt x="73878" y="163808"/>
                    <a:pt x="63684" y="145013"/>
                    <a:pt x="52216" y="122076"/>
                  </a:cubicBezTo>
                  <a:cubicBezTo>
                    <a:pt x="-37939" y="-58552"/>
                    <a:pt x="107010" y="56451"/>
                    <a:pt x="209270" y="102962"/>
                  </a:cubicBezTo>
                  <a:cubicBezTo>
                    <a:pt x="210226" y="103281"/>
                    <a:pt x="210863" y="103599"/>
                    <a:pt x="211500" y="103918"/>
                  </a:cubicBezTo>
                  <a:cubicBezTo>
                    <a:pt x="212137" y="104236"/>
                    <a:pt x="213093" y="104555"/>
                    <a:pt x="213730" y="104873"/>
                  </a:cubicBezTo>
                  <a:lnTo>
                    <a:pt x="213730" y="104873"/>
                  </a:lnTo>
                  <a:cubicBezTo>
                    <a:pt x="214367" y="105192"/>
                    <a:pt x="215004" y="105511"/>
                    <a:pt x="215642" y="105829"/>
                  </a:cubicBezTo>
                  <a:cubicBezTo>
                    <a:pt x="215960" y="105829"/>
                    <a:pt x="215960" y="105829"/>
                    <a:pt x="216279" y="106148"/>
                  </a:cubicBezTo>
                  <a:cubicBezTo>
                    <a:pt x="217234" y="106466"/>
                    <a:pt x="218190" y="107103"/>
                    <a:pt x="218827" y="107422"/>
                  </a:cubicBezTo>
                  <a:cubicBezTo>
                    <a:pt x="221057" y="108378"/>
                    <a:pt x="222013" y="108696"/>
                    <a:pt x="222013" y="108696"/>
                  </a:cubicBezTo>
                  <a:cubicBezTo>
                    <a:pt x="222013" y="108696"/>
                    <a:pt x="222969" y="109015"/>
                    <a:pt x="224562" y="109970"/>
                  </a:cubicBezTo>
                  <a:cubicBezTo>
                    <a:pt x="224880" y="109970"/>
                    <a:pt x="224880" y="109970"/>
                    <a:pt x="225199" y="110289"/>
                  </a:cubicBezTo>
                  <a:lnTo>
                    <a:pt x="225199" y="110289"/>
                  </a:lnTo>
                  <a:cubicBezTo>
                    <a:pt x="225517" y="110608"/>
                    <a:pt x="226154" y="110608"/>
                    <a:pt x="226473" y="110926"/>
                  </a:cubicBezTo>
                  <a:cubicBezTo>
                    <a:pt x="227110" y="111245"/>
                    <a:pt x="227747" y="111245"/>
                    <a:pt x="228066" y="111563"/>
                  </a:cubicBezTo>
                  <a:cubicBezTo>
                    <a:pt x="228384" y="111563"/>
                    <a:pt x="228703" y="111882"/>
                    <a:pt x="228703" y="111882"/>
                  </a:cubicBezTo>
                  <a:cubicBezTo>
                    <a:pt x="237304" y="115705"/>
                    <a:pt x="252596" y="122395"/>
                    <a:pt x="268843" y="130996"/>
                  </a:cubicBezTo>
                  <a:cubicBezTo>
                    <a:pt x="317584" y="155526"/>
                    <a:pt x="373333" y="194710"/>
                    <a:pt x="280630" y="204267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32652735-D926-46AA-B709-5AA17BFC6724}"/>
                </a:ext>
              </a:extLst>
            </p:cNvPr>
            <p:cNvSpPr/>
            <p:nvPr/>
          </p:nvSpPr>
          <p:spPr>
            <a:xfrm>
              <a:off x="1693230" y="5909063"/>
              <a:ext cx="350426" cy="254855"/>
            </a:xfrm>
            <a:custGeom>
              <a:avLst/>
              <a:gdLst>
                <a:gd name="connsiteX0" fmla="*/ 335704 w 350425"/>
                <a:gd name="connsiteY0" fmla="*/ 177173 h 254854"/>
                <a:gd name="connsiteX1" fmla="*/ 315953 w 350425"/>
                <a:gd name="connsiteY1" fmla="*/ 157741 h 254854"/>
                <a:gd name="connsiteX2" fmla="*/ 295246 w 350425"/>
                <a:gd name="connsiteY2" fmla="*/ 144679 h 254854"/>
                <a:gd name="connsiteX3" fmla="*/ 275495 w 350425"/>
                <a:gd name="connsiteY3" fmla="*/ 134167 h 254854"/>
                <a:gd name="connsiteX4" fmla="*/ 259566 w 350425"/>
                <a:gd name="connsiteY4" fmla="*/ 126521 h 254854"/>
                <a:gd name="connsiteX5" fmla="*/ 235036 w 350425"/>
                <a:gd name="connsiteY5" fmla="*/ 115371 h 254854"/>
                <a:gd name="connsiteX6" fmla="*/ 234399 w 350425"/>
                <a:gd name="connsiteY6" fmla="*/ 115052 h 254854"/>
                <a:gd name="connsiteX7" fmla="*/ 231214 w 350425"/>
                <a:gd name="connsiteY7" fmla="*/ 113778 h 254854"/>
                <a:gd name="connsiteX8" fmla="*/ 230577 w 350425"/>
                <a:gd name="connsiteY8" fmla="*/ 113460 h 254854"/>
                <a:gd name="connsiteX9" fmla="*/ 231214 w 350425"/>
                <a:gd name="connsiteY9" fmla="*/ 113778 h 254854"/>
                <a:gd name="connsiteX10" fmla="*/ 232488 w 350425"/>
                <a:gd name="connsiteY10" fmla="*/ 114415 h 254854"/>
                <a:gd name="connsiteX11" fmla="*/ 259248 w 350425"/>
                <a:gd name="connsiteY11" fmla="*/ 126840 h 254854"/>
                <a:gd name="connsiteX12" fmla="*/ 274539 w 350425"/>
                <a:gd name="connsiteY12" fmla="*/ 134485 h 254854"/>
                <a:gd name="connsiteX13" fmla="*/ 294290 w 350425"/>
                <a:gd name="connsiteY13" fmla="*/ 145954 h 254854"/>
                <a:gd name="connsiteX14" fmla="*/ 314360 w 350425"/>
                <a:gd name="connsiteY14" fmla="*/ 159652 h 254854"/>
                <a:gd name="connsiteX15" fmla="*/ 332200 w 350425"/>
                <a:gd name="connsiteY15" fmla="*/ 178766 h 254854"/>
                <a:gd name="connsiteX16" fmla="*/ 332518 w 350425"/>
                <a:gd name="connsiteY16" fmla="*/ 190553 h 254854"/>
                <a:gd name="connsiteX17" fmla="*/ 321369 w 350425"/>
                <a:gd name="connsiteY17" fmla="*/ 197880 h 254854"/>
                <a:gd name="connsiteX18" fmla="*/ 291104 w 350425"/>
                <a:gd name="connsiteY18" fmla="*/ 203615 h 254854"/>
                <a:gd name="connsiteX19" fmla="*/ 274858 w 350425"/>
                <a:gd name="connsiteY19" fmla="*/ 205207 h 254854"/>
                <a:gd name="connsiteX20" fmla="*/ 257655 w 350425"/>
                <a:gd name="connsiteY20" fmla="*/ 208393 h 254854"/>
                <a:gd name="connsiteX21" fmla="*/ 223886 w 350425"/>
                <a:gd name="connsiteY21" fmla="*/ 219543 h 254854"/>
                <a:gd name="connsiteX22" fmla="*/ 191074 w 350425"/>
                <a:gd name="connsiteY22" fmla="*/ 234197 h 254854"/>
                <a:gd name="connsiteX23" fmla="*/ 158899 w 350425"/>
                <a:gd name="connsiteY23" fmla="*/ 241206 h 254854"/>
                <a:gd name="connsiteX24" fmla="*/ 130864 w 350425"/>
                <a:gd name="connsiteY24" fmla="*/ 225914 h 254854"/>
                <a:gd name="connsiteX25" fmla="*/ 107927 w 350425"/>
                <a:gd name="connsiteY25" fmla="*/ 197880 h 254854"/>
                <a:gd name="connsiteX26" fmla="*/ 97415 w 350425"/>
                <a:gd name="connsiteY26" fmla="*/ 181952 h 254854"/>
                <a:gd name="connsiteX27" fmla="*/ 70018 w 350425"/>
                <a:gd name="connsiteY27" fmla="*/ 134167 h 254854"/>
                <a:gd name="connsiteX28" fmla="*/ 53452 w 350425"/>
                <a:gd name="connsiteY28" fmla="*/ 101673 h 254854"/>
                <a:gd name="connsiteX29" fmla="*/ 39435 w 350425"/>
                <a:gd name="connsiteY29" fmla="*/ 69179 h 254854"/>
                <a:gd name="connsiteX30" fmla="*/ 34975 w 350425"/>
                <a:gd name="connsiteY30" fmla="*/ 52932 h 254854"/>
                <a:gd name="connsiteX31" fmla="*/ 34657 w 350425"/>
                <a:gd name="connsiteY31" fmla="*/ 38277 h 254854"/>
                <a:gd name="connsiteX32" fmla="*/ 58549 w 350425"/>
                <a:gd name="connsiteY32" fmla="*/ 33180 h 254854"/>
                <a:gd name="connsiteX33" fmla="*/ 114299 w 350425"/>
                <a:gd name="connsiteY33" fmla="*/ 56117 h 254854"/>
                <a:gd name="connsiteX34" fmla="*/ 160173 w 350425"/>
                <a:gd name="connsiteY34" fmla="*/ 79691 h 254854"/>
                <a:gd name="connsiteX35" fmla="*/ 195534 w 350425"/>
                <a:gd name="connsiteY35" fmla="*/ 97850 h 254854"/>
                <a:gd name="connsiteX36" fmla="*/ 214329 w 350425"/>
                <a:gd name="connsiteY36" fmla="*/ 106770 h 254854"/>
                <a:gd name="connsiteX37" fmla="*/ 216559 w 350425"/>
                <a:gd name="connsiteY37" fmla="*/ 107725 h 254854"/>
                <a:gd name="connsiteX38" fmla="*/ 220701 w 350425"/>
                <a:gd name="connsiteY38" fmla="*/ 109637 h 254854"/>
                <a:gd name="connsiteX39" fmla="*/ 218789 w 350425"/>
                <a:gd name="connsiteY39" fmla="*/ 108681 h 254854"/>
                <a:gd name="connsiteX40" fmla="*/ 218789 w 350425"/>
                <a:gd name="connsiteY40" fmla="*/ 108681 h 254854"/>
                <a:gd name="connsiteX41" fmla="*/ 195853 w 350425"/>
                <a:gd name="connsiteY41" fmla="*/ 97531 h 254854"/>
                <a:gd name="connsiteX42" fmla="*/ 115892 w 350425"/>
                <a:gd name="connsiteY42" fmla="*/ 52932 h 254854"/>
                <a:gd name="connsiteX43" fmla="*/ 60142 w 350425"/>
                <a:gd name="connsiteY43" fmla="*/ 26490 h 254854"/>
                <a:gd name="connsiteX44" fmla="*/ 42621 w 350425"/>
                <a:gd name="connsiteY44" fmla="*/ 23942 h 254854"/>
                <a:gd name="connsiteX45" fmla="*/ 32427 w 350425"/>
                <a:gd name="connsiteY45" fmla="*/ 26809 h 254854"/>
                <a:gd name="connsiteX46" fmla="*/ 25737 w 350425"/>
                <a:gd name="connsiteY46" fmla="*/ 35729 h 254854"/>
                <a:gd name="connsiteX47" fmla="*/ 24463 w 350425"/>
                <a:gd name="connsiteY47" fmla="*/ 55162 h 254854"/>
                <a:gd name="connsiteX48" fmla="*/ 28285 w 350425"/>
                <a:gd name="connsiteY48" fmla="*/ 73320 h 254854"/>
                <a:gd name="connsiteX49" fmla="*/ 56638 w 350425"/>
                <a:gd name="connsiteY49" fmla="*/ 141812 h 254854"/>
                <a:gd name="connsiteX50" fmla="*/ 79893 w 350425"/>
                <a:gd name="connsiteY50" fmla="*/ 184819 h 254854"/>
                <a:gd name="connsiteX51" fmla="*/ 94548 w 350425"/>
                <a:gd name="connsiteY51" fmla="*/ 208074 h 254854"/>
                <a:gd name="connsiteX52" fmla="*/ 119715 w 350425"/>
                <a:gd name="connsiteY52" fmla="*/ 238339 h 254854"/>
                <a:gd name="connsiteX53" fmla="*/ 136280 w 350425"/>
                <a:gd name="connsiteY53" fmla="*/ 250763 h 254854"/>
                <a:gd name="connsiteX54" fmla="*/ 156987 w 350425"/>
                <a:gd name="connsiteY54" fmla="*/ 257134 h 254854"/>
                <a:gd name="connsiteX55" fmla="*/ 196171 w 350425"/>
                <a:gd name="connsiteY55" fmla="*/ 247577 h 254854"/>
                <a:gd name="connsiteX56" fmla="*/ 228346 w 350425"/>
                <a:gd name="connsiteY56" fmla="*/ 231011 h 254854"/>
                <a:gd name="connsiteX57" fmla="*/ 259885 w 350425"/>
                <a:gd name="connsiteY57" fmla="*/ 218269 h 254854"/>
                <a:gd name="connsiteX58" fmla="*/ 275813 w 350425"/>
                <a:gd name="connsiteY58" fmla="*/ 214446 h 254854"/>
                <a:gd name="connsiteX59" fmla="*/ 292060 w 350425"/>
                <a:gd name="connsiteY59" fmla="*/ 211897 h 254854"/>
                <a:gd name="connsiteX60" fmla="*/ 323280 w 350425"/>
                <a:gd name="connsiteY60" fmla="*/ 203933 h 254854"/>
                <a:gd name="connsiteX61" fmla="*/ 336023 w 350425"/>
                <a:gd name="connsiteY61" fmla="*/ 193739 h 254854"/>
                <a:gd name="connsiteX62" fmla="*/ 335704 w 350425"/>
                <a:gd name="connsiteY62" fmla="*/ 177173 h 254854"/>
                <a:gd name="connsiteX63" fmla="*/ 222294 w 350425"/>
                <a:gd name="connsiteY63" fmla="*/ 109955 h 254854"/>
                <a:gd name="connsiteX64" fmla="*/ 221657 w 350425"/>
                <a:gd name="connsiteY64" fmla="*/ 109637 h 254854"/>
                <a:gd name="connsiteX65" fmla="*/ 223249 w 350425"/>
                <a:gd name="connsiteY65" fmla="*/ 110274 h 254854"/>
                <a:gd name="connsiteX66" fmla="*/ 222294 w 350425"/>
                <a:gd name="connsiteY66" fmla="*/ 109955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0425" h="254854">
                  <a:moveTo>
                    <a:pt x="335704" y="177173"/>
                  </a:moveTo>
                  <a:cubicBezTo>
                    <a:pt x="330288" y="168572"/>
                    <a:pt x="322961" y="163156"/>
                    <a:pt x="315953" y="157741"/>
                  </a:cubicBezTo>
                  <a:cubicBezTo>
                    <a:pt x="308944" y="152644"/>
                    <a:pt x="301936" y="148502"/>
                    <a:pt x="295246" y="144679"/>
                  </a:cubicBezTo>
                  <a:cubicBezTo>
                    <a:pt x="288237" y="140856"/>
                    <a:pt x="281547" y="137352"/>
                    <a:pt x="275495" y="134167"/>
                  </a:cubicBezTo>
                  <a:cubicBezTo>
                    <a:pt x="269760" y="131300"/>
                    <a:pt x="264345" y="128751"/>
                    <a:pt x="259566" y="126521"/>
                  </a:cubicBezTo>
                  <a:cubicBezTo>
                    <a:pt x="248735" y="121424"/>
                    <a:pt x="240452" y="117601"/>
                    <a:pt x="235036" y="115371"/>
                  </a:cubicBezTo>
                  <a:cubicBezTo>
                    <a:pt x="234718" y="115052"/>
                    <a:pt x="234399" y="115052"/>
                    <a:pt x="234399" y="115052"/>
                  </a:cubicBezTo>
                  <a:cubicBezTo>
                    <a:pt x="233125" y="114415"/>
                    <a:pt x="232169" y="114097"/>
                    <a:pt x="231214" y="113778"/>
                  </a:cubicBezTo>
                  <a:cubicBezTo>
                    <a:pt x="230895" y="113460"/>
                    <a:pt x="230577" y="113460"/>
                    <a:pt x="230577" y="113460"/>
                  </a:cubicBezTo>
                  <a:cubicBezTo>
                    <a:pt x="230895" y="113460"/>
                    <a:pt x="230895" y="113778"/>
                    <a:pt x="231214" y="113778"/>
                  </a:cubicBezTo>
                  <a:cubicBezTo>
                    <a:pt x="231532" y="114097"/>
                    <a:pt x="232169" y="114097"/>
                    <a:pt x="232488" y="114415"/>
                  </a:cubicBezTo>
                  <a:cubicBezTo>
                    <a:pt x="237585" y="116645"/>
                    <a:pt x="246823" y="120787"/>
                    <a:pt x="259248" y="126840"/>
                  </a:cubicBezTo>
                  <a:cubicBezTo>
                    <a:pt x="264026" y="129070"/>
                    <a:pt x="269123" y="131618"/>
                    <a:pt x="274539" y="134485"/>
                  </a:cubicBezTo>
                  <a:cubicBezTo>
                    <a:pt x="280592" y="137671"/>
                    <a:pt x="287282" y="141494"/>
                    <a:pt x="294290" y="145954"/>
                  </a:cubicBezTo>
                  <a:cubicBezTo>
                    <a:pt x="300980" y="150095"/>
                    <a:pt x="307670" y="154555"/>
                    <a:pt x="314360" y="159652"/>
                  </a:cubicBezTo>
                  <a:cubicBezTo>
                    <a:pt x="321050" y="164749"/>
                    <a:pt x="328058" y="170802"/>
                    <a:pt x="332200" y="178766"/>
                  </a:cubicBezTo>
                  <a:cubicBezTo>
                    <a:pt x="334111" y="182589"/>
                    <a:pt x="334748" y="187049"/>
                    <a:pt x="332518" y="190553"/>
                  </a:cubicBezTo>
                  <a:cubicBezTo>
                    <a:pt x="330288" y="194058"/>
                    <a:pt x="325828" y="196288"/>
                    <a:pt x="321369" y="197880"/>
                  </a:cubicBezTo>
                  <a:cubicBezTo>
                    <a:pt x="312130" y="201066"/>
                    <a:pt x="301936" y="202977"/>
                    <a:pt x="291104" y="203615"/>
                  </a:cubicBezTo>
                  <a:cubicBezTo>
                    <a:pt x="285689" y="204252"/>
                    <a:pt x="280273" y="204889"/>
                    <a:pt x="274858" y="205207"/>
                  </a:cubicBezTo>
                  <a:cubicBezTo>
                    <a:pt x="269123" y="206163"/>
                    <a:pt x="263389" y="207119"/>
                    <a:pt x="257655" y="208393"/>
                  </a:cubicBezTo>
                  <a:cubicBezTo>
                    <a:pt x="246186" y="210942"/>
                    <a:pt x="235036" y="215083"/>
                    <a:pt x="223886" y="219543"/>
                  </a:cubicBezTo>
                  <a:cubicBezTo>
                    <a:pt x="212737" y="224003"/>
                    <a:pt x="201905" y="229419"/>
                    <a:pt x="191074" y="234197"/>
                  </a:cubicBezTo>
                  <a:cubicBezTo>
                    <a:pt x="180243" y="238976"/>
                    <a:pt x="169411" y="242480"/>
                    <a:pt x="158899" y="241206"/>
                  </a:cubicBezTo>
                  <a:cubicBezTo>
                    <a:pt x="148704" y="239931"/>
                    <a:pt x="139466" y="233879"/>
                    <a:pt x="130864" y="225914"/>
                  </a:cubicBezTo>
                  <a:cubicBezTo>
                    <a:pt x="122582" y="217950"/>
                    <a:pt x="114936" y="208074"/>
                    <a:pt x="107927" y="197880"/>
                  </a:cubicBezTo>
                  <a:cubicBezTo>
                    <a:pt x="104423" y="192783"/>
                    <a:pt x="100919" y="187367"/>
                    <a:pt x="97415" y="181952"/>
                  </a:cubicBezTo>
                  <a:cubicBezTo>
                    <a:pt x="87539" y="166342"/>
                    <a:pt x="78938" y="150095"/>
                    <a:pt x="70018" y="134167"/>
                  </a:cubicBezTo>
                  <a:cubicBezTo>
                    <a:pt x="64284" y="123335"/>
                    <a:pt x="58549" y="112504"/>
                    <a:pt x="53452" y="101673"/>
                  </a:cubicBezTo>
                  <a:cubicBezTo>
                    <a:pt x="48037" y="90841"/>
                    <a:pt x="43258" y="80010"/>
                    <a:pt x="39435" y="69179"/>
                  </a:cubicBezTo>
                  <a:cubicBezTo>
                    <a:pt x="37524" y="63763"/>
                    <a:pt x="35931" y="58347"/>
                    <a:pt x="34975" y="52932"/>
                  </a:cubicBezTo>
                  <a:cubicBezTo>
                    <a:pt x="34020" y="47516"/>
                    <a:pt x="33382" y="42100"/>
                    <a:pt x="34657" y="38277"/>
                  </a:cubicBezTo>
                  <a:cubicBezTo>
                    <a:pt x="36250" y="29995"/>
                    <a:pt x="48674" y="30632"/>
                    <a:pt x="58549" y="33180"/>
                  </a:cubicBezTo>
                  <a:cubicBezTo>
                    <a:pt x="78938" y="38596"/>
                    <a:pt x="97415" y="47834"/>
                    <a:pt x="114299" y="56117"/>
                  </a:cubicBezTo>
                  <a:cubicBezTo>
                    <a:pt x="131183" y="64400"/>
                    <a:pt x="146474" y="72683"/>
                    <a:pt x="160173" y="79691"/>
                  </a:cubicBezTo>
                  <a:cubicBezTo>
                    <a:pt x="173871" y="86700"/>
                    <a:pt x="185658" y="93071"/>
                    <a:pt x="195534" y="97850"/>
                  </a:cubicBezTo>
                  <a:cubicBezTo>
                    <a:pt x="202861" y="101354"/>
                    <a:pt x="209232" y="104540"/>
                    <a:pt x="214329" y="106770"/>
                  </a:cubicBezTo>
                  <a:cubicBezTo>
                    <a:pt x="215285" y="107088"/>
                    <a:pt x="215922" y="107407"/>
                    <a:pt x="216559" y="107725"/>
                  </a:cubicBezTo>
                  <a:cubicBezTo>
                    <a:pt x="218152" y="108363"/>
                    <a:pt x="219427" y="109000"/>
                    <a:pt x="220701" y="109637"/>
                  </a:cubicBezTo>
                  <a:cubicBezTo>
                    <a:pt x="220064" y="109318"/>
                    <a:pt x="219427" y="109000"/>
                    <a:pt x="218789" y="108681"/>
                  </a:cubicBezTo>
                  <a:lnTo>
                    <a:pt x="218789" y="108681"/>
                  </a:lnTo>
                  <a:cubicBezTo>
                    <a:pt x="213374" y="106133"/>
                    <a:pt x="205410" y="102628"/>
                    <a:pt x="195853" y="97531"/>
                  </a:cubicBezTo>
                  <a:cubicBezTo>
                    <a:pt x="176101" y="87656"/>
                    <a:pt x="149023" y="71727"/>
                    <a:pt x="115892" y="52932"/>
                  </a:cubicBezTo>
                  <a:cubicBezTo>
                    <a:pt x="99326" y="43693"/>
                    <a:pt x="81486" y="33180"/>
                    <a:pt x="60142" y="26490"/>
                  </a:cubicBezTo>
                  <a:cubicBezTo>
                    <a:pt x="54727" y="24897"/>
                    <a:pt x="48992" y="23623"/>
                    <a:pt x="42621" y="23942"/>
                  </a:cubicBezTo>
                  <a:cubicBezTo>
                    <a:pt x="39435" y="24260"/>
                    <a:pt x="35931" y="24897"/>
                    <a:pt x="32427" y="26809"/>
                  </a:cubicBezTo>
                  <a:cubicBezTo>
                    <a:pt x="29241" y="28720"/>
                    <a:pt x="26693" y="32225"/>
                    <a:pt x="25737" y="35729"/>
                  </a:cubicBezTo>
                  <a:cubicBezTo>
                    <a:pt x="23188" y="42419"/>
                    <a:pt x="23825" y="48790"/>
                    <a:pt x="24463" y="55162"/>
                  </a:cubicBezTo>
                  <a:cubicBezTo>
                    <a:pt x="25100" y="61214"/>
                    <a:pt x="26693" y="67267"/>
                    <a:pt x="28285" y="73320"/>
                  </a:cubicBezTo>
                  <a:cubicBezTo>
                    <a:pt x="34975" y="96894"/>
                    <a:pt x="45488" y="119194"/>
                    <a:pt x="56638" y="141812"/>
                  </a:cubicBezTo>
                  <a:cubicBezTo>
                    <a:pt x="63646" y="156467"/>
                    <a:pt x="71292" y="170802"/>
                    <a:pt x="79893" y="184819"/>
                  </a:cubicBezTo>
                  <a:cubicBezTo>
                    <a:pt x="84672" y="192465"/>
                    <a:pt x="89451" y="200429"/>
                    <a:pt x="94548" y="208074"/>
                  </a:cubicBezTo>
                  <a:cubicBezTo>
                    <a:pt x="101875" y="218587"/>
                    <a:pt x="110157" y="229100"/>
                    <a:pt x="119715" y="238339"/>
                  </a:cubicBezTo>
                  <a:cubicBezTo>
                    <a:pt x="124812" y="243117"/>
                    <a:pt x="130227" y="247259"/>
                    <a:pt x="136280" y="250763"/>
                  </a:cubicBezTo>
                  <a:cubicBezTo>
                    <a:pt x="142651" y="254267"/>
                    <a:pt x="149660" y="256497"/>
                    <a:pt x="156987" y="257134"/>
                  </a:cubicBezTo>
                  <a:cubicBezTo>
                    <a:pt x="171960" y="258408"/>
                    <a:pt x="185021" y="252993"/>
                    <a:pt x="196171" y="247577"/>
                  </a:cubicBezTo>
                  <a:cubicBezTo>
                    <a:pt x="207321" y="242161"/>
                    <a:pt x="217834" y="236109"/>
                    <a:pt x="228346" y="231011"/>
                  </a:cubicBezTo>
                  <a:cubicBezTo>
                    <a:pt x="238859" y="225914"/>
                    <a:pt x="249372" y="221454"/>
                    <a:pt x="259885" y="218269"/>
                  </a:cubicBezTo>
                  <a:cubicBezTo>
                    <a:pt x="265301" y="216676"/>
                    <a:pt x="270398" y="215402"/>
                    <a:pt x="275813" y="214446"/>
                  </a:cubicBezTo>
                  <a:cubicBezTo>
                    <a:pt x="281229" y="213490"/>
                    <a:pt x="286645" y="212534"/>
                    <a:pt x="292060" y="211897"/>
                  </a:cubicBezTo>
                  <a:cubicBezTo>
                    <a:pt x="302891" y="210304"/>
                    <a:pt x="313404" y="208074"/>
                    <a:pt x="323280" y="203933"/>
                  </a:cubicBezTo>
                  <a:cubicBezTo>
                    <a:pt x="328058" y="201703"/>
                    <a:pt x="333156" y="198836"/>
                    <a:pt x="336023" y="193739"/>
                  </a:cubicBezTo>
                  <a:cubicBezTo>
                    <a:pt x="339845" y="187686"/>
                    <a:pt x="338253" y="181315"/>
                    <a:pt x="335704" y="177173"/>
                  </a:cubicBezTo>
                  <a:close/>
                  <a:moveTo>
                    <a:pt x="222294" y="109955"/>
                  </a:moveTo>
                  <a:cubicBezTo>
                    <a:pt x="221975" y="109955"/>
                    <a:pt x="221975" y="109637"/>
                    <a:pt x="221657" y="109637"/>
                  </a:cubicBezTo>
                  <a:cubicBezTo>
                    <a:pt x="222294" y="109955"/>
                    <a:pt x="222931" y="110274"/>
                    <a:pt x="223249" y="110274"/>
                  </a:cubicBezTo>
                  <a:cubicBezTo>
                    <a:pt x="222931" y="110274"/>
                    <a:pt x="222612" y="110274"/>
                    <a:pt x="222294" y="109955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D6749EFC-DE66-45A5-98BF-4D9B5F52B5AD}"/>
                </a:ext>
              </a:extLst>
            </p:cNvPr>
            <p:cNvSpPr/>
            <p:nvPr/>
          </p:nvSpPr>
          <p:spPr>
            <a:xfrm>
              <a:off x="1764443" y="5968276"/>
              <a:ext cx="222998" cy="159284"/>
            </a:xfrm>
            <a:custGeom>
              <a:avLst/>
              <a:gdLst>
                <a:gd name="connsiteX0" fmla="*/ 138020 w 222998"/>
                <a:gd name="connsiteY0" fmla="*/ 72723 h 159284"/>
                <a:gd name="connsiteX1" fmla="*/ 171469 w 222998"/>
                <a:gd name="connsiteY1" fmla="*/ 127836 h 159284"/>
                <a:gd name="connsiteX2" fmla="*/ 40219 w 222998"/>
                <a:gd name="connsiteY2" fmla="*/ 80369 h 159284"/>
                <a:gd name="connsiteX3" fmla="*/ 138020 w 222998"/>
                <a:gd name="connsiteY3" fmla="*/ 7272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98" h="159284">
                  <a:moveTo>
                    <a:pt x="138020" y="72723"/>
                  </a:moveTo>
                  <a:cubicBezTo>
                    <a:pt x="138020" y="72723"/>
                    <a:pt x="252067" y="119553"/>
                    <a:pt x="171469" y="127836"/>
                  </a:cubicBezTo>
                  <a:cubicBezTo>
                    <a:pt x="107118" y="134526"/>
                    <a:pt x="99473" y="199195"/>
                    <a:pt x="40219" y="80369"/>
                  </a:cubicBezTo>
                  <a:cubicBezTo>
                    <a:pt x="-13938" y="-27944"/>
                    <a:pt x="79085" y="48512"/>
                    <a:pt x="138020" y="727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09EA9734-533C-4A8F-9F6E-480C5DA40D74}"/>
                </a:ext>
              </a:extLst>
            </p:cNvPr>
            <p:cNvSpPr/>
            <p:nvPr/>
          </p:nvSpPr>
          <p:spPr>
            <a:xfrm>
              <a:off x="1253136" y="5912827"/>
              <a:ext cx="350426" cy="254855"/>
            </a:xfrm>
            <a:custGeom>
              <a:avLst/>
              <a:gdLst>
                <a:gd name="connsiteX0" fmla="*/ 302405 w 350425"/>
                <a:gd name="connsiteY0" fmla="*/ 122119 h 254854"/>
                <a:gd name="connsiteX1" fmla="*/ 275008 w 350425"/>
                <a:gd name="connsiteY1" fmla="*/ 173091 h 254854"/>
                <a:gd name="connsiteX2" fmla="*/ 73991 w 350425"/>
                <a:gd name="connsiteY2" fmla="*/ 204310 h 254854"/>
                <a:gd name="connsiteX3" fmla="*/ 109034 w 350425"/>
                <a:gd name="connsiteY3" fmla="*/ 118615 h 254854"/>
                <a:gd name="connsiteX4" fmla="*/ 124962 w 350425"/>
                <a:gd name="connsiteY4" fmla="*/ 111288 h 254854"/>
                <a:gd name="connsiteX5" fmla="*/ 125599 w 350425"/>
                <a:gd name="connsiteY5" fmla="*/ 110969 h 254854"/>
                <a:gd name="connsiteX6" fmla="*/ 127192 w 350425"/>
                <a:gd name="connsiteY6" fmla="*/ 110332 h 254854"/>
                <a:gd name="connsiteX7" fmla="*/ 128467 w 350425"/>
                <a:gd name="connsiteY7" fmla="*/ 109695 h 254854"/>
                <a:gd name="connsiteX8" fmla="*/ 128467 w 350425"/>
                <a:gd name="connsiteY8" fmla="*/ 109695 h 254854"/>
                <a:gd name="connsiteX9" fmla="*/ 129104 w 350425"/>
                <a:gd name="connsiteY9" fmla="*/ 109377 h 254854"/>
                <a:gd name="connsiteX10" fmla="*/ 131652 w 350425"/>
                <a:gd name="connsiteY10" fmla="*/ 108102 h 254854"/>
                <a:gd name="connsiteX11" fmla="*/ 134838 w 350425"/>
                <a:gd name="connsiteY11" fmla="*/ 106828 h 254854"/>
                <a:gd name="connsiteX12" fmla="*/ 137386 w 350425"/>
                <a:gd name="connsiteY12" fmla="*/ 105554 h 254854"/>
                <a:gd name="connsiteX13" fmla="*/ 138024 w 350425"/>
                <a:gd name="connsiteY13" fmla="*/ 105235 h 254854"/>
                <a:gd name="connsiteX14" fmla="*/ 139935 w 350425"/>
                <a:gd name="connsiteY14" fmla="*/ 104280 h 254854"/>
                <a:gd name="connsiteX15" fmla="*/ 142165 w 350425"/>
                <a:gd name="connsiteY15" fmla="*/ 103324 h 254854"/>
                <a:gd name="connsiteX16" fmla="*/ 144395 w 350425"/>
                <a:gd name="connsiteY16" fmla="*/ 102368 h 254854"/>
                <a:gd name="connsiteX17" fmla="*/ 302405 w 350425"/>
                <a:gd name="connsiteY17" fmla="*/ 122119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0425" h="254854">
                  <a:moveTo>
                    <a:pt x="302405" y="122119"/>
                  </a:moveTo>
                  <a:cubicBezTo>
                    <a:pt x="292529" y="141871"/>
                    <a:pt x="283291" y="158755"/>
                    <a:pt x="275008" y="173091"/>
                  </a:cubicBezTo>
                  <a:cubicBezTo>
                    <a:pt x="196003" y="307845"/>
                    <a:pt x="175296" y="214823"/>
                    <a:pt x="73991" y="204310"/>
                  </a:cubicBezTo>
                  <a:cubicBezTo>
                    <a:pt x="-35278" y="193160"/>
                    <a:pt x="61249" y="141234"/>
                    <a:pt x="109034" y="118615"/>
                  </a:cubicBezTo>
                  <a:cubicBezTo>
                    <a:pt x="115405" y="115748"/>
                    <a:pt x="121139" y="113199"/>
                    <a:pt x="124962" y="111288"/>
                  </a:cubicBezTo>
                  <a:cubicBezTo>
                    <a:pt x="125281" y="110969"/>
                    <a:pt x="125599" y="110969"/>
                    <a:pt x="125599" y="110969"/>
                  </a:cubicBezTo>
                  <a:cubicBezTo>
                    <a:pt x="126237" y="110651"/>
                    <a:pt x="126874" y="110332"/>
                    <a:pt x="127192" y="110332"/>
                  </a:cubicBezTo>
                  <a:cubicBezTo>
                    <a:pt x="127829" y="110014"/>
                    <a:pt x="128148" y="110014"/>
                    <a:pt x="128467" y="109695"/>
                  </a:cubicBezTo>
                  <a:lnTo>
                    <a:pt x="128467" y="109695"/>
                  </a:lnTo>
                  <a:cubicBezTo>
                    <a:pt x="128785" y="109377"/>
                    <a:pt x="129104" y="109377"/>
                    <a:pt x="129104" y="109377"/>
                  </a:cubicBezTo>
                  <a:cubicBezTo>
                    <a:pt x="131015" y="108421"/>
                    <a:pt x="131652" y="108102"/>
                    <a:pt x="131652" y="108102"/>
                  </a:cubicBezTo>
                  <a:cubicBezTo>
                    <a:pt x="131652" y="108102"/>
                    <a:pt x="132927" y="107465"/>
                    <a:pt x="134838" y="106828"/>
                  </a:cubicBezTo>
                  <a:cubicBezTo>
                    <a:pt x="135794" y="106510"/>
                    <a:pt x="136431" y="106191"/>
                    <a:pt x="137386" y="105554"/>
                  </a:cubicBezTo>
                  <a:cubicBezTo>
                    <a:pt x="137705" y="105554"/>
                    <a:pt x="137705" y="105235"/>
                    <a:pt x="138024" y="105235"/>
                  </a:cubicBezTo>
                  <a:cubicBezTo>
                    <a:pt x="138661" y="104917"/>
                    <a:pt x="139298" y="104598"/>
                    <a:pt x="139935" y="104280"/>
                  </a:cubicBezTo>
                  <a:cubicBezTo>
                    <a:pt x="140572" y="103961"/>
                    <a:pt x="141528" y="103643"/>
                    <a:pt x="142165" y="103324"/>
                  </a:cubicBezTo>
                  <a:cubicBezTo>
                    <a:pt x="142802" y="103005"/>
                    <a:pt x="143758" y="102687"/>
                    <a:pt x="144395" y="102368"/>
                  </a:cubicBezTo>
                  <a:cubicBezTo>
                    <a:pt x="247611" y="56494"/>
                    <a:pt x="392241" y="-58509"/>
                    <a:pt x="302405" y="122119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AE333D17-04C0-4DDD-BA4C-67F5EE61B1EA}"/>
                </a:ext>
              </a:extLst>
            </p:cNvPr>
            <p:cNvSpPr/>
            <p:nvPr/>
          </p:nvSpPr>
          <p:spPr>
            <a:xfrm>
              <a:off x="1250809" y="5908744"/>
              <a:ext cx="350426" cy="254855"/>
            </a:xfrm>
            <a:custGeom>
              <a:avLst/>
              <a:gdLst>
                <a:gd name="connsiteX0" fmla="*/ 335952 w 350425"/>
                <a:gd name="connsiteY0" fmla="*/ 35729 h 254854"/>
                <a:gd name="connsiteX1" fmla="*/ 328944 w 350425"/>
                <a:gd name="connsiteY1" fmla="*/ 26809 h 254854"/>
                <a:gd name="connsiteX2" fmla="*/ 319068 w 350425"/>
                <a:gd name="connsiteY2" fmla="*/ 23942 h 254854"/>
                <a:gd name="connsiteX3" fmla="*/ 301547 w 350425"/>
                <a:gd name="connsiteY3" fmla="*/ 26490 h 254854"/>
                <a:gd name="connsiteX4" fmla="*/ 245798 w 350425"/>
                <a:gd name="connsiteY4" fmla="*/ 52932 h 254854"/>
                <a:gd name="connsiteX5" fmla="*/ 165837 w 350425"/>
                <a:gd name="connsiteY5" fmla="*/ 97531 h 254854"/>
                <a:gd name="connsiteX6" fmla="*/ 142900 w 350425"/>
                <a:gd name="connsiteY6" fmla="*/ 108681 h 254854"/>
                <a:gd name="connsiteX7" fmla="*/ 140988 w 350425"/>
                <a:gd name="connsiteY7" fmla="*/ 109637 h 254854"/>
                <a:gd name="connsiteX8" fmla="*/ 145130 w 350425"/>
                <a:gd name="connsiteY8" fmla="*/ 107725 h 254854"/>
                <a:gd name="connsiteX9" fmla="*/ 147360 w 350425"/>
                <a:gd name="connsiteY9" fmla="*/ 106770 h 254854"/>
                <a:gd name="connsiteX10" fmla="*/ 166155 w 350425"/>
                <a:gd name="connsiteY10" fmla="*/ 97850 h 254854"/>
                <a:gd name="connsiteX11" fmla="*/ 201517 w 350425"/>
                <a:gd name="connsiteY11" fmla="*/ 79691 h 254854"/>
                <a:gd name="connsiteX12" fmla="*/ 247390 w 350425"/>
                <a:gd name="connsiteY12" fmla="*/ 56117 h 254854"/>
                <a:gd name="connsiteX13" fmla="*/ 303140 w 350425"/>
                <a:gd name="connsiteY13" fmla="*/ 33180 h 254854"/>
                <a:gd name="connsiteX14" fmla="*/ 327033 w 350425"/>
                <a:gd name="connsiteY14" fmla="*/ 38277 h 254854"/>
                <a:gd name="connsiteX15" fmla="*/ 326714 w 350425"/>
                <a:gd name="connsiteY15" fmla="*/ 52932 h 254854"/>
                <a:gd name="connsiteX16" fmla="*/ 322254 w 350425"/>
                <a:gd name="connsiteY16" fmla="*/ 69179 h 254854"/>
                <a:gd name="connsiteX17" fmla="*/ 308237 w 350425"/>
                <a:gd name="connsiteY17" fmla="*/ 101673 h 254854"/>
                <a:gd name="connsiteX18" fmla="*/ 291671 w 350425"/>
                <a:gd name="connsiteY18" fmla="*/ 134166 h 254854"/>
                <a:gd name="connsiteX19" fmla="*/ 268734 w 350425"/>
                <a:gd name="connsiteY19" fmla="*/ 175262 h 254854"/>
                <a:gd name="connsiteX20" fmla="*/ 254080 w 350425"/>
                <a:gd name="connsiteY20" fmla="*/ 198199 h 254854"/>
                <a:gd name="connsiteX21" fmla="*/ 231143 w 350425"/>
                <a:gd name="connsiteY21" fmla="*/ 226233 h 254854"/>
                <a:gd name="connsiteX22" fmla="*/ 203109 w 350425"/>
                <a:gd name="connsiteY22" fmla="*/ 241524 h 254854"/>
                <a:gd name="connsiteX23" fmla="*/ 170934 w 350425"/>
                <a:gd name="connsiteY23" fmla="*/ 234516 h 254854"/>
                <a:gd name="connsiteX24" fmla="*/ 138121 w 350425"/>
                <a:gd name="connsiteY24" fmla="*/ 219862 h 254854"/>
                <a:gd name="connsiteX25" fmla="*/ 104353 w 350425"/>
                <a:gd name="connsiteY25" fmla="*/ 208712 h 254854"/>
                <a:gd name="connsiteX26" fmla="*/ 87150 w 350425"/>
                <a:gd name="connsiteY26" fmla="*/ 205526 h 254854"/>
                <a:gd name="connsiteX27" fmla="*/ 70585 w 350425"/>
                <a:gd name="connsiteY27" fmla="*/ 203933 h 254854"/>
                <a:gd name="connsiteX28" fmla="*/ 40639 w 350425"/>
                <a:gd name="connsiteY28" fmla="*/ 198199 h 254854"/>
                <a:gd name="connsiteX29" fmla="*/ 29489 w 350425"/>
                <a:gd name="connsiteY29" fmla="*/ 190872 h 254854"/>
                <a:gd name="connsiteX30" fmla="*/ 29808 w 350425"/>
                <a:gd name="connsiteY30" fmla="*/ 179085 h 254854"/>
                <a:gd name="connsiteX31" fmla="*/ 47648 w 350425"/>
                <a:gd name="connsiteY31" fmla="*/ 159971 h 254854"/>
                <a:gd name="connsiteX32" fmla="*/ 67718 w 350425"/>
                <a:gd name="connsiteY32" fmla="*/ 146272 h 254854"/>
                <a:gd name="connsiteX33" fmla="*/ 102760 w 350425"/>
                <a:gd name="connsiteY33" fmla="*/ 127158 h 254854"/>
                <a:gd name="connsiteX34" fmla="*/ 111362 w 350425"/>
                <a:gd name="connsiteY34" fmla="*/ 123017 h 254854"/>
                <a:gd name="connsiteX35" fmla="*/ 129520 w 350425"/>
                <a:gd name="connsiteY35" fmla="*/ 114734 h 254854"/>
                <a:gd name="connsiteX36" fmla="*/ 130794 w 350425"/>
                <a:gd name="connsiteY36" fmla="*/ 114097 h 254854"/>
                <a:gd name="connsiteX37" fmla="*/ 131431 w 350425"/>
                <a:gd name="connsiteY37" fmla="*/ 113778 h 254854"/>
                <a:gd name="connsiteX38" fmla="*/ 130794 w 350425"/>
                <a:gd name="connsiteY38" fmla="*/ 114097 h 254854"/>
                <a:gd name="connsiteX39" fmla="*/ 127609 w 350425"/>
                <a:gd name="connsiteY39" fmla="*/ 115371 h 254854"/>
                <a:gd name="connsiteX40" fmla="*/ 126971 w 350425"/>
                <a:gd name="connsiteY40" fmla="*/ 115690 h 254854"/>
                <a:gd name="connsiteX41" fmla="*/ 110724 w 350425"/>
                <a:gd name="connsiteY41" fmla="*/ 123017 h 254854"/>
                <a:gd name="connsiteX42" fmla="*/ 102442 w 350425"/>
                <a:gd name="connsiteY42" fmla="*/ 126840 h 254854"/>
                <a:gd name="connsiteX43" fmla="*/ 67080 w 350425"/>
                <a:gd name="connsiteY43" fmla="*/ 145317 h 254854"/>
                <a:gd name="connsiteX44" fmla="*/ 46374 w 350425"/>
                <a:gd name="connsiteY44" fmla="*/ 158378 h 254854"/>
                <a:gd name="connsiteX45" fmla="*/ 26622 w 350425"/>
                <a:gd name="connsiteY45" fmla="*/ 177810 h 254854"/>
                <a:gd name="connsiteX46" fmla="*/ 25667 w 350425"/>
                <a:gd name="connsiteY46" fmla="*/ 193420 h 254854"/>
                <a:gd name="connsiteX47" fmla="*/ 38409 w 350425"/>
                <a:gd name="connsiteY47" fmla="*/ 203614 h 254854"/>
                <a:gd name="connsiteX48" fmla="*/ 69629 w 350425"/>
                <a:gd name="connsiteY48" fmla="*/ 211579 h 254854"/>
                <a:gd name="connsiteX49" fmla="*/ 85876 w 350425"/>
                <a:gd name="connsiteY49" fmla="*/ 214127 h 254854"/>
                <a:gd name="connsiteX50" fmla="*/ 101804 w 350425"/>
                <a:gd name="connsiteY50" fmla="*/ 217950 h 254854"/>
                <a:gd name="connsiteX51" fmla="*/ 133343 w 350425"/>
                <a:gd name="connsiteY51" fmla="*/ 230693 h 254854"/>
                <a:gd name="connsiteX52" fmla="*/ 165518 w 350425"/>
                <a:gd name="connsiteY52" fmla="*/ 247258 h 254854"/>
                <a:gd name="connsiteX53" fmla="*/ 204384 w 350425"/>
                <a:gd name="connsiteY53" fmla="*/ 256816 h 254854"/>
                <a:gd name="connsiteX54" fmla="*/ 225091 w 350425"/>
                <a:gd name="connsiteY54" fmla="*/ 250444 h 254854"/>
                <a:gd name="connsiteX55" fmla="*/ 241656 w 350425"/>
                <a:gd name="connsiteY55" fmla="*/ 238020 h 254854"/>
                <a:gd name="connsiteX56" fmla="*/ 267142 w 350425"/>
                <a:gd name="connsiteY56" fmla="*/ 207756 h 254854"/>
                <a:gd name="connsiteX57" fmla="*/ 285300 w 350425"/>
                <a:gd name="connsiteY57" fmla="*/ 178766 h 254854"/>
                <a:gd name="connsiteX58" fmla="*/ 305051 w 350425"/>
                <a:gd name="connsiteY58" fmla="*/ 141494 h 254854"/>
                <a:gd name="connsiteX59" fmla="*/ 333085 w 350425"/>
                <a:gd name="connsiteY59" fmla="*/ 73001 h 254854"/>
                <a:gd name="connsiteX60" fmla="*/ 336908 w 350425"/>
                <a:gd name="connsiteY60" fmla="*/ 54843 h 254854"/>
                <a:gd name="connsiteX61" fmla="*/ 335952 w 350425"/>
                <a:gd name="connsiteY61" fmla="*/ 35729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0425" h="254854">
                  <a:moveTo>
                    <a:pt x="335952" y="35729"/>
                  </a:moveTo>
                  <a:cubicBezTo>
                    <a:pt x="334678" y="32543"/>
                    <a:pt x="332448" y="29039"/>
                    <a:pt x="328944" y="26809"/>
                  </a:cubicBezTo>
                  <a:cubicBezTo>
                    <a:pt x="325758" y="24579"/>
                    <a:pt x="322254" y="23942"/>
                    <a:pt x="319068" y="23942"/>
                  </a:cubicBezTo>
                  <a:cubicBezTo>
                    <a:pt x="312697" y="23623"/>
                    <a:pt x="306963" y="24897"/>
                    <a:pt x="301547" y="26490"/>
                  </a:cubicBezTo>
                  <a:cubicBezTo>
                    <a:pt x="280203" y="33499"/>
                    <a:pt x="262363" y="44012"/>
                    <a:pt x="245798" y="52932"/>
                  </a:cubicBezTo>
                  <a:cubicBezTo>
                    <a:pt x="212985" y="71727"/>
                    <a:pt x="185907" y="87655"/>
                    <a:pt x="165837" y="97531"/>
                  </a:cubicBezTo>
                  <a:cubicBezTo>
                    <a:pt x="155961" y="102628"/>
                    <a:pt x="148316" y="106133"/>
                    <a:pt x="142900" y="108681"/>
                  </a:cubicBezTo>
                  <a:cubicBezTo>
                    <a:pt x="142263" y="109000"/>
                    <a:pt x="141626" y="109318"/>
                    <a:pt x="140988" y="109637"/>
                  </a:cubicBezTo>
                  <a:cubicBezTo>
                    <a:pt x="142263" y="109000"/>
                    <a:pt x="143537" y="108362"/>
                    <a:pt x="145130" y="107725"/>
                  </a:cubicBezTo>
                  <a:cubicBezTo>
                    <a:pt x="145767" y="107407"/>
                    <a:pt x="146723" y="107088"/>
                    <a:pt x="147360" y="106770"/>
                  </a:cubicBezTo>
                  <a:cubicBezTo>
                    <a:pt x="152457" y="104540"/>
                    <a:pt x="158510" y="101673"/>
                    <a:pt x="166155" y="97850"/>
                  </a:cubicBezTo>
                  <a:cubicBezTo>
                    <a:pt x="176031" y="93071"/>
                    <a:pt x="187818" y="86700"/>
                    <a:pt x="201517" y="79691"/>
                  </a:cubicBezTo>
                  <a:cubicBezTo>
                    <a:pt x="215215" y="72683"/>
                    <a:pt x="230506" y="64400"/>
                    <a:pt x="247390" y="56117"/>
                  </a:cubicBezTo>
                  <a:cubicBezTo>
                    <a:pt x="264275" y="48153"/>
                    <a:pt x="282752" y="38596"/>
                    <a:pt x="303140" y="33180"/>
                  </a:cubicBezTo>
                  <a:cubicBezTo>
                    <a:pt x="313016" y="30632"/>
                    <a:pt x="325440" y="30313"/>
                    <a:pt x="327033" y="38277"/>
                  </a:cubicBezTo>
                  <a:cubicBezTo>
                    <a:pt x="328307" y="42419"/>
                    <a:pt x="327670" y="47834"/>
                    <a:pt x="326714" y="52932"/>
                  </a:cubicBezTo>
                  <a:cubicBezTo>
                    <a:pt x="325758" y="58347"/>
                    <a:pt x="324165" y="63763"/>
                    <a:pt x="322254" y="69179"/>
                  </a:cubicBezTo>
                  <a:cubicBezTo>
                    <a:pt x="318431" y="80010"/>
                    <a:pt x="313653" y="90841"/>
                    <a:pt x="308237" y="101673"/>
                  </a:cubicBezTo>
                  <a:cubicBezTo>
                    <a:pt x="303140" y="112504"/>
                    <a:pt x="297406" y="123335"/>
                    <a:pt x="291671" y="134166"/>
                  </a:cubicBezTo>
                  <a:cubicBezTo>
                    <a:pt x="284344" y="147865"/>
                    <a:pt x="276699" y="161882"/>
                    <a:pt x="268734" y="175262"/>
                  </a:cubicBezTo>
                  <a:cubicBezTo>
                    <a:pt x="263956" y="182908"/>
                    <a:pt x="259177" y="190553"/>
                    <a:pt x="254080" y="198199"/>
                  </a:cubicBezTo>
                  <a:cubicBezTo>
                    <a:pt x="247072" y="208393"/>
                    <a:pt x="239745" y="217950"/>
                    <a:pt x="231143" y="226233"/>
                  </a:cubicBezTo>
                  <a:cubicBezTo>
                    <a:pt x="222861" y="234197"/>
                    <a:pt x="213304" y="240250"/>
                    <a:pt x="203109" y="241524"/>
                  </a:cubicBezTo>
                  <a:cubicBezTo>
                    <a:pt x="192915" y="242799"/>
                    <a:pt x="182084" y="239294"/>
                    <a:pt x="170934" y="234516"/>
                  </a:cubicBezTo>
                  <a:cubicBezTo>
                    <a:pt x="160103" y="230056"/>
                    <a:pt x="149271" y="224640"/>
                    <a:pt x="138121" y="219862"/>
                  </a:cubicBezTo>
                  <a:cubicBezTo>
                    <a:pt x="126971" y="215083"/>
                    <a:pt x="115503" y="211260"/>
                    <a:pt x="104353" y="208712"/>
                  </a:cubicBezTo>
                  <a:cubicBezTo>
                    <a:pt x="98619" y="207437"/>
                    <a:pt x="92885" y="206482"/>
                    <a:pt x="87150" y="205526"/>
                  </a:cubicBezTo>
                  <a:cubicBezTo>
                    <a:pt x="81735" y="204889"/>
                    <a:pt x="76000" y="204252"/>
                    <a:pt x="70585" y="203933"/>
                  </a:cubicBezTo>
                  <a:cubicBezTo>
                    <a:pt x="60072" y="202977"/>
                    <a:pt x="49559" y="201384"/>
                    <a:pt x="40639" y="198199"/>
                  </a:cubicBezTo>
                  <a:cubicBezTo>
                    <a:pt x="36179" y="196288"/>
                    <a:pt x="31719" y="194376"/>
                    <a:pt x="29489" y="190872"/>
                  </a:cubicBezTo>
                  <a:cubicBezTo>
                    <a:pt x="27259" y="187686"/>
                    <a:pt x="27578" y="183226"/>
                    <a:pt x="29808" y="179085"/>
                  </a:cubicBezTo>
                  <a:cubicBezTo>
                    <a:pt x="33949" y="171121"/>
                    <a:pt x="40958" y="165068"/>
                    <a:pt x="47648" y="159971"/>
                  </a:cubicBezTo>
                  <a:cubicBezTo>
                    <a:pt x="54338" y="154555"/>
                    <a:pt x="61346" y="150095"/>
                    <a:pt x="67718" y="146272"/>
                  </a:cubicBezTo>
                  <a:cubicBezTo>
                    <a:pt x="80779" y="138308"/>
                    <a:pt x="92885" y="131937"/>
                    <a:pt x="102760" y="127158"/>
                  </a:cubicBezTo>
                  <a:cubicBezTo>
                    <a:pt x="105946" y="125565"/>
                    <a:pt x="108813" y="124291"/>
                    <a:pt x="111362" y="123017"/>
                  </a:cubicBezTo>
                  <a:cubicBezTo>
                    <a:pt x="119326" y="119194"/>
                    <a:pt x="125697" y="116327"/>
                    <a:pt x="129520" y="114734"/>
                  </a:cubicBezTo>
                  <a:cubicBezTo>
                    <a:pt x="130157" y="114415"/>
                    <a:pt x="130476" y="114415"/>
                    <a:pt x="130794" y="114097"/>
                  </a:cubicBezTo>
                  <a:cubicBezTo>
                    <a:pt x="131113" y="113778"/>
                    <a:pt x="131431" y="113778"/>
                    <a:pt x="131431" y="113778"/>
                  </a:cubicBezTo>
                  <a:cubicBezTo>
                    <a:pt x="131113" y="113778"/>
                    <a:pt x="131113" y="113778"/>
                    <a:pt x="130794" y="114097"/>
                  </a:cubicBezTo>
                  <a:cubicBezTo>
                    <a:pt x="129839" y="114415"/>
                    <a:pt x="128883" y="115052"/>
                    <a:pt x="127609" y="115371"/>
                  </a:cubicBezTo>
                  <a:cubicBezTo>
                    <a:pt x="127290" y="115371"/>
                    <a:pt x="126971" y="115690"/>
                    <a:pt x="126971" y="115690"/>
                  </a:cubicBezTo>
                  <a:cubicBezTo>
                    <a:pt x="123149" y="117282"/>
                    <a:pt x="117414" y="119831"/>
                    <a:pt x="110724" y="123017"/>
                  </a:cubicBezTo>
                  <a:cubicBezTo>
                    <a:pt x="108176" y="124291"/>
                    <a:pt x="105309" y="125565"/>
                    <a:pt x="102442" y="126840"/>
                  </a:cubicBezTo>
                  <a:cubicBezTo>
                    <a:pt x="92566" y="131618"/>
                    <a:pt x="80460" y="137671"/>
                    <a:pt x="67080" y="145317"/>
                  </a:cubicBezTo>
                  <a:cubicBezTo>
                    <a:pt x="60391" y="149139"/>
                    <a:pt x="53382" y="153281"/>
                    <a:pt x="46374" y="158378"/>
                  </a:cubicBezTo>
                  <a:cubicBezTo>
                    <a:pt x="39365" y="163475"/>
                    <a:pt x="32038" y="169209"/>
                    <a:pt x="26622" y="177810"/>
                  </a:cubicBezTo>
                  <a:cubicBezTo>
                    <a:pt x="24074" y="181952"/>
                    <a:pt x="22481" y="188323"/>
                    <a:pt x="25667" y="193420"/>
                  </a:cubicBezTo>
                  <a:cubicBezTo>
                    <a:pt x="28534" y="198517"/>
                    <a:pt x="33631" y="201066"/>
                    <a:pt x="38409" y="203614"/>
                  </a:cubicBezTo>
                  <a:cubicBezTo>
                    <a:pt x="48285" y="207756"/>
                    <a:pt x="58798" y="209986"/>
                    <a:pt x="69629" y="211579"/>
                  </a:cubicBezTo>
                  <a:cubicBezTo>
                    <a:pt x="75045" y="212535"/>
                    <a:pt x="80460" y="213490"/>
                    <a:pt x="85876" y="214127"/>
                  </a:cubicBezTo>
                  <a:cubicBezTo>
                    <a:pt x="91292" y="215402"/>
                    <a:pt x="96389" y="216357"/>
                    <a:pt x="101804" y="217950"/>
                  </a:cubicBezTo>
                  <a:cubicBezTo>
                    <a:pt x="112317" y="221136"/>
                    <a:pt x="122830" y="225596"/>
                    <a:pt x="133343" y="230693"/>
                  </a:cubicBezTo>
                  <a:cubicBezTo>
                    <a:pt x="143856" y="235790"/>
                    <a:pt x="154050" y="241843"/>
                    <a:pt x="165518" y="247258"/>
                  </a:cubicBezTo>
                  <a:cubicBezTo>
                    <a:pt x="176668" y="252674"/>
                    <a:pt x="189729" y="257771"/>
                    <a:pt x="204384" y="256816"/>
                  </a:cubicBezTo>
                  <a:cubicBezTo>
                    <a:pt x="211711" y="256178"/>
                    <a:pt x="218719" y="253948"/>
                    <a:pt x="225091" y="250444"/>
                  </a:cubicBezTo>
                  <a:cubicBezTo>
                    <a:pt x="231143" y="246940"/>
                    <a:pt x="236878" y="242799"/>
                    <a:pt x="241656" y="238020"/>
                  </a:cubicBezTo>
                  <a:cubicBezTo>
                    <a:pt x="251532" y="228781"/>
                    <a:pt x="259815" y="218587"/>
                    <a:pt x="267142" y="207756"/>
                  </a:cubicBezTo>
                  <a:cubicBezTo>
                    <a:pt x="273513" y="198199"/>
                    <a:pt x="279566" y="188323"/>
                    <a:pt x="285300" y="178766"/>
                  </a:cubicBezTo>
                  <a:cubicBezTo>
                    <a:pt x="292309" y="166661"/>
                    <a:pt x="298999" y="154236"/>
                    <a:pt x="305051" y="141494"/>
                  </a:cubicBezTo>
                  <a:cubicBezTo>
                    <a:pt x="316201" y="119194"/>
                    <a:pt x="326395" y="96575"/>
                    <a:pt x="333085" y="73001"/>
                  </a:cubicBezTo>
                  <a:cubicBezTo>
                    <a:pt x="334678" y="66949"/>
                    <a:pt x="336271" y="61214"/>
                    <a:pt x="336908" y="54843"/>
                  </a:cubicBezTo>
                  <a:cubicBezTo>
                    <a:pt x="337864" y="49109"/>
                    <a:pt x="338501" y="42737"/>
                    <a:pt x="335952" y="3572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5876154A-52B0-47A7-A25F-24A20223064D}"/>
                </a:ext>
              </a:extLst>
            </p:cNvPr>
            <p:cNvSpPr/>
            <p:nvPr/>
          </p:nvSpPr>
          <p:spPr>
            <a:xfrm>
              <a:off x="1318379" y="5968276"/>
              <a:ext cx="222998" cy="159284"/>
            </a:xfrm>
            <a:custGeom>
              <a:avLst/>
              <a:gdLst>
                <a:gd name="connsiteX0" fmla="*/ 86161 w 222998"/>
                <a:gd name="connsiteY0" fmla="*/ 72723 h 159284"/>
                <a:gd name="connsiteX1" fmla="*/ 52711 w 222998"/>
                <a:gd name="connsiteY1" fmla="*/ 127836 h 159284"/>
                <a:gd name="connsiteX2" fmla="*/ 183961 w 222998"/>
                <a:gd name="connsiteY2" fmla="*/ 80369 h 159284"/>
                <a:gd name="connsiteX3" fmla="*/ 86161 w 222998"/>
                <a:gd name="connsiteY3" fmla="*/ 7272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98" h="159284">
                  <a:moveTo>
                    <a:pt x="86161" y="72723"/>
                  </a:moveTo>
                  <a:cubicBezTo>
                    <a:pt x="86161" y="72723"/>
                    <a:pt x="-27887" y="119553"/>
                    <a:pt x="52711" y="127836"/>
                  </a:cubicBezTo>
                  <a:cubicBezTo>
                    <a:pt x="117062" y="134526"/>
                    <a:pt x="124707" y="199195"/>
                    <a:pt x="183961" y="80369"/>
                  </a:cubicBezTo>
                  <a:cubicBezTo>
                    <a:pt x="237799" y="-27944"/>
                    <a:pt x="145096" y="48512"/>
                    <a:pt x="86161" y="727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38A5234D-7434-4128-8216-2FBF726E2F76}"/>
                </a:ext>
              </a:extLst>
            </p:cNvPr>
            <p:cNvSpPr/>
            <p:nvPr/>
          </p:nvSpPr>
          <p:spPr>
            <a:xfrm>
              <a:off x="1368860" y="5968276"/>
              <a:ext cx="159284" cy="127427"/>
            </a:xfrm>
            <a:custGeom>
              <a:avLst/>
              <a:gdLst>
                <a:gd name="connsiteX0" fmla="*/ 133480 w 159284"/>
                <a:gd name="connsiteY0" fmla="*/ 80369 h 127427"/>
                <a:gd name="connsiteX1" fmla="*/ 118189 w 159284"/>
                <a:gd name="connsiteY1" fmla="*/ 109359 h 127427"/>
                <a:gd name="connsiteX2" fmla="*/ 23893 w 159284"/>
                <a:gd name="connsiteY2" fmla="*/ 78139 h 127427"/>
                <a:gd name="connsiteX3" fmla="*/ 35998 w 159284"/>
                <a:gd name="connsiteY3" fmla="*/ 72723 h 127427"/>
                <a:gd name="connsiteX4" fmla="*/ 133480 w 159284"/>
                <a:gd name="connsiteY4" fmla="*/ 80369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27427">
                  <a:moveTo>
                    <a:pt x="133480" y="80369"/>
                  </a:moveTo>
                  <a:cubicBezTo>
                    <a:pt x="127746" y="91519"/>
                    <a:pt x="122649" y="101076"/>
                    <a:pt x="118189" y="109359"/>
                  </a:cubicBezTo>
                  <a:cubicBezTo>
                    <a:pt x="85376" y="101394"/>
                    <a:pt x="53838" y="91200"/>
                    <a:pt x="23893" y="78139"/>
                  </a:cubicBezTo>
                  <a:cubicBezTo>
                    <a:pt x="30901" y="74953"/>
                    <a:pt x="35998" y="72723"/>
                    <a:pt x="35998" y="72723"/>
                  </a:cubicBezTo>
                  <a:cubicBezTo>
                    <a:pt x="94615" y="48512"/>
                    <a:pt x="187318" y="-27944"/>
                    <a:pt x="133480" y="8036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2AE8331B-7E5B-4C3C-BDD7-5426E70B42D3}"/>
                </a:ext>
              </a:extLst>
            </p:cNvPr>
            <p:cNvSpPr/>
            <p:nvPr/>
          </p:nvSpPr>
          <p:spPr>
            <a:xfrm>
              <a:off x="1338596" y="5917699"/>
              <a:ext cx="254855" cy="159284"/>
            </a:xfrm>
            <a:custGeom>
              <a:avLst/>
              <a:gdLst>
                <a:gd name="connsiteX0" fmla="*/ 239245 w 254854"/>
                <a:gd name="connsiteY0" fmla="*/ 44614 h 159284"/>
                <a:gd name="connsiteX1" fmla="*/ 234785 w 254854"/>
                <a:gd name="connsiteY1" fmla="*/ 60861 h 159284"/>
                <a:gd name="connsiteX2" fmla="*/ 220768 w 254854"/>
                <a:gd name="connsiteY2" fmla="*/ 93355 h 159284"/>
                <a:gd name="connsiteX3" fmla="*/ 204203 w 254854"/>
                <a:gd name="connsiteY3" fmla="*/ 125849 h 159284"/>
                <a:gd name="connsiteX4" fmla="*/ 181266 w 254854"/>
                <a:gd name="connsiteY4" fmla="*/ 166944 h 159284"/>
                <a:gd name="connsiteX5" fmla="*/ 148453 w 254854"/>
                <a:gd name="connsiteY5" fmla="*/ 159936 h 159284"/>
                <a:gd name="connsiteX6" fmla="*/ 163744 w 254854"/>
                <a:gd name="connsiteY6" fmla="*/ 130946 h 159284"/>
                <a:gd name="connsiteX7" fmla="*/ 65944 w 254854"/>
                <a:gd name="connsiteY7" fmla="*/ 123300 h 159284"/>
                <a:gd name="connsiteX8" fmla="*/ 53838 w 254854"/>
                <a:gd name="connsiteY8" fmla="*/ 128716 h 159284"/>
                <a:gd name="connsiteX9" fmla="*/ 23893 w 254854"/>
                <a:gd name="connsiteY9" fmla="*/ 114381 h 159284"/>
                <a:gd name="connsiteX10" fmla="*/ 42051 w 254854"/>
                <a:gd name="connsiteY10" fmla="*/ 106098 h 159284"/>
                <a:gd name="connsiteX11" fmla="*/ 43325 w 254854"/>
                <a:gd name="connsiteY11" fmla="*/ 105461 h 159284"/>
                <a:gd name="connsiteX12" fmla="*/ 43962 w 254854"/>
                <a:gd name="connsiteY12" fmla="*/ 105142 h 159284"/>
                <a:gd name="connsiteX13" fmla="*/ 46511 w 254854"/>
                <a:gd name="connsiteY13" fmla="*/ 103868 h 159284"/>
                <a:gd name="connsiteX14" fmla="*/ 49697 w 254854"/>
                <a:gd name="connsiteY14" fmla="*/ 102593 h 159284"/>
                <a:gd name="connsiteX15" fmla="*/ 52245 w 254854"/>
                <a:gd name="connsiteY15" fmla="*/ 101319 h 159284"/>
                <a:gd name="connsiteX16" fmla="*/ 52882 w 254854"/>
                <a:gd name="connsiteY16" fmla="*/ 101319 h 159284"/>
                <a:gd name="connsiteX17" fmla="*/ 53838 w 254854"/>
                <a:gd name="connsiteY17" fmla="*/ 101001 h 159284"/>
                <a:gd name="connsiteX18" fmla="*/ 57024 w 254854"/>
                <a:gd name="connsiteY18" fmla="*/ 99726 h 159284"/>
                <a:gd name="connsiteX19" fmla="*/ 59254 w 254854"/>
                <a:gd name="connsiteY19" fmla="*/ 98771 h 159284"/>
                <a:gd name="connsiteX20" fmla="*/ 64988 w 254854"/>
                <a:gd name="connsiteY20" fmla="*/ 96222 h 159284"/>
                <a:gd name="connsiteX21" fmla="*/ 70722 w 254854"/>
                <a:gd name="connsiteY21" fmla="*/ 93355 h 159284"/>
                <a:gd name="connsiteX22" fmla="*/ 76138 w 254854"/>
                <a:gd name="connsiteY22" fmla="*/ 90807 h 159284"/>
                <a:gd name="connsiteX23" fmla="*/ 77731 w 254854"/>
                <a:gd name="connsiteY23" fmla="*/ 90169 h 159284"/>
                <a:gd name="connsiteX24" fmla="*/ 113092 w 254854"/>
                <a:gd name="connsiteY24" fmla="*/ 72011 h 159284"/>
                <a:gd name="connsiteX25" fmla="*/ 158966 w 254854"/>
                <a:gd name="connsiteY25" fmla="*/ 48437 h 159284"/>
                <a:gd name="connsiteX26" fmla="*/ 214715 w 254854"/>
                <a:gd name="connsiteY26" fmla="*/ 25500 h 159284"/>
                <a:gd name="connsiteX27" fmla="*/ 238608 w 254854"/>
                <a:gd name="connsiteY27" fmla="*/ 30597 h 159284"/>
                <a:gd name="connsiteX28" fmla="*/ 239245 w 254854"/>
                <a:gd name="connsiteY28" fmla="*/ 44614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4854" h="159284">
                  <a:moveTo>
                    <a:pt x="239245" y="44614"/>
                  </a:moveTo>
                  <a:cubicBezTo>
                    <a:pt x="238289" y="50030"/>
                    <a:pt x="236696" y="55445"/>
                    <a:pt x="234785" y="60861"/>
                  </a:cubicBezTo>
                  <a:cubicBezTo>
                    <a:pt x="230962" y="71692"/>
                    <a:pt x="226184" y="82524"/>
                    <a:pt x="220768" y="93355"/>
                  </a:cubicBezTo>
                  <a:cubicBezTo>
                    <a:pt x="215671" y="104186"/>
                    <a:pt x="209937" y="115018"/>
                    <a:pt x="204203" y="125849"/>
                  </a:cubicBezTo>
                  <a:cubicBezTo>
                    <a:pt x="196875" y="139548"/>
                    <a:pt x="189230" y="153565"/>
                    <a:pt x="181266" y="166944"/>
                  </a:cubicBezTo>
                  <a:cubicBezTo>
                    <a:pt x="170116" y="164714"/>
                    <a:pt x="159284" y="162485"/>
                    <a:pt x="148453" y="159936"/>
                  </a:cubicBezTo>
                  <a:cubicBezTo>
                    <a:pt x="153232" y="151972"/>
                    <a:pt x="158329" y="142415"/>
                    <a:pt x="163744" y="130946"/>
                  </a:cubicBezTo>
                  <a:cubicBezTo>
                    <a:pt x="217582" y="22633"/>
                    <a:pt x="124879" y="99089"/>
                    <a:pt x="65944" y="123300"/>
                  </a:cubicBezTo>
                  <a:cubicBezTo>
                    <a:pt x="65944" y="123300"/>
                    <a:pt x="60847" y="125212"/>
                    <a:pt x="53838" y="128716"/>
                  </a:cubicBezTo>
                  <a:cubicBezTo>
                    <a:pt x="43644" y="124256"/>
                    <a:pt x="33768" y="119478"/>
                    <a:pt x="23893" y="114381"/>
                  </a:cubicBezTo>
                  <a:cubicBezTo>
                    <a:pt x="31857" y="110558"/>
                    <a:pt x="38228" y="107691"/>
                    <a:pt x="42051" y="106098"/>
                  </a:cubicBezTo>
                  <a:cubicBezTo>
                    <a:pt x="42688" y="105779"/>
                    <a:pt x="43007" y="105779"/>
                    <a:pt x="43325" y="105461"/>
                  </a:cubicBezTo>
                  <a:cubicBezTo>
                    <a:pt x="43644" y="105142"/>
                    <a:pt x="43962" y="105142"/>
                    <a:pt x="43962" y="105142"/>
                  </a:cubicBezTo>
                  <a:cubicBezTo>
                    <a:pt x="45874" y="104186"/>
                    <a:pt x="46511" y="103868"/>
                    <a:pt x="46511" y="103868"/>
                  </a:cubicBezTo>
                  <a:cubicBezTo>
                    <a:pt x="46511" y="103868"/>
                    <a:pt x="47785" y="103231"/>
                    <a:pt x="49697" y="102593"/>
                  </a:cubicBezTo>
                  <a:cubicBezTo>
                    <a:pt x="50652" y="102275"/>
                    <a:pt x="51290" y="101956"/>
                    <a:pt x="52245" y="101319"/>
                  </a:cubicBezTo>
                  <a:cubicBezTo>
                    <a:pt x="52564" y="101319"/>
                    <a:pt x="52564" y="101319"/>
                    <a:pt x="52882" y="101319"/>
                  </a:cubicBezTo>
                  <a:cubicBezTo>
                    <a:pt x="53201" y="101001"/>
                    <a:pt x="53519" y="101001"/>
                    <a:pt x="53838" y="101001"/>
                  </a:cubicBezTo>
                  <a:cubicBezTo>
                    <a:pt x="54794" y="100682"/>
                    <a:pt x="55750" y="100045"/>
                    <a:pt x="57024" y="99726"/>
                  </a:cubicBezTo>
                  <a:cubicBezTo>
                    <a:pt x="57661" y="99408"/>
                    <a:pt x="58617" y="99089"/>
                    <a:pt x="59254" y="98771"/>
                  </a:cubicBezTo>
                  <a:cubicBezTo>
                    <a:pt x="61165" y="97815"/>
                    <a:pt x="63077" y="96859"/>
                    <a:pt x="64988" y="96222"/>
                  </a:cubicBezTo>
                  <a:cubicBezTo>
                    <a:pt x="66899" y="95267"/>
                    <a:pt x="68811" y="94311"/>
                    <a:pt x="70722" y="93355"/>
                  </a:cubicBezTo>
                  <a:cubicBezTo>
                    <a:pt x="72634" y="92718"/>
                    <a:pt x="74227" y="91762"/>
                    <a:pt x="76138" y="90807"/>
                  </a:cubicBezTo>
                  <a:cubicBezTo>
                    <a:pt x="76775" y="90488"/>
                    <a:pt x="77094" y="90169"/>
                    <a:pt x="77731" y="90169"/>
                  </a:cubicBezTo>
                  <a:cubicBezTo>
                    <a:pt x="87606" y="85391"/>
                    <a:pt x="99393" y="79019"/>
                    <a:pt x="113092" y="72011"/>
                  </a:cubicBezTo>
                  <a:cubicBezTo>
                    <a:pt x="126790" y="65002"/>
                    <a:pt x="142082" y="56720"/>
                    <a:pt x="158966" y="48437"/>
                  </a:cubicBezTo>
                  <a:cubicBezTo>
                    <a:pt x="175850" y="40473"/>
                    <a:pt x="194327" y="30916"/>
                    <a:pt x="214715" y="25500"/>
                  </a:cubicBezTo>
                  <a:cubicBezTo>
                    <a:pt x="224591" y="22951"/>
                    <a:pt x="237015" y="22633"/>
                    <a:pt x="238608" y="30597"/>
                  </a:cubicBezTo>
                  <a:cubicBezTo>
                    <a:pt x="240838" y="34101"/>
                    <a:pt x="240201" y="39517"/>
                    <a:pt x="239245" y="4461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07C2B068-8ECC-4F2C-934F-23C589092419}"/>
                </a:ext>
              </a:extLst>
            </p:cNvPr>
            <p:cNvSpPr/>
            <p:nvPr/>
          </p:nvSpPr>
          <p:spPr>
            <a:xfrm>
              <a:off x="1370134" y="5909382"/>
              <a:ext cx="222998" cy="191141"/>
            </a:xfrm>
            <a:custGeom>
              <a:avLst/>
              <a:gdLst>
                <a:gd name="connsiteX0" fmla="*/ 217901 w 222998"/>
                <a:gd name="connsiteY0" fmla="*/ 54524 h 191141"/>
                <a:gd name="connsiteX1" fmla="*/ 214078 w 222998"/>
                <a:gd name="connsiteY1" fmla="*/ 72683 h 191141"/>
                <a:gd name="connsiteX2" fmla="*/ 186044 w 222998"/>
                <a:gd name="connsiteY2" fmla="*/ 141175 h 191141"/>
                <a:gd name="connsiteX3" fmla="*/ 166293 w 222998"/>
                <a:gd name="connsiteY3" fmla="*/ 178448 h 191141"/>
                <a:gd name="connsiteX4" fmla="*/ 158010 w 222998"/>
                <a:gd name="connsiteY4" fmla="*/ 177173 h 191141"/>
                <a:gd name="connsiteX5" fmla="*/ 149727 w 222998"/>
                <a:gd name="connsiteY5" fmla="*/ 175580 h 191141"/>
                <a:gd name="connsiteX6" fmla="*/ 172664 w 222998"/>
                <a:gd name="connsiteY6" fmla="*/ 134485 h 191141"/>
                <a:gd name="connsiteX7" fmla="*/ 189230 w 222998"/>
                <a:gd name="connsiteY7" fmla="*/ 101991 h 191141"/>
                <a:gd name="connsiteX8" fmla="*/ 203247 w 222998"/>
                <a:gd name="connsiteY8" fmla="*/ 69497 h 191141"/>
                <a:gd name="connsiteX9" fmla="*/ 207707 w 222998"/>
                <a:gd name="connsiteY9" fmla="*/ 53250 h 191141"/>
                <a:gd name="connsiteX10" fmla="*/ 207707 w 222998"/>
                <a:gd name="connsiteY10" fmla="*/ 38596 h 191141"/>
                <a:gd name="connsiteX11" fmla="*/ 183814 w 222998"/>
                <a:gd name="connsiteY11" fmla="*/ 33499 h 191141"/>
                <a:gd name="connsiteX12" fmla="*/ 128065 w 222998"/>
                <a:gd name="connsiteY12" fmla="*/ 56436 h 191141"/>
                <a:gd name="connsiteX13" fmla="*/ 82191 w 222998"/>
                <a:gd name="connsiteY13" fmla="*/ 80010 h 191141"/>
                <a:gd name="connsiteX14" fmla="*/ 46830 w 222998"/>
                <a:gd name="connsiteY14" fmla="*/ 98168 h 191141"/>
                <a:gd name="connsiteX15" fmla="*/ 45237 w 222998"/>
                <a:gd name="connsiteY15" fmla="*/ 98805 h 191141"/>
                <a:gd name="connsiteX16" fmla="*/ 39821 w 222998"/>
                <a:gd name="connsiteY16" fmla="*/ 101354 h 191141"/>
                <a:gd name="connsiteX17" fmla="*/ 34087 w 222998"/>
                <a:gd name="connsiteY17" fmla="*/ 104221 h 191141"/>
                <a:gd name="connsiteX18" fmla="*/ 28353 w 222998"/>
                <a:gd name="connsiteY18" fmla="*/ 106770 h 191141"/>
                <a:gd name="connsiteX19" fmla="*/ 26123 w 222998"/>
                <a:gd name="connsiteY19" fmla="*/ 107725 h 191141"/>
                <a:gd name="connsiteX20" fmla="*/ 23893 w 222998"/>
                <a:gd name="connsiteY20" fmla="*/ 108681 h 191141"/>
                <a:gd name="connsiteX21" fmla="*/ 46830 w 222998"/>
                <a:gd name="connsiteY21" fmla="*/ 97531 h 191141"/>
                <a:gd name="connsiteX22" fmla="*/ 126790 w 222998"/>
                <a:gd name="connsiteY22" fmla="*/ 52931 h 191141"/>
                <a:gd name="connsiteX23" fmla="*/ 182540 w 222998"/>
                <a:gd name="connsiteY23" fmla="*/ 26490 h 191141"/>
                <a:gd name="connsiteX24" fmla="*/ 200061 w 222998"/>
                <a:gd name="connsiteY24" fmla="*/ 23942 h 191141"/>
                <a:gd name="connsiteX25" fmla="*/ 209937 w 222998"/>
                <a:gd name="connsiteY25" fmla="*/ 26809 h 191141"/>
                <a:gd name="connsiteX26" fmla="*/ 216945 w 222998"/>
                <a:gd name="connsiteY26" fmla="*/ 35410 h 191141"/>
                <a:gd name="connsiteX27" fmla="*/ 217901 w 222998"/>
                <a:gd name="connsiteY27" fmla="*/ 54524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998" h="191141">
                  <a:moveTo>
                    <a:pt x="217901" y="54524"/>
                  </a:moveTo>
                  <a:cubicBezTo>
                    <a:pt x="216945" y="60577"/>
                    <a:pt x="215671" y="66630"/>
                    <a:pt x="214078" y="72683"/>
                  </a:cubicBezTo>
                  <a:cubicBezTo>
                    <a:pt x="207388" y="96257"/>
                    <a:pt x="196875" y="118557"/>
                    <a:pt x="186044" y="141175"/>
                  </a:cubicBezTo>
                  <a:cubicBezTo>
                    <a:pt x="179991" y="153599"/>
                    <a:pt x="173620" y="166023"/>
                    <a:pt x="166293" y="178448"/>
                  </a:cubicBezTo>
                  <a:cubicBezTo>
                    <a:pt x="163426" y="178129"/>
                    <a:pt x="160559" y="177492"/>
                    <a:pt x="158010" y="177173"/>
                  </a:cubicBezTo>
                  <a:cubicBezTo>
                    <a:pt x="155143" y="176536"/>
                    <a:pt x="152276" y="176218"/>
                    <a:pt x="149727" y="175580"/>
                  </a:cubicBezTo>
                  <a:cubicBezTo>
                    <a:pt x="157691" y="162201"/>
                    <a:pt x="165337" y="148184"/>
                    <a:pt x="172664" y="134485"/>
                  </a:cubicBezTo>
                  <a:cubicBezTo>
                    <a:pt x="178717" y="123654"/>
                    <a:pt x="184133" y="112823"/>
                    <a:pt x="189230" y="101991"/>
                  </a:cubicBezTo>
                  <a:cubicBezTo>
                    <a:pt x="194645" y="91160"/>
                    <a:pt x="199424" y="80328"/>
                    <a:pt x="203247" y="69497"/>
                  </a:cubicBezTo>
                  <a:cubicBezTo>
                    <a:pt x="205158" y="64081"/>
                    <a:pt x="206751" y="58666"/>
                    <a:pt x="207707" y="53250"/>
                  </a:cubicBezTo>
                  <a:cubicBezTo>
                    <a:pt x="208662" y="47834"/>
                    <a:pt x="209300" y="42419"/>
                    <a:pt x="207707" y="38596"/>
                  </a:cubicBezTo>
                  <a:cubicBezTo>
                    <a:pt x="206114" y="30313"/>
                    <a:pt x="193690" y="30950"/>
                    <a:pt x="183814" y="33499"/>
                  </a:cubicBezTo>
                  <a:cubicBezTo>
                    <a:pt x="163426" y="38915"/>
                    <a:pt x="144949" y="48153"/>
                    <a:pt x="128065" y="56436"/>
                  </a:cubicBezTo>
                  <a:cubicBezTo>
                    <a:pt x="111180" y="64719"/>
                    <a:pt x="95889" y="73001"/>
                    <a:pt x="82191" y="80010"/>
                  </a:cubicBezTo>
                  <a:cubicBezTo>
                    <a:pt x="68492" y="87018"/>
                    <a:pt x="56705" y="93390"/>
                    <a:pt x="46830" y="98168"/>
                  </a:cubicBezTo>
                  <a:cubicBezTo>
                    <a:pt x="46192" y="98487"/>
                    <a:pt x="45555" y="98805"/>
                    <a:pt x="45237" y="98805"/>
                  </a:cubicBezTo>
                  <a:cubicBezTo>
                    <a:pt x="43325" y="99761"/>
                    <a:pt x="41414" y="100717"/>
                    <a:pt x="39821" y="101354"/>
                  </a:cubicBezTo>
                  <a:cubicBezTo>
                    <a:pt x="37910" y="102310"/>
                    <a:pt x="35998" y="103265"/>
                    <a:pt x="34087" y="104221"/>
                  </a:cubicBezTo>
                  <a:cubicBezTo>
                    <a:pt x="32175" y="105177"/>
                    <a:pt x="30264" y="106133"/>
                    <a:pt x="28353" y="106770"/>
                  </a:cubicBezTo>
                  <a:cubicBezTo>
                    <a:pt x="27397" y="107088"/>
                    <a:pt x="26760" y="107407"/>
                    <a:pt x="26123" y="107725"/>
                  </a:cubicBezTo>
                  <a:cubicBezTo>
                    <a:pt x="25485" y="108044"/>
                    <a:pt x="24530" y="108363"/>
                    <a:pt x="23893" y="108681"/>
                  </a:cubicBezTo>
                  <a:cubicBezTo>
                    <a:pt x="29308" y="106133"/>
                    <a:pt x="37273" y="102628"/>
                    <a:pt x="46830" y="97531"/>
                  </a:cubicBezTo>
                  <a:cubicBezTo>
                    <a:pt x="66581" y="87656"/>
                    <a:pt x="93659" y="71727"/>
                    <a:pt x="126790" y="52931"/>
                  </a:cubicBezTo>
                  <a:cubicBezTo>
                    <a:pt x="143356" y="43693"/>
                    <a:pt x="161196" y="33180"/>
                    <a:pt x="182540" y="26490"/>
                  </a:cubicBezTo>
                  <a:cubicBezTo>
                    <a:pt x="187956" y="24897"/>
                    <a:pt x="193690" y="23623"/>
                    <a:pt x="200061" y="23942"/>
                  </a:cubicBezTo>
                  <a:cubicBezTo>
                    <a:pt x="203247" y="24260"/>
                    <a:pt x="206751" y="24897"/>
                    <a:pt x="209937" y="26809"/>
                  </a:cubicBezTo>
                  <a:cubicBezTo>
                    <a:pt x="213122" y="28720"/>
                    <a:pt x="215671" y="32224"/>
                    <a:pt x="216945" y="35410"/>
                  </a:cubicBezTo>
                  <a:cubicBezTo>
                    <a:pt x="219175" y="42100"/>
                    <a:pt x="218538" y="48471"/>
                    <a:pt x="217901" y="545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8A28613C-F843-47CE-9436-97B12AC2579F}"/>
                </a:ext>
              </a:extLst>
            </p:cNvPr>
            <p:cNvSpPr/>
            <p:nvPr/>
          </p:nvSpPr>
          <p:spPr>
            <a:xfrm>
              <a:off x="1764440" y="5968276"/>
              <a:ext cx="159284" cy="127427"/>
            </a:xfrm>
            <a:custGeom>
              <a:avLst/>
              <a:gdLst>
                <a:gd name="connsiteX0" fmla="*/ 40222 w 159284"/>
                <a:gd name="connsiteY0" fmla="*/ 80369 h 127427"/>
                <a:gd name="connsiteX1" fmla="*/ 55513 w 159284"/>
                <a:gd name="connsiteY1" fmla="*/ 109359 h 127427"/>
                <a:gd name="connsiteX2" fmla="*/ 149810 w 159284"/>
                <a:gd name="connsiteY2" fmla="*/ 78139 h 127427"/>
                <a:gd name="connsiteX3" fmla="*/ 137704 w 159284"/>
                <a:gd name="connsiteY3" fmla="*/ 72723 h 127427"/>
                <a:gd name="connsiteX4" fmla="*/ 40222 w 159284"/>
                <a:gd name="connsiteY4" fmla="*/ 80369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27427">
                  <a:moveTo>
                    <a:pt x="40222" y="80369"/>
                  </a:moveTo>
                  <a:cubicBezTo>
                    <a:pt x="45956" y="91519"/>
                    <a:pt x="51053" y="101076"/>
                    <a:pt x="55513" y="109359"/>
                  </a:cubicBezTo>
                  <a:cubicBezTo>
                    <a:pt x="88326" y="101394"/>
                    <a:pt x="119864" y="91200"/>
                    <a:pt x="149810" y="78139"/>
                  </a:cubicBezTo>
                  <a:cubicBezTo>
                    <a:pt x="142801" y="74953"/>
                    <a:pt x="137704" y="72723"/>
                    <a:pt x="137704" y="72723"/>
                  </a:cubicBezTo>
                  <a:cubicBezTo>
                    <a:pt x="79088" y="48512"/>
                    <a:pt x="-13935" y="-27944"/>
                    <a:pt x="40222" y="8036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B084631-A9AF-4A9F-83E4-36F89F7950DC}"/>
                </a:ext>
              </a:extLst>
            </p:cNvPr>
            <p:cNvSpPr/>
            <p:nvPr/>
          </p:nvSpPr>
          <p:spPr>
            <a:xfrm>
              <a:off x="1704313" y="5917699"/>
              <a:ext cx="254855" cy="159284"/>
            </a:xfrm>
            <a:custGeom>
              <a:avLst/>
              <a:gdLst>
                <a:gd name="connsiteX0" fmla="*/ 24530 w 254854"/>
                <a:gd name="connsiteY0" fmla="*/ 44614 h 159284"/>
                <a:gd name="connsiteX1" fmla="*/ 28990 w 254854"/>
                <a:gd name="connsiteY1" fmla="*/ 60861 h 159284"/>
                <a:gd name="connsiteX2" fmla="*/ 43007 w 254854"/>
                <a:gd name="connsiteY2" fmla="*/ 93355 h 159284"/>
                <a:gd name="connsiteX3" fmla="*/ 59572 w 254854"/>
                <a:gd name="connsiteY3" fmla="*/ 125849 h 159284"/>
                <a:gd name="connsiteX4" fmla="*/ 82509 w 254854"/>
                <a:gd name="connsiteY4" fmla="*/ 166944 h 159284"/>
                <a:gd name="connsiteX5" fmla="*/ 115322 w 254854"/>
                <a:gd name="connsiteY5" fmla="*/ 159936 h 159284"/>
                <a:gd name="connsiteX6" fmla="*/ 100031 w 254854"/>
                <a:gd name="connsiteY6" fmla="*/ 130946 h 159284"/>
                <a:gd name="connsiteX7" fmla="*/ 197831 w 254854"/>
                <a:gd name="connsiteY7" fmla="*/ 123300 h 159284"/>
                <a:gd name="connsiteX8" fmla="*/ 209937 w 254854"/>
                <a:gd name="connsiteY8" fmla="*/ 128716 h 159284"/>
                <a:gd name="connsiteX9" fmla="*/ 239882 w 254854"/>
                <a:gd name="connsiteY9" fmla="*/ 114381 h 159284"/>
                <a:gd name="connsiteX10" fmla="*/ 221724 w 254854"/>
                <a:gd name="connsiteY10" fmla="*/ 106098 h 159284"/>
                <a:gd name="connsiteX11" fmla="*/ 220450 w 254854"/>
                <a:gd name="connsiteY11" fmla="*/ 105461 h 159284"/>
                <a:gd name="connsiteX12" fmla="*/ 219812 w 254854"/>
                <a:gd name="connsiteY12" fmla="*/ 105142 h 159284"/>
                <a:gd name="connsiteX13" fmla="*/ 217264 w 254854"/>
                <a:gd name="connsiteY13" fmla="*/ 103868 h 159284"/>
                <a:gd name="connsiteX14" fmla="*/ 214078 w 254854"/>
                <a:gd name="connsiteY14" fmla="*/ 102593 h 159284"/>
                <a:gd name="connsiteX15" fmla="*/ 211530 w 254854"/>
                <a:gd name="connsiteY15" fmla="*/ 101319 h 159284"/>
                <a:gd name="connsiteX16" fmla="*/ 210893 w 254854"/>
                <a:gd name="connsiteY16" fmla="*/ 101319 h 159284"/>
                <a:gd name="connsiteX17" fmla="*/ 209937 w 254854"/>
                <a:gd name="connsiteY17" fmla="*/ 101001 h 159284"/>
                <a:gd name="connsiteX18" fmla="*/ 206751 w 254854"/>
                <a:gd name="connsiteY18" fmla="*/ 99726 h 159284"/>
                <a:gd name="connsiteX19" fmla="*/ 204521 w 254854"/>
                <a:gd name="connsiteY19" fmla="*/ 98771 h 159284"/>
                <a:gd name="connsiteX20" fmla="*/ 198787 w 254854"/>
                <a:gd name="connsiteY20" fmla="*/ 96222 h 159284"/>
                <a:gd name="connsiteX21" fmla="*/ 193053 w 254854"/>
                <a:gd name="connsiteY21" fmla="*/ 93355 h 159284"/>
                <a:gd name="connsiteX22" fmla="*/ 187637 w 254854"/>
                <a:gd name="connsiteY22" fmla="*/ 90807 h 159284"/>
                <a:gd name="connsiteX23" fmla="*/ 186044 w 254854"/>
                <a:gd name="connsiteY23" fmla="*/ 90169 h 159284"/>
                <a:gd name="connsiteX24" fmla="*/ 150683 w 254854"/>
                <a:gd name="connsiteY24" fmla="*/ 72011 h 159284"/>
                <a:gd name="connsiteX25" fmla="*/ 104809 w 254854"/>
                <a:gd name="connsiteY25" fmla="*/ 48437 h 159284"/>
                <a:gd name="connsiteX26" fmla="*/ 49060 w 254854"/>
                <a:gd name="connsiteY26" fmla="*/ 25500 h 159284"/>
                <a:gd name="connsiteX27" fmla="*/ 25167 w 254854"/>
                <a:gd name="connsiteY27" fmla="*/ 30597 h 159284"/>
                <a:gd name="connsiteX28" fmla="*/ 24530 w 254854"/>
                <a:gd name="connsiteY28" fmla="*/ 44614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4854" h="159284">
                  <a:moveTo>
                    <a:pt x="24530" y="44614"/>
                  </a:moveTo>
                  <a:cubicBezTo>
                    <a:pt x="25486" y="50030"/>
                    <a:pt x="27078" y="55445"/>
                    <a:pt x="28990" y="60861"/>
                  </a:cubicBezTo>
                  <a:cubicBezTo>
                    <a:pt x="32813" y="71692"/>
                    <a:pt x="37591" y="82524"/>
                    <a:pt x="43007" y="93355"/>
                  </a:cubicBezTo>
                  <a:cubicBezTo>
                    <a:pt x="48104" y="104186"/>
                    <a:pt x="53838" y="115018"/>
                    <a:pt x="59572" y="125849"/>
                  </a:cubicBezTo>
                  <a:cubicBezTo>
                    <a:pt x="66899" y="139548"/>
                    <a:pt x="74545" y="153565"/>
                    <a:pt x="82509" y="166944"/>
                  </a:cubicBezTo>
                  <a:cubicBezTo>
                    <a:pt x="93659" y="164714"/>
                    <a:pt x="104491" y="162485"/>
                    <a:pt x="115322" y="159936"/>
                  </a:cubicBezTo>
                  <a:cubicBezTo>
                    <a:pt x="110543" y="151972"/>
                    <a:pt x="105446" y="142415"/>
                    <a:pt x="100031" y="130946"/>
                  </a:cubicBezTo>
                  <a:cubicBezTo>
                    <a:pt x="46192" y="22633"/>
                    <a:pt x="138896" y="99089"/>
                    <a:pt x="197831" y="123300"/>
                  </a:cubicBezTo>
                  <a:cubicBezTo>
                    <a:pt x="197831" y="123300"/>
                    <a:pt x="202928" y="125212"/>
                    <a:pt x="209937" y="128716"/>
                  </a:cubicBezTo>
                  <a:cubicBezTo>
                    <a:pt x="220131" y="124256"/>
                    <a:pt x="230007" y="119478"/>
                    <a:pt x="239882" y="114381"/>
                  </a:cubicBezTo>
                  <a:cubicBezTo>
                    <a:pt x="231918" y="110558"/>
                    <a:pt x="225547" y="107691"/>
                    <a:pt x="221724" y="106098"/>
                  </a:cubicBezTo>
                  <a:cubicBezTo>
                    <a:pt x="221087" y="105779"/>
                    <a:pt x="220768" y="105779"/>
                    <a:pt x="220450" y="105461"/>
                  </a:cubicBezTo>
                  <a:cubicBezTo>
                    <a:pt x="220131" y="105142"/>
                    <a:pt x="219812" y="105142"/>
                    <a:pt x="219812" y="105142"/>
                  </a:cubicBezTo>
                  <a:cubicBezTo>
                    <a:pt x="217901" y="104186"/>
                    <a:pt x="217264" y="103868"/>
                    <a:pt x="217264" y="103868"/>
                  </a:cubicBezTo>
                  <a:cubicBezTo>
                    <a:pt x="217264" y="103868"/>
                    <a:pt x="215990" y="103231"/>
                    <a:pt x="214078" y="102593"/>
                  </a:cubicBezTo>
                  <a:cubicBezTo>
                    <a:pt x="213122" y="102275"/>
                    <a:pt x="212485" y="101956"/>
                    <a:pt x="211530" y="101319"/>
                  </a:cubicBezTo>
                  <a:cubicBezTo>
                    <a:pt x="211211" y="101319"/>
                    <a:pt x="211211" y="101319"/>
                    <a:pt x="210893" y="101319"/>
                  </a:cubicBezTo>
                  <a:cubicBezTo>
                    <a:pt x="210574" y="101001"/>
                    <a:pt x="210255" y="101001"/>
                    <a:pt x="209937" y="101001"/>
                  </a:cubicBezTo>
                  <a:cubicBezTo>
                    <a:pt x="208981" y="100682"/>
                    <a:pt x="208025" y="100045"/>
                    <a:pt x="206751" y="99726"/>
                  </a:cubicBezTo>
                  <a:cubicBezTo>
                    <a:pt x="206114" y="99408"/>
                    <a:pt x="205158" y="99089"/>
                    <a:pt x="204521" y="98771"/>
                  </a:cubicBezTo>
                  <a:cubicBezTo>
                    <a:pt x="202610" y="97815"/>
                    <a:pt x="200698" y="96859"/>
                    <a:pt x="198787" y="96222"/>
                  </a:cubicBezTo>
                  <a:cubicBezTo>
                    <a:pt x="196875" y="95267"/>
                    <a:pt x="194964" y="94311"/>
                    <a:pt x="193053" y="93355"/>
                  </a:cubicBezTo>
                  <a:cubicBezTo>
                    <a:pt x="191141" y="92718"/>
                    <a:pt x="189548" y="91762"/>
                    <a:pt x="187637" y="90807"/>
                  </a:cubicBezTo>
                  <a:cubicBezTo>
                    <a:pt x="187000" y="90488"/>
                    <a:pt x="186681" y="90169"/>
                    <a:pt x="186044" y="90169"/>
                  </a:cubicBezTo>
                  <a:cubicBezTo>
                    <a:pt x="176169" y="85391"/>
                    <a:pt x="164381" y="79019"/>
                    <a:pt x="150683" y="72011"/>
                  </a:cubicBezTo>
                  <a:cubicBezTo>
                    <a:pt x="136985" y="65002"/>
                    <a:pt x="121693" y="56720"/>
                    <a:pt x="104809" y="48437"/>
                  </a:cubicBezTo>
                  <a:cubicBezTo>
                    <a:pt x="87925" y="40473"/>
                    <a:pt x="69129" y="30916"/>
                    <a:pt x="49060" y="25500"/>
                  </a:cubicBezTo>
                  <a:cubicBezTo>
                    <a:pt x="39184" y="22951"/>
                    <a:pt x="27078" y="22633"/>
                    <a:pt x="25167" y="30597"/>
                  </a:cubicBezTo>
                  <a:cubicBezTo>
                    <a:pt x="23256" y="34101"/>
                    <a:pt x="23893" y="39517"/>
                    <a:pt x="24530" y="4461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A9AB7E24-92FB-440B-80EF-770D71423274}"/>
                </a:ext>
              </a:extLst>
            </p:cNvPr>
            <p:cNvSpPr/>
            <p:nvPr/>
          </p:nvSpPr>
          <p:spPr>
            <a:xfrm>
              <a:off x="1694234" y="5909382"/>
              <a:ext cx="222998" cy="191141"/>
            </a:xfrm>
            <a:custGeom>
              <a:avLst/>
              <a:gdLst>
                <a:gd name="connsiteX0" fmla="*/ 24415 w 222998"/>
                <a:gd name="connsiteY0" fmla="*/ 54524 h 191141"/>
                <a:gd name="connsiteX1" fmla="*/ 28237 w 222998"/>
                <a:gd name="connsiteY1" fmla="*/ 72683 h 191141"/>
                <a:gd name="connsiteX2" fmla="*/ 56272 w 222998"/>
                <a:gd name="connsiteY2" fmla="*/ 141175 h 191141"/>
                <a:gd name="connsiteX3" fmla="*/ 76023 w 222998"/>
                <a:gd name="connsiteY3" fmla="*/ 178448 h 191141"/>
                <a:gd name="connsiteX4" fmla="*/ 84306 w 222998"/>
                <a:gd name="connsiteY4" fmla="*/ 177173 h 191141"/>
                <a:gd name="connsiteX5" fmla="*/ 92588 w 222998"/>
                <a:gd name="connsiteY5" fmla="*/ 175580 h 191141"/>
                <a:gd name="connsiteX6" fmla="*/ 69651 w 222998"/>
                <a:gd name="connsiteY6" fmla="*/ 134485 h 191141"/>
                <a:gd name="connsiteX7" fmla="*/ 53086 w 222998"/>
                <a:gd name="connsiteY7" fmla="*/ 101991 h 191141"/>
                <a:gd name="connsiteX8" fmla="*/ 39069 w 222998"/>
                <a:gd name="connsiteY8" fmla="*/ 69497 h 191141"/>
                <a:gd name="connsiteX9" fmla="*/ 34609 w 222998"/>
                <a:gd name="connsiteY9" fmla="*/ 53250 h 191141"/>
                <a:gd name="connsiteX10" fmla="*/ 34290 w 222998"/>
                <a:gd name="connsiteY10" fmla="*/ 38596 h 191141"/>
                <a:gd name="connsiteX11" fmla="*/ 58183 w 222998"/>
                <a:gd name="connsiteY11" fmla="*/ 33499 h 191141"/>
                <a:gd name="connsiteX12" fmla="*/ 113933 w 222998"/>
                <a:gd name="connsiteY12" fmla="*/ 56436 h 191141"/>
                <a:gd name="connsiteX13" fmla="*/ 159806 w 222998"/>
                <a:gd name="connsiteY13" fmla="*/ 80010 h 191141"/>
                <a:gd name="connsiteX14" fmla="*/ 195167 w 222998"/>
                <a:gd name="connsiteY14" fmla="*/ 98168 h 191141"/>
                <a:gd name="connsiteX15" fmla="*/ 196760 w 222998"/>
                <a:gd name="connsiteY15" fmla="*/ 98805 h 191141"/>
                <a:gd name="connsiteX16" fmla="*/ 202176 w 222998"/>
                <a:gd name="connsiteY16" fmla="*/ 101354 h 191141"/>
                <a:gd name="connsiteX17" fmla="*/ 207910 w 222998"/>
                <a:gd name="connsiteY17" fmla="*/ 104221 h 191141"/>
                <a:gd name="connsiteX18" fmla="*/ 213645 w 222998"/>
                <a:gd name="connsiteY18" fmla="*/ 106770 h 191141"/>
                <a:gd name="connsiteX19" fmla="*/ 215875 w 222998"/>
                <a:gd name="connsiteY19" fmla="*/ 107725 h 191141"/>
                <a:gd name="connsiteX20" fmla="*/ 218104 w 222998"/>
                <a:gd name="connsiteY20" fmla="*/ 108681 h 191141"/>
                <a:gd name="connsiteX21" fmla="*/ 195167 w 222998"/>
                <a:gd name="connsiteY21" fmla="*/ 97531 h 191141"/>
                <a:gd name="connsiteX22" fmla="*/ 115207 w 222998"/>
                <a:gd name="connsiteY22" fmla="*/ 52931 h 191141"/>
                <a:gd name="connsiteX23" fmla="*/ 59457 w 222998"/>
                <a:gd name="connsiteY23" fmla="*/ 26490 h 191141"/>
                <a:gd name="connsiteX24" fmla="*/ 41936 w 222998"/>
                <a:gd name="connsiteY24" fmla="*/ 23942 h 191141"/>
                <a:gd name="connsiteX25" fmla="*/ 32060 w 222998"/>
                <a:gd name="connsiteY25" fmla="*/ 26809 h 191141"/>
                <a:gd name="connsiteX26" fmla="*/ 25052 w 222998"/>
                <a:gd name="connsiteY26" fmla="*/ 35410 h 191141"/>
                <a:gd name="connsiteX27" fmla="*/ 24415 w 222998"/>
                <a:gd name="connsiteY27" fmla="*/ 54524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998" h="191141">
                  <a:moveTo>
                    <a:pt x="24415" y="54524"/>
                  </a:moveTo>
                  <a:cubicBezTo>
                    <a:pt x="25370" y="60577"/>
                    <a:pt x="26645" y="66630"/>
                    <a:pt x="28237" y="72683"/>
                  </a:cubicBezTo>
                  <a:cubicBezTo>
                    <a:pt x="34927" y="96257"/>
                    <a:pt x="45440" y="118557"/>
                    <a:pt x="56272" y="141175"/>
                  </a:cubicBezTo>
                  <a:cubicBezTo>
                    <a:pt x="62324" y="153599"/>
                    <a:pt x="68696" y="166023"/>
                    <a:pt x="76023" y="178448"/>
                  </a:cubicBezTo>
                  <a:cubicBezTo>
                    <a:pt x="78890" y="178129"/>
                    <a:pt x="81757" y="177492"/>
                    <a:pt x="84306" y="177173"/>
                  </a:cubicBezTo>
                  <a:cubicBezTo>
                    <a:pt x="87173" y="176536"/>
                    <a:pt x="90040" y="176218"/>
                    <a:pt x="92588" y="175580"/>
                  </a:cubicBezTo>
                  <a:cubicBezTo>
                    <a:pt x="84624" y="162201"/>
                    <a:pt x="76979" y="148184"/>
                    <a:pt x="69651" y="134485"/>
                  </a:cubicBezTo>
                  <a:cubicBezTo>
                    <a:pt x="63599" y="123654"/>
                    <a:pt x="58183" y="112823"/>
                    <a:pt x="53086" y="101991"/>
                  </a:cubicBezTo>
                  <a:cubicBezTo>
                    <a:pt x="47670" y="91160"/>
                    <a:pt x="42892" y="80328"/>
                    <a:pt x="39069" y="69497"/>
                  </a:cubicBezTo>
                  <a:cubicBezTo>
                    <a:pt x="37157" y="64081"/>
                    <a:pt x="35565" y="58666"/>
                    <a:pt x="34609" y="53250"/>
                  </a:cubicBezTo>
                  <a:cubicBezTo>
                    <a:pt x="33653" y="47834"/>
                    <a:pt x="33016" y="42419"/>
                    <a:pt x="34290" y="38596"/>
                  </a:cubicBezTo>
                  <a:cubicBezTo>
                    <a:pt x="35883" y="30313"/>
                    <a:pt x="48307" y="30950"/>
                    <a:pt x="58183" y="33499"/>
                  </a:cubicBezTo>
                  <a:cubicBezTo>
                    <a:pt x="78571" y="38915"/>
                    <a:pt x="97048" y="48153"/>
                    <a:pt x="113933" y="56436"/>
                  </a:cubicBezTo>
                  <a:cubicBezTo>
                    <a:pt x="130817" y="64719"/>
                    <a:pt x="146108" y="73001"/>
                    <a:pt x="159806" y="80010"/>
                  </a:cubicBezTo>
                  <a:cubicBezTo>
                    <a:pt x="173505" y="87018"/>
                    <a:pt x="185292" y="93390"/>
                    <a:pt x="195167" y="98168"/>
                  </a:cubicBezTo>
                  <a:cubicBezTo>
                    <a:pt x="195805" y="98487"/>
                    <a:pt x="196442" y="98805"/>
                    <a:pt x="196760" y="98805"/>
                  </a:cubicBezTo>
                  <a:cubicBezTo>
                    <a:pt x="198672" y="99761"/>
                    <a:pt x="200583" y="100717"/>
                    <a:pt x="202176" y="101354"/>
                  </a:cubicBezTo>
                  <a:cubicBezTo>
                    <a:pt x="204087" y="102310"/>
                    <a:pt x="205999" y="103265"/>
                    <a:pt x="207910" y="104221"/>
                  </a:cubicBezTo>
                  <a:cubicBezTo>
                    <a:pt x="209822" y="105177"/>
                    <a:pt x="211733" y="106133"/>
                    <a:pt x="213645" y="106770"/>
                  </a:cubicBezTo>
                  <a:cubicBezTo>
                    <a:pt x="214600" y="107088"/>
                    <a:pt x="215237" y="107407"/>
                    <a:pt x="215875" y="107725"/>
                  </a:cubicBezTo>
                  <a:cubicBezTo>
                    <a:pt x="216512" y="108044"/>
                    <a:pt x="217467" y="108363"/>
                    <a:pt x="218104" y="108681"/>
                  </a:cubicBezTo>
                  <a:cubicBezTo>
                    <a:pt x="212689" y="106133"/>
                    <a:pt x="205043" y="102628"/>
                    <a:pt x="195167" y="97531"/>
                  </a:cubicBezTo>
                  <a:cubicBezTo>
                    <a:pt x="175416" y="87656"/>
                    <a:pt x="148338" y="71727"/>
                    <a:pt x="115207" y="52931"/>
                  </a:cubicBezTo>
                  <a:cubicBezTo>
                    <a:pt x="98641" y="43693"/>
                    <a:pt x="80801" y="33180"/>
                    <a:pt x="59457" y="26490"/>
                  </a:cubicBezTo>
                  <a:cubicBezTo>
                    <a:pt x="54042" y="24897"/>
                    <a:pt x="48307" y="23623"/>
                    <a:pt x="41936" y="23942"/>
                  </a:cubicBezTo>
                  <a:cubicBezTo>
                    <a:pt x="38750" y="24260"/>
                    <a:pt x="35246" y="24897"/>
                    <a:pt x="32060" y="26809"/>
                  </a:cubicBezTo>
                  <a:cubicBezTo>
                    <a:pt x="28875" y="28720"/>
                    <a:pt x="26326" y="32224"/>
                    <a:pt x="25052" y="35410"/>
                  </a:cubicBezTo>
                  <a:cubicBezTo>
                    <a:pt x="23459" y="42100"/>
                    <a:pt x="23778" y="48471"/>
                    <a:pt x="24415" y="545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95F20687-A540-42CE-B353-89502380D8C0}"/>
                </a:ext>
              </a:extLst>
            </p:cNvPr>
            <p:cNvSpPr/>
            <p:nvPr/>
          </p:nvSpPr>
          <p:spPr>
            <a:xfrm>
              <a:off x="1055070" y="4420759"/>
              <a:ext cx="1178704" cy="1624700"/>
            </a:xfrm>
            <a:custGeom>
              <a:avLst/>
              <a:gdLst>
                <a:gd name="connsiteX0" fmla="*/ 1172651 w 1178704"/>
                <a:gd name="connsiteY0" fmla="*/ 1000306 h 1624700"/>
                <a:gd name="connsiteX1" fmla="*/ 1169784 w 1178704"/>
                <a:gd name="connsiteY1" fmla="*/ 1086956 h 1624700"/>
                <a:gd name="connsiteX2" fmla="*/ 598272 w 1178704"/>
                <a:gd name="connsiteY2" fmla="*/ 1626930 h 1624700"/>
                <a:gd name="connsiteX3" fmla="*/ 23893 w 1178704"/>
                <a:gd name="connsiteY3" fmla="*/ 1000306 h 1624700"/>
                <a:gd name="connsiteX4" fmla="*/ 24211 w 1178704"/>
                <a:gd name="connsiteY4" fmla="*/ 974820 h 1624700"/>
                <a:gd name="connsiteX5" fmla="*/ 105765 w 1178704"/>
                <a:gd name="connsiteY5" fmla="*/ 523727 h 1624700"/>
                <a:gd name="connsiteX6" fmla="*/ 214078 w 1178704"/>
                <a:gd name="connsiteY6" fmla="*/ 457146 h 1624700"/>
                <a:gd name="connsiteX7" fmla="*/ 230325 w 1178704"/>
                <a:gd name="connsiteY7" fmla="*/ 409998 h 1624700"/>
                <a:gd name="connsiteX8" fmla="*/ 123605 w 1178704"/>
                <a:gd name="connsiteY8" fmla="*/ 476579 h 1624700"/>
                <a:gd name="connsiteX9" fmla="*/ 237971 w 1178704"/>
                <a:gd name="connsiteY9" fmla="*/ 258678 h 1624700"/>
                <a:gd name="connsiteX10" fmla="*/ 269828 w 1178704"/>
                <a:gd name="connsiteY10" fmla="*/ 215671 h 1624700"/>
                <a:gd name="connsiteX11" fmla="*/ 504613 w 1178704"/>
                <a:gd name="connsiteY11" fmla="*/ 38547 h 1624700"/>
                <a:gd name="connsiteX12" fmla="*/ 598272 w 1178704"/>
                <a:gd name="connsiteY12" fmla="*/ 23893 h 1624700"/>
                <a:gd name="connsiteX13" fmla="*/ 690975 w 1178704"/>
                <a:gd name="connsiteY13" fmla="*/ 38228 h 1624700"/>
                <a:gd name="connsiteX14" fmla="*/ 927035 w 1178704"/>
                <a:gd name="connsiteY14" fmla="*/ 215671 h 1624700"/>
                <a:gd name="connsiteX15" fmla="*/ 929902 w 1178704"/>
                <a:gd name="connsiteY15" fmla="*/ 219494 h 1624700"/>
                <a:gd name="connsiteX16" fmla="*/ 961122 w 1178704"/>
                <a:gd name="connsiteY16" fmla="*/ 262501 h 1624700"/>
                <a:gd name="connsiteX17" fmla="*/ 1068479 w 1178704"/>
                <a:gd name="connsiteY17" fmla="*/ 465747 h 1624700"/>
                <a:gd name="connsiteX18" fmla="*/ 1072621 w 1178704"/>
                <a:gd name="connsiteY18" fmla="*/ 476579 h 1624700"/>
                <a:gd name="connsiteX19" fmla="*/ 966219 w 1178704"/>
                <a:gd name="connsiteY19" fmla="*/ 409998 h 1624700"/>
                <a:gd name="connsiteX20" fmla="*/ 967812 w 1178704"/>
                <a:gd name="connsiteY20" fmla="*/ 414139 h 1624700"/>
                <a:gd name="connsiteX21" fmla="*/ 983422 w 1178704"/>
                <a:gd name="connsiteY21" fmla="*/ 461287 h 1624700"/>
                <a:gd name="connsiteX22" fmla="*/ 1092053 w 1178704"/>
                <a:gd name="connsiteY22" fmla="*/ 527868 h 1624700"/>
                <a:gd name="connsiteX23" fmla="*/ 1171696 w 1178704"/>
                <a:gd name="connsiteY23" fmla="*/ 945830 h 1624700"/>
                <a:gd name="connsiteX24" fmla="*/ 1172651 w 1178704"/>
                <a:gd name="connsiteY24" fmla="*/ 1000306 h 162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8704" h="1624700">
                  <a:moveTo>
                    <a:pt x="1172651" y="1000306"/>
                  </a:moveTo>
                  <a:cubicBezTo>
                    <a:pt x="1172651" y="1030570"/>
                    <a:pt x="1172014" y="1059559"/>
                    <a:pt x="1169784" y="1086956"/>
                  </a:cubicBezTo>
                  <a:cubicBezTo>
                    <a:pt x="1140157" y="1498228"/>
                    <a:pt x="895497" y="1626930"/>
                    <a:pt x="598272" y="1626930"/>
                  </a:cubicBezTo>
                  <a:cubicBezTo>
                    <a:pt x="281296" y="1626930"/>
                    <a:pt x="23893" y="1480389"/>
                    <a:pt x="23893" y="1000306"/>
                  </a:cubicBezTo>
                  <a:cubicBezTo>
                    <a:pt x="23893" y="991704"/>
                    <a:pt x="23893" y="983422"/>
                    <a:pt x="24211" y="974820"/>
                  </a:cubicBezTo>
                  <a:cubicBezTo>
                    <a:pt x="27078" y="819677"/>
                    <a:pt x="56387" y="663260"/>
                    <a:pt x="105765" y="523727"/>
                  </a:cubicBezTo>
                  <a:cubicBezTo>
                    <a:pt x="143993" y="501746"/>
                    <a:pt x="180310" y="479446"/>
                    <a:pt x="214078" y="457146"/>
                  </a:cubicBezTo>
                  <a:cubicBezTo>
                    <a:pt x="219175" y="440899"/>
                    <a:pt x="224591" y="425289"/>
                    <a:pt x="230325" y="409998"/>
                  </a:cubicBezTo>
                  <a:cubicBezTo>
                    <a:pt x="197194" y="431979"/>
                    <a:pt x="161196" y="454597"/>
                    <a:pt x="123605" y="476579"/>
                  </a:cubicBezTo>
                  <a:cubicBezTo>
                    <a:pt x="155462" y="396299"/>
                    <a:pt x="194008" y="322391"/>
                    <a:pt x="237971" y="258678"/>
                  </a:cubicBezTo>
                  <a:cubicBezTo>
                    <a:pt x="248165" y="244024"/>
                    <a:pt x="258678" y="229369"/>
                    <a:pt x="269828" y="215671"/>
                  </a:cubicBezTo>
                  <a:cubicBezTo>
                    <a:pt x="338639" y="128383"/>
                    <a:pt x="418599" y="65625"/>
                    <a:pt x="504613" y="38547"/>
                  </a:cubicBezTo>
                  <a:cubicBezTo>
                    <a:pt x="535195" y="28990"/>
                    <a:pt x="566415" y="23893"/>
                    <a:pt x="598272" y="23893"/>
                  </a:cubicBezTo>
                  <a:cubicBezTo>
                    <a:pt x="629810" y="23893"/>
                    <a:pt x="660711" y="28671"/>
                    <a:pt x="690975" y="38228"/>
                  </a:cubicBezTo>
                  <a:cubicBezTo>
                    <a:pt x="777626" y="64988"/>
                    <a:pt x="857905" y="128383"/>
                    <a:pt x="927035" y="215671"/>
                  </a:cubicBezTo>
                  <a:cubicBezTo>
                    <a:pt x="927672" y="216945"/>
                    <a:pt x="928946" y="217901"/>
                    <a:pt x="929902" y="219494"/>
                  </a:cubicBezTo>
                  <a:cubicBezTo>
                    <a:pt x="940733" y="233192"/>
                    <a:pt x="951246" y="247846"/>
                    <a:pt x="961122" y="262501"/>
                  </a:cubicBezTo>
                  <a:cubicBezTo>
                    <a:pt x="1002217" y="322391"/>
                    <a:pt x="1038215" y="391202"/>
                    <a:pt x="1068479" y="465747"/>
                  </a:cubicBezTo>
                  <a:cubicBezTo>
                    <a:pt x="1070072" y="469252"/>
                    <a:pt x="1071346" y="472756"/>
                    <a:pt x="1072621" y="476579"/>
                  </a:cubicBezTo>
                  <a:cubicBezTo>
                    <a:pt x="1035030" y="454597"/>
                    <a:pt x="999031" y="431979"/>
                    <a:pt x="966219" y="409998"/>
                  </a:cubicBezTo>
                  <a:cubicBezTo>
                    <a:pt x="966537" y="411272"/>
                    <a:pt x="967175" y="412865"/>
                    <a:pt x="967812" y="414139"/>
                  </a:cubicBezTo>
                  <a:cubicBezTo>
                    <a:pt x="973227" y="429749"/>
                    <a:pt x="978643" y="445359"/>
                    <a:pt x="983422" y="461287"/>
                  </a:cubicBezTo>
                  <a:cubicBezTo>
                    <a:pt x="1017508" y="483587"/>
                    <a:pt x="1054144" y="505887"/>
                    <a:pt x="1092053" y="527868"/>
                  </a:cubicBezTo>
                  <a:cubicBezTo>
                    <a:pt x="1137609" y="657526"/>
                    <a:pt x="1165643" y="801519"/>
                    <a:pt x="1171696" y="945830"/>
                  </a:cubicBezTo>
                  <a:cubicBezTo>
                    <a:pt x="1172333" y="963670"/>
                    <a:pt x="1172651" y="982147"/>
                    <a:pt x="1172651" y="100030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ACB11654-96F6-4A12-A79D-6EB3865BD9B3}"/>
                </a:ext>
              </a:extLst>
            </p:cNvPr>
            <p:cNvSpPr/>
            <p:nvPr/>
          </p:nvSpPr>
          <p:spPr>
            <a:xfrm>
              <a:off x="1137261" y="4806227"/>
              <a:ext cx="159284" cy="159284"/>
            </a:xfrm>
            <a:custGeom>
              <a:avLst/>
              <a:gdLst>
                <a:gd name="connsiteX0" fmla="*/ 148453 w 159284"/>
                <a:gd name="connsiteY0" fmla="*/ 23893 h 159284"/>
                <a:gd name="connsiteX1" fmla="*/ 132206 w 159284"/>
                <a:gd name="connsiteY1" fmla="*/ 71359 h 159284"/>
                <a:gd name="connsiteX2" fmla="*/ 23893 w 159284"/>
                <a:gd name="connsiteY2" fmla="*/ 137940 h 159284"/>
                <a:gd name="connsiteX3" fmla="*/ 41732 w 159284"/>
                <a:gd name="connsiteY3" fmla="*/ 90474 h 159284"/>
                <a:gd name="connsiteX4" fmla="*/ 148453 w 159284"/>
                <a:gd name="connsiteY4" fmla="*/ 2389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59284">
                  <a:moveTo>
                    <a:pt x="148453" y="23893"/>
                  </a:moveTo>
                  <a:cubicBezTo>
                    <a:pt x="142719" y="39502"/>
                    <a:pt x="137303" y="55112"/>
                    <a:pt x="132206" y="71359"/>
                  </a:cubicBezTo>
                  <a:cubicBezTo>
                    <a:pt x="98438" y="93659"/>
                    <a:pt x="61802" y="115959"/>
                    <a:pt x="23893" y="137940"/>
                  </a:cubicBezTo>
                  <a:cubicBezTo>
                    <a:pt x="29627" y="122012"/>
                    <a:pt x="35361" y="106083"/>
                    <a:pt x="41732" y="90474"/>
                  </a:cubicBezTo>
                  <a:cubicBezTo>
                    <a:pt x="79324" y="68492"/>
                    <a:pt x="115322" y="46192"/>
                    <a:pt x="148453" y="2389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6F7A29E0-60AD-430B-8F01-83B4B9212281}"/>
                </a:ext>
              </a:extLst>
            </p:cNvPr>
            <p:cNvSpPr/>
            <p:nvPr/>
          </p:nvSpPr>
          <p:spPr>
            <a:xfrm>
              <a:off x="1997396" y="4806227"/>
              <a:ext cx="159284" cy="159284"/>
            </a:xfrm>
            <a:custGeom>
              <a:avLst/>
              <a:gdLst>
                <a:gd name="connsiteX0" fmla="*/ 149409 w 159284"/>
                <a:gd name="connsiteY0" fmla="*/ 141763 h 159284"/>
                <a:gd name="connsiteX1" fmla="*/ 41095 w 159284"/>
                <a:gd name="connsiteY1" fmla="*/ 75182 h 159284"/>
                <a:gd name="connsiteX2" fmla="*/ 25485 w 159284"/>
                <a:gd name="connsiteY2" fmla="*/ 28034 h 159284"/>
                <a:gd name="connsiteX3" fmla="*/ 23893 w 159284"/>
                <a:gd name="connsiteY3" fmla="*/ 23893 h 159284"/>
                <a:gd name="connsiteX4" fmla="*/ 130295 w 159284"/>
                <a:gd name="connsiteY4" fmla="*/ 90474 h 159284"/>
                <a:gd name="connsiteX5" fmla="*/ 149409 w 159284"/>
                <a:gd name="connsiteY5" fmla="*/ 14176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284" h="159284">
                  <a:moveTo>
                    <a:pt x="149409" y="141763"/>
                  </a:moveTo>
                  <a:cubicBezTo>
                    <a:pt x="111499" y="119782"/>
                    <a:pt x="74864" y="97482"/>
                    <a:pt x="41095" y="75182"/>
                  </a:cubicBezTo>
                  <a:cubicBezTo>
                    <a:pt x="36317" y="59254"/>
                    <a:pt x="30901" y="43644"/>
                    <a:pt x="25485" y="28034"/>
                  </a:cubicBezTo>
                  <a:cubicBezTo>
                    <a:pt x="25167" y="26760"/>
                    <a:pt x="24530" y="25167"/>
                    <a:pt x="23893" y="23893"/>
                  </a:cubicBezTo>
                  <a:cubicBezTo>
                    <a:pt x="57024" y="45874"/>
                    <a:pt x="92703" y="68492"/>
                    <a:pt x="130295" y="90474"/>
                  </a:cubicBezTo>
                  <a:cubicBezTo>
                    <a:pt x="136985" y="107358"/>
                    <a:pt x="143675" y="124242"/>
                    <a:pt x="149409" y="14176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5BFEE4FD-C653-44EB-A497-AF5828501A42}"/>
                </a:ext>
              </a:extLst>
            </p:cNvPr>
            <p:cNvSpPr/>
            <p:nvPr/>
          </p:nvSpPr>
          <p:spPr>
            <a:xfrm>
              <a:off x="1178038" y="4413432"/>
              <a:ext cx="923849" cy="1465416"/>
            </a:xfrm>
            <a:custGeom>
              <a:avLst/>
              <a:gdLst>
                <a:gd name="connsiteX0" fmla="*/ 926716 w 923849"/>
                <a:gd name="connsiteY0" fmla="*/ 901549 h 1465415"/>
                <a:gd name="connsiteX1" fmla="*/ 924168 w 923849"/>
                <a:gd name="connsiteY1" fmla="*/ 979599 h 1465415"/>
                <a:gd name="connsiteX2" fmla="*/ 475304 w 923849"/>
                <a:gd name="connsiteY2" fmla="*/ 1464779 h 1465415"/>
                <a:gd name="connsiteX3" fmla="*/ 36635 w 923849"/>
                <a:gd name="connsiteY3" fmla="*/ 1072939 h 1465415"/>
                <a:gd name="connsiteX4" fmla="*/ 32175 w 923849"/>
                <a:gd name="connsiteY4" fmla="*/ 1042357 h 1465415"/>
                <a:gd name="connsiteX5" fmla="*/ 23893 w 923849"/>
                <a:gd name="connsiteY5" fmla="*/ 901549 h 1465415"/>
                <a:gd name="connsiteX6" fmla="*/ 91111 w 923849"/>
                <a:gd name="connsiteY6" fmla="*/ 463836 h 1465415"/>
                <a:gd name="connsiteX7" fmla="*/ 107358 w 923849"/>
                <a:gd name="connsiteY7" fmla="*/ 416688 h 1465415"/>
                <a:gd name="connsiteX8" fmla="*/ 179673 w 923849"/>
                <a:gd name="connsiteY8" fmla="*/ 256448 h 1465415"/>
                <a:gd name="connsiteX9" fmla="*/ 202291 w 923849"/>
                <a:gd name="connsiteY9" fmla="*/ 218857 h 1465415"/>
                <a:gd name="connsiteX10" fmla="*/ 381327 w 923849"/>
                <a:gd name="connsiteY10" fmla="*/ 45237 h 1465415"/>
                <a:gd name="connsiteX11" fmla="*/ 474986 w 923849"/>
                <a:gd name="connsiteY11" fmla="*/ 23893 h 1465415"/>
                <a:gd name="connsiteX12" fmla="*/ 567689 w 923849"/>
                <a:gd name="connsiteY12" fmla="*/ 44918 h 1465415"/>
                <a:gd name="connsiteX13" fmla="*/ 735257 w 923849"/>
                <a:gd name="connsiteY13" fmla="*/ 199424 h 1465415"/>
                <a:gd name="connsiteX14" fmla="*/ 747999 w 923849"/>
                <a:gd name="connsiteY14" fmla="*/ 218857 h 1465415"/>
                <a:gd name="connsiteX15" fmla="*/ 748318 w 923849"/>
                <a:gd name="connsiteY15" fmla="*/ 218857 h 1465415"/>
                <a:gd name="connsiteX16" fmla="*/ 772529 w 923849"/>
                <a:gd name="connsiteY16" fmla="*/ 259633 h 1465415"/>
                <a:gd name="connsiteX17" fmla="*/ 843251 w 923849"/>
                <a:gd name="connsiteY17" fmla="*/ 416369 h 1465415"/>
                <a:gd name="connsiteX18" fmla="*/ 844844 w 923849"/>
                <a:gd name="connsiteY18" fmla="*/ 420511 h 1465415"/>
                <a:gd name="connsiteX19" fmla="*/ 846118 w 923849"/>
                <a:gd name="connsiteY19" fmla="*/ 424652 h 1465415"/>
                <a:gd name="connsiteX20" fmla="*/ 855038 w 923849"/>
                <a:gd name="connsiteY20" fmla="*/ 451730 h 1465415"/>
                <a:gd name="connsiteX21" fmla="*/ 860135 w 923849"/>
                <a:gd name="connsiteY21" fmla="*/ 467977 h 1465415"/>
                <a:gd name="connsiteX22" fmla="*/ 925442 w 923849"/>
                <a:gd name="connsiteY22" fmla="*/ 852490 h 1465415"/>
                <a:gd name="connsiteX23" fmla="*/ 926716 w 923849"/>
                <a:gd name="connsiteY23" fmla="*/ 901549 h 146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23849" h="1465415">
                  <a:moveTo>
                    <a:pt x="926716" y="901549"/>
                  </a:moveTo>
                  <a:cubicBezTo>
                    <a:pt x="926716" y="928946"/>
                    <a:pt x="925761" y="954750"/>
                    <a:pt x="924168" y="979599"/>
                  </a:cubicBezTo>
                  <a:cubicBezTo>
                    <a:pt x="901231" y="1349457"/>
                    <a:pt x="709134" y="1464779"/>
                    <a:pt x="475304" y="1464779"/>
                  </a:cubicBezTo>
                  <a:cubicBezTo>
                    <a:pt x="262819" y="1464779"/>
                    <a:pt x="84421" y="1368890"/>
                    <a:pt x="36635" y="1072939"/>
                  </a:cubicBezTo>
                  <a:cubicBezTo>
                    <a:pt x="35043" y="1063064"/>
                    <a:pt x="33450" y="1052551"/>
                    <a:pt x="32175" y="1042357"/>
                  </a:cubicBezTo>
                  <a:cubicBezTo>
                    <a:pt x="27078" y="999668"/>
                    <a:pt x="23893" y="952520"/>
                    <a:pt x="23893" y="901549"/>
                  </a:cubicBezTo>
                  <a:cubicBezTo>
                    <a:pt x="23893" y="750866"/>
                    <a:pt x="48741" y="598591"/>
                    <a:pt x="91111" y="463836"/>
                  </a:cubicBezTo>
                  <a:cubicBezTo>
                    <a:pt x="96208" y="447589"/>
                    <a:pt x="101623" y="431979"/>
                    <a:pt x="107358" y="416688"/>
                  </a:cubicBezTo>
                  <a:cubicBezTo>
                    <a:pt x="128065" y="358390"/>
                    <a:pt x="152276" y="304552"/>
                    <a:pt x="179673" y="256448"/>
                  </a:cubicBezTo>
                  <a:cubicBezTo>
                    <a:pt x="187000" y="243386"/>
                    <a:pt x="194327" y="230962"/>
                    <a:pt x="202291" y="218857"/>
                  </a:cubicBezTo>
                  <a:cubicBezTo>
                    <a:pt x="254218" y="136985"/>
                    <a:pt x="315383" y="75819"/>
                    <a:pt x="381327" y="45237"/>
                  </a:cubicBezTo>
                  <a:cubicBezTo>
                    <a:pt x="411591" y="31220"/>
                    <a:pt x="443129" y="23893"/>
                    <a:pt x="474986" y="23893"/>
                  </a:cubicBezTo>
                  <a:cubicBezTo>
                    <a:pt x="506843" y="23893"/>
                    <a:pt x="537744" y="31220"/>
                    <a:pt x="567689" y="44918"/>
                  </a:cubicBezTo>
                  <a:cubicBezTo>
                    <a:pt x="629173" y="72315"/>
                    <a:pt x="685878" y="126790"/>
                    <a:pt x="735257" y="199424"/>
                  </a:cubicBezTo>
                  <a:cubicBezTo>
                    <a:pt x="739716" y="205795"/>
                    <a:pt x="743858" y="212167"/>
                    <a:pt x="747999" y="218857"/>
                  </a:cubicBezTo>
                  <a:lnTo>
                    <a:pt x="748318" y="218857"/>
                  </a:lnTo>
                  <a:cubicBezTo>
                    <a:pt x="756601" y="231918"/>
                    <a:pt x="764883" y="245616"/>
                    <a:pt x="772529" y="259633"/>
                  </a:cubicBezTo>
                  <a:cubicBezTo>
                    <a:pt x="799289" y="306782"/>
                    <a:pt x="822863" y="359983"/>
                    <a:pt x="843251" y="416369"/>
                  </a:cubicBezTo>
                  <a:cubicBezTo>
                    <a:pt x="843570" y="417643"/>
                    <a:pt x="844207" y="419236"/>
                    <a:pt x="844844" y="420511"/>
                  </a:cubicBezTo>
                  <a:cubicBezTo>
                    <a:pt x="845163" y="421785"/>
                    <a:pt x="845800" y="423378"/>
                    <a:pt x="846118" y="424652"/>
                  </a:cubicBezTo>
                  <a:cubicBezTo>
                    <a:pt x="849304" y="433572"/>
                    <a:pt x="852490" y="442492"/>
                    <a:pt x="855038" y="451730"/>
                  </a:cubicBezTo>
                  <a:cubicBezTo>
                    <a:pt x="856950" y="456827"/>
                    <a:pt x="858861" y="462562"/>
                    <a:pt x="860135" y="467977"/>
                  </a:cubicBezTo>
                  <a:cubicBezTo>
                    <a:pt x="897726" y="586804"/>
                    <a:pt x="920982" y="719328"/>
                    <a:pt x="925442" y="852490"/>
                  </a:cubicBezTo>
                  <a:cubicBezTo>
                    <a:pt x="926398" y="869055"/>
                    <a:pt x="926716" y="885302"/>
                    <a:pt x="926716" y="90154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2B2943C7-B40F-41CA-90DE-C941D53BBD4E}"/>
                </a:ext>
              </a:extLst>
            </p:cNvPr>
            <p:cNvSpPr/>
            <p:nvPr/>
          </p:nvSpPr>
          <p:spPr>
            <a:xfrm>
              <a:off x="1250990" y="3938765"/>
              <a:ext cx="796422" cy="764565"/>
            </a:xfrm>
            <a:custGeom>
              <a:avLst/>
              <a:gdLst>
                <a:gd name="connsiteX0" fmla="*/ 780812 w 796421"/>
                <a:gd name="connsiteY0" fmla="*/ 384512 h 764564"/>
                <a:gd name="connsiteX1" fmla="*/ 778900 w 796421"/>
                <a:gd name="connsiteY1" fmla="*/ 421466 h 764564"/>
                <a:gd name="connsiteX2" fmla="*/ 778900 w 796421"/>
                <a:gd name="connsiteY2" fmla="*/ 421785 h 764564"/>
                <a:gd name="connsiteX3" fmla="*/ 402352 w 796421"/>
                <a:gd name="connsiteY3" fmla="*/ 745132 h 764564"/>
                <a:gd name="connsiteX4" fmla="*/ 23893 w 796421"/>
                <a:gd name="connsiteY4" fmla="*/ 384512 h 764564"/>
                <a:gd name="connsiteX5" fmla="*/ 402352 w 796421"/>
                <a:gd name="connsiteY5" fmla="*/ 23893 h 764564"/>
                <a:gd name="connsiteX6" fmla="*/ 780493 w 796421"/>
                <a:gd name="connsiteY6" fmla="*/ 372407 h 764564"/>
                <a:gd name="connsiteX7" fmla="*/ 780812 w 796421"/>
                <a:gd name="connsiteY7" fmla="*/ 384512 h 76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421" h="764564">
                  <a:moveTo>
                    <a:pt x="780812" y="384512"/>
                  </a:moveTo>
                  <a:cubicBezTo>
                    <a:pt x="780812" y="396937"/>
                    <a:pt x="780175" y="409361"/>
                    <a:pt x="778900" y="421466"/>
                  </a:cubicBezTo>
                  <a:lnTo>
                    <a:pt x="778900" y="421785"/>
                  </a:lnTo>
                  <a:cubicBezTo>
                    <a:pt x="759468" y="603369"/>
                    <a:pt x="598272" y="745132"/>
                    <a:pt x="402352" y="745132"/>
                  </a:cubicBezTo>
                  <a:cubicBezTo>
                    <a:pt x="193371" y="745132"/>
                    <a:pt x="23893" y="583618"/>
                    <a:pt x="23893" y="384512"/>
                  </a:cubicBezTo>
                  <a:cubicBezTo>
                    <a:pt x="23893" y="185407"/>
                    <a:pt x="193371" y="23893"/>
                    <a:pt x="402352" y="23893"/>
                  </a:cubicBezTo>
                  <a:cubicBezTo>
                    <a:pt x="606873" y="23893"/>
                    <a:pt x="773803" y="178717"/>
                    <a:pt x="780493" y="372407"/>
                  </a:cubicBezTo>
                  <a:cubicBezTo>
                    <a:pt x="780812" y="376548"/>
                    <a:pt x="780812" y="380371"/>
                    <a:pt x="780812" y="38451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5FBD823-EDA0-41EF-97B7-8AE788DAA890}"/>
                </a:ext>
              </a:extLst>
            </p:cNvPr>
            <p:cNvSpPr/>
            <p:nvPr/>
          </p:nvSpPr>
          <p:spPr>
            <a:xfrm>
              <a:off x="1309267" y="4155073"/>
              <a:ext cx="668994" cy="541567"/>
            </a:xfrm>
            <a:custGeom>
              <a:avLst/>
              <a:gdLst>
                <a:gd name="connsiteX0" fmla="*/ 344075 w 668994"/>
                <a:gd name="connsiteY0" fmla="*/ 540611 h 541566"/>
                <a:gd name="connsiteX1" fmla="*/ 43347 w 668994"/>
                <a:gd name="connsiteY1" fmla="*/ 168204 h 541566"/>
                <a:gd name="connsiteX2" fmla="*/ 147200 w 668994"/>
                <a:gd name="connsiteY2" fmla="*/ 23893 h 541566"/>
                <a:gd name="connsiteX3" fmla="*/ 229709 w 668994"/>
                <a:gd name="connsiteY3" fmla="*/ 247846 h 541566"/>
                <a:gd name="connsiteX4" fmla="*/ 343757 w 668994"/>
                <a:gd name="connsiteY4" fmla="*/ 319524 h 541566"/>
                <a:gd name="connsiteX5" fmla="*/ 457804 w 668994"/>
                <a:gd name="connsiteY5" fmla="*/ 247846 h 541566"/>
                <a:gd name="connsiteX6" fmla="*/ 540314 w 668994"/>
                <a:gd name="connsiteY6" fmla="*/ 23893 h 541566"/>
                <a:gd name="connsiteX7" fmla="*/ 644167 w 668994"/>
                <a:gd name="connsiteY7" fmla="*/ 168204 h 541566"/>
                <a:gd name="connsiteX8" fmla="*/ 344075 w 668994"/>
                <a:gd name="connsiteY8" fmla="*/ 540611 h 54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994" h="541566">
                  <a:moveTo>
                    <a:pt x="344075" y="540611"/>
                  </a:moveTo>
                  <a:cubicBezTo>
                    <a:pt x="135094" y="540611"/>
                    <a:pt x="-35021" y="364443"/>
                    <a:pt x="43347" y="168204"/>
                  </a:cubicBezTo>
                  <a:cubicBezTo>
                    <a:pt x="36657" y="84421"/>
                    <a:pt x="85716" y="23893"/>
                    <a:pt x="147200" y="23893"/>
                  </a:cubicBezTo>
                  <a:cubicBezTo>
                    <a:pt x="208365" y="23893"/>
                    <a:pt x="297246" y="101942"/>
                    <a:pt x="229709" y="247846"/>
                  </a:cubicBezTo>
                  <a:cubicBezTo>
                    <a:pt x="278450" y="319524"/>
                    <a:pt x="343757" y="319524"/>
                    <a:pt x="343757" y="319524"/>
                  </a:cubicBezTo>
                  <a:cubicBezTo>
                    <a:pt x="343757" y="319524"/>
                    <a:pt x="409382" y="319524"/>
                    <a:pt x="457804" y="247846"/>
                  </a:cubicBezTo>
                  <a:cubicBezTo>
                    <a:pt x="390268" y="101942"/>
                    <a:pt x="479149" y="23893"/>
                    <a:pt x="540314" y="23893"/>
                  </a:cubicBezTo>
                  <a:cubicBezTo>
                    <a:pt x="601479" y="23893"/>
                    <a:pt x="650857" y="84421"/>
                    <a:pt x="644167" y="168204"/>
                  </a:cubicBezTo>
                  <a:cubicBezTo>
                    <a:pt x="722535" y="364443"/>
                    <a:pt x="553057" y="540611"/>
                    <a:pt x="344075" y="540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CE2C82EF-32E0-40F5-93DA-4992959199AC}"/>
                </a:ext>
              </a:extLst>
            </p:cNvPr>
            <p:cNvSpPr/>
            <p:nvPr/>
          </p:nvSpPr>
          <p:spPr>
            <a:xfrm>
              <a:off x="1555223" y="4267528"/>
              <a:ext cx="191141" cy="191141"/>
            </a:xfrm>
            <a:custGeom>
              <a:avLst/>
              <a:gdLst>
                <a:gd name="connsiteX0" fmla="*/ 172346 w 191141"/>
                <a:gd name="connsiteY0" fmla="*/ 133162 h 191141"/>
                <a:gd name="connsiteX1" fmla="*/ 98119 w 191141"/>
                <a:gd name="connsiteY1" fmla="*/ 169797 h 191141"/>
                <a:gd name="connsiteX2" fmla="*/ 23893 w 191141"/>
                <a:gd name="connsiteY2" fmla="*/ 133162 h 191141"/>
                <a:gd name="connsiteX3" fmla="*/ 98119 w 191141"/>
                <a:gd name="connsiteY3" fmla="*/ 23893 h 191141"/>
                <a:gd name="connsiteX4" fmla="*/ 172346 w 191141"/>
                <a:gd name="connsiteY4" fmla="*/ 133162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41" h="191141">
                  <a:moveTo>
                    <a:pt x="172346" y="133162"/>
                  </a:moveTo>
                  <a:lnTo>
                    <a:pt x="98119" y="169797"/>
                  </a:lnTo>
                  <a:lnTo>
                    <a:pt x="23893" y="133162"/>
                  </a:lnTo>
                  <a:cubicBezTo>
                    <a:pt x="36317" y="84739"/>
                    <a:pt x="67855" y="23893"/>
                    <a:pt x="98119" y="23893"/>
                  </a:cubicBezTo>
                  <a:cubicBezTo>
                    <a:pt x="128065" y="23893"/>
                    <a:pt x="159603" y="84739"/>
                    <a:pt x="172346" y="13316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8127D626-085C-4F50-9463-FD3C1FF18EB5}"/>
                </a:ext>
              </a:extLst>
            </p:cNvPr>
            <p:cNvSpPr/>
            <p:nvPr/>
          </p:nvSpPr>
          <p:spPr>
            <a:xfrm>
              <a:off x="1629449" y="4267528"/>
              <a:ext cx="95571" cy="191141"/>
            </a:xfrm>
            <a:custGeom>
              <a:avLst/>
              <a:gdLst>
                <a:gd name="connsiteX0" fmla="*/ 98119 w 95570"/>
                <a:gd name="connsiteY0" fmla="*/ 133162 h 191141"/>
                <a:gd name="connsiteX1" fmla="*/ 23893 w 95570"/>
                <a:gd name="connsiteY1" fmla="*/ 169797 h 191141"/>
                <a:gd name="connsiteX2" fmla="*/ 23893 w 95570"/>
                <a:gd name="connsiteY2" fmla="*/ 23893 h 191141"/>
                <a:gd name="connsiteX3" fmla="*/ 98119 w 95570"/>
                <a:gd name="connsiteY3" fmla="*/ 133162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70" h="191141">
                  <a:moveTo>
                    <a:pt x="98119" y="133162"/>
                  </a:moveTo>
                  <a:lnTo>
                    <a:pt x="23893" y="169797"/>
                  </a:lnTo>
                  <a:lnTo>
                    <a:pt x="23893" y="23893"/>
                  </a:lnTo>
                  <a:cubicBezTo>
                    <a:pt x="53838" y="23893"/>
                    <a:pt x="85376" y="84739"/>
                    <a:pt x="98119" y="13316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B2DD8BB0-41BE-434A-88C3-71E803F58D8C}"/>
                </a:ext>
              </a:extLst>
            </p:cNvPr>
            <p:cNvSpPr/>
            <p:nvPr/>
          </p:nvSpPr>
          <p:spPr>
            <a:xfrm>
              <a:off x="1565736" y="4376797"/>
              <a:ext cx="159284" cy="63714"/>
            </a:xfrm>
            <a:custGeom>
              <a:avLst/>
              <a:gdLst>
                <a:gd name="connsiteX0" fmla="*/ 150683 w 159284"/>
                <a:gd name="connsiteY0" fmla="*/ 23893 h 63713"/>
                <a:gd name="connsiteX1" fmla="*/ 87288 w 159284"/>
                <a:gd name="connsiteY1" fmla="*/ 51927 h 63713"/>
                <a:gd name="connsiteX2" fmla="*/ 23893 w 159284"/>
                <a:gd name="connsiteY2" fmla="*/ 23893 h 63713"/>
                <a:gd name="connsiteX3" fmla="*/ 75501 w 159284"/>
                <a:gd name="connsiteY3" fmla="*/ 35361 h 63713"/>
                <a:gd name="connsiteX4" fmla="*/ 87288 w 159284"/>
                <a:gd name="connsiteY4" fmla="*/ 36635 h 63713"/>
                <a:gd name="connsiteX5" fmla="*/ 99075 w 159284"/>
                <a:gd name="connsiteY5" fmla="*/ 35361 h 63713"/>
                <a:gd name="connsiteX6" fmla="*/ 150683 w 159284"/>
                <a:gd name="connsiteY6" fmla="*/ 23893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284" h="63713">
                  <a:moveTo>
                    <a:pt x="150683" y="23893"/>
                  </a:moveTo>
                  <a:lnTo>
                    <a:pt x="87288" y="51927"/>
                  </a:lnTo>
                  <a:lnTo>
                    <a:pt x="23893" y="23893"/>
                  </a:lnTo>
                  <a:lnTo>
                    <a:pt x="75501" y="35361"/>
                  </a:lnTo>
                  <a:cubicBezTo>
                    <a:pt x="79324" y="36317"/>
                    <a:pt x="83465" y="36635"/>
                    <a:pt x="87288" y="36635"/>
                  </a:cubicBezTo>
                  <a:cubicBezTo>
                    <a:pt x="91111" y="36635"/>
                    <a:pt x="95252" y="36317"/>
                    <a:pt x="99075" y="35361"/>
                  </a:cubicBezTo>
                  <a:lnTo>
                    <a:pt x="150683" y="2389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18E926B-71A4-416E-B63F-F63C8F702FF1}"/>
                </a:ext>
              </a:extLst>
            </p:cNvPr>
            <p:cNvSpPr/>
            <p:nvPr/>
          </p:nvSpPr>
          <p:spPr>
            <a:xfrm>
              <a:off x="1391479" y="4271351"/>
              <a:ext cx="95571" cy="95571"/>
            </a:xfrm>
            <a:custGeom>
              <a:avLst/>
              <a:gdLst>
                <a:gd name="connsiteX0" fmla="*/ 100668 w 95570"/>
                <a:gd name="connsiteY0" fmla="*/ 51927 h 95570"/>
                <a:gd name="connsiteX1" fmla="*/ 93978 w 95570"/>
                <a:gd name="connsiteY1" fmla="*/ 56705 h 95570"/>
                <a:gd name="connsiteX2" fmla="*/ 87288 w 95570"/>
                <a:gd name="connsiteY2" fmla="*/ 64032 h 95570"/>
                <a:gd name="connsiteX3" fmla="*/ 62439 w 95570"/>
                <a:gd name="connsiteY3" fmla="*/ 79642 h 95570"/>
                <a:gd name="connsiteX4" fmla="*/ 37273 w 95570"/>
                <a:gd name="connsiteY4" fmla="*/ 64032 h 95570"/>
                <a:gd name="connsiteX5" fmla="*/ 30583 w 95570"/>
                <a:gd name="connsiteY5" fmla="*/ 56705 h 95570"/>
                <a:gd name="connsiteX6" fmla="*/ 23893 w 95570"/>
                <a:gd name="connsiteY6" fmla="*/ 51927 h 95570"/>
                <a:gd name="connsiteX7" fmla="*/ 30583 w 95570"/>
                <a:gd name="connsiteY7" fmla="*/ 47148 h 95570"/>
                <a:gd name="connsiteX8" fmla="*/ 37273 w 95570"/>
                <a:gd name="connsiteY8" fmla="*/ 39821 h 95570"/>
                <a:gd name="connsiteX9" fmla="*/ 62439 w 95570"/>
                <a:gd name="connsiteY9" fmla="*/ 23893 h 95570"/>
                <a:gd name="connsiteX10" fmla="*/ 87288 w 95570"/>
                <a:gd name="connsiteY10" fmla="*/ 39503 h 95570"/>
                <a:gd name="connsiteX11" fmla="*/ 93978 w 95570"/>
                <a:gd name="connsiteY11" fmla="*/ 46830 h 95570"/>
                <a:gd name="connsiteX12" fmla="*/ 100668 w 95570"/>
                <a:gd name="connsiteY12" fmla="*/ 51927 h 9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70" h="95570">
                  <a:moveTo>
                    <a:pt x="100668" y="51927"/>
                  </a:moveTo>
                  <a:cubicBezTo>
                    <a:pt x="100668" y="51927"/>
                    <a:pt x="98119" y="54157"/>
                    <a:pt x="93978" y="56705"/>
                  </a:cubicBezTo>
                  <a:cubicBezTo>
                    <a:pt x="91111" y="58617"/>
                    <a:pt x="88881" y="61165"/>
                    <a:pt x="87288" y="64032"/>
                  </a:cubicBezTo>
                  <a:cubicBezTo>
                    <a:pt x="82828" y="73271"/>
                    <a:pt x="73271" y="79642"/>
                    <a:pt x="62439" y="79642"/>
                  </a:cubicBezTo>
                  <a:cubicBezTo>
                    <a:pt x="51290" y="79642"/>
                    <a:pt x="42051" y="73271"/>
                    <a:pt x="37273" y="64032"/>
                  </a:cubicBezTo>
                  <a:cubicBezTo>
                    <a:pt x="35680" y="60847"/>
                    <a:pt x="33450" y="58298"/>
                    <a:pt x="30583" y="56705"/>
                  </a:cubicBezTo>
                  <a:cubicBezTo>
                    <a:pt x="26123" y="54157"/>
                    <a:pt x="23893" y="51927"/>
                    <a:pt x="23893" y="51927"/>
                  </a:cubicBezTo>
                  <a:cubicBezTo>
                    <a:pt x="23893" y="51927"/>
                    <a:pt x="26441" y="49697"/>
                    <a:pt x="30583" y="47148"/>
                  </a:cubicBezTo>
                  <a:cubicBezTo>
                    <a:pt x="33450" y="45237"/>
                    <a:pt x="35680" y="42688"/>
                    <a:pt x="37273" y="39821"/>
                  </a:cubicBezTo>
                  <a:cubicBezTo>
                    <a:pt x="41732" y="30583"/>
                    <a:pt x="51290" y="23893"/>
                    <a:pt x="62439" y="23893"/>
                  </a:cubicBezTo>
                  <a:cubicBezTo>
                    <a:pt x="73271" y="23893"/>
                    <a:pt x="82828" y="30264"/>
                    <a:pt x="87288" y="39503"/>
                  </a:cubicBezTo>
                  <a:cubicBezTo>
                    <a:pt x="88881" y="42688"/>
                    <a:pt x="91111" y="45237"/>
                    <a:pt x="93978" y="46830"/>
                  </a:cubicBezTo>
                  <a:cubicBezTo>
                    <a:pt x="98119" y="49697"/>
                    <a:pt x="100668" y="51927"/>
                    <a:pt x="100668" y="51927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5EA415FE-B575-4D1F-8978-BE6DED330B5A}"/>
                </a:ext>
              </a:extLst>
            </p:cNvPr>
            <p:cNvSpPr/>
            <p:nvPr/>
          </p:nvSpPr>
          <p:spPr>
            <a:xfrm>
              <a:off x="1406133" y="4276448"/>
              <a:ext cx="63714" cy="63714"/>
            </a:xfrm>
            <a:custGeom>
              <a:avLst/>
              <a:gdLst>
                <a:gd name="connsiteX0" fmla="*/ 69767 w 63713"/>
                <a:gd name="connsiteY0" fmla="*/ 46830 h 63713"/>
                <a:gd name="connsiteX1" fmla="*/ 46830 w 63713"/>
                <a:gd name="connsiteY1" fmla="*/ 69767 h 63713"/>
                <a:gd name="connsiteX2" fmla="*/ 23893 w 63713"/>
                <a:gd name="connsiteY2" fmla="*/ 46830 h 63713"/>
                <a:gd name="connsiteX3" fmla="*/ 46830 w 63713"/>
                <a:gd name="connsiteY3" fmla="*/ 23893 h 63713"/>
                <a:gd name="connsiteX4" fmla="*/ 69767 w 63713"/>
                <a:gd name="connsiteY4" fmla="*/ 46830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9767" y="46830"/>
                  </a:moveTo>
                  <a:cubicBezTo>
                    <a:pt x="69767" y="59497"/>
                    <a:pt x="59497" y="69767"/>
                    <a:pt x="46830" y="69767"/>
                  </a:cubicBezTo>
                  <a:cubicBezTo>
                    <a:pt x="34162" y="69767"/>
                    <a:pt x="23893" y="59497"/>
                    <a:pt x="23893" y="46830"/>
                  </a:cubicBezTo>
                  <a:cubicBezTo>
                    <a:pt x="23893" y="34162"/>
                    <a:pt x="34162" y="23893"/>
                    <a:pt x="46830" y="23893"/>
                  </a:cubicBezTo>
                  <a:cubicBezTo>
                    <a:pt x="59497" y="23893"/>
                    <a:pt x="69767" y="34162"/>
                    <a:pt x="69767" y="4683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F23DE47A-508B-4C8B-9B16-62B9512C892E}"/>
                </a:ext>
              </a:extLst>
            </p:cNvPr>
            <p:cNvSpPr/>
            <p:nvPr/>
          </p:nvSpPr>
          <p:spPr>
            <a:xfrm>
              <a:off x="1409637" y="4276766"/>
              <a:ext cx="63714" cy="63714"/>
            </a:xfrm>
            <a:custGeom>
              <a:avLst/>
              <a:gdLst>
                <a:gd name="connsiteX0" fmla="*/ 65944 w 63713"/>
                <a:gd name="connsiteY0" fmla="*/ 44918 h 63713"/>
                <a:gd name="connsiteX1" fmla="*/ 44918 w 63713"/>
                <a:gd name="connsiteY1" fmla="*/ 65944 h 63713"/>
                <a:gd name="connsiteX2" fmla="*/ 23893 w 63713"/>
                <a:gd name="connsiteY2" fmla="*/ 44918 h 63713"/>
                <a:gd name="connsiteX3" fmla="*/ 44918 w 63713"/>
                <a:gd name="connsiteY3" fmla="*/ 23893 h 63713"/>
                <a:gd name="connsiteX4" fmla="*/ 65944 w 63713"/>
                <a:gd name="connsiteY4" fmla="*/ 44918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5944" y="44918"/>
                  </a:moveTo>
                  <a:cubicBezTo>
                    <a:pt x="65944" y="56705"/>
                    <a:pt x="56387" y="65944"/>
                    <a:pt x="44918" y="65944"/>
                  </a:cubicBezTo>
                  <a:cubicBezTo>
                    <a:pt x="33131" y="65944"/>
                    <a:pt x="23893" y="56387"/>
                    <a:pt x="23893" y="44918"/>
                  </a:cubicBezTo>
                  <a:cubicBezTo>
                    <a:pt x="23893" y="33450"/>
                    <a:pt x="33450" y="23893"/>
                    <a:pt x="44918" y="23893"/>
                  </a:cubicBezTo>
                  <a:cubicBezTo>
                    <a:pt x="56387" y="23893"/>
                    <a:pt x="65944" y="33450"/>
                    <a:pt x="65944" y="4491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0D69821-9D87-48FA-B8C7-4B364548ED82}"/>
                </a:ext>
              </a:extLst>
            </p:cNvPr>
            <p:cNvSpPr/>
            <p:nvPr/>
          </p:nvSpPr>
          <p:spPr>
            <a:xfrm>
              <a:off x="1416645" y="4287916"/>
              <a:ext cx="31857" cy="31857"/>
            </a:xfrm>
            <a:custGeom>
              <a:avLst/>
              <a:gdLst>
                <a:gd name="connsiteX0" fmla="*/ 33450 w 31856"/>
                <a:gd name="connsiteY0" fmla="*/ 28671 h 31856"/>
                <a:gd name="connsiteX1" fmla="*/ 28671 w 31856"/>
                <a:gd name="connsiteY1" fmla="*/ 33450 h 31856"/>
                <a:gd name="connsiteX2" fmla="*/ 23893 w 31856"/>
                <a:gd name="connsiteY2" fmla="*/ 28671 h 31856"/>
                <a:gd name="connsiteX3" fmla="*/ 28671 w 31856"/>
                <a:gd name="connsiteY3" fmla="*/ 23893 h 31856"/>
                <a:gd name="connsiteX4" fmla="*/ 33450 w 31856"/>
                <a:gd name="connsiteY4" fmla="*/ 28671 h 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6" h="31856">
                  <a:moveTo>
                    <a:pt x="33450" y="28671"/>
                  </a:moveTo>
                  <a:cubicBezTo>
                    <a:pt x="33450" y="31220"/>
                    <a:pt x="31220" y="33450"/>
                    <a:pt x="28671" y="33450"/>
                  </a:cubicBezTo>
                  <a:cubicBezTo>
                    <a:pt x="26123" y="33450"/>
                    <a:pt x="23893" y="31220"/>
                    <a:pt x="23893" y="28671"/>
                  </a:cubicBezTo>
                  <a:cubicBezTo>
                    <a:pt x="23893" y="26123"/>
                    <a:pt x="26123" y="23893"/>
                    <a:pt x="28671" y="23893"/>
                  </a:cubicBezTo>
                  <a:cubicBezTo>
                    <a:pt x="31538" y="23893"/>
                    <a:pt x="33450" y="26123"/>
                    <a:pt x="33450" y="28671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56DE215-3C88-4913-86E9-A64FA29538DE}"/>
                </a:ext>
              </a:extLst>
            </p:cNvPr>
            <p:cNvSpPr/>
            <p:nvPr/>
          </p:nvSpPr>
          <p:spPr>
            <a:xfrm>
              <a:off x="1791601" y="4271351"/>
              <a:ext cx="95571" cy="95571"/>
            </a:xfrm>
            <a:custGeom>
              <a:avLst/>
              <a:gdLst>
                <a:gd name="connsiteX0" fmla="*/ 23893 w 95570"/>
                <a:gd name="connsiteY0" fmla="*/ 51927 h 95570"/>
                <a:gd name="connsiteX1" fmla="*/ 30583 w 95570"/>
                <a:gd name="connsiteY1" fmla="*/ 56705 h 95570"/>
                <a:gd name="connsiteX2" fmla="*/ 37272 w 95570"/>
                <a:gd name="connsiteY2" fmla="*/ 64032 h 95570"/>
                <a:gd name="connsiteX3" fmla="*/ 62121 w 95570"/>
                <a:gd name="connsiteY3" fmla="*/ 79642 h 95570"/>
                <a:gd name="connsiteX4" fmla="*/ 87288 w 95570"/>
                <a:gd name="connsiteY4" fmla="*/ 64032 h 95570"/>
                <a:gd name="connsiteX5" fmla="*/ 93978 w 95570"/>
                <a:gd name="connsiteY5" fmla="*/ 56705 h 95570"/>
                <a:gd name="connsiteX6" fmla="*/ 100668 w 95570"/>
                <a:gd name="connsiteY6" fmla="*/ 51927 h 95570"/>
                <a:gd name="connsiteX7" fmla="*/ 93978 w 95570"/>
                <a:gd name="connsiteY7" fmla="*/ 47148 h 95570"/>
                <a:gd name="connsiteX8" fmla="*/ 87288 w 95570"/>
                <a:gd name="connsiteY8" fmla="*/ 39821 h 95570"/>
                <a:gd name="connsiteX9" fmla="*/ 62121 w 95570"/>
                <a:gd name="connsiteY9" fmla="*/ 23893 h 95570"/>
                <a:gd name="connsiteX10" fmla="*/ 37272 w 95570"/>
                <a:gd name="connsiteY10" fmla="*/ 39503 h 95570"/>
                <a:gd name="connsiteX11" fmla="*/ 30583 w 95570"/>
                <a:gd name="connsiteY11" fmla="*/ 46830 h 95570"/>
                <a:gd name="connsiteX12" fmla="*/ 23893 w 95570"/>
                <a:gd name="connsiteY12" fmla="*/ 51927 h 9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70" h="95570">
                  <a:moveTo>
                    <a:pt x="23893" y="51927"/>
                  </a:moveTo>
                  <a:cubicBezTo>
                    <a:pt x="23893" y="51927"/>
                    <a:pt x="26441" y="54157"/>
                    <a:pt x="30583" y="56705"/>
                  </a:cubicBezTo>
                  <a:cubicBezTo>
                    <a:pt x="33450" y="58617"/>
                    <a:pt x="35680" y="61165"/>
                    <a:pt x="37272" y="64032"/>
                  </a:cubicBezTo>
                  <a:cubicBezTo>
                    <a:pt x="41733" y="73271"/>
                    <a:pt x="51290" y="79642"/>
                    <a:pt x="62121" y="79642"/>
                  </a:cubicBezTo>
                  <a:cubicBezTo>
                    <a:pt x="73271" y="79642"/>
                    <a:pt x="82509" y="73271"/>
                    <a:pt x="87288" y="64032"/>
                  </a:cubicBezTo>
                  <a:cubicBezTo>
                    <a:pt x="88881" y="60847"/>
                    <a:pt x="91111" y="58298"/>
                    <a:pt x="93978" y="56705"/>
                  </a:cubicBezTo>
                  <a:cubicBezTo>
                    <a:pt x="98438" y="54157"/>
                    <a:pt x="100668" y="51927"/>
                    <a:pt x="100668" y="51927"/>
                  </a:cubicBezTo>
                  <a:cubicBezTo>
                    <a:pt x="100668" y="51927"/>
                    <a:pt x="98119" y="49697"/>
                    <a:pt x="93978" y="47148"/>
                  </a:cubicBezTo>
                  <a:cubicBezTo>
                    <a:pt x="91111" y="45237"/>
                    <a:pt x="88881" y="42688"/>
                    <a:pt x="87288" y="39821"/>
                  </a:cubicBezTo>
                  <a:cubicBezTo>
                    <a:pt x="82828" y="30583"/>
                    <a:pt x="73271" y="23893"/>
                    <a:pt x="62121" y="23893"/>
                  </a:cubicBezTo>
                  <a:cubicBezTo>
                    <a:pt x="51290" y="23893"/>
                    <a:pt x="41733" y="30264"/>
                    <a:pt x="37272" y="39503"/>
                  </a:cubicBezTo>
                  <a:cubicBezTo>
                    <a:pt x="35680" y="42688"/>
                    <a:pt x="33450" y="45237"/>
                    <a:pt x="30583" y="46830"/>
                  </a:cubicBezTo>
                  <a:cubicBezTo>
                    <a:pt x="26441" y="49697"/>
                    <a:pt x="23893" y="51927"/>
                    <a:pt x="23893" y="51927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0A922F8E-39DB-4011-8EA7-25E2427AE14F}"/>
                </a:ext>
              </a:extLst>
            </p:cNvPr>
            <p:cNvSpPr/>
            <p:nvPr/>
          </p:nvSpPr>
          <p:spPr>
            <a:xfrm>
              <a:off x="1807848" y="4276448"/>
              <a:ext cx="63714" cy="63714"/>
            </a:xfrm>
            <a:custGeom>
              <a:avLst/>
              <a:gdLst>
                <a:gd name="connsiteX0" fmla="*/ 69767 w 63713"/>
                <a:gd name="connsiteY0" fmla="*/ 46830 h 63713"/>
                <a:gd name="connsiteX1" fmla="*/ 46830 w 63713"/>
                <a:gd name="connsiteY1" fmla="*/ 69767 h 63713"/>
                <a:gd name="connsiteX2" fmla="*/ 23893 w 63713"/>
                <a:gd name="connsiteY2" fmla="*/ 46830 h 63713"/>
                <a:gd name="connsiteX3" fmla="*/ 46830 w 63713"/>
                <a:gd name="connsiteY3" fmla="*/ 23893 h 63713"/>
                <a:gd name="connsiteX4" fmla="*/ 69767 w 63713"/>
                <a:gd name="connsiteY4" fmla="*/ 46830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9767" y="46830"/>
                  </a:moveTo>
                  <a:cubicBezTo>
                    <a:pt x="69767" y="59497"/>
                    <a:pt x="59497" y="69767"/>
                    <a:pt x="46830" y="69767"/>
                  </a:cubicBezTo>
                  <a:cubicBezTo>
                    <a:pt x="34162" y="69767"/>
                    <a:pt x="23893" y="59497"/>
                    <a:pt x="23893" y="46830"/>
                  </a:cubicBezTo>
                  <a:cubicBezTo>
                    <a:pt x="23893" y="34162"/>
                    <a:pt x="34162" y="23893"/>
                    <a:pt x="46830" y="23893"/>
                  </a:cubicBezTo>
                  <a:cubicBezTo>
                    <a:pt x="59497" y="23893"/>
                    <a:pt x="69767" y="34162"/>
                    <a:pt x="69767" y="4683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6DB5ECFD-338C-4999-BB83-F1E581F108E8}"/>
                </a:ext>
              </a:extLst>
            </p:cNvPr>
            <p:cNvSpPr/>
            <p:nvPr/>
          </p:nvSpPr>
          <p:spPr>
            <a:xfrm>
              <a:off x="1808166" y="4276766"/>
              <a:ext cx="63714" cy="63714"/>
            </a:xfrm>
            <a:custGeom>
              <a:avLst/>
              <a:gdLst>
                <a:gd name="connsiteX0" fmla="*/ 23893 w 63713"/>
                <a:gd name="connsiteY0" fmla="*/ 44918 h 63713"/>
                <a:gd name="connsiteX1" fmla="*/ 44918 w 63713"/>
                <a:gd name="connsiteY1" fmla="*/ 65944 h 63713"/>
                <a:gd name="connsiteX2" fmla="*/ 65944 w 63713"/>
                <a:gd name="connsiteY2" fmla="*/ 44918 h 63713"/>
                <a:gd name="connsiteX3" fmla="*/ 44918 w 63713"/>
                <a:gd name="connsiteY3" fmla="*/ 23893 h 63713"/>
                <a:gd name="connsiteX4" fmla="*/ 23893 w 63713"/>
                <a:gd name="connsiteY4" fmla="*/ 44918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23893" y="44918"/>
                  </a:moveTo>
                  <a:cubicBezTo>
                    <a:pt x="23893" y="56705"/>
                    <a:pt x="33450" y="65944"/>
                    <a:pt x="44918" y="65944"/>
                  </a:cubicBezTo>
                  <a:cubicBezTo>
                    <a:pt x="56705" y="65944"/>
                    <a:pt x="65944" y="56387"/>
                    <a:pt x="65944" y="44918"/>
                  </a:cubicBezTo>
                  <a:cubicBezTo>
                    <a:pt x="65944" y="33450"/>
                    <a:pt x="56387" y="23893"/>
                    <a:pt x="44918" y="23893"/>
                  </a:cubicBezTo>
                  <a:cubicBezTo>
                    <a:pt x="33450" y="23893"/>
                    <a:pt x="23893" y="33450"/>
                    <a:pt x="23893" y="4491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2E036EBE-9B8A-4FB5-8597-A414DB399E78}"/>
                </a:ext>
              </a:extLst>
            </p:cNvPr>
            <p:cNvSpPr/>
            <p:nvPr/>
          </p:nvSpPr>
          <p:spPr>
            <a:xfrm>
              <a:off x="1833652" y="4287916"/>
              <a:ext cx="31857" cy="31857"/>
            </a:xfrm>
            <a:custGeom>
              <a:avLst/>
              <a:gdLst>
                <a:gd name="connsiteX0" fmla="*/ 23893 w 31856"/>
                <a:gd name="connsiteY0" fmla="*/ 28671 h 31856"/>
                <a:gd name="connsiteX1" fmla="*/ 28671 w 31856"/>
                <a:gd name="connsiteY1" fmla="*/ 33450 h 31856"/>
                <a:gd name="connsiteX2" fmla="*/ 33450 w 31856"/>
                <a:gd name="connsiteY2" fmla="*/ 28671 h 31856"/>
                <a:gd name="connsiteX3" fmla="*/ 28671 w 31856"/>
                <a:gd name="connsiteY3" fmla="*/ 23893 h 31856"/>
                <a:gd name="connsiteX4" fmla="*/ 23893 w 31856"/>
                <a:gd name="connsiteY4" fmla="*/ 28671 h 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6" h="31856">
                  <a:moveTo>
                    <a:pt x="23893" y="28671"/>
                  </a:moveTo>
                  <a:cubicBezTo>
                    <a:pt x="23893" y="31220"/>
                    <a:pt x="26123" y="33450"/>
                    <a:pt x="28671" y="33450"/>
                  </a:cubicBezTo>
                  <a:cubicBezTo>
                    <a:pt x="31220" y="33450"/>
                    <a:pt x="33450" y="31220"/>
                    <a:pt x="33450" y="28671"/>
                  </a:cubicBezTo>
                  <a:cubicBezTo>
                    <a:pt x="33450" y="26123"/>
                    <a:pt x="31220" y="23893"/>
                    <a:pt x="28671" y="23893"/>
                  </a:cubicBezTo>
                  <a:cubicBezTo>
                    <a:pt x="25804" y="23893"/>
                    <a:pt x="23893" y="26123"/>
                    <a:pt x="23893" y="28671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2C7CCD21-2AC5-4EC0-A890-5C85310C6713}"/>
                </a:ext>
              </a:extLst>
            </p:cNvPr>
            <p:cNvSpPr/>
            <p:nvPr/>
          </p:nvSpPr>
          <p:spPr>
            <a:xfrm>
              <a:off x="1535472" y="3748583"/>
              <a:ext cx="668994" cy="637137"/>
            </a:xfrm>
            <a:custGeom>
              <a:avLst/>
              <a:gdLst>
                <a:gd name="connsiteX0" fmla="*/ 104809 w 668994"/>
                <a:gd name="connsiteY0" fmla="*/ 123283 h 637137"/>
                <a:gd name="connsiteX1" fmla="*/ 119145 w 668994"/>
                <a:gd name="connsiteY1" fmla="*/ 122646 h 637137"/>
                <a:gd name="connsiteX2" fmla="*/ 120738 w 668994"/>
                <a:gd name="connsiteY2" fmla="*/ 122646 h 637137"/>
                <a:gd name="connsiteX3" fmla="*/ 134117 w 668994"/>
                <a:gd name="connsiteY3" fmla="*/ 122646 h 637137"/>
                <a:gd name="connsiteX4" fmla="*/ 153550 w 668994"/>
                <a:gd name="connsiteY4" fmla="*/ 123283 h 637137"/>
                <a:gd name="connsiteX5" fmla="*/ 163744 w 668994"/>
                <a:gd name="connsiteY5" fmla="*/ 123920 h 637137"/>
                <a:gd name="connsiteX6" fmla="*/ 175531 w 668994"/>
                <a:gd name="connsiteY6" fmla="*/ 124876 h 637137"/>
                <a:gd name="connsiteX7" fmla="*/ 191141 w 668994"/>
                <a:gd name="connsiteY7" fmla="*/ 126469 h 637137"/>
                <a:gd name="connsiteX8" fmla="*/ 203884 w 668994"/>
                <a:gd name="connsiteY8" fmla="*/ 128380 h 637137"/>
                <a:gd name="connsiteX9" fmla="*/ 273651 w 668994"/>
                <a:gd name="connsiteY9" fmla="*/ 145583 h 637137"/>
                <a:gd name="connsiteX10" fmla="*/ 307100 w 668994"/>
                <a:gd name="connsiteY10" fmla="*/ 158963 h 637137"/>
                <a:gd name="connsiteX11" fmla="*/ 316976 w 668994"/>
                <a:gd name="connsiteY11" fmla="*/ 163741 h 637137"/>
                <a:gd name="connsiteX12" fmla="*/ 325259 w 668994"/>
                <a:gd name="connsiteY12" fmla="*/ 168201 h 637137"/>
                <a:gd name="connsiteX13" fmla="*/ 349470 w 668994"/>
                <a:gd name="connsiteY13" fmla="*/ 182218 h 637137"/>
                <a:gd name="connsiteX14" fmla="*/ 349470 w 668994"/>
                <a:gd name="connsiteY14" fmla="*/ 182218 h 637137"/>
                <a:gd name="connsiteX15" fmla="*/ 364761 w 668994"/>
                <a:gd name="connsiteY15" fmla="*/ 192412 h 637137"/>
                <a:gd name="connsiteX16" fmla="*/ 365398 w 668994"/>
                <a:gd name="connsiteY16" fmla="*/ 192731 h 637137"/>
                <a:gd name="connsiteX17" fmla="*/ 371451 w 668994"/>
                <a:gd name="connsiteY17" fmla="*/ 197191 h 637137"/>
                <a:gd name="connsiteX18" fmla="*/ 374955 w 668994"/>
                <a:gd name="connsiteY18" fmla="*/ 200058 h 637137"/>
                <a:gd name="connsiteX19" fmla="*/ 380371 w 668994"/>
                <a:gd name="connsiteY19" fmla="*/ 204199 h 637137"/>
                <a:gd name="connsiteX20" fmla="*/ 388335 w 668994"/>
                <a:gd name="connsiteY20" fmla="*/ 210571 h 637137"/>
                <a:gd name="connsiteX21" fmla="*/ 394069 w 668994"/>
                <a:gd name="connsiteY21" fmla="*/ 215349 h 637137"/>
                <a:gd name="connsiteX22" fmla="*/ 395344 w 668994"/>
                <a:gd name="connsiteY22" fmla="*/ 216305 h 637137"/>
                <a:gd name="connsiteX23" fmla="*/ 403627 w 668994"/>
                <a:gd name="connsiteY23" fmla="*/ 223632 h 637137"/>
                <a:gd name="connsiteX24" fmla="*/ 407131 w 668994"/>
                <a:gd name="connsiteY24" fmla="*/ 226818 h 637137"/>
                <a:gd name="connsiteX25" fmla="*/ 460332 w 668994"/>
                <a:gd name="connsiteY25" fmla="*/ 291169 h 637137"/>
                <a:gd name="connsiteX26" fmla="*/ 462880 w 668994"/>
                <a:gd name="connsiteY26" fmla="*/ 295310 h 637137"/>
                <a:gd name="connsiteX27" fmla="*/ 468296 w 668994"/>
                <a:gd name="connsiteY27" fmla="*/ 303593 h 637137"/>
                <a:gd name="connsiteX28" fmla="*/ 496649 w 668994"/>
                <a:gd name="connsiteY28" fmla="*/ 362209 h 637137"/>
                <a:gd name="connsiteX29" fmla="*/ 496967 w 668994"/>
                <a:gd name="connsiteY29" fmla="*/ 390562 h 637137"/>
                <a:gd name="connsiteX30" fmla="*/ 496967 w 668994"/>
                <a:gd name="connsiteY30" fmla="*/ 390562 h 637137"/>
                <a:gd name="connsiteX31" fmla="*/ 482950 w 668994"/>
                <a:gd name="connsiteY31" fmla="*/ 424649 h 637137"/>
                <a:gd name="connsiteX32" fmla="*/ 496649 w 668994"/>
                <a:gd name="connsiteY32" fmla="*/ 424012 h 637137"/>
                <a:gd name="connsiteX33" fmla="*/ 520223 w 668994"/>
                <a:gd name="connsiteY33" fmla="*/ 372085 h 637137"/>
                <a:gd name="connsiteX34" fmla="*/ 536470 w 668994"/>
                <a:gd name="connsiteY34" fmla="*/ 343095 h 637137"/>
                <a:gd name="connsiteX35" fmla="*/ 565459 w 668994"/>
                <a:gd name="connsiteY35" fmla="*/ 568960 h 637137"/>
                <a:gd name="connsiteX36" fmla="*/ 612289 w 668994"/>
                <a:gd name="connsiteY36" fmla="*/ 641275 h 637137"/>
                <a:gd name="connsiteX37" fmla="*/ 614519 w 668994"/>
                <a:gd name="connsiteY37" fmla="*/ 644143 h 637137"/>
                <a:gd name="connsiteX38" fmla="*/ 668676 w 668994"/>
                <a:gd name="connsiteY38" fmla="*/ 613560 h 637137"/>
                <a:gd name="connsiteX39" fmla="*/ 644464 w 668994"/>
                <a:gd name="connsiteY39" fmla="*/ 493141 h 637137"/>
                <a:gd name="connsiteX40" fmla="*/ 442811 w 668994"/>
                <a:gd name="connsiteY40" fmla="*/ 80595 h 637137"/>
                <a:gd name="connsiteX41" fmla="*/ 364761 w 668994"/>
                <a:gd name="connsiteY41" fmla="*/ 44915 h 637137"/>
                <a:gd name="connsiteX42" fmla="*/ 23893 w 668994"/>
                <a:gd name="connsiteY42" fmla="*/ 132521 h 637137"/>
                <a:gd name="connsiteX43" fmla="*/ 88562 w 668994"/>
                <a:gd name="connsiteY43" fmla="*/ 124239 h 637137"/>
                <a:gd name="connsiteX44" fmla="*/ 104809 w 668994"/>
                <a:gd name="connsiteY44" fmla="*/ 123283 h 6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68994" h="637137">
                  <a:moveTo>
                    <a:pt x="104809" y="123283"/>
                  </a:moveTo>
                  <a:cubicBezTo>
                    <a:pt x="109588" y="122964"/>
                    <a:pt x="114366" y="122964"/>
                    <a:pt x="119145" y="122646"/>
                  </a:cubicBezTo>
                  <a:cubicBezTo>
                    <a:pt x="119782" y="122646"/>
                    <a:pt x="120100" y="122327"/>
                    <a:pt x="120738" y="122646"/>
                  </a:cubicBezTo>
                  <a:cubicBezTo>
                    <a:pt x="125197" y="122646"/>
                    <a:pt x="129658" y="122327"/>
                    <a:pt x="134117" y="122646"/>
                  </a:cubicBezTo>
                  <a:cubicBezTo>
                    <a:pt x="140489" y="122646"/>
                    <a:pt x="147179" y="122964"/>
                    <a:pt x="153550" y="123283"/>
                  </a:cubicBezTo>
                  <a:cubicBezTo>
                    <a:pt x="157054" y="123283"/>
                    <a:pt x="160240" y="123601"/>
                    <a:pt x="163744" y="123920"/>
                  </a:cubicBezTo>
                  <a:cubicBezTo>
                    <a:pt x="167567" y="124239"/>
                    <a:pt x="171709" y="124557"/>
                    <a:pt x="175531" y="124876"/>
                  </a:cubicBezTo>
                  <a:cubicBezTo>
                    <a:pt x="180947" y="125194"/>
                    <a:pt x="186044" y="125831"/>
                    <a:pt x="191141" y="126469"/>
                  </a:cubicBezTo>
                  <a:cubicBezTo>
                    <a:pt x="195283" y="127106"/>
                    <a:pt x="199743" y="127424"/>
                    <a:pt x="203884" y="128380"/>
                  </a:cubicBezTo>
                  <a:cubicBezTo>
                    <a:pt x="229051" y="132203"/>
                    <a:pt x="252306" y="137937"/>
                    <a:pt x="273651" y="145583"/>
                  </a:cubicBezTo>
                  <a:cubicBezTo>
                    <a:pt x="285438" y="149724"/>
                    <a:pt x="296587" y="154184"/>
                    <a:pt x="307100" y="158963"/>
                  </a:cubicBezTo>
                  <a:cubicBezTo>
                    <a:pt x="310286" y="160555"/>
                    <a:pt x="313790" y="162148"/>
                    <a:pt x="316976" y="163741"/>
                  </a:cubicBezTo>
                  <a:cubicBezTo>
                    <a:pt x="319843" y="165334"/>
                    <a:pt x="322710" y="166608"/>
                    <a:pt x="325259" y="168201"/>
                  </a:cubicBezTo>
                  <a:cubicBezTo>
                    <a:pt x="333541" y="172661"/>
                    <a:pt x="341824" y="177440"/>
                    <a:pt x="349470" y="182218"/>
                  </a:cubicBezTo>
                  <a:lnTo>
                    <a:pt x="349470" y="182218"/>
                  </a:lnTo>
                  <a:cubicBezTo>
                    <a:pt x="354885" y="185404"/>
                    <a:pt x="359983" y="188908"/>
                    <a:pt x="364761" y="192412"/>
                  </a:cubicBezTo>
                  <a:cubicBezTo>
                    <a:pt x="365080" y="192412"/>
                    <a:pt x="365080" y="192731"/>
                    <a:pt x="365398" y="192731"/>
                  </a:cubicBezTo>
                  <a:cubicBezTo>
                    <a:pt x="367628" y="194324"/>
                    <a:pt x="369540" y="195598"/>
                    <a:pt x="371451" y="197191"/>
                  </a:cubicBezTo>
                  <a:cubicBezTo>
                    <a:pt x="372725" y="198146"/>
                    <a:pt x="373681" y="199102"/>
                    <a:pt x="374955" y="200058"/>
                  </a:cubicBezTo>
                  <a:cubicBezTo>
                    <a:pt x="376867" y="201332"/>
                    <a:pt x="378460" y="202606"/>
                    <a:pt x="380371" y="204199"/>
                  </a:cubicBezTo>
                  <a:cubicBezTo>
                    <a:pt x="383238" y="206429"/>
                    <a:pt x="385787" y="208659"/>
                    <a:pt x="388335" y="210571"/>
                  </a:cubicBezTo>
                  <a:cubicBezTo>
                    <a:pt x="390247" y="212163"/>
                    <a:pt x="392158" y="213756"/>
                    <a:pt x="394069" y="215349"/>
                  </a:cubicBezTo>
                  <a:cubicBezTo>
                    <a:pt x="394388" y="215668"/>
                    <a:pt x="395025" y="215986"/>
                    <a:pt x="395344" y="216305"/>
                  </a:cubicBezTo>
                  <a:cubicBezTo>
                    <a:pt x="398211" y="218853"/>
                    <a:pt x="400759" y="221083"/>
                    <a:pt x="403627" y="223632"/>
                  </a:cubicBezTo>
                  <a:cubicBezTo>
                    <a:pt x="404582" y="224588"/>
                    <a:pt x="405857" y="225862"/>
                    <a:pt x="407131" y="226818"/>
                  </a:cubicBezTo>
                  <a:cubicBezTo>
                    <a:pt x="429749" y="248480"/>
                    <a:pt x="447270" y="270780"/>
                    <a:pt x="460332" y="291169"/>
                  </a:cubicBezTo>
                  <a:cubicBezTo>
                    <a:pt x="461287" y="292443"/>
                    <a:pt x="462243" y="294036"/>
                    <a:pt x="462880" y="295310"/>
                  </a:cubicBezTo>
                  <a:cubicBezTo>
                    <a:pt x="465110" y="298177"/>
                    <a:pt x="466703" y="300726"/>
                    <a:pt x="468296" y="303593"/>
                  </a:cubicBezTo>
                  <a:cubicBezTo>
                    <a:pt x="488684" y="337361"/>
                    <a:pt x="496649" y="362209"/>
                    <a:pt x="496649" y="362209"/>
                  </a:cubicBezTo>
                  <a:cubicBezTo>
                    <a:pt x="496649" y="362209"/>
                    <a:pt x="496967" y="373359"/>
                    <a:pt x="496967" y="390562"/>
                  </a:cubicBezTo>
                  <a:lnTo>
                    <a:pt x="496967" y="390562"/>
                  </a:lnTo>
                  <a:cubicBezTo>
                    <a:pt x="492826" y="411587"/>
                    <a:pt x="479127" y="400119"/>
                    <a:pt x="482950" y="424649"/>
                  </a:cubicBezTo>
                  <a:cubicBezTo>
                    <a:pt x="490596" y="423056"/>
                    <a:pt x="496649" y="424012"/>
                    <a:pt x="496649" y="424012"/>
                  </a:cubicBezTo>
                  <a:cubicBezTo>
                    <a:pt x="496649" y="424012"/>
                    <a:pt x="532328" y="411587"/>
                    <a:pt x="520223" y="372085"/>
                  </a:cubicBezTo>
                  <a:cubicBezTo>
                    <a:pt x="508117" y="332582"/>
                    <a:pt x="467340" y="266002"/>
                    <a:pt x="536470" y="343095"/>
                  </a:cubicBezTo>
                  <a:cubicBezTo>
                    <a:pt x="605599" y="419870"/>
                    <a:pt x="533921" y="470204"/>
                    <a:pt x="565459" y="568960"/>
                  </a:cubicBezTo>
                  <a:cubicBezTo>
                    <a:pt x="576928" y="592216"/>
                    <a:pt x="591901" y="616746"/>
                    <a:pt x="612289" y="641275"/>
                  </a:cubicBezTo>
                  <a:cubicBezTo>
                    <a:pt x="613245" y="642231"/>
                    <a:pt x="613882" y="643187"/>
                    <a:pt x="614519" y="644143"/>
                  </a:cubicBezTo>
                  <a:cubicBezTo>
                    <a:pt x="628217" y="628533"/>
                    <a:pt x="647013" y="617701"/>
                    <a:pt x="668676" y="613560"/>
                  </a:cubicBezTo>
                  <a:cubicBezTo>
                    <a:pt x="658482" y="576288"/>
                    <a:pt x="649243" y="534555"/>
                    <a:pt x="644464" y="493141"/>
                  </a:cubicBezTo>
                  <a:cubicBezTo>
                    <a:pt x="630447" y="373359"/>
                    <a:pt x="716461" y="233508"/>
                    <a:pt x="442811" y="80595"/>
                  </a:cubicBezTo>
                  <a:cubicBezTo>
                    <a:pt x="415414" y="65303"/>
                    <a:pt x="389609" y="53516"/>
                    <a:pt x="364761" y="44915"/>
                  </a:cubicBezTo>
                  <a:cubicBezTo>
                    <a:pt x="141445" y="-33453"/>
                    <a:pt x="23893" y="132521"/>
                    <a:pt x="23893" y="132521"/>
                  </a:cubicBezTo>
                  <a:cubicBezTo>
                    <a:pt x="46511" y="128699"/>
                    <a:pt x="67855" y="125831"/>
                    <a:pt x="88562" y="124239"/>
                  </a:cubicBezTo>
                  <a:cubicBezTo>
                    <a:pt x="94615" y="123920"/>
                    <a:pt x="99712" y="123601"/>
                    <a:pt x="104809" y="1232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8C03A2D-BA4A-4232-9ED7-973C078F77C1}"/>
                </a:ext>
              </a:extLst>
            </p:cNvPr>
            <p:cNvSpPr/>
            <p:nvPr/>
          </p:nvSpPr>
          <p:spPr>
            <a:xfrm>
              <a:off x="1361498" y="3847336"/>
              <a:ext cx="605280" cy="222998"/>
            </a:xfrm>
            <a:custGeom>
              <a:avLst/>
              <a:gdLst>
                <a:gd name="connsiteX0" fmla="*/ 164735 w 605280"/>
                <a:gd name="connsiteY0" fmla="*/ 187956 h 222998"/>
                <a:gd name="connsiteX1" fmla="*/ 213476 w 605280"/>
                <a:gd name="connsiteY1" fmla="*/ 183814 h 222998"/>
                <a:gd name="connsiteX2" fmla="*/ 213795 w 605280"/>
                <a:gd name="connsiteY2" fmla="*/ 183814 h 222998"/>
                <a:gd name="connsiteX3" fmla="*/ 546062 w 605280"/>
                <a:gd name="connsiteY3" fmla="*/ 227139 h 222998"/>
                <a:gd name="connsiteX4" fmla="*/ 523762 w 605280"/>
                <a:gd name="connsiteY4" fmla="*/ 83465 h 222998"/>
                <a:gd name="connsiteX5" fmla="*/ 523762 w 605280"/>
                <a:gd name="connsiteY5" fmla="*/ 83465 h 222998"/>
                <a:gd name="connsiteX6" fmla="*/ 499551 w 605280"/>
                <a:gd name="connsiteY6" fmla="*/ 69448 h 222998"/>
                <a:gd name="connsiteX7" fmla="*/ 491268 w 605280"/>
                <a:gd name="connsiteY7" fmla="*/ 64988 h 222998"/>
                <a:gd name="connsiteX8" fmla="*/ 481393 w 605280"/>
                <a:gd name="connsiteY8" fmla="*/ 60209 h 222998"/>
                <a:gd name="connsiteX9" fmla="*/ 447943 w 605280"/>
                <a:gd name="connsiteY9" fmla="*/ 46830 h 222998"/>
                <a:gd name="connsiteX10" fmla="*/ 378176 w 605280"/>
                <a:gd name="connsiteY10" fmla="*/ 29627 h 222998"/>
                <a:gd name="connsiteX11" fmla="*/ 365434 w 605280"/>
                <a:gd name="connsiteY11" fmla="*/ 27715 h 222998"/>
                <a:gd name="connsiteX12" fmla="*/ 349824 w 605280"/>
                <a:gd name="connsiteY12" fmla="*/ 26123 h 222998"/>
                <a:gd name="connsiteX13" fmla="*/ 338037 w 605280"/>
                <a:gd name="connsiteY13" fmla="*/ 25167 h 222998"/>
                <a:gd name="connsiteX14" fmla="*/ 327843 w 605280"/>
                <a:gd name="connsiteY14" fmla="*/ 24530 h 222998"/>
                <a:gd name="connsiteX15" fmla="*/ 308410 w 605280"/>
                <a:gd name="connsiteY15" fmla="*/ 23893 h 222998"/>
                <a:gd name="connsiteX16" fmla="*/ 295030 w 605280"/>
                <a:gd name="connsiteY16" fmla="*/ 23893 h 222998"/>
                <a:gd name="connsiteX17" fmla="*/ 293437 w 605280"/>
                <a:gd name="connsiteY17" fmla="*/ 23893 h 222998"/>
                <a:gd name="connsiteX18" fmla="*/ 279102 w 605280"/>
                <a:gd name="connsiteY18" fmla="*/ 24530 h 222998"/>
                <a:gd name="connsiteX19" fmla="*/ 263810 w 605280"/>
                <a:gd name="connsiteY19" fmla="*/ 25486 h 222998"/>
                <a:gd name="connsiteX20" fmla="*/ 199141 w 605280"/>
                <a:gd name="connsiteY20" fmla="*/ 33768 h 222998"/>
                <a:gd name="connsiteX21" fmla="*/ 198822 w 605280"/>
                <a:gd name="connsiteY21" fmla="*/ 33768 h 222998"/>
                <a:gd name="connsiteX22" fmla="*/ 125870 w 605280"/>
                <a:gd name="connsiteY22" fmla="*/ 66581 h 222998"/>
                <a:gd name="connsiteX23" fmla="*/ 109304 w 605280"/>
                <a:gd name="connsiteY23" fmla="*/ 94615 h 222998"/>
                <a:gd name="connsiteX24" fmla="*/ 102933 w 605280"/>
                <a:gd name="connsiteY24" fmla="*/ 114685 h 222998"/>
                <a:gd name="connsiteX25" fmla="*/ 23928 w 605280"/>
                <a:gd name="connsiteY25" fmla="*/ 222042 h 222998"/>
                <a:gd name="connsiteX26" fmla="*/ 164735 w 605280"/>
                <a:gd name="connsiteY26" fmla="*/ 187956 h 22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5280" h="222998">
                  <a:moveTo>
                    <a:pt x="164735" y="187956"/>
                  </a:moveTo>
                  <a:cubicBezTo>
                    <a:pt x="181301" y="185726"/>
                    <a:pt x="197548" y="184451"/>
                    <a:pt x="213476" y="183814"/>
                  </a:cubicBezTo>
                  <a:lnTo>
                    <a:pt x="213795" y="183814"/>
                  </a:lnTo>
                  <a:cubicBezTo>
                    <a:pt x="310640" y="172027"/>
                    <a:pt x="431696" y="203565"/>
                    <a:pt x="546062" y="227139"/>
                  </a:cubicBezTo>
                  <a:cubicBezTo>
                    <a:pt x="660747" y="250714"/>
                    <a:pt x="577600" y="125197"/>
                    <a:pt x="523762" y="83465"/>
                  </a:cubicBezTo>
                  <a:lnTo>
                    <a:pt x="523762" y="83465"/>
                  </a:lnTo>
                  <a:cubicBezTo>
                    <a:pt x="516117" y="78686"/>
                    <a:pt x="507834" y="73908"/>
                    <a:pt x="499551" y="69448"/>
                  </a:cubicBezTo>
                  <a:cubicBezTo>
                    <a:pt x="496684" y="67855"/>
                    <a:pt x="494135" y="66581"/>
                    <a:pt x="491268" y="64988"/>
                  </a:cubicBezTo>
                  <a:cubicBezTo>
                    <a:pt x="488083" y="63395"/>
                    <a:pt x="484897" y="61802"/>
                    <a:pt x="481393" y="60209"/>
                  </a:cubicBezTo>
                  <a:cubicBezTo>
                    <a:pt x="470880" y="55431"/>
                    <a:pt x="459411" y="50652"/>
                    <a:pt x="447943" y="46830"/>
                  </a:cubicBezTo>
                  <a:cubicBezTo>
                    <a:pt x="426599" y="39503"/>
                    <a:pt x="403343" y="33450"/>
                    <a:pt x="378176" y="29627"/>
                  </a:cubicBezTo>
                  <a:cubicBezTo>
                    <a:pt x="374035" y="28990"/>
                    <a:pt x="369894" y="28353"/>
                    <a:pt x="365434" y="27715"/>
                  </a:cubicBezTo>
                  <a:cubicBezTo>
                    <a:pt x="360337" y="27078"/>
                    <a:pt x="355239" y="26441"/>
                    <a:pt x="349824" y="26123"/>
                  </a:cubicBezTo>
                  <a:cubicBezTo>
                    <a:pt x="346001" y="25804"/>
                    <a:pt x="342178" y="25486"/>
                    <a:pt x="338037" y="25167"/>
                  </a:cubicBezTo>
                  <a:cubicBezTo>
                    <a:pt x="334533" y="24848"/>
                    <a:pt x="331347" y="24848"/>
                    <a:pt x="327843" y="24530"/>
                  </a:cubicBezTo>
                  <a:cubicBezTo>
                    <a:pt x="321471" y="24211"/>
                    <a:pt x="314781" y="23893"/>
                    <a:pt x="308410" y="23893"/>
                  </a:cubicBezTo>
                  <a:cubicBezTo>
                    <a:pt x="303950" y="23893"/>
                    <a:pt x="299490" y="23893"/>
                    <a:pt x="295030" y="23893"/>
                  </a:cubicBezTo>
                  <a:cubicBezTo>
                    <a:pt x="294393" y="23893"/>
                    <a:pt x="294074" y="23893"/>
                    <a:pt x="293437" y="23893"/>
                  </a:cubicBezTo>
                  <a:cubicBezTo>
                    <a:pt x="288659" y="23893"/>
                    <a:pt x="283880" y="24211"/>
                    <a:pt x="279102" y="24530"/>
                  </a:cubicBezTo>
                  <a:cubicBezTo>
                    <a:pt x="274004" y="24848"/>
                    <a:pt x="268907" y="25167"/>
                    <a:pt x="263810" y="25486"/>
                  </a:cubicBezTo>
                  <a:cubicBezTo>
                    <a:pt x="243103" y="27078"/>
                    <a:pt x="221759" y="29627"/>
                    <a:pt x="199141" y="33768"/>
                  </a:cubicBezTo>
                  <a:lnTo>
                    <a:pt x="198822" y="33768"/>
                  </a:lnTo>
                  <a:cubicBezTo>
                    <a:pt x="154223" y="35680"/>
                    <a:pt x="125870" y="66581"/>
                    <a:pt x="125870" y="66581"/>
                  </a:cubicBezTo>
                  <a:cubicBezTo>
                    <a:pt x="119817" y="74227"/>
                    <a:pt x="114083" y="83146"/>
                    <a:pt x="109304" y="94615"/>
                  </a:cubicBezTo>
                  <a:cubicBezTo>
                    <a:pt x="106756" y="100668"/>
                    <a:pt x="104526" y="107358"/>
                    <a:pt x="102933" y="114685"/>
                  </a:cubicBezTo>
                  <a:cubicBezTo>
                    <a:pt x="98155" y="136347"/>
                    <a:pt x="22017" y="152276"/>
                    <a:pt x="23928" y="222042"/>
                  </a:cubicBezTo>
                  <a:cubicBezTo>
                    <a:pt x="73943" y="205795"/>
                    <a:pt x="120773" y="193371"/>
                    <a:pt x="164735" y="187956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464B1F8-492A-440F-85DF-90275AF60489}"/>
                </a:ext>
              </a:extLst>
            </p:cNvPr>
            <p:cNvSpPr/>
            <p:nvPr/>
          </p:nvSpPr>
          <p:spPr>
            <a:xfrm>
              <a:off x="1551400" y="3906589"/>
              <a:ext cx="477853" cy="414139"/>
            </a:xfrm>
            <a:custGeom>
              <a:avLst/>
              <a:gdLst>
                <a:gd name="connsiteX0" fmla="*/ 480402 w 477853"/>
                <a:gd name="connsiteY0" fmla="*/ 405219 h 414139"/>
                <a:gd name="connsiteX1" fmla="*/ 327489 w 477853"/>
                <a:gd name="connsiteY1" fmla="*/ 212804 h 414139"/>
                <a:gd name="connsiteX2" fmla="*/ 183496 w 477853"/>
                <a:gd name="connsiteY2" fmla="*/ 142082 h 414139"/>
                <a:gd name="connsiteX3" fmla="*/ 183177 w 477853"/>
                <a:gd name="connsiteY3" fmla="*/ 141763 h 414139"/>
                <a:gd name="connsiteX4" fmla="*/ 157054 w 477853"/>
                <a:gd name="connsiteY4" fmla="*/ 135392 h 414139"/>
                <a:gd name="connsiteX5" fmla="*/ 23893 w 477853"/>
                <a:gd name="connsiteY5" fmla="*/ 124242 h 414139"/>
                <a:gd name="connsiteX6" fmla="*/ 189867 w 477853"/>
                <a:gd name="connsiteY6" fmla="*/ 133799 h 414139"/>
                <a:gd name="connsiteX7" fmla="*/ 356160 w 477853"/>
                <a:gd name="connsiteY7" fmla="*/ 167567 h 414139"/>
                <a:gd name="connsiteX8" fmla="*/ 403308 w 477853"/>
                <a:gd name="connsiteY8" fmla="*/ 109269 h 414139"/>
                <a:gd name="connsiteX9" fmla="*/ 333860 w 477853"/>
                <a:gd name="connsiteY9" fmla="*/ 23893 h 414139"/>
                <a:gd name="connsiteX10" fmla="*/ 349151 w 477853"/>
                <a:gd name="connsiteY10" fmla="*/ 34087 h 414139"/>
                <a:gd name="connsiteX11" fmla="*/ 359346 w 477853"/>
                <a:gd name="connsiteY11" fmla="*/ 41414 h 414139"/>
                <a:gd name="connsiteX12" fmla="*/ 364443 w 477853"/>
                <a:gd name="connsiteY12" fmla="*/ 45555 h 414139"/>
                <a:gd name="connsiteX13" fmla="*/ 372407 w 477853"/>
                <a:gd name="connsiteY13" fmla="*/ 51927 h 414139"/>
                <a:gd name="connsiteX14" fmla="*/ 378141 w 477853"/>
                <a:gd name="connsiteY14" fmla="*/ 56705 h 414139"/>
                <a:gd name="connsiteX15" fmla="*/ 387698 w 477853"/>
                <a:gd name="connsiteY15" fmla="*/ 65307 h 414139"/>
                <a:gd name="connsiteX16" fmla="*/ 391202 w 477853"/>
                <a:gd name="connsiteY16" fmla="*/ 68811 h 414139"/>
                <a:gd name="connsiteX17" fmla="*/ 435802 w 477853"/>
                <a:gd name="connsiteY17" fmla="*/ 120738 h 414139"/>
                <a:gd name="connsiteX18" fmla="*/ 444403 w 477853"/>
                <a:gd name="connsiteY18" fmla="*/ 132843 h 414139"/>
                <a:gd name="connsiteX19" fmla="*/ 447270 w 477853"/>
                <a:gd name="connsiteY19" fmla="*/ 136985 h 414139"/>
                <a:gd name="connsiteX20" fmla="*/ 452368 w 477853"/>
                <a:gd name="connsiteY20" fmla="*/ 145586 h 414139"/>
                <a:gd name="connsiteX21" fmla="*/ 480720 w 477853"/>
                <a:gd name="connsiteY21" fmla="*/ 203884 h 414139"/>
                <a:gd name="connsiteX22" fmla="*/ 481039 w 477853"/>
                <a:gd name="connsiteY22" fmla="*/ 232555 h 414139"/>
                <a:gd name="connsiteX23" fmla="*/ 467022 w 477853"/>
                <a:gd name="connsiteY23" fmla="*/ 266642 h 414139"/>
                <a:gd name="connsiteX24" fmla="*/ 468296 w 477853"/>
                <a:gd name="connsiteY24" fmla="*/ 272376 h 414139"/>
                <a:gd name="connsiteX25" fmla="*/ 484862 w 477853"/>
                <a:gd name="connsiteY25" fmla="*/ 340550 h 414139"/>
                <a:gd name="connsiteX26" fmla="*/ 485180 w 477853"/>
                <a:gd name="connsiteY26" fmla="*/ 346921 h 414139"/>
                <a:gd name="connsiteX27" fmla="*/ 485180 w 477853"/>
                <a:gd name="connsiteY27" fmla="*/ 349151 h 414139"/>
                <a:gd name="connsiteX28" fmla="*/ 480402 w 477853"/>
                <a:gd name="connsiteY28" fmla="*/ 405219 h 41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853" h="414139">
                  <a:moveTo>
                    <a:pt x="480402" y="405219"/>
                  </a:moveTo>
                  <a:cubicBezTo>
                    <a:pt x="477216" y="397574"/>
                    <a:pt x="433572" y="291809"/>
                    <a:pt x="327489" y="212804"/>
                  </a:cubicBezTo>
                  <a:cubicBezTo>
                    <a:pt x="288305" y="183496"/>
                    <a:pt x="240838" y="158010"/>
                    <a:pt x="183496" y="142082"/>
                  </a:cubicBezTo>
                  <a:cubicBezTo>
                    <a:pt x="183496" y="141763"/>
                    <a:pt x="183177" y="141763"/>
                    <a:pt x="183177" y="141763"/>
                  </a:cubicBezTo>
                  <a:cubicBezTo>
                    <a:pt x="174894" y="139533"/>
                    <a:pt x="165974" y="137303"/>
                    <a:pt x="157054" y="135392"/>
                  </a:cubicBezTo>
                  <a:cubicBezTo>
                    <a:pt x="116915" y="126472"/>
                    <a:pt x="72952" y="122012"/>
                    <a:pt x="23893" y="124242"/>
                  </a:cubicBezTo>
                  <a:cubicBezTo>
                    <a:pt x="74227" y="117870"/>
                    <a:pt x="130932" y="123605"/>
                    <a:pt x="189867" y="133799"/>
                  </a:cubicBezTo>
                  <a:cubicBezTo>
                    <a:pt x="244661" y="143037"/>
                    <a:pt x="301047" y="156417"/>
                    <a:pt x="356160" y="167567"/>
                  </a:cubicBezTo>
                  <a:cubicBezTo>
                    <a:pt x="419555" y="180628"/>
                    <a:pt x="422422" y="148134"/>
                    <a:pt x="403308" y="109269"/>
                  </a:cubicBezTo>
                  <a:cubicBezTo>
                    <a:pt x="388017" y="78049"/>
                    <a:pt x="358071" y="42688"/>
                    <a:pt x="333860" y="23893"/>
                  </a:cubicBezTo>
                  <a:cubicBezTo>
                    <a:pt x="339276" y="27078"/>
                    <a:pt x="344373" y="30583"/>
                    <a:pt x="349151" y="34087"/>
                  </a:cubicBezTo>
                  <a:cubicBezTo>
                    <a:pt x="352656" y="36317"/>
                    <a:pt x="355841" y="38865"/>
                    <a:pt x="359346" y="41414"/>
                  </a:cubicBezTo>
                  <a:cubicBezTo>
                    <a:pt x="360938" y="42688"/>
                    <a:pt x="362850" y="44281"/>
                    <a:pt x="364443" y="45555"/>
                  </a:cubicBezTo>
                  <a:cubicBezTo>
                    <a:pt x="367310" y="47785"/>
                    <a:pt x="369540" y="49697"/>
                    <a:pt x="372407" y="51927"/>
                  </a:cubicBezTo>
                  <a:cubicBezTo>
                    <a:pt x="374318" y="53520"/>
                    <a:pt x="376230" y="55112"/>
                    <a:pt x="378141" y="56705"/>
                  </a:cubicBezTo>
                  <a:cubicBezTo>
                    <a:pt x="381327" y="59572"/>
                    <a:pt x="384512" y="62439"/>
                    <a:pt x="387698" y="65307"/>
                  </a:cubicBezTo>
                  <a:lnTo>
                    <a:pt x="391202" y="68811"/>
                  </a:lnTo>
                  <a:cubicBezTo>
                    <a:pt x="409361" y="86014"/>
                    <a:pt x="424015" y="104172"/>
                    <a:pt x="435802" y="120738"/>
                  </a:cubicBezTo>
                  <a:cubicBezTo>
                    <a:pt x="438988" y="124879"/>
                    <a:pt x="441855" y="129020"/>
                    <a:pt x="444403" y="132843"/>
                  </a:cubicBezTo>
                  <a:cubicBezTo>
                    <a:pt x="445359" y="134117"/>
                    <a:pt x="446315" y="135710"/>
                    <a:pt x="447270" y="136985"/>
                  </a:cubicBezTo>
                  <a:cubicBezTo>
                    <a:pt x="449182" y="139852"/>
                    <a:pt x="450775" y="143037"/>
                    <a:pt x="452368" y="145586"/>
                  </a:cubicBezTo>
                  <a:cubicBezTo>
                    <a:pt x="472756" y="179354"/>
                    <a:pt x="480720" y="203884"/>
                    <a:pt x="480720" y="203884"/>
                  </a:cubicBezTo>
                  <a:cubicBezTo>
                    <a:pt x="480720" y="203884"/>
                    <a:pt x="481039" y="215034"/>
                    <a:pt x="481039" y="232555"/>
                  </a:cubicBezTo>
                  <a:cubicBezTo>
                    <a:pt x="476897" y="253581"/>
                    <a:pt x="462880" y="242112"/>
                    <a:pt x="467022" y="266642"/>
                  </a:cubicBezTo>
                  <a:cubicBezTo>
                    <a:pt x="467340" y="268235"/>
                    <a:pt x="467659" y="270146"/>
                    <a:pt x="468296" y="272376"/>
                  </a:cubicBezTo>
                  <a:cubicBezTo>
                    <a:pt x="474667" y="300410"/>
                    <a:pt x="482950" y="320162"/>
                    <a:pt x="484862" y="340550"/>
                  </a:cubicBezTo>
                  <a:cubicBezTo>
                    <a:pt x="485180" y="342780"/>
                    <a:pt x="485180" y="344691"/>
                    <a:pt x="485180" y="346921"/>
                  </a:cubicBezTo>
                  <a:lnTo>
                    <a:pt x="485180" y="349151"/>
                  </a:lnTo>
                  <a:cubicBezTo>
                    <a:pt x="486136" y="369221"/>
                    <a:pt x="480402" y="405538"/>
                    <a:pt x="480402" y="405219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D0015E6C-DFE2-486D-9C44-16A654691B32}"/>
                </a:ext>
              </a:extLst>
            </p:cNvPr>
            <p:cNvSpPr/>
            <p:nvPr/>
          </p:nvSpPr>
          <p:spPr>
            <a:xfrm>
              <a:off x="2008546" y="4032400"/>
              <a:ext cx="95571" cy="286712"/>
            </a:xfrm>
            <a:custGeom>
              <a:avLst/>
              <a:gdLst>
                <a:gd name="connsiteX0" fmla="*/ 63714 w 95570"/>
                <a:gd name="connsiteY0" fmla="*/ 59278 h 286711"/>
                <a:gd name="connsiteX1" fmla="*/ 47467 w 95570"/>
                <a:gd name="connsiteY1" fmla="*/ 88268 h 286711"/>
                <a:gd name="connsiteX2" fmla="*/ 23893 w 95570"/>
                <a:gd name="connsiteY2" fmla="*/ 140195 h 286711"/>
                <a:gd name="connsiteX3" fmla="*/ 93022 w 95570"/>
                <a:gd name="connsiteY3" fmla="*/ 284825 h 286711"/>
                <a:gd name="connsiteX4" fmla="*/ 63714 w 95570"/>
                <a:gd name="connsiteY4" fmla="*/ 59278 h 2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286711">
                  <a:moveTo>
                    <a:pt x="63714" y="59278"/>
                  </a:moveTo>
                  <a:cubicBezTo>
                    <a:pt x="-5416" y="-17497"/>
                    <a:pt x="35361" y="48765"/>
                    <a:pt x="47467" y="88268"/>
                  </a:cubicBezTo>
                  <a:cubicBezTo>
                    <a:pt x="59572" y="127770"/>
                    <a:pt x="23893" y="140195"/>
                    <a:pt x="23893" y="140195"/>
                  </a:cubicBezTo>
                  <a:cubicBezTo>
                    <a:pt x="55431" y="143380"/>
                    <a:pt x="54157" y="206775"/>
                    <a:pt x="93022" y="284825"/>
                  </a:cubicBezTo>
                  <a:cubicBezTo>
                    <a:pt x="61484" y="186387"/>
                    <a:pt x="132843" y="136053"/>
                    <a:pt x="63714" y="59278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350774DD-B453-43DD-B1CC-790A671678CA}"/>
                </a:ext>
              </a:extLst>
            </p:cNvPr>
            <p:cNvSpPr/>
            <p:nvPr/>
          </p:nvSpPr>
          <p:spPr>
            <a:xfrm>
              <a:off x="2132151" y="4366921"/>
              <a:ext cx="191141" cy="191141"/>
            </a:xfrm>
            <a:custGeom>
              <a:avLst/>
              <a:gdLst>
                <a:gd name="connsiteX0" fmla="*/ 83465 w 191141"/>
                <a:gd name="connsiteY0" fmla="*/ 166611 h 191141"/>
                <a:gd name="connsiteX1" fmla="*/ 23893 w 191141"/>
                <a:gd name="connsiteY1" fmla="*/ 158010 h 191141"/>
                <a:gd name="connsiteX2" fmla="*/ 105128 w 191141"/>
                <a:gd name="connsiteY2" fmla="*/ 183496 h 191141"/>
                <a:gd name="connsiteX3" fmla="*/ 110543 w 191141"/>
                <a:gd name="connsiteY3" fmla="*/ 182540 h 191141"/>
                <a:gd name="connsiteX4" fmla="*/ 130295 w 191141"/>
                <a:gd name="connsiteY4" fmla="*/ 176169 h 191141"/>
                <a:gd name="connsiteX5" fmla="*/ 184770 w 191141"/>
                <a:gd name="connsiteY5" fmla="*/ 74545 h 191141"/>
                <a:gd name="connsiteX6" fmla="*/ 159921 w 191141"/>
                <a:gd name="connsiteY6" fmla="*/ 23893 h 191141"/>
                <a:gd name="connsiteX7" fmla="*/ 168841 w 191141"/>
                <a:gd name="connsiteY7" fmla="*/ 51927 h 191141"/>
                <a:gd name="connsiteX8" fmla="*/ 83465 w 191141"/>
                <a:gd name="connsiteY8" fmla="*/ 166611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41" h="191141">
                  <a:moveTo>
                    <a:pt x="83465" y="166611"/>
                  </a:moveTo>
                  <a:cubicBezTo>
                    <a:pt x="62440" y="169797"/>
                    <a:pt x="41733" y="166611"/>
                    <a:pt x="23893" y="158010"/>
                  </a:cubicBezTo>
                  <a:cubicBezTo>
                    <a:pt x="44600" y="178080"/>
                    <a:pt x="74227" y="188274"/>
                    <a:pt x="105128" y="183496"/>
                  </a:cubicBezTo>
                  <a:cubicBezTo>
                    <a:pt x="107039" y="183177"/>
                    <a:pt x="108632" y="182858"/>
                    <a:pt x="110543" y="182540"/>
                  </a:cubicBezTo>
                  <a:cubicBezTo>
                    <a:pt x="117552" y="181266"/>
                    <a:pt x="123923" y="179036"/>
                    <a:pt x="130295" y="176169"/>
                  </a:cubicBezTo>
                  <a:cubicBezTo>
                    <a:pt x="168204" y="158966"/>
                    <a:pt x="191778" y="117870"/>
                    <a:pt x="184770" y="74545"/>
                  </a:cubicBezTo>
                  <a:cubicBezTo>
                    <a:pt x="181584" y="54794"/>
                    <a:pt x="172664" y="37273"/>
                    <a:pt x="159921" y="23893"/>
                  </a:cubicBezTo>
                  <a:cubicBezTo>
                    <a:pt x="164063" y="32494"/>
                    <a:pt x="167249" y="42051"/>
                    <a:pt x="168841" y="51927"/>
                  </a:cubicBezTo>
                  <a:cubicBezTo>
                    <a:pt x="177443" y="106402"/>
                    <a:pt x="139215" y="157692"/>
                    <a:pt x="83465" y="16661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5D89B4B9-727E-429C-9FA3-399B17A9AC45}"/>
                </a:ext>
              </a:extLst>
            </p:cNvPr>
            <p:cNvSpPr/>
            <p:nvPr/>
          </p:nvSpPr>
          <p:spPr>
            <a:xfrm>
              <a:off x="2102686" y="4336816"/>
              <a:ext cx="222998" cy="191141"/>
            </a:xfrm>
            <a:custGeom>
              <a:avLst/>
              <a:gdLst>
                <a:gd name="connsiteX0" fmla="*/ 25005 w 222998"/>
                <a:gd name="connsiteY0" fmla="*/ 133959 h 191141"/>
                <a:gd name="connsiteX1" fmla="*/ 44119 w 222998"/>
                <a:gd name="connsiteY1" fmla="*/ 177921 h 191141"/>
                <a:gd name="connsiteX2" fmla="*/ 53357 w 222998"/>
                <a:gd name="connsiteY2" fmla="*/ 188115 h 191141"/>
                <a:gd name="connsiteX3" fmla="*/ 112930 w 222998"/>
                <a:gd name="connsiteY3" fmla="*/ 196717 h 191141"/>
                <a:gd name="connsiteX4" fmla="*/ 198306 w 222998"/>
                <a:gd name="connsiteY4" fmla="*/ 82032 h 191141"/>
                <a:gd name="connsiteX5" fmla="*/ 189386 w 222998"/>
                <a:gd name="connsiteY5" fmla="*/ 53998 h 191141"/>
                <a:gd name="connsiteX6" fmla="*/ 152432 w 222998"/>
                <a:gd name="connsiteY6" fmla="*/ 29787 h 191141"/>
                <a:gd name="connsiteX7" fmla="*/ 104647 w 222998"/>
                <a:gd name="connsiteY7" fmla="*/ 25008 h 191141"/>
                <a:gd name="connsiteX8" fmla="*/ 101780 w 222998"/>
                <a:gd name="connsiteY8" fmla="*/ 25645 h 191141"/>
                <a:gd name="connsiteX9" fmla="*/ 47623 w 222998"/>
                <a:gd name="connsiteY9" fmla="*/ 56228 h 191141"/>
                <a:gd name="connsiteX10" fmla="*/ 25005 w 222998"/>
                <a:gd name="connsiteY10" fmla="*/ 133959 h 191141"/>
                <a:gd name="connsiteX11" fmla="*/ 104328 w 222998"/>
                <a:gd name="connsiteY11" fmla="*/ 63237 h 191141"/>
                <a:gd name="connsiteX12" fmla="*/ 131088 w 222998"/>
                <a:gd name="connsiteY12" fmla="*/ 114526 h 191141"/>
                <a:gd name="connsiteX13" fmla="*/ 82347 w 222998"/>
                <a:gd name="connsiteY13" fmla="*/ 145746 h 191141"/>
                <a:gd name="connsiteX14" fmla="*/ 55587 w 222998"/>
                <a:gd name="connsiteY14" fmla="*/ 94456 h 191141"/>
                <a:gd name="connsiteX15" fmla="*/ 104328 w 222998"/>
                <a:gd name="connsiteY15" fmla="*/ 63237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98" h="191141">
                  <a:moveTo>
                    <a:pt x="25005" y="133959"/>
                  </a:moveTo>
                  <a:cubicBezTo>
                    <a:pt x="27553" y="150524"/>
                    <a:pt x="34243" y="165497"/>
                    <a:pt x="44119" y="177921"/>
                  </a:cubicBezTo>
                  <a:cubicBezTo>
                    <a:pt x="46986" y="181425"/>
                    <a:pt x="49853" y="184930"/>
                    <a:pt x="53357" y="188115"/>
                  </a:cubicBezTo>
                  <a:cubicBezTo>
                    <a:pt x="71197" y="196717"/>
                    <a:pt x="91904" y="199902"/>
                    <a:pt x="112930" y="196717"/>
                  </a:cubicBezTo>
                  <a:cubicBezTo>
                    <a:pt x="168679" y="188115"/>
                    <a:pt x="206907" y="136507"/>
                    <a:pt x="198306" y="82032"/>
                  </a:cubicBezTo>
                  <a:cubicBezTo>
                    <a:pt x="196713" y="72156"/>
                    <a:pt x="193846" y="62599"/>
                    <a:pt x="189386" y="53998"/>
                  </a:cubicBezTo>
                  <a:cubicBezTo>
                    <a:pt x="179192" y="43167"/>
                    <a:pt x="166449" y="34884"/>
                    <a:pt x="152432" y="29787"/>
                  </a:cubicBezTo>
                  <a:cubicBezTo>
                    <a:pt x="137778" y="24371"/>
                    <a:pt x="121531" y="22460"/>
                    <a:pt x="104647" y="25008"/>
                  </a:cubicBezTo>
                  <a:cubicBezTo>
                    <a:pt x="103691" y="25008"/>
                    <a:pt x="102736" y="25327"/>
                    <a:pt x="101780" y="25645"/>
                  </a:cubicBezTo>
                  <a:cubicBezTo>
                    <a:pt x="80117" y="29787"/>
                    <a:pt x="61322" y="40937"/>
                    <a:pt x="47623" y="56228"/>
                  </a:cubicBezTo>
                  <a:cubicBezTo>
                    <a:pt x="29783" y="76616"/>
                    <a:pt x="20545" y="104969"/>
                    <a:pt x="25005" y="133959"/>
                  </a:cubicBezTo>
                  <a:close/>
                  <a:moveTo>
                    <a:pt x="104328" y="63237"/>
                  </a:moveTo>
                  <a:cubicBezTo>
                    <a:pt x="125035" y="68652"/>
                    <a:pt x="137141" y="91589"/>
                    <a:pt x="131088" y="114526"/>
                  </a:cubicBezTo>
                  <a:cubicBezTo>
                    <a:pt x="125035" y="137463"/>
                    <a:pt x="103373" y="151480"/>
                    <a:pt x="82347" y="145746"/>
                  </a:cubicBezTo>
                  <a:cubicBezTo>
                    <a:pt x="61640" y="140330"/>
                    <a:pt x="49535" y="117393"/>
                    <a:pt x="55587" y="94456"/>
                  </a:cubicBezTo>
                  <a:cubicBezTo>
                    <a:pt x="61640" y="71838"/>
                    <a:pt x="83621" y="57821"/>
                    <a:pt x="104328" y="63237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8E5308D0-1BF6-4231-A6A3-45C2AEE1BA7E}"/>
                </a:ext>
              </a:extLst>
            </p:cNvPr>
            <p:cNvSpPr/>
            <p:nvPr/>
          </p:nvSpPr>
          <p:spPr>
            <a:xfrm>
              <a:off x="2132796" y="4374997"/>
              <a:ext cx="95571" cy="127427"/>
            </a:xfrm>
            <a:custGeom>
              <a:avLst/>
              <a:gdLst>
                <a:gd name="connsiteX0" fmla="*/ 25478 w 95570"/>
                <a:gd name="connsiteY0" fmla="*/ 56275 h 127427"/>
                <a:gd name="connsiteX1" fmla="*/ 52237 w 95570"/>
                <a:gd name="connsiteY1" fmla="*/ 107565 h 127427"/>
                <a:gd name="connsiteX2" fmla="*/ 100979 w 95570"/>
                <a:gd name="connsiteY2" fmla="*/ 76345 h 127427"/>
                <a:gd name="connsiteX3" fmla="*/ 74219 w 95570"/>
                <a:gd name="connsiteY3" fmla="*/ 25056 h 127427"/>
                <a:gd name="connsiteX4" fmla="*/ 25478 w 95570"/>
                <a:gd name="connsiteY4" fmla="*/ 56275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127427">
                  <a:moveTo>
                    <a:pt x="25478" y="56275"/>
                  </a:moveTo>
                  <a:cubicBezTo>
                    <a:pt x="19425" y="79212"/>
                    <a:pt x="31212" y="102149"/>
                    <a:pt x="52237" y="107565"/>
                  </a:cubicBezTo>
                  <a:cubicBezTo>
                    <a:pt x="72944" y="112981"/>
                    <a:pt x="94926" y="98964"/>
                    <a:pt x="100979" y="76345"/>
                  </a:cubicBezTo>
                  <a:cubicBezTo>
                    <a:pt x="107031" y="53408"/>
                    <a:pt x="95244" y="30471"/>
                    <a:pt x="74219" y="25056"/>
                  </a:cubicBezTo>
                  <a:cubicBezTo>
                    <a:pt x="53512" y="19640"/>
                    <a:pt x="31531" y="33657"/>
                    <a:pt x="25478" y="56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09A4D060-90DB-4AA6-AB73-BE36D399D931}"/>
                </a:ext>
              </a:extLst>
            </p:cNvPr>
            <p:cNvSpPr/>
            <p:nvPr/>
          </p:nvSpPr>
          <p:spPr>
            <a:xfrm>
              <a:off x="1711003" y="4024778"/>
              <a:ext cx="318569" cy="350426"/>
            </a:xfrm>
            <a:custGeom>
              <a:avLst/>
              <a:gdLst>
                <a:gd name="connsiteX0" fmla="*/ 320799 w 318568"/>
                <a:gd name="connsiteY0" fmla="*/ 298499 h 350425"/>
                <a:gd name="connsiteX1" fmla="*/ 318887 w 318568"/>
                <a:gd name="connsiteY1" fmla="*/ 335453 h 350425"/>
                <a:gd name="connsiteX2" fmla="*/ 23893 w 318568"/>
                <a:gd name="connsiteY2" fmla="*/ 23893 h 350425"/>
                <a:gd name="connsiteX3" fmla="*/ 167886 w 318568"/>
                <a:gd name="connsiteY3" fmla="*/ 94615 h 350425"/>
                <a:gd name="connsiteX4" fmla="*/ 320480 w 318568"/>
                <a:gd name="connsiteY4" fmla="*/ 286712 h 350425"/>
                <a:gd name="connsiteX5" fmla="*/ 320799 w 318568"/>
                <a:gd name="connsiteY5" fmla="*/ 298499 h 35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68" h="350425">
                  <a:moveTo>
                    <a:pt x="320799" y="298499"/>
                  </a:moveTo>
                  <a:cubicBezTo>
                    <a:pt x="320799" y="310923"/>
                    <a:pt x="320162" y="323347"/>
                    <a:pt x="318887" y="335453"/>
                  </a:cubicBezTo>
                  <a:cubicBezTo>
                    <a:pt x="254218" y="142400"/>
                    <a:pt x="85695" y="55750"/>
                    <a:pt x="23893" y="23893"/>
                  </a:cubicBezTo>
                  <a:cubicBezTo>
                    <a:pt x="81235" y="40140"/>
                    <a:pt x="128702" y="65625"/>
                    <a:pt x="167886" y="94615"/>
                  </a:cubicBezTo>
                  <a:cubicBezTo>
                    <a:pt x="272695" y="172664"/>
                    <a:pt x="316657" y="276518"/>
                    <a:pt x="320480" y="286712"/>
                  </a:cubicBezTo>
                  <a:cubicBezTo>
                    <a:pt x="320799" y="290535"/>
                    <a:pt x="320799" y="294357"/>
                    <a:pt x="320799" y="29849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20" name="Oval 419">
            <a:extLst>
              <a:ext uri="{FF2B5EF4-FFF2-40B4-BE49-F238E27FC236}">
                <a16:creationId xmlns:a16="http://schemas.microsoft.com/office/drawing/2014/main" id="{2CFF40E8-C785-4F77-A187-F54B30262BEA}"/>
              </a:ext>
            </a:extLst>
          </p:cNvPr>
          <p:cNvSpPr/>
          <p:nvPr/>
        </p:nvSpPr>
        <p:spPr>
          <a:xfrm>
            <a:off x="-638548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9EFEEF81-CDD0-49B0-9218-C2E1DE714815}"/>
              </a:ext>
            </a:extLst>
          </p:cNvPr>
          <p:cNvSpPr/>
          <p:nvPr/>
        </p:nvSpPr>
        <p:spPr>
          <a:xfrm>
            <a:off x="-595801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CFB9E0C5-A11D-4D76-ACF2-46918D129E32}"/>
              </a:ext>
            </a:extLst>
          </p:cNvPr>
          <p:cNvSpPr/>
          <p:nvPr/>
        </p:nvSpPr>
        <p:spPr>
          <a:xfrm>
            <a:off x="-638548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C7015508-8199-49F3-8FB0-E94723B0177E}"/>
              </a:ext>
            </a:extLst>
          </p:cNvPr>
          <p:cNvSpPr/>
          <p:nvPr/>
        </p:nvSpPr>
        <p:spPr>
          <a:xfrm>
            <a:off x="-595801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1200C3EF-E0E8-497C-A8F0-1B34BDFA3CA9}"/>
              </a:ext>
            </a:extLst>
          </p:cNvPr>
          <p:cNvSpPr/>
          <p:nvPr/>
        </p:nvSpPr>
        <p:spPr>
          <a:xfrm>
            <a:off x="-638548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D3D03094-608C-41D5-BC81-DA3093FFD059}"/>
              </a:ext>
            </a:extLst>
          </p:cNvPr>
          <p:cNvSpPr/>
          <p:nvPr/>
        </p:nvSpPr>
        <p:spPr>
          <a:xfrm>
            <a:off x="-5958010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8F60968-5506-445D-BA8B-3CC3AE598356}"/>
              </a:ext>
            </a:extLst>
          </p:cNvPr>
          <p:cNvGrpSpPr/>
          <p:nvPr/>
        </p:nvGrpSpPr>
        <p:grpSpPr>
          <a:xfrm>
            <a:off x="-10700412" y="1829074"/>
            <a:ext cx="2235667" cy="2477738"/>
            <a:chOff x="912391" y="2322612"/>
            <a:chExt cx="1615309" cy="179020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B7FB5C6-889F-4214-AFF1-9BCE39EC254C}"/>
                </a:ext>
              </a:extLst>
            </p:cNvPr>
            <p:cNvSpPr/>
            <p:nvPr/>
          </p:nvSpPr>
          <p:spPr>
            <a:xfrm>
              <a:off x="1172947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274C273-0CA0-4131-A4AD-63130168FF44}"/>
                </a:ext>
              </a:extLst>
            </p:cNvPr>
            <p:cNvSpPr/>
            <p:nvPr/>
          </p:nvSpPr>
          <p:spPr>
            <a:xfrm>
              <a:off x="1173042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6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446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1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0" y="796861"/>
                    <a:pt x="74486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494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9C9C48-524C-40E8-AF57-A2FE8D2B154D}"/>
                </a:ext>
              </a:extLst>
            </p:cNvPr>
            <p:cNvSpPr/>
            <p:nvPr/>
          </p:nvSpPr>
          <p:spPr>
            <a:xfrm>
              <a:off x="1167524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810" y="83046"/>
                    <a:pt x="35046" y="94762"/>
                    <a:pt x="49143" y="76950"/>
                  </a:cubicBezTo>
                  <a:cubicBezTo>
                    <a:pt x="51810" y="73521"/>
                    <a:pt x="56763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E6470BA-3E0D-4910-B50C-62D28D055EB5}"/>
                </a:ext>
              </a:extLst>
            </p:cNvPr>
            <p:cNvSpPr/>
            <p:nvPr/>
          </p:nvSpPr>
          <p:spPr>
            <a:xfrm>
              <a:off x="116809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537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CC1AF2-C14A-4FF1-8B88-E93073F2F680}"/>
                </a:ext>
              </a:extLst>
            </p:cNvPr>
            <p:cNvSpPr/>
            <p:nvPr/>
          </p:nvSpPr>
          <p:spPr>
            <a:xfrm>
              <a:off x="1185858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90054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D8A74E2-B02A-48A5-BCC7-7E18F48F7DF8}"/>
                </a:ext>
              </a:extLst>
            </p:cNvPr>
            <p:cNvSpPr/>
            <p:nvPr/>
          </p:nvSpPr>
          <p:spPr>
            <a:xfrm>
              <a:off x="2133353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4 w 152400"/>
                <a:gd name="connsiteY1" fmla="*/ 7144 h 1590675"/>
                <a:gd name="connsiteX2" fmla="*/ 150304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4" y="7144"/>
                  </a:lnTo>
                  <a:lnTo>
                    <a:pt x="150304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B9B4E5-5FE9-4DA1-9302-ABCE7C92B430}"/>
                </a:ext>
              </a:extLst>
            </p:cNvPr>
            <p:cNvSpPr/>
            <p:nvPr/>
          </p:nvSpPr>
          <p:spPr>
            <a:xfrm>
              <a:off x="2133448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5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541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2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1" y="796861"/>
                    <a:pt x="74485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399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11B35C-97F0-4532-A65F-5FFCC336E248}"/>
                </a:ext>
              </a:extLst>
            </p:cNvPr>
            <p:cNvSpPr/>
            <p:nvPr/>
          </p:nvSpPr>
          <p:spPr>
            <a:xfrm>
              <a:off x="2127930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2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025935-E31C-4DED-A586-D67A0E4C41E3}"/>
                </a:ext>
              </a:extLst>
            </p:cNvPr>
            <p:cNvSpPr/>
            <p:nvPr/>
          </p:nvSpPr>
          <p:spPr>
            <a:xfrm>
              <a:off x="212840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632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5D71CD-3CAA-4EDD-BE2F-7CEFF8111569}"/>
                </a:ext>
              </a:extLst>
            </p:cNvPr>
            <p:cNvSpPr/>
            <p:nvPr/>
          </p:nvSpPr>
          <p:spPr>
            <a:xfrm>
              <a:off x="2146263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89959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03291F-42B4-4B3F-BCC5-8DB1173E1D5D}"/>
                </a:ext>
              </a:extLst>
            </p:cNvPr>
            <p:cNvSpPr/>
            <p:nvPr/>
          </p:nvSpPr>
          <p:spPr>
            <a:xfrm>
              <a:off x="1000640" y="2511757"/>
              <a:ext cx="1476375" cy="971550"/>
            </a:xfrm>
            <a:custGeom>
              <a:avLst/>
              <a:gdLst>
                <a:gd name="connsiteX0" fmla="*/ 1377220 w 1476375"/>
                <a:gd name="connsiteY0" fmla="*/ 101251 h 971550"/>
                <a:gd name="connsiteX1" fmla="*/ 1460563 w 1476375"/>
                <a:gd name="connsiteY1" fmla="*/ 116681 h 971550"/>
                <a:gd name="connsiteX2" fmla="*/ 1475137 w 1476375"/>
                <a:gd name="connsiteY2" fmla="*/ 152591 h 971550"/>
                <a:gd name="connsiteX3" fmla="*/ 1475137 w 1476375"/>
                <a:gd name="connsiteY3" fmla="*/ 310039 h 971550"/>
                <a:gd name="connsiteX4" fmla="*/ 1449229 w 1476375"/>
                <a:gd name="connsiteY4" fmla="*/ 331470 h 971550"/>
                <a:gd name="connsiteX5" fmla="*/ 1346549 w 1476375"/>
                <a:gd name="connsiteY5" fmla="*/ 334042 h 971550"/>
                <a:gd name="connsiteX6" fmla="*/ 1475137 w 1476375"/>
                <a:gd name="connsiteY6" fmla="*/ 368236 h 971550"/>
                <a:gd name="connsiteX7" fmla="*/ 1475137 w 1476375"/>
                <a:gd name="connsiteY7" fmla="*/ 775526 h 971550"/>
                <a:gd name="connsiteX8" fmla="*/ 1410081 w 1476375"/>
                <a:gd name="connsiteY8" fmla="*/ 785812 h 971550"/>
                <a:gd name="connsiteX9" fmla="*/ 1447324 w 1476375"/>
                <a:gd name="connsiteY9" fmla="*/ 804101 h 971550"/>
                <a:gd name="connsiteX10" fmla="*/ 1459897 w 1476375"/>
                <a:gd name="connsiteY10" fmla="*/ 803053 h 971550"/>
                <a:gd name="connsiteX11" fmla="*/ 1474375 w 1476375"/>
                <a:gd name="connsiteY11" fmla="*/ 817435 h 971550"/>
                <a:gd name="connsiteX12" fmla="*/ 1475137 w 1476375"/>
                <a:gd name="connsiteY12" fmla="*/ 969835 h 971550"/>
                <a:gd name="connsiteX13" fmla="*/ 854774 w 1476375"/>
                <a:gd name="connsiteY13" fmla="*/ 969835 h 971550"/>
                <a:gd name="connsiteX14" fmla="*/ 7144 w 1476375"/>
                <a:gd name="connsiteY14" fmla="*/ 969835 h 971550"/>
                <a:gd name="connsiteX15" fmla="*/ 7144 w 1476375"/>
                <a:gd name="connsiteY15" fmla="*/ 838009 h 971550"/>
                <a:gd name="connsiteX16" fmla="*/ 170783 w 1476375"/>
                <a:gd name="connsiteY16" fmla="*/ 817531 h 971550"/>
                <a:gd name="connsiteX17" fmla="*/ 7144 w 1476375"/>
                <a:gd name="connsiteY17" fmla="*/ 796957 h 971550"/>
                <a:gd name="connsiteX18" fmla="*/ 7144 w 1476375"/>
                <a:gd name="connsiteY18" fmla="*/ 694277 h 971550"/>
                <a:gd name="connsiteX19" fmla="*/ 86011 w 1476375"/>
                <a:gd name="connsiteY19" fmla="*/ 694277 h 971550"/>
                <a:gd name="connsiteX20" fmla="*/ 7144 w 1476375"/>
                <a:gd name="connsiteY20" fmla="*/ 658273 h 971550"/>
                <a:gd name="connsiteX21" fmla="*/ 7144 w 1476375"/>
                <a:gd name="connsiteY21" fmla="*/ 280130 h 971550"/>
                <a:gd name="connsiteX22" fmla="*/ 58674 w 1476375"/>
                <a:gd name="connsiteY22" fmla="*/ 301657 h 971550"/>
                <a:gd name="connsiteX23" fmla="*/ 182499 w 1476375"/>
                <a:gd name="connsiteY23" fmla="*/ 269843 h 971550"/>
                <a:gd name="connsiteX24" fmla="*/ 25336 w 1476375"/>
                <a:gd name="connsiteY24" fmla="*/ 265557 h 971550"/>
                <a:gd name="connsiteX25" fmla="*/ 9334 w 1476375"/>
                <a:gd name="connsiteY25" fmla="*/ 246698 h 971550"/>
                <a:gd name="connsiteX26" fmla="*/ 7144 w 1476375"/>
                <a:gd name="connsiteY26" fmla="*/ 158591 h 971550"/>
                <a:gd name="connsiteX27" fmla="*/ 7144 w 1476375"/>
                <a:gd name="connsiteY27" fmla="*/ 7144 h 971550"/>
                <a:gd name="connsiteX28" fmla="*/ 25241 w 1476375"/>
                <a:gd name="connsiteY28" fmla="*/ 7144 h 971550"/>
                <a:gd name="connsiteX29" fmla="*/ 1475137 w 1476375"/>
                <a:gd name="connsiteY29" fmla="*/ 7144 h 971550"/>
                <a:gd name="connsiteX30" fmla="*/ 1475137 w 1476375"/>
                <a:gd name="connsiteY30" fmla="*/ 85916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76375" h="971550">
                  <a:moveTo>
                    <a:pt x="1377220" y="101251"/>
                  </a:moveTo>
                  <a:lnTo>
                    <a:pt x="1460563" y="116681"/>
                  </a:lnTo>
                  <a:lnTo>
                    <a:pt x="1475137" y="152591"/>
                  </a:lnTo>
                  <a:lnTo>
                    <a:pt x="1475137" y="310039"/>
                  </a:lnTo>
                  <a:lnTo>
                    <a:pt x="1449229" y="331470"/>
                  </a:lnTo>
                  <a:lnTo>
                    <a:pt x="1346549" y="334042"/>
                  </a:lnTo>
                  <a:lnTo>
                    <a:pt x="1475137" y="368236"/>
                  </a:lnTo>
                  <a:lnTo>
                    <a:pt x="1475137" y="775526"/>
                  </a:lnTo>
                  <a:lnTo>
                    <a:pt x="1410081" y="785812"/>
                  </a:lnTo>
                  <a:lnTo>
                    <a:pt x="1447324" y="804101"/>
                  </a:lnTo>
                  <a:lnTo>
                    <a:pt x="1459897" y="803053"/>
                  </a:lnTo>
                  <a:lnTo>
                    <a:pt x="1474375" y="817435"/>
                  </a:lnTo>
                  <a:lnTo>
                    <a:pt x="1475137" y="969835"/>
                  </a:lnTo>
                  <a:lnTo>
                    <a:pt x="854774" y="969835"/>
                  </a:lnTo>
                  <a:lnTo>
                    <a:pt x="7144" y="969835"/>
                  </a:lnTo>
                  <a:lnTo>
                    <a:pt x="7144" y="838009"/>
                  </a:lnTo>
                  <a:lnTo>
                    <a:pt x="170783" y="817531"/>
                  </a:lnTo>
                  <a:lnTo>
                    <a:pt x="7144" y="796957"/>
                  </a:lnTo>
                  <a:lnTo>
                    <a:pt x="7144" y="694277"/>
                  </a:lnTo>
                  <a:lnTo>
                    <a:pt x="86011" y="694277"/>
                  </a:lnTo>
                  <a:lnTo>
                    <a:pt x="7144" y="658273"/>
                  </a:lnTo>
                  <a:lnTo>
                    <a:pt x="7144" y="280130"/>
                  </a:lnTo>
                  <a:lnTo>
                    <a:pt x="58674" y="301657"/>
                  </a:lnTo>
                  <a:lnTo>
                    <a:pt x="182499" y="269843"/>
                  </a:lnTo>
                  <a:lnTo>
                    <a:pt x="25336" y="265557"/>
                  </a:lnTo>
                  <a:lnTo>
                    <a:pt x="9334" y="246698"/>
                  </a:lnTo>
                  <a:lnTo>
                    <a:pt x="7144" y="158591"/>
                  </a:lnTo>
                  <a:lnTo>
                    <a:pt x="7144" y="7144"/>
                  </a:lnTo>
                  <a:lnTo>
                    <a:pt x="25241" y="7144"/>
                  </a:lnTo>
                  <a:lnTo>
                    <a:pt x="1475137" y="7144"/>
                  </a:lnTo>
                  <a:lnTo>
                    <a:pt x="1475137" y="85916"/>
                  </a:lnTo>
                  <a:close/>
                </a:path>
              </a:pathLst>
            </a:custGeom>
            <a:solidFill>
              <a:srgbClr val="A85C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403594-5171-4D6E-9EE7-B67C7CE527DA}"/>
                </a:ext>
              </a:extLst>
            </p:cNvPr>
            <p:cNvSpPr/>
            <p:nvPr/>
          </p:nvSpPr>
          <p:spPr>
            <a:xfrm>
              <a:off x="1000640" y="2511185"/>
              <a:ext cx="1476375" cy="352425"/>
            </a:xfrm>
            <a:custGeom>
              <a:avLst/>
              <a:gdLst>
                <a:gd name="connsiteX0" fmla="*/ 29051 w 1476375"/>
                <a:gd name="connsiteY0" fmla="*/ 224218 h 352425"/>
                <a:gd name="connsiteX1" fmla="*/ 53245 w 1476375"/>
                <a:gd name="connsiteY1" fmla="*/ 232124 h 352425"/>
                <a:gd name="connsiteX2" fmla="*/ 180594 w 1476375"/>
                <a:gd name="connsiteY2" fmla="*/ 272701 h 352425"/>
                <a:gd name="connsiteX3" fmla="*/ 28670 w 1476375"/>
                <a:gd name="connsiteY3" fmla="*/ 352996 h 352425"/>
                <a:gd name="connsiteX4" fmla="*/ 232601 w 1476375"/>
                <a:gd name="connsiteY4" fmla="*/ 344710 h 352425"/>
                <a:gd name="connsiteX5" fmla="*/ 270129 w 1476375"/>
                <a:gd name="connsiteY5" fmla="*/ 327469 h 352425"/>
                <a:gd name="connsiteX6" fmla="*/ 174784 w 1476375"/>
                <a:gd name="connsiteY6" fmla="*/ 320421 h 352425"/>
                <a:gd name="connsiteX7" fmla="*/ 57150 w 1476375"/>
                <a:gd name="connsiteY7" fmla="*/ 299371 h 352425"/>
                <a:gd name="connsiteX8" fmla="*/ 436054 w 1476375"/>
                <a:gd name="connsiteY8" fmla="*/ 248793 h 352425"/>
                <a:gd name="connsiteX9" fmla="*/ 499301 w 1476375"/>
                <a:gd name="connsiteY9" fmla="*/ 244126 h 352425"/>
                <a:gd name="connsiteX10" fmla="*/ 504349 w 1476375"/>
                <a:gd name="connsiteY10" fmla="*/ 244411 h 352425"/>
                <a:gd name="connsiteX11" fmla="*/ 557212 w 1476375"/>
                <a:gd name="connsiteY11" fmla="*/ 252412 h 352425"/>
                <a:gd name="connsiteX12" fmla="*/ 721709 w 1476375"/>
                <a:gd name="connsiteY12" fmla="*/ 255365 h 352425"/>
                <a:gd name="connsiteX13" fmla="*/ 650462 w 1476375"/>
                <a:gd name="connsiteY13" fmla="*/ 279463 h 352425"/>
                <a:gd name="connsiteX14" fmla="*/ 478822 w 1476375"/>
                <a:gd name="connsiteY14" fmla="*/ 288798 h 352425"/>
                <a:gd name="connsiteX15" fmla="*/ 437102 w 1476375"/>
                <a:gd name="connsiteY15" fmla="*/ 304800 h 352425"/>
                <a:gd name="connsiteX16" fmla="*/ 495586 w 1476375"/>
                <a:gd name="connsiteY16" fmla="*/ 306134 h 352425"/>
                <a:gd name="connsiteX17" fmla="*/ 559213 w 1476375"/>
                <a:gd name="connsiteY17" fmla="*/ 301752 h 352425"/>
                <a:gd name="connsiteX18" fmla="*/ 703612 w 1476375"/>
                <a:gd name="connsiteY18" fmla="*/ 297466 h 352425"/>
                <a:gd name="connsiteX19" fmla="*/ 992219 w 1476375"/>
                <a:gd name="connsiteY19" fmla="*/ 288798 h 352425"/>
                <a:gd name="connsiteX20" fmla="*/ 1474946 w 1476375"/>
                <a:gd name="connsiteY20" fmla="*/ 276892 h 352425"/>
                <a:gd name="connsiteX21" fmla="*/ 1474946 w 1476375"/>
                <a:gd name="connsiteY21" fmla="*/ 215455 h 352425"/>
                <a:gd name="connsiteX22" fmla="*/ 1368076 w 1476375"/>
                <a:gd name="connsiteY22" fmla="*/ 231838 h 352425"/>
                <a:gd name="connsiteX23" fmla="*/ 1306925 w 1476375"/>
                <a:gd name="connsiteY23" fmla="*/ 196786 h 352425"/>
                <a:gd name="connsiteX24" fmla="*/ 1091184 w 1476375"/>
                <a:gd name="connsiteY24" fmla="*/ 218027 h 352425"/>
                <a:gd name="connsiteX25" fmla="*/ 1045083 w 1476375"/>
                <a:gd name="connsiteY25" fmla="*/ 206216 h 352425"/>
                <a:gd name="connsiteX26" fmla="*/ 1053179 w 1476375"/>
                <a:gd name="connsiteY26" fmla="*/ 186595 h 352425"/>
                <a:gd name="connsiteX27" fmla="*/ 1078325 w 1476375"/>
                <a:gd name="connsiteY27" fmla="*/ 179832 h 352425"/>
                <a:gd name="connsiteX28" fmla="*/ 1081469 w 1476375"/>
                <a:gd name="connsiteY28" fmla="*/ 167545 h 352425"/>
                <a:gd name="connsiteX29" fmla="*/ 1070801 w 1476375"/>
                <a:gd name="connsiteY29" fmla="*/ 159258 h 352425"/>
                <a:gd name="connsiteX30" fmla="*/ 985933 w 1476375"/>
                <a:gd name="connsiteY30" fmla="*/ 156591 h 352425"/>
                <a:gd name="connsiteX31" fmla="*/ 834485 w 1476375"/>
                <a:gd name="connsiteY31" fmla="*/ 151924 h 352425"/>
                <a:gd name="connsiteX32" fmla="*/ 691325 w 1476375"/>
                <a:gd name="connsiteY32" fmla="*/ 157925 h 352425"/>
                <a:gd name="connsiteX33" fmla="*/ 577977 w 1476375"/>
                <a:gd name="connsiteY33" fmla="*/ 181261 h 352425"/>
                <a:gd name="connsiteX34" fmla="*/ 329374 w 1476375"/>
                <a:gd name="connsiteY34" fmla="*/ 245269 h 352425"/>
                <a:gd name="connsiteX35" fmla="*/ 188119 w 1476375"/>
                <a:gd name="connsiteY35" fmla="*/ 258509 h 352425"/>
                <a:gd name="connsiteX36" fmla="*/ 476726 w 1476375"/>
                <a:gd name="connsiteY36" fmla="*/ 148780 h 352425"/>
                <a:gd name="connsiteX37" fmla="*/ 664083 w 1476375"/>
                <a:gd name="connsiteY37" fmla="*/ 104775 h 352425"/>
                <a:gd name="connsiteX38" fmla="*/ 755047 w 1476375"/>
                <a:gd name="connsiteY38" fmla="*/ 89725 h 352425"/>
                <a:gd name="connsiteX39" fmla="*/ 851440 w 1476375"/>
                <a:gd name="connsiteY39" fmla="*/ 84487 h 352425"/>
                <a:gd name="connsiteX40" fmla="*/ 932212 w 1476375"/>
                <a:gd name="connsiteY40" fmla="*/ 77057 h 352425"/>
                <a:gd name="connsiteX41" fmla="*/ 996125 w 1476375"/>
                <a:gd name="connsiteY41" fmla="*/ 74771 h 352425"/>
                <a:gd name="connsiteX42" fmla="*/ 1010221 w 1476375"/>
                <a:gd name="connsiteY42" fmla="*/ 74485 h 352425"/>
                <a:gd name="connsiteX43" fmla="*/ 1020128 w 1476375"/>
                <a:gd name="connsiteY43" fmla="*/ 60960 h 352425"/>
                <a:gd name="connsiteX44" fmla="*/ 974217 w 1476375"/>
                <a:gd name="connsiteY44" fmla="*/ 54197 h 352425"/>
                <a:gd name="connsiteX45" fmla="*/ 930783 w 1476375"/>
                <a:gd name="connsiteY45" fmla="*/ 54769 h 352425"/>
                <a:gd name="connsiteX46" fmla="*/ 834200 w 1476375"/>
                <a:gd name="connsiteY46" fmla="*/ 54197 h 352425"/>
                <a:gd name="connsiteX47" fmla="*/ 640080 w 1476375"/>
                <a:gd name="connsiteY47" fmla="*/ 54197 h 352425"/>
                <a:gd name="connsiteX48" fmla="*/ 143161 w 1476375"/>
                <a:gd name="connsiteY48" fmla="*/ 70675 h 352425"/>
                <a:gd name="connsiteX49" fmla="*/ 356426 w 1476375"/>
                <a:gd name="connsiteY49" fmla="*/ 7144 h 352425"/>
                <a:gd name="connsiteX50" fmla="*/ 52102 w 1476375"/>
                <a:gd name="connsiteY50" fmla="*/ 7144 h 352425"/>
                <a:gd name="connsiteX51" fmla="*/ 7144 w 1476375"/>
                <a:gd name="connsiteY51" fmla="*/ 88773 h 352425"/>
                <a:gd name="connsiteX52" fmla="*/ 7429 w 1476375"/>
                <a:gd name="connsiteY52" fmla="*/ 159163 h 352425"/>
                <a:gd name="connsiteX53" fmla="*/ 29051 w 1476375"/>
                <a:gd name="connsiteY53" fmla="*/ 22421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352425">
                  <a:moveTo>
                    <a:pt x="29051" y="224218"/>
                  </a:moveTo>
                  <a:cubicBezTo>
                    <a:pt x="36671" y="224314"/>
                    <a:pt x="47149" y="224600"/>
                    <a:pt x="53245" y="232124"/>
                  </a:cubicBezTo>
                  <a:cubicBezTo>
                    <a:pt x="61817" y="242602"/>
                    <a:pt x="172307" y="256794"/>
                    <a:pt x="180594" y="272701"/>
                  </a:cubicBezTo>
                  <a:cubicBezTo>
                    <a:pt x="197739" y="305657"/>
                    <a:pt x="4953" y="353092"/>
                    <a:pt x="28670" y="352996"/>
                  </a:cubicBezTo>
                  <a:cubicBezTo>
                    <a:pt x="64008" y="352806"/>
                    <a:pt x="197549" y="347282"/>
                    <a:pt x="232601" y="344710"/>
                  </a:cubicBezTo>
                  <a:cubicBezTo>
                    <a:pt x="243268" y="343852"/>
                    <a:pt x="284131" y="352996"/>
                    <a:pt x="270129" y="327469"/>
                  </a:cubicBezTo>
                  <a:cubicBezTo>
                    <a:pt x="254032" y="298323"/>
                    <a:pt x="195548" y="320326"/>
                    <a:pt x="174784" y="320421"/>
                  </a:cubicBezTo>
                  <a:cubicBezTo>
                    <a:pt x="135541" y="320516"/>
                    <a:pt x="95536" y="318230"/>
                    <a:pt x="57150" y="299371"/>
                  </a:cubicBezTo>
                  <a:cubicBezTo>
                    <a:pt x="183451" y="282416"/>
                    <a:pt x="309753" y="265557"/>
                    <a:pt x="436054" y="248793"/>
                  </a:cubicBezTo>
                  <a:cubicBezTo>
                    <a:pt x="457010" y="246031"/>
                    <a:pt x="478060" y="243268"/>
                    <a:pt x="499301" y="244126"/>
                  </a:cubicBezTo>
                  <a:cubicBezTo>
                    <a:pt x="501015" y="244221"/>
                    <a:pt x="502729" y="244316"/>
                    <a:pt x="504349" y="244411"/>
                  </a:cubicBezTo>
                  <a:cubicBezTo>
                    <a:pt x="521970" y="245650"/>
                    <a:pt x="539496" y="249650"/>
                    <a:pt x="557212" y="252412"/>
                  </a:cubicBezTo>
                  <a:cubicBezTo>
                    <a:pt x="612172" y="261080"/>
                    <a:pt x="667131" y="258318"/>
                    <a:pt x="721709" y="255365"/>
                  </a:cubicBezTo>
                  <a:cubicBezTo>
                    <a:pt x="702278" y="275939"/>
                    <a:pt x="675608" y="277940"/>
                    <a:pt x="650462" y="279463"/>
                  </a:cubicBezTo>
                  <a:cubicBezTo>
                    <a:pt x="593312" y="282607"/>
                    <a:pt x="535877" y="284035"/>
                    <a:pt x="478822" y="288798"/>
                  </a:cubicBezTo>
                  <a:cubicBezTo>
                    <a:pt x="472059" y="289369"/>
                    <a:pt x="433768" y="287941"/>
                    <a:pt x="437102" y="304800"/>
                  </a:cubicBezTo>
                  <a:cubicBezTo>
                    <a:pt x="442055" y="329375"/>
                    <a:pt x="486156" y="308134"/>
                    <a:pt x="495586" y="306134"/>
                  </a:cubicBezTo>
                  <a:cubicBezTo>
                    <a:pt x="516445" y="301847"/>
                    <a:pt x="537877" y="302419"/>
                    <a:pt x="559213" y="301752"/>
                  </a:cubicBezTo>
                  <a:cubicBezTo>
                    <a:pt x="607314" y="300418"/>
                    <a:pt x="655415" y="298894"/>
                    <a:pt x="703612" y="297466"/>
                  </a:cubicBezTo>
                  <a:cubicBezTo>
                    <a:pt x="799814" y="294608"/>
                    <a:pt x="896017" y="291655"/>
                    <a:pt x="992219" y="288798"/>
                  </a:cubicBezTo>
                  <a:cubicBezTo>
                    <a:pt x="1153097" y="284131"/>
                    <a:pt x="1313974" y="279844"/>
                    <a:pt x="1474946" y="276892"/>
                  </a:cubicBezTo>
                  <a:lnTo>
                    <a:pt x="1474946" y="215455"/>
                  </a:lnTo>
                  <a:cubicBezTo>
                    <a:pt x="1357598" y="197263"/>
                    <a:pt x="1489520" y="224980"/>
                    <a:pt x="1368076" y="231838"/>
                  </a:cubicBezTo>
                  <a:cubicBezTo>
                    <a:pt x="1132427" y="265081"/>
                    <a:pt x="1333976" y="208026"/>
                    <a:pt x="1306925" y="196786"/>
                  </a:cubicBezTo>
                  <a:cubicBezTo>
                    <a:pt x="1276159" y="194215"/>
                    <a:pt x="1121950" y="224695"/>
                    <a:pt x="1091184" y="218027"/>
                  </a:cubicBezTo>
                  <a:cubicBezTo>
                    <a:pt x="1075849" y="214693"/>
                    <a:pt x="1060323" y="211360"/>
                    <a:pt x="1045083" y="206216"/>
                  </a:cubicBezTo>
                  <a:cubicBezTo>
                    <a:pt x="1023652" y="198882"/>
                    <a:pt x="1041083" y="186214"/>
                    <a:pt x="1053179" y="186595"/>
                  </a:cubicBezTo>
                  <a:cubicBezTo>
                    <a:pt x="1061942" y="186880"/>
                    <a:pt x="1071563" y="188119"/>
                    <a:pt x="1078325" y="179832"/>
                  </a:cubicBezTo>
                  <a:cubicBezTo>
                    <a:pt x="1080611" y="176975"/>
                    <a:pt x="1082516" y="172212"/>
                    <a:pt x="1081469" y="167545"/>
                  </a:cubicBezTo>
                  <a:cubicBezTo>
                    <a:pt x="1080135" y="160973"/>
                    <a:pt x="1074896" y="159449"/>
                    <a:pt x="1070801" y="159258"/>
                  </a:cubicBezTo>
                  <a:cubicBezTo>
                    <a:pt x="1042416" y="157925"/>
                    <a:pt x="1014222" y="162782"/>
                    <a:pt x="985933" y="156591"/>
                  </a:cubicBezTo>
                  <a:cubicBezTo>
                    <a:pt x="937450" y="146113"/>
                    <a:pt x="881634" y="138970"/>
                    <a:pt x="834485" y="151924"/>
                  </a:cubicBezTo>
                  <a:cubicBezTo>
                    <a:pt x="788575" y="164497"/>
                    <a:pt x="738759" y="152971"/>
                    <a:pt x="691325" y="157925"/>
                  </a:cubicBezTo>
                  <a:cubicBezTo>
                    <a:pt x="653034" y="161925"/>
                    <a:pt x="615506" y="171545"/>
                    <a:pt x="577977" y="181261"/>
                  </a:cubicBezTo>
                  <a:cubicBezTo>
                    <a:pt x="495110" y="202597"/>
                    <a:pt x="412242" y="223933"/>
                    <a:pt x="329374" y="245269"/>
                  </a:cubicBezTo>
                  <a:cubicBezTo>
                    <a:pt x="256127" y="264128"/>
                    <a:pt x="264224" y="273653"/>
                    <a:pt x="188119" y="258509"/>
                  </a:cubicBezTo>
                  <a:cubicBezTo>
                    <a:pt x="310039" y="212217"/>
                    <a:pt x="352425" y="181451"/>
                    <a:pt x="476726" y="148780"/>
                  </a:cubicBezTo>
                  <a:cubicBezTo>
                    <a:pt x="538925" y="132398"/>
                    <a:pt x="601313" y="117729"/>
                    <a:pt x="664083" y="104775"/>
                  </a:cubicBezTo>
                  <a:cubicBezTo>
                    <a:pt x="694277" y="98488"/>
                    <a:pt x="724376" y="90773"/>
                    <a:pt x="755047" y="89725"/>
                  </a:cubicBezTo>
                  <a:cubicBezTo>
                    <a:pt x="787241" y="88583"/>
                    <a:pt x="819341" y="86868"/>
                    <a:pt x="851440" y="84487"/>
                  </a:cubicBezTo>
                  <a:cubicBezTo>
                    <a:pt x="878396" y="82391"/>
                    <a:pt x="905351" y="79915"/>
                    <a:pt x="932212" y="77057"/>
                  </a:cubicBezTo>
                  <a:cubicBezTo>
                    <a:pt x="953357" y="74771"/>
                    <a:pt x="974598" y="72200"/>
                    <a:pt x="996125" y="74771"/>
                  </a:cubicBezTo>
                  <a:cubicBezTo>
                    <a:pt x="1000887" y="75343"/>
                    <a:pt x="1005650" y="76105"/>
                    <a:pt x="1010221" y="74485"/>
                  </a:cubicBezTo>
                  <a:cubicBezTo>
                    <a:pt x="1014698" y="72866"/>
                    <a:pt x="1018984" y="68199"/>
                    <a:pt x="1020128" y="60960"/>
                  </a:cubicBezTo>
                  <a:cubicBezTo>
                    <a:pt x="1020128" y="61150"/>
                    <a:pt x="978122" y="54292"/>
                    <a:pt x="974217" y="54197"/>
                  </a:cubicBezTo>
                  <a:cubicBezTo>
                    <a:pt x="959644" y="53530"/>
                    <a:pt x="945166" y="55435"/>
                    <a:pt x="930783" y="54769"/>
                  </a:cubicBezTo>
                  <a:cubicBezTo>
                    <a:pt x="898588" y="53054"/>
                    <a:pt x="866394" y="54292"/>
                    <a:pt x="834200" y="54197"/>
                  </a:cubicBezTo>
                  <a:cubicBezTo>
                    <a:pt x="769525" y="53911"/>
                    <a:pt x="704755" y="53911"/>
                    <a:pt x="640080" y="54197"/>
                  </a:cubicBezTo>
                  <a:cubicBezTo>
                    <a:pt x="591788" y="54388"/>
                    <a:pt x="48387" y="188976"/>
                    <a:pt x="143161" y="70675"/>
                  </a:cubicBezTo>
                  <a:cubicBezTo>
                    <a:pt x="160496" y="48958"/>
                    <a:pt x="281940" y="24860"/>
                    <a:pt x="356426" y="7144"/>
                  </a:cubicBezTo>
                  <a:lnTo>
                    <a:pt x="52102" y="7144"/>
                  </a:lnTo>
                  <a:cubicBezTo>
                    <a:pt x="21717" y="12097"/>
                    <a:pt x="10192" y="44005"/>
                    <a:pt x="7144" y="88773"/>
                  </a:cubicBezTo>
                  <a:lnTo>
                    <a:pt x="7429" y="159163"/>
                  </a:lnTo>
                  <a:lnTo>
                    <a:pt x="29051" y="22421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D91CC42-3F2D-408A-A19A-073386CF3B3F}"/>
                </a:ext>
              </a:extLst>
            </p:cNvPr>
            <p:cNvSpPr/>
            <p:nvPr/>
          </p:nvSpPr>
          <p:spPr>
            <a:xfrm>
              <a:off x="1000354" y="2807794"/>
              <a:ext cx="1476375" cy="257175"/>
            </a:xfrm>
            <a:custGeom>
              <a:avLst/>
              <a:gdLst>
                <a:gd name="connsiteX0" fmla="*/ 825627 w 1476375"/>
                <a:gd name="connsiteY0" fmla="*/ 250793 h 257175"/>
                <a:gd name="connsiteX1" fmla="*/ 836867 w 1476375"/>
                <a:gd name="connsiteY1" fmla="*/ 245078 h 257175"/>
                <a:gd name="connsiteX2" fmla="*/ 494348 w 1476375"/>
                <a:gd name="connsiteY2" fmla="*/ 225266 h 257175"/>
                <a:gd name="connsiteX3" fmla="*/ 437483 w 1476375"/>
                <a:gd name="connsiteY3" fmla="*/ 225171 h 257175"/>
                <a:gd name="connsiteX4" fmla="*/ 433007 w 1476375"/>
                <a:gd name="connsiteY4" fmla="*/ 225742 h 257175"/>
                <a:gd name="connsiteX5" fmla="*/ 386429 w 1476375"/>
                <a:gd name="connsiteY5" fmla="*/ 235839 h 257175"/>
                <a:gd name="connsiteX6" fmla="*/ 239649 w 1476375"/>
                <a:gd name="connsiteY6" fmla="*/ 248507 h 257175"/>
                <a:gd name="connsiteX7" fmla="*/ 242506 w 1476375"/>
                <a:gd name="connsiteY7" fmla="*/ 250888 h 257175"/>
                <a:gd name="connsiteX8" fmla="*/ 55055 w 1476375"/>
                <a:gd name="connsiteY8" fmla="*/ 250603 h 257175"/>
                <a:gd name="connsiteX9" fmla="*/ 28194 w 1476375"/>
                <a:gd name="connsiteY9" fmla="*/ 232315 h 257175"/>
                <a:gd name="connsiteX10" fmla="*/ 55435 w 1476375"/>
                <a:gd name="connsiteY10" fmla="*/ 228695 h 257175"/>
                <a:gd name="connsiteX11" fmla="*/ 136779 w 1476375"/>
                <a:gd name="connsiteY11" fmla="*/ 211550 h 257175"/>
                <a:gd name="connsiteX12" fmla="*/ 177070 w 1476375"/>
                <a:gd name="connsiteY12" fmla="*/ 198691 h 257175"/>
                <a:gd name="connsiteX13" fmla="*/ 15621 w 1476375"/>
                <a:gd name="connsiteY13" fmla="*/ 208312 h 257175"/>
                <a:gd name="connsiteX14" fmla="*/ 7239 w 1476375"/>
                <a:gd name="connsiteY14" fmla="*/ 160591 h 257175"/>
                <a:gd name="connsiteX15" fmla="*/ 226028 w 1476375"/>
                <a:gd name="connsiteY15" fmla="*/ 152781 h 257175"/>
                <a:gd name="connsiteX16" fmla="*/ 360902 w 1476375"/>
                <a:gd name="connsiteY16" fmla="*/ 139446 h 257175"/>
                <a:gd name="connsiteX17" fmla="*/ 489299 w 1476375"/>
                <a:gd name="connsiteY17" fmla="*/ 135731 h 257175"/>
                <a:gd name="connsiteX18" fmla="*/ 592360 w 1476375"/>
                <a:gd name="connsiteY18" fmla="*/ 148590 h 257175"/>
                <a:gd name="connsiteX19" fmla="*/ 819531 w 1476375"/>
                <a:gd name="connsiteY19" fmla="*/ 187833 h 257175"/>
                <a:gd name="connsiteX20" fmla="*/ 1019747 w 1476375"/>
                <a:gd name="connsiteY20" fmla="*/ 192977 h 257175"/>
                <a:gd name="connsiteX21" fmla="*/ 680180 w 1476375"/>
                <a:gd name="connsiteY21" fmla="*/ 114681 h 257175"/>
                <a:gd name="connsiteX22" fmla="*/ 509302 w 1476375"/>
                <a:gd name="connsiteY22" fmla="*/ 88773 h 257175"/>
                <a:gd name="connsiteX23" fmla="*/ 426815 w 1476375"/>
                <a:gd name="connsiteY23" fmla="*/ 81534 h 257175"/>
                <a:gd name="connsiteX24" fmla="*/ 340328 w 1476375"/>
                <a:gd name="connsiteY24" fmla="*/ 82963 h 257175"/>
                <a:gd name="connsiteX25" fmla="*/ 248984 w 1476375"/>
                <a:gd name="connsiteY25" fmla="*/ 99536 h 257175"/>
                <a:gd name="connsiteX26" fmla="*/ 7144 w 1476375"/>
                <a:gd name="connsiteY26" fmla="*/ 114014 h 257175"/>
                <a:gd name="connsiteX27" fmla="*/ 7144 w 1476375"/>
                <a:gd name="connsiteY27" fmla="*/ 73723 h 257175"/>
                <a:gd name="connsiteX28" fmla="*/ 199073 w 1476375"/>
                <a:gd name="connsiteY28" fmla="*/ 87630 h 257175"/>
                <a:gd name="connsiteX29" fmla="*/ 267176 w 1476375"/>
                <a:gd name="connsiteY29" fmla="*/ 62484 h 257175"/>
                <a:gd name="connsiteX30" fmla="*/ 353378 w 1476375"/>
                <a:gd name="connsiteY30" fmla="*/ 56102 h 257175"/>
                <a:gd name="connsiteX31" fmla="*/ 526828 w 1476375"/>
                <a:gd name="connsiteY31" fmla="*/ 44101 h 257175"/>
                <a:gd name="connsiteX32" fmla="*/ 972122 w 1476375"/>
                <a:gd name="connsiteY32" fmla="*/ 27622 h 257175"/>
                <a:gd name="connsiteX33" fmla="*/ 1420463 w 1476375"/>
                <a:gd name="connsiteY33" fmla="*/ 7144 h 257175"/>
                <a:gd name="connsiteX34" fmla="*/ 1474946 w 1476375"/>
                <a:gd name="connsiteY34" fmla="*/ 15240 h 257175"/>
                <a:gd name="connsiteX35" fmla="*/ 1449324 w 1476375"/>
                <a:gd name="connsiteY35" fmla="*/ 35528 h 257175"/>
                <a:gd name="connsiteX36" fmla="*/ 1350740 w 1476375"/>
                <a:gd name="connsiteY36" fmla="*/ 38005 h 257175"/>
                <a:gd name="connsiteX37" fmla="*/ 1431512 w 1476375"/>
                <a:gd name="connsiteY37" fmla="*/ 66294 h 257175"/>
                <a:gd name="connsiteX38" fmla="*/ 1204436 w 1476375"/>
                <a:gd name="connsiteY38" fmla="*/ 79915 h 257175"/>
                <a:gd name="connsiteX39" fmla="*/ 1474946 w 1476375"/>
                <a:gd name="connsiteY39" fmla="*/ 126111 h 257175"/>
                <a:gd name="connsiteX40" fmla="*/ 1474946 w 1476375"/>
                <a:gd name="connsiteY40" fmla="*/ 151924 h 257175"/>
                <a:gd name="connsiteX41" fmla="*/ 1361123 w 1476375"/>
                <a:gd name="connsiteY41" fmla="*/ 250984 h 257175"/>
                <a:gd name="connsiteX42" fmla="*/ 1335024 w 1476375"/>
                <a:gd name="connsiteY42" fmla="*/ 250984 h 257175"/>
                <a:gd name="connsiteX43" fmla="*/ 825627 w 1476375"/>
                <a:gd name="connsiteY43" fmla="*/ 25098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6375" h="257175">
                  <a:moveTo>
                    <a:pt x="825627" y="250793"/>
                  </a:moveTo>
                  <a:cubicBezTo>
                    <a:pt x="829437" y="249079"/>
                    <a:pt x="833152" y="247174"/>
                    <a:pt x="836867" y="245078"/>
                  </a:cubicBezTo>
                  <a:cubicBezTo>
                    <a:pt x="722662" y="238506"/>
                    <a:pt x="608552" y="231838"/>
                    <a:pt x="494348" y="225266"/>
                  </a:cubicBezTo>
                  <a:cubicBezTo>
                    <a:pt x="475488" y="224219"/>
                    <a:pt x="456438" y="223075"/>
                    <a:pt x="437483" y="225171"/>
                  </a:cubicBezTo>
                  <a:cubicBezTo>
                    <a:pt x="435959" y="225266"/>
                    <a:pt x="434435" y="225552"/>
                    <a:pt x="433007" y="225742"/>
                  </a:cubicBezTo>
                  <a:cubicBezTo>
                    <a:pt x="417386" y="227838"/>
                    <a:pt x="401955" y="232315"/>
                    <a:pt x="386429" y="235839"/>
                  </a:cubicBezTo>
                  <a:cubicBezTo>
                    <a:pt x="338042" y="246602"/>
                    <a:pt x="288703" y="247555"/>
                    <a:pt x="239649" y="248507"/>
                  </a:cubicBezTo>
                  <a:cubicBezTo>
                    <a:pt x="240602" y="249364"/>
                    <a:pt x="241554" y="250127"/>
                    <a:pt x="242506" y="250888"/>
                  </a:cubicBezTo>
                  <a:lnTo>
                    <a:pt x="55055" y="250603"/>
                  </a:lnTo>
                  <a:cubicBezTo>
                    <a:pt x="43720" y="248221"/>
                    <a:pt x="34862" y="241935"/>
                    <a:pt x="28194" y="232315"/>
                  </a:cubicBezTo>
                  <a:cubicBezTo>
                    <a:pt x="44291" y="230791"/>
                    <a:pt x="39338" y="231077"/>
                    <a:pt x="55435" y="228695"/>
                  </a:cubicBezTo>
                  <a:cubicBezTo>
                    <a:pt x="82677" y="224599"/>
                    <a:pt x="109823" y="219075"/>
                    <a:pt x="136779" y="211550"/>
                  </a:cubicBezTo>
                  <a:cubicBezTo>
                    <a:pt x="150209" y="207740"/>
                    <a:pt x="163830" y="204025"/>
                    <a:pt x="177070" y="198691"/>
                  </a:cubicBezTo>
                  <a:cubicBezTo>
                    <a:pt x="210979" y="184785"/>
                    <a:pt x="133160" y="196501"/>
                    <a:pt x="15621" y="208312"/>
                  </a:cubicBezTo>
                  <a:cubicBezTo>
                    <a:pt x="10478" y="194024"/>
                    <a:pt x="7906" y="177927"/>
                    <a:pt x="7239" y="160591"/>
                  </a:cubicBezTo>
                  <a:cubicBezTo>
                    <a:pt x="110776" y="160972"/>
                    <a:pt x="199263" y="160306"/>
                    <a:pt x="226028" y="152781"/>
                  </a:cubicBezTo>
                  <a:cubicBezTo>
                    <a:pt x="268510" y="140875"/>
                    <a:pt x="317754" y="131350"/>
                    <a:pt x="360902" y="139446"/>
                  </a:cubicBezTo>
                  <a:cubicBezTo>
                    <a:pt x="403003" y="147352"/>
                    <a:pt x="446437" y="134493"/>
                    <a:pt x="489299" y="135731"/>
                  </a:cubicBezTo>
                  <a:cubicBezTo>
                    <a:pt x="523780" y="136779"/>
                    <a:pt x="558070" y="142684"/>
                    <a:pt x="592360" y="148590"/>
                  </a:cubicBezTo>
                  <a:cubicBezTo>
                    <a:pt x="668084" y="161639"/>
                    <a:pt x="743807" y="174688"/>
                    <a:pt x="819531" y="187833"/>
                  </a:cubicBezTo>
                  <a:cubicBezTo>
                    <a:pt x="886492" y="199358"/>
                    <a:pt x="953072" y="210598"/>
                    <a:pt x="1019747" y="192977"/>
                  </a:cubicBezTo>
                  <a:cubicBezTo>
                    <a:pt x="907161" y="161068"/>
                    <a:pt x="793813" y="134874"/>
                    <a:pt x="680180" y="114681"/>
                  </a:cubicBezTo>
                  <a:cubicBezTo>
                    <a:pt x="623316" y="104584"/>
                    <a:pt x="566357" y="95917"/>
                    <a:pt x="509302" y="88773"/>
                  </a:cubicBezTo>
                  <a:cubicBezTo>
                    <a:pt x="481870" y="85249"/>
                    <a:pt x="454343" y="80581"/>
                    <a:pt x="426815" y="81534"/>
                  </a:cubicBezTo>
                  <a:cubicBezTo>
                    <a:pt x="397955" y="82582"/>
                    <a:pt x="369094" y="83058"/>
                    <a:pt x="340328" y="82963"/>
                  </a:cubicBezTo>
                  <a:cubicBezTo>
                    <a:pt x="316040" y="82867"/>
                    <a:pt x="273272" y="100394"/>
                    <a:pt x="248984" y="99536"/>
                  </a:cubicBezTo>
                  <a:cubicBezTo>
                    <a:pt x="210502" y="96679"/>
                    <a:pt x="112967" y="105442"/>
                    <a:pt x="7144" y="114014"/>
                  </a:cubicBezTo>
                  <a:lnTo>
                    <a:pt x="7144" y="73723"/>
                  </a:lnTo>
                  <a:cubicBezTo>
                    <a:pt x="62389" y="76771"/>
                    <a:pt x="125921" y="81248"/>
                    <a:pt x="199073" y="87630"/>
                  </a:cubicBezTo>
                  <a:cubicBezTo>
                    <a:pt x="212027" y="86201"/>
                    <a:pt x="254413" y="64008"/>
                    <a:pt x="267176" y="62484"/>
                  </a:cubicBezTo>
                  <a:cubicBezTo>
                    <a:pt x="295846" y="59055"/>
                    <a:pt x="324707" y="58103"/>
                    <a:pt x="353378" y="56102"/>
                  </a:cubicBezTo>
                  <a:cubicBezTo>
                    <a:pt x="411194" y="51911"/>
                    <a:pt x="469011" y="47911"/>
                    <a:pt x="526828" y="44101"/>
                  </a:cubicBezTo>
                  <a:cubicBezTo>
                    <a:pt x="569976" y="41243"/>
                    <a:pt x="1066133" y="122491"/>
                    <a:pt x="972122" y="27622"/>
                  </a:cubicBezTo>
                  <a:cubicBezTo>
                    <a:pt x="923925" y="-21050"/>
                    <a:pt x="215741" y="36957"/>
                    <a:pt x="1420463" y="7144"/>
                  </a:cubicBezTo>
                  <a:lnTo>
                    <a:pt x="1474946" y="15240"/>
                  </a:lnTo>
                  <a:lnTo>
                    <a:pt x="1449324" y="35528"/>
                  </a:lnTo>
                  <a:lnTo>
                    <a:pt x="1350740" y="38005"/>
                  </a:lnTo>
                  <a:cubicBezTo>
                    <a:pt x="1338263" y="39814"/>
                    <a:pt x="1445133" y="65056"/>
                    <a:pt x="1431512" y="66294"/>
                  </a:cubicBezTo>
                  <a:cubicBezTo>
                    <a:pt x="1329595" y="75819"/>
                    <a:pt x="1210151" y="67342"/>
                    <a:pt x="1204436" y="79915"/>
                  </a:cubicBezTo>
                  <a:cubicBezTo>
                    <a:pt x="1185005" y="122682"/>
                    <a:pt x="1381887" y="126016"/>
                    <a:pt x="1474946" y="126111"/>
                  </a:cubicBezTo>
                  <a:lnTo>
                    <a:pt x="1474946" y="151924"/>
                  </a:lnTo>
                  <a:cubicBezTo>
                    <a:pt x="1478566" y="202502"/>
                    <a:pt x="1448181" y="238696"/>
                    <a:pt x="1361123" y="250984"/>
                  </a:cubicBezTo>
                  <a:lnTo>
                    <a:pt x="1335024" y="250984"/>
                  </a:lnTo>
                  <a:lnTo>
                    <a:pt x="825627" y="250984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4B69A3D-04A0-4435-9774-C4EFBBAA826C}"/>
                </a:ext>
              </a:extLst>
            </p:cNvPr>
            <p:cNvSpPr/>
            <p:nvPr/>
          </p:nvSpPr>
          <p:spPr>
            <a:xfrm>
              <a:off x="1776070" y="2510804"/>
              <a:ext cx="704850" cy="171450"/>
            </a:xfrm>
            <a:custGeom>
              <a:avLst/>
              <a:gdLst>
                <a:gd name="connsiteX0" fmla="*/ 7144 w 704850"/>
                <a:gd name="connsiteY0" fmla="*/ 7525 h 171450"/>
                <a:gd name="connsiteX1" fmla="*/ 20193 w 704850"/>
                <a:gd name="connsiteY1" fmla="*/ 7525 h 171450"/>
                <a:gd name="connsiteX2" fmla="*/ 7144 w 704850"/>
                <a:gd name="connsiteY2" fmla="*/ 7525 h 171450"/>
                <a:gd name="connsiteX3" fmla="*/ 7144 w 704850"/>
                <a:gd name="connsiteY3" fmla="*/ 7525 h 171450"/>
                <a:gd name="connsiteX4" fmla="*/ 145447 w 704850"/>
                <a:gd name="connsiteY4" fmla="*/ 7525 h 171450"/>
                <a:gd name="connsiteX5" fmla="*/ 135446 w 704850"/>
                <a:gd name="connsiteY5" fmla="*/ 21050 h 171450"/>
                <a:gd name="connsiteX6" fmla="*/ 256318 w 704850"/>
                <a:gd name="connsiteY6" fmla="*/ 7525 h 171450"/>
                <a:gd name="connsiteX7" fmla="*/ 145447 w 704850"/>
                <a:gd name="connsiteY7" fmla="*/ 7525 h 171450"/>
                <a:gd name="connsiteX8" fmla="*/ 145447 w 704850"/>
                <a:gd name="connsiteY8" fmla="*/ 7525 h 171450"/>
                <a:gd name="connsiteX9" fmla="*/ 381571 w 704850"/>
                <a:gd name="connsiteY9" fmla="*/ 7239 h 171450"/>
                <a:gd name="connsiteX10" fmla="*/ 397478 w 704850"/>
                <a:gd name="connsiteY10" fmla="*/ 12383 h 171450"/>
                <a:gd name="connsiteX11" fmla="*/ 389382 w 704850"/>
                <a:gd name="connsiteY11" fmla="*/ 32004 h 171450"/>
                <a:gd name="connsiteX12" fmla="*/ 364236 w 704850"/>
                <a:gd name="connsiteY12" fmla="*/ 38672 h 171450"/>
                <a:gd name="connsiteX13" fmla="*/ 361093 w 704850"/>
                <a:gd name="connsiteY13" fmla="*/ 50959 h 171450"/>
                <a:gd name="connsiteX14" fmla="*/ 371761 w 704850"/>
                <a:gd name="connsiteY14" fmla="*/ 59341 h 171450"/>
                <a:gd name="connsiteX15" fmla="*/ 456629 w 704850"/>
                <a:gd name="connsiteY15" fmla="*/ 62198 h 171450"/>
                <a:gd name="connsiteX16" fmla="*/ 608076 w 704850"/>
                <a:gd name="connsiteY16" fmla="*/ 67342 h 171450"/>
                <a:gd name="connsiteX17" fmla="*/ 690563 w 704850"/>
                <a:gd name="connsiteY17" fmla="*/ 62103 h 171450"/>
                <a:gd name="connsiteX18" fmla="*/ 694563 w 704850"/>
                <a:gd name="connsiteY18" fmla="*/ 62293 h 171450"/>
                <a:gd name="connsiteX19" fmla="*/ 646747 w 704850"/>
                <a:gd name="connsiteY19" fmla="*/ 7144 h 171450"/>
                <a:gd name="connsiteX20" fmla="*/ 381571 w 704850"/>
                <a:gd name="connsiteY20" fmla="*/ 7144 h 171450"/>
                <a:gd name="connsiteX21" fmla="*/ 381571 w 704850"/>
                <a:gd name="connsiteY21" fmla="*/ 7239 h 171450"/>
                <a:gd name="connsiteX22" fmla="*/ 690086 w 704850"/>
                <a:gd name="connsiteY22" fmla="*/ 129826 h 171450"/>
                <a:gd name="connsiteX23" fmla="*/ 687229 w 704850"/>
                <a:gd name="connsiteY23" fmla="*/ 129921 h 171450"/>
                <a:gd name="connsiteX24" fmla="*/ 590836 w 704850"/>
                <a:gd name="connsiteY24" fmla="*/ 134874 h 171450"/>
                <a:gd name="connsiteX25" fmla="*/ 510064 w 704850"/>
                <a:gd name="connsiteY25" fmla="*/ 142018 h 171450"/>
                <a:gd name="connsiteX26" fmla="*/ 446151 w 704850"/>
                <a:gd name="connsiteY26" fmla="*/ 144018 h 171450"/>
                <a:gd name="connsiteX27" fmla="*/ 432054 w 704850"/>
                <a:gd name="connsiteY27" fmla="*/ 144304 h 171450"/>
                <a:gd name="connsiteX28" fmla="*/ 422053 w 704850"/>
                <a:gd name="connsiteY28" fmla="*/ 157734 h 171450"/>
                <a:gd name="connsiteX29" fmla="*/ 467963 w 704850"/>
                <a:gd name="connsiteY29" fmla="*/ 164687 h 171450"/>
                <a:gd name="connsiteX30" fmla="*/ 511397 w 704850"/>
                <a:gd name="connsiteY30" fmla="*/ 164306 h 171450"/>
                <a:gd name="connsiteX31" fmla="*/ 607981 w 704850"/>
                <a:gd name="connsiteY31" fmla="*/ 165164 h 171450"/>
                <a:gd name="connsiteX32" fmla="*/ 699326 w 704850"/>
                <a:gd name="connsiteY32" fmla="*/ 165640 h 171450"/>
                <a:gd name="connsiteX33" fmla="*/ 690086 w 704850"/>
                <a:gd name="connsiteY33" fmla="*/ 12982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850" h="171450">
                  <a:moveTo>
                    <a:pt x="7144" y="7525"/>
                  </a:moveTo>
                  <a:cubicBezTo>
                    <a:pt x="15145" y="8382"/>
                    <a:pt x="18859" y="8287"/>
                    <a:pt x="20193" y="7525"/>
                  </a:cubicBezTo>
                  <a:lnTo>
                    <a:pt x="7144" y="7525"/>
                  </a:lnTo>
                  <a:lnTo>
                    <a:pt x="7144" y="7525"/>
                  </a:lnTo>
                  <a:close/>
                  <a:moveTo>
                    <a:pt x="145447" y="7525"/>
                  </a:moveTo>
                  <a:cubicBezTo>
                    <a:pt x="135350" y="13335"/>
                    <a:pt x="129159" y="18479"/>
                    <a:pt x="135446" y="21050"/>
                  </a:cubicBezTo>
                  <a:cubicBezTo>
                    <a:pt x="152209" y="22574"/>
                    <a:pt x="206026" y="14192"/>
                    <a:pt x="256318" y="7525"/>
                  </a:cubicBezTo>
                  <a:lnTo>
                    <a:pt x="145447" y="7525"/>
                  </a:lnTo>
                  <a:lnTo>
                    <a:pt x="145447" y="7525"/>
                  </a:lnTo>
                  <a:close/>
                  <a:moveTo>
                    <a:pt x="381571" y="7239"/>
                  </a:moveTo>
                  <a:cubicBezTo>
                    <a:pt x="387001" y="8668"/>
                    <a:pt x="392049" y="10573"/>
                    <a:pt x="397478" y="12383"/>
                  </a:cubicBezTo>
                  <a:cubicBezTo>
                    <a:pt x="418909" y="19812"/>
                    <a:pt x="401384" y="32385"/>
                    <a:pt x="389382" y="32004"/>
                  </a:cubicBezTo>
                  <a:cubicBezTo>
                    <a:pt x="380619" y="31718"/>
                    <a:pt x="370999" y="30480"/>
                    <a:pt x="364236" y="38672"/>
                  </a:cubicBezTo>
                  <a:cubicBezTo>
                    <a:pt x="361950" y="41529"/>
                    <a:pt x="360045" y="46292"/>
                    <a:pt x="361093" y="50959"/>
                  </a:cubicBezTo>
                  <a:cubicBezTo>
                    <a:pt x="362426" y="57531"/>
                    <a:pt x="367665" y="59150"/>
                    <a:pt x="371761" y="59341"/>
                  </a:cubicBezTo>
                  <a:cubicBezTo>
                    <a:pt x="400145" y="60769"/>
                    <a:pt x="428339" y="56007"/>
                    <a:pt x="456629" y="62198"/>
                  </a:cubicBezTo>
                  <a:cubicBezTo>
                    <a:pt x="505111" y="72866"/>
                    <a:pt x="560832" y="80105"/>
                    <a:pt x="608076" y="67342"/>
                  </a:cubicBezTo>
                  <a:cubicBezTo>
                    <a:pt x="634746" y="60103"/>
                    <a:pt x="662654" y="61055"/>
                    <a:pt x="690563" y="62103"/>
                  </a:cubicBezTo>
                  <a:cubicBezTo>
                    <a:pt x="691896" y="62103"/>
                    <a:pt x="695134" y="64389"/>
                    <a:pt x="694563" y="62293"/>
                  </a:cubicBezTo>
                  <a:cubicBezTo>
                    <a:pt x="686372" y="31147"/>
                    <a:pt x="672751" y="8954"/>
                    <a:pt x="646747" y="7144"/>
                  </a:cubicBezTo>
                  <a:lnTo>
                    <a:pt x="381571" y="7144"/>
                  </a:lnTo>
                  <a:lnTo>
                    <a:pt x="381571" y="7239"/>
                  </a:lnTo>
                  <a:close/>
                  <a:moveTo>
                    <a:pt x="690086" y="129826"/>
                  </a:moveTo>
                  <a:cubicBezTo>
                    <a:pt x="685991" y="130207"/>
                    <a:pt x="691325" y="129826"/>
                    <a:pt x="687229" y="129921"/>
                  </a:cubicBezTo>
                  <a:cubicBezTo>
                    <a:pt x="655034" y="130874"/>
                    <a:pt x="622935" y="132588"/>
                    <a:pt x="590836" y="134874"/>
                  </a:cubicBezTo>
                  <a:cubicBezTo>
                    <a:pt x="563880" y="136874"/>
                    <a:pt x="536924" y="139256"/>
                    <a:pt x="510064" y="142018"/>
                  </a:cubicBezTo>
                  <a:cubicBezTo>
                    <a:pt x="488918" y="144209"/>
                    <a:pt x="467582" y="146780"/>
                    <a:pt x="446151" y="144018"/>
                  </a:cubicBezTo>
                  <a:cubicBezTo>
                    <a:pt x="441388" y="143447"/>
                    <a:pt x="436626" y="142589"/>
                    <a:pt x="432054" y="144304"/>
                  </a:cubicBezTo>
                  <a:cubicBezTo>
                    <a:pt x="427577" y="145828"/>
                    <a:pt x="423291" y="150590"/>
                    <a:pt x="422053" y="157734"/>
                  </a:cubicBezTo>
                  <a:cubicBezTo>
                    <a:pt x="422053" y="157543"/>
                    <a:pt x="464058" y="164497"/>
                    <a:pt x="467963" y="164687"/>
                  </a:cubicBezTo>
                  <a:cubicBezTo>
                    <a:pt x="482441" y="165354"/>
                    <a:pt x="497014" y="163544"/>
                    <a:pt x="511397" y="164306"/>
                  </a:cubicBezTo>
                  <a:cubicBezTo>
                    <a:pt x="543592" y="166116"/>
                    <a:pt x="575786" y="164973"/>
                    <a:pt x="607981" y="165164"/>
                  </a:cubicBezTo>
                  <a:cubicBezTo>
                    <a:pt x="638461" y="165354"/>
                    <a:pt x="668941" y="165544"/>
                    <a:pt x="699326" y="165640"/>
                  </a:cubicBezTo>
                  <a:lnTo>
                    <a:pt x="690086" y="12982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F344E54-A555-42EA-9D32-BD9B1C87E26D}"/>
                </a:ext>
              </a:extLst>
            </p:cNvPr>
            <p:cNvSpPr/>
            <p:nvPr/>
          </p:nvSpPr>
          <p:spPr>
            <a:xfrm>
              <a:off x="1000544" y="3080399"/>
              <a:ext cx="1476375" cy="257175"/>
            </a:xfrm>
            <a:custGeom>
              <a:avLst/>
              <a:gdLst>
                <a:gd name="connsiteX0" fmla="*/ 7144 w 1476375"/>
                <a:gd name="connsiteY0" fmla="*/ 228314 h 257175"/>
                <a:gd name="connsiteX1" fmla="*/ 170878 w 1476375"/>
                <a:gd name="connsiteY1" fmla="*/ 248888 h 257175"/>
                <a:gd name="connsiteX2" fmla="*/ 236220 w 1476375"/>
                <a:gd name="connsiteY2" fmla="*/ 253365 h 257175"/>
                <a:gd name="connsiteX3" fmla="*/ 273653 w 1476375"/>
                <a:gd name="connsiteY3" fmla="*/ 240792 h 257175"/>
                <a:gd name="connsiteX4" fmla="*/ 178594 w 1476375"/>
                <a:gd name="connsiteY4" fmla="*/ 235648 h 257175"/>
                <a:gd name="connsiteX5" fmla="*/ 61246 w 1476375"/>
                <a:gd name="connsiteY5" fmla="*/ 220313 h 257175"/>
                <a:gd name="connsiteX6" fmla="*/ 439007 w 1476375"/>
                <a:gd name="connsiteY6" fmla="*/ 183356 h 257175"/>
                <a:gd name="connsiteX7" fmla="*/ 502063 w 1476375"/>
                <a:gd name="connsiteY7" fmla="*/ 179927 h 257175"/>
                <a:gd name="connsiteX8" fmla="*/ 507111 w 1476375"/>
                <a:gd name="connsiteY8" fmla="*/ 180118 h 257175"/>
                <a:gd name="connsiteX9" fmla="*/ 559784 w 1476375"/>
                <a:gd name="connsiteY9" fmla="*/ 186023 h 257175"/>
                <a:gd name="connsiteX10" fmla="*/ 723900 w 1476375"/>
                <a:gd name="connsiteY10" fmla="*/ 188119 h 257175"/>
                <a:gd name="connsiteX11" fmla="*/ 652844 w 1476375"/>
                <a:gd name="connsiteY11" fmla="*/ 205645 h 257175"/>
                <a:gd name="connsiteX12" fmla="*/ 481679 w 1476375"/>
                <a:gd name="connsiteY12" fmla="*/ 212407 h 257175"/>
                <a:gd name="connsiteX13" fmla="*/ 440055 w 1476375"/>
                <a:gd name="connsiteY13" fmla="*/ 224028 h 257175"/>
                <a:gd name="connsiteX14" fmla="*/ 498348 w 1476375"/>
                <a:gd name="connsiteY14" fmla="*/ 224980 h 257175"/>
                <a:gd name="connsiteX15" fmla="*/ 561785 w 1476375"/>
                <a:gd name="connsiteY15" fmla="*/ 221742 h 257175"/>
                <a:gd name="connsiteX16" fmla="*/ 705707 w 1476375"/>
                <a:gd name="connsiteY16" fmla="*/ 218694 h 257175"/>
                <a:gd name="connsiteX17" fmla="*/ 993553 w 1476375"/>
                <a:gd name="connsiteY17" fmla="*/ 212407 h 257175"/>
                <a:gd name="connsiteX18" fmla="*/ 1474851 w 1476375"/>
                <a:gd name="connsiteY18" fmla="*/ 203740 h 257175"/>
                <a:gd name="connsiteX19" fmla="*/ 1474851 w 1476375"/>
                <a:gd name="connsiteY19" fmla="*/ 158972 h 257175"/>
                <a:gd name="connsiteX20" fmla="*/ 1368266 w 1476375"/>
                <a:gd name="connsiteY20" fmla="*/ 170879 h 257175"/>
                <a:gd name="connsiteX21" fmla="*/ 1307306 w 1476375"/>
                <a:gd name="connsiteY21" fmla="*/ 145352 h 257175"/>
                <a:gd name="connsiteX22" fmla="*/ 1092137 w 1476375"/>
                <a:gd name="connsiteY22" fmla="*/ 160877 h 257175"/>
                <a:gd name="connsiteX23" fmla="*/ 1046131 w 1476375"/>
                <a:gd name="connsiteY23" fmla="*/ 152210 h 257175"/>
                <a:gd name="connsiteX24" fmla="*/ 1054132 w 1476375"/>
                <a:gd name="connsiteY24" fmla="*/ 137922 h 257175"/>
                <a:gd name="connsiteX25" fmla="*/ 1079183 w 1476375"/>
                <a:gd name="connsiteY25" fmla="*/ 132969 h 257175"/>
                <a:gd name="connsiteX26" fmla="*/ 1082326 w 1476375"/>
                <a:gd name="connsiteY26" fmla="*/ 124015 h 257175"/>
                <a:gd name="connsiteX27" fmla="*/ 1071658 w 1476375"/>
                <a:gd name="connsiteY27" fmla="*/ 117920 h 257175"/>
                <a:gd name="connsiteX28" fmla="*/ 986981 w 1476375"/>
                <a:gd name="connsiteY28" fmla="*/ 116014 h 257175"/>
                <a:gd name="connsiteX29" fmla="*/ 836009 w 1476375"/>
                <a:gd name="connsiteY29" fmla="*/ 112586 h 257175"/>
                <a:gd name="connsiteX30" fmla="*/ 693325 w 1476375"/>
                <a:gd name="connsiteY30" fmla="*/ 116967 h 257175"/>
                <a:gd name="connsiteX31" fmla="*/ 580358 w 1476375"/>
                <a:gd name="connsiteY31" fmla="*/ 134017 h 257175"/>
                <a:gd name="connsiteX32" fmla="*/ 332422 w 1476375"/>
                <a:gd name="connsiteY32" fmla="*/ 180689 h 257175"/>
                <a:gd name="connsiteX33" fmla="*/ 110871 w 1476375"/>
                <a:gd name="connsiteY33" fmla="*/ 196787 h 257175"/>
                <a:gd name="connsiteX34" fmla="*/ 479393 w 1476375"/>
                <a:gd name="connsiteY34" fmla="*/ 110299 h 257175"/>
                <a:gd name="connsiteX35" fmla="*/ 666179 w 1476375"/>
                <a:gd name="connsiteY35" fmla="*/ 78200 h 257175"/>
                <a:gd name="connsiteX36" fmla="*/ 756856 w 1476375"/>
                <a:gd name="connsiteY36" fmla="*/ 67246 h 257175"/>
                <a:gd name="connsiteX37" fmla="*/ 852964 w 1476375"/>
                <a:gd name="connsiteY37" fmla="*/ 63437 h 257175"/>
                <a:gd name="connsiteX38" fmla="*/ 933450 w 1476375"/>
                <a:gd name="connsiteY38" fmla="*/ 58007 h 257175"/>
                <a:gd name="connsiteX39" fmla="*/ 997172 w 1476375"/>
                <a:gd name="connsiteY39" fmla="*/ 56388 h 257175"/>
                <a:gd name="connsiteX40" fmla="*/ 1011269 w 1476375"/>
                <a:gd name="connsiteY40" fmla="*/ 56197 h 257175"/>
                <a:gd name="connsiteX41" fmla="*/ 1021175 w 1476375"/>
                <a:gd name="connsiteY41" fmla="*/ 46387 h 257175"/>
                <a:gd name="connsiteX42" fmla="*/ 975360 w 1476375"/>
                <a:gd name="connsiteY42" fmla="*/ 41434 h 257175"/>
                <a:gd name="connsiteX43" fmla="*/ 932021 w 1476375"/>
                <a:gd name="connsiteY43" fmla="*/ 41815 h 257175"/>
                <a:gd name="connsiteX44" fmla="*/ 835723 w 1476375"/>
                <a:gd name="connsiteY44" fmla="*/ 41434 h 257175"/>
                <a:gd name="connsiteX45" fmla="*/ 642176 w 1476375"/>
                <a:gd name="connsiteY45" fmla="*/ 41434 h 257175"/>
                <a:gd name="connsiteX46" fmla="*/ 146590 w 1476375"/>
                <a:gd name="connsiteY46" fmla="*/ 53435 h 257175"/>
                <a:gd name="connsiteX47" fmla="*/ 359188 w 1476375"/>
                <a:gd name="connsiteY47" fmla="*/ 7144 h 257175"/>
                <a:gd name="connsiteX48" fmla="*/ 56198 w 1476375"/>
                <a:gd name="connsiteY48" fmla="*/ 7144 h 257175"/>
                <a:gd name="connsiteX49" fmla="*/ 7239 w 1476375"/>
                <a:gd name="connsiteY49" fmla="*/ 70199 h 257175"/>
                <a:gd name="connsiteX50" fmla="*/ 7239 w 1476375"/>
                <a:gd name="connsiteY50" fmla="*/ 90773 h 257175"/>
                <a:gd name="connsiteX51" fmla="*/ 86201 w 1476375"/>
                <a:gd name="connsiteY51" fmla="*/ 125539 h 257175"/>
                <a:gd name="connsiteX52" fmla="*/ 7144 w 1476375"/>
                <a:gd name="connsiteY52" fmla="*/ 125539 h 257175"/>
                <a:gd name="connsiteX53" fmla="*/ 7144 w 1476375"/>
                <a:gd name="connsiteY53" fmla="*/ 22831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257175">
                  <a:moveTo>
                    <a:pt x="7144" y="228314"/>
                  </a:moveTo>
                  <a:cubicBezTo>
                    <a:pt x="47149" y="228505"/>
                    <a:pt x="130397" y="240887"/>
                    <a:pt x="170878" y="248888"/>
                  </a:cubicBezTo>
                  <a:cubicBezTo>
                    <a:pt x="206121" y="248793"/>
                    <a:pt x="201168" y="255270"/>
                    <a:pt x="236220" y="253365"/>
                  </a:cubicBezTo>
                  <a:cubicBezTo>
                    <a:pt x="246888" y="252698"/>
                    <a:pt x="287655" y="259366"/>
                    <a:pt x="273653" y="240792"/>
                  </a:cubicBezTo>
                  <a:cubicBezTo>
                    <a:pt x="257651" y="219551"/>
                    <a:pt x="199358" y="235553"/>
                    <a:pt x="178594" y="235648"/>
                  </a:cubicBezTo>
                  <a:cubicBezTo>
                    <a:pt x="139446" y="235744"/>
                    <a:pt x="99536" y="234029"/>
                    <a:pt x="61246" y="220313"/>
                  </a:cubicBezTo>
                  <a:cubicBezTo>
                    <a:pt x="187166" y="208026"/>
                    <a:pt x="313087" y="195644"/>
                    <a:pt x="439007" y="183356"/>
                  </a:cubicBezTo>
                  <a:cubicBezTo>
                    <a:pt x="459867" y="181356"/>
                    <a:pt x="480822" y="179356"/>
                    <a:pt x="502063" y="179927"/>
                  </a:cubicBezTo>
                  <a:cubicBezTo>
                    <a:pt x="503777" y="179927"/>
                    <a:pt x="505397" y="180022"/>
                    <a:pt x="507111" y="180118"/>
                  </a:cubicBezTo>
                  <a:cubicBezTo>
                    <a:pt x="524637" y="180975"/>
                    <a:pt x="542163" y="183928"/>
                    <a:pt x="559784" y="186023"/>
                  </a:cubicBezTo>
                  <a:cubicBezTo>
                    <a:pt x="614553" y="192405"/>
                    <a:pt x="669417" y="190310"/>
                    <a:pt x="723900" y="188119"/>
                  </a:cubicBezTo>
                  <a:cubicBezTo>
                    <a:pt x="704564" y="203073"/>
                    <a:pt x="677894" y="204597"/>
                    <a:pt x="652844" y="205645"/>
                  </a:cubicBezTo>
                  <a:cubicBezTo>
                    <a:pt x="595884" y="207931"/>
                    <a:pt x="538544" y="208979"/>
                    <a:pt x="481679" y="212407"/>
                  </a:cubicBezTo>
                  <a:cubicBezTo>
                    <a:pt x="474917" y="212788"/>
                    <a:pt x="436721" y="211836"/>
                    <a:pt x="440055" y="224028"/>
                  </a:cubicBezTo>
                  <a:cubicBezTo>
                    <a:pt x="445008" y="241935"/>
                    <a:pt x="489014" y="226409"/>
                    <a:pt x="498348" y="224980"/>
                  </a:cubicBezTo>
                  <a:cubicBezTo>
                    <a:pt x="519113" y="221837"/>
                    <a:pt x="540544" y="222218"/>
                    <a:pt x="561785" y="221742"/>
                  </a:cubicBezTo>
                  <a:cubicBezTo>
                    <a:pt x="609791" y="220789"/>
                    <a:pt x="657701" y="219646"/>
                    <a:pt x="705707" y="218694"/>
                  </a:cubicBezTo>
                  <a:cubicBezTo>
                    <a:pt x="801624" y="216598"/>
                    <a:pt x="897541" y="214408"/>
                    <a:pt x="993553" y="212407"/>
                  </a:cubicBezTo>
                  <a:cubicBezTo>
                    <a:pt x="1153954" y="208979"/>
                    <a:pt x="1314355" y="205930"/>
                    <a:pt x="1474851" y="203740"/>
                  </a:cubicBezTo>
                  <a:lnTo>
                    <a:pt x="1474851" y="158972"/>
                  </a:lnTo>
                  <a:cubicBezTo>
                    <a:pt x="1357884" y="145732"/>
                    <a:pt x="1489329" y="165926"/>
                    <a:pt x="1368266" y="170879"/>
                  </a:cubicBezTo>
                  <a:cubicBezTo>
                    <a:pt x="1133285" y="195167"/>
                    <a:pt x="1334262" y="153543"/>
                    <a:pt x="1307306" y="145352"/>
                  </a:cubicBezTo>
                  <a:cubicBezTo>
                    <a:pt x="1276636" y="143446"/>
                    <a:pt x="1122807" y="165735"/>
                    <a:pt x="1092137" y="160877"/>
                  </a:cubicBezTo>
                  <a:cubicBezTo>
                    <a:pt x="1076801" y="158401"/>
                    <a:pt x="1061371" y="156020"/>
                    <a:pt x="1046131" y="152210"/>
                  </a:cubicBezTo>
                  <a:cubicBezTo>
                    <a:pt x="1024795" y="146876"/>
                    <a:pt x="1042130" y="137636"/>
                    <a:pt x="1054132" y="137922"/>
                  </a:cubicBezTo>
                  <a:cubicBezTo>
                    <a:pt x="1062895" y="138113"/>
                    <a:pt x="1072515" y="138970"/>
                    <a:pt x="1079183" y="132969"/>
                  </a:cubicBezTo>
                  <a:cubicBezTo>
                    <a:pt x="1081469" y="130873"/>
                    <a:pt x="1083278" y="127445"/>
                    <a:pt x="1082326" y="124015"/>
                  </a:cubicBezTo>
                  <a:cubicBezTo>
                    <a:pt x="1080992" y="119253"/>
                    <a:pt x="1075754" y="118110"/>
                    <a:pt x="1071658" y="117920"/>
                  </a:cubicBezTo>
                  <a:cubicBezTo>
                    <a:pt x="1043369" y="116967"/>
                    <a:pt x="1015270" y="120491"/>
                    <a:pt x="986981" y="116014"/>
                  </a:cubicBezTo>
                  <a:cubicBezTo>
                    <a:pt x="938594" y="108395"/>
                    <a:pt x="882968" y="103156"/>
                    <a:pt x="836009" y="112586"/>
                  </a:cubicBezTo>
                  <a:cubicBezTo>
                    <a:pt x="790194" y="121729"/>
                    <a:pt x="740569" y="113347"/>
                    <a:pt x="693325" y="116967"/>
                  </a:cubicBezTo>
                  <a:cubicBezTo>
                    <a:pt x="655225" y="119920"/>
                    <a:pt x="617696" y="126968"/>
                    <a:pt x="580358" y="134017"/>
                  </a:cubicBezTo>
                  <a:cubicBezTo>
                    <a:pt x="497681" y="149543"/>
                    <a:pt x="415099" y="165163"/>
                    <a:pt x="332422" y="180689"/>
                  </a:cubicBezTo>
                  <a:cubicBezTo>
                    <a:pt x="259366" y="194405"/>
                    <a:pt x="186690" y="207931"/>
                    <a:pt x="110871" y="196787"/>
                  </a:cubicBezTo>
                  <a:cubicBezTo>
                    <a:pt x="232410" y="162973"/>
                    <a:pt x="355378" y="134112"/>
                    <a:pt x="479393" y="110299"/>
                  </a:cubicBezTo>
                  <a:cubicBezTo>
                    <a:pt x="541401" y="98393"/>
                    <a:pt x="603599" y="87630"/>
                    <a:pt x="666179" y="78200"/>
                  </a:cubicBezTo>
                  <a:cubicBezTo>
                    <a:pt x="696278" y="73628"/>
                    <a:pt x="726281" y="68009"/>
                    <a:pt x="756856" y="67246"/>
                  </a:cubicBezTo>
                  <a:cubicBezTo>
                    <a:pt x="788956" y="66485"/>
                    <a:pt x="820960" y="65151"/>
                    <a:pt x="852964" y="63437"/>
                  </a:cubicBezTo>
                  <a:cubicBezTo>
                    <a:pt x="879824" y="61913"/>
                    <a:pt x="906685" y="60103"/>
                    <a:pt x="933450" y="58007"/>
                  </a:cubicBezTo>
                  <a:cubicBezTo>
                    <a:pt x="954596" y="56293"/>
                    <a:pt x="975741" y="54388"/>
                    <a:pt x="997172" y="56388"/>
                  </a:cubicBezTo>
                  <a:cubicBezTo>
                    <a:pt x="1001839" y="56769"/>
                    <a:pt x="1006697" y="57436"/>
                    <a:pt x="1011269" y="56197"/>
                  </a:cubicBezTo>
                  <a:cubicBezTo>
                    <a:pt x="1015746" y="55054"/>
                    <a:pt x="1019937" y="51626"/>
                    <a:pt x="1021175" y="46387"/>
                  </a:cubicBezTo>
                  <a:cubicBezTo>
                    <a:pt x="1021175" y="46577"/>
                    <a:pt x="979265" y="41529"/>
                    <a:pt x="975360" y="41434"/>
                  </a:cubicBezTo>
                  <a:cubicBezTo>
                    <a:pt x="960882" y="40957"/>
                    <a:pt x="946404" y="42386"/>
                    <a:pt x="932021" y="41815"/>
                  </a:cubicBezTo>
                  <a:cubicBezTo>
                    <a:pt x="899922" y="40577"/>
                    <a:pt x="867727" y="41434"/>
                    <a:pt x="835723" y="41434"/>
                  </a:cubicBezTo>
                  <a:cubicBezTo>
                    <a:pt x="771144" y="41243"/>
                    <a:pt x="706660" y="41243"/>
                    <a:pt x="642176" y="41434"/>
                  </a:cubicBezTo>
                  <a:cubicBezTo>
                    <a:pt x="593979" y="41624"/>
                    <a:pt x="52102" y="139732"/>
                    <a:pt x="146590" y="53435"/>
                  </a:cubicBezTo>
                  <a:cubicBezTo>
                    <a:pt x="163925" y="37624"/>
                    <a:pt x="284988" y="20003"/>
                    <a:pt x="359188" y="7144"/>
                  </a:cubicBezTo>
                  <a:lnTo>
                    <a:pt x="56198" y="7144"/>
                  </a:lnTo>
                  <a:cubicBezTo>
                    <a:pt x="25908" y="10763"/>
                    <a:pt x="10287" y="37529"/>
                    <a:pt x="7239" y="70199"/>
                  </a:cubicBezTo>
                  <a:lnTo>
                    <a:pt x="7239" y="90773"/>
                  </a:lnTo>
                  <a:lnTo>
                    <a:pt x="86201" y="125539"/>
                  </a:lnTo>
                  <a:lnTo>
                    <a:pt x="7144" y="125539"/>
                  </a:lnTo>
                  <a:lnTo>
                    <a:pt x="7144" y="228314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32C13A0-02B4-4D09-A1C8-74671058FA0C}"/>
                </a:ext>
              </a:extLst>
            </p:cNvPr>
            <p:cNvSpPr/>
            <p:nvPr/>
          </p:nvSpPr>
          <p:spPr>
            <a:xfrm>
              <a:off x="1000354" y="3296617"/>
              <a:ext cx="1476375" cy="190500"/>
            </a:xfrm>
            <a:custGeom>
              <a:avLst/>
              <a:gdLst>
                <a:gd name="connsiteX0" fmla="*/ 825627 w 1476375"/>
                <a:gd name="connsiteY0" fmla="*/ 184975 h 190500"/>
                <a:gd name="connsiteX1" fmla="*/ 836867 w 1476375"/>
                <a:gd name="connsiteY1" fmla="*/ 180784 h 190500"/>
                <a:gd name="connsiteX2" fmla="*/ 494348 w 1476375"/>
                <a:gd name="connsiteY2" fmla="*/ 166402 h 190500"/>
                <a:gd name="connsiteX3" fmla="*/ 437483 w 1476375"/>
                <a:gd name="connsiteY3" fmla="*/ 166306 h 190500"/>
                <a:gd name="connsiteX4" fmla="*/ 433007 w 1476375"/>
                <a:gd name="connsiteY4" fmla="*/ 166688 h 190500"/>
                <a:gd name="connsiteX5" fmla="*/ 386429 w 1476375"/>
                <a:gd name="connsiteY5" fmla="*/ 174022 h 190500"/>
                <a:gd name="connsiteX6" fmla="*/ 239649 w 1476375"/>
                <a:gd name="connsiteY6" fmla="*/ 183261 h 190500"/>
                <a:gd name="connsiteX7" fmla="*/ 242506 w 1476375"/>
                <a:gd name="connsiteY7" fmla="*/ 184975 h 190500"/>
                <a:gd name="connsiteX8" fmla="*/ 55055 w 1476375"/>
                <a:gd name="connsiteY8" fmla="*/ 184785 h 190500"/>
                <a:gd name="connsiteX9" fmla="*/ 28194 w 1476375"/>
                <a:gd name="connsiteY9" fmla="*/ 171450 h 190500"/>
                <a:gd name="connsiteX10" fmla="*/ 55435 w 1476375"/>
                <a:gd name="connsiteY10" fmla="*/ 168783 h 190500"/>
                <a:gd name="connsiteX11" fmla="*/ 136779 w 1476375"/>
                <a:gd name="connsiteY11" fmla="*/ 156210 h 190500"/>
                <a:gd name="connsiteX12" fmla="*/ 177070 w 1476375"/>
                <a:gd name="connsiteY12" fmla="*/ 146780 h 190500"/>
                <a:gd name="connsiteX13" fmla="*/ 15621 w 1476375"/>
                <a:gd name="connsiteY13" fmla="*/ 153829 h 190500"/>
                <a:gd name="connsiteX14" fmla="*/ 7239 w 1476375"/>
                <a:gd name="connsiteY14" fmla="*/ 118967 h 190500"/>
                <a:gd name="connsiteX15" fmla="*/ 226028 w 1476375"/>
                <a:gd name="connsiteY15" fmla="*/ 113252 h 190500"/>
                <a:gd name="connsiteX16" fmla="*/ 360902 w 1476375"/>
                <a:gd name="connsiteY16" fmla="*/ 103537 h 190500"/>
                <a:gd name="connsiteX17" fmla="*/ 489299 w 1476375"/>
                <a:gd name="connsiteY17" fmla="*/ 100870 h 190500"/>
                <a:gd name="connsiteX18" fmla="*/ 592360 w 1476375"/>
                <a:gd name="connsiteY18" fmla="*/ 110299 h 190500"/>
                <a:gd name="connsiteX19" fmla="*/ 819531 w 1476375"/>
                <a:gd name="connsiteY19" fmla="*/ 138874 h 190500"/>
                <a:gd name="connsiteX20" fmla="*/ 1019747 w 1476375"/>
                <a:gd name="connsiteY20" fmla="*/ 142684 h 190500"/>
                <a:gd name="connsiteX21" fmla="*/ 680180 w 1476375"/>
                <a:gd name="connsiteY21" fmla="*/ 85630 h 190500"/>
                <a:gd name="connsiteX22" fmla="*/ 509302 w 1476375"/>
                <a:gd name="connsiteY22" fmla="*/ 66675 h 190500"/>
                <a:gd name="connsiteX23" fmla="*/ 426815 w 1476375"/>
                <a:gd name="connsiteY23" fmla="*/ 61436 h 190500"/>
                <a:gd name="connsiteX24" fmla="*/ 340328 w 1476375"/>
                <a:gd name="connsiteY24" fmla="*/ 62484 h 190500"/>
                <a:gd name="connsiteX25" fmla="*/ 248984 w 1476375"/>
                <a:gd name="connsiteY25" fmla="*/ 74581 h 190500"/>
                <a:gd name="connsiteX26" fmla="*/ 7144 w 1476375"/>
                <a:gd name="connsiteY26" fmla="*/ 85154 h 190500"/>
                <a:gd name="connsiteX27" fmla="*/ 7144 w 1476375"/>
                <a:gd name="connsiteY27" fmla="*/ 55816 h 190500"/>
                <a:gd name="connsiteX28" fmla="*/ 199073 w 1476375"/>
                <a:gd name="connsiteY28" fmla="*/ 65913 h 190500"/>
                <a:gd name="connsiteX29" fmla="*/ 267176 w 1476375"/>
                <a:gd name="connsiteY29" fmla="*/ 47625 h 190500"/>
                <a:gd name="connsiteX30" fmla="*/ 353378 w 1476375"/>
                <a:gd name="connsiteY30" fmla="*/ 42958 h 190500"/>
                <a:gd name="connsiteX31" fmla="*/ 526828 w 1476375"/>
                <a:gd name="connsiteY31" fmla="*/ 34195 h 190500"/>
                <a:gd name="connsiteX32" fmla="*/ 972122 w 1476375"/>
                <a:gd name="connsiteY32" fmla="*/ 22098 h 190500"/>
                <a:gd name="connsiteX33" fmla="*/ 1420463 w 1476375"/>
                <a:gd name="connsiteY33" fmla="*/ 7144 h 190500"/>
                <a:gd name="connsiteX34" fmla="*/ 1447419 w 1476375"/>
                <a:gd name="connsiteY34" fmla="*/ 19240 h 190500"/>
                <a:gd name="connsiteX35" fmla="*/ 1459992 w 1476375"/>
                <a:gd name="connsiteY35" fmla="*/ 18097 h 190500"/>
                <a:gd name="connsiteX36" fmla="*/ 1474946 w 1476375"/>
                <a:gd name="connsiteY36" fmla="*/ 43339 h 190500"/>
                <a:gd name="connsiteX37" fmla="*/ 1204436 w 1476375"/>
                <a:gd name="connsiteY37" fmla="*/ 60198 h 190500"/>
                <a:gd name="connsiteX38" fmla="*/ 1474946 w 1476375"/>
                <a:gd name="connsiteY38" fmla="*/ 93916 h 190500"/>
                <a:gd name="connsiteX39" fmla="*/ 1474946 w 1476375"/>
                <a:gd name="connsiteY39" fmla="*/ 112681 h 190500"/>
                <a:gd name="connsiteX40" fmla="*/ 1361123 w 1476375"/>
                <a:gd name="connsiteY40" fmla="*/ 184880 h 190500"/>
                <a:gd name="connsiteX41" fmla="*/ 1335024 w 1476375"/>
                <a:gd name="connsiteY41" fmla="*/ 184880 h 190500"/>
                <a:gd name="connsiteX42" fmla="*/ 825627 w 1476375"/>
                <a:gd name="connsiteY42" fmla="*/ 18488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76375" h="190500">
                  <a:moveTo>
                    <a:pt x="825627" y="184975"/>
                  </a:moveTo>
                  <a:cubicBezTo>
                    <a:pt x="829437" y="183737"/>
                    <a:pt x="833152" y="182308"/>
                    <a:pt x="836867" y="180784"/>
                  </a:cubicBezTo>
                  <a:cubicBezTo>
                    <a:pt x="722662" y="175927"/>
                    <a:pt x="608552" y="171164"/>
                    <a:pt x="494348" y="166402"/>
                  </a:cubicBezTo>
                  <a:cubicBezTo>
                    <a:pt x="475488" y="165640"/>
                    <a:pt x="456438" y="164782"/>
                    <a:pt x="437483" y="166306"/>
                  </a:cubicBezTo>
                  <a:cubicBezTo>
                    <a:pt x="435959" y="166402"/>
                    <a:pt x="434435" y="166592"/>
                    <a:pt x="433007" y="166688"/>
                  </a:cubicBezTo>
                  <a:cubicBezTo>
                    <a:pt x="417386" y="168211"/>
                    <a:pt x="401955" y="171450"/>
                    <a:pt x="386429" y="174022"/>
                  </a:cubicBezTo>
                  <a:cubicBezTo>
                    <a:pt x="338042" y="181927"/>
                    <a:pt x="288703" y="182594"/>
                    <a:pt x="239649" y="183261"/>
                  </a:cubicBezTo>
                  <a:cubicBezTo>
                    <a:pt x="240602" y="183832"/>
                    <a:pt x="241554" y="184404"/>
                    <a:pt x="242506" y="184975"/>
                  </a:cubicBezTo>
                  <a:lnTo>
                    <a:pt x="55055" y="184785"/>
                  </a:lnTo>
                  <a:cubicBezTo>
                    <a:pt x="43720" y="182975"/>
                    <a:pt x="34862" y="178498"/>
                    <a:pt x="28194" y="171450"/>
                  </a:cubicBezTo>
                  <a:cubicBezTo>
                    <a:pt x="44291" y="170307"/>
                    <a:pt x="39338" y="170593"/>
                    <a:pt x="55435" y="168783"/>
                  </a:cubicBezTo>
                  <a:cubicBezTo>
                    <a:pt x="82677" y="165830"/>
                    <a:pt x="109823" y="161734"/>
                    <a:pt x="136779" y="156210"/>
                  </a:cubicBezTo>
                  <a:cubicBezTo>
                    <a:pt x="150209" y="153448"/>
                    <a:pt x="163830" y="150685"/>
                    <a:pt x="177070" y="146780"/>
                  </a:cubicBezTo>
                  <a:cubicBezTo>
                    <a:pt x="210979" y="136684"/>
                    <a:pt x="133160" y="145161"/>
                    <a:pt x="15621" y="153829"/>
                  </a:cubicBezTo>
                  <a:cubicBezTo>
                    <a:pt x="10478" y="143351"/>
                    <a:pt x="7906" y="131731"/>
                    <a:pt x="7239" y="118967"/>
                  </a:cubicBezTo>
                  <a:cubicBezTo>
                    <a:pt x="110776" y="119253"/>
                    <a:pt x="199263" y="118777"/>
                    <a:pt x="226028" y="113252"/>
                  </a:cubicBezTo>
                  <a:cubicBezTo>
                    <a:pt x="268510" y="104584"/>
                    <a:pt x="317754" y="97631"/>
                    <a:pt x="360902" y="103537"/>
                  </a:cubicBezTo>
                  <a:cubicBezTo>
                    <a:pt x="403003" y="109252"/>
                    <a:pt x="446437" y="99917"/>
                    <a:pt x="489299" y="100870"/>
                  </a:cubicBezTo>
                  <a:cubicBezTo>
                    <a:pt x="523780" y="101632"/>
                    <a:pt x="558070" y="105918"/>
                    <a:pt x="592360" y="110299"/>
                  </a:cubicBezTo>
                  <a:cubicBezTo>
                    <a:pt x="668084" y="119824"/>
                    <a:pt x="743807" y="129349"/>
                    <a:pt x="819531" y="138874"/>
                  </a:cubicBezTo>
                  <a:cubicBezTo>
                    <a:pt x="886492" y="147352"/>
                    <a:pt x="953072" y="155448"/>
                    <a:pt x="1019747" y="142684"/>
                  </a:cubicBezTo>
                  <a:cubicBezTo>
                    <a:pt x="907161" y="119348"/>
                    <a:pt x="793813" y="100298"/>
                    <a:pt x="680180" y="85630"/>
                  </a:cubicBezTo>
                  <a:cubicBezTo>
                    <a:pt x="623316" y="78200"/>
                    <a:pt x="566357" y="71914"/>
                    <a:pt x="509302" y="66675"/>
                  </a:cubicBezTo>
                  <a:cubicBezTo>
                    <a:pt x="481870" y="64103"/>
                    <a:pt x="454343" y="60674"/>
                    <a:pt x="426815" y="61436"/>
                  </a:cubicBezTo>
                  <a:cubicBezTo>
                    <a:pt x="397955" y="62198"/>
                    <a:pt x="369094" y="62579"/>
                    <a:pt x="340328" y="62484"/>
                  </a:cubicBezTo>
                  <a:cubicBezTo>
                    <a:pt x="316040" y="62389"/>
                    <a:pt x="273272" y="75152"/>
                    <a:pt x="248984" y="74581"/>
                  </a:cubicBezTo>
                  <a:cubicBezTo>
                    <a:pt x="210502" y="72485"/>
                    <a:pt x="112967" y="78867"/>
                    <a:pt x="7144" y="85154"/>
                  </a:cubicBezTo>
                  <a:lnTo>
                    <a:pt x="7144" y="55816"/>
                  </a:lnTo>
                  <a:cubicBezTo>
                    <a:pt x="62389" y="58007"/>
                    <a:pt x="125921" y="61341"/>
                    <a:pt x="199073" y="65913"/>
                  </a:cubicBezTo>
                  <a:cubicBezTo>
                    <a:pt x="212027" y="64865"/>
                    <a:pt x="254413" y="48673"/>
                    <a:pt x="267176" y="47625"/>
                  </a:cubicBezTo>
                  <a:cubicBezTo>
                    <a:pt x="295846" y="45148"/>
                    <a:pt x="324707" y="44386"/>
                    <a:pt x="353378" y="42958"/>
                  </a:cubicBezTo>
                  <a:cubicBezTo>
                    <a:pt x="411194" y="39910"/>
                    <a:pt x="469011" y="36957"/>
                    <a:pt x="526828" y="34195"/>
                  </a:cubicBezTo>
                  <a:cubicBezTo>
                    <a:pt x="569976" y="32099"/>
                    <a:pt x="1066133" y="91345"/>
                    <a:pt x="972122" y="22098"/>
                  </a:cubicBezTo>
                  <a:cubicBezTo>
                    <a:pt x="923925" y="-13335"/>
                    <a:pt x="215741" y="28861"/>
                    <a:pt x="1420463" y="7144"/>
                  </a:cubicBezTo>
                  <a:lnTo>
                    <a:pt x="1447419" y="19240"/>
                  </a:lnTo>
                  <a:lnTo>
                    <a:pt x="1459992" y="18097"/>
                  </a:lnTo>
                  <a:lnTo>
                    <a:pt x="1474946" y="43339"/>
                  </a:lnTo>
                  <a:cubicBezTo>
                    <a:pt x="1368933" y="54578"/>
                    <a:pt x="1210913" y="49816"/>
                    <a:pt x="1204436" y="60198"/>
                  </a:cubicBezTo>
                  <a:cubicBezTo>
                    <a:pt x="1185005" y="91440"/>
                    <a:pt x="1381887" y="93821"/>
                    <a:pt x="1474946" y="93916"/>
                  </a:cubicBezTo>
                  <a:lnTo>
                    <a:pt x="1474946" y="112681"/>
                  </a:lnTo>
                  <a:cubicBezTo>
                    <a:pt x="1478566" y="149542"/>
                    <a:pt x="1448181" y="175927"/>
                    <a:pt x="1361123" y="184880"/>
                  </a:cubicBezTo>
                  <a:lnTo>
                    <a:pt x="1335024" y="184880"/>
                  </a:lnTo>
                  <a:lnTo>
                    <a:pt x="825627" y="184880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2A508A0-A4A1-43D8-8EF7-ABD1C2EA3A70}"/>
                </a:ext>
              </a:extLst>
            </p:cNvPr>
            <p:cNvSpPr/>
            <p:nvPr/>
          </p:nvSpPr>
          <p:spPr>
            <a:xfrm>
              <a:off x="1777975" y="3080304"/>
              <a:ext cx="695325" cy="123825"/>
            </a:xfrm>
            <a:custGeom>
              <a:avLst/>
              <a:gdLst>
                <a:gd name="connsiteX0" fmla="*/ 7144 w 695325"/>
                <a:gd name="connsiteY0" fmla="*/ 7334 h 123825"/>
                <a:gd name="connsiteX1" fmla="*/ 20193 w 695325"/>
                <a:gd name="connsiteY1" fmla="*/ 7334 h 123825"/>
                <a:gd name="connsiteX2" fmla="*/ 7144 w 695325"/>
                <a:gd name="connsiteY2" fmla="*/ 7334 h 123825"/>
                <a:gd name="connsiteX3" fmla="*/ 7144 w 695325"/>
                <a:gd name="connsiteY3" fmla="*/ 7334 h 123825"/>
                <a:gd name="connsiteX4" fmla="*/ 145066 w 695325"/>
                <a:gd name="connsiteY4" fmla="*/ 7334 h 123825"/>
                <a:gd name="connsiteX5" fmla="*/ 135160 w 695325"/>
                <a:gd name="connsiteY5" fmla="*/ 17240 h 123825"/>
                <a:gd name="connsiteX6" fmla="*/ 255746 w 695325"/>
                <a:gd name="connsiteY6" fmla="*/ 7334 h 123825"/>
                <a:gd name="connsiteX7" fmla="*/ 145066 w 695325"/>
                <a:gd name="connsiteY7" fmla="*/ 7334 h 123825"/>
                <a:gd name="connsiteX8" fmla="*/ 145066 w 695325"/>
                <a:gd name="connsiteY8" fmla="*/ 7334 h 123825"/>
                <a:gd name="connsiteX9" fmla="*/ 380524 w 695325"/>
                <a:gd name="connsiteY9" fmla="*/ 7144 h 123825"/>
                <a:gd name="connsiteX10" fmla="*/ 396335 w 695325"/>
                <a:gd name="connsiteY10" fmla="*/ 10954 h 123825"/>
                <a:gd name="connsiteX11" fmla="*/ 388239 w 695325"/>
                <a:gd name="connsiteY11" fmla="*/ 25241 h 123825"/>
                <a:gd name="connsiteX12" fmla="*/ 363188 w 695325"/>
                <a:gd name="connsiteY12" fmla="*/ 30099 h 123825"/>
                <a:gd name="connsiteX13" fmla="*/ 360045 w 695325"/>
                <a:gd name="connsiteY13" fmla="*/ 39053 h 123825"/>
                <a:gd name="connsiteX14" fmla="*/ 370713 w 695325"/>
                <a:gd name="connsiteY14" fmla="*/ 45149 h 123825"/>
                <a:gd name="connsiteX15" fmla="*/ 455390 w 695325"/>
                <a:gd name="connsiteY15" fmla="*/ 47244 h 123825"/>
                <a:gd name="connsiteX16" fmla="*/ 606457 w 695325"/>
                <a:gd name="connsiteY16" fmla="*/ 51054 h 123825"/>
                <a:gd name="connsiteX17" fmla="*/ 688753 w 695325"/>
                <a:gd name="connsiteY17" fmla="*/ 47244 h 123825"/>
                <a:gd name="connsiteX18" fmla="*/ 692753 w 695325"/>
                <a:gd name="connsiteY18" fmla="*/ 47339 h 123825"/>
                <a:gd name="connsiteX19" fmla="*/ 645033 w 695325"/>
                <a:gd name="connsiteY19" fmla="*/ 7144 h 123825"/>
                <a:gd name="connsiteX20" fmla="*/ 380524 w 695325"/>
                <a:gd name="connsiteY20" fmla="*/ 7144 h 123825"/>
                <a:gd name="connsiteX21" fmla="*/ 380524 w 695325"/>
                <a:gd name="connsiteY21" fmla="*/ 7144 h 123825"/>
                <a:gd name="connsiteX22" fmla="*/ 697516 w 695325"/>
                <a:gd name="connsiteY22" fmla="*/ 96107 h 123825"/>
                <a:gd name="connsiteX23" fmla="*/ 685324 w 695325"/>
                <a:gd name="connsiteY23" fmla="*/ 96679 h 123825"/>
                <a:gd name="connsiteX24" fmla="*/ 589121 w 695325"/>
                <a:gd name="connsiteY24" fmla="*/ 100298 h 123825"/>
                <a:gd name="connsiteX25" fmla="*/ 508635 w 695325"/>
                <a:gd name="connsiteY25" fmla="*/ 105537 h 123825"/>
                <a:gd name="connsiteX26" fmla="*/ 444913 w 695325"/>
                <a:gd name="connsiteY26" fmla="*/ 106966 h 123825"/>
                <a:gd name="connsiteX27" fmla="*/ 430816 w 695325"/>
                <a:gd name="connsiteY27" fmla="*/ 107156 h 123825"/>
                <a:gd name="connsiteX28" fmla="*/ 420910 w 695325"/>
                <a:gd name="connsiteY28" fmla="*/ 116967 h 123825"/>
                <a:gd name="connsiteX29" fmla="*/ 466725 w 695325"/>
                <a:gd name="connsiteY29" fmla="*/ 122015 h 123825"/>
                <a:gd name="connsiteX30" fmla="*/ 510064 w 695325"/>
                <a:gd name="connsiteY30" fmla="*/ 121729 h 123825"/>
                <a:gd name="connsiteX31" fmla="*/ 606362 w 695325"/>
                <a:gd name="connsiteY31" fmla="*/ 122396 h 123825"/>
                <a:gd name="connsiteX32" fmla="*/ 697516 w 695325"/>
                <a:gd name="connsiteY32" fmla="*/ 122777 h 123825"/>
                <a:gd name="connsiteX33" fmla="*/ 697516 w 695325"/>
                <a:gd name="connsiteY33" fmla="*/ 961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95325" h="123825">
                  <a:moveTo>
                    <a:pt x="7144" y="7334"/>
                  </a:moveTo>
                  <a:cubicBezTo>
                    <a:pt x="15145" y="7906"/>
                    <a:pt x="18764" y="7906"/>
                    <a:pt x="20193" y="7334"/>
                  </a:cubicBezTo>
                  <a:lnTo>
                    <a:pt x="7144" y="7334"/>
                  </a:lnTo>
                  <a:lnTo>
                    <a:pt x="7144" y="7334"/>
                  </a:lnTo>
                  <a:close/>
                  <a:moveTo>
                    <a:pt x="145066" y="7334"/>
                  </a:moveTo>
                  <a:cubicBezTo>
                    <a:pt x="134969" y="11621"/>
                    <a:pt x="128873" y="15335"/>
                    <a:pt x="135160" y="17240"/>
                  </a:cubicBezTo>
                  <a:cubicBezTo>
                    <a:pt x="151924" y="18288"/>
                    <a:pt x="205550" y="12287"/>
                    <a:pt x="255746" y="7334"/>
                  </a:cubicBezTo>
                  <a:lnTo>
                    <a:pt x="145066" y="7334"/>
                  </a:lnTo>
                  <a:lnTo>
                    <a:pt x="145066" y="7334"/>
                  </a:lnTo>
                  <a:close/>
                  <a:moveTo>
                    <a:pt x="380524" y="7144"/>
                  </a:moveTo>
                  <a:cubicBezTo>
                    <a:pt x="385953" y="8192"/>
                    <a:pt x="391001" y="9525"/>
                    <a:pt x="396335" y="10954"/>
                  </a:cubicBezTo>
                  <a:cubicBezTo>
                    <a:pt x="417671" y="16383"/>
                    <a:pt x="400241" y="25527"/>
                    <a:pt x="388239" y="25241"/>
                  </a:cubicBezTo>
                  <a:cubicBezTo>
                    <a:pt x="379476" y="25051"/>
                    <a:pt x="369856" y="24098"/>
                    <a:pt x="363188" y="30099"/>
                  </a:cubicBezTo>
                  <a:cubicBezTo>
                    <a:pt x="360902" y="32195"/>
                    <a:pt x="358997" y="35624"/>
                    <a:pt x="360045" y="39053"/>
                  </a:cubicBezTo>
                  <a:cubicBezTo>
                    <a:pt x="361379" y="43815"/>
                    <a:pt x="366617" y="45053"/>
                    <a:pt x="370713" y="45149"/>
                  </a:cubicBezTo>
                  <a:cubicBezTo>
                    <a:pt x="399002" y="46196"/>
                    <a:pt x="427101" y="42767"/>
                    <a:pt x="455390" y="47244"/>
                  </a:cubicBezTo>
                  <a:cubicBezTo>
                    <a:pt x="503682" y="54959"/>
                    <a:pt x="559308" y="60293"/>
                    <a:pt x="606457" y="51054"/>
                  </a:cubicBezTo>
                  <a:cubicBezTo>
                    <a:pt x="633032" y="45815"/>
                    <a:pt x="660845" y="46482"/>
                    <a:pt x="688753" y="47244"/>
                  </a:cubicBezTo>
                  <a:cubicBezTo>
                    <a:pt x="690086" y="47244"/>
                    <a:pt x="693325" y="48959"/>
                    <a:pt x="692753" y="47339"/>
                  </a:cubicBezTo>
                  <a:cubicBezTo>
                    <a:pt x="684562" y="24670"/>
                    <a:pt x="671036" y="8477"/>
                    <a:pt x="645033" y="7144"/>
                  </a:cubicBezTo>
                  <a:lnTo>
                    <a:pt x="380524" y="7144"/>
                  </a:lnTo>
                  <a:lnTo>
                    <a:pt x="380524" y="7144"/>
                  </a:lnTo>
                  <a:close/>
                  <a:moveTo>
                    <a:pt x="697516" y="96107"/>
                  </a:moveTo>
                  <a:cubicBezTo>
                    <a:pt x="693420" y="96393"/>
                    <a:pt x="689420" y="96584"/>
                    <a:pt x="685324" y="96679"/>
                  </a:cubicBezTo>
                  <a:cubicBezTo>
                    <a:pt x="653225" y="97441"/>
                    <a:pt x="621221" y="98584"/>
                    <a:pt x="589121" y="100298"/>
                  </a:cubicBezTo>
                  <a:cubicBezTo>
                    <a:pt x="562261" y="101727"/>
                    <a:pt x="535400" y="103442"/>
                    <a:pt x="508635" y="105537"/>
                  </a:cubicBezTo>
                  <a:cubicBezTo>
                    <a:pt x="487490" y="107156"/>
                    <a:pt x="466249" y="108966"/>
                    <a:pt x="444913" y="106966"/>
                  </a:cubicBezTo>
                  <a:cubicBezTo>
                    <a:pt x="440150" y="106585"/>
                    <a:pt x="435388" y="105918"/>
                    <a:pt x="430816" y="107156"/>
                  </a:cubicBezTo>
                  <a:cubicBezTo>
                    <a:pt x="426339" y="108299"/>
                    <a:pt x="422148" y="111728"/>
                    <a:pt x="420910" y="116967"/>
                  </a:cubicBezTo>
                  <a:cubicBezTo>
                    <a:pt x="420910" y="116777"/>
                    <a:pt x="462725" y="121920"/>
                    <a:pt x="466725" y="122015"/>
                  </a:cubicBezTo>
                  <a:cubicBezTo>
                    <a:pt x="481203" y="122492"/>
                    <a:pt x="495681" y="121158"/>
                    <a:pt x="510064" y="121729"/>
                  </a:cubicBezTo>
                  <a:cubicBezTo>
                    <a:pt x="542163" y="123063"/>
                    <a:pt x="574358" y="122206"/>
                    <a:pt x="606362" y="122396"/>
                  </a:cubicBezTo>
                  <a:cubicBezTo>
                    <a:pt x="636746" y="122587"/>
                    <a:pt x="667131" y="122682"/>
                    <a:pt x="697516" y="122777"/>
                  </a:cubicBezTo>
                  <a:lnTo>
                    <a:pt x="697516" y="9610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07F501A-CDB1-4CCF-B893-F53F7692FF6B}"/>
                </a:ext>
              </a:extLst>
            </p:cNvPr>
            <p:cNvSpPr/>
            <p:nvPr/>
          </p:nvSpPr>
          <p:spPr>
            <a:xfrm>
              <a:off x="1182264" y="2626152"/>
              <a:ext cx="1095375" cy="762000"/>
            </a:xfrm>
            <a:custGeom>
              <a:avLst/>
              <a:gdLst>
                <a:gd name="connsiteX0" fmla="*/ 53357 w 1095375"/>
                <a:gd name="connsiteY0" fmla="*/ 7144 h 762000"/>
                <a:gd name="connsiteX1" fmla="*/ 1068341 w 1095375"/>
                <a:gd name="connsiteY1" fmla="*/ 16193 h 762000"/>
                <a:gd name="connsiteX2" fmla="*/ 1068341 w 1095375"/>
                <a:gd name="connsiteY2" fmla="*/ 760095 h 762000"/>
                <a:gd name="connsiteX3" fmla="*/ 53357 w 1095375"/>
                <a:gd name="connsiteY3" fmla="*/ 731044 h 762000"/>
                <a:gd name="connsiteX4" fmla="*/ 53357 w 1095375"/>
                <a:gd name="connsiteY4" fmla="*/ 714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762000">
                  <a:moveTo>
                    <a:pt x="53357" y="7144"/>
                  </a:moveTo>
                  <a:lnTo>
                    <a:pt x="1068341" y="16193"/>
                  </a:lnTo>
                  <a:cubicBezTo>
                    <a:pt x="1095773" y="263938"/>
                    <a:pt x="1107584" y="528066"/>
                    <a:pt x="1068341" y="760095"/>
                  </a:cubicBezTo>
                  <a:lnTo>
                    <a:pt x="53357" y="731044"/>
                  </a:lnTo>
                  <a:cubicBezTo>
                    <a:pt x="-11317" y="513874"/>
                    <a:pt x="-5126" y="270320"/>
                    <a:pt x="53357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25E6CB1-96D1-454A-94E0-586ADA0EA871}"/>
                </a:ext>
              </a:extLst>
            </p:cNvPr>
            <p:cNvSpPr/>
            <p:nvPr/>
          </p:nvSpPr>
          <p:spPr>
            <a:xfrm>
              <a:off x="1236669" y="263939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17EA16B-B525-4976-BC81-0801382FDD05}"/>
                </a:ext>
              </a:extLst>
            </p:cNvPr>
            <p:cNvSpPr/>
            <p:nvPr/>
          </p:nvSpPr>
          <p:spPr>
            <a:xfrm>
              <a:off x="1246480" y="2649012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4" y="29432"/>
                    <a:pt x="29623" y="24479"/>
                    <a:pt x="29623" y="18288"/>
                  </a:cubicBezTo>
                  <a:cubicBezTo>
                    <a:pt x="29623" y="12192"/>
                    <a:pt x="24574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811838A-56E8-4C91-AEA9-F3E211DE3084}"/>
                </a:ext>
              </a:extLst>
            </p:cNvPr>
            <p:cNvSpPr/>
            <p:nvPr/>
          </p:nvSpPr>
          <p:spPr>
            <a:xfrm>
              <a:off x="2182501" y="265844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804DD1-53E9-441F-81CD-7579009F9354}"/>
                </a:ext>
              </a:extLst>
            </p:cNvPr>
            <p:cNvSpPr/>
            <p:nvPr/>
          </p:nvSpPr>
          <p:spPr>
            <a:xfrm>
              <a:off x="2192312" y="2667967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63E781F-6C0F-48D2-A0B1-F544A967236C}"/>
                </a:ext>
              </a:extLst>
            </p:cNvPr>
            <p:cNvSpPr/>
            <p:nvPr/>
          </p:nvSpPr>
          <p:spPr>
            <a:xfrm>
              <a:off x="2190788" y="3320810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C85DD42-25F5-4B85-B554-6109714F0D97}"/>
                </a:ext>
              </a:extLst>
            </p:cNvPr>
            <p:cNvSpPr/>
            <p:nvPr/>
          </p:nvSpPr>
          <p:spPr>
            <a:xfrm>
              <a:off x="2200599" y="3330335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35030BC-C24A-49F8-9663-BC63EF1A14CE}"/>
                </a:ext>
              </a:extLst>
            </p:cNvPr>
            <p:cNvSpPr/>
            <p:nvPr/>
          </p:nvSpPr>
          <p:spPr>
            <a:xfrm>
              <a:off x="1234859" y="3297664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B2EE8F6-F62A-466B-8BA7-ADF4A3FF736B}"/>
                </a:ext>
              </a:extLst>
            </p:cNvPr>
            <p:cNvSpPr/>
            <p:nvPr/>
          </p:nvSpPr>
          <p:spPr>
            <a:xfrm>
              <a:off x="1244670" y="3307189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4234F39-1834-4A4B-9BFC-4D3211DF2093}"/>
                </a:ext>
              </a:extLst>
            </p:cNvPr>
            <p:cNvSpPr/>
            <p:nvPr/>
          </p:nvSpPr>
          <p:spPr>
            <a:xfrm>
              <a:off x="1971688" y="3855646"/>
              <a:ext cx="542925" cy="257175"/>
            </a:xfrm>
            <a:custGeom>
              <a:avLst/>
              <a:gdLst>
                <a:gd name="connsiteX0" fmla="*/ 128993 w 542925"/>
                <a:gd name="connsiteY0" fmla="*/ 19805 h 257175"/>
                <a:gd name="connsiteX1" fmla="*/ 339496 w 542925"/>
                <a:gd name="connsiteY1" fmla="*/ 97910 h 257175"/>
                <a:gd name="connsiteX2" fmla="*/ 533044 w 542925"/>
                <a:gd name="connsiteY2" fmla="*/ 206495 h 257175"/>
                <a:gd name="connsiteX3" fmla="*/ 458177 w 542925"/>
                <a:gd name="connsiteY3" fmla="*/ 229926 h 257175"/>
                <a:gd name="connsiteX4" fmla="*/ 205384 w 542925"/>
                <a:gd name="connsiteY4" fmla="*/ 235070 h 257175"/>
                <a:gd name="connsiteX5" fmla="*/ 154044 w 542925"/>
                <a:gd name="connsiteY5" fmla="*/ 228498 h 257175"/>
                <a:gd name="connsiteX6" fmla="*/ 93084 w 542925"/>
                <a:gd name="connsiteY6" fmla="*/ 152107 h 257175"/>
                <a:gd name="connsiteX7" fmla="*/ 128993 w 542925"/>
                <a:gd name="connsiteY7" fmla="*/ 1980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925" h="257175">
                  <a:moveTo>
                    <a:pt x="128993" y="19805"/>
                  </a:moveTo>
                  <a:cubicBezTo>
                    <a:pt x="222053" y="170681"/>
                    <a:pt x="208241" y="-48299"/>
                    <a:pt x="339496" y="97910"/>
                  </a:cubicBezTo>
                  <a:cubicBezTo>
                    <a:pt x="403218" y="168871"/>
                    <a:pt x="428840" y="201923"/>
                    <a:pt x="533044" y="206495"/>
                  </a:cubicBezTo>
                  <a:cubicBezTo>
                    <a:pt x="560285" y="207733"/>
                    <a:pt x="517042" y="230688"/>
                    <a:pt x="458177" y="229926"/>
                  </a:cubicBezTo>
                  <a:cubicBezTo>
                    <a:pt x="391883" y="229164"/>
                    <a:pt x="259105" y="252977"/>
                    <a:pt x="205384" y="235070"/>
                  </a:cubicBezTo>
                  <a:cubicBezTo>
                    <a:pt x="185762" y="228498"/>
                    <a:pt x="170141" y="223164"/>
                    <a:pt x="154044" y="228498"/>
                  </a:cubicBezTo>
                  <a:cubicBezTo>
                    <a:pt x="-65412" y="300697"/>
                    <a:pt x="2120" y="232212"/>
                    <a:pt x="93084" y="152107"/>
                  </a:cubicBezTo>
                  <a:cubicBezTo>
                    <a:pt x="166141" y="87813"/>
                    <a:pt x="96989" y="-32011"/>
                    <a:pt x="128993" y="1980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45B8279-422E-423A-94ED-D19B05F6729D}"/>
                </a:ext>
              </a:extLst>
            </p:cNvPr>
            <p:cNvSpPr/>
            <p:nvPr/>
          </p:nvSpPr>
          <p:spPr>
            <a:xfrm>
              <a:off x="2113160" y="3887355"/>
              <a:ext cx="390525" cy="190500"/>
            </a:xfrm>
            <a:custGeom>
              <a:avLst/>
              <a:gdLst>
                <a:gd name="connsiteX0" fmla="*/ 384524 w 390525"/>
                <a:gd name="connsiteY0" fmla="*/ 174405 h 190500"/>
                <a:gd name="connsiteX1" fmla="*/ 320802 w 390525"/>
                <a:gd name="connsiteY1" fmla="*/ 136972 h 190500"/>
                <a:gd name="connsiteX2" fmla="*/ 247269 w 390525"/>
                <a:gd name="connsiteY2" fmla="*/ 92109 h 190500"/>
                <a:gd name="connsiteX3" fmla="*/ 160401 w 390525"/>
                <a:gd name="connsiteY3" fmla="*/ 12099 h 190500"/>
                <a:gd name="connsiteX4" fmla="*/ 77343 w 390525"/>
                <a:gd name="connsiteY4" fmla="*/ 10003 h 190500"/>
                <a:gd name="connsiteX5" fmla="*/ 15526 w 390525"/>
                <a:gd name="connsiteY5" fmla="*/ 25243 h 190500"/>
                <a:gd name="connsiteX6" fmla="*/ 7144 w 390525"/>
                <a:gd name="connsiteY6" fmla="*/ 16480 h 190500"/>
                <a:gd name="connsiteX7" fmla="*/ 60960 w 390525"/>
                <a:gd name="connsiteY7" fmla="*/ 71440 h 190500"/>
                <a:gd name="connsiteX8" fmla="*/ 156591 w 390525"/>
                <a:gd name="connsiteY8" fmla="*/ 83536 h 190500"/>
                <a:gd name="connsiteX9" fmla="*/ 317373 w 390525"/>
                <a:gd name="connsiteY9" fmla="*/ 179263 h 190500"/>
                <a:gd name="connsiteX10" fmla="*/ 384524 w 39052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0525" h="190500">
                  <a:moveTo>
                    <a:pt x="384524" y="174405"/>
                  </a:moveTo>
                  <a:cubicBezTo>
                    <a:pt x="384334" y="174405"/>
                    <a:pt x="335185" y="141067"/>
                    <a:pt x="320802" y="136972"/>
                  </a:cubicBezTo>
                  <a:cubicBezTo>
                    <a:pt x="296704" y="130114"/>
                    <a:pt x="259556" y="114778"/>
                    <a:pt x="247269" y="92109"/>
                  </a:cubicBezTo>
                  <a:cubicBezTo>
                    <a:pt x="238792" y="76488"/>
                    <a:pt x="177165" y="-5427"/>
                    <a:pt x="160401" y="12099"/>
                  </a:cubicBezTo>
                  <a:cubicBezTo>
                    <a:pt x="130874" y="42865"/>
                    <a:pt x="124206" y="-4570"/>
                    <a:pt x="77343" y="10003"/>
                  </a:cubicBezTo>
                  <a:cubicBezTo>
                    <a:pt x="62960" y="14480"/>
                    <a:pt x="46482" y="54675"/>
                    <a:pt x="15526" y="25243"/>
                  </a:cubicBezTo>
                  <a:cubicBezTo>
                    <a:pt x="14002" y="23815"/>
                    <a:pt x="8763" y="15242"/>
                    <a:pt x="7144" y="16480"/>
                  </a:cubicBezTo>
                  <a:cubicBezTo>
                    <a:pt x="26479" y="36007"/>
                    <a:pt x="-2381" y="44674"/>
                    <a:pt x="60960" y="71440"/>
                  </a:cubicBezTo>
                  <a:cubicBezTo>
                    <a:pt x="83629" y="80965"/>
                    <a:pt x="111157" y="28196"/>
                    <a:pt x="156591" y="83536"/>
                  </a:cubicBezTo>
                  <a:cubicBezTo>
                    <a:pt x="193167" y="128113"/>
                    <a:pt x="261747" y="146782"/>
                    <a:pt x="317373" y="179263"/>
                  </a:cubicBezTo>
                  <a:cubicBezTo>
                    <a:pt x="326517" y="184787"/>
                    <a:pt x="382905" y="189454"/>
                    <a:pt x="38452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F9B5B5D-38DA-4860-BE0C-4C9E6F4E5D09}"/>
                </a:ext>
              </a:extLst>
            </p:cNvPr>
            <p:cNvSpPr/>
            <p:nvPr/>
          </p:nvSpPr>
          <p:spPr>
            <a:xfrm>
              <a:off x="2019045" y="3926173"/>
              <a:ext cx="114300" cy="152400"/>
            </a:xfrm>
            <a:custGeom>
              <a:avLst/>
              <a:gdLst>
                <a:gd name="connsiteX0" fmla="*/ 82590 w 114300"/>
                <a:gd name="connsiteY0" fmla="*/ 44052 h 152400"/>
                <a:gd name="connsiteX1" fmla="*/ 7152 w 114300"/>
                <a:gd name="connsiteY1" fmla="*/ 135492 h 152400"/>
                <a:gd name="connsiteX2" fmla="*/ 61063 w 114300"/>
                <a:gd name="connsiteY2" fmla="*/ 126919 h 152400"/>
                <a:gd name="connsiteX3" fmla="*/ 106688 w 114300"/>
                <a:gd name="connsiteY3" fmla="*/ 31669 h 152400"/>
                <a:gd name="connsiteX4" fmla="*/ 89352 w 114300"/>
                <a:gd name="connsiteY4" fmla="*/ 22716 h 152400"/>
                <a:gd name="connsiteX5" fmla="*/ 82590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2590" y="44052"/>
                  </a:moveTo>
                  <a:cubicBezTo>
                    <a:pt x="76589" y="96725"/>
                    <a:pt x="6294" y="104631"/>
                    <a:pt x="7152" y="135492"/>
                  </a:cubicBezTo>
                  <a:cubicBezTo>
                    <a:pt x="7533" y="150541"/>
                    <a:pt x="38870" y="157780"/>
                    <a:pt x="61063" y="126919"/>
                  </a:cubicBezTo>
                  <a:cubicBezTo>
                    <a:pt x="88781" y="88534"/>
                    <a:pt x="112498" y="97392"/>
                    <a:pt x="106688" y="31669"/>
                  </a:cubicBezTo>
                  <a:cubicBezTo>
                    <a:pt x="106307" y="27288"/>
                    <a:pt x="82018" y="-15098"/>
                    <a:pt x="89352" y="22716"/>
                  </a:cubicBezTo>
                  <a:cubicBezTo>
                    <a:pt x="91162" y="32336"/>
                    <a:pt x="83352" y="37003"/>
                    <a:pt x="82590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81FE585E-57B9-4C32-875C-EB11422C30D6}"/>
                </a:ext>
              </a:extLst>
            </p:cNvPr>
            <p:cNvSpPr/>
            <p:nvPr/>
          </p:nvSpPr>
          <p:spPr>
            <a:xfrm>
              <a:off x="967631" y="3931362"/>
              <a:ext cx="847725" cy="161925"/>
            </a:xfrm>
            <a:custGeom>
              <a:avLst/>
              <a:gdLst>
                <a:gd name="connsiteX0" fmla="*/ 78252 w 847725"/>
                <a:gd name="connsiteY0" fmla="*/ 7144 h 161925"/>
                <a:gd name="connsiteX1" fmla="*/ 39199 w 847725"/>
                <a:gd name="connsiteY1" fmla="*/ 160496 h 161925"/>
                <a:gd name="connsiteX2" fmla="*/ 370479 w 847725"/>
                <a:gd name="connsiteY2" fmla="*/ 160496 h 161925"/>
                <a:gd name="connsiteX3" fmla="*/ 452394 w 847725"/>
                <a:gd name="connsiteY3" fmla="*/ 160496 h 161925"/>
                <a:gd name="connsiteX4" fmla="*/ 841776 w 847725"/>
                <a:gd name="connsiteY4" fmla="*/ 160496 h 161925"/>
                <a:gd name="connsiteX5" fmla="*/ 639560 w 847725"/>
                <a:gd name="connsiteY5" fmla="*/ 104775 h 161925"/>
                <a:gd name="connsiteX6" fmla="*/ 275610 w 847725"/>
                <a:gd name="connsiteY6" fmla="*/ 81725 h 161925"/>
                <a:gd name="connsiteX7" fmla="*/ 78252 w 847725"/>
                <a:gd name="connsiteY7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725" h="161925">
                  <a:moveTo>
                    <a:pt x="78252" y="7144"/>
                  </a:moveTo>
                  <a:cubicBezTo>
                    <a:pt x="60631" y="74009"/>
                    <a:pt x="-44716" y="125349"/>
                    <a:pt x="39199" y="160496"/>
                  </a:cubicBezTo>
                  <a:lnTo>
                    <a:pt x="370479" y="160496"/>
                  </a:lnTo>
                  <a:cubicBezTo>
                    <a:pt x="396101" y="140494"/>
                    <a:pt x="414675" y="125921"/>
                    <a:pt x="452394" y="160496"/>
                  </a:cubicBezTo>
                  <a:lnTo>
                    <a:pt x="841776" y="160496"/>
                  </a:lnTo>
                  <a:cubicBezTo>
                    <a:pt x="812344" y="98965"/>
                    <a:pt x="710522" y="145066"/>
                    <a:pt x="639560" y="104775"/>
                  </a:cubicBezTo>
                  <a:cubicBezTo>
                    <a:pt x="578219" y="70009"/>
                    <a:pt x="348571" y="45339"/>
                    <a:pt x="275610" y="81725"/>
                  </a:cubicBezTo>
                  <a:cubicBezTo>
                    <a:pt x="186361" y="126111"/>
                    <a:pt x="142831" y="68485"/>
                    <a:pt x="78252" y="7144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E38DFADA-6311-425F-B662-BDF9E6BD08FE}"/>
                </a:ext>
              </a:extLst>
            </p:cNvPr>
            <p:cNvSpPr/>
            <p:nvPr/>
          </p:nvSpPr>
          <p:spPr>
            <a:xfrm>
              <a:off x="1001878" y="3894794"/>
              <a:ext cx="752475" cy="200025"/>
            </a:xfrm>
            <a:custGeom>
              <a:avLst/>
              <a:gdLst>
                <a:gd name="connsiteX0" fmla="*/ 44006 w 752475"/>
                <a:gd name="connsiteY0" fmla="*/ 43712 h 200025"/>
                <a:gd name="connsiteX1" fmla="*/ 278607 w 752475"/>
                <a:gd name="connsiteY1" fmla="*/ 37235 h 200025"/>
                <a:gd name="connsiteX2" fmla="*/ 516636 w 752475"/>
                <a:gd name="connsiteY2" fmla="*/ 103243 h 200025"/>
                <a:gd name="connsiteX3" fmla="*/ 734663 w 752475"/>
                <a:gd name="connsiteY3" fmla="*/ 150964 h 200025"/>
                <a:gd name="connsiteX4" fmla="*/ 723900 w 752475"/>
                <a:gd name="connsiteY4" fmla="*/ 197065 h 200025"/>
                <a:gd name="connsiteX5" fmla="*/ 531305 w 752475"/>
                <a:gd name="connsiteY5" fmla="*/ 197065 h 200025"/>
                <a:gd name="connsiteX6" fmla="*/ 317849 w 752475"/>
                <a:gd name="connsiteY6" fmla="*/ 156965 h 200025"/>
                <a:gd name="connsiteX7" fmla="*/ 270605 w 752475"/>
                <a:gd name="connsiteY7" fmla="*/ 197065 h 200025"/>
                <a:gd name="connsiteX8" fmla="*/ 105823 w 752475"/>
                <a:gd name="connsiteY8" fmla="*/ 197065 h 200025"/>
                <a:gd name="connsiteX9" fmla="*/ 44006 w 752475"/>
                <a:gd name="connsiteY9" fmla="*/ 4371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2475" h="200025">
                  <a:moveTo>
                    <a:pt x="44006" y="43712"/>
                  </a:moveTo>
                  <a:cubicBezTo>
                    <a:pt x="221266" y="-69921"/>
                    <a:pt x="168593" y="158393"/>
                    <a:pt x="278607" y="37235"/>
                  </a:cubicBezTo>
                  <a:cubicBezTo>
                    <a:pt x="340614" y="-31059"/>
                    <a:pt x="463296" y="28091"/>
                    <a:pt x="516636" y="103243"/>
                  </a:cubicBezTo>
                  <a:cubicBezTo>
                    <a:pt x="574643" y="184873"/>
                    <a:pt x="701421" y="114959"/>
                    <a:pt x="734663" y="150964"/>
                  </a:cubicBezTo>
                  <a:cubicBezTo>
                    <a:pt x="760762" y="179253"/>
                    <a:pt x="746094" y="191350"/>
                    <a:pt x="723900" y="197065"/>
                  </a:cubicBezTo>
                  <a:lnTo>
                    <a:pt x="531305" y="197065"/>
                  </a:lnTo>
                  <a:cubicBezTo>
                    <a:pt x="431102" y="181539"/>
                    <a:pt x="325088" y="153154"/>
                    <a:pt x="317849" y="156965"/>
                  </a:cubicBezTo>
                  <a:cubicBezTo>
                    <a:pt x="296037" y="168490"/>
                    <a:pt x="284226" y="184206"/>
                    <a:pt x="270605" y="197065"/>
                  </a:cubicBezTo>
                  <a:lnTo>
                    <a:pt x="105823" y="197065"/>
                  </a:lnTo>
                  <a:cubicBezTo>
                    <a:pt x="-100203" y="126675"/>
                    <a:pt x="87344" y="127437"/>
                    <a:pt x="44006" y="4371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5D57EE9-0CF6-456F-9308-F8E59CD49A8C}"/>
                </a:ext>
              </a:extLst>
            </p:cNvPr>
            <p:cNvSpPr/>
            <p:nvPr/>
          </p:nvSpPr>
          <p:spPr>
            <a:xfrm>
              <a:off x="912391" y="2460736"/>
              <a:ext cx="1581150" cy="381000"/>
            </a:xfrm>
            <a:custGeom>
              <a:avLst/>
              <a:gdLst>
                <a:gd name="connsiteX0" fmla="*/ 769000 w 1581150"/>
                <a:gd name="connsiteY0" fmla="*/ 147509 h 381000"/>
                <a:gd name="connsiteX1" fmla="*/ 1118092 w 1581150"/>
                <a:gd name="connsiteY1" fmla="*/ 104075 h 381000"/>
                <a:gd name="connsiteX2" fmla="*/ 1352502 w 1581150"/>
                <a:gd name="connsiteY2" fmla="*/ 117601 h 381000"/>
                <a:gd name="connsiteX3" fmla="*/ 1408318 w 1581150"/>
                <a:gd name="connsiteY3" fmla="*/ 141985 h 381000"/>
                <a:gd name="connsiteX4" fmla="*/ 1563957 w 1581150"/>
                <a:gd name="connsiteY4" fmla="*/ 263333 h 381000"/>
                <a:gd name="connsiteX5" fmla="*/ 1540525 w 1581150"/>
                <a:gd name="connsiteY5" fmla="*/ 28828 h 381000"/>
                <a:gd name="connsiteX6" fmla="*/ 894921 w 1581150"/>
                <a:gd name="connsiteY6" fmla="*/ 31114 h 381000"/>
                <a:gd name="connsiteX7" fmla="*/ 698420 w 1581150"/>
                <a:gd name="connsiteY7" fmla="*/ 54259 h 381000"/>
                <a:gd name="connsiteX8" fmla="*/ 41481 w 1581150"/>
                <a:gd name="connsiteY8" fmla="*/ 141223 h 381000"/>
                <a:gd name="connsiteX9" fmla="*/ 10239 w 1581150"/>
                <a:gd name="connsiteY9" fmla="*/ 276192 h 381000"/>
                <a:gd name="connsiteX10" fmla="*/ 20621 w 1581150"/>
                <a:gd name="connsiteY10" fmla="*/ 374490 h 381000"/>
                <a:gd name="connsiteX11" fmla="*/ 94726 w 1581150"/>
                <a:gd name="connsiteY11" fmla="*/ 296766 h 381000"/>
                <a:gd name="connsiteX12" fmla="*/ 207692 w 1581150"/>
                <a:gd name="connsiteY12" fmla="*/ 188181 h 381000"/>
                <a:gd name="connsiteX13" fmla="*/ 418957 w 1581150"/>
                <a:gd name="connsiteY13" fmla="*/ 140270 h 381000"/>
                <a:gd name="connsiteX14" fmla="*/ 769000 w 1581150"/>
                <a:gd name="connsiteY14" fmla="*/ 14750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1150" h="381000">
                  <a:moveTo>
                    <a:pt x="769000" y="147509"/>
                  </a:moveTo>
                  <a:cubicBezTo>
                    <a:pt x="890825" y="205707"/>
                    <a:pt x="987694" y="114077"/>
                    <a:pt x="1118092" y="104075"/>
                  </a:cubicBezTo>
                  <a:cubicBezTo>
                    <a:pt x="1205531" y="97408"/>
                    <a:pt x="1276111" y="74071"/>
                    <a:pt x="1352502" y="117601"/>
                  </a:cubicBezTo>
                  <a:cubicBezTo>
                    <a:pt x="1365551" y="125030"/>
                    <a:pt x="1332880" y="147033"/>
                    <a:pt x="1408318" y="141985"/>
                  </a:cubicBezTo>
                  <a:cubicBezTo>
                    <a:pt x="1520332" y="134365"/>
                    <a:pt x="1446514" y="229710"/>
                    <a:pt x="1563957" y="263333"/>
                  </a:cubicBezTo>
                  <a:cubicBezTo>
                    <a:pt x="1565005" y="263619"/>
                    <a:pt x="1617678" y="38924"/>
                    <a:pt x="1540525" y="28828"/>
                  </a:cubicBezTo>
                  <a:cubicBezTo>
                    <a:pt x="1250584" y="-9272"/>
                    <a:pt x="1021603" y="10254"/>
                    <a:pt x="894921" y="31114"/>
                  </a:cubicBezTo>
                  <a:cubicBezTo>
                    <a:pt x="868822" y="35400"/>
                    <a:pt x="789003" y="51116"/>
                    <a:pt x="698420" y="54259"/>
                  </a:cubicBezTo>
                  <a:cubicBezTo>
                    <a:pt x="515826" y="54259"/>
                    <a:pt x="147589" y="-49468"/>
                    <a:pt x="41481" y="141223"/>
                  </a:cubicBezTo>
                  <a:cubicBezTo>
                    <a:pt x="2809" y="177322"/>
                    <a:pt x="18907" y="230186"/>
                    <a:pt x="10239" y="276192"/>
                  </a:cubicBezTo>
                  <a:cubicBezTo>
                    <a:pt x="7286" y="291908"/>
                    <a:pt x="1762" y="365822"/>
                    <a:pt x="20621" y="374490"/>
                  </a:cubicBezTo>
                  <a:cubicBezTo>
                    <a:pt x="63769" y="394397"/>
                    <a:pt x="59578" y="300481"/>
                    <a:pt x="94726" y="296766"/>
                  </a:cubicBezTo>
                  <a:cubicBezTo>
                    <a:pt x="171402" y="288765"/>
                    <a:pt x="191214" y="227424"/>
                    <a:pt x="207692" y="188181"/>
                  </a:cubicBezTo>
                  <a:cubicBezTo>
                    <a:pt x="238458" y="114743"/>
                    <a:pt x="311515" y="132079"/>
                    <a:pt x="418957" y="140270"/>
                  </a:cubicBezTo>
                  <a:cubicBezTo>
                    <a:pt x="513730" y="147604"/>
                    <a:pt x="690610" y="113600"/>
                    <a:pt x="769000" y="147509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185FE3E-9815-47BB-AD58-40939F053204}"/>
                </a:ext>
              </a:extLst>
            </p:cNvPr>
            <p:cNvSpPr/>
            <p:nvPr/>
          </p:nvSpPr>
          <p:spPr>
            <a:xfrm>
              <a:off x="917975" y="2444677"/>
              <a:ext cx="1609725" cy="276225"/>
            </a:xfrm>
            <a:custGeom>
              <a:avLst/>
              <a:gdLst>
                <a:gd name="connsiteX0" fmla="*/ 7798 w 1609725"/>
                <a:gd name="connsiteY0" fmla="*/ 256341 h 276225"/>
                <a:gd name="connsiteX1" fmla="*/ 160865 w 1609725"/>
                <a:gd name="connsiteY1" fmla="*/ 213288 h 276225"/>
                <a:gd name="connsiteX2" fmla="*/ 308312 w 1609725"/>
                <a:gd name="connsiteY2" fmla="*/ 124229 h 276225"/>
                <a:gd name="connsiteX3" fmla="*/ 459569 w 1609725"/>
                <a:gd name="connsiteY3" fmla="*/ 137469 h 276225"/>
                <a:gd name="connsiteX4" fmla="*/ 784466 w 1609725"/>
                <a:gd name="connsiteY4" fmla="*/ 143184 h 276225"/>
                <a:gd name="connsiteX5" fmla="*/ 1090695 w 1609725"/>
                <a:gd name="connsiteY5" fmla="*/ 95845 h 276225"/>
                <a:gd name="connsiteX6" fmla="*/ 1328153 w 1609725"/>
                <a:gd name="connsiteY6" fmla="*/ 109656 h 276225"/>
                <a:gd name="connsiteX7" fmla="*/ 1478839 w 1609725"/>
                <a:gd name="connsiteY7" fmla="*/ 147661 h 276225"/>
                <a:gd name="connsiteX8" fmla="*/ 1574946 w 1609725"/>
                <a:gd name="connsiteY8" fmla="*/ 182237 h 276225"/>
                <a:gd name="connsiteX9" fmla="*/ 1535132 w 1609725"/>
                <a:gd name="connsiteY9" fmla="*/ 40504 h 276225"/>
                <a:gd name="connsiteX10" fmla="*/ 929056 w 1609725"/>
                <a:gd name="connsiteY10" fmla="*/ 39742 h 276225"/>
                <a:gd name="connsiteX11" fmla="*/ 387274 w 1609725"/>
                <a:gd name="connsiteY11" fmla="*/ 10501 h 276225"/>
                <a:gd name="connsiteX12" fmla="*/ 7798 w 1609725"/>
                <a:gd name="connsiteY12" fmla="*/ 25634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9725" h="276225">
                  <a:moveTo>
                    <a:pt x="7798" y="256341"/>
                  </a:moveTo>
                  <a:cubicBezTo>
                    <a:pt x="20942" y="285678"/>
                    <a:pt x="106572" y="284344"/>
                    <a:pt x="160865" y="213288"/>
                  </a:cubicBezTo>
                  <a:cubicBezTo>
                    <a:pt x="202108" y="159281"/>
                    <a:pt x="214205" y="130706"/>
                    <a:pt x="308312" y="124229"/>
                  </a:cubicBezTo>
                  <a:cubicBezTo>
                    <a:pt x="370319" y="119943"/>
                    <a:pt x="374701" y="137469"/>
                    <a:pt x="459569" y="137469"/>
                  </a:cubicBezTo>
                  <a:cubicBezTo>
                    <a:pt x="580822" y="137469"/>
                    <a:pt x="642639" y="98131"/>
                    <a:pt x="784466" y="143184"/>
                  </a:cubicBezTo>
                  <a:cubicBezTo>
                    <a:pt x="909911" y="183094"/>
                    <a:pt x="970490" y="76985"/>
                    <a:pt x="1090695" y="95845"/>
                  </a:cubicBezTo>
                  <a:cubicBezTo>
                    <a:pt x="1132700" y="102417"/>
                    <a:pt x="1295768" y="88606"/>
                    <a:pt x="1328153" y="109656"/>
                  </a:cubicBezTo>
                  <a:cubicBezTo>
                    <a:pt x="1367111" y="134897"/>
                    <a:pt x="1355871" y="172140"/>
                    <a:pt x="1478839" y="147661"/>
                  </a:cubicBezTo>
                  <a:cubicBezTo>
                    <a:pt x="1577423" y="128039"/>
                    <a:pt x="1486364" y="182237"/>
                    <a:pt x="1574946" y="182237"/>
                  </a:cubicBezTo>
                  <a:cubicBezTo>
                    <a:pt x="1577137" y="143089"/>
                    <a:pt x="1666577" y="83462"/>
                    <a:pt x="1535132" y="40504"/>
                  </a:cubicBezTo>
                  <a:cubicBezTo>
                    <a:pt x="1495222" y="27455"/>
                    <a:pt x="1198328" y="3547"/>
                    <a:pt x="929056" y="39742"/>
                  </a:cubicBezTo>
                  <a:cubicBezTo>
                    <a:pt x="627304" y="80319"/>
                    <a:pt x="621113" y="12882"/>
                    <a:pt x="387274" y="10501"/>
                  </a:cubicBezTo>
                  <a:cubicBezTo>
                    <a:pt x="222301" y="-9597"/>
                    <a:pt x="-6680" y="59078"/>
                    <a:pt x="7798" y="256341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28413FC-8EDD-4885-9C22-55A72996C201}"/>
                </a:ext>
              </a:extLst>
            </p:cNvPr>
            <p:cNvSpPr/>
            <p:nvPr/>
          </p:nvSpPr>
          <p:spPr>
            <a:xfrm>
              <a:off x="934157" y="2641359"/>
              <a:ext cx="123825" cy="47625"/>
            </a:xfrm>
            <a:custGeom>
              <a:avLst/>
              <a:gdLst>
                <a:gd name="connsiteX0" fmla="*/ 8475 w 123825"/>
                <a:gd name="connsiteY0" fmla="*/ 14415 h 47625"/>
                <a:gd name="connsiteX1" fmla="*/ 51052 w 123825"/>
                <a:gd name="connsiteY1" fmla="*/ 49753 h 47625"/>
                <a:gd name="connsiteX2" fmla="*/ 109631 w 123825"/>
                <a:gd name="connsiteY2" fmla="*/ 25845 h 47625"/>
                <a:gd name="connsiteX3" fmla="*/ 116679 w 123825"/>
                <a:gd name="connsiteY3" fmla="*/ 10510 h 47625"/>
                <a:gd name="connsiteX4" fmla="*/ 41622 w 123825"/>
                <a:gd name="connsiteY4" fmla="*/ 28989 h 47625"/>
                <a:gd name="connsiteX5" fmla="*/ 13428 w 123825"/>
                <a:gd name="connsiteY5" fmla="*/ 7652 h 47625"/>
                <a:gd name="connsiteX6" fmla="*/ 8475 w 123825"/>
                <a:gd name="connsiteY6" fmla="*/ 1441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47625">
                  <a:moveTo>
                    <a:pt x="8475" y="14415"/>
                  </a:moveTo>
                  <a:cubicBezTo>
                    <a:pt x="3141" y="38609"/>
                    <a:pt x="13143" y="50134"/>
                    <a:pt x="51052" y="49753"/>
                  </a:cubicBezTo>
                  <a:cubicBezTo>
                    <a:pt x="63054" y="49658"/>
                    <a:pt x="100106" y="31656"/>
                    <a:pt x="109631" y="25845"/>
                  </a:cubicBezTo>
                  <a:cubicBezTo>
                    <a:pt x="111917" y="24512"/>
                    <a:pt x="130586" y="9939"/>
                    <a:pt x="116679" y="10510"/>
                  </a:cubicBezTo>
                  <a:cubicBezTo>
                    <a:pt x="86295" y="11748"/>
                    <a:pt x="69816" y="39180"/>
                    <a:pt x="41622" y="28989"/>
                  </a:cubicBezTo>
                  <a:cubicBezTo>
                    <a:pt x="28764" y="24417"/>
                    <a:pt x="31716" y="3652"/>
                    <a:pt x="13428" y="7652"/>
                  </a:cubicBezTo>
                  <a:cubicBezTo>
                    <a:pt x="10380" y="8319"/>
                    <a:pt x="8761" y="12796"/>
                    <a:pt x="8475" y="14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84F1301-7166-4215-A30A-A25F213C35B4}"/>
                </a:ext>
              </a:extLst>
            </p:cNvPr>
            <p:cNvSpPr/>
            <p:nvPr/>
          </p:nvSpPr>
          <p:spPr>
            <a:xfrm>
              <a:off x="1653815" y="2560528"/>
              <a:ext cx="190500" cy="28575"/>
            </a:xfrm>
            <a:custGeom>
              <a:avLst/>
              <a:gdLst>
                <a:gd name="connsiteX0" fmla="*/ 179499 w 190500"/>
                <a:gd name="connsiteY0" fmla="*/ 12094 h 28575"/>
                <a:gd name="connsiteX1" fmla="*/ 135589 w 190500"/>
                <a:gd name="connsiteY1" fmla="*/ 8760 h 28575"/>
                <a:gd name="connsiteX2" fmla="*/ 38911 w 190500"/>
                <a:gd name="connsiteY2" fmla="*/ 11808 h 28575"/>
                <a:gd name="connsiteX3" fmla="*/ 13193 w 190500"/>
                <a:gd name="connsiteY3" fmla="*/ 13141 h 28575"/>
                <a:gd name="connsiteX4" fmla="*/ 179499 w 190500"/>
                <a:gd name="connsiteY4" fmla="*/ 120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8575">
                  <a:moveTo>
                    <a:pt x="179499" y="12094"/>
                  </a:moveTo>
                  <a:cubicBezTo>
                    <a:pt x="197407" y="6569"/>
                    <a:pt x="168641" y="5997"/>
                    <a:pt x="135589" y="8760"/>
                  </a:cubicBezTo>
                  <a:cubicBezTo>
                    <a:pt x="92251" y="12379"/>
                    <a:pt x="97585" y="20095"/>
                    <a:pt x="38911" y="11808"/>
                  </a:cubicBezTo>
                  <a:cubicBezTo>
                    <a:pt x="-904" y="6188"/>
                    <a:pt x="4811" y="10760"/>
                    <a:pt x="13193" y="13141"/>
                  </a:cubicBezTo>
                  <a:cubicBezTo>
                    <a:pt x="95870" y="36096"/>
                    <a:pt x="130827" y="27905"/>
                    <a:pt x="179499" y="120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CE8AE93-1B5A-496C-888D-18FE7AF0AB23}"/>
                </a:ext>
              </a:extLst>
            </p:cNvPr>
            <p:cNvSpPr/>
            <p:nvPr/>
          </p:nvSpPr>
          <p:spPr>
            <a:xfrm>
              <a:off x="1080903" y="2452928"/>
              <a:ext cx="457200" cy="85725"/>
            </a:xfrm>
            <a:custGeom>
              <a:avLst/>
              <a:gdLst>
                <a:gd name="connsiteX0" fmla="*/ 7176 w 457200"/>
                <a:gd name="connsiteY0" fmla="*/ 44636 h 85725"/>
                <a:gd name="connsiteX1" fmla="*/ 180912 w 457200"/>
                <a:gd name="connsiteY1" fmla="*/ 69115 h 85725"/>
                <a:gd name="connsiteX2" fmla="*/ 352743 w 457200"/>
                <a:gd name="connsiteY2" fmla="*/ 63210 h 85725"/>
                <a:gd name="connsiteX3" fmla="*/ 410274 w 457200"/>
                <a:gd name="connsiteY3" fmla="*/ 28253 h 85725"/>
                <a:gd name="connsiteX4" fmla="*/ 250540 w 457200"/>
                <a:gd name="connsiteY4" fmla="*/ 7298 h 85725"/>
                <a:gd name="connsiteX5" fmla="*/ 7176 w 457200"/>
                <a:gd name="connsiteY5" fmla="*/ 4463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85725">
                  <a:moveTo>
                    <a:pt x="7176" y="44636"/>
                  </a:moveTo>
                  <a:cubicBezTo>
                    <a:pt x="4700" y="89784"/>
                    <a:pt x="144908" y="82165"/>
                    <a:pt x="180912" y="69115"/>
                  </a:cubicBezTo>
                  <a:cubicBezTo>
                    <a:pt x="224060" y="53494"/>
                    <a:pt x="306356" y="56257"/>
                    <a:pt x="352743" y="63210"/>
                  </a:cubicBezTo>
                  <a:cubicBezTo>
                    <a:pt x="409703" y="71782"/>
                    <a:pt x="508953" y="53970"/>
                    <a:pt x="410274" y="28253"/>
                  </a:cubicBezTo>
                  <a:cubicBezTo>
                    <a:pt x="376937" y="19585"/>
                    <a:pt x="287973" y="7298"/>
                    <a:pt x="250540" y="7298"/>
                  </a:cubicBezTo>
                  <a:cubicBezTo>
                    <a:pt x="213869" y="7298"/>
                    <a:pt x="9557" y="2631"/>
                    <a:pt x="7176" y="4463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30" name="Graphic 229" descr="Snowflake">
            <a:extLst>
              <a:ext uri="{FF2B5EF4-FFF2-40B4-BE49-F238E27FC236}">
                <a16:creationId xmlns:a16="http://schemas.microsoft.com/office/drawing/2014/main" id="{0E579F33-B10F-4BDA-9641-17351410678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0367824" y="2296084"/>
            <a:ext cx="591242" cy="591242"/>
          </a:xfrm>
          <a:prstGeom prst="rect">
            <a:avLst/>
          </a:prstGeom>
        </p:spPr>
      </p:pic>
      <p:pic>
        <p:nvPicPr>
          <p:cNvPr id="234" name="Graphic 233" descr="Snowman">
            <a:extLst>
              <a:ext uri="{FF2B5EF4-FFF2-40B4-BE49-F238E27FC236}">
                <a16:creationId xmlns:a16="http://schemas.microsoft.com/office/drawing/2014/main" id="{17949BD2-D9A7-4C9B-8792-8E700E7FB8B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9284266" y="2687584"/>
            <a:ext cx="513413" cy="513413"/>
          </a:xfrm>
          <a:prstGeom prst="rect">
            <a:avLst/>
          </a:prstGeom>
        </p:spPr>
      </p:pic>
      <p:pic>
        <p:nvPicPr>
          <p:cNvPr id="1814" name="Picture 1813">
            <a:extLst>
              <a:ext uri="{FF2B5EF4-FFF2-40B4-BE49-F238E27FC236}">
                <a16:creationId xmlns:a16="http://schemas.microsoft.com/office/drawing/2014/main" id="{5B857F18-ABEA-49E6-A67A-24FDD7520A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995" y="719758"/>
            <a:ext cx="2553056" cy="4525006"/>
          </a:xfrm>
          <a:prstGeom prst="rect">
            <a:avLst/>
          </a:prstGeom>
        </p:spPr>
      </p:pic>
      <p:sp>
        <p:nvSpPr>
          <p:cNvPr id="228" name="TextBox 227">
            <a:extLst>
              <a:ext uri="{FF2B5EF4-FFF2-40B4-BE49-F238E27FC236}">
                <a16:creationId xmlns:a16="http://schemas.microsoft.com/office/drawing/2014/main" id="{99524059-7890-4E69-BA7A-6D8BEBD5CE5D}"/>
              </a:ext>
            </a:extLst>
          </p:cNvPr>
          <p:cNvSpPr txBox="1"/>
          <p:nvPr/>
        </p:nvSpPr>
        <p:spPr>
          <a:xfrm>
            <a:off x="-10279202" y="2452760"/>
            <a:ext cx="1429680" cy="5230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99998"/>
              </a:avLst>
            </a:prstTxWarp>
            <a:spAutoFit/>
          </a:bodyPr>
          <a:lstStyle/>
          <a:p>
            <a:pPr algn="ctr"/>
            <a:r>
              <a:rPr lang="en-GB" sz="1400">
                <a:latin typeface="Segoe UI" panose="020B0502040204020203" pitchFamily="34" charset="0"/>
                <a:cs typeface="Segoe UI" panose="020B0502040204020203" pitchFamily="34" charset="0"/>
              </a:rPr>
              <a:t>Competition!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00252FA8-928B-4EE7-BC1D-5BC7CACFB1C3}"/>
              </a:ext>
            </a:extLst>
          </p:cNvPr>
          <p:cNvSpPr txBox="1"/>
          <p:nvPr/>
        </p:nvSpPr>
        <p:spPr>
          <a:xfrm>
            <a:off x="-10291556" y="2599344"/>
            <a:ext cx="144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latin typeface="Segoe UI" panose="020B0502040204020203" pitchFamily="34" charset="0"/>
                <a:cs typeface="Segoe UI" panose="020B0502040204020203" pitchFamily="34" charset="0"/>
              </a:rPr>
              <a:t>Best Snow Penguin</a:t>
            </a:r>
          </a:p>
        </p:txBody>
      </p: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83F68F34-C9D5-40AA-9643-6E154AFE3009}"/>
              </a:ext>
            </a:extLst>
          </p:cNvPr>
          <p:cNvGrpSpPr/>
          <p:nvPr/>
        </p:nvGrpSpPr>
        <p:grpSpPr>
          <a:xfrm>
            <a:off x="19769010" y="4702334"/>
            <a:ext cx="1449350" cy="1663938"/>
            <a:chOff x="19351522" y="-3247532"/>
            <a:chExt cx="1449350" cy="1663938"/>
          </a:xfrm>
        </p:grpSpPr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B406A4B-EDDB-4E94-B905-A5D90F3ABB51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3C8983B-179F-4A5B-B29B-B737CECB5B05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52D6D09E-AF97-4B33-8C4D-F99B217ABEE5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50F363AA-821A-44F4-B03F-26B4D779AE6D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7B07F188-8AB4-4154-911B-409564681AAB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A0A6AE01-A4BD-4B9B-8780-EF5BE380275C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910556CF-0BF2-49DE-817D-DFEDAD3B701C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70E024C6-7CB8-462B-B2F3-1925B9BE5745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5CDC48E9-417B-4B8A-9B67-6B137CC7D7FC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41CE0B73-4690-475D-914C-26A1E430E077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54FDF8F9-6D32-44A7-AB4E-85E3D8C5B437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B21B06F-95B8-4E21-ADC5-DD2617233AC4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B5F651D-13A3-4275-B44B-A52DA26C105F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3B2908B-B572-4FE0-B48B-9116421FFB3E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530D3CDC-EF6C-45A2-BC5A-F8825D56F37C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5E39513-0FCA-43B0-B2FA-66305776F37C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4B18E0E-FFB1-4A84-8333-B5816751E7BB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D5C0808E-A83B-4430-8361-9AC296B232A5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FAC00646-F91E-4867-9296-87C18EFC7AAD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B6C6118C-013E-4BCB-BA3D-DDA28D2C9C07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DC67C8BF-C30C-4694-A5BB-FF850988F30D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25BBFF91-6B9A-4EB4-B15A-EF3BFFF02E85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85" name="TextBox 484">
            <a:extLst>
              <a:ext uri="{FF2B5EF4-FFF2-40B4-BE49-F238E27FC236}">
                <a16:creationId xmlns:a16="http://schemas.microsoft.com/office/drawing/2014/main" id="{CF52C444-FD80-4427-A5F2-6554C214CB03}"/>
              </a:ext>
            </a:extLst>
          </p:cNvPr>
          <p:cNvSpPr txBox="1"/>
          <p:nvPr/>
        </p:nvSpPr>
        <p:spPr>
          <a:xfrm>
            <a:off x="19751511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E0DF5BEE-069D-4D07-ACF9-D34DE8D329DD}"/>
              </a:ext>
            </a:extLst>
          </p:cNvPr>
          <p:cNvGrpSpPr/>
          <p:nvPr/>
        </p:nvGrpSpPr>
        <p:grpSpPr>
          <a:xfrm>
            <a:off x="-4931809" y="3224808"/>
            <a:ext cx="1757660" cy="1757660"/>
            <a:chOff x="3636998" y="3224808"/>
            <a:chExt cx="1757660" cy="1757660"/>
          </a:xfrm>
        </p:grpSpPr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44F5141-2539-458F-8053-3F7ED965B674}"/>
                </a:ext>
              </a:extLst>
            </p:cNvPr>
            <p:cNvSpPr/>
            <p:nvPr/>
          </p:nvSpPr>
          <p:spPr>
            <a:xfrm>
              <a:off x="3959260" y="3390022"/>
              <a:ext cx="611882" cy="772904"/>
            </a:xfrm>
            <a:custGeom>
              <a:avLst/>
              <a:gdLst>
                <a:gd name="connsiteX0" fmla="*/ 456031 w 611881"/>
                <a:gd name="connsiteY0" fmla="*/ 723739 h 772903"/>
                <a:gd name="connsiteX1" fmla="*/ 34799 w 611881"/>
                <a:gd name="connsiteY1" fmla="*/ 112501 h 772903"/>
                <a:gd name="connsiteX2" fmla="*/ 456031 w 611881"/>
                <a:gd name="connsiteY2" fmla="*/ 723739 h 77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881" h="772903">
                  <a:moveTo>
                    <a:pt x="456031" y="723739"/>
                  </a:moveTo>
                  <a:cubicBezTo>
                    <a:pt x="456031" y="723739"/>
                    <a:pt x="162328" y="549514"/>
                    <a:pt x="34799" y="112501"/>
                  </a:cubicBezTo>
                  <a:cubicBezTo>
                    <a:pt x="-92408" y="-324511"/>
                    <a:pt x="972588" y="1017121"/>
                    <a:pt x="456031" y="7237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7D336C18-0E9E-41BB-84E5-0081FBB475AF}"/>
                </a:ext>
              </a:extLst>
            </p:cNvPr>
            <p:cNvSpPr/>
            <p:nvPr/>
          </p:nvSpPr>
          <p:spPr>
            <a:xfrm>
              <a:off x="3636998" y="3224808"/>
              <a:ext cx="1757660" cy="17576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9DF7E4E-0CF8-41C7-A804-78298E23F9A4}"/>
              </a:ext>
            </a:extLst>
          </p:cNvPr>
          <p:cNvGrpSpPr/>
          <p:nvPr/>
        </p:nvGrpSpPr>
        <p:grpSpPr>
          <a:xfrm>
            <a:off x="-4372158" y="2978559"/>
            <a:ext cx="1345836" cy="4920153"/>
            <a:chOff x="4257611" y="2978559"/>
            <a:chExt cx="1345836" cy="49201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775083-29D4-40D7-98A0-4AC1B12C63F4}"/>
                </a:ext>
              </a:extLst>
            </p:cNvPr>
            <p:cNvSpPr/>
            <p:nvPr/>
          </p:nvSpPr>
          <p:spPr>
            <a:xfrm>
              <a:off x="4257611" y="3002712"/>
              <a:ext cx="1061857" cy="489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139B6BBF-5066-46EB-8B85-5350884C75BD}"/>
                </a:ext>
              </a:extLst>
            </p:cNvPr>
            <p:cNvSpPr/>
            <p:nvPr/>
          </p:nvSpPr>
          <p:spPr>
            <a:xfrm>
              <a:off x="4508631" y="5188676"/>
              <a:ext cx="354247" cy="257635"/>
            </a:xfrm>
            <a:custGeom>
              <a:avLst/>
              <a:gdLst>
                <a:gd name="connsiteX0" fmla="*/ 74767 w 354247"/>
                <a:gd name="connsiteY0" fmla="*/ 206495 h 257634"/>
                <a:gd name="connsiteX1" fmla="*/ 274111 w 354247"/>
                <a:gd name="connsiteY1" fmla="*/ 181375 h 257634"/>
                <a:gd name="connsiteX2" fmla="*/ 305672 w 354247"/>
                <a:gd name="connsiteY2" fmla="*/ 123407 h 257634"/>
                <a:gd name="connsiteX3" fmla="*/ 146904 w 354247"/>
                <a:gd name="connsiteY3" fmla="*/ 104085 h 257634"/>
                <a:gd name="connsiteX4" fmla="*/ 144650 w 354247"/>
                <a:gd name="connsiteY4" fmla="*/ 105051 h 257634"/>
                <a:gd name="connsiteX5" fmla="*/ 142396 w 354247"/>
                <a:gd name="connsiteY5" fmla="*/ 106017 h 257634"/>
                <a:gd name="connsiteX6" fmla="*/ 142396 w 354247"/>
                <a:gd name="connsiteY6" fmla="*/ 106017 h 257634"/>
                <a:gd name="connsiteX7" fmla="*/ 140464 w 354247"/>
                <a:gd name="connsiteY7" fmla="*/ 106983 h 257634"/>
                <a:gd name="connsiteX8" fmla="*/ 139819 w 354247"/>
                <a:gd name="connsiteY8" fmla="*/ 107305 h 257634"/>
                <a:gd name="connsiteX9" fmla="*/ 137243 w 354247"/>
                <a:gd name="connsiteY9" fmla="*/ 108593 h 257634"/>
                <a:gd name="connsiteX10" fmla="*/ 134023 w 354247"/>
                <a:gd name="connsiteY10" fmla="*/ 109882 h 257634"/>
                <a:gd name="connsiteX11" fmla="*/ 131446 w 354247"/>
                <a:gd name="connsiteY11" fmla="*/ 111170 h 257634"/>
                <a:gd name="connsiteX12" fmla="*/ 130802 w 354247"/>
                <a:gd name="connsiteY12" fmla="*/ 111492 h 257634"/>
                <a:gd name="connsiteX13" fmla="*/ 130802 w 354247"/>
                <a:gd name="connsiteY13" fmla="*/ 111492 h 257634"/>
                <a:gd name="connsiteX14" fmla="*/ 129514 w 354247"/>
                <a:gd name="connsiteY14" fmla="*/ 112136 h 257634"/>
                <a:gd name="connsiteX15" fmla="*/ 127904 w 354247"/>
                <a:gd name="connsiteY15" fmla="*/ 112780 h 257634"/>
                <a:gd name="connsiteX16" fmla="*/ 127260 w 354247"/>
                <a:gd name="connsiteY16" fmla="*/ 113102 h 257634"/>
                <a:gd name="connsiteX17" fmla="*/ 87004 w 354247"/>
                <a:gd name="connsiteY17" fmla="*/ 132425 h 257634"/>
                <a:gd name="connsiteX18" fmla="*/ 74767 w 354247"/>
                <a:gd name="connsiteY18" fmla="*/ 206495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247" h="257634">
                  <a:moveTo>
                    <a:pt x="74767" y="206495"/>
                  </a:moveTo>
                  <a:cubicBezTo>
                    <a:pt x="175566" y="216800"/>
                    <a:pt x="197143" y="307938"/>
                    <a:pt x="274111" y="181375"/>
                  </a:cubicBezTo>
                  <a:cubicBezTo>
                    <a:pt x="283773" y="165595"/>
                    <a:pt x="294078" y="146595"/>
                    <a:pt x="305672" y="123407"/>
                  </a:cubicBezTo>
                  <a:cubicBezTo>
                    <a:pt x="396810" y="-59191"/>
                    <a:pt x="250280" y="57067"/>
                    <a:pt x="146904" y="104085"/>
                  </a:cubicBezTo>
                  <a:cubicBezTo>
                    <a:pt x="145938" y="104407"/>
                    <a:pt x="145294" y="104729"/>
                    <a:pt x="144650" y="105051"/>
                  </a:cubicBezTo>
                  <a:cubicBezTo>
                    <a:pt x="144006" y="105373"/>
                    <a:pt x="143040" y="105695"/>
                    <a:pt x="142396" y="106017"/>
                  </a:cubicBezTo>
                  <a:lnTo>
                    <a:pt x="142396" y="106017"/>
                  </a:lnTo>
                  <a:cubicBezTo>
                    <a:pt x="141752" y="106339"/>
                    <a:pt x="141108" y="106661"/>
                    <a:pt x="140464" y="106983"/>
                  </a:cubicBezTo>
                  <a:cubicBezTo>
                    <a:pt x="140142" y="106983"/>
                    <a:pt x="140142" y="106983"/>
                    <a:pt x="139819" y="107305"/>
                  </a:cubicBezTo>
                  <a:cubicBezTo>
                    <a:pt x="138853" y="107627"/>
                    <a:pt x="137887" y="108271"/>
                    <a:pt x="137243" y="108593"/>
                  </a:cubicBezTo>
                  <a:cubicBezTo>
                    <a:pt x="134989" y="109560"/>
                    <a:pt x="134023" y="109882"/>
                    <a:pt x="134023" y="109882"/>
                  </a:cubicBezTo>
                  <a:cubicBezTo>
                    <a:pt x="134023" y="109882"/>
                    <a:pt x="133057" y="110204"/>
                    <a:pt x="131446" y="111170"/>
                  </a:cubicBezTo>
                  <a:cubicBezTo>
                    <a:pt x="131124" y="111170"/>
                    <a:pt x="131124" y="111170"/>
                    <a:pt x="130802" y="111492"/>
                  </a:cubicBezTo>
                  <a:lnTo>
                    <a:pt x="130802" y="111492"/>
                  </a:lnTo>
                  <a:cubicBezTo>
                    <a:pt x="130480" y="111814"/>
                    <a:pt x="129836" y="111814"/>
                    <a:pt x="129514" y="112136"/>
                  </a:cubicBezTo>
                  <a:cubicBezTo>
                    <a:pt x="128870" y="112458"/>
                    <a:pt x="128226" y="112458"/>
                    <a:pt x="127904" y="112780"/>
                  </a:cubicBezTo>
                  <a:cubicBezTo>
                    <a:pt x="127582" y="112780"/>
                    <a:pt x="127260" y="113102"/>
                    <a:pt x="127260" y="113102"/>
                  </a:cubicBezTo>
                  <a:cubicBezTo>
                    <a:pt x="118565" y="116967"/>
                    <a:pt x="103107" y="123730"/>
                    <a:pt x="87004" y="132425"/>
                  </a:cubicBezTo>
                  <a:cubicBezTo>
                    <a:pt x="37410" y="157544"/>
                    <a:pt x="-19270" y="197155"/>
                    <a:pt x="74767" y="206495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D68C54D-4199-4491-94AC-F52D443C84CD}"/>
                </a:ext>
              </a:extLst>
            </p:cNvPr>
            <p:cNvSpPr/>
            <p:nvPr/>
          </p:nvSpPr>
          <p:spPr>
            <a:xfrm>
              <a:off x="4506749" y="5183861"/>
              <a:ext cx="354247" cy="257635"/>
            </a:xfrm>
            <a:custGeom>
              <a:avLst/>
              <a:gdLst>
                <a:gd name="connsiteX0" fmla="*/ 26088 w 354247"/>
                <a:gd name="connsiteY0" fmla="*/ 195852 h 257634"/>
                <a:gd name="connsiteX1" fmla="*/ 38970 w 354247"/>
                <a:gd name="connsiteY1" fmla="*/ 206157 h 257634"/>
                <a:gd name="connsiteX2" fmla="*/ 70530 w 354247"/>
                <a:gd name="connsiteY2" fmla="*/ 214208 h 257634"/>
                <a:gd name="connsiteX3" fmla="*/ 86954 w 354247"/>
                <a:gd name="connsiteY3" fmla="*/ 216785 h 257634"/>
                <a:gd name="connsiteX4" fmla="*/ 103057 w 354247"/>
                <a:gd name="connsiteY4" fmla="*/ 220649 h 257634"/>
                <a:gd name="connsiteX5" fmla="*/ 134939 w 354247"/>
                <a:gd name="connsiteY5" fmla="*/ 233531 h 257634"/>
                <a:gd name="connsiteX6" fmla="*/ 167465 w 354247"/>
                <a:gd name="connsiteY6" fmla="*/ 250277 h 257634"/>
                <a:gd name="connsiteX7" fmla="*/ 207077 w 354247"/>
                <a:gd name="connsiteY7" fmla="*/ 259939 h 257634"/>
                <a:gd name="connsiteX8" fmla="*/ 228009 w 354247"/>
                <a:gd name="connsiteY8" fmla="*/ 253498 h 257634"/>
                <a:gd name="connsiteX9" fmla="*/ 244756 w 354247"/>
                <a:gd name="connsiteY9" fmla="*/ 240938 h 257634"/>
                <a:gd name="connsiteX10" fmla="*/ 270197 w 354247"/>
                <a:gd name="connsiteY10" fmla="*/ 210344 h 257634"/>
                <a:gd name="connsiteX11" fmla="*/ 285011 w 354247"/>
                <a:gd name="connsiteY11" fmla="*/ 186835 h 257634"/>
                <a:gd name="connsiteX12" fmla="*/ 308520 w 354247"/>
                <a:gd name="connsiteY12" fmla="*/ 143359 h 257634"/>
                <a:gd name="connsiteX13" fmla="*/ 337182 w 354247"/>
                <a:gd name="connsiteY13" fmla="*/ 74119 h 257634"/>
                <a:gd name="connsiteX14" fmla="*/ 341046 w 354247"/>
                <a:gd name="connsiteY14" fmla="*/ 55763 h 257634"/>
                <a:gd name="connsiteX15" fmla="*/ 339758 w 354247"/>
                <a:gd name="connsiteY15" fmla="*/ 36118 h 257634"/>
                <a:gd name="connsiteX16" fmla="*/ 332995 w 354247"/>
                <a:gd name="connsiteY16" fmla="*/ 27101 h 257634"/>
                <a:gd name="connsiteX17" fmla="*/ 322690 w 354247"/>
                <a:gd name="connsiteY17" fmla="*/ 24203 h 257634"/>
                <a:gd name="connsiteX18" fmla="*/ 304978 w 354247"/>
                <a:gd name="connsiteY18" fmla="*/ 26779 h 257634"/>
                <a:gd name="connsiteX19" fmla="*/ 248620 w 354247"/>
                <a:gd name="connsiteY19" fmla="*/ 53509 h 257634"/>
                <a:gd name="connsiteX20" fmla="*/ 167787 w 354247"/>
                <a:gd name="connsiteY20" fmla="*/ 98595 h 257634"/>
                <a:gd name="connsiteX21" fmla="*/ 144600 w 354247"/>
                <a:gd name="connsiteY21" fmla="*/ 109866 h 257634"/>
                <a:gd name="connsiteX22" fmla="*/ 144600 w 354247"/>
                <a:gd name="connsiteY22" fmla="*/ 109866 h 257634"/>
                <a:gd name="connsiteX23" fmla="*/ 142668 w 354247"/>
                <a:gd name="connsiteY23" fmla="*/ 110832 h 257634"/>
                <a:gd name="connsiteX24" fmla="*/ 146854 w 354247"/>
                <a:gd name="connsiteY24" fmla="*/ 108900 h 257634"/>
                <a:gd name="connsiteX25" fmla="*/ 149109 w 354247"/>
                <a:gd name="connsiteY25" fmla="*/ 107934 h 257634"/>
                <a:gd name="connsiteX26" fmla="*/ 168109 w 354247"/>
                <a:gd name="connsiteY26" fmla="*/ 98917 h 257634"/>
                <a:gd name="connsiteX27" fmla="*/ 203856 w 354247"/>
                <a:gd name="connsiteY27" fmla="*/ 80560 h 257634"/>
                <a:gd name="connsiteX28" fmla="*/ 250230 w 354247"/>
                <a:gd name="connsiteY28" fmla="*/ 56729 h 257634"/>
                <a:gd name="connsiteX29" fmla="*/ 306588 w 354247"/>
                <a:gd name="connsiteY29" fmla="*/ 33542 h 257634"/>
                <a:gd name="connsiteX30" fmla="*/ 330741 w 354247"/>
                <a:gd name="connsiteY30" fmla="*/ 38695 h 257634"/>
                <a:gd name="connsiteX31" fmla="*/ 330419 w 354247"/>
                <a:gd name="connsiteY31" fmla="*/ 53509 h 257634"/>
                <a:gd name="connsiteX32" fmla="*/ 325910 w 354247"/>
                <a:gd name="connsiteY32" fmla="*/ 69933 h 257634"/>
                <a:gd name="connsiteX33" fmla="*/ 311740 w 354247"/>
                <a:gd name="connsiteY33" fmla="*/ 102781 h 257634"/>
                <a:gd name="connsiteX34" fmla="*/ 294994 w 354247"/>
                <a:gd name="connsiteY34" fmla="*/ 135630 h 257634"/>
                <a:gd name="connsiteX35" fmla="*/ 267299 w 354247"/>
                <a:gd name="connsiteY35" fmla="*/ 183936 h 257634"/>
                <a:gd name="connsiteX36" fmla="*/ 256671 w 354247"/>
                <a:gd name="connsiteY36" fmla="*/ 200038 h 257634"/>
                <a:gd name="connsiteX37" fmla="*/ 233484 w 354247"/>
                <a:gd name="connsiteY37" fmla="*/ 229666 h 257634"/>
                <a:gd name="connsiteX38" fmla="*/ 205144 w 354247"/>
                <a:gd name="connsiteY38" fmla="*/ 245124 h 257634"/>
                <a:gd name="connsiteX39" fmla="*/ 172618 w 354247"/>
                <a:gd name="connsiteY39" fmla="*/ 238040 h 257634"/>
                <a:gd name="connsiteX40" fmla="*/ 139447 w 354247"/>
                <a:gd name="connsiteY40" fmla="*/ 223226 h 257634"/>
                <a:gd name="connsiteX41" fmla="*/ 105311 w 354247"/>
                <a:gd name="connsiteY41" fmla="*/ 211954 h 257634"/>
                <a:gd name="connsiteX42" fmla="*/ 87921 w 354247"/>
                <a:gd name="connsiteY42" fmla="*/ 208734 h 257634"/>
                <a:gd name="connsiteX43" fmla="*/ 71496 w 354247"/>
                <a:gd name="connsiteY43" fmla="*/ 207123 h 257634"/>
                <a:gd name="connsiteX44" fmla="*/ 40902 w 354247"/>
                <a:gd name="connsiteY44" fmla="*/ 201327 h 257634"/>
                <a:gd name="connsiteX45" fmla="*/ 29631 w 354247"/>
                <a:gd name="connsiteY45" fmla="*/ 193920 h 257634"/>
                <a:gd name="connsiteX46" fmla="*/ 29953 w 354247"/>
                <a:gd name="connsiteY46" fmla="*/ 182004 h 257634"/>
                <a:gd name="connsiteX47" fmla="*/ 47987 w 354247"/>
                <a:gd name="connsiteY47" fmla="*/ 162681 h 257634"/>
                <a:gd name="connsiteX48" fmla="*/ 68276 w 354247"/>
                <a:gd name="connsiteY48" fmla="*/ 148833 h 257634"/>
                <a:gd name="connsiteX49" fmla="*/ 88243 w 354247"/>
                <a:gd name="connsiteY49" fmla="*/ 137240 h 257634"/>
                <a:gd name="connsiteX50" fmla="*/ 103701 w 354247"/>
                <a:gd name="connsiteY50" fmla="*/ 129511 h 257634"/>
                <a:gd name="connsiteX51" fmla="*/ 130752 w 354247"/>
                <a:gd name="connsiteY51" fmla="*/ 116951 h 257634"/>
                <a:gd name="connsiteX52" fmla="*/ 132040 w 354247"/>
                <a:gd name="connsiteY52" fmla="*/ 116307 h 257634"/>
                <a:gd name="connsiteX53" fmla="*/ 132685 w 354247"/>
                <a:gd name="connsiteY53" fmla="*/ 115985 h 257634"/>
                <a:gd name="connsiteX54" fmla="*/ 132040 w 354247"/>
                <a:gd name="connsiteY54" fmla="*/ 116307 h 257634"/>
                <a:gd name="connsiteX55" fmla="*/ 128820 w 354247"/>
                <a:gd name="connsiteY55" fmla="*/ 117595 h 257634"/>
                <a:gd name="connsiteX56" fmla="*/ 128176 w 354247"/>
                <a:gd name="connsiteY56" fmla="*/ 117917 h 257634"/>
                <a:gd name="connsiteX57" fmla="*/ 103379 w 354247"/>
                <a:gd name="connsiteY57" fmla="*/ 129189 h 257634"/>
                <a:gd name="connsiteX58" fmla="*/ 87276 w 354247"/>
                <a:gd name="connsiteY58" fmla="*/ 136918 h 257634"/>
                <a:gd name="connsiteX59" fmla="*/ 67310 w 354247"/>
                <a:gd name="connsiteY59" fmla="*/ 147545 h 257634"/>
                <a:gd name="connsiteX60" fmla="*/ 46377 w 354247"/>
                <a:gd name="connsiteY60" fmla="*/ 160749 h 257634"/>
                <a:gd name="connsiteX61" fmla="*/ 26410 w 354247"/>
                <a:gd name="connsiteY61" fmla="*/ 180394 h 257634"/>
                <a:gd name="connsiteX62" fmla="*/ 26088 w 354247"/>
                <a:gd name="connsiteY62" fmla="*/ 195852 h 257634"/>
                <a:gd name="connsiteX63" fmla="*/ 140414 w 354247"/>
                <a:gd name="connsiteY63" fmla="*/ 112443 h 257634"/>
                <a:gd name="connsiteX64" fmla="*/ 142024 w 354247"/>
                <a:gd name="connsiteY64" fmla="*/ 111798 h 257634"/>
                <a:gd name="connsiteX65" fmla="*/ 141380 w 354247"/>
                <a:gd name="connsiteY65" fmla="*/ 112121 h 257634"/>
                <a:gd name="connsiteX66" fmla="*/ 140414 w 354247"/>
                <a:gd name="connsiteY66" fmla="*/ 112443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4247" h="257634">
                  <a:moveTo>
                    <a:pt x="26088" y="195852"/>
                  </a:moveTo>
                  <a:cubicBezTo>
                    <a:pt x="28987" y="201005"/>
                    <a:pt x="34139" y="203581"/>
                    <a:pt x="38970" y="206157"/>
                  </a:cubicBezTo>
                  <a:cubicBezTo>
                    <a:pt x="48953" y="210344"/>
                    <a:pt x="59581" y="212598"/>
                    <a:pt x="70530" y="214208"/>
                  </a:cubicBezTo>
                  <a:cubicBezTo>
                    <a:pt x="76005" y="215175"/>
                    <a:pt x="81480" y="216141"/>
                    <a:pt x="86954" y="216785"/>
                  </a:cubicBezTo>
                  <a:cubicBezTo>
                    <a:pt x="92429" y="218073"/>
                    <a:pt x="97582" y="219039"/>
                    <a:pt x="103057" y="220649"/>
                  </a:cubicBezTo>
                  <a:cubicBezTo>
                    <a:pt x="113684" y="223870"/>
                    <a:pt x="124311" y="228378"/>
                    <a:pt x="134939" y="233531"/>
                  </a:cubicBezTo>
                  <a:cubicBezTo>
                    <a:pt x="145566" y="238684"/>
                    <a:pt x="155872" y="244802"/>
                    <a:pt x="167465" y="250277"/>
                  </a:cubicBezTo>
                  <a:cubicBezTo>
                    <a:pt x="178737" y="255752"/>
                    <a:pt x="191940" y="260905"/>
                    <a:pt x="207077" y="259939"/>
                  </a:cubicBezTo>
                  <a:cubicBezTo>
                    <a:pt x="214483" y="259294"/>
                    <a:pt x="221568" y="257040"/>
                    <a:pt x="228009" y="253498"/>
                  </a:cubicBezTo>
                  <a:cubicBezTo>
                    <a:pt x="234128" y="249955"/>
                    <a:pt x="239925" y="245769"/>
                    <a:pt x="244756" y="240938"/>
                  </a:cubicBezTo>
                  <a:cubicBezTo>
                    <a:pt x="254739" y="231599"/>
                    <a:pt x="262790" y="221293"/>
                    <a:pt x="270197" y="210344"/>
                  </a:cubicBezTo>
                  <a:cubicBezTo>
                    <a:pt x="275350" y="202615"/>
                    <a:pt x="280180" y="194886"/>
                    <a:pt x="285011" y="186835"/>
                  </a:cubicBezTo>
                  <a:cubicBezTo>
                    <a:pt x="293384" y="172343"/>
                    <a:pt x="301113" y="157851"/>
                    <a:pt x="308520" y="143359"/>
                  </a:cubicBezTo>
                  <a:cubicBezTo>
                    <a:pt x="319792" y="120816"/>
                    <a:pt x="330097" y="97951"/>
                    <a:pt x="337182" y="74119"/>
                  </a:cubicBezTo>
                  <a:cubicBezTo>
                    <a:pt x="338792" y="68001"/>
                    <a:pt x="340402" y="62204"/>
                    <a:pt x="341046" y="55763"/>
                  </a:cubicBezTo>
                  <a:cubicBezTo>
                    <a:pt x="341691" y="49644"/>
                    <a:pt x="342335" y="43203"/>
                    <a:pt x="339758" y="36118"/>
                  </a:cubicBezTo>
                  <a:cubicBezTo>
                    <a:pt x="338470" y="32898"/>
                    <a:pt x="336216" y="29355"/>
                    <a:pt x="332995" y="27101"/>
                  </a:cubicBezTo>
                  <a:cubicBezTo>
                    <a:pt x="329775" y="24847"/>
                    <a:pt x="326232" y="24203"/>
                    <a:pt x="322690" y="24203"/>
                  </a:cubicBezTo>
                  <a:cubicBezTo>
                    <a:pt x="316249" y="23881"/>
                    <a:pt x="310452" y="25169"/>
                    <a:pt x="304978" y="26779"/>
                  </a:cubicBezTo>
                  <a:cubicBezTo>
                    <a:pt x="283401" y="33864"/>
                    <a:pt x="265366" y="44492"/>
                    <a:pt x="248620" y="53509"/>
                  </a:cubicBezTo>
                  <a:cubicBezTo>
                    <a:pt x="215450" y="72509"/>
                    <a:pt x="188076" y="88612"/>
                    <a:pt x="167787" y="98595"/>
                  </a:cubicBezTo>
                  <a:cubicBezTo>
                    <a:pt x="157804" y="103747"/>
                    <a:pt x="149753" y="107290"/>
                    <a:pt x="144600" y="109866"/>
                  </a:cubicBezTo>
                  <a:lnTo>
                    <a:pt x="144600" y="109866"/>
                  </a:lnTo>
                  <a:cubicBezTo>
                    <a:pt x="143956" y="110188"/>
                    <a:pt x="143312" y="110511"/>
                    <a:pt x="142668" y="110832"/>
                  </a:cubicBezTo>
                  <a:cubicBezTo>
                    <a:pt x="143956" y="110188"/>
                    <a:pt x="145244" y="109544"/>
                    <a:pt x="146854" y="108900"/>
                  </a:cubicBezTo>
                  <a:cubicBezTo>
                    <a:pt x="147499" y="108578"/>
                    <a:pt x="148465" y="108256"/>
                    <a:pt x="149109" y="107934"/>
                  </a:cubicBezTo>
                  <a:cubicBezTo>
                    <a:pt x="154261" y="105680"/>
                    <a:pt x="160380" y="102781"/>
                    <a:pt x="168109" y="98917"/>
                  </a:cubicBezTo>
                  <a:cubicBezTo>
                    <a:pt x="178093" y="94086"/>
                    <a:pt x="190008" y="87645"/>
                    <a:pt x="203856" y="80560"/>
                  </a:cubicBezTo>
                  <a:cubicBezTo>
                    <a:pt x="217704" y="73476"/>
                    <a:pt x="233162" y="65102"/>
                    <a:pt x="250230" y="56729"/>
                  </a:cubicBezTo>
                  <a:cubicBezTo>
                    <a:pt x="267299" y="48678"/>
                    <a:pt x="286299" y="39017"/>
                    <a:pt x="306588" y="33542"/>
                  </a:cubicBezTo>
                  <a:cubicBezTo>
                    <a:pt x="316571" y="30966"/>
                    <a:pt x="328809" y="30644"/>
                    <a:pt x="330741" y="38695"/>
                  </a:cubicBezTo>
                  <a:cubicBezTo>
                    <a:pt x="332029" y="42881"/>
                    <a:pt x="331385" y="48356"/>
                    <a:pt x="330419" y="53509"/>
                  </a:cubicBezTo>
                  <a:cubicBezTo>
                    <a:pt x="329453" y="58983"/>
                    <a:pt x="327843" y="64458"/>
                    <a:pt x="325910" y="69933"/>
                  </a:cubicBezTo>
                  <a:cubicBezTo>
                    <a:pt x="322046" y="80882"/>
                    <a:pt x="317215" y="91832"/>
                    <a:pt x="311740" y="102781"/>
                  </a:cubicBezTo>
                  <a:cubicBezTo>
                    <a:pt x="306588" y="113731"/>
                    <a:pt x="300791" y="124680"/>
                    <a:pt x="294994" y="135630"/>
                  </a:cubicBezTo>
                  <a:cubicBezTo>
                    <a:pt x="286299" y="151732"/>
                    <a:pt x="277282" y="168478"/>
                    <a:pt x="267299" y="183936"/>
                  </a:cubicBezTo>
                  <a:cubicBezTo>
                    <a:pt x="264078" y="189411"/>
                    <a:pt x="260536" y="194886"/>
                    <a:pt x="256671" y="200038"/>
                  </a:cubicBezTo>
                  <a:cubicBezTo>
                    <a:pt x="249586" y="211632"/>
                    <a:pt x="241857" y="221293"/>
                    <a:pt x="233484" y="229666"/>
                  </a:cubicBezTo>
                  <a:cubicBezTo>
                    <a:pt x="225111" y="237717"/>
                    <a:pt x="215450" y="243836"/>
                    <a:pt x="205144" y="245124"/>
                  </a:cubicBezTo>
                  <a:cubicBezTo>
                    <a:pt x="194839" y="246413"/>
                    <a:pt x="183889" y="242870"/>
                    <a:pt x="172618" y="238040"/>
                  </a:cubicBezTo>
                  <a:cubicBezTo>
                    <a:pt x="161668" y="233531"/>
                    <a:pt x="150719" y="228056"/>
                    <a:pt x="139447" y="223226"/>
                  </a:cubicBezTo>
                  <a:cubicBezTo>
                    <a:pt x="128176" y="218395"/>
                    <a:pt x="116582" y="214530"/>
                    <a:pt x="105311" y="211954"/>
                  </a:cubicBezTo>
                  <a:cubicBezTo>
                    <a:pt x="99514" y="210666"/>
                    <a:pt x="93717" y="209700"/>
                    <a:pt x="87921" y="208734"/>
                  </a:cubicBezTo>
                  <a:cubicBezTo>
                    <a:pt x="82446" y="208090"/>
                    <a:pt x="76649" y="207445"/>
                    <a:pt x="71496" y="207123"/>
                  </a:cubicBezTo>
                  <a:cubicBezTo>
                    <a:pt x="60869" y="206157"/>
                    <a:pt x="50242" y="204547"/>
                    <a:pt x="40902" y="201327"/>
                  </a:cubicBezTo>
                  <a:cubicBezTo>
                    <a:pt x="36394" y="199394"/>
                    <a:pt x="31885" y="197462"/>
                    <a:pt x="29631" y="193920"/>
                  </a:cubicBezTo>
                  <a:cubicBezTo>
                    <a:pt x="27377" y="190699"/>
                    <a:pt x="27699" y="186191"/>
                    <a:pt x="29953" y="182004"/>
                  </a:cubicBezTo>
                  <a:cubicBezTo>
                    <a:pt x="34139" y="173953"/>
                    <a:pt x="41224" y="167834"/>
                    <a:pt x="47987" y="162681"/>
                  </a:cubicBezTo>
                  <a:cubicBezTo>
                    <a:pt x="54750" y="157207"/>
                    <a:pt x="61835" y="152698"/>
                    <a:pt x="68276" y="148833"/>
                  </a:cubicBezTo>
                  <a:cubicBezTo>
                    <a:pt x="75361" y="144325"/>
                    <a:pt x="81802" y="140782"/>
                    <a:pt x="88243" y="137240"/>
                  </a:cubicBezTo>
                  <a:cubicBezTo>
                    <a:pt x="93717" y="134342"/>
                    <a:pt x="98870" y="131765"/>
                    <a:pt x="103701" y="129511"/>
                  </a:cubicBezTo>
                  <a:cubicBezTo>
                    <a:pt x="116260" y="123392"/>
                    <a:pt x="125600" y="119206"/>
                    <a:pt x="130752" y="116951"/>
                  </a:cubicBezTo>
                  <a:cubicBezTo>
                    <a:pt x="131396" y="116629"/>
                    <a:pt x="131718" y="116629"/>
                    <a:pt x="132040" y="116307"/>
                  </a:cubicBezTo>
                  <a:cubicBezTo>
                    <a:pt x="132363" y="115985"/>
                    <a:pt x="132685" y="115985"/>
                    <a:pt x="132685" y="115985"/>
                  </a:cubicBezTo>
                  <a:cubicBezTo>
                    <a:pt x="132363" y="115985"/>
                    <a:pt x="132363" y="115985"/>
                    <a:pt x="132040" y="116307"/>
                  </a:cubicBezTo>
                  <a:cubicBezTo>
                    <a:pt x="131074" y="116629"/>
                    <a:pt x="130108" y="117273"/>
                    <a:pt x="128820" y="117595"/>
                  </a:cubicBezTo>
                  <a:cubicBezTo>
                    <a:pt x="128498" y="117595"/>
                    <a:pt x="128176" y="117917"/>
                    <a:pt x="128176" y="117917"/>
                  </a:cubicBezTo>
                  <a:cubicBezTo>
                    <a:pt x="122701" y="120172"/>
                    <a:pt x="114328" y="124036"/>
                    <a:pt x="103379" y="129189"/>
                  </a:cubicBezTo>
                  <a:cubicBezTo>
                    <a:pt x="98548" y="131443"/>
                    <a:pt x="93073" y="134342"/>
                    <a:pt x="87276" y="136918"/>
                  </a:cubicBezTo>
                  <a:cubicBezTo>
                    <a:pt x="81158" y="140138"/>
                    <a:pt x="74395" y="143681"/>
                    <a:pt x="67310" y="147545"/>
                  </a:cubicBezTo>
                  <a:cubicBezTo>
                    <a:pt x="60547" y="151410"/>
                    <a:pt x="53462" y="155596"/>
                    <a:pt x="46377" y="160749"/>
                  </a:cubicBezTo>
                  <a:cubicBezTo>
                    <a:pt x="39292" y="165902"/>
                    <a:pt x="31885" y="171699"/>
                    <a:pt x="26410" y="180394"/>
                  </a:cubicBezTo>
                  <a:cubicBezTo>
                    <a:pt x="24156" y="184258"/>
                    <a:pt x="22868" y="190699"/>
                    <a:pt x="26088" y="195852"/>
                  </a:cubicBezTo>
                  <a:close/>
                  <a:moveTo>
                    <a:pt x="140414" y="112443"/>
                  </a:moveTo>
                  <a:cubicBezTo>
                    <a:pt x="141058" y="112121"/>
                    <a:pt x="141380" y="112121"/>
                    <a:pt x="142024" y="111798"/>
                  </a:cubicBezTo>
                  <a:cubicBezTo>
                    <a:pt x="141702" y="111798"/>
                    <a:pt x="141702" y="111798"/>
                    <a:pt x="141380" y="112121"/>
                  </a:cubicBezTo>
                  <a:cubicBezTo>
                    <a:pt x="141058" y="112121"/>
                    <a:pt x="140736" y="112443"/>
                    <a:pt x="140414" y="112443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042909C8-04CA-4E29-BAE6-EA2C00BD12B1}"/>
                </a:ext>
              </a:extLst>
            </p:cNvPr>
            <p:cNvSpPr/>
            <p:nvPr/>
          </p:nvSpPr>
          <p:spPr>
            <a:xfrm>
              <a:off x="4574554" y="5244594"/>
              <a:ext cx="225430" cy="161022"/>
            </a:xfrm>
            <a:custGeom>
              <a:avLst/>
              <a:gdLst>
                <a:gd name="connsiteX0" fmla="*/ 87100 w 225430"/>
                <a:gd name="connsiteY0" fmla="*/ 73286 h 161021"/>
                <a:gd name="connsiteX1" fmla="*/ 53286 w 225430"/>
                <a:gd name="connsiteY1" fmla="*/ 129000 h 161021"/>
                <a:gd name="connsiteX2" fmla="*/ 185967 w 225430"/>
                <a:gd name="connsiteY2" fmla="*/ 81015 h 161021"/>
                <a:gd name="connsiteX3" fmla="*/ 87100 w 225430"/>
                <a:gd name="connsiteY3" fmla="*/ 73286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430" h="161021">
                  <a:moveTo>
                    <a:pt x="87100" y="73286"/>
                  </a:moveTo>
                  <a:cubicBezTo>
                    <a:pt x="87100" y="73286"/>
                    <a:pt x="-28191" y="120627"/>
                    <a:pt x="53286" y="129000"/>
                  </a:cubicBezTo>
                  <a:cubicBezTo>
                    <a:pt x="118338" y="135763"/>
                    <a:pt x="126068" y="201137"/>
                    <a:pt x="185967" y="81015"/>
                  </a:cubicBezTo>
                  <a:cubicBezTo>
                    <a:pt x="240393" y="-28157"/>
                    <a:pt x="146678" y="49133"/>
                    <a:pt x="87100" y="73286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A8540466-0D8C-4D50-BF3E-3E887F28103F}"/>
                </a:ext>
              </a:extLst>
            </p:cNvPr>
            <p:cNvSpPr/>
            <p:nvPr/>
          </p:nvSpPr>
          <p:spPr>
            <a:xfrm>
              <a:off x="4959584" y="5188632"/>
              <a:ext cx="354247" cy="257635"/>
            </a:xfrm>
            <a:custGeom>
              <a:avLst/>
              <a:gdLst>
                <a:gd name="connsiteX0" fmla="*/ 52775 w 354247"/>
                <a:gd name="connsiteY0" fmla="*/ 123451 h 257634"/>
                <a:gd name="connsiteX1" fmla="*/ 80471 w 354247"/>
                <a:gd name="connsiteY1" fmla="*/ 174978 h 257634"/>
                <a:gd name="connsiteX2" fmla="*/ 283680 w 354247"/>
                <a:gd name="connsiteY2" fmla="*/ 206538 h 257634"/>
                <a:gd name="connsiteX3" fmla="*/ 248255 w 354247"/>
                <a:gd name="connsiteY3" fmla="*/ 119909 h 257634"/>
                <a:gd name="connsiteX4" fmla="*/ 232153 w 354247"/>
                <a:gd name="connsiteY4" fmla="*/ 112502 h 257634"/>
                <a:gd name="connsiteX5" fmla="*/ 231509 w 354247"/>
                <a:gd name="connsiteY5" fmla="*/ 112180 h 257634"/>
                <a:gd name="connsiteX6" fmla="*/ 229899 w 354247"/>
                <a:gd name="connsiteY6" fmla="*/ 111536 h 257634"/>
                <a:gd name="connsiteX7" fmla="*/ 228610 w 354247"/>
                <a:gd name="connsiteY7" fmla="*/ 110892 h 257634"/>
                <a:gd name="connsiteX8" fmla="*/ 228610 w 354247"/>
                <a:gd name="connsiteY8" fmla="*/ 110892 h 257634"/>
                <a:gd name="connsiteX9" fmla="*/ 227966 w 354247"/>
                <a:gd name="connsiteY9" fmla="*/ 110569 h 257634"/>
                <a:gd name="connsiteX10" fmla="*/ 225390 w 354247"/>
                <a:gd name="connsiteY10" fmla="*/ 109281 h 257634"/>
                <a:gd name="connsiteX11" fmla="*/ 222170 w 354247"/>
                <a:gd name="connsiteY11" fmla="*/ 107993 h 257634"/>
                <a:gd name="connsiteX12" fmla="*/ 219593 w 354247"/>
                <a:gd name="connsiteY12" fmla="*/ 106705 h 257634"/>
                <a:gd name="connsiteX13" fmla="*/ 218949 w 354247"/>
                <a:gd name="connsiteY13" fmla="*/ 106383 h 257634"/>
                <a:gd name="connsiteX14" fmla="*/ 217017 w 354247"/>
                <a:gd name="connsiteY14" fmla="*/ 105417 h 257634"/>
                <a:gd name="connsiteX15" fmla="*/ 214763 w 354247"/>
                <a:gd name="connsiteY15" fmla="*/ 104451 h 257634"/>
                <a:gd name="connsiteX16" fmla="*/ 212508 w 354247"/>
                <a:gd name="connsiteY16" fmla="*/ 103484 h 257634"/>
                <a:gd name="connsiteX17" fmla="*/ 52775 w 354247"/>
                <a:gd name="connsiteY17" fmla="*/ 123451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247" h="257634">
                  <a:moveTo>
                    <a:pt x="52775" y="123451"/>
                  </a:moveTo>
                  <a:cubicBezTo>
                    <a:pt x="62758" y="143418"/>
                    <a:pt x="72098" y="160486"/>
                    <a:pt x="80471" y="174978"/>
                  </a:cubicBezTo>
                  <a:cubicBezTo>
                    <a:pt x="160337" y="311202"/>
                    <a:pt x="181270" y="217166"/>
                    <a:pt x="283680" y="206538"/>
                  </a:cubicBezTo>
                  <a:cubicBezTo>
                    <a:pt x="394141" y="195267"/>
                    <a:pt x="296562" y="142774"/>
                    <a:pt x="248255" y="119909"/>
                  </a:cubicBezTo>
                  <a:cubicBezTo>
                    <a:pt x="241814" y="117010"/>
                    <a:pt x="236017" y="114434"/>
                    <a:pt x="232153" y="112502"/>
                  </a:cubicBezTo>
                  <a:cubicBezTo>
                    <a:pt x="231831" y="112180"/>
                    <a:pt x="231509" y="112180"/>
                    <a:pt x="231509" y="112180"/>
                  </a:cubicBezTo>
                  <a:cubicBezTo>
                    <a:pt x="230865" y="111858"/>
                    <a:pt x="230221" y="111536"/>
                    <a:pt x="229899" y="111536"/>
                  </a:cubicBezTo>
                  <a:cubicBezTo>
                    <a:pt x="229255" y="111214"/>
                    <a:pt x="228932" y="111214"/>
                    <a:pt x="228610" y="110892"/>
                  </a:cubicBezTo>
                  <a:lnTo>
                    <a:pt x="228610" y="110892"/>
                  </a:lnTo>
                  <a:cubicBezTo>
                    <a:pt x="228288" y="110569"/>
                    <a:pt x="227966" y="110569"/>
                    <a:pt x="227966" y="110569"/>
                  </a:cubicBezTo>
                  <a:cubicBezTo>
                    <a:pt x="226034" y="109603"/>
                    <a:pt x="225390" y="109281"/>
                    <a:pt x="225390" y="109281"/>
                  </a:cubicBezTo>
                  <a:cubicBezTo>
                    <a:pt x="225390" y="109281"/>
                    <a:pt x="224102" y="108637"/>
                    <a:pt x="222170" y="107993"/>
                  </a:cubicBezTo>
                  <a:cubicBezTo>
                    <a:pt x="221204" y="107671"/>
                    <a:pt x="220559" y="107349"/>
                    <a:pt x="219593" y="106705"/>
                  </a:cubicBezTo>
                  <a:cubicBezTo>
                    <a:pt x="219271" y="106705"/>
                    <a:pt x="219271" y="106383"/>
                    <a:pt x="218949" y="106383"/>
                  </a:cubicBezTo>
                  <a:cubicBezTo>
                    <a:pt x="218305" y="106061"/>
                    <a:pt x="217661" y="105739"/>
                    <a:pt x="217017" y="105417"/>
                  </a:cubicBezTo>
                  <a:cubicBezTo>
                    <a:pt x="216373" y="105095"/>
                    <a:pt x="215407" y="104773"/>
                    <a:pt x="214763" y="104451"/>
                  </a:cubicBezTo>
                  <a:cubicBezTo>
                    <a:pt x="214119" y="104129"/>
                    <a:pt x="213152" y="103807"/>
                    <a:pt x="212508" y="103484"/>
                  </a:cubicBezTo>
                  <a:cubicBezTo>
                    <a:pt x="108166" y="57110"/>
                    <a:pt x="-38363" y="-59147"/>
                    <a:pt x="52775" y="12345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0BB7534-3654-452E-8EDB-633A1091DE2F}"/>
                </a:ext>
              </a:extLst>
            </p:cNvPr>
            <p:cNvSpPr/>
            <p:nvPr/>
          </p:nvSpPr>
          <p:spPr>
            <a:xfrm>
              <a:off x="4954561" y="5184827"/>
              <a:ext cx="354247" cy="257635"/>
            </a:xfrm>
            <a:custGeom>
              <a:avLst/>
              <a:gdLst>
                <a:gd name="connsiteX0" fmla="*/ 24628 w 354247"/>
                <a:gd name="connsiteY0" fmla="*/ 55441 h 257634"/>
                <a:gd name="connsiteX1" fmla="*/ 28492 w 354247"/>
                <a:gd name="connsiteY1" fmla="*/ 73798 h 257634"/>
                <a:gd name="connsiteX2" fmla="*/ 56832 w 354247"/>
                <a:gd name="connsiteY2" fmla="*/ 143037 h 257634"/>
                <a:gd name="connsiteX3" fmla="*/ 76799 w 354247"/>
                <a:gd name="connsiteY3" fmla="*/ 180716 h 257634"/>
                <a:gd name="connsiteX4" fmla="*/ 95155 w 354247"/>
                <a:gd name="connsiteY4" fmla="*/ 210022 h 257634"/>
                <a:gd name="connsiteX5" fmla="*/ 120919 w 354247"/>
                <a:gd name="connsiteY5" fmla="*/ 240616 h 257634"/>
                <a:gd name="connsiteX6" fmla="*/ 137665 w 354247"/>
                <a:gd name="connsiteY6" fmla="*/ 253176 h 257634"/>
                <a:gd name="connsiteX7" fmla="*/ 158598 w 354247"/>
                <a:gd name="connsiteY7" fmla="*/ 259616 h 257634"/>
                <a:gd name="connsiteX8" fmla="*/ 197887 w 354247"/>
                <a:gd name="connsiteY8" fmla="*/ 249955 h 257634"/>
                <a:gd name="connsiteX9" fmla="*/ 230413 w 354247"/>
                <a:gd name="connsiteY9" fmla="*/ 233209 h 257634"/>
                <a:gd name="connsiteX10" fmla="*/ 262295 w 354247"/>
                <a:gd name="connsiteY10" fmla="*/ 220327 h 257634"/>
                <a:gd name="connsiteX11" fmla="*/ 278398 w 354247"/>
                <a:gd name="connsiteY11" fmla="*/ 216463 h 257634"/>
                <a:gd name="connsiteX12" fmla="*/ 294822 w 354247"/>
                <a:gd name="connsiteY12" fmla="*/ 213886 h 257634"/>
                <a:gd name="connsiteX13" fmla="*/ 326382 w 354247"/>
                <a:gd name="connsiteY13" fmla="*/ 205835 h 257634"/>
                <a:gd name="connsiteX14" fmla="*/ 339264 w 354247"/>
                <a:gd name="connsiteY14" fmla="*/ 195530 h 257634"/>
                <a:gd name="connsiteX15" fmla="*/ 338298 w 354247"/>
                <a:gd name="connsiteY15" fmla="*/ 179750 h 257634"/>
                <a:gd name="connsiteX16" fmla="*/ 318331 w 354247"/>
                <a:gd name="connsiteY16" fmla="*/ 160105 h 257634"/>
                <a:gd name="connsiteX17" fmla="*/ 297398 w 354247"/>
                <a:gd name="connsiteY17" fmla="*/ 146901 h 257634"/>
                <a:gd name="connsiteX18" fmla="*/ 261651 w 354247"/>
                <a:gd name="connsiteY18" fmla="*/ 128223 h 257634"/>
                <a:gd name="connsiteX19" fmla="*/ 253278 w 354247"/>
                <a:gd name="connsiteY19" fmla="*/ 124358 h 257634"/>
                <a:gd name="connsiteX20" fmla="*/ 236854 w 354247"/>
                <a:gd name="connsiteY20" fmla="*/ 116951 h 257634"/>
                <a:gd name="connsiteX21" fmla="*/ 236210 w 354247"/>
                <a:gd name="connsiteY21" fmla="*/ 116629 h 257634"/>
                <a:gd name="connsiteX22" fmla="*/ 232989 w 354247"/>
                <a:gd name="connsiteY22" fmla="*/ 115341 h 257634"/>
                <a:gd name="connsiteX23" fmla="*/ 232345 w 354247"/>
                <a:gd name="connsiteY23" fmla="*/ 115019 h 257634"/>
                <a:gd name="connsiteX24" fmla="*/ 232989 w 354247"/>
                <a:gd name="connsiteY24" fmla="*/ 115341 h 257634"/>
                <a:gd name="connsiteX25" fmla="*/ 234278 w 354247"/>
                <a:gd name="connsiteY25" fmla="*/ 115985 h 257634"/>
                <a:gd name="connsiteX26" fmla="*/ 252634 w 354247"/>
                <a:gd name="connsiteY26" fmla="*/ 124358 h 257634"/>
                <a:gd name="connsiteX27" fmla="*/ 261329 w 354247"/>
                <a:gd name="connsiteY27" fmla="*/ 128545 h 257634"/>
                <a:gd name="connsiteX28" fmla="*/ 296754 w 354247"/>
                <a:gd name="connsiteY28" fmla="*/ 147867 h 257634"/>
                <a:gd name="connsiteX29" fmla="*/ 317043 w 354247"/>
                <a:gd name="connsiteY29" fmla="*/ 161715 h 257634"/>
                <a:gd name="connsiteX30" fmla="*/ 335077 w 354247"/>
                <a:gd name="connsiteY30" fmla="*/ 181038 h 257634"/>
                <a:gd name="connsiteX31" fmla="*/ 335399 w 354247"/>
                <a:gd name="connsiteY31" fmla="*/ 192953 h 257634"/>
                <a:gd name="connsiteX32" fmla="*/ 324128 w 354247"/>
                <a:gd name="connsiteY32" fmla="*/ 200361 h 257634"/>
                <a:gd name="connsiteX33" fmla="*/ 293856 w 354247"/>
                <a:gd name="connsiteY33" fmla="*/ 206157 h 257634"/>
                <a:gd name="connsiteX34" fmla="*/ 277109 w 354247"/>
                <a:gd name="connsiteY34" fmla="*/ 207767 h 257634"/>
                <a:gd name="connsiteX35" fmla="*/ 259719 w 354247"/>
                <a:gd name="connsiteY35" fmla="*/ 210988 h 257634"/>
                <a:gd name="connsiteX36" fmla="*/ 225583 w 354247"/>
                <a:gd name="connsiteY36" fmla="*/ 222260 h 257634"/>
                <a:gd name="connsiteX37" fmla="*/ 192412 w 354247"/>
                <a:gd name="connsiteY37" fmla="*/ 237073 h 257634"/>
                <a:gd name="connsiteX38" fmla="*/ 159886 w 354247"/>
                <a:gd name="connsiteY38" fmla="*/ 244158 h 257634"/>
                <a:gd name="connsiteX39" fmla="*/ 131546 w 354247"/>
                <a:gd name="connsiteY39" fmla="*/ 228700 h 257634"/>
                <a:gd name="connsiteX40" fmla="*/ 108359 w 354247"/>
                <a:gd name="connsiteY40" fmla="*/ 200361 h 257634"/>
                <a:gd name="connsiteX41" fmla="*/ 93545 w 354247"/>
                <a:gd name="connsiteY41" fmla="*/ 177173 h 257634"/>
                <a:gd name="connsiteX42" fmla="*/ 70358 w 354247"/>
                <a:gd name="connsiteY42" fmla="*/ 135630 h 257634"/>
                <a:gd name="connsiteX43" fmla="*/ 53612 w 354247"/>
                <a:gd name="connsiteY43" fmla="*/ 102781 h 257634"/>
                <a:gd name="connsiteX44" fmla="*/ 39442 w 354247"/>
                <a:gd name="connsiteY44" fmla="*/ 69933 h 257634"/>
                <a:gd name="connsiteX45" fmla="*/ 34933 w 354247"/>
                <a:gd name="connsiteY45" fmla="*/ 53509 h 257634"/>
                <a:gd name="connsiteX46" fmla="*/ 34611 w 354247"/>
                <a:gd name="connsiteY46" fmla="*/ 38695 h 257634"/>
                <a:gd name="connsiteX47" fmla="*/ 58764 w 354247"/>
                <a:gd name="connsiteY47" fmla="*/ 33542 h 257634"/>
                <a:gd name="connsiteX48" fmla="*/ 115122 w 354247"/>
                <a:gd name="connsiteY48" fmla="*/ 56729 h 257634"/>
                <a:gd name="connsiteX49" fmla="*/ 161496 w 354247"/>
                <a:gd name="connsiteY49" fmla="*/ 80560 h 257634"/>
                <a:gd name="connsiteX50" fmla="*/ 197243 w 354247"/>
                <a:gd name="connsiteY50" fmla="*/ 98917 h 257634"/>
                <a:gd name="connsiteX51" fmla="*/ 216243 w 354247"/>
                <a:gd name="connsiteY51" fmla="*/ 107934 h 257634"/>
                <a:gd name="connsiteX52" fmla="*/ 218498 w 354247"/>
                <a:gd name="connsiteY52" fmla="*/ 108900 h 257634"/>
                <a:gd name="connsiteX53" fmla="*/ 222684 w 354247"/>
                <a:gd name="connsiteY53" fmla="*/ 110832 h 257634"/>
                <a:gd name="connsiteX54" fmla="*/ 220752 w 354247"/>
                <a:gd name="connsiteY54" fmla="*/ 109866 h 257634"/>
                <a:gd name="connsiteX55" fmla="*/ 197565 w 354247"/>
                <a:gd name="connsiteY55" fmla="*/ 98595 h 257634"/>
                <a:gd name="connsiteX56" fmla="*/ 117054 w 354247"/>
                <a:gd name="connsiteY56" fmla="*/ 53509 h 257634"/>
                <a:gd name="connsiteX57" fmla="*/ 60697 w 354247"/>
                <a:gd name="connsiteY57" fmla="*/ 26779 h 257634"/>
                <a:gd name="connsiteX58" fmla="*/ 42984 w 354247"/>
                <a:gd name="connsiteY58" fmla="*/ 24203 h 257634"/>
                <a:gd name="connsiteX59" fmla="*/ 33001 w 354247"/>
                <a:gd name="connsiteY59" fmla="*/ 27101 h 257634"/>
                <a:gd name="connsiteX60" fmla="*/ 25916 w 354247"/>
                <a:gd name="connsiteY60" fmla="*/ 36118 h 257634"/>
                <a:gd name="connsiteX61" fmla="*/ 24628 w 354247"/>
                <a:gd name="connsiteY61" fmla="*/ 55441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4247" h="257634">
                  <a:moveTo>
                    <a:pt x="24628" y="55441"/>
                  </a:moveTo>
                  <a:cubicBezTo>
                    <a:pt x="25594" y="61560"/>
                    <a:pt x="26882" y="67679"/>
                    <a:pt x="28492" y="73798"/>
                  </a:cubicBezTo>
                  <a:cubicBezTo>
                    <a:pt x="35255" y="97629"/>
                    <a:pt x="45883" y="120172"/>
                    <a:pt x="56832" y="143037"/>
                  </a:cubicBezTo>
                  <a:cubicBezTo>
                    <a:pt x="62951" y="155596"/>
                    <a:pt x="69392" y="168156"/>
                    <a:pt x="76799" y="180716"/>
                  </a:cubicBezTo>
                  <a:cubicBezTo>
                    <a:pt x="82595" y="190699"/>
                    <a:pt x="88392" y="200361"/>
                    <a:pt x="95155" y="210022"/>
                  </a:cubicBezTo>
                  <a:cubicBezTo>
                    <a:pt x="102562" y="220649"/>
                    <a:pt x="110935" y="231277"/>
                    <a:pt x="120919" y="240616"/>
                  </a:cubicBezTo>
                  <a:cubicBezTo>
                    <a:pt x="125749" y="245446"/>
                    <a:pt x="131546" y="249633"/>
                    <a:pt x="137665" y="253176"/>
                  </a:cubicBezTo>
                  <a:cubicBezTo>
                    <a:pt x="144106" y="256718"/>
                    <a:pt x="151191" y="258972"/>
                    <a:pt x="158598" y="259616"/>
                  </a:cubicBezTo>
                  <a:cubicBezTo>
                    <a:pt x="173412" y="260905"/>
                    <a:pt x="186937" y="255430"/>
                    <a:pt x="197887" y="249955"/>
                  </a:cubicBezTo>
                  <a:cubicBezTo>
                    <a:pt x="209158" y="244480"/>
                    <a:pt x="219786" y="238362"/>
                    <a:pt x="230413" y="233209"/>
                  </a:cubicBezTo>
                  <a:cubicBezTo>
                    <a:pt x="241041" y="228056"/>
                    <a:pt x="251668" y="223547"/>
                    <a:pt x="262295" y="220327"/>
                  </a:cubicBezTo>
                  <a:cubicBezTo>
                    <a:pt x="267770" y="218717"/>
                    <a:pt x="272923" y="217429"/>
                    <a:pt x="278398" y="216463"/>
                  </a:cubicBezTo>
                  <a:cubicBezTo>
                    <a:pt x="283872" y="215496"/>
                    <a:pt x="289347" y="214530"/>
                    <a:pt x="294822" y="213886"/>
                  </a:cubicBezTo>
                  <a:cubicBezTo>
                    <a:pt x="305771" y="212276"/>
                    <a:pt x="316399" y="210022"/>
                    <a:pt x="326382" y="205835"/>
                  </a:cubicBezTo>
                  <a:cubicBezTo>
                    <a:pt x="331213" y="203581"/>
                    <a:pt x="336365" y="200682"/>
                    <a:pt x="339264" y="195530"/>
                  </a:cubicBezTo>
                  <a:cubicBezTo>
                    <a:pt x="342484" y="190377"/>
                    <a:pt x="340874" y="183936"/>
                    <a:pt x="338298" y="179750"/>
                  </a:cubicBezTo>
                  <a:cubicBezTo>
                    <a:pt x="332823" y="171055"/>
                    <a:pt x="325416" y="165580"/>
                    <a:pt x="318331" y="160105"/>
                  </a:cubicBezTo>
                  <a:cubicBezTo>
                    <a:pt x="311246" y="154952"/>
                    <a:pt x="304161" y="150766"/>
                    <a:pt x="297398" y="146901"/>
                  </a:cubicBezTo>
                  <a:cubicBezTo>
                    <a:pt x="283872" y="139172"/>
                    <a:pt x="271635" y="133053"/>
                    <a:pt x="261651" y="128223"/>
                  </a:cubicBezTo>
                  <a:cubicBezTo>
                    <a:pt x="258753" y="126935"/>
                    <a:pt x="255855" y="125647"/>
                    <a:pt x="253278" y="124358"/>
                  </a:cubicBezTo>
                  <a:cubicBezTo>
                    <a:pt x="246193" y="121138"/>
                    <a:pt x="240719" y="118562"/>
                    <a:pt x="236854" y="116951"/>
                  </a:cubicBezTo>
                  <a:cubicBezTo>
                    <a:pt x="236532" y="116629"/>
                    <a:pt x="236210" y="116629"/>
                    <a:pt x="236210" y="116629"/>
                  </a:cubicBezTo>
                  <a:cubicBezTo>
                    <a:pt x="234922" y="115985"/>
                    <a:pt x="233956" y="115663"/>
                    <a:pt x="232989" y="115341"/>
                  </a:cubicBezTo>
                  <a:cubicBezTo>
                    <a:pt x="232668" y="115019"/>
                    <a:pt x="232345" y="115019"/>
                    <a:pt x="232345" y="115019"/>
                  </a:cubicBezTo>
                  <a:cubicBezTo>
                    <a:pt x="232668" y="115019"/>
                    <a:pt x="232668" y="115341"/>
                    <a:pt x="232989" y="115341"/>
                  </a:cubicBezTo>
                  <a:cubicBezTo>
                    <a:pt x="233312" y="115663"/>
                    <a:pt x="233956" y="115663"/>
                    <a:pt x="234278" y="115985"/>
                  </a:cubicBezTo>
                  <a:cubicBezTo>
                    <a:pt x="238142" y="117596"/>
                    <a:pt x="244583" y="120494"/>
                    <a:pt x="252634" y="124358"/>
                  </a:cubicBezTo>
                  <a:cubicBezTo>
                    <a:pt x="255211" y="125647"/>
                    <a:pt x="258109" y="126935"/>
                    <a:pt x="261329" y="128545"/>
                  </a:cubicBezTo>
                  <a:cubicBezTo>
                    <a:pt x="271313" y="133376"/>
                    <a:pt x="283550" y="139494"/>
                    <a:pt x="296754" y="147867"/>
                  </a:cubicBezTo>
                  <a:cubicBezTo>
                    <a:pt x="303195" y="152054"/>
                    <a:pt x="310280" y="156563"/>
                    <a:pt x="317043" y="161715"/>
                  </a:cubicBezTo>
                  <a:cubicBezTo>
                    <a:pt x="323806" y="166868"/>
                    <a:pt x="330891" y="172987"/>
                    <a:pt x="335077" y="181038"/>
                  </a:cubicBezTo>
                  <a:cubicBezTo>
                    <a:pt x="337009" y="184902"/>
                    <a:pt x="337653" y="189411"/>
                    <a:pt x="335399" y="192953"/>
                  </a:cubicBezTo>
                  <a:cubicBezTo>
                    <a:pt x="333145" y="196496"/>
                    <a:pt x="328636" y="198750"/>
                    <a:pt x="324128" y="200361"/>
                  </a:cubicBezTo>
                  <a:cubicBezTo>
                    <a:pt x="314788" y="203581"/>
                    <a:pt x="304483" y="205513"/>
                    <a:pt x="293856" y="206157"/>
                  </a:cubicBezTo>
                  <a:cubicBezTo>
                    <a:pt x="288381" y="206801"/>
                    <a:pt x="282906" y="207445"/>
                    <a:pt x="277109" y="207767"/>
                  </a:cubicBezTo>
                  <a:cubicBezTo>
                    <a:pt x="271313" y="208734"/>
                    <a:pt x="265516" y="209700"/>
                    <a:pt x="259719" y="210988"/>
                  </a:cubicBezTo>
                  <a:cubicBezTo>
                    <a:pt x="248126" y="213564"/>
                    <a:pt x="236854" y="217751"/>
                    <a:pt x="225583" y="222260"/>
                  </a:cubicBezTo>
                  <a:cubicBezTo>
                    <a:pt x="214311" y="226768"/>
                    <a:pt x="203362" y="232243"/>
                    <a:pt x="192412" y="237073"/>
                  </a:cubicBezTo>
                  <a:cubicBezTo>
                    <a:pt x="181463" y="241904"/>
                    <a:pt x="170513" y="245446"/>
                    <a:pt x="159886" y="244158"/>
                  </a:cubicBezTo>
                  <a:cubicBezTo>
                    <a:pt x="149580" y="242870"/>
                    <a:pt x="140241" y="236751"/>
                    <a:pt x="131546" y="228700"/>
                  </a:cubicBezTo>
                  <a:cubicBezTo>
                    <a:pt x="123173" y="220649"/>
                    <a:pt x="115444" y="210666"/>
                    <a:pt x="108359" y="200361"/>
                  </a:cubicBezTo>
                  <a:cubicBezTo>
                    <a:pt x="103206" y="192953"/>
                    <a:pt x="98054" y="185225"/>
                    <a:pt x="93545" y="177173"/>
                  </a:cubicBezTo>
                  <a:cubicBezTo>
                    <a:pt x="85494" y="163647"/>
                    <a:pt x="77765" y="149478"/>
                    <a:pt x="70358" y="135630"/>
                  </a:cubicBezTo>
                  <a:cubicBezTo>
                    <a:pt x="64239" y="124680"/>
                    <a:pt x="58764" y="113731"/>
                    <a:pt x="53612" y="102781"/>
                  </a:cubicBezTo>
                  <a:cubicBezTo>
                    <a:pt x="48137" y="91832"/>
                    <a:pt x="43306" y="80882"/>
                    <a:pt x="39442" y="69933"/>
                  </a:cubicBezTo>
                  <a:cubicBezTo>
                    <a:pt x="37509" y="64458"/>
                    <a:pt x="35899" y="58983"/>
                    <a:pt x="34933" y="53509"/>
                  </a:cubicBezTo>
                  <a:cubicBezTo>
                    <a:pt x="33967" y="48034"/>
                    <a:pt x="33323" y="42559"/>
                    <a:pt x="34611" y="38695"/>
                  </a:cubicBezTo>
                  <a:cubicBezTo>
                    <a:pt x="36221" y="30322"/>
                    <a:pt x="48781" y="30966"/>
                    <a:pt x="58764" y="33542"/>
                  </a:cubicBezTo>
                  <a:cubicBezTo>
                    <a:pt x="79375" y="39017"/>
                    <a:pt x="98054" y="48356"/>
                    <a:pt x="115122" y="56729"/>
                  </a:cubicBezTo>
                  <a:cubicBezTo>
                    <a:pt x="132190" y="65102"/>
                    <a:pt x="147648" y="73476"/>
                    <a:pt x="161496" y="80560"/>
                  </a:cubicBezTo>
                  <a:cubicBezTo>
                    <a:pt x="175344" y="87645"/>
                    <a:pt x="187259" y="94086"/>
                    <a:pt x="197243" y="98917"/>
                  </a:cubicBezTo>
                  <a:cubicBezTo>
                    <a:pt x="204650" y="102459"/>
                    <a:pt x="211091" y="105680"/>
                    <a:pt x="216243" y="107934"/>
                  </a:cubicBezTo>
                  <a:cubicBezTo>
                    <a:pt x="217209" y="108256"/>
                    <a:pt x="217853" y="108578"/>
                    <a:pt x="218498" y="108900"/>
                  </a:cubicBezTo>
                  <a:cubicBezTo>
                    <a:pt x="220108" y="109544"/>
                    <a:pt x="221396" y="110188"/>
                    <a:pt x="222684" y="110832"/>
                  </a:cubicBezTo>
                  <a:cubicBezTo>
                    <a:pt x="222040" y="110511"/>
                    <a:pt x="221396" y="110188"/>
                    <a:pt x="220752" y="109866"/>
                  </a:cubicBezTo>
                  <a:cubicBezTo>
                    <a:pt x="215277" y="107290"/>
                    <a:pt x="207548" y="103748"/>
                    <a:pt x="197565" y="98595"/>
                  </a:cubicBezTo>
                  <a:cubicBezTo>
                    <a:pt x="177598" y="88612"/>
                    <a:pt x="150224" y="72509"/>
                    <a:pt x="117054" y="53509"/>
                  </a:cubicBezTo>
                  <a:cubicBezTo>
                    <a:pt x="100308" y="44169"/>
                    <a:pt x="82273" y="33542"/>
                    <a:pt x="60697" y="26779"/>
                  </a:cubicBezTo>
                  <a:cubicBezTo>
                    <a:pt x="55222" y="25169"/>
                    <a:pt x="49425" y="23881"/>
                    <a:pt x="42984" y="24203"/>
                  </a:cubicBezTo>
                  <a:cubicBezTo>
                    <a:pt x="39764" y="24525"/>
                    <a:pt x="36221" y="25169"/>
                    <a:pt x="33001" y="27101"/>
                  </a:cubicBezTo>
                  <a:cubicBezTo>
                    <a:pt x="29780" y="29034"/>
                    <a:pt x="27204" y="32576"/>
                    <a:pt x="25916" y="36118"/>
                  </a:cubicBezTo>
                  <a:cubicBezTo>
                    <a:pt x="23662" y="42559"/>
                    <a:pt x="23984" y="49322"/>
                    <a:pt x="24628" y="55441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B93FAF2A-294B-46C9-BEE0-133FFF58877A}"/>
                </a:ext>
              </a:extLst>
            </p:cNvPr>
            <p:cNvSpPr/>
            <p:nvPr/>
          </p:nvSpPr>
          <p:spPr>
            <a:xfrm>
              <a:off x="5025322" y="5244594"/>
              <a:ext cx="225430" cy="161022"/>
            </a:xfrm>
            <a:custGeom>
              <a:avLst/>
              <a:gdLst>
                <a:gd name="connsiteX0" fmla="*/ 139364 w 225430"/>
                <a:gd name="connsiteY0" fmla="*/ 73286 h 161021"/>
                <a:gd name="connsiteX1" fmla="*/ 173179 w 225430"/>
                <a:gd name="connsiteY1" fmla="*/ 129000 h 161021"/>
                <a:gd name="connsiteX2" fmla="*/ 40497 w 225430"/>
                <a:gd name="connsiteY2" fmla="*/ 81015 h 161021"/>
                <a:gd name="connsiteX3" fmla="*/ 139364 w 225430"/>
                <a:gd name="connsiteY3" fmla="*/ 73286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430" h="161021">
                  <a:moveTo>
                    <a:pt x="139364" y="73286"/>
                  </a:moveTo>
                  <a:cubicBezTo>
                    <a:pt x="139364" y="73286"/>
                    <a:pt x="254655" y="120627"/>
                    <a:pt x="173179" y="129000"/>
                  </a:cubicBezTo>
                  <a:cubicBezTo>
                    <a:pt x="108126" y="135763"/>
                    <a:pt x="100397" y="201137"/>
                    <a:pt x="40497" y="81015"/>
                  </a:cubicBezTo>
                  <a:cubicBezTo>
                    <a:pt x="-13928" y="-28157"/>
                    <a:pt x="80108" y="49133"/>
                    <a:pt x="139364" y="73286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F856F419-2D8A-4A3C-9BD9-0149561870D2}"/>
                </a:ext>
              </a:extLst>
            </p:cNvPr>
            <p:cNvSpPr/>
            <p:nvPr/>
          </p:nvSpPr>
          <p:spPr>
            <a:xfrm>
              <a:off x="5025480" y="5244686"/>
              <a:ext cx="161022" cy="128817"/>
            </a:xfrm>
            <a:custGeom>
              <a:avLst/>
              <a:gdLst>
                <a:gd name="connsiteX0" fmla="*/ 40661 w 161021"/>
                <a:gd name="connsiteY0" fmla="*/ 81245 h 128817"/>
                <a:gd name="connsiteX1" fmla="*/ 56119 w 161021"/>
                <a:gd name="connsiteY1" fmla="*/ 110551 h 128817"/>
                <a:gd name="connsiteX2" fmla="*/ 151444 w 161021"/>
                <a:gd name="connsiteY2" fmla="*/ 78991 h 128817"/>
                <a:gd name="connsiteX3" fmla="*/ 139206 w 161021"/>
                <a:gd name="connsiteY3" fmla="*/ 73516 h 128817"/>
                <a:gd name="connsiteX4" fmla="*/ 40661 w 161021"/>
                <a:gd name="connsiteY4" fmla="*/ 81245 h 12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21" h="128817">
                  <a:moveTo>
                    <a:pt x="40661" y="81245"/>
                  </a:moveTo>
                  <a:cubicBezTo>
                    <a:pt x="46458" y="92517"/>
                    <a:pt x="51610" y="102178"/>
                    <a:pt x="56119" y="110551"/>
                  </a:cubicBezTo>
                  <a:cubicBezTo>
                    <a:pt x="89289" y="102500"/>
                    <a:pt x="121172" y="92195"/>
                    <a:pt x="151444" y="78991"/>
                  </a:cubicBezTo>
                  <a:cubicBezTo>
                    <a:pt x="144359" y="75771"/>
                    <a:pt x="139206" y="73516"/>
                    <a:pt x="139206" y="73516"/>
                  </a:cubicBezTo>
                  <a:cubicBezTo>
                    <a:pt x="79950" y="49041"/>
                    <a:pt x="-14087" y="-28249"/>
                    <a:pt x="40661" y="8124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B9B27D9-C9D3-4A79-9C9F-D424B5C63390}"/>
                </a:ext>
              </a:extLst>
            </p:cNvPr>
            <p:cNvSpPr/>
            <p:nvPr/>
          </p:nvSpPr>
          <p:spPr>
            <a:xfrm>
              <a:off x="4964697" y="5193557"/>
              <a:ext cx="257634" cy="161022"/>
            </a:xfrm>
            <a:custGeom>
              <a:avLst/>
              <a:gdLst>
                <a:gd name="connsiteX0" fmla="*/ 24797 w 257634"/>
                <a:gd name="connsiteY0" fmla="*/ 45101 h 161021"/>
                <a:gd name="connsiteX1" fmla="*/ 29306 w 257634"/>
                <a:gd name="connsiteY1" fmla="*/ 61525 h 161021"/>
                <a:gd name="connsiteX2" fmla="*/ 43476 w 257634"/>
                <a:gd name="connsiteY2" fmla="*/ 94373 h 161021"/>
                <a:gd name="connsiteX3" fmla="*/ 60222 w 257634"/>
                <a:gd name="connsiteY3" fmla="*/ 127222 h 161021"/>
                <a:gd name="connsiteX4" fmla="*/ 83409 w 257634"/>
                <a:gd name="connsiteY4" fmla="*/ 168765 h 161021"/>
                <a:gd name="connsiteX5" fmla="*/ 116580 w 257634"/>
                <a:gd name="connsiteY5" fmla="*/ 161680 h 161021"/>
                <a:gd name="connsiteX6" fmla="*/ 101122 w 257634"/>
                <a:gd name="connsiteY6" fmla="*/ 132374 h 161021"/>
                <a:gd name="connsiteX7" fmla="*/ 199989 w 257634"/>
                <a:gd name="connsiteY7" fmla="*/ 124645 h 161021"/>
                <a:gd name="connsiteX8" fmla="*/ 212226 w 257634"/>
                <a:gd name="connsiteY8" fmla="*/ 130120 h 161021"/>
                <a:gd name="connsiteX9" fmla="*/ 242498 w 257634"/>
                <a:gd name="connsiteY9" fmla="*/ 115628 h 161021"/>
                <a:gd name="connsiteX10" fmla="*/ 224142 w 257634"/>
                <a:gd name="connsiteY10" fmla="*/ 107255 h 161021"/>
                <a:gd name="connsiteX11" fmla="*/ 222854 w 257634"/>
                <a:gd name="connsiteY11" fmla="*/ 106611 h 161021"/>
                <a:gd name="connsiteX12" fmla="*/ 222210 w 257634"/>
                <a:gd name="connsiteY12" fmla="*/ 106289 h 161021"/>
                <a:gd name="connsiteX13" fmla="*/ 219633 w 257634"/>
                <a:gd name="connsiteY13" fmla="*/ 105001 h 161021"/>
                <a:gd name="connsiteX14" fmla="*/ 216413 w 257634"/>
                <a:gd name="connsiteY14" fmla="*/ 103712 h 161021"/>
                <a:gd name="connsiteX15" fmla="*/ 213837 w 257634"/>
                <a:gd name="connsiteY15" fmla="*/ 102424 h 161021"/>
                <a:gd name="connsiteX16" fmla="*/ 213192 w 257634"/>
                <a:gd name="connsiteY16" fmla="*/ 102424 h 161021"/>
                <a:gd name="connsiteX17" fmla="*/ 212226 w 257634"/>
                <a:gd name="connsiteY17" fmla="*/ 102102 h 161021"/>
                <a:gd name="connsiteX18" fmla="*/ 209006 w 257634"/>
                <a:gd name="connsiteY18" fmla="*/ 100814 h 161021"/>
                <a:gd name="connsiteX19" fmla="*/ 206752 w 257634"/>
                <a:gd name="connsiteY19" fmla="*/ 99848 h 161021"/>
                <a:gd name="connsiteX20" fmla="*/ 200955 w 257634"/>
                <a:gd name="connsiteY20" fmla="*/ 97272 h 161021"/>
                <a:gd name="connsiteX21" fmla="*/ 195158 w 257634"/>
                <a:gd name="connsiteY21" fmla="*/ 94373 h 161021"/>
                <a:gd name="connsiteX22" fmla="*/ 189683 w 257634"/>
                <a:gd name="connsiteY22" fmla="*/ 91797 h 161021"/>
                <a:gd name="connsiteX23" fmla="*/ 188073 w 257634"/>
                <a:gd name="connsiteY23" fmla="*/ 91153 h 161021"/>
                <a:gd name="connsiteX24" fmla="*/ 152326 w 257634"/>
                <a:gd name="connsiteY24" fmla="*/ 72796 h 161021"/>
                <a:gd name="connsiteX25" fmla="*/ 105952 w 257634"/>
                <a:gd name="connsiteY25" fmla="*/ 48965 h 161021"/>
                <a:gd name="connsiteX26" fmla="*/ 49595 w 257634"/>
                <a:gd name="connsiteY26" fmla="*/ 25778 h 161021"/>
                <a:gd name="connsiteX27" fmla="*/ 25441 w 257634"/>
                <a:gd name="connsiteY27" fmla="*/ 30931 h 161021"/>
                <a:gd name="connsiteX28" fmla="*/ 24797 w 257634"/>
                <a:gd name="connsiteY28" fmla="*/ 45101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7634" h="161021">
                  <a:moveTo>
                    <a:pt x="24797" y="45101"/>
                  </a:moveTo>
                  <a:cubicBezTo>
                    <a:pt x="25763" y="50575"/>
                    <a:pt x="27374" y="56050"/>
                    <a:pt x="29306" y="61525"/>
                  </a:cubicBezTo>
                  <a:cubicBezTo>
                    <a:pt x="33170" y="72474"/>
                    <a:pt x="38001" y="83424"/>
                    <a:pt x="43476" y="94373"/>
                  </a:cubicBezTo>
                  <a:cubicBezTo>
                    <a:pt x="48628" y="105323"/>
                    <a:pt x="54425" y="116272"/>
                    <a:pt x="60222" y="127222"/>
                  </a:cubicBezTo>
                  <a:cubicBezTo>
                    <a:pt x="67629" y="141070"/>
                    <a:pt x="75358" y="155239"/>
                    <a:pt x="83409" y="168765"/>
                  </a:cubicBezTo>
                  <a:cubicBezTo>
                    <a:pt x="94681" y="166511"/>
                    <a:pt x="105630" y="164257"/>
                    <a:pt x="116580" y="161680"/>
                  </a:cubicBezTo>
                  <a:cubicBezTo>
                    <a:pt x="111749" y="153629"/>
                    <a:pt x="106596" y="143646"/>
                    <a:pt x="101122" y="132374"/>
                  </a:cubicBezTo>
                  <a:cubicBezTo>
                    <a:pt x="46696" y="22880"/>
                    <a:pt x="140411" y="100170"/>
                    <a:pt x="199989" y="124645"/>
                  </a:cubicBezTo>
                  <a:cubicBezTo>
                    <a:pt x="199989" y="124645"/>
                    <a:pt x="205141" y="126578"/>
                    <a:pt x="212226" y="130120"/>
                  </a:cubicBezTo>
                  <a:cubicBezTo>
                    <a:pt x="222532" y="125611"/>
                    <a:pt x="232515" y="120781"/>
                    <a:pt x="242498" y="115628"/>
                  </a:cubicBezTo>
                  <a:cubicBezTo>
                    <a:pt x="234447" y="111764"/>
                    <a:pt x="228006" y="108865"/>
                    <a:pt x="224142" y="107255"/>
                  </a:cubicBezTo>
                  <a:cubicBezTo>
                    <a:pt x="223498" y="106933"/>
                    <a:pt x="223176" y="106933"/>
                    <a:pt x="222854" y="106611"/>
                  </a:cubicBezTo>
                  <a:cubicBezTo>
                    <a:pt x="222532" y="106289"/>
                    <a:pt x="222210" y="106289"/>
                    <a:pt x="222210" y="106289"/>
                  </a:cubicBezTo>
                  <a:cubicBezTo>
                    <a:pt x="220277" y="105323"/>
                    <a:pt x="219633" y="105001"/>
                    <a:pt x="219633" y="105001"/>
                  </a:cubicBezTo>
                  <a:cubicBezTo>
                    <a:pt x="219633" y="105001"/>
                    <a:pt x="218345" y="104356"/>
                    <a:pt x="216413" y="103712"/>
                  </a:cubicBezTo>
                  <a:cubicBezTo>
                    <a:pt x="215447" y="103390"/>
                    <a:pt x="214803" y="103069"/>
                    <a:pt x="213837" y="102424"/>
                  </a:cubicBezTo>
                  <a:cubicBezTo>
                    <a:pt x="213514" y="102424"/>
                    <a:pt x="213514" y="102424"/>
                    <a:pt x="213192" y="102424"/>
                  </a:cubicBezTo>
                  <a:cubicBezTo>
                    <a:pt x="212870" y="102102"/>
                    <a:pt x="212548" y="102102"/>
                    <a:pt x="212226" y="102102"/>
                  </a:cubicBezTo>
                  <a:cubicBezTo>
                    <a:pt x="211260" y="101780"/>
                    <a:pt x="210294" y="101136"/>
                    <a:pt x="209006" y="100814"/>
                  </a:cubicBezTo>
                  <a:cubicBezTo>
                    <a:pt x="208362" y="100492"/>
                    <a:pt x="207396" y="100170"/>
                    <a:pt x="206752" y="99848"/>
                  </a:cubicBezTo>
                  <a:cubicBezTo>
                    <a:pt x="204819" y="98882"/>
                    <a:pt x="202887" y="97916"/>
                    <a:pt x="200955" y="97272"/>
                  </a:cubicBezTo>
                  <a:cubicBezTo>
                    <a:pt x="199023" y="96305"/>
                    <a:pt x="197090" y="95339"/>
                    <a:pt x="195158" y="94373"/>
                  </a:cubicBezTo>
                  <a:cubicBezTo>
                    <a:pt x="193226" y="93729"/>
                    <a:pt x="191616" y="92763"/>
                    <a:pt x="189683" y="91797"/>
                  </a:cubicBezTo>
                  <a:cubicBezTo>
                    <a:pt x="189039" y="91797"/>
                    <a:pt x="188717" y="91153"/>
                    <a:pt x="188073" y="91153"/>
                  </a:cubicBezTo>
                  <a:cubicBezTo>
                    <a:pt x="178090" y="86322"/>
                    <a:pt x="166174" y="79881"/>
                    <a:pt x="152326" y="72796"/>
                  </a:cubicBezTo>
                  <a:cubicBezTo>
                    <a:pt x="138479" y="65711"/>
                    <a:pt x="123020" y="57338"/>
                    <a:pt x="105952" y="48965"/>
                  </a:cubicBezTo>
                  <a:cubicBezTo>
                    <a:pt x="88884" y="40914"/>
                    <a:pt x="69883" y="31253"/>
                    <a:pt x="49595" y="25778"/>
                  </a:cubicBezTo>
                  <a:cubicBezTo>
                    <a:pt x="39611" y="23202"/>
                    <a:pt x="27374" y="22880"/>
                    <a:pt x="25441" y="30931"/>
                  </a:cubicBezTo>
                  <a:cubicBezTo>
                    <a:pt x="23509" y="34151"/>
                    <a:pt x="24153" y="39948"/>
                    <a:pt x="24797" y="45101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F3FDE060-9F2A-44F3-87D6-9B9D6D032362}"/>
                </a:ext>
              </a:extLst>
            </p:cNvPr>
            <p:cNvSpPr/>
            <p:nvPr/>
          </p:nvSpPr>
          <p:spPr>
            <a:xfrm>
              <a:off x="4954751" y="5185149"/>
              <a:ext cx="225430" cy="193226"/>
            </a:xfrm>
            <a:custGeom>
              <a:avLst/>
              <a:gdLst>
                <a:gd name="connsiteX0" fmla="*/ 24760 w 225430"/>
                <a:gd name="connsiteY0" fmla="*/ 55119 h 193225"/>
                <a:gd name="connsiteX1" fmla="*/ 28625 w 225430"/>
                <a:gd name="connsiteY1" fmla="*/ 73476 h 193225"/>
                <a:gd name="connsiteX2" fmla="*/ 56965 w 225430"/>
                <a:gd name="connsiteY2" fmla="*/ 142715 h 193225"/>
                <a:gd name="connsiteX3" fmla="*/ 76931 w 225430"/>
                <a:gd name="connsiteY3" fmla="*/ 180394 h 193225"/>
                <a:gd name="connsiteX4" fmla="*/ 85305 w 225430"/>
                <a:gd name="connsiteY4" fmla="*/ 179106 h 193225"/>
                <a:gd name="connsiteX5" fmla="*/ 93678 w 225430"/>
                <a:gd name="connsiteY5" fmla="*/ 177495 h 193225"/>
                <a:gd name="connsiteX6" fmla="*/ 70491 w 225430"/>
                <a:gd name="connsiteY6" fmla="*/ 135952 h 193225"/>
                <a:gd name="connsiteX7" fmla="*/ 53744 w 225430"/>
                <a:gd name="connsiteY7" fmla="*/ 103104 h 193225"/>
                <a:gd name="connsiteX8" fmla="*/ 39574 w 225430"/>
                <a:gd name="connsiteY8" fmla="*/ 70255 h 193225"/>
                <a:gd name="connsiteX9" fmla="*/ 35066 w 225430"/>
                <a:gd name="connsiteY9" fmla="*/ 53831 h 193225"/>
                <a:gd name="connsiteX10" fmla="*/ 35066 w 225430"/>
                <a:gd name="connsiteY10" fmla="*/ 39017 h 193225"/>
                <a:gd name="connsiteX11" fmla="*/ 59219 w 225430"/>
                <a:gd name="connsiteY11" fmla="*/ 33864 h 193225"/>
                <a:gd name="connsiteX12" fmla="*/ 115577 w 225430"/>
                <a:gd name="connsiteY12" fmla="*/ 57051 h 193225"/>
                <a:gd name="connsiteX13" fmla="*/ 161951 w 225430"/>
                <a:gd name="connsiteY13" fmla="*/ 80883 h 193225"/>
                <a:gd name="connsiteX14" fmla="*/ 197698 w 225430"/>
                <a:gd name="connsiteY14" fmla="*/ 99239 h 193225"/>
                <a:gd name="connsiteX15" fmla="*/ 199308 w 225430"/>
                <a:gd name="connsiteY15" fmla="*/ 99883 h 193225"/>
                <a:gd name="connsiteX16" fmla="*/ 204783 w 225430"/>
                <a:gd name="connsiteY16" fmla="*/ 102459 h 193225"/>
                <a:gd name="connsiteX17" fmla="*/ 210579 w 225430"/>
                <a:gd name="connsiteY17" fmla="*/ 105358 h 193225"/>
                <a:gd name="connsiteX18" fmla="*/ 216376 w 225430"/>
                <a:gd name="connsiteY18" fmla="*/ 107934 h 193225"/>
                <a:gd name="connsiteX19" fmla="*/ 218630 w 225430"/>
                <a:gd name="connsiteY19" fmla="*/ 108900 h 193225"/>
                <a:gd name="connsiteX20" fmla="*/ 220885 w 225430"/>
                <a:gd name="connsiteY20" fmla="*/ 109866 h 193225"/>
                <a:gd name="connsiteX21" fmla="*/ 197698 w 225430"/>
                <a:gd name="connsiteY21" fmla="*/ 98595 h 193225"/>
                <a:gd name="connsiteX22" fmla="*/ 116865 w 225430"/>
                <a:gd name="connsiteY22" fmla="*/ 53509 h 193225"/>
                <a:gd name="connsiteX23" fmla="*/ 60507 w 225430"/>
                <a:gd name="connsiteY23" fmla="*/ 26779 h 193225"/>
                <a:gd name="connsiteX24" fmla="*/ 42795 w 225430"/>
                <a:gd name="connsiteY24" fmla="*/ 24203 h 193225"/>
                <a:gd name="connsiteX25" fmla="*/ 32812 w 225430"/>
                <a:gd name="connsiteY25" fmla="*/ 27101 h 193225"/>
                <a:gd name="connsiteX26" fmla="*/ 25727 w 225430"/>
                <a:gd name="connsiteY26" fmla="*/ 35796 h 193225"/>
                <a:gd name="connsiteX27" fmla="*/ 24760 w 225430"/>
                <a:gd name="connsiteY27" fmla="*/ 55119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5430" h="193225">
                  <a:moveTo>
                    <a:pt x="24760" y="55119"/>
                  </a:moveTo>
                  <a:cubicBezTo>
                    <a:pt x="25727" y="61238"/>
                    <a:pt x="27015" y="67357"/>
                    <a:pt x="28625" y="73476"/>
                  </a:cubicBezTo>
                  <a:cubicBezTo>
                    <a:pt x="35388" y="97307"/>
                    <a:pt x="46015" y="119850"/>
                    <a:pt x="56965" y="142715"/>
                  </a:cubicBezTo>
                  <a:cubicBezTo>
                    <a:pt x="63084" y="155274"/>
                    <a:pt x="69524" y="167834"/>
                    <a:pt x="76931" y="180394"/>
                  </a:cubicBezTo>
                  <a:cubicBezTo>
                    <a:pt x="79830" y="180072"/>
                    <a:pt x="82728" y="179428"/>
                    <a:pt x="85305" y="179106"/>
                  </a:cubicBezTo>
                  <a:cubicBezTo>
                    <a:pt x="88203" y="178462"/>
                    <a:pt x="91101" y="178140"/>
                    <a:pt x="93678" y="177495"/>
                  </a:cubicBezTo>
                  <a:cubicBezTo>
                    <a:pt x="85627" y="163970"/>
                    <a:pt x="77898" y="149800"/>
                    <a:pt x="70491" y="135952"/>
                  </a:cubicBezTo>
                  <a:cubicBezTo>
                    <a:pt x="64372" y="125003"/>
                    <a:pt x="58897" y="114053"/>
                    <a:pt x="53744" y="103104"/>
                  </a:cubicBezTo>
                  <a:cubicBezTo>
                    <a:pt x="48270" y="92154"/>
                    <a:pt x="43439" y="81205"/>
                    <a:pt x="39574" y="70255"/>
                  </a:cubicBezTo>
                  <a:cubicBezTo>
                    <a:pt x="37642" y="64780"/>
                    <a:pt x="36032" y="59306"/>
                    <a:pt x="35066" y="53831"/>
                  </a:cubicBezTo>
                  <a:cubicBezTo>
                    <a:pt x="34100" y="48356"/>
                    <a:pt x="33456" y="42881"/>
                    <a:pt x="35066" y="39017"/>
                  </a:cubicBezTo>
                  <a:cubicBezTo>
                    <a:pt x="36676" y="30644"/>
                    <a:pt x="49236" y="31288"/>
                    <a:pt x="59219" y="33864"/>
                  </a:cubicBezTo>
                  <a:cubicBezTo>
                    <a:pt x="79830" y="39339"/>
                    <a:pt x="98508" y="48678"/>
                    <a:pt x="115577" y="57051"/>
                  </a:cubicBezTo>
                  <a:cubicBezTo>
                    <a:pt x="132645" y="65425"/>
                    <a:pt x="148103" y="73798"/>
                    <a:pt x="161951" y="80883"/>
                  </a:cubicBezTo>
                  <a:cubicBezTo>
                    <a:pt x="175799" y="87968"/>
                    <a:pt x="187714" y="94408"/>
                    <a:pt x="197698" y="99239"/>
                  </a:cubicBezTo>
                  <a:cubicBezTo>
                    <a:pt x="198342" y="99561"/>
                    <a:pt x="198986" y="99883"/>
                    <a:pt x="199308" y="99883"/>
                  </a:cubicBezTo>
                  <a:cubicBezTo>
                    <a:pt x="201240" y="100849"/>
                    <a:pt x="203172" y="101815"/>
                    <a:pt x="204783" y="102459"/>
                  </a:cubicBezTo>
                  <a:cubicBezTo>
                    <a:pt x="206715" y="103426"/>
                    <a:pt x="208647" y="104392"/>
                    <a:pt x="210579" y="105358"/>
                  </a:cubicBezTo>
                  <a:cubicBezTo>
                    <a:pt x="212512" y="106324"/>
                    <a:pt x="214444" y="107290"/>
                    <a:pt x="216376" y="107934"/>
                  </a:cubicBezTo>
                  <a:cubicBezTo>
                    <a:pt x="217342" y="108256"/>
                    <a:pt x="217986" y="108578"/>
                    <a:pt x="218630" y="108900"/>
                  </a:cubicBezTo>
                  <a:cubicBezTo>
                    <a:pt x="219275" y="109222"/>
                    <a:pt x="220241" y="109544"/>
                    <a:pt x="220885" y="109866"/>
                  </a:cubicBezTo>
                  <a:cubicBezTo>
                    <a:pt x="215410" y="107290"/>
                    <a:pt x="207681" y="103748"/>
                    <a:pt x="197698" y="98595"/>
                  </a:cubicBezTo>
                  <a:cubicBezTo>
                    <a:pt x="177731" y="88612"/>
                    <a:pt x="150357" y="72509"/>
                    <a:pt x="116865" y="53509"/>
                  </a:cubicBezTo>
                  <a:cubicBezTo>
                    <a:pt x="100119" y="44170"/>
                    <a:pt x="82084" y="33542"/>
                    <a:pt x="60507" y="26779"/>
                  </a:cubicBezTo>
                  <a:cubicBezTo>
                    <a:pt x="55033" y="25169"/>
                    <a:pt x="49236" y="23881"/>
                    <a:pt x="42795" y="24203"/>
                  </a:cubicBezTo>
                  <a:cubicBezTo>
                    <a:pt x="39574" y="24525"/>
                    <a:pt x="36032" y="25169"/>
                    <a:pt x="32812" y="27101"/>
                  </a:cubicBezTo>
                  <a:cubicBezTo>
                    <a:pt x="29591" y="29034"/>
                    <a:pt x="27015" y="32576"/>
                    <a:pt x="25727" y="35796"/>
                  </a:cubicBezTo>
                  <a:cubicBezTo>
                    <a:pt x="23472" y="42237"/>
                    <a:pt x="24116" y="49000"/>
                    <a:pt x="24760" y="5511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96E04548-F759-40F6-BBBB-FEBE9A0A9BE6}"/>
                </a:ext>
              </a:extLst>
            </p:cNvPr>
            <p:cNvSpPr/>
            <p:nvPr/>
          </p:nvSpPr>
          <p:spPr>
            <a:xfrm>
              <a:off x="4625586" y="5244686"/>
              <a:ext cx="161022" cy="128817"/>
            </a:xfrm>
            <a:custGeom>
              <a:avLst/>
              <a:gdLst>
                <a:gd name="connsiteX0" fmla="*/ 134936 w 161021"/>
                <a:gd name="connsiteY0" fmla="*/ 81245 h 128817"/>
                <a:gd name="connsiteX1" fmla="*/ 119478 w 161021"/>
                <a:gd name="connsiteY1" fmla="*/ 110551 h 128817"/>
                <a:gd name="connsiteX2" fmla="*/ 24153 w 161021"/>
                <a:gd name="connsiteY2" fmla="*/ 78991 h 128817"/>
                <a:gd name="connsiteX3" fmla="*/ 36391 w 161021"/>
                <a:gd name="connsiteY3" fmla="*/ 73516 h 128817"/>
                <a:gd name="connsiteX4" fmla="*/ 134936 w 161021"/>
                <a:gd name="connsiteY4" fmla="*/ 81245 h 12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21" h="128817">
                  <a:moveTo>
                    <a:pt x="134936" y="81245"/>
                  </a:moveTo>
                  <a:cubicBezTo>
                    <a:pt x="129139" y="92517"/>
                    <a:pt x="123987" y="102178"/>
                    <a:pt x="119478" y="110551"/>
                  </a:cubicBezTo>
                  <a:cubicBezTo>
                    <a:pt x="86308" y="102500"/>
                    <a:pt x="54425" y="92195"/>
                    <a:pt x="24153" y="78991"/>
                  </a:cubicBezTo>
                  <a:cubicBezTo>
                    <a:pt x="31238" y="75771"/>
                    <a:pt x="36391" y="73516"/>
                    <a:pt x="36391" y="73516"/>
                  </a:cubicBezTo>
                  <a:cubicBezTo>
                    <a:pt x="95647" y="49041"/>
                    <a:pt x="189361" y="-28249"/>
                    <a:pt x="134936" y="8124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5EABB31-657D-4B49-B6B2-5F6A88161C08}"/>
                </a:ext>
              </a:extLst>
            </p:cNvPr>
            <p:cNvSpPr/>
            <p:nvPr/>
          </p:nvSpPr>
          <p:spPr>
            <a:xfrm>
              <a:off x="4594992" y="5193557"/>
              <a:ext cx="257634" cy="161022"/>
            </a:xfrm>
            <a:custGeom>
              <a:avLst/>
              <a:gdLst>
                <a:gd name="connsiteX0" fmla="*/ 241854 w 257634"/>
                <a:gd name="connsiteY0" fmla="*/ 45101 h 161021"/>
                <a:gd name="connsiteX1" fmla="*/ 237346 w 257634"/>
                <a:gd name="connsiteY1" fmla="*/ 61525 h 161021"/>
                <a:gd name="connsiteX2" fmla="*/ 223176 w 257634"/>
                <a:gd name="connsiteY2" fmla="*/ 94373 h 161021"/>
                <a:gd name="connsiteX3" fmla="*/ 206430 w 257634"/>
                <a:gd name="connsiteY3" fmla="*/ 127222 h 161021"/>
                <a:gd name="connsiteX4" fmla="*/ 183242 w 257634"/>
                <a:gd name="connsiteY4" fmla="*/ 168765 h 161021"/>
                <a:gd name="connsiteX5" fmla="*/ 150072 w 257634"/>
                <a:gd name="connsiteY5" fmla="*/ 161680 h 161021"/>
                <a:gd name="connsiteX6" fmla="*/ 165530 w 257634"/>
                <a:gd name="connsiteY6" fmla="*/ 132374 h 161021"/>
                <a:gd name="connsiteX7" fmla="*/ 66663 w 257634"/>
                <a:gd name="connsiteY7" fmla="*/ 124645 h 161021"/>
                <a:gd name="connsiteX8" fmla="*/ 54425 w 257634"/>
                <a:gd name="connsiteY8" fmla="*/ 130120 h 161021"/>
                <a:gd name="connsiteX9" fmla="*/ 24153 w 257634"/>
                <a:gd name="connsiteY9" fmla="*/ 115628 h 161021"/>
                <a:gd name="connsiteX10" fmla="*/ 42510 w 257634"/>
                <a:gd name="connsiteY10" fmla="*/ 107255 h 161021"/>
                <a:gd name="connsiteX11" fmla="*/ 43798 w 257634"/>
                <a:gd name="connsiteY11" fmla="*/ 106611 h 161021"/>
                <a:gd name="connsiteX12" fmla="*/ 44442 w 257634"/>
                <a:gd name="connsiteY12" fmla="*/ 106289 h 161021"/>
                <a:gd name="connsiteX13" fmla="*/ 47018 w 257634"/>
                <a:gd name="connsiteY13" fmla="*/ 105001 h 161021"/>
                <a:gd name="connsiteX14" fmla="*/ 50239 w 257634"/>
                <a:gd name="connsiteY14" fmla="*/ 103712 h 161021"/>
                <a:gd name="connsiteX15" fmla="*/ 52815 w 257634"/>
                <a:gd name="connsiteY15" fmla="*/ 102424 h 161021"/>
                <a:gd name="connsiteX16" fmla="*/ 53459 w 257634"/>
                <a:gd name="connsiteY16" fmla="*/ 102424 h 161021"/>
                <a:gd name="connsiteX17" fmla="*/ 54425 w 257634"/>
                <a:gd name="connsiteY17" fmla="*/ 102102 h 161021"/>
                <a:gd name="connsiteX18" fmla="*/ 57646 w 257634"/>
                <a:gd name="connsiteY18" fmla="*/ 100814 h 161021"/>
                <a:gd name="connsiteX19" fmla="*/ 59900 w 257634"/>
                <a:gd name="connsiteY19" fmla="*/ 99848 h 161021"/>
                <a:gd name="connsiteX20" fmla="*/ 65697 w 257634"/>
                <a:gd name="connsiteY20" fmla="*/ 97272 h 161021"/>
                <a:gd name="connsiteX21" fmla="*/ 71494 w 257634"/>
                <a:gd name="connsiteY21" fmla="*/ 94373 h 161021"/>
                <a:gd name="connsiteX22" fmla="*/ 76968 w 257634"/>
                <a:gd name="connsiteY22" fmla="*/ 91797 h 161021"/>
                <a:gd name="connsiteX23" fmla="*/ 78579 w 257634"/>
                <a:gd name="connsiteY23" fmla="*/ 91153 h 161021"/>
                <a:gd name="connsiteX24" fmla="*/ 114325 w 257634"/>
                <a:gd name="connsiteY24" fmla="*/ 72796 h 161021"/>
                <a:gd name="connsiteX25" fmla="*/ 160699 w 257634"/>
                <a:gd name="connsiteY25" fmla="*/ 48965 h 161021"/>
                <a:gd name="connsiteX26" fmla="*/ 217057 w 257634"/>
                <a:gd name="connsiteY26" fmla="*/ 25778 h 161021"/>
                <a:gd name="connsiteX27" fmla="*/ 241210 w 257634"/>
                <a:gd name="connsiteY27" fmla="*/ 30931 h 161021"/>
                <a:gd name="connsiteX28" fmla="*/ 241854 w 257634"/>
                <a:gd name="connsiteY28" fmla="*/ 45101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7634" h="161021">
                  <a:moveTo>
                    <a:pt x="241854" y="45101"/>
                  </a:moveTo>
                  <a:cubicBezTo>
                    <a:pt x="240888" y="50575"/>
                    <a:pt x="239278" y="56050"/>
                    <a:pt x="237346" y="61525"/>
                  </a:cubicBezTo>
                  <a:cubicBezTo>
                    <a:pt x="233481" y="72474"/>
                    <a:pt x="228651" y="83424"/>
                    <a:pt x="223176" y="94373"/>
                  </a:cubicBezTo>
                  <a:cubicBezTo>
                    <a:pt x="218023" y="105323"/>
                    <a:pt x="212226" y="116272"/>
                    <a:pt x="206430" y="127222"/>
                  </a:cubicBezTo>
                  <a:cubicBezTo>
                    <a:pt x="199023" y="141070"/>
                    <a:pt x="191294" y="155239"/>
                    <a:pt x="183242" y="168765"/>
                  </a:cubicBezTo>
                  <a:cubicBezTo>
                    <a:pt x="171971" y="166511"/>
                    <a:pt x="161022" y="164257"/>
                    <a:pt x="150072" y="161680"/>
                  </a:cubicBezTo>
                  <a:cubicBezTo>
                    <a:pt x="154903" y="153629"/>
                    <a:pt x="160055" y="143646"/>
                    <a:pt x="165530" y="132374"/>
                  </a:cubicBezTo>
                  <a:cubicBezTo>
                    <a:pt x="219955" y="22880"/>
                    <a:pt x="126241" y="100170"/>
                    <a:pt x="66663" y="124645"/>
                  </a:cubicBezTo>
                  <a:cubicBezTo>
                    <a:pt x="66663" y="124645"/>
                    <a:pt x="61510" y="126578"/>
                    <a:pt x="54425" y="130120"/>
                  </a:cubicBezTo>
                  <a:cubicBezTo>
                    <a:pt x="44120" y="125611"/>
                    <a:pt x="34137" y="120781"/>
                    <a:pt x="24153" y="115628"/>
                  </a:cubicBezTo>
                  <a:cubicBezTo>
                    <a:pt x="32204" y="111764"/>
                    <a:pt x="38645" y="108865"/>
                    <a:pt x="42510" y="107255"/>
                  </a:cubicBezTo>
                  <a:cubicBezTo>
                    <a:pt x="43154" y="106933"/>
                    <a:pt x="43476" y="106933"/>
                    <a:pt x="43798" y="106611"/>
                  </a:cubicBezTo>
                  <a:cubicBezTo>
                    <a:pt x="44120" y="106289"/>
                    <a:pt x="44442" y="106289"/>
                    <a:pt x="44442" y="106289"/>
                  </a:cubicBezTo>
                  <a:cubicBezTo>
                    <a:pt x="46374" y="105323"/>
                    <a:pt x="47018" y="105001"/>
                    <a:pt x="47018" y="105001"/>
                  </a:cubicBezTo>
                  <a:cubicBezTo>
                    <a:pt x="47018" y="105001"/>
                    <a:pt x="48306" y="104356"/>
                    <a:pt x="50239" y="103712"/>
                  </a:cubicBezTo>
                  <a:cubicBezTo>
                    <a:pt x="51205" y="103390"/>
                    <a:pt x="51849" y="103069"/>
                    <a:pt x="52815" y="102424"/>
                  </a:cubicBezTo>
                  <a:cubicBezTo>
                    <a:pt x="53137" y="102424"/>
                    <a:pt x="53137" y="102424"/>
                    <a:pt x="53459" y="102424"/>
                  </a:cubicBezTo>
                  <a:cubicBezTo>
                    <a:pt x="53781" y="102102"/>
                    <a:pt x="54103" y="102102"/>
                    <a:pt x="54425" y="102102"/>
                  </a:cubicBezTo>
                  <a:cubicBezTo>
                    <a:pt x="55391" y="101780"/>
                    <a:pt x="56358" y="101136"/>
                    <a:pt x="57646" y="100814"/>
                  </a:cubicBezTo>
                  <a:cubicBezTo>
                    <a:pt x="58290" y="100492"/>
                    <a:pt x="59256" y="100170"/>
                    <a:pt x="59900" y="99848"/>
                  </a:cubicBezTo>
                  <a:cubicBezTo>
                    <a:pt x="61832" y="98882"/>
                    <a:pt x="63765" y="97916"/>
                    <a:pt x="65697" y="97272"/>
                  </a:cubicBezTo>
                  <a:cubicBezTo>
                    <a:pt x="67629" y="96305"/>
                    <a:pt x="69561" y="95339"/>
                    <a:pt x="71494" y="94373"/>
                  </a:cubicBezTo>
                  <a:cubicBezTo>
                    <a:pt x="73426" y="93729"/>
                    <a:pt x="75036" y="92763"/>
                    <a:pt x="76968" y="91797"/>
                  </a:cubicBezTo>
                  <a:cubicBezTo>
                    <a:pt x="77612" y="91797"/>
                    <a:pt x="77934" y="91153"/>
                    <a:pt x="78579" y="91153"/>
                  </a:cubicBezTo>
                  <a:cubicBezTo>
                    <a:pt x="88562" y="86322"/>
                    <a:pt x="100477" y="79881"/>
                    <a:pt x="114325" y="72796"/>
                  </a:cubicBezTo>
                  <a:cubicBezTo>
                    <a:pt x="128173" y="65711"/>
                    <a:pt x="143631" y="57338"/>
                    <a:pt x="160699" y="48965"/>
                  </a:cubicBezTo>
                  <a:cubicBezTo>
                    <a:pt x="177768" y="40914"/>
                    <a:pt x="196768" y="31253"/>
                    <a:pt x="217057" y="25778"/>
                  </a:cubicBezTo>
                  <a:cubicBezTo>
                    <a:pt x="227040" y="23202"/>
                    <a:pt x="239278" y="22880"/>
                    <a:pt x="241210" y="30931"/>
                  </a:cubicBezTo>
                  <a:cubicBezTo>
                    <a:pt x="243464" y="34151"/>
                    <a:pt x="242820" y="39948"/>
                    <a:pt x="241854" y="45101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102D896F-8ADF-4AA2-94C5-3D43E53DFC8F}"/>
                </a:ext>
              </a:extLst>
            </p:cNvPr>
            <p:cNvSpPr/>
            <p:nvPr/>
          </p:nvSpPr>
          <p:spPr>
            <a:xfrm>
              <a:off x="4627196" y="5185149"/>
              <a:ext cx="225430" cy="193226"/>
            </a:xfrm>
            <a:custGeom>
              <a:avLst/>
              <a:gdLst>
                <a:gd name="connsiteX0" fmla="*/ 219955 w 225430"/>
                <a:gd name="connsiteY0" fmla="*/ 55119 h 193225"/>
                <a:gd name="connsiteX1" fmla="*/ 216091 w 225430"/>
                <a:gd name="connsiteY1" fmla="*/ 73476 h 193225"/>
                <a:gd name="connsiteX2" fmla="*/ 187751 w 225430"/>
                <a:gd name="connsiteY2" fmla="*/ 142715 h 193225"/>
                <a:gd name="connsiteX3" fmla="*/ 167784 w 225430"/>
                <a:gd name="connsiteY3" fmla="*/ 180394 h 193225"/>
                <a:gd name="connsiteX4" fmla="*/ 159411 w 225430"/>
                <a:gd name="connsiteY4" fmla="*/ 179106 h 193225"/>
                <a:gd name="connsiteX5" fmla="*/ 151038 w 225430"/>
                <a:gd name="connsiteY5" fmla="*/ 177495 h 193225"/>
                <a:gd name="connsiteX6" fmla="*/ 174225 w 225430"/>
                <a:gd name="connsiteY6" fmla="*/ 135952 h 193225"/>
                <a:gd name="connsiteX7" fmla="*/ 190972 w 225430"/>
                <a:gd name="connsiteY7" fmla="*/ 103104 h 193225"/>
                <a:gd name="connsiteX8" fmla="*/ 205141 w 225430"/>
                <a:gd name="connsiteY8" fmla="*/ 70255 h 193225"/>
                <a:gd name="connsiteX9" fmla="*/ 209650 w 225430"/>
                <a:gd name="connsiteY9" fmla="*/ 53831 h 193225"/>
                <a:gd name="connsiteX10" fmla="*/ 209972 w 225430"/>
                <a:gd name="connsiteY10" fmla="*/ 39017 h 193225"/>
                <a:gd name="connsiteX11" fmla="*/ 185819 w 225430"/>
                <a:gd name="connsiteY11" fmla="*/ 33864 h 193225"/>
                <a:gd name="connsiteX12" fmla="*/ 129461 w 225430"/>
                <a:gd name="connsiteY12" fmla="*/ 57051 h 193225"/>
                <a:gd name="connsiteX13" fmla="*/ 83087 w 225430"/>
                <a:gd name="connsiteY13" fmla="*/ 80883 h 193225"/>
                <a:gd name="connsiteX14" fmla="*/ 47340 w 225430"/>
                <a:gd name="connsiteY14" fmla="*/ 99239 h 193225"/>
                <a:gd name="connsiteX15" fmla="*/ 45730 w 225430"/>
                <a:gd name="connsiteY15" fmla="*/ 99883 h 193225"/>
                <a:gd name="connsiteX16" fmla="*/ 40255 w 225430"/>
                <a:gd name="connsiteY16" fmla="*/ 102459 h 193225"/>
                <a:gd name="connsiteX17" fmla="*/ 34459 w 225430"/>
                <a:gd name="connsiteY17" fmla="*/ 105358 h 193225"/>
                <a:gd name="connsiteX18" fmla="*/ 28662 w 225430"/>
                <a:gd name="connsiteY18" fmla="*/ 107934 h 193225"/>
                <a:gd name="connsiteX19" fmla="*/ 26408 w 225430"/>
                <a:gd name="connsiteY19" fmla="*/ 108900 h 193225"/>
                <a:gd name="connsiteX20" fmla="*/ 24153 w 225430"/>
                <a:gd name="connsiteY20" fmla="*/ 109866 h 193225"/>
                <a:gd name="connsiteX21" fmla="*/ 47340 w 225430"/>
                <a:gd name="connsiteY21" fmla="*/ 98595 h 193225"/>
                <a:gd name="connsiteX22" fmla="*/ 127851 w 225430"/>
                <a:gd name="connsiteY22" fmla="*/ 53509 h 193225"/>
                <a:gd name="connsiteX23" fmla="*/ 184209 w 225430"/>
                <a:gd name="connsiteY23" fmla="*/ 26779 h 193225"/>
                <a:gd name="connsiteX24" fmla="*/ 201921 w 225430"/>
                <a:gd name="connsiteY24" fmla="*/ 24203 h 193225"/>
                <a:gd name="connsiteX25" fmla="*/ 211904 w 225430"/>
                <a:gd name="connsiteY25" fmla="*/ 27101 h 193225"/>
                <a:gd name="connsiteX26" fmla="*/ 218989 w 225430"/>
                <a:gd name="connsiteY26" fmla="*/ 35796 h 193225"/>
                <a:gd name="connsiteX27" fmla="*/ 219955 w 225430"/>
                <a:gd name="connsiteY27" fmla="*/ 55119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5430" h="193225">
                  <a:moveTo>
                    <a:pt x="219955" y="55119"/>
                  </a:moveTo>
                  <a:cubicBezTo>
                    <a:pt x="218989" y="61238"/>
                    <a:pt x="217701" y="67357"/>
                    <a:pt x="216091" y="73476"/>
                  </a:cubicBezTo>
                  <a:cubicBezTo>
                    <a:pt x="209328" y="97307"/>
                    <a:pt x="198701" y="119850"/>
                    <a:pt x="187751" y="142715"/>
                  </a:cubicBezTo>
                  <a:cubicBezTo>
                    <a:pt x="181632" y="155274"/>
                    <a:pt x="175191" y="167834"/>
                    <a:pt x="167784" y="180394"/>
                  </a:cubicBezTo>
                  <a:cubicBezTo>
                    <a:pt x="164886" y="180072"/>
                    <a:pt x="161988" y="179428"/>
                    <a:pt x="159411" y="179106"/>
                  </a:cubicBezTo>
                  <a:cubicBezTo>
                    <a:pt x="156513" y="178462"/>
                    <a:pt x="153615" y="178140"/>
                    <a:pt x="151038" y="177495"/>
                  </a:cubicBezTo>
                  <a:cubicBezTo>
                    <a:pt x="159089" y="163970"/>
                    <a:pt x="166818" y="149800"/>
                    <a:pt x="174225" y="135952"/>
                  </a:cubicBezTo>
                  <a:cubicBezTo>
                    <a:pt x="180344" y="125003"/>
                    <a:pt x="185819" y="114053"/>
                    <a:pt x="190972" y="103104"/>
                  </a:cubicBezTo>
                  <a:cubicBezTo>
                    <a:pt x="196446" y="92154"/>
                    <a:pt x="201277" y="81205"/>
                    <a:pt x="205141" y="70255"/>
                  </a:cubicBezTo>
                  <a:cubicBezTo>
                    <a:pt x="207074" y="64780"/>
                    <a:pt x="208684" y="59306"/>
                    <a:pt x="209650" y="53831"/>
                  </a:cubicBezTo>
                  <a:cubicBezTo>
                    <a:pt x="210616" y="48356"/>
                    <a:pt x="211260" y="42881"/>
                    <a:pt x="209972" y="39017"/>
                  </a:cubicBezTo>
                  <a:cubicBezTo>
                    <a:pt x="208362" y="30644"/>
                    <a:pt x="195802" y="31288"/>
                    <a:pt x="185819" y="33864"/>
                  </a:cubicBezTo>
                  <a:cubicBezTo>
                    <a:pt x="165208" y="39339"/>
                    <a:pt x="146530" y="48678"/>
                    <a:pt x="129461" y="57051"/>
                  </a:cubicBezTo>
                  <a:cubicBezTo>
                    <a:pt x="112393" y="65425"/>
                    <a:pt x="96935" y="73798"/>
                    <a:pt x="83087" y="80883"/>
                  </a:cubicBezTo>
                  <a:cubicBezTo>
                    <a:pt x="69239" y="87968"/>
                    <a:pt x="57324" y="94408"/>
                    <a:pt x="47340" y="99239"/>
                  </a:cubicBezTo>
                  <a:cubicBezTo>
                    <a:pt x="46696" y="99561"/>
                    <a:pt x="46052" y="99883"/>
                    <a:pt x="45730" y="99883"/>
                  </a:cubicBezTo>
                  <a:cubicBezTo>
                    <a:pt x="43798" y="100849"/>
                    <a:pt x="41866" y="101815"/>
                    <a:pt x="40255" y="102459"/>
                  </a:cubicBezTo>
                  <a:cubicBezTo>
                    <a:pt x="38323" y="103426"/>
                    <a:pt x="36391" y="104392"/>
                    <a:pt x="34459" y="105358"/>
                  </a:cubicBezTo>
                  <a:cubicBezTo>
                    <a:pt x="32526" y="106324"/>
                    <a:pt x="30594" y="107290"/>
                    <a:pt x="28662" y="107934"/>
                  </a:cubicBezTo>
                  <a:cubicBezTo>
                    <a:pt x="27696" y="108256"/>
                    <a:pt x="27052" y="108578"/>
                    <a:pt x="26408" y="108900"/>
                  </a:cubicBezTo>
                  <a:cubicBezTo>
                    <a:pt x="25763" y="109222"/>
                    <a:pt x="24797" y="109544"/>
                    <a:pt x="24153" y="109866"/>
                  </a:cubicBezTo>
                  <a:cubicBezTo>
                    <a:pt x="29628" y="107290"/>
                    <a:pt x="37357" y="103748"/>
                    <a:pt x="47340" y="98595"/>
                  </a:cubicBezTo>
                  <a:cubicBezTo>
                    <a:pt x="67307" y="88612"/>
                    <a:pt x="94681" y="72509"/>
                    <a:pt x="127851" y="53509"/>
                  </a:cubicBezTo>
                  <a:cubicBezTo>
                    <a:pt x="144597" y="44170"/>
                    <a:pt x="162632" y="33542"/>
                    <a:pt x="184209" y="26779"/>
                  </a:cubicBezTo>
                  <a:cubicBezTo>
                    <a:pt x="189683" y="25169"/>
                    <a:pt x="195480" y="23881"/>
                    <a:pt x="201921" y="24203"/>
                  </a:cubicBezTo>
                  <a:cubicBezTo>
                    <a:pt x="205141" y="24525"/>
                    <a:pt x="208684" y="25169"/>
                    <a:pt x="211904" y="27101"/>
                  </a:cubicBezTo>
                  <a:cubicBezTo>
                    <a:pt x="215125" y="29034"/>
                    <a:pt x="217701" y="32576"/>
                    <a:pt x="218989" y="35796"/>
                  </a:cubicBezTo>
                  <a:cubicBezTo>
                    <a:pt x="221244" y="42237"/>
                    <a:pt x="220599" y="49000"/>
                    <a:pt x="219955" y="5511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2C958979-2201-445A-B470-905123C0436A}"/>
                </a:ext>
              </a:extLst>
            </p:cNvPr>
            <p:cNvSpPr/>
            <p:nvPr/>
          </p:nvSpPr>
          <p:spPr>
            <a:xfrm>
              <a:off x="4308695" y="3679969"/>
              <a:ext cx="1191559" cy="1642420"/>
            </a:xfrm>
            <a:custGeom>
              <a:avLst/>
              <a:gdLst>
                <a:gd name="connsiteX0" fmla="*/ 1185118 w 1191559"/>
                <a:gd name="connsiteY0" fmla="*/ 1023131 h 1642420"/>
                <a:gd name="connsiteX1" fmla="*/ 1057911 w 1191559"/>
                <a:gd name="connsiteY1" fmla="*/ 816701 h 1642420"/>
                <a:gd name="connsiteX2" fmla="*/ 1060810 w 1191559"/>
                <a:gd name="connsiteY2" fmla="*/ 904619 h 1642420"/>
                <a:gd name="connsiteX3" fmla="*/ 1059522 w 1191559"/>
                <a:gd name="connsiteY3" fmla="*/ 962265 h 1642420"/>
                <a:gd name="connsiteX4" fmla="*/ 1179644 w 1191559"/>
                <a:gd name="connsiteY4" fmla="*/ 1129405 h 1642420"/>
                <a:gd name="connsiteX5" fmla="*/ 604797 w 1191559"/>
                <a:gd name="connsiteY5" fmla="*/ 1644674 h 1642420"/>
                <a:gd name="connsiteX6" fmla="*/ 27052 w 1191559"/>
                <a:gd name="connsiteY6" fmla="*/ 1099133 h 1642420"/>
                <a:gd name="connsiteX7" fmla="*/ 24153 w 1191559"/>
                <a:gd name="connsiteY7" fmla="*/ 1011538 h 1642420"/>
                <a:gd name="connsiteX8" fmla="*/ 25441 w 1191559"/>
                <a:gd name="connsiteY8" fmla="*/ 956146 h 1642420"/>
                <a:gd name="connsiteX9" fmla="*/ 129783 w 1191559"/>
                <a:gd name="connsiteY9" fmla="*/ 470827 h 1642420"/>
                <a:gd name="connsiteX10" fmla="*/ 165530 w 1191559"/>
                <a:gd name="connsiteY10" fmla="*/ 391282 h 1642420"/>
                <a:gd name="connsiteX11" fmla="*/ 180022 w 1191559"/>
                <a:gd name="connsiteY11" fmla="*/ 362621 h 1642420"/>
                <a:gd name="connsiteX12" fmla="*/ 270194 w 1191559"/>
                <a:gd name="connsiteY12" fmla="*/ 221888 h 1642420"/>
                <a:gd name="connsiteX13" fmla="*/ 511404 w 1191559"/>
                <a:gd name="connsiteY13" fmla="*/ 38645 h 1642420"/>
                <a:gd name="connsiteX14" fmla="*/ 605119 w 1191559"/>
                <a:gd name="connsiteY14" fmla="*/ 24153 h 1642420"/>
                <a:gd name="connsiteX15" fmla="*/ 699799 w 1191559"/>
                <a:gd name="connsiteY15" fmla="*/ 38967 h 1642420"/>
                <a:gd name="connsiteX16" fmla="*/ 1021843 w 1191559"/>
                <a:gd name="connsiteY16" fmla="*/ 347807 h 1642420"/>
                <a:gd name="connsiteX17" fmla="*/ 1022486 w 1191559"/>
                <a:gd name="connsiteY17" fmla="*/ 349095 h 1642420"/>
                <a:gd name="connsiteX18" fmla="*/ 1047928 w 1191559"/>
                <a:gd name="connsiteY18" fmla="*/ 399334 h 1642420"/>
                <a:gd name="connsiteX19" fmla="*/ 1142287 w 1191559"/>
                <a:gd name="connsiteY19" fmla="*/ 663409 h 1642420"/>
                <a:gd name="connsiteX20" fmla="*/ 1185440 w 1191559"/>
                <a:gd name="connsiteY20" fmla="*/ 1011538 h 1642420"/>
                <a:gd name="connsiteX21" fmla="*/ 1185118 w 1191559"/>
                <a:gd name="connsiteY21" fmla="*/ 1023131 h 164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1559" h="1642420">
                  <a:moveTo>
                    <a:pt x="1185118" y="1023131"/>
                  </a:moveTo>
                  <a:cubicBezTo>
                    <a:pt x="1146151" y="970960"/>
                    <a:pt x="1101387" y="897534"/>
                    <a:pt x="1057911" y="816701"/>
                  </a:cubicBezTo>
                  <a:cubicBezTo>
                    <a:pt x="1059844" y="845685"/>
                    <a:pt x="1060810" y="874991"/>
                    <a:pt x="1060810" y="904619"/>
                  </a:cubicBezTo>
                  <a:cubicBezTo>
                    <a:pt x="1060810" y="924586"/>
                    <a:pt x="1060488" y="943909"/>
                    <a:pt x="1059522" y="962265"/>
                  </a:cubicBezTo>
                  <a:cubicBezTo>
                    <a:pt x="1103641" y="1036335"/>
                    <a:pt x="1146151" y="1096879"/>
                    <a:pt x="1179644" y="1129405"/>
                  </a:cubicBezTo>
                  <a:cubicBezTo>
                    <a:pt x="1139710" y="1521010"/>
                    <a:pt x="897534" y="1644674"/>
                    <a:pt x="604797" y="1644674"/>
                  </a:cubicBezTo>
                  <a:cubicBezTo>
                    <a:pt x="304331" y="1644674"/>
                    <a:pt x="57002" y="1514891"/>
                    <a:pt x="27052" y="1099133"/>
                  </a:cubicBezTo>
                  <a:cubicBezTo>
                    <a:pt x="25119" y="1071116"/>
                    <a:pt x="24153" y="1042132"/>
                    <a:pt x="24153" y="1011538"/>
                  </a:cubicBezTo>
                  <a:cubicBezTo>
                    <a:pt x="24153" y="993181"/>
                    <a:pt x="24475" y="974503"/>
                    <a:pt x="25441" y="956146"/>
                  </a:cubicBezTo>
                  <a:cubicBezTo>
                    <a:pt x="32204" y="786429"/>
                    <a:pt x="69561" y="617035"/>
                    <a:pt x="129783" y="470827"/>
                  </a:cubicBezTo>
                  <a:cubicBezTo>
                    <a:pt x="140733" y="443453"/>
                    <a:pt x="152648" y="417046"/>
                    <a:pt x="165530" y="391282"/>
                  </a:cubicBezTo>
                  <a:cubicBezTo>
                    <a:pt x="170361" y="381621"/>
                    <a:pt x="175191" y="371960"/>
                    <a:pt x="180022" y="362621"/>
                  </a:cubicBezTo>
                  <a:cubicBezTo>
                    <a:pt x="207396" y="311094"/>
                    <a:pt x="237346" y="263753"/>
                    <a:pt x="270194" y="221888"/>
                  </a:cubicBezTo>
                  <a:cubicBezTo>
                    <a:pt x="340722" y="131394"/>
                    <a:pt x="422520" y="66019"/>
                    <a:pt x="511404" y="38645"/>
                  </a:cubicBezTo>
                  <a:cubicBezTo>
                    <a:pt x="541998" y="29306"/>
                    <a:pt x="573237" y="24153"/>
                    <a:pt x="605119" y="24153"/>
                  </a:cubicBezTo>
                  <a:cubicBezTo>
                    <a:pt x="637323" y="24153"/>
                    <a:pt x="668883" y="29306"/>
                    <a:pt x="699799" y="38967"/>
                  </a:cubicBezTo>
                  <a:cubicBezTo>
                    <a:pt x="825396" y="78256"/>
                    <a:pt x="937789" y="192904"/>
                    <a:pt x="1021843" y="347807"/>
                  </a:cubicBezTo>
                  <a:cubicBezTo>
                    <a:pt x="1022165" y="348129"/>
                    <a:pt x="1022486" y="348773"/>
                    <a:pt x="1022486" y="349095"/>
                  </a:cubicBezTo>
                  <a:cubicBezTo>
                    <a:pt x="1031182" y="365519"/>
                    <a:pt x="1039877" y="382265"/>
                    <a:pt x="1047928" y="399334"/>
                  </a:cubicBezTo>
                  <a:cubicBezTo>
                    <a:pt x="1087217" y="479844"/>
                    <a:pt x="1119422" y="569372"/>
                    <a:pt x="1142287" y="663409"/>
                  </a:cubicBezTo>
                  <a:cubicBezTo>
                    <a:pt x="1169982" y="775480"/>
                    <a:pt x="1185440" y="893992"/>
                    <a:pt x="1185440" y="1011538"/>
                  </a:cubicBezTo>
                  <a:cubicBezTo>
                    <a:pt x="1185440" y="1015402"/>
                    <a:pt x="1185440" y="1019267"/>
                    <a:pt x="1185118" y="10231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05CE6588-0763-4592-A23D-46D9C789A0A0}"/>
                </a:ext>
              </a:extLst>
            </p:cNvPr>
            <p:cNvSpPr/>
            <p:nvPr/>
          </p:nvSpPr>
          <p:spPr>
            <a:xfrm>
              <a:off x="5152587" y="3926038"/>
              <a:ext cx="450860" cy="869517"/>
            </a:xfrm>
            <a:custGeom>
              <a:avLst/>
              <a:gdLst>
                <a:gd name="connsiteX0" fmla="*/ 402415 w 450860"/>
                <a:gd name="connsiteY0" fmla="*/ 844691 h 869516"/>
                <a:gd name="connsiteX1" fmla="*/ 340905 w 450860"/>
                <a:gd name="connsiteY1" fmla="*/ 777062 h 869516"/>
                <a:gd name="connsiteX2" fmla="*/ 213698 w 450860"/>
                <a:gd name="connsiteY2" fmla="*/ 570632 h 869516"/>
                <a:gd name="connsiteX3" fmla="*/ 66524 w 450860"/>
                <a:gd name="connsiteY3" fmla="*/ 246657 h 869516"/>
                <a:gd name="connsiteX4" fmla="*/ 55575 w 450860"/>
                <a:gd name="connsiteY4" fmla="*/ 216385 h 869516"/>
                <a:gd name="connsiteX5" fmla="*/ 24337 w 450860"/>
                <a:gd name="connsiteY5" fmla="*/ 80160 h 869516"/>
                <a:gd name="connsiteX6" fmla="*/ 70067 w 450860"/>
                <a:gd name="connsiteY6" fmla="*/ 26701 h 869516"/>
                <a:gd name="connsiteX7" fmla="*/ 163781 w 450860"/>
                <a:gd name="connsiteY7" fmla="*/ 89178 h 869516"/>
                <a:gd name="connsiteX8" fmla="*/ 176985 w 450860"/>
                <a:gd name="connsiteY8" fmla="*/ 102703 h 869516"/>
                <a:gd name="connsiteX9" fmla="*/ 177951 w 450860"/>
                <a:gd name="connsiteY9" fmla="*/ 103670 h 869516"/>
                <a:gd name="connsiteX10" fmla="*/ 195019 w 450860"/>
                <a:gd name="connsiteY10" fmla="*/ 122670 h 869516"/>
                <a:gd name="connsiteX11" fmla="*/ 214020 w 450860"/>
                <a:gd name="connsiteY11" fmla="*/ 145213 h 869516"/>
                <a:gd name="connsiteX12" fmla="*/ 449433 w 450860"/>
                <a:gd name="connsiteY12" fmla="*/ 739061 h 869516"/>
                <a:gd name="connsiteX13" fmla="*/ 449111 w 450860"/>
                <a:gd name="connsiteY13" fmla="*/ 739061 h 869516"/>
                <a:gd name="connsiteX14" fmla="*/ 452332 w 450860"/>
                <a:gd name="connsiteY14" fmla="*/ 772875 h 869516"/>
                <a:gd name="connsiteX15" fmla="*/ 402415 w 450860"/>
                <a:gd name="connsiteY15" fmla="*/ 844691 h 86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0860" h="869516">
                  <a:moveTo>
                    <a:pt x="402415" y="844691"/>
                  </a:moveTo>
                  <a:cubicBezTo>
                    <a:pt x="385025" y="831165"/>
                    <a:pt x="363770" y="807978"/>
                    <a:pt x="340905" y="777062"/>
                  </a:cubicBezTo>
                  <a:cubicBezTo>
                    <a:pt x="301938" y="724891"/>
                    <a:pt x="257174" y="651465"/>
                    <a:pt x="213698" y="570632"/>
                  </a:cubicBezTo>
                  <a:cubicBezTo>
                    <a:pt x="156696" y="464680"/>
                    <a:pt x="101949" y="346168"/>
                    <a:pt x="66524" y="246657"/>
                  </a:cubicBezTo>
                  <a:cubicBezTo>
                    <a:pt x="62660" y="236351"/>
                    <a:pt x="59117" y="226368"/>
                    <a:pt x="55575" y="216385"/>
                  </a:cubicBezTo>
                  <a:cubicBezTo>
                    <a:pt x="37218" y="161637"/>
                    <a:pt x="25947" y="114297"/>
                    <a:pt x="24337" y="80160"/>
                  </a:cubicBezTo>
                  <a:cubicBezTo>
                    <a:pt x="22404" y="37973"/>
                    <a:pt x="35608" y="16396"/>
                    <a:pt x="70067" y="26701"/>
                  </a:cubicBezTo>
                  <a:cubicBezTo>
                    <a:pt x="91966" y="33464"/>
                    <a:pt x="122882" y="53109"/>
                    <a:pt x="163781" y="89178"/>
                  </a:cubicBezTo>
                  <a:cubicBezTo>
                    <a:pt x="163781" y="89178"/>
                    <a:pt x="168612" y="93364"/>
                    <a:pt x="176985" y="102703"/>
                  </a:cubicBezTo>
                  <a:cubicBezTo>
                    <a:pt x="177307" y="103026"/>
                    <a:pt x="177629" y="103348"/>
                    <a:pt x="177951" y="103670"/>
                  </a:cubicBezTo>
                  <a:cubicBezTo>
                    <a:pt x="182782" y="108822"/>
                    <a:pt x="188579" y="114941"/>
                    <a:pt x="195019" y="122670"/>
                  </a:cubicBezTo>
                  <a:cubicBezTo>
                    <a:pt x="200816" y="129111"/>
                    <a:pt x="207257" y="136840"/>
                    <a:pt x="214020" y="145213"/>
                  </a:cubicBezTo>
                  <a:cubicBezTo>
                    <a:pt x="287446" y="235385"/>
                    <a:pt x="416907" y="433764"/>
                    <a:pt x="449433" y="739061"/>
                  </a:cubicBezTo>
                  <a:lnTo>
                    <a:pt x="449111" y="739061"/>
                  </a:lnTo>
                  <a:cubicBezTo>
                    <a:pt x="450400" y="750332"/>
                    <a:pt x="451688" y="761604"/>
                    <a:pt x="452332" y="772875"/>
                  </a:cubicBezTo>
                  <a:cubicBezTo>
                    <a:pt x="459739" y="856284"/>
                    <a:pt x="438806" y="872065"/>
                    <a:pt x="402415" y="84469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B9F4D98E-440E-4E26-BBAC-309734791135}"/>
                </a:ext>
              </a:extLst>
            </p:cNvPr>
            <p:cNvSpPr/>
            <p:nvPr/>
          </p:nvSpPr>
          <p:spPr>
            <a:xfrm>
              <a:off x="5342775" y="4472517"/>
              <a:ext cx="161022" cy="354247"/>
            </a:xfrm>
            <a:custGeom>
              <a:avLst/>
              <a:gdLst>
                <a:gd name="connsiteX0" fmla="*/ 26730 w 161021"/>
                <a:gd name="connsiteY0" fmla="*/ 111749 h 354247"/>
                <a:gd name="connsiteX1" fmla="*/ 25441 w 161021"/>
                <a:gd name="connsiteY1" fmla="*/ 169395 h 354247"/>
                <a:gd name="connsiteX2" fmla="*/ 145563 w 161021"/>
                <a:gd name="connsiteY2" fmla="*/ 336535 h 354247"/>
                <a:gd name="connsiteX3" fmla="*/ 151038 w 161021"/>
                <a:gd name="connsiteY3" fmla="*/ 230583 h 354247"/>
                <a:gd name="connsiteX4" fmla="*/ 24153 w 161021"/>
                <a:gd name="connsiteY4" fmla="*/ 24153 h 354247"/>
                <a:gd name="connsiteX5" fmla="*/ 26730 w 161021"/>
                <a:gd name="connsiteY5" fmla="*/ 111749 h 354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021" h="354247">
                  <a:moveTo>
                    <a:pt x="26730" y="111749"/>
                  </a:moveTo>
                  <a:cubicBezTo>
                    <a:pt x="26730" y="131716"/>
                    <a:pt x="26408" y="150716"/>
                    <a:pt x="25441" y="169395"/>
                  </a:cubicBezTo>
                  <a:cubicBezTo>
                    <a:pt x="69561" y="243465"/>
                    <a:pt x="112071" y="304009"/>
                    <a:pt x="145563" y="336535"/>
                  </a:cubicBezTo>
                  <a:cubicBezTo>
                    <a:pt x="149106" y="303043"/>
                    <a:pt x="150716" y="267940"/>
                    <a:pt x="151038" y="230583"/>
                  </a:cubicBezTo>
                  <a:cubicBezTo>
                    <a:pt x="112071" y="178090"/>
                    <a:pt x="67307" y="104986"/>
                    <a:pt x="24153" y="24153"/>
                  </a:cubicBezTo>
                  <a:cubicBezTo>
                    <a:pt x="25763" y="53137"/>
                    <a:pt x="26730" y="82443"/>
                    <a:pt x="26730" y="11174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F4948A2A-020E-4469-9E5A-1785A49281E9}"/>
                </a:ext>
              </a:extLst>
            </p:cNvPr>
            <p:cNvSpPr/>
            <p:nvPr/>
          </p:nvSpPr>
          <p:spPr>
            <a:xfrm>
              <a:off x="4433004" y="3672562"/>
              <a:ext cx="933925" cy="1481399"/>
            </a:xfrm>
            <a:custGeom>
              <a:avLst/>
              <a:gdLst>
                <a:gd name="connsiteX0" fmla="*/ 936501 w 933924"/>
                <a:gd name="connsiteY0" fmla="*/ 911704 h 1481398"/>
                <a:gd name="connsiteX1" fmla="*/ 935213 w 933924"/>
                <a:gd name="connsiteY1" fmla="*/ 969350 h 1481398"/>
                <a:gd name="connsiteX2" fmla="*/ 480488 w 933924"/>
                <a:gd name="connsiteY2" fmla="*/ 1481077 h 1481398"/>
                <a:gd name="connsiteX3" fmla="*/ 26408 w 933924"/>
                <a:gd name="connsiteY3" fmla="*/ 990605 h 1481398"/>
                <a:gd name="connsiteX4" fmla="*/ 24153 w 933924"/>
                <a:gd name="connsiteY4" fmla="*/ 911704 h 1481398"/>
                <a:gd name="connsiteX5" fmla="*/ 24797 w 933924"/>
                <a:gd name="connsiteY5" fmla="*/ 861788 h 1481398"/>
                <a:gd name="connsiteX6" fmla="*/ 99189 w 933924"/>
                <a:gd name="connsiteY6" fmla="*/ 447318 h 1481398"/>
                <a:gd name="connsiteX7" fmla="*/ 106918 w 933924"/>
                <a:gd name="connsiteY7" fmla="*/ 425097 h 1481398"/>
                <a:gd name="connsiteX8" fmla="*/ 109173 w 933924"/>
                <a:gd name="connsiteY8" fmla="*/ 418656 h 1481398"/>
                <a:gd name="connsiteX9" fmla="*/ 217057 w 933924"/>
                <a:gd name="connsiteY9" fmla="*/ 201599 h 1481398"/>
                <a:gd name="connsiteX10" fmla="*/ 386452 w 933924"/>
                <a:gd name="connsiteY10" fmla="*/ 45086 h 1481398"/>
                <a:gd name="connsiteX11" fmla="*/ 480166 w 933924"/>
                <a:gd name="connsiteY11" fmla="*/ 24153 h 1481398"/>
                <a:gd name="connsiteX12" fmla="*/ 574847 w 933924"/>
                <a:gd name="connsiteY12" fmla="*/ 45730 h 1481398"/>
                <a:gd name="connsiteX13" fmla="*/ 789972 w 933924"/>
                <a:gd name="connsiteY13" fmla="*/ 279211 h 1481398"/>
                <a:gd name="connsiteX14" fmla="*/ 847939 w 933924"/>
                <a:gd name="connsiteY14" fmla="*/ 408673 h 1481398"/>
                <a:gd name="connsiteX15" fmla="*/ 855346 w 933924"/>
                <a:gd name="connsiteY15" fmla="*/ 428961 h 1481398"/>
                <a:gd name="connsiteX16" fmla="*/ 863719 w 933924"/>
                <a:gd name="connsiteY16" fmla="*/ 453115 h 1481398"/>
                <a:gd name="connsiteX17" fmla="*/ 933925 w 933924"/>
                <a:gd name="connsiteY17" fmla="*/ 823464 h 1481398"/>
                <a:gd name="connsiteX18" fmla="*/ 936501 w 933924"/>
                <a:gd name="connsiteY18" fmla="*/ 911704 h 14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924" h="1481398">
                  <a:moveTo>
                    <a:pt x="936501" y="911704"/>
                  </a:moveTo>
                  <a:cubicBezTo>
                    <a:pt x="936501" y="931671"/>
                    <a:pt x="936179" y="950994"/>
                    <a:pt x="935213" y="969350"/>
                  </a:cubicBezTo>
                  <a:cubicBezTo>
                    <a:pt x="917823" y="1359666"/>
                    <a:pt x="720732" y="1481077"/>
                    <a:pt x="480488" y="1481077"/>
                  </a:cubicBezTo>
                  <a:cubicBezTo>
                    <a:pt x="244431" y="1481077"/>
                    <a:pt x="49917" y="1364175"/>
                    <a:pt x="26408" y="990605"/>
                  </a:cubicBezTo>
                  <a:cubicBezTo>
                    <a:pt x="24797" y="965485"/>
                    <a:pt x="24153" y="939400"/>
                    <a:pt x="24153" y="911704"/>
                  </a:cubicBezTo>
                  <a:cubicBezTo>
                    <a:pt x="24153" y="895280"/>
                    <a:pt x="24475" y="878534"/>
                    <a:pt x="24797" y="861788"/>
                  </a:cubicBezTo>
                  <a:cubicBezTo>
                    <a:pt x="29628" y="717512"/>
                    <a:pt x="56680" y="574203"/>
                    <a:pt x="99189" y="447318"/>
                  </a:cubicBezTo>
                  <a:cubicBezTo>
                    <a:pt x="101766" y="439911"/>
                    <a:pt x="104342" y="432504"/>
                    <a:pt x="106918" y="425097"/>
                  </a:cubicBezTo>
                  <a:cubicBezTo>
                    <a:pt x="107562" y="422843"/>
                    <a:pt x="108528" y="420910"/>
                    <a:pt x="109173" y="418656"/>
                  </a:cubicBezTo>
                  <a:cubicBezTo>
                    <a:pt x="138801" y="336535"/>
                    <a:pt x="175513" y="262787"/>
                    <a:pt x="217057" y="201599"/>
                  </a:cubicBezTo>
                  <a:cubicBezTo>
                    <a:pt x="266974" y="128173"/>
                    <a:pt x="324297" y="73104"/>
                    <a:pt x="386452" y="45086"/>
                  </a:cubicBezTo>
                  <a:cubicBezTo>
                    <a:pt x="416724" y="31238"/>
                    <a:pt x="448284" y="24153"/>
                    <a:pt x="480166" y="24153"/>
                  </a:cubicBezTo>
                  <a:cubicBezTo>
                    <a:pt x="512692" y="24153"/>
                    <a:pt x="544253" y="31560"/>
                    <a:pt x="574847" y="45730"/>
                  </a:cubicBezTo>
                  <a:cubicBezTo>
                    <a:pt x="656968" y="82765"/>
                    <a:pt x="730716" y="167462"/>
                    <a:pt x="789972" y="279211"/>
                  </a:cubicBezTo>
                  <a:cubicBezTo>
                    <a:pt x="811226" y="319145"/>
                    <a:pt x="830549" y="362943"/>
                    <a:pt x="847939" y="408673"/>
                  </a:cubicBezTo>
                  <a:cubicBezTo>
                    <a:pt x="850516" y="415436"/>
                    <a:pt x="852770" y="422199"/>
                    <a:pt x="855346" y="428961"/>
                  </a:cubicBezTo>
                  <a:cubicBezTo>
                    <a:pt x="858245" y="436691"/>
                    <a:pt x="860821" y="444742"/>
                    <a:pt x="863719" y="453115"/>
                  </a:cubicBezTo>
                  <a:cubicBezTo>
                    <a:pt x="901398" y="567118"/>
                    <a:pt x="926196" y="694325"/>
                    <a:pt x="933925" y="823464"/>
                  </a:cubicBezTo>
                  <a:cubicBezTo>
                    <a:pt x="935535" y="853092"/>
                    <a:pt x="936501" y="882398"/>
                    <a:pt x="936501" y="9117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7A4286D3-F308-429F-A96A-6883C5217CAC}"/>
                </a:ext>
              </a:extLst>
            </p:cNvPr>
            <p:cNvSpPr/>
            <p:nvPr/>
          </p:nvSpPr>
          <p:spPr>
            <a:xfrm>
              <a:off x="4506752" y="3193040"/>
              <a:ext cx="805108" cy="772904"/>
            </a:xfrm>
            <a:custGeom>
              <a:avLst/>
              <a:gdLst>
                <a:gd name="connsiteX0" fmla="*/ 789327 w 805107"/>
                <a:gd name="connsiteY0" fmla="*/ 388384 h 772903"/>
                <a:gd name="connsiteX1" fmla="*/ 788361 w 805107"/>
                <a:gd name="connsiteY1" fmla="*/ 413503 h 772903"/>
                <a:gd name="connsiteX2" fmla="*/ 406740 w 805107"/>
                <a:gd name="connsiteY2" fmla="*/ 753259 h 772903"/>
                <a:gd name="connsiteX3" fmla="*/ 25441 w 805107"/>
                <a:gd name="connsiteY3" fmla="*/ 414792 h 772903"/>
                <a:gd name="connsiteX4" fmla="*/ 24153 w 805107"/>
                <a:gd name="connsiteY4" fmla="*/ 388706 h 772903"/>
                <a:gd name="connsiteX5" fmla="*/ 24153 w 805107"/>
                <a:gd name="connsiteY5" fmla="*/ 387096 h 772903"/>
                <a:gd name="connsiteX6" fmla="*/ 406740 w 805107"/>
                <a:gd name="connsiteY6" fmla="*/ 24153 h 772903"/>
                <a:gd name="connsiteX7" fmla="*/ 789327 w 805107"/>
                <a:gd name="connsiteY7" fmla="*/ 388384 h 77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5107" h="772903">
                  <a:moveTo>
                    <a:pt x="789327" y="388384"/>
                  </a:moveTo>
                  <a:cubicBezTo>
                    <a:pt x="789327" y="396757"/>
                    <a:pt x="789005" y="405130"/>
                    <a:pt x="788361" y="413503"/>
                  </a:cubicBezTo>
                  <a:cubicBezTo>
                    <a:pt x="774836" y="603187"/>
                    <a:pt x="609305" y="753259"/>
                    <a:pt x="406740" y="753259"/>
                  </a:cubicBezTo>
                  <a:cubicBezTo>
                    <a:pt x="204819" y="753259"/>
                    <a:pt x="39289" y="603831"/>
                    <a:pt x="25441" y="414792"/>
                  </a:cubicBezTo>
                  <a:cubicBezTo>
                    <a:pt x="24797" y="406096"/>
                    <a:pt x="24153" y="397401"/>
                    <a:pt x="24153" y="388706"/>
                  </a:cubicBezTo>
                  <a:lnTo>
                    <a:pt x="24153" y="387096"/>
                  </a:lnTo>
                  <a:cubicBezTo>
                    <a:pt x="25119" y="186785"/>
                    <a:pt x="196124" y="24153"/>
                    <a:pt x="406740" y="24153"/>
                  </a:cubicBezTo>
                  <a:cubicBezTo>
                    <a:pt x="618001" y="24153"/>
                    <a:pt x="789327" y="187107"/>
                    <a:pt x="789327" y="38838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706856F9-B0B3-466E-8183-B8680146BAC9}"/>
                </a:ext>
              </a:extLst>
            </p:cNvPr>
            <p:cNvSpPr/>
            <p:nvPr/>
          </p:nvSpPr>
          <p:spPr>
            <a:xfrm>
              <a:off x="4565937" y="3411707"/>
              <a:ext cx="676290" cy="547473"/>
            </a:xfrm>
            <a:custGeom>
              <a:avLst/>
              <a:gdLst>
                <a:gd name="connsiteX0" fmla="*/ 347233 w 676290"/>
                <a:gd name="connsiteY0" fmla="*/ 546507 h 547473"/>
                <a:gd name="connsiteX1" fmla="*/ 651242 w 676290"/>
                <a:gd name="connsiteY1" fmla="*/ 170039 h 547473"/>
                <a:gd name="connsiteX2" fmla="*/ 546256 w 676290"/>
                <a:gd name="connsiteY2" fmla="*/ 24153 h 547473"/>
                <a:gd name="connsiteX3" fmla="*/ 462847 w 676290"/>
                <a:gd name="connsiteY3" fmla="*/ 250550 h 547473"/>
                <a:gd name="connsiteX4" fmla="*/ 347555 w 676290"/>
                <a:gd name="connsiteY4" fmla="*/ 323009 h 547473"/>
                <a:gd name="connsiteX5" fmla="*/ 232264 w 676290"/>
                <a:gd name="connsiteY5" fmla="*/ 250550 h 547473"/>
                <a:gd name="connsiteX6" fmla="*/ 148855 w 676290"/>
                <a:gd name="connsiteY6" fmla="*/ 24153 h 547473"/>
                <a:gd name="connsiteX7" fmla="*/ 43869 w 676290"/>
                <a:gd name="connsiteY7" fmla="*/ 170039 h 547473"/>
                <a:gd name="connsiteX8" fmla="*/ 347233 w 676290"/>
                <a:gd name="connsiteY8" fmla="*/ 546507 h 54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6290" h="547473">
                  <a:moveTo>
                    <a:pt x="347233" y="546507"/>
                  </a:moveTo>
                  <a:cubicBezTo>
                    <a:pt x="558494" y="546507"/>
                    <a:pt x="730465" y="368417"/>
                    <a:pt x="651242" y="170039"/>
                  </a:cubicBezTo>
                  <a:cubicBezTo>
                    <a:pt x="658005" y="85341"/>
                    <a:pt x="608410" y="24153"/>
                    <a:pt x="546256" y="24153"/>
                  </a:cubicBezTo>
                  <a:cubicBezTo>
                    <a:pt x="484424" y="24153"/>
                    <a:pt x="394574" y="103054"/>
                    <a:pt x="462847" y="250550"/>
                  </a:cubicBezTo>
                  <a:cubicBezTo>
                    <a:pt x="413574" y="323009"/>
                    <a:pt x="347555" y="323009"/>
                    <a:pt x="347555" y="323009"/>
                  </a:cubicBezTo>
                  <a:cubicBezTo>
                    <a:pt x="347555" y="323009"/>
                    <a:pt x="281215" y="323009"/>
                    <a:pt x="232264" y="250550"/>
                  </a:cubicBezTo>
                  <a:cubicBezTo>
                    <a:pt x="300537" y="103054"/>
                    <a:pt x="210687" y="24153"/>
                    <a:pt x="148855" y="24153"/>
                  </a:cubicBezTo>
                  <a:cubicBezTo>
                    <a:pt x="87023" y="24153"/>
                    <a:pt x="37106" y="85341"/>
                    <a:pt x="43869" y="170039"/>
                  </a:cubicBezTo>
                  <a:cubicBezTo>
                    <a:pt x="-35354" y="368417"/>
                    <a:pt x="135973" y="546507"/>
                    <a:pt x="347233" y="54650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DB18F0A7-9100-4873-8324-A738AB9D63FC}"/>
                </a:ext>
              </a:extLst>
            </p:cNvPr>
            <p:cNvSpPr/>
            <p:nvPr/>
          </p:nvSpPr>
          <p:spPr>
            <a:xfrm>
              <a:off x="4814303" y="3525388"/>
              <a:ext cx="193226" cy="193226"/>
            </a:xfrm>
            <a:custGeom>
              <a:avLst/>
              <a:gdLst>
                <a:gd name="connsiteX0" fmla="*/ 24153 w 193225"/>
                <a:gd name="connsiteY0" fmla="*/ 134614 h 193225"/>
                <a:gd name="connsiteX1" fmla="*/ 99189 w 193225"/>
                <a:gd name="connsiteY1" fmla="*/ 171649 h 193225"/>
                <a:gd name="connsiteX2" fmla="*/ 174225 w 193225"/>
                <a:gd name="connsiteY2" fmla="*/ 134614 h 193225"/>
                <a:gd name="connsiteX3" fmla="*/ 99189 w 193225"/>
                <a:gd name="connsiteY3" fmla="*/ 24153 h 193225"/>
                <a:gd name="connsiteX4" fmla="*/ 24153 w 193225"/>
                <a:gd name="connsiteY4" fmla="*/ 134614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25" h="193225">
                  <a:moveTo>
                    <a:pt x="24153" y="134614"/>
                  </a:moveTo>
                  <a:lnTo>
                    <a:pt x="99189" y="171649"/>
                  </a:lnTo>
                  <a:lnTo>
                    <a:pt x="174225" y="134614"/>
                  </a:lnTo>
                  <a:cubicBezTo>
                    <a:pt x="161666" y="85663"/>
                    <a:pt x="129783" y="24153"/>
                    <a:pt x="99189" y="24153"/>
                  </a:cubicBezTo>
                  <a:cubicBezTo>
                    <a:pt x="68917" y="24153"/>
                    <a:pt x="36713" y="85341"/>
                    <a:pt x="24153" y="134614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6F1FB4AC-C6C8-4CEB-BD48-780D8A623BCA}"/>
                </a:ext>
              </a:extLst>
            </p:cNvPr>
            <p:cNvSpPr/>
            <p:nvPr/>
          </p:nvSpPr>
          <p:spPr>
            <a:xfrm>
              <a:off x="4814303" y="3525388"/>
              <a:ext cx="96613" cy="193226"/>
            </a:xfrm>
            <a:custGeom>
              <a:avLst/>
              <a:gdLst>
                <a:gd name="connsiteX0" fmla="*/ 24153 w 96612"/>
                <a:gd name="connsiteY0" fmla="*/ 134614 h 193225"/>
                <a:gd name="connsiteX1" fmla="*/ 99189 w 96612"/>
                <a:gd name="connsiteY1" fmla="*/ 171649 h 193225"/>
                <a:gd name="connsiteX2" fmla="*/ 99189 w 96612"/>
                <a:gd name="connsiteY2" fmla="*/ 24153 h 193225"/>
                <a:gd name="connsiteX3" fmla="*/ 24153 w 96612"/>
                <a:gd name="connsiteY3" fmla="*/ 134614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12" h="193225">
                  <a:moveTo>
                    <a:pt x="24153" y="134614"/>
                  </a:moveTo>
                  <a:lnTo>
                    <a:pt x="99189" y="171649"/>
                  </a:lnTo>
                  <a:lnTo>
                    <a:pt x="99189" y="24153"/>
                  </a:lnTo>
                  <a:cubicBezTo>
                    <a:pt x="68917" y="24153"/>
                    <a:pt x="36713" y="85341"/>
                    <a:pt x="24153" y="134614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94771B9-43CD-49C0-890E-E087623A6936}"/>
                </a:ext>
              </a:extLst>
            </p:cNvPr>
            <p:cNvSpPr/>
            <p:nvPr/>
          </p:nvSpPr>
          <p:spPr>
            <a:xfrm>
              <a:off x="4825252" y="3635849"/>
              <a:ext cx="161022" cy="64409"/>
            </a:xfrm>
            <a:custGeom>
              <a:avLst/>
              <a:gdLst>
                <a:gd name="connsiteX0" fmla="*/ 24153 w 161021"/>
                <a:gd name="connsiteY0" fmla="*/ 24153 h 64408"/>
                <a:gd name="connsiteX1" fmla="*/ 88240 w 161021"/>
                <a:gd name="connsiteY1" fmla="*/ 52493 h 64408"/>
                <a:gd name="connsiteX2" fmla="*/ 152326 w 161021"/>
                <a:gd name="connsiteY2" fmla="*/ 24153 h 64408"/>
                <a:gd name="connsiteX3" fmla="*/ 100155 w 161021"/>
                <a:gd name="connsiteY3" fmla="*/ 35747 h 64408"/>
                <a:gd name="connsiteX4" fmla="*/ 88240 w 161021"/>
                <a:gd name="connsiteY4" fmla="*/ 37035 h 64408"/>
                <a:gd name="connsiteX5" fmla="*/ 76324 w 161021"/>
                <a:gd name="connsiteY5" fmla="*/ 35747 h 64408"/>
                <a:gd name="connsiteX6" fmla="*/ 24153 w 161021"/>
                <a:gd name="connsiteY6" fmla="*/ 24153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021" h="64408">
                  <a:moveTo>
                    <a:pt x="24153" y="24153"/>
                  </a:moveTo>
                  <a:lnTo>
                    <a:pt x="88240" y="52493"/>
                  </a:lnTo>
                  <a:lnTo>
                    <a:pt x="152326" y="24153"/>
                  </a:lnTo>
                  <a:lnTo>
                    <a:pt x="100155" y="35747"/>
                  </a:lnTo>
                  <a:cubicBezTo>
                    <a:pt x="96291" y="36713"/>
                    <a:pt x="92104" y="37035"/>
                    <a:pt x="88240" y="37035"/>
                  </a:cubicBezTo>
                  <a:cubicBezTo>
                    <a:pt x="84375" y="37035"/>
                    <a:pt x="80189" y="36713"/>
                    <a:pt x="76324" y="35747"/>
                  </a:cubicBezTo>
                  <a:lnTo>
                    <a:pt x="24153" y="2415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980EEF85-DD34-4BA3-9B09-1BA7F93A6C11}"/>
                </a:ext>
              </a:extLst>
            </p:cNvPr>
            <p:cNvSpPr/>
            <p:nvPr/>
          </p:nvSpPr>
          <p:spPr>
            <a:xfrm>
              <a:off x="5051971" y="3529253"/>
              <a:ext cx="96613" cy="96613"/>
            </a:xfrm>
            <a:custGeom>
              <a:avLst/>
              <a:gdLst>
                <a:gd name="connsiteX0" fmla="*/ 24153 w 96612"/>
                <a:gd name="connsiteY0" fmla="*/ 52493 h 96612"/>
                <a:gd name="connsiteX1" fmla="*/ 30916 w 96612"/>
                <a:gd name="connsiteY1" fmla="*/ 57324 h 96612"/>
                <a:gd name="connsiteX2" fmla="*/ 37679 w 96612"/>
                <a:gd name="connsiteY2" fmla="*/ 64731 h 96612"/>
                <a:gd name="connsiteX3" fmla="*/ 62798 w 96612"/>
                <a:gd name="connsiteY3" fmla="*/ 80511 h 96612"/>
                <a:gd name="connsiteX4" fmla="*/ 88240 w 96612"/>
                <a:gd name="connsiteY4" fmla="*/ 64731 h 96612"/>
                <a:gd name="connsiteX5" fmla="*/ 95003 w 96612"/>
                <a:gd name="connsiteY5" fmla="*/ 57324 h 96612"/>
                <a:gd name="connsiteX6" fmla="*/ 101766 w 96612"/>
                <a:gd name="connsiteY6" fmla="*/ 52493 h 96612"/>
                <a:gd name="connsiteX7" fmla="*/ 95003 w 96612"/>
                <a:gd name="connsiteY7" fmla="*/ 47662 h 96612"/>
                <a:gd name="connsiteX8" fmla="*/ 88240 w 96612"/>
                <a:gd name="connsiteY8" fmla="*/ 40255 h 96612"/>
                <a:gd name="connsiteX9" fmla="*/ 62798 w 96612"/>
                <a:gd name="connsiteY9" fmla="*/ 24153 h 96612"/>
                <a:gd name="connsiteX10" fmla="*/ 37679 w 96612"/>
                <a:gd name="connsiteY10" fmla="*/ 39933 h 96612"/>
                <a:gd name="connsiteX11" fmla="*/ 30916 w 96612"/>
                <a:gd name="connsiteY11" fmla="*/ 47340 h 96612"/>
                <a:gd name="connsiteX12" fmla="*/ 24153 w 96612"/>
                <a:gd name="connsiteY12" fmla="*/ 52493 h 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12" h="96612">
                  <a:moveTo>
                    <a:pt x="24153" y="52493"/>
                  </a:moveTo>
                  <a:cubicBezTo>
                    <a:pt x="24153" y="52493"/>
                    <a:pt x="26730" y="54747"/>
                    <a:pt x="30916" y="57324"/>
                  </a:cubicBezTo>
                  <a:cubicBezTo>
                    <a:pt x="33814" y="59256"/>
                    <a:pt x="36069" y="61832"/>
                    <a:pt x="37679" y="64731"/>
                  </a:cubicBezTo>
                  <a:cubicBezTo>
                    <a:pt x="42188" y="74070"/>
                    <a:pt x="51849" y="80511"/>
                    <a:pt x="62798" y="80511"/>
                  </a:cubicBezTo>
                  <a:cubicBezTo>
                    <a:pt x="74070" y="80511"/>
                    <a:pt x="83409" y="74070"/>
                    <a:pt x="88240" y="64731"/>
                  </a:cubicBezTo>
                  <a:cubicBezTo>
                    <a:pt x="89850" y="61510"/>
                    <a:pt x="92104" y="58934"/>
                    <a:pt x="95003" y="57324"/>
                  </a:cubicBezTo>
                  <a:cubicBezTo>
                    <a:pt x="99511" y="54747"/>
                    <a:pt x="101766" y="52493"/>
                    <a:pt x="101766" y="52493"/>
                  </a:cubicBezTo>
                  <a:cubicBezTo>
                    <a:pt x="101766" y="52493"/>
                    <a:pt x="99189" y="50239"/>
                    <a:pt x="95003" y="47662"/>
                  </a:cubicBezTo>
                  <a:cubicBezTo>
                    <a:pt x="92104" y="45730"/>
                    <a:pt x="89850" y="43154"/>
                    <a:pt x="88240" y="40255"/>
                  </a:cubicBezTo>
                  <a:cubicBezTo>
                    <a:pt x="83731" y="30916"/>
                    <a:pt x="74070" y="24153"/>
                    <a:pt x="62798" y="24153"/>
                  </a:cubicBezTo>
                  <a:cubicBezTo>
                    <a:pt x="51849" y="24153"/>
                    <a:pt x="42188" y="30594"/>
                    <a:pt x="37679" y="39933"/>
                  </a:cubicBezTo>
                  <a:cubicBezTo>
                    <a:pt x="36069" y="43154"/>
                    <a:pt x="33814" y="45730"/>
                    <a:pt x="30916" y="47340"/>
                  </a:cubicBezTo>
                  <a:cubicBezTo>
                    <a:pt x="26730" y="50239"/>
                    <a:pt x="24153" y="52493"/>
                    <a:pt x="24153" y="5249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611F3DDC-1D2F-4576-9352-9C975B9FAEB8}"/>
                </a:ext>
              </a:extLst>
            </p:cNvPr>
            <p:cNvSpPr/>
            <p:nvPr/>
          </p:nvSpPr>
          <p:spPr>
            <a:xfrm>
              <a:off x="5068717" y="3534405"/>
              <a:ext cx="64409" cy="64409"/>
            </a:xfrm>
            <a:custGeom>
              <a:avLst/>
              <a:gdLst>
                <a:gd name="connsiteX0" fmla="*/ 70527 w 64408"/>
                <a:gd name="connsiteY0" fmla="*/ 47340 h 64408"/>
                <a:gd name="connsiteX1" fmla="*/ 47340 w 64408"/>
                <a:gd name="connsiteY1" fmla="*/ 70527 h 64408"/>
                <a:gd name="connsiteX2" fmla="*/ 24153 w 64408"/>
                <a:gd name="connsiteY2" fmla="*/ 47340 h 64408"/>
                <a:gd name="connsiteX3" fmla="*/ 47340 w 64408"/>
                <a:gd name="connsiteY3" fmla="*/ 24153 h 64408"/>
                <a:gd name="connsiteX4" fmla="*/ 70527 w 64408"/>
                <a:gd name="connsiteY4" fmla="*/ 47340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70527" y="47340"/>
                  </a:moveTo>
                  <a:cubicBezTo>
                    <a:pt x="70527" y="60146"/>
                    <a:pt x="60146" y="70527"/>
                    <a:pt x="47340" y="70527"/>
                  </a:cubicBezTo>
                  <a:cubicBezTo>
                    <a:pt x="34534" y="70527"/>
                    <a:pt x="24153" y="60146"/>
                    <a:pt x="24153" y="47340"/>
                  </a:cubicBezTo>
                  <a:cubicBezTo>
                    <a:pt x="24153" y="34534"/>
                    <a:pt x="34534" y="24153"/>
                    <a:pt x="47340" y="24153"/>
                  </a:cubicBezTo>
                  <a:cubicBezTo>
                    <a:pt x="60146" y="24153"/>
                    <a:pt x="70527" y="34534"/>
                    <a:pt x="70527" y="473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AB3E7E72-81C7-4579-B7B1-ADD788152B3D}"/>
                </a:ext>
              </a:extLst>
            </p:cNvPr>
            <p:cNvSpPr/>
            <p:nvPr/>
          </p:nvSpPr>
          <p:spPr>
            <a:xfrm>
              <a:off x="5069039" y="3534727"/>
              <a:ext cx="64409" cy="64409"/>
            </a:xfrm>
            <a:custGeom>
              <a:avLst/>
              <a:gdLst>
                <a:gd name="connsiteX0" fmla="*/ 24153 w 64408"/>
                <a:gd name="connsiteY0" fmla="*/ 45408 h 64408"/>
                <a:gd name="connsiteX1" fmla="*/ 45408 w 64408"/>
                <a:gd name="connsiteY1" fmla="*/ 66663 h 64408"/>
                <a:gd name="connsiteX2" fmla="*/ 66663 w 64408"/>
                <a:gd name="connsiteY2" fmla="*/ 45408 h 64408"/>
                <a:gd name="connsiteX3" fmla="*/ 45408 w 64408"/>
                <a:gd name="connsiteY3" fmla="*/ 24153 h 64408"/>
                <a:gd name="connsiteX4" fmla="*/ 24153 w 64408"/>
                <a:gd name="connsiteY4" fmla="*/ 45408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24153" y="45408"/>
                  </a:moveTo>
                  <a:cubicBezTo>
                    <a:pt x="24153" y="57324"/>
                    <a:pt x="33814" y="66663"/>
                    <a:pt x="45408" y="66663"/>
                  </a:cubicBezTo>
                  <a:cubicBezTo>
                    <a:pt x="57002" y="66663"/>
                    <a:pt x="66663" y="57002"/>
                    <a:pt x="66663" y="45408"/>
                  </a:cubicBezTo>
                  <a:cubicBezTo>
                    <a:pt x="66663" y="33492"/>
                    <a:pt x="57002" y="24153"/>
                    <a:pt x="45408" y="24153"/>
                  </a:cubicBezTo>
                  <a:cubicBezTo>
                    <a:pt x="33814" y="24153"/>
                    <a:pt x="24153" y="33492"/>
                    <a:pt x="24153" y="4540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46C8FBD5-D5A2-456D-A5AA-74D82C4880A7}"/>
                </a:ext>
              </a:extLst>
            </p:cNvPr>
            <p:cNvSpPr/>
            <p:nvPr/>
          </p:nvSpPr>
          <p:spPr>
            <a:xfrm>
              <a:off x="5094480" y="3545999"/>
              <a:ext cx="32204" cy="32204"/>
            </a:xfrm>
            <a:custGeom>
              <a:avLst/>
              <a:gdLst>
                <a:gd name="connsiteX0" fmla="*/ 24153 w 32204"/>
                <a:gd name="connsiteY0" fmla="*/ 28984 h 32204"/>
                <a:gd name="connsiteX1" fmla="*/ 28984 w 32204"/>
                <a:gd name="connsiteY1" fmla="*/ 33815 h 32204"/>
                <a:gd name="connsiteX2" fmla="*/ 33814 w 32204"/>
                <a:gd name="connsiteY2" fmla="*/ 28984 h 32204"/>
                <a:gd name="connsiteX3" fmla="*/ 28984 w 32204"/>
                <a:gd name="connsiteY3" fmla="*/ 24153 h 32204"/>
                <a:gd name="connsiteX4" fmla="*/ 24153 w 32204"/>
                <a:gd name="connsiteY4" fmla="*/ 28984 h 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04" h="32204">
                  <a:moveTo>
                    <a:pt x="24153" y="28984"/>
                  </a:moveTo>
                  <a:cubicBezTo>
                    <a:pt x="24153" y="31560"/>
                    <a:pt x="26408" y="33815"/>
                    <a:pt x="28984" y="33815"/>
                  </a:cubicBezTo>
                  <a:cubicBezTo>
                    <a:pt x="31560" y="33815"/>
                    <a:pt x="33814" y="31560"/>
                    <a:pt x="33814" y="28984"/>
                  </a:cubicBezTo>
                  <a:cubicBezTo>
                    <a:pt x="33814" y="26408"/>
                    <a:pt x="31560" y="24153"/>
                    <a:pt x="28984" y="24153"/>
                  </a:cubicBezTo>
                  <a:cubicBezTo>
                    <a:pt x="26408" y="24153"/>
                    <a:pt x="24153" y="26085"/>
                    <a:pt x="24153" y="2898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1929B41-CAE8-4106-8856-847D2FC71763}"/>
                </a:ext>
              </a:extLst>
            </p:cNvPr>
            <p:cNvSpPr/>
            <p:nvPr/>
          </p:nvSpPr>
          <p:spPr>
            <a:xfrm>
              <a:off x="4647807" y="3529253"/>
              <a:ext cx="96613" cy="96613"/>
            </a:xfrm>
            <a:custGeom>
              <a:avLst/>
              <a:gdLst>
                <a:gd name="connsiteX0" fmla="*/ 101766 w 96612"/>
                <a:gd name="connsiteY0" fmla="*/ 52493 h 96612"/>
                <a:gd name="connsiteX1" fmla="*/ 95003 w 96612"/>
                <a:gd name="connsiteY1" fmla="*/ 57324 h 96612"/>
                <a:gd name="connsiteX2" fmla="*/ 88240 w 96612"/>
                <a:gd name="connsiteY2" fmla="*/ 64731 h 96612"/>
                <a:gd name="connsiteX3" fmla="*/ 63120 w 96612"/>
                <a:gd name="connsiteY3" fmla="*/ 80511 h 96612"/>
                <a:gd name="connsiteX4" fmla="*/ 37679 w 96612"/>
                <a:gd name="connsiteY4" fmla="*/ 64731 h 96612"/>
                <a:gd name="connsiteX5" fmla="*/ 30916 w 96612"/>
                <a:gd name="connsiteY5" fmla="*/ 57324 h 96612"/>
                <a:gd name="connsiteX6" fmla="*/ 24153 w 96612"/>
                <a:gd name="connsiteY6" fmla="*/ 52493 h 96612"/>
                <a:gd name="connsiteX7" fmla="*/ 30916 w 96612"/>
                <a:gd name="connsiteY7" fmla="*/ 47662 h 96612"/>
                <a:gd name="connsiteX8" fmla="*/ 37679 w 96612"/>
                <a:gd name="connsiteY8" fmla="*/ 40255 h 96612"/>
                <a:gd name="connsiteX9" fmla="*/ 63120 w 96612"/>
                <a:gd name="connsiteY9" fmla="*/ 24153 h 96612"/>
                <a:gd name="connsiteX10" fmla="*/ 88240 w 96612"/>
                <a:gd name="connsiteY10" fmla="*/ 39933 h 96612"/>
                <a:gd name="connsiteX11" fmla="*/ 95003 w 96612"/>
                <a:gd name="connsiteY11" fmla="*/ 47340 h 96612"/>
                <a:gd name="connsiteX12" fmla="*/ 101766 w 96612"/>
                <a:gd name="connsiteY12" fmla="*/ 52493 h 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12" h="96612">
                  <a:moveTo>
                    <a:pt x="101766" y="52493"/>
                  </a:moveTo>
                  <a:cubicBezTo>
                    <a:pt x="101766" y="52493"/>
                    <a:pt x="99189" y="54747"/>
                    <a:pt x="95003" y="57324"/>
                  </a:cubicBezTo>
                  <a:cubicBezTo>
                    <a:pt x="92104" y="59256"/>
                    <a:pt x="89850" y="61832"/>
                    <a:pt x="88240" y="64731"/>
                  </a:cubicBezTo>
                  <a:cubicBezTo>
                    <a:pt x="83731" y="74070"/>
                    <a:pt x="74070" y="80511"/>
                    <a:pt x="63120" y="80511"/>
                  </a:cubicBezTo>
                  <a:cubicBezTo>
                    <a:pt x="51849" y="80511"/>
                    <a:pt x="42510" y="74070"/>
                    <a:pt x="37679" y="64731"/>
                  </a:cubicBezTo>
                  <a:cubicBezTo>
                    <a:pt x="36069" y="61510"/>
                    <a:pt x="33815" y="58934"/>
                    <a:pt x="30916" y="57324"/>
                  </a:cubicBezTo>
                  <a:cubicBezTo>
                    <a:pt x="26408" y="54747"/>
                    <a:pt x="24153" y="52493"/>
                    <a:pt x="24153" y="52493"/>
                  </a:cubicBezTo>
                  <a:cubicBezTo>
                    <a:pt x="24153" y="52493"/>
                    <a:pt x="26730" y="50239"/>
                    <a:pt x="30916" y="47662"/>
                  </a:cubicBezTo>
                  <a:cubicBezTo>
                    <a:pt x="33815" y="45730"/>
                    <a:pt x="36069" y="43154"/>
                    <a:pt x="37679" y="40255"/>
                  </a:cubicBezTo>
                  <a:cubicBezTo>
                    <a:pt x="42188" y="30916"/>
                    <a:pt x="51849" y="24153"/>
                    <a:pt x="63120" y="24153"/>
                  </a:cubicBezTo>
                  <a:cubicBezTo>
                    <a:pt x="74070" y="24153"/>
                    <a:pt x="83731" y="30594"/>
                    <a:pt x="88240" y="39933"/>
                  </a:cubicBezTo>
                  <a:cubicBezTo>
                    <a:pt x="89850" y="43154"/>
                    <a:pt x="92104" y="45730"/>
                    <a:pt x="95003" y="47340"/>
                  </a:cubicBezTo>
                  <a:cubicBezTo>
                    <a:pt x="99189" y="50239"/>
                    <a:pt x="101766" y="52493"/>
                    <a:pt x="101766" y="5249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85ABB7D9-A6DA-4CE4-9A43-3D46BB4D260E}"/>
                </a:ext>
              </a:extLst>
            </p:cNvPr>
            <p:cNvSpPr/>
            <p:nvPr/>
          </p:nvSpPr>
          <p:spPr>
            <a:xfrm>
              <a:off x="4662621" y="3534405"/>
              <a:ext cx="64409" cy="64409"/>
            </a:xfrm>
            <a:custGeom>
              <a:avLst/>
              <a:gdLst>
                <a:gd name="connsiteX0" fmla="*/ 70527 w 64408"/>
                <a:gd name="connsiteY0" fmla="*/ 47340 h 64408"/>
                <a:gd name="connsiteX1" fmla="*/ 47340 w 64408"/>
                <a:gd name="connsiteY1" fmla="*/ 70527 h 64408"/>
                <a:gd name="connsiteX2" fmla="*/ 24153 w 64408"/>
                <a:gd name="connsiteY2" fmla="*/ 47340 h 64408"/>
                <a:gd name="connsiteX3" fmla="*/ 47340 w 64408"/>
                <a:gd name="connsiteY3" fmla="*/ 24153 h 64408"/>
                <a:gd name="connsiteX4" fmla="*/ 70527 w 64408"/>
                <a:gd name="connsiteY4" fmla="*/ 47340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70527" y="47340"/>
                  </a:moveTo>
                  <a:cubicBezTo>
                    <a:pt x="70527" y="60146"/>
                    <a:pt x="60146" y="70527"/>
                    <a:pt x="47340" y="70527"/>
                  </a:cubicBezTo>
                  <a:cubicBezTo>
                    <a:pt x="34534" y="70527"/>
                    <a:pt x="24153" y="60146"/>
                    <a:pt x="24153" y="47340"/>
                  </a:cubicBezTo>
                  <a:cubicBezTo>
                    <a:pt x="24153" y="34534"/>
                    <a:pt x="34535" y="24153"/>
                    <a:pt x="47340" y="24153"/>
                  </a:cubicBezTo>
                  <a:cubicBezTo>
                    <a:pt x="60146" y="24153"/>
                    <a:pt x="70527" y="34534"/>
                    <a:pt x="70527" y="473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7ECDDF9F-C278-4425-A3DA-78878ECF4972}"/>
                </a:ext>
              </a:extLst>
            </p:cNvPr>
            <p:cNvSpPr/>
            <p:nvPr/>
          </p:nvSpPr>
          <p:spPr>
            <a:xfrm>
              <a:off x="4666163" y="3534727"/>
              <a:ext cx="64409" cy="64409"/>
            </a:xfrm>
            <a:custGeom>
              <a:avLst/>
              <a:gdLst>
                <a:gd name="connsiteX0" fmla="*/ 66663 w 64408"/>
                <a:gd name="connsiteY0" fmla="*/ 45408 h 64408"/>
                <a:gd name="connsiteX1" fmla="*/ 45408 w 64408"/>
                <a:gd name="connsiteY1" fmla="*/ 66663 h 64408"/>
                <a:gd name="connsiteX2" fmla="*/ 24153 w 64408"/>
                <a:gd name="connsiteY2" fmla="*/ 45408 h 64408"/>
                <a:gd name="connsiteX3" fmla="*/ 45408 w 64408"/>
                <a:gd name="connsiteY3" fmla="*/ 24153 h 64408"/>
                <a:gd name="connsiteX4" fmla="*/ 66663 w 64408"/>
                <a:gd name="connsiteY4" fmla="*/ 45408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66663" y="45408"/>
                  </a:moveTo>
                  <a:cubicBezTo>
                    <a:pt x="66663" y="57324"/>
                    <a:pt x="57002" y="66663"/>
                    <a:pt x="45408" y="66663"/>
                  </a:cubicBezTo>
                  <a:cubicBezTo>
                    <a:pt x="33492" y="66663"/>
                    <a:pt x="24153" y="57002"/>
                    <a:pt x="24153" y="45408"/>
                  </a:cubicBezTo>
                  <a:cubicBezTo>
                    <a:pt x="24153" y="33492"/>
                    <a:pt x="33814" y="24153"/>
                    <a:pt x="45408" y="24153"/>
                  </a:cubicBezTo>
                  <a:cubicBezTo>
                    <a:pt x="57002" y="24153"/>
                    <a:pt x="66663" y="33492"/>
                    <a:pt x="66663" y="4540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D54A414D-DDC1-4872-BF3F-EFC013120B40}"/>
                </a:ext>
              </a:extLst>
            </p:cNvPr>
            <p:cNvSpPr/>
            <p:nvPr/>
          </p:nvSpPr>
          <p:spPr>
            <a:xfrm>
              <a:off x="4673248" y="3545999"/>
              <a:ext cx="32204" cy="32204"/>
            </a:xfrm>
            <a:custGeom>
              <a:avLst/>
              <a:gdLst>
                <a:gd name="connsiteX0" fmla="*/ 33814 w 32204"/>
                <a:gd name="connsiteY0" fmla="*/ 28984 h 32204"/>
                <a:gd name="connsiteX1" fmla="*/ 28984 w 32204"/>
                <a:gd name="connsiteY1" fmla="*/ 33815 h 32204"/>
                <a:gd name="connsiteX2" fmla="*/ 24153 w 32204"/>
                <a:gd name="connsiteY2" fmla="*/ 28984 h 32204"/>
                <a:gd name="connsiteX3" fmla="*/ 28984 w 32204"/>
                <a:gd name="connsiteY3" fmla="*/ 24153 h 32204"/>
                <a:gd name="connsiteX4" fmla="*/ 33814 w 32204"/>
                <a:gd name="connsiteY4" fmla="*/ 28984 h 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04" h="32204">
                  <a:moveTo>
                    <a:pt x="33814" y="28984"/>
                  </a:moveTo>
                  <a:cubicBezTo>
                    <a:pt x="33814" y="31560"/>
                    <a:pt x="31560" y="33815"/>
                    <a:pt x="28984" y="33815"/>
                  </a:cubicBezTo>
                  <a:cubicBezTo>
                    <a:pt x="26408" y="33815"/>
                    <a:pt x="24153" y="31560"/>
                    <a:pt x="24153" y="28984"/>
                  </a:cubicBezTo>
                  <a:cubicBezTo>
                    <a:pt x="24153" y="26408"/>
                    <a:pt x="26408" y="24153"/>
                    <a:pt x="28984" y="24153"/>
                  </a:cubicBezTo>
                  <a:cubicBezTo>
                    <a:pt x="31560" y="24153"/>
                    <a:pt x="33814" y="26085"/>
                    <a:pt x="33814" y="2898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3878D55-906D-41F4-8AEF-E39137B63831}"/>
                </a:ext>
              </a:extLst>
            </p:cNvPr>
            <p:cNvSpPr/>
            <p:nvPr/>
          </p:nvSpPr>
          <p:spPr>
            <a:xfrm>
              <a:off x="4973825" y="2978559"/>
              <a:ext cx="322043" cy="322043"/>
            </a:xfrm>
            <a:custGeom>
              <a:avLst/>
              <a:gdLst>
                <a:gd name="connsiteX0" fmla="*/ 24365 w 322043"/>
                <a:gd name="connsiteY0" fmla="*/ 167784 h 322043"/>
                <a:gd name="connsiteX1" fmla="*/ 64620 w 322043"/>
                <a:gd name="connsiteY1" fmla="*/ 174547 h 322043"/>
                <a:gd name="connsiteX2" fmla="*/ 25331 w 322043"/>
                <a:gd name="connsiteY2" fmla="*/ 179378 h 322043"/>
                <a:gd name="connsiteX3" fmla="*/ 25653 w 322043"/>
                <a:gd name="connsiteY3" fmla="*/ 183565 h 322043"/>
                <a:gd name="connsiteX4" fmla="*/ 28229 w 322043"/>
                <a:gd name="connsiteY4" fmla="*/ 195802 h 322043"/>
                <a:gd name="connsiteX5" fmla="*/ 35636 w 322043"/>
                <a:gd name="connsiteY5" fmla="*/ 219955 h 322043"/>
                <a:gd name="connsiteX6" fmla="*/ 36924 w 322043"/>
                <a:gd name="connsiteY6" fmla="*/ 219633 h 322043"/>
                <a:gd name="connsiteX7" fmla="*/ 95858 w 322043"/>
                <a:gd name="connsiteY7" fmla="*/ 196768 h 322043"/>
                <a:gd name="connsiteX8" fmla="*/ 50128 w 322043"/>
                <a:gd name="connsiteY8" fmla="*/ 240566 h 322043"/>
                <a:gd name="connsiteX9" fmla="*/ 47552 w 322043"/>
                <a:gd name="connsiteY9" fmla="*/ 242821 h 322043"/>
                <a:gd name="connsiteX10" fmla="*/ 165098 w 322043"/>
                <a:gd name="connsiteY10" fmla="*/ 306585 h 322043"/>
                <a:gd name="connsiteX11" fmla="*/ 224998 w 322043"/>
                <a:gd name="connsiteY11" fmla="*/ 292737 h 322043"/>
                <a:gd name="connsiteX12" fmla="*/ 258812 w 322043"/>
                <a:gd name="connsiteY12" fmla="*/ 270194 h 322043"/>
                <a:gd name="connsiteX13" fmla="*/ 286186 w 322043"/>
                <a:gd name="connsiteY13" fmla="*/ 237024 h 322043"/>
                <a:gd name="connsiteX14" fmla="*/ 258812 w 322043"/>
                <a:gd name="connsiteY14" fmla="*/ 210616 h 322043"/>
                <a:gd name="connsiteX15" fmla="*/ 215336 w 322043"/>
                <a:gd name="connsiteY15" fmla="*/ 168751 h 322043"/>
                <a:gd name="connsiteX16" fmla="*/ 262999 w 322043"/>
                <a:gd name="connsiteY16" fmla="*/ 199345 h 322043"/>
                <a:gd name="connsiteX17" fmla="*/ 295203 w 322043"/>
                <a:gd name="connsiteY17" fmla="*/ 219955 h 322043"/>
                <a:gd name="connsiteX18" fmla="*/ 305186 w 322043"/>
                <a:gd name="connsiteY18" fmla="*/ 180344 h 322043"/>
                <a:gd name="connsiteX19" fmla="*/ 305186 w 322043"/>
                <a:gd name="connsiteY19" fmla="*/ 180344 h 322043"/>
                <a:gd name="connsiteX20" fmla="*/ 267507 w 322043"/>
                <a:gd name="connsiteY20" fmla="*/ 169073 h 322043"/>
                <a:gd name="connsiteX21" fmla="*/ 256236 w 322043"/>
                <a:gd name="connsiteY21" fmla="*/ 165852 h 322043"/>
                <a:gd name="connsiteX22" fmla="*/ 267507 w 322043"/>
                <a:gd name="connsiteY22" fmla="*/ 165852 h 322043"/>
                <a:gd name="connsiteX23" fmla="*/ 305830 w 322043"/>
                <a:gd name="connsiteY23" fmla="*/ 165852 h 322043"/>
                <a:gd name="connsiteX24" fmla="*/ 305830 w 322043"/>
                <a:gd name="connsiteY24" fmla="*/ 165852 h 322043"/>
                <a:gd name="connsiteX25" fmla="*/ 301644 w 322043"/>
                <a:gd name="connsiteY25" fmla="*/ 132038 h 322043"/>
                <a:gd name="connsiteX26" fmla="*/ 263643 w 322043"/>
                <a:gd name="connsiteY26" fmla="*/ 136546 h 322043"/>
                <a:gd name="connsiteX27" fmla="*/ 224354 w 322043"/>
                <a:gd name="connsiteY27" fmla="*/ 141055 h 322043"/>
                <a:gd name="connsiteX28" fmla="*/ 262032 w 322043"/>
                <a:gd name="connsiteY28" fmla="*/ 130105 h 322043"/>
                <a:gd name="connsiteX29" fmla="*/ 298101 w 322043"/>
                <a:gd name="connsiteY29" fmla="*/ 119800 h 322043"/>
                <a:gd name="connsiteX30" fmla="*/ 273948 w 322043"/>
                <a:gd name="connsiteY30" fmla="*/ 76324 h 322043"/>
                <a:gd name="connsiteX31" fmla="*/ 241100 w 322043"/>
                <a:gd name="connsiteY31" fmla="*/ 90172 h 322043"/>
                <a:gd name="connsiteX32" fmla="*/ 207929 w 322043"/>
                <a:gd name="connsiteY32" fmla="*/ 104342 h 322043"/>
                <a:gd name="connsiteX33" fmla="*/ 235947 w 322043"/>
                <a:gd name="connsiteY33" fmla="*/ 84053 h 322043"/>
                <a:gd name="connsiteX34" fmla="*/ 262999 w 322043"/>
                <a:gd name="connsiteY34" fmla="*/ 64409 h 322043"/>
                <a:gd name="connsiteX35" fmla="*/ 241422 w 322043"/>
                <a:gd name="connsiteY35" fmla="*/ 47340 h 322043"/>
                <a:gd name="connsiteX36" fmla="*/ 220167 w 322043"/>
                <a:gd name="connsiteY36" fmla="*/ 69239 h 322043"/>
                <a:gd name="connsiteX37" fmla="*/ 201810 w 322043"/>
                <a:gd name="connsiteY37" fmla="*/ 88240 h 322043"/>
                <a:gd name="connsiteX38" fmla="*/ 213404 w 322043"/>
                <a:gd name="connsiteY38" fmla="*/ 64409 h 322043"/>
                <a:gd name="connsiteX39" fmla="*/ 226286 w 322043"/>
                <a:gd name="connsiteY39" fmla="*/ 38645 h 322043"/>
                <a:gd name="connsiteX40" fmla="*/ 203421 w 322043"/>
                <a:gd name="connsiteY40" fmla="*/ 29950 h 322043"/>
                <a:gd name="connsiteX41" fmla="*/ 192471 w 322043"/>
                <a:gd name="connsiteY41" fmla="*/ 53137 h 322043"/>
                <a:gd name="connsiteX42" fmla="*/ 165098 w 322043"/>
                <a:gd name="connsiteY42" fmla="*/ 111105 h 322043"/>
                <a:gd name="connsiteX43" fmla="*/ 178623 w 322043"/>
                <a:gd name="connsiteY43" fmla="*/ 48306 h 322043"/>
                <a:gd name="connsiteX44" fmla="*/ 183454 w 322043"/>
                <a:gd name="connsiteY44" fmla="*/ 25763 h 322043"/>
                <a:gd name="connsiteX45" fmla="*/ 165098 w 322043"/>
                <a:gd name="connsiteY45" fmla="*/ 24153 h 322043"/>
                <a:gd name="connsiteX46" fmla="*/ 128385 w 322043"/>
                <a:gd name="connsiteY46" fmla="*/ 28984 h 322043"/>
                <a:gd name="connsiteX47" fmla="*/ 130961 w 322043"/>
                <a:gd name="connsiteY47" fmla="*/ 44120 h 322043"/>
                <a:gd name="connsiteX48" fmla="*/ 145775 w 322043"/>
                <a:gd name="connsiteY48" fmla="*/ 134936 h 322043"/>
                <a:gd name="connsiteX49" fmla="*/ 115181 w 322043"/>
                <a:gd name="connsiteY49" fmla="*/ 47340 h 322043"/>
                <a:gd name="connsiteX50" fmla="*/ 110994 w 322043"/>
                <a:gd name="connsiteY50" fmla="*/ 35103 h 322043"/>
                <a:gd name="connsiteX51" fmla="*/ 89740 w 322043"/>
                <a:gd name="connsiteY51" fmla="*/ 46052 h 322043"/>
                <a:gd name="connsiteX52" fmla="*/ 94248 w 322043"/>
                <a:gd name="connsiteY52" fmla="*/ 55069 h 322043"/>
                <a:gd name="connsiteX53" fmla="*/ 117435 w 322043"/>
                <a:gd name="connsiteY53" fmla="*/ 103698 h 322043"/>
                <a:gd name="connsiteX54" fmla="*/ 82655 w 322043"/>
                <a:gd name="connsiteY54" fmla="*/ 61510 h 322043"/>
                <a:gd name="connsiteX55" fmla="*/ 77502 w 322043"/>
                <a:gd name="connsiteY55" fmla="*/ 55069 h 322043"/>
                <a:gd name="connsiteX56" fmla="*/ 34992 w 322043"/>
                <a:gd name="connsiteY56" fmla="*/ 113037 h 322043"/>
                <a:gd name="connsiteX57" fmla="*/ 35958 w 322043"/>
                <a:gd name="connsiteY57" fmla="*/ 113681 h 322043"/>
                <a:gd name="connsiteX58" fmla="*/ 117435 w 322043"/>
                <a:gd name="connsiteY58" fmla="*/ 164886 h 322043"/>
                <a:gd name="connsiteX59" fmla="*/ 28229 w 322043"/>
                <a:gd name="connsiteY59" fmla="*/ 133648 h 322043"/>
                <a:gd name="connsiteX60" fmla="*/ 28229 w 322043"/>
                <a:gd name="connsiteY60" fmla="*/ 133648 h 322043"/>
                <a:gd name="connsiteX61" fmla="*/ 28229 w 322043"/>
                <a:gd name="connsiteY61" fmla="*/ 134292 h 322043"/>
                <a:gd name="connsiteX62" fmla="*/ 25653 w 322043"/>
                <a:gd name="connsiteY62" fmla="*/ 146530 h 322043"/>
                <a:gd name="connsiteX63" fmla="*/ 25331 w 322043"/>
                <a:gd name="connsiteY63" fmla="*/ 150072 h 322043"/>
                <a:gd name="connsiteX64" fmla="*/ 25331 w 322043"/>
                <a:gd name="connsiteY64" fmla="*/ 152326 h 322043"/>
                <a:gd name="connsiteX65" fmla="*/ 25009 w 322043"/>
                <a:gd name="connsiteY65" fmla="*/ 155547 h 322043"/>
                <a:gd name="connsiteX66" fmla="*/ 25009 w 322043"/>
                <a:gd name="connsiteY66" fmla="*/ 158767 h 322043"/>
                <a:gd name="connsiteX67" fmla="*/ 24687 w 322043"/>
                <a:gd name="connsiteY67" fmla="*/ 165208 h 322043"/>
                <a:gd name="connsiteX68" fmla="*/ 24365 w 322043"/>
                <a:gd name="connsiteY68" fmla="*/ 167784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22043" h="322043">
                  <a:moveTo>
                    <a:pt x="24365" y="167784"/>
                  </a:moveTo>
                  <a:lnTo>
                    <a:pt x="64620" y="174547"/>
                  </a:lnTo>
                  <a:lnTo>
                    <a:pt x="25331" y="179378"/>
                  </a:lnTo>
                  <a:cubicBezTo>
                    <a:pt x="25331" y="180666"/>
                    <a:pt x="25653" y="181954"/>
                    <a:pt x="25653" y="183565"/>
                  </a:cubicBezTo>
                  <a:cubicBezTo>
                    <a:pt x="26297" y="187751"/>
                    <a:pt x="26941" y="191616"/>
                    <a:pt x="28229" y="195802"/>
                  </a:cubicBezTo>
                  <a:cubicBezTo>
                    <a:pt x="29839" y="204175"/>
                    <a:pt x="32416" y="212226"/>
                    <a:pt x="35636" y="219955"/>
                  </a:cubicBezTo>
                  <a:lnTo>
                    <a:pt x="36924" y="219633"/>
                  </a:lnTo>
                  <a:lnTo>
                    <a:pt x="95858" y="196768"/>
                  </a:lnTo>
                  <a:lnTo>
                    <a:pt x="50128" y="240566"/>
                  </a:lnTo>
                  <a:lnTo>
                    <a:pt x="47552" y="242821"/>
                  </a:lnTo>
                  <a:cubicBezTo>
                    <a:pt x="72349" y="281144"/>
                    <a:pt x="115825" y="306585"/>
                    <a:pt x="165098" y="306585"/>
                  </a:cubicBezTo>
                  <a:cubicBezTo>
                    <a:pt x="186352" y="306585"/>
                    <a:pt x="206641" y="301754"/>
                    <a:pt x="224998" y="292737"/>
                  </a:cubicBezTo>
                  <a:cubicBezTo>
                    <a:pt x="237235" y="287263"/>
                    <a:pt x="248829" y="279533"/>
                    <a:pt x="258812" y="270194"/>
                  </a:cubicBezTo>
                  <a:cubicBezTo>
                    <a:pt x="269762" y="260855"/>
                    <a:pt x="278779" y="249583"/>
                    <a:pt x="286186" y="237024"/>
                  </a:cubicBezTo>
                  <a:lnTo>
                    <a:pt x="258812" y="210616"/>
                  </a:lnTo>
                  <a:lnTo>
                    <a:pt x="215336" y="168751"/>
                  </a:lnTo>
                  <a:lnTo>
                    <a:pt x="262999" y="199345"/>
                  </a:lnTo>
                  <a:lnTo>
                    <a:pt x="295203" y="219955"/>
                  </a:lnTo>
                  <a:cubicBezTo>
                    <a:pt x="300356" y="207396"/>
                    <a:pt x="303898" y="194192"/>
                    <a:pt x="305186" y="180344"/>
                  </a:cubicBezTo>
                  <a:lnTo>
                    <a:pt x="305186" y="180344"/>
                  </a:lnTo>
                  <a:lnTo>
                    <a:pt x="267507" y="169073"/>
                  </a:lnTo>
                  <a:lnTo>
                    <a:pt x="256236" y="165852"/>
                  </a:lnTo>
                  <a:lnTo>
                    <a:pt x="267507" y="165852"/>
                  </a:lnTo>
                  <a:lnTo>
                    <a:pt x="305830" y="165852"/>
                  </a:lnTo>
                  <a:lnTo>
                    <a:pt x="305830" y="165852"/>
                  </a:lnTo>
                  <a:cubicBezTo>
                    <a:pt x="305830" y="154259"/>
                    <a:pt x="304542" y="142987"/>
                    <a:pt x="301644" y="132038"/>
                  </a:cubicBezTo>
                  <a:lnTo>
                    <a:pt x="263643" y="136546"/>
                  </a:lnTo>
                  <a:lnTo>
                    <a:pt x="224354" y="141055"/>
                  </a:lnTo>
                  <a:lnTo>
                    <a:pt x="262032" y="130105"/>
                  </a:lnTo>
                  <a:lnTo>
                    <a:pt x="298101" y="119800"/>
                  </a:lnTo>
                  <a:cubicBezTo>
                    <a:pt x="292627" y="103698"/>
                    <a:pt x="284254" y="89206"/>
                    <a:pt x="273948" y="76324"/>
                  </a:cubicBezTo>
                  <a:lnTo>
                    <a:pt x="241100" y="90172"/>
                  </a:lnTo>
                  <a:lnTo>
                    <a:pt x="207929" y="104342"/>
                  </a:lnTo>
                  <a:lnTo>
                    <a:pt x="235947" y="84053"/>
                  </a:lnTo>
                  <a:lnTo>
                    <a:pt x="262999" y="64409"/>
                  </a:lnTo>
                  <a:cubicBezTo>
                    <a:pt x="256558" y="57968"/>
                    <a:pt x="249151" y="52493"/>
                    <a:pt x="241422" y="47340"/>
                  </a:cubicBezTo>
                  <a:lnTo>
                    <a:pt x="220167" y="69239"/>
                  </a:lnTo>
                  <a:lnTo>
                    <a:pt x="201810" y="88240"/>
                  </a:lnTo>
                  <a:lnTo>
                    <a:pt x="213404" y="64409"/>
                  </a:lnTo>
                  <a:lnTo>
                    <a:pt x="226286" y="38645"/>
                  </a:lnTo>
                  <a:cubicBezTo>
                    <a:pt x="218879" y="35103"/>
                    <a:pt x="211472" y="32204"/>
                    <a:pt x="203421" y="29950"/>
                  </a:cubicBezTo>
                  <a:lnTo>
                    <a:pt x="192471" y="53137"/>
                  </a:lnTo>
                  <a:lnTo>
                    <a:pt x="165098" y="111105"/>
                  </a:lnTo>
                  <a:lnTo>
                    <a:pt x="178623" y="48306"/>
                  </a:lnTo>
                  <a:lnTo>
                    <a:pt x="183454" y="25763"/>
                  </a:lnTo>
                  <a:cubicBezTo>
                    <a:pt x="177657" y="24475"/>
                    <a:pt x="171538" y="24153"/>
                    <a:pt x="165098" y="24153"/>
                  </a:cubicBezTo>
                  <a:cubicBezTo>
                    <a:pt x="152538" y="24153"/>
                    <a:pt x="139978" y="25763"/>
                    <a:pt x="128385" y="28984"/>
                  </a:cubicBezTo>
                  <a:lnTo>
                    <a:pt x="130961" y="44120"/>
                  </a:lnTo>
                  <a:lnTo>
                    <a:pt x="145775" y="134936"/>
                  </a:lnTo>
                  <a:lnTo>
                    <a:pt x="115181" y="47340"/>
                  </a:lnTo>
                  <a:lnTo>
                    <a:pt x="110994" y="35103"/>
                  </a:lnTo>
                  <a:cubicBezTo>
                    <a:pt x="103587" y="38323"/>
                    <a:pt x="96502" y="41866"/>
                    <a:pt x="89740" y="46052"/>
                  </a:cubicBezTo>
                  <a:lnTo>
                    <a:pt x="94248" y="55069"/>
                  </a:lnTo>
                  <a:lnTo>
                    <a:pt x="117435" y="103698"/>
                  </a:lnTo>
                  <a:lnTo>
                    <a:pt x="82655" y="61510"/>
                  </a:lnTo>
                  <a:lnTo>
                    <a:pt x="77502" y="55069"/>
                  </a:lnTo>
                  <a:cubicBezTo>
                    <a:pt x="58501" y="70205"/>
                    <a:pt x="43687" y="90172"/>
                    <a:pt x="34992" y="113037"/>
                  </a:cubicBezTo>
                  <a:lnTo>
                    <a:pt x="35958" y="113681"/>
                  </a:lnTo>
                  <a:lnTo>
                    <a:pt x="117435" y="164886"/>
                  </a:lnTo>
                  <a:lnTo>
                    <a:pt x="28229" y="133648"/>
                  </a:lnTo>
                  <a:lnTo>
                    <a:pt x="28229" y="133648"/>
                  </a:lnTo>
                  <a:cubicBezTo>
                    <a:pt x="28229" y="133648"/>
                    <a:pt x="28229" y="133970"/>
                    <a:pt x="28229" y="134292"/>
                  </a:cubicBezTo>
                  <a:cubicBezTo>
                    <a:pt x="27263" y="138479"/>
                    <a:pt x="26297" y="142343"/>
                    <a:pt x="25653" y="146530"/>
                  </a:cubicBezTo>
                  <a:cubicBezTo>
                    <a:pt x="25653" y="147818"/>
                    <a:pt x="25331" y="148784"/>
                    <a:pt x="25331" y="150072"/>
                  </a:cubicBezTo>
                  <a:cubicBezTo>
                    <a:pt x="25331" y="151038"/>
                    <a:pt x="25331" y="151682"/>
                    <a:pt x="25331" y="152326"/>
                  </a:cubicBezTo>
                  <a:cubicBezTo>
                    <a:pt x="25331" y="153293"/>
                    <a:pt x="25009" y="154581"/>
                    <a:pt x="25009" y="155547"/>
                  </a:cubicBezTo>
                  <a:cubicBezTo>
                    <a:pt x="25009" y="156513"/>
                    <a:pt x="25009" y="157801"/>
                    <a:pt x="25009" y="158767"/>
                  </a:cubicBezTo>
                  <a:cubicBezTo>
                    <a:pt x="24687" y="161022"/>
                    <a:pt x="24687" y="162954"/>
                    <a:pt x="24687" y="165208"/>
                  </a:cubicBezTo>
                  <a:cubicBezTo>
                    <a:pt x="24043" y="165852"/>
                    <a:pt x="24043" y="167140"/>
                    <a:pt x="24365" y="167784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16A415A-3A97-4336-ABE5-182E1EE063DC}"/>
                </a:ext>
              </a:extLst>
            </p:cNvPr>
            <p:cNvSpPr/>
            <p:nvPr/>
          </p:nvSpPr>
          <p:spPr>
            <a:xfrm>
              <a:off x="4973714" y="2997237"/>
              <a:ext cx="289839" cy="289839"/>
            </a:xfrm>
            <a:custGeom>
              <a:avLst/>
              <a:gdLst>
                <a:gd name="connsiteX0" fmla="*/ 24153 w 289838"/>
                <a:gd name="connsiteY0" fmla="*/ 146208 h 289838"/>
                <a:gd name="connsiteX1" fmla="*/ 24153 w 289838"/>
                <a:gd name="connsiteY1" fmla="*/ 149106 h 289838"/>
                <a:gd name="connsiteX2" fmla="*/ 24475 w 289838"/>
                <a:gd name="connsiteY2" fmla="*/ 152326 h 289838"/>
                <a:gd name="connsiteX3" fmla="*/ 24475 w 289838"/>
                <a:gd name="connsiteY3" fmla="*/ 149106 h 289838"/>
                <a:gd name="connsiteX4" fmla="*/ 64731 w 289838"/>
                <a:gd name="connsiteY4" fmla="*/ 155869 h 289838"/>
                <a:gd name="connsiteX5" fmla="*/ 25441 w 289838"/>
                <a:gd name="connsiteY5" fmla="*/ 160700 h 289838"/>
                <a:gd name="connsiteX6" fmla="*/ 25441 w 289838"/>
                <a:gd name="connsiteY6" fmla="*/ 160700 h 289838"/>
                <a:gd name="connsiteX7" fmla="*/ 26085 w 289838"/>
                <a:gd name="connsiteY7" fmla="*/ 164564 h 289838"/>
                <a:gd name="connsiteX8" fmla="*/ 28662 w 289838"/>
                <a:gd name="connsiteY8" fmla="*/ 176802 h 289838"/>
                <a:gd name="connsiteX9" fmla="*/ 37357 w 289838"/>
                <a:gd name="connsiteY9" fmla="*/ 200311 h 289838"/>
                <a:gd name="connsiteX10" fmla="*/ 96291 w 289838"/>
                <a:gd name="connsiteY10" fmla="*/ 177446 h 289838"/>
                <a:gd name="connsiteX11" fmla="*/ 50561 w 289838"/>
                <a:gd name="connsiteY11" fmla="*/ 221244 h 289838"/>
                <a:gd name="connsiteX12" fmla="*/ 146208 w 289838"/>
                <a:gd name="connsiteY12" fmla="*/ 267940 h 289838"/>
                <a:gd name="connsiteX13" fmla="*/ 259245 w 289838"/>
                <a:gd name="connsiteY13" fmla="*/ 191294 h 289838"/>
                <a:gd name="connsiteX14" fmla="*/ 215769 w 289838"/>
                <a:gd name="connsiteY14" fmla="*/ 149428 h 289838"/>
                <a:gd name="connsiteX15" fmla="*/ 263431 w 289838"/>
                <a:gd name="connsiteY15" fmla="*/ 180022 h 289838"/>
                <a:gd name="connsiteX16" fmla="*/ 267940 w 289838"/>
                <a:gd name="connsiteY16" fmla="*/ 149428 h 289838"/>
                <a:gd name="connsiteX17" fmla="*/ 256668 w 289838"/>
                <a:gd name="connsiteY17" fmla="*/ 146208 h 289838"/>
                <a:gd name="connsiteX18" fmla="*/ 267940 w 289838"/>
                <a:gd name="connsiteY18" fmla="*/ 146208 h 289838"/>
                <a:gd name="connsiteX19" fmla="*/ 264397 w 289838"/>
                <a:gd name="connsiteY19" fmla="*/ 116902 h 289838"/>
                <a:gd name="connsiteX20" fmla="*/ 225108 w 289838"/>
                <a:gd name="connsiteY20" fmla="*/ 121410 h 289838"/>
                <a:gd name="connsiteX21" fmla="*/ 262787 w 289838"/>
                <a:gd name="connsiteY21" fmla="*/ 110461 h 289838"/>
                <a:gd name="connsiteX22" fmla="*/ 241854 w 289838"/>
                <a:gd name="connsiteY22" fmla="*/ 70205 h 289838"/>
                <a:gd name="connsiteX23" fmla="*/ 208684 w 289838"/>
                <a:gd name="connsiteY23" fmla="*/ 84375 h 289838"/>
                <a:gd name="connsiteX24" fmla="*/ 236702 w 289838"/>
                <a:gd name="connsiteY24" fmla="*/ 64087 h 289838"/>
                <a:gd name="connsiteX25" fmla="*/ 220922 w 289838"/>
                <a:gd name="connsiteY25" fmla="*/ 49595 h 289838"/>
                <a:gd name="connsiteX26" fmla="*/ 202565 w 289838"/>
                <a:gd name="connsiteY26" fmla="*/ 68595 h 289838"/>
                <a:gd name="connsiteX27" fmla="*/ 214159 w 289838"/>
                <a:gd name="connsiteY27" fmla="*/ 44764 h 289838"/>
                <a:gd name="connsiteX28" fmla="*/ 193226 w 289838"/>
                <a:gd name="connsiteY28" fmla="*/ 33492 h 289838"/>
                <a:gd name="connsiteX29" fmla="*/ 165852 w 289838"/>
                <a:gd name="connsiteY29" fmla="*/ 91460 h 289838"/>
                <a:gd name="connsiteX30" fmla="*/ 179378 w 289838"/>
                <a:gd name="connsiteY30" fmla="*/ 28662 h 289838"/>
                <a:gd name="connsiteX31" fmla="*/ 146530 w 289838"/>
                <a:gd name="connsiteY31" fmla="*/ 24153 h 289838"/>
                <a:gd name="connsiteX32" fmla="*/ 131716 w 289838"/>
                <a:gd name="connsiteY32" fmla="*/ 25119 h 289838"/>
                <a:gd name="connsiteX33" fmla="*/ 146530 w 289838"/>
                <a:gd name="connsiteY33" fmla="*/ 115936 h 289838"/>
                <a:gd name="connsiteX34" fmla="*/ 115935 w 289838"/>
                <a:gd name="connsiteY34" fmla="*/ 28340 h 289838"/>
                <a:gd name="connsiteX35" fmla="*/ 94681 w 289838"/>
                <a:gd name="connsiteY35" fmla="*/ 36069 h 289838"/>
                <a:gd name="connsiteX36" fmla="*/ 117868 w 289838"/>
                <a:gd name="connsiteY36" fmla="*/ 84697 h 289838"/>
                <a:gd name="connsiteX37" fmla="*/ 83087 w 289838"/>
                <a:gd name="connsiteY37" fmla="*/ 42510 h 289838"/>
                <a:gd name="connsiteX38" fmla="*/ 36391 w 289838"/>
                <a:gd name="connsiteY38" fmla="*/ 95003 h 289838"/>
                <a:gd name="connsiteX39" fmla="*/ 117868 w 289838"/>
                <a:gd name="connsiteY39" fmla="*/ 146208 h 289838"/>
                <a:gd name="connsiteX40" fmla="*/ 28340 w 289838"/>
                <a:gd name="connsiteY40" fmla="*/ 114969 h 289838"/>
                <a:gd name="connsiteX41" fmla="*/ 28340 w 289838"/>
                <a:gd name="connsiteY41" fmla="*/ 115614 h 289838"/>
                <a:gd name="connsiteX42" fmla="*/ 25763 w 289838"/>
                <a:gd name="connsiteY42" fmla="*/ 127851 h 289838"/>
                <a:gd name="connsiteX43" fmla="*/ 25441 w 289838"/>
                <a:gd name="connsiteY43" fmla="*/ 131394 h 289838"/>
                <a:gd name="connsiteX44" fmla="*/ 24797 w 289838"/>
                <a:gd name="connsiteY44" fmla="*/ 136868 h 289838"/>
                <a:gd name="connsiteX45" fmla="*/ 24797 w 289838"/>
                <a:gd name="connsiteY45" fmla="*/ 140089 h 289838"/>
                <a:gd name="connsiteX46" fmla="*/ 24153 w 289838"/>
                <a:gd name="connsiteY46" fmla="*/ 146208 h 28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89838" h="289838">
                  <a:moveTo>
                    <a:pt x="24153" y="146208"/>
                  </a:moveTo>
                  <a:lnTo>
                    <a:pt x="24153" y="149106"/>
                  </a:lnTo>
                  <a:cubicBezTo>
                    <a:pt x="24153" y="150072"/>
                    <a:pt x="24153" y="151360"/>
                    <a:pt x="24475" y="152326"/>
                  </a:cubicBezTo>
                  <a:cubicBezTo>
                    <a:pt x="24475" y="151360"/>
                    <a:pt x="24475" y="150072"/>
                    <a:pt x="24475" y="149106"/>
                  </a:cubicBezTo>
                  <a:lnTo>
                    <a:pt x="64731" y="155869"/>
                  </a:lnTo>
                  <a:lnTo>
                    <a:pt x="25441" y="160700"/>
                  </a:lnTo>
                  <a:lnTo>
                    <a:pt x="25441" y="160700"/>
                  </a:lnTo>
                  <a:cubicBezTo>
                    <a:pt x="25441" y="161988"/>
                    <a:pt x="25763" y="163276"/>
                    <a:pt x="26085" y="164564"/>
                  </a:cubicBezTo>
                  <a:cubicBezTo>
                    <a:pt x="26730" y="168751"/>
                    <a:pt x="27374" y="172615"/>
                    <a:pt x="28662" y="176802"/>
                  </a:cubicBezTo>
                  <a:cubicBezTo>
                    <a:pt x="30916" y="185175"/>
                    <a:pt x="33814" y="192904"/>
                    <a:pt x="37357" y="200311"/>
                  </a:cubicBezTo>
                  <a:lnTo>
                    <a:pt x="96291" y="177446"/>
                  </a:lnTo>
                  <a:lnTo>
                    <a:pt x="50561" y="221244"/>
                  </a:lnTo>
                  <a:cubicBezTo>
                    <a:pt x="72782" y="249583"/>
                    <a:pt x="107240" y="267940"/>
                    <a:pt x="146208" y="267940"/>
                  </a:cubicBezTo>
                  <a:cubicBezTo>
                    <a:pt x="197412" y="267940"/>
                    <a:pt x="241210" y="236380"/>
                    <a:pt x="259245" y="191294"/>
                  </a:cubicBezTo>
                  <a:lnTo>
                    <a:pt x="215769" y="149428"/>
                  </a:lnTo>
                  <a:lnTo>
                    <a:pt x="263431" y="180022"/>
                  </a:lnTo>
                  <a:cubicBezTo>
                    <a:pt x="266330" y="170361"/>
                    <a:pt x="267940" y="160055"/>
                    <a:pt x="267940" y="149428"/>
                  </a:cubicBezTo>
                  <a:lnTo>
                    <a:pt x="256668" y="146208"/>
                  </a:lnTo>
                  <a:lnTo>
                    <a:pt x="267940" y="146208"/>
                  </a:lnTo>
                  <a:cubicBezTo>
                    <a:pt x="267940" y="136224"/>
                    <a:pt x="266652" y="126563"/>
                    <a:pt x="264397" y="116902"/>
                  </a:cubicBezTo>
                  <a:lnTo>
                    <a:pt x="225108" y="121410"/>
                  </a:lnTo>
                  <a:lnTo>
                    <a:pt x="262787" y="110461"/>
                  </a:lnTo>
                  <a:cubicBezTo>
                    <a:pt x="258279" y="95647"/>
                    <a:pt x="251194" y="82121"/>
                    <a:pt x="241854" y="70205"/>
                  </a:cubicBezTo>
                  <a:lnTo>
                    <a:pt x="208684" y="84375"/>
                  </a:lnTo>
                  <a:lnTo>
                    <a:pt x="236702" y="64087"/>
                  </a:lnTo>
                  <a:cubicBezTo>
                    <a:pt x="231871" y="58612"/>
                    <a:pt x="226396" y="53781"/>
                    <a:pt x="220922" y="49595"/>
                  </a:cubicBezTo>
                  <a:lnTo>
                    <a:pt x="202565" y="68595"/>
                  </a:lnTo>
                  <a:lnTo>
                    <a:pt x="214159" y="44764"/>
                  </a:lnTo>
                  <a:cubicBezTo>
                    <a:pt x="207718" y="40255"/>
                    <a:pt x="200633" y="36713"/>
                    <a:pt x="193226" y="33492"/>
                  </a:cubicBezTo>
                  <a:lnTo>
                    <a:pt x="165852" y="91460"/>
                  </a:lnTo>
                  <a:lnTo>
                    <a:pt x="179378" y="28662"/>
                  </a:lnTo>
                  <a:cubicBezTo>
                    <a:pt x="168751" y="25763"/>
                    <a:pt x="157801" y="24153"/>
                    <a:pt x="146530" y="24153"/>
                  </a:cubicBezTo>
                  <a:cubicBezTo>
                    <a:pt x="141699" y="24153"/>
                    <a:pt x="136868" y="24475"/>
                    <a:pt x="131716" y="25119"/>
                  </a:cubicBezTo>
                  <a:lnTo>
                    <a:pt x="146530" y="115936"/>
                  </a:lnTo>
                  <a:lnTo>
                    <a:pt x="115935" y="28340"/>
                  </a:lnTo>
                  <a:cubicBezTo>
                    <a:pt x="108528" y="30272"/>
                    <a:pt x="101444" y="32848"/>
                    <a:pt x="94681" y="36069"/>
                  </a:cubicBezTo>
                  <a:lnTo>
                    <a:pt x="117868" y="84697"/>
                  </a:lnTo>
                  <a:lnTo>
                    <a:pt x="83087" y="42510"/>
                  </a:lnTo>
                  <a:cubicBezTo>
                    <a:pt x="62798" y="55069"/>
                    <a:pt x="46374" y="73104"/>
                    <a:pt x="36391" y="95003"/>
                  </a:cubicBezTo>
                  <a:lnTo>
                    <a:pt x="117868" y="146208"/>
                  </a:lnTo>
                  <a:lnTo>
                    <a:pt x="28340" y="114969"/>
                  </a:lnTo>
                  <a:cubicBezTo>
                    <a:pt x="28340" y="114969"/>
                    <a:pt x="28340" y="115291"/>
                    <a:pt x="28340" y="115614"/>
                  </a:cubicBezTo>
                  <a:cubicBezTo>
                    <a:pt x="27374" y="119800"/>
                    <a:pt x="26408" y="123665"/>
                    <a:pt x="25763" y="127851"/>
                  </a:cubicBezTo>
                  <a:cubicBezTo>
                    <a:pt x="25763" y="129139"/>
                    <a:pt x="25441" y="130105"/>
                    <a:pt x="25441" y="131394"/>
                  </a:cubicBezTo>
                  <a:cubicBezTo>
                    <a:pt x="25119" y="133326"/>
                    <a:pt x="25119" y="134936"/>
                    <a:pt x="24797" y="136868"/>
                  </a:cubicBezTo>
                  <a:cubicBezTo>
                    <a:pt x="24797" y="137834"/>
                    <a:pt x="24797" y="139123"/>
                    <a:pt x="24797" y="140089"/>
                  </a:cubicBezTo>
                  <a:cubicBezTo>
                    <a:pt x="24153" y="142021"/>
                    <a:pt x="24153" y="144275"/>
                    <a:pt x="24153" y="146208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5998534-1829-4B36-8361-2B6381C74AB1}"/>
                </a:ext>
              </a:extLst>
            </p:cNvPr>
            <p:cNvSpPr/>
            <p:nvPr/>
          </p:nvSpPr>
          <p:spPr>
            <a:xfrm>
              <a:off x="4528651" y="3096105"/>
              <a:ext cx="740699" cy="322043"/>
            </a:xfrm>
            <a:custGeom>
              <a:avLst/>
              <a:gdLst>
                <a:gd name="connsiteX0" fmla="*/ 746496 w 740698"/>
                <a:gd name="connsiteY0" fmla="*/ 302721 h 322043"/>
                <a:gd name="connsiteX1" fmla="*/ 384519 w 740698"/>
                <a:gd name="connsiteY1" fmla="*/ 80833 h 322043"/>
                <a:gd name="connsiteX2" fmla="*/ 24153 w 740698"/>
                <a:gd name="connsiteY2" fmla="*/ 298856 h 322043"/>
                <a:gd name="connsiteX3" fmla="*/ 384841 w 740698"/>
                <a:gd name="connsiteY3" fmla="*/ 24153 h 322043"/>
                <a:gd name="connsiteX4" fmla="*/ 746496 w 740698"/>
                <a:gd name="connsiteY4" fmla="*/ 302721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98" h="322043">
                  <a:moveTo>
                    <a:pt x="746496" y="302721"/>
                  </a:moveTo>
                  <a:cubicBezTo>
                    <a:pt x="687884" y="176802"/>
                    <a:pt x="545219" y="80833"/>
                    <a:pt x="384519" y="80833"/>
                  </a:cubicBezTo>
                  <a:cubicBezTo>
                    <a:pt x="225108" y="80833"/>
                    <a:pt x="83731" y="174547"/>
                    <a:pt x="24153" y="298856"/>
                  </a:cubicBezTo>
                  <a:cubicBezTo>
                    <a:pt x="65697" y="141055"/>
                    <a:pt x="211582" y="24153"/>
                    <a:pt x="384841" y="24153"/>
                  </a:cubicBezTo>
                  <a:cubicBezTo>
                    <a:pt x="559389" y="24153"/>
                    <a:pt x="706240" y="142665"/>
                    <a:pt x="746496" y="302721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95D9B301-E4A9-4242-A164-D4B4EAE55A54}"/>
                </a:ext>
              </a:extLst>
            </p:cNvPr>
            <p:cNvSpPr/>
            <p:nvPr/>
          </p:nvSpPr>
          <p:spPr>
            <a:xfrm>
              <a:off x="4498057" y="3152140"/>
              <a:ext cx="805108" cy="450860"/>
            </a:xfrm>
            <a:custGeom>
              <a:avLst/>
              <a:gdLst>
                <a:gd name="connsiteX0" fmla="*/ 805430 w 805107"/>
                <a:gd name="connsiteY0" fmla="*/ 370994 h 450860"/>
                <a:gd name="connsiteX1" fmla="*/ 805108 w 805107"/>
                <a:gd name="connsiteY1" fmla="*/ 383231 h 450860"/>
                <a:gd name="connsiteX2" fmla="*/ 797701 w 805107"/>
                <a:gd name="connsiteY2" fmla="*/ 429284 h 450860"/>
                <a:gd name="connsiteX3" fmla="*/ 784497 w 805107"/>
                <a:gd name="connsiteY3" fmla="*/ 385164 h 450860"/>
                <a:gd name="connsiteX4" fmla="*/ 462132 w 805107"/>
                <a:gd name="connsiteY4" fmla="*/ 161022 h 450860"/>
                <a:gd name="connsiteX5" fmla="*/ 461810 w 805107"/>
                <a:gd name="connsiteY5" fmla="*/ 161022 h 450860"/>
                <a:gd name="connsiteX6" fmla="*/ 414791 w 805107"/>
                <a:gd name="connsiteY6" fmla="*/ 158445 h 450860"/>
                <a:gd name="connsiteX7" fmla="*/ 389672 w 805107"/>
                <a:gd name="connsiteY7" fmla="*/ 159089 h 450860"/>
                <a:gd name="connsiteX8" fmla="*/ 389350 w 805107"/>
                <a:gd name="connsiteY8" fmla="*/ 159089 h 450860"/>
                <a:gd name="connsiteX9" fmla="*/ 368739 w 805107"/>
                <a:gd name="connsiteY9" fmla="*/ 160700 h 450860"/>
                <a:gd name="connsiteX10" fmla="*/ 45730 w 805107"/>
                <a:gd name="connsiteY10" fmla="*/ 384842 h 450860"/>
                <a:gd name="connsiteX11" fmla="*/ 32526 w 805107"/>
                <a:gd name="connsiteY11" fmla="*/ 428961 h 450860"/>
                <a:gd name="connsiteX12" fmla="*/ 24797 w 805107"/>
                <a:gd name="connsiteY12" fmla="*/ 383553 h 450860"/>
                <a:gd name="connsiteX13" fmla="*/ 24797 w 805107"/>
                <a:gd name="connsiteY13" fmla="*/ 383231 h 450860"/>
                <a:gd name="connsiteX14" fmla="*/ 24153 w 805107"/>
                <a:gd name="connsiteY14" fmla="*/ 370350 h 450860"/>
                <a:gd name="connsiteX15" fmla="*/ 54103 w 805107"/>
                <a:gd name="connsiteY15" fmla="*/ 242176 h 450860"/>
                <a:gd name="connsiteX16" fmla="*/ 414469 w 805107"/>
                <a:gd name="connsiteY16" fmla="*/ 24153 h 450860"/>
                <a:gd name="connsiteX17" fmla="*/ 625730 w 805107"/>
                <a:gd name="connsiteY17" fmla="*/ 83087 h 450860"/>
                <a:gd name="connsiteX18" fmla="*/ 776446 w 805107"/>
                <a:gd name="connsiteY18" fmla="*/ 246041 h 450860"/>
                <a:gd name="connsiteX19" fmla="*/ 805430 w 805107"/>
                <a:gd name="connsiteY19" fmla="*/ 370994 h 45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05107" h="450860">
                  <a:moveTo>
                    <a:pt x="805430" y="370994"/>
                  </a:moveTo>
                  <a:cubicBezTo>
                    <a:pt x="805430" y="375180"/>
                    <a:pt x="805108" y="379367"/>
                    <a:pt x="805108" y="383231"/>
                  </a:cubicBezTo>
                  <a:cubicBezTo>
                    <a:pt x="803819" y="398689"/>
                    <a:pt x="801243" y="414470"/>
                    <a:pt x="797701" y="429284"/>
                  </a:cubicBezTo>
                  <a:cubicBezTo>
                    <a:pt x="794480" y="414148"/>
                    <a:pt x="790294" y="399334"/>
                    <a:pt x="784497" y="385164"/>
                  </a:cubicBezTo>
                  <a:cubicBezTo>
                    <a:pt x="738123" y="266008"/>
                    <a:pt x="611560" y="176802"/>
                    <a:pt x="462132" y="161022"/>
                  </a:cubicBezTo>
                  <a:cubicBezTo>
                    <a:pt x="462132" y="161022"/>
                    <a:pt x="462132" y="161022"/>
                    <a:pt x="461810" y="161022"/>
                  </a:cubicBezTo>
                  <a:cubicBezTo>
                    <a:pt x="446352" y="159089"/>
                    <a:pt x="430894" y="158445"/>
                    <a:pt x="414791" y="158445"/>
                  </a:cubicBezTo>
                  <a:cubicBezTo>
                    <a:pt x="406418" y="158445"/>
                    <a:pt x="398045" y="158767"/>
                    <a:pt x="389672" y="159089"/>
                  </a:cubicBezTo>
                  <a:cubicBezTo>
                    <a:pt x="389350" y="159089"/>
                    <a:pt x="389350" y="159089"/>
                    <a:pt x="389350" y="159089"/>
                  </a:cubicBezTo>
                  <a:cubicBezTo>
                    <a:pt x="382587" y="159411"/>
                    <a:pt x="375502" y="159733"/>
                    <a:pt x="368739" y="160700"/>
                  </a:cubicBezTo>
                  <a:cubicBezTo>
                    <a:pt x="218667" y="176158"/>
                    <a:pt x="91782" y="265364"/>
                    <a:pt x="45730" y="384842"/>
                  </a:cubicBezTo>
                  <a:cubicBezTo>
                    <a:pt x="39933" y="399334"/>
                    <a:pt x="35747" y="413825"/>
                    <a:pt x="32526" y="428961"/>
                  </a:cubicBezTo>
                  <a:cubicBezTo>
                    <a:pt x="29306" y="414148"/>
                    <a:pt x="26086" y="399012"/>
                    <a:pt x="24797" y="383553"/>
                  </a:cubicBezTo>
                  <a:cubicBezTo>
                    <a:pt x="24797" y="383231"/>
                    <a:pt x="24797" y="383231"/>
                    <a:pt x="24797" y="383231"/>
                  </a:cubicBezTo>
                  <a:cubicBezTo>
                    <a:pt x="24475" y="379045"/>
                    <a:pt x="24153" y="374858"/>
                    <a:pt x="24153" y="370350"/>
                  </a:cubicBezTo>
                  <a:cubicBezTo>
                    <a:pt x="24153" y="325908"/>
                    <a:pt x="35103" y="282432"/>
                    <a:pt x="54103" y="242176"/>
                  </a:cubicBezTo>
                  <a:cubicBezTo>
                    <a:pt x="113681" y="117868"/>
                    <a:pt x="255058" y="24153"/>
                    <a:pt x="414469" y="24153"/>
                  </a:cubicBezTo>
                  <a:cubicBezTo>
                    <a:pt x="491438" y="24153"/>
                    <a:pt x="564541" y="46052"/>
                    <a:pt x="625730" y="83087"/>
                  </a:cubicBezTo>
                  <a:cubicBezTo>
                    <a:pt x="692715" y="123020"/>
                    <a:pt x="746174" y="180344"/>
                    <a:pt x="776446" y="246041"/>
                  </a:cubicBezTo>
                  <a:cubicBezTo>
                    <a:pt x="795446" y="285652"/>
                    <a:pt x="805430" y="327840"/>
                    <a:pt x="805430" y="370994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636E4407-89BA-4252-9381-A3A22E55B28A}"/>
                </a:ext>
              </a:extLst>
            </p:cNvPr>
            <p:cNvSpPr/>
            <p:nvPr/>
          </p:nvSpPr>
          <p:spPr>
            <a:xfrm>
              <a:off x="4506430" y="3286754"/>
              <a:ext cx="805108" cy="322043"/>
            </a:xfrm>
            <a:custGeom>
              <a:avLst/>
              <a:gdLst>
                <a:gd name="connsiteX0" fmla="*/ 789649 w 805107"/>
                <a:gd name="connsiteY0" fmla="*/ 294669 h 322043"/>
                <a:gd name="connsiteX1" fmla="*/ 788683 w 805107"/>
                <a:gd name="connsiteY1" fmla="*/ 319789 h 322043"/>
                <a:gd name="connsiteX2" fmla="*/ 776446 w 805107"/>
                <a:gd name="connsiteY2" fmla="*/ 280178 h 322043"/>
                <a:gd name="connsiteX3" fmla="*/ 454081 w 805107"/>
                <a:gd name="connsiteY3" fmla="*/ 56036 h 322043"/>
                <a:gd name="connsiteX4" fmla="*/ 453759 w 805107"/>
                <a:gd name="connsiteY4" fmla="*/ 56036 h 322043"/>
                <a:gd name="connsiteX5" fmla="*/ 406740 w 805107"/>
                <a:gd name="connsiteY5" fmla="*/ 53459 h 322043"/>
                <a:gd name="connsiteX6" fmla="*/ 381621 w 805107"/>
                <a:gd name="connsiteY6" fmla="*/ 54103 h 322043"/>
                <a:gd name="connsiteX7" fmla="*/ 381299 w 805107"/>
                <a:gd name="connsiteY7" fmla="*/ 54103 h 322043"/>
                <a:gd name="connsiteX8" fmla="*/ 360688 w 805107"/>
                <a:gd name="connsiteY8" fmla="*/ 55713 h 322043"/>
                <a:gd name="connsiteX9" fmla="*/ 37679 w 805107"/>
                <a:gd name="connsiteY9" fmla="*/ 279856 h 322043"/>
                <a:gd name="connsiteX10" fmla="*/ 25441 w 805107"/>
                <a:gd name="connsiteY10" fmla="*/ 320755 h 322043"/>
                <a:gd name="connsiteX11" fmla="*/ 24153 w 805107"/>
                <a:gd name="connsiteY11" fmla="*/ 294669 h 322043"/>
                <a:gd name="connsiteX12" fmla="*/ 24153 w 805107"/>
                <a:gd name="connsiteY12" fmla="*/ 293059 h 322043"/>
                <a:gd name="connsiteX13" fmla="*/ 24475 w 805107"/>
                <a:gd name="connsiteY13" fmla="*/ 294669 h 322043"/>
                <a:gd name="connsiteX14" fmla="*/ 37679 w 805107"/>
                <a:gd name="connsiteY14" fmla="*/ 250550 h 322043"/>
                <a:gd name="connsiteX15" fmla="*/ 360688 w 805107"/>
                <a:gd name="connsiteY15" fmla="*/ 26408 h 322043"/>
                <a:gd name="connsiteX16" fmla="*/ 381299 w 805107"/>
                <a:gd name="connsiteY16" fmla="*/ 24797 h 322043"/>
                <a:gd name="connsiteX17" fmla="*/ 381621 w 805107"/>
                <a:gd name="connsiteY17" fmla="*/ 24797 h 322043"/>
                <a:gd name="connsiteX18" fmla="*/ 406740 w 805107"/>
                <a:gd name="connsiteY18" fmla="*/ 24153 h 322043"/>
                <a:gd name="connsiteX19" fmla="*/ 453759 w 805107"/>
                <a:gd name="connsiteY19" fmla="*/ 26730 h 322043"/>
                <a:gd name="connsiteX20" fmla="*/ 454081 w 805107"/>
                <a:gd name="connsiteY20" fmla="*/ 26730 h 322043"/>
                <a:gd name="connsiteX21" fmla="*/ 776446 w 805107"/>
                <a:gd name="connsiteY21" fmla="*/ 250872 h 322043"/>
                <a:gd name="connsiteX22" fmla="*/ 789649 w 805107"/>
                <a:gd name="connsiteY22" fmla="*/ 294669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05107" h="322043">
                  <a:moveTo>
                    <a:pt x="789649" y="294669"/>
                  </a:moveTo>
                  <a:cubicBezTo>
                    <a:pt x="789649" y="303043"/>
                    <a:pt x="789327" y="311416"/>
                    <a:pt x="788683" y="319789"/>
                  </a:cubicBezTo>
                  <a:cubicBezTo>
                    <a:pt x="785463" y="306263"/>
                    <a:pt x="781598" y="293059"/>
                    <a:pt x="776446" y="280178"/>
                  </a:cubicBezTo>
                  <a:cubicBezTo>
                    <a:pt x="730072" y="161022"/>
                    <a:pt x="603509" y="71816"/>
                    <a:pt x="454081" y="56036"/>
                  </a:cubicBezTo>
                  <a:cubicBezTo>
                    <a:pt x="454081" y="56036"/>
                    <a:pt x="454081" y="56036"/>
                    <a:pt x="453759" y="56036"/>
                  </a:cubicBezTo>
                  <a:cubicBezTo>
                    <a:pt x="438301" y="54103"/>
                    <a:pt x="422843" y="53459"/>
                    <a:pt x="406740" y="53459"/>
                  </a:cubicBezTo>
                  <a:cubicBezTo>
                    <a:pt x="398367" y="53459"/>
                    <a:pt x="389994" y="53781"/>
                    <a:pt x="381621" y="54103"/>
                  </a:cubicBezTo>
                  <a:cubicBezTo>
                    <a:pt x="381299" y="54103"/>
                    <a:pt x="381299" y="54103"/>
                    <a:pt x="381299" y="54103"/>
                  </a:cubicBezTo>
                  <a:cubicBezTo>
                    <a:pt x="374536" y="54425"/>
                    <a:pt x="367451" y="54747"/>
                    <a:pt x="360688" y="55713"/>
                  </a:cubicBezTo>
                  <a:cubicBezTo>
                    <a:pt x="210616" y="71172"/>
                    <a:pt x="83731" y="160378"/>
                    <a:pt x="37679" y="279856"/>
                  </a:cubicBezTo>
                  <a:cubicBezTo>
                    <a:pt x="32526" y="293381"/>
                    <a:pt x="28340" y="306907"/>
                    <a:pt x="25441" y="320755"/>
                  </a:cubicBezTo>
                  <a:cubicBezTo>
                    <a:pt x="24797" y="312060"/>
                    <a:pt x="24153" y="303365"/>
                    <a:pt x="24153" y="294669"/>
                  </a:cubicBezTo>
                  <a:lnTo>
                    <a:pt x="24153" y="293059"/>
                  </a:lnTo>
                  <a:cubicBezTo>
                    <a:pt x="24475" y="293703"/>
                    <a:pt x="24475" y="294025"/>
                    <a:pt x="24475" y="294669"/>
                  </a:cubicBezTo>
                  <a:cubicBezTo>
                    <a:pt x="27696" y="279533"/>
                    <a:pt x="31882" y="264720"/>
                    <a:pt x="37679" y="250550"/>
                  </a:cubicBezTo>
                  <a:cubicBezTo>
                    <a:pt x="83731" y="131072"/>
                    <a:pt x="210616" y="41544"/>
                    <a:pt x="360688" y="26408"/>
                  </a:cubicBezTo>
                  <a:cubicBezTo>
                    <a:pt x="367451" y="25763"/>
                    <a:pt x="374214" y="25119"/>
                    <a:pt x="381299" y="24797"/>
                  </a:cubicBezTo>
                  <a:cubicBezTo>
                    <a:pt x="381621" y="24797"/>
                    <a:pt x="381621" y="24797"/>
                    <a:pt x="381621" y="24797"/>
                  </a:cubicBezTo>
                  <a:cubicBezTo>
                    <a:pt x="389994" y="24153"/>
                    <a:pt x="398045" y="24153"/>
                    <a:pt x="406740" y="24153"/>
                  </a:cubicBezTo>
                  <a:cubicBezTo>
                    <a:pt x="422520" y="24153"/>
                    <a:pt x="438301" y="24797"/>
                    <a:pt x="453759" y="26730"/>
                  </a:cubicBezTo>
                  <a:cubicBezTo>
                    <a:pt x="454081" y="26730"/>
                    <a:pt x="454081" y="26730"/>
                    <a:pt x="454081" y="26730"/>
                  </a:cubicBezTo>
                  <a:cubicBezTo>
                    <a:pt x="603509" y="42510"/>
                    <a:pt x="730072" y="131716"/>
                    <a:pt x="776446" y="250872"/>
                  </a:cubicBezTo>
                  <a:cubicBezTo>
                    <a:pt x="781920" y="264720"/>
                    <a:pt x="786429" y="279533"/>
                    <a:pt x="789649" y="29466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0205F4A-5E88-4CE9-840E-20EACEFEB466}"/>
                </a:ext>
              </a:extLst>
            </p:cNvPr>
            <p:cNvSpPr/>
            <p:nvPr/>
          </p:nvSpPr>
          <p:spPr>
            <a:xfrm>
              <a:off x="4936035" y="3211396"/>
              <a:ext cx="386452" cy="386452"/>
            </a:xfrm>
            <a:custGeom>
              <a:avLst/>
              <a:gdLst>
                <a:gd name="connsiteX0" fmla="*/ 367451 w 386451"/>
                <a:gd name="connsiteY0" fmla="*/ 311738 h 386451"/>
                <a:gd name="connsiteX1" fmla="*/ 359722 w 386451"/>
                <a:gd name="connsiteY1" fmla="*/ 370028 h 386451"/>
                <a:gd name="connsiteX2" fmla="*/ 346518 w 386451"/>
                <a:gd name="connsiteY2" fmla="*/ 325908 h 386451"/>
                <a:gd name="connsiteX3" fmla="*/ 24153 w 386451"/>
                <a:gd name="connsiteY3" fmla="*/ 101766 h 386451"/>
                <a:gd name="connsiteX4" fmla="*/ 249261 w 386451"/>
                <a:gd name="connsiteY4" fmla="*/ 134936 h 386451"/>
                <a:gd name="connsiteX5" fmla="*/ 188073 w 386451"/>
                <a:gd name="connsiteY5" fmla="*/ 24153 h 386451"/>
                <a:gd name="connsiteX6" fmla="*/ 338789 w 386451"/>
                <a:gd name="connsiteY6" fmla="*/ 187107 h 386451"/>
                <a:gd name="connsiteX7" fmla="*/ 367451 w 386451"/>
                <a:gd name="connsiteY7" fmla="*/ 311738 h 38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451" h="386451">
                  <a:moveTo>
                    <a:pt x="367451" y="311738"/>
                  </a:moveTo>
                  <a:cubicBezTo>
                    <a:pt x="367451" y="331704"/>
                    <a:pt x="363909" y="351349"/>
                    <a:pt x="359722" y="370028"/>
                  </a:cubicBezTo>
                  <a:cubicBezTo>
                    <a:pt x="356502" y="354892"/>
                    <a:pt x="352315" y="340078"/>
                    <a:pt x="346518" y="325908"/>
                  </a:cubicBezTo>
                  <a:cubicBezTo>
                    <a:pt x="300144" y="206752"/>
                    <a:pt x="173581" y="117546"/>
                    <a:pt x="24153" y="101766"/>
                  </a:cubicBezTo>
                  <a:cubicBezTo>
                    <a:pt x="182276" y="109817"/>
                    <a:pt x="230905" y="142343"/>
                    <a:pt x="249261" y="134936"/>
                  </a:cubicBezTo>
                  <a:cubicBezTo>
                    <a:pt x="270194" y="126241"/>
                    <a:pt x="222210" y="54747"/>
                    <a:pt x="188073" y="24153"/>
                  </a:cubicBezTo>
                  <a:cubicBezTo>
                    <a:pt x="255058" y="64087"/>
                    <a:pt x="308517" y="121410"/>
                    <a:pt x="338789" y="187107"/>
                  </a:cubicBezTo>
                  <a:cubicBezTo>
                    <a:pt x="357468" y="226396"/>
                    <a:pt x="367451" y="268584"/>
                    <a:pt x="367451" y="311738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44E10CD9-4B81-496C-AD91-31F39C8728BC}"/>
              </a:ext>
            </a:extLst>
          </p:cNvPr>
          <p:cNvGrpSpPr/>
          <p:nvPr/>
        </p:nvGrpSpPr>
        <p:grpSpPr>
          <a:xfrm rot="20882111">
            <a:off x="-3961329" y="5414336"/>
            <a:ext cx="955585" cy="643376"/>
            <a:chOff x="4607478" y="5414336"/>
            <a:chExt cx="955585" cy="643376"/>
          </a:xfrm>
        </p:grpSpPr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A065024D-3640-4052-B8F9-24A5EAECDC7F}"/>
                </a:ext>
              </a:extLst>
            </p:cNvPr>
            <p:cNvSpPr/>
            <p:nvPr/>
          </p:nvSpPr>
          <p:spPr>
            <a:xfrm>
              <a:off x="4907194" y="5802319"/>
              <a:ext cx="180328" cy="180328"/>
            </a:xfrm>
            <a:custGeom>
              <a:avLst/>
              <a:gdLst>
                <a:gd name="connsiteX0" fmla="*/ 148453 w 159284"/>
                <a:gd name="connsiteY0" fmla="*/ 23893 h 159284"/>
                <a:gd name="connsiteX1" fmla="*/ 132206 w 159284"/>
                <a:gd name="connsiteY1" fmla="*/ 71359 h 159284"/>
                <a:gd name="connsiteX2" fmla="*/ 23893 w 159284"/>
                <a:gd name="connsiteY2" fmla="*/ 137940 h 159284"/>
                <a:gd name="connsiteX3" fmla="*/ 41732 w 159284"/>
                <a:gd name="connsiteY3" fmla="*/ 90474 h 159284"/>
                <a:gd name="connsiteX4" fmla="*/ 148453 w 159284"/>
                <a:gd name="connsiteY4" fmla="*/ 2389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59284">
                  <a:moveTo>
                    <a:pt x="148453" y="23893"/>
                  </a:moveTo>
                  <a:cubicBezTo>
                    <a:pt x="142719" y="39502"/>
                    <a:pt x="137303" y="55112"/>
                    <a:pt x="132206" y="71359"/>
                  </a:cubicBezTo>
                  <a:cubicBezTo>
                    <a:pt x="98438" y="93659"/>
                    <a:pt x="61802" y="115959"/>
                    <a:pt x="23893" y="137940"/>
                  </a:cubicBezTo>
                  <a:cubicBezTo>
                    <a:pt x="29627" y="122012"/>
                    <a:pt x="35361" y="106083"/>
                    <a:pt x="41732" y="90474"/>
                  </a:cubicBezTo>
                  <a:cubicBezTo>
                    <a:pt x="79324" y="68492"/>
                    <a:pt x="115322" y="46192"/>
                    <a:pt x="148453" y="2389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70E0BC5-30A8-4FC8-B8DD-386D9FD711F0}"/>
                </a:ext>
              </a:extLst>
            </p:cNvPr>
            <p:cNvSpPr/>
            <p:nvPr/>
          </p:nvSpPr>
          <p:spPr>
            <a:xfrm rot="20264028">
              <a:off x="4607478" y="5717578"/>
              <a:ext cx="445218" cy="267131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7DC1A116-9174-46A4-B4B1-9C736F92BE47}"/>
                </a:ext>
              </a:extLst>
            </p:cNvPr>
            <p:cNvGrpSpPr/>
            <p:nvPr/>
          </p:nvGrpSpPr>
          <p:grpSpPr>
            <a:xfrm rot="20877351">
              <a:off x="4826892" y="5414336"/>
              <a:ext cx="264454" cy="571891"/>
              <a:chOff x="-3253938" y="-4029745"/>
              <a:chExt cx="2650742" cy="5293770"/>
            </a:xfrm>
          </p:grpSpPr>
          <p:pic>
            <p:nvPicPr>
              <p:cNvPr id="287" name="Picture 286">
                <a:extLst>
                  <a:ext uri="{FF2B5EF4-FFF2-40B4-BE49-F238E27FC236}">
                    <a16:creationId xmlns:a16="http://schemas.microsoft.com/office/drawing/2014/main" id="{139B5EC4-E68E-48A1-9487-9D6C2689E1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0446" r="7575"/>
              <a:stretch/>
            </p:blipFill>
            <p:spPr>
              <a:xfrm>
                <a:off x="-3164342" y="-3579433"/>
                <a:ext cx="2471551" cy="4274646"/>
              </a:xfrm>
              <a:prstGeom prst="rect">
                <a:avLst/>
              </a:prstGeom>
            </p:spPr>
          </p:pic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7CCC78AB-CAF9-498B-871A-2FE71DF01B89}"/>
                  </a:ext>
                </a:extLst>
              </p:cNvPr>
              <p:cNvGrpSpPr/>
              <p:nvPr/>
            </p:nvGrpSpPr>
            <p:grpSpPr>
              <a:xfrm>
                <a:off x="-2258866" y="-427759"/>
                <a:ext cx="685798" cy="685798"/>
                <a:chOff x="-1647825" y="-90488"/>
                <a:chExt cx="500062" cy="500062"/>
              </a:xfrm>
            </p:grpSpPr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4DD3AA73-7570-4E8E-AE78-070DDF4FA2C7}"/>
                    </a:ext>
                  </a:extLst>
                </p:cNvPr>
                <p:cNvSpPr/>
                <p:nvPr/>
              </p:nvSpPr>
              <p:spPr>
                <a:xfrm>
                  <a:off x="-1647825" y="-90488"/>
                  <a:ext cx="500062" cy="50006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289" name="Graphic 288" descr="Camera">
                  <a:extLst>
                    <a:ext uri="{FF2B5EF4-FFF2-40B4-BE49-F238E27FC236}">
                      <a16:creationId xmlns:a16="http://schemas.microsoft.com/office/drawing/2014/main" id="{81C7D908-57F9-493C-8C75-C0A3CF702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554372" y="2965"/>
                  <a:ext cx="313156" cy="313156"/>
                </a:xfrm>
                <a:prstGeom prst="rect">
                  <a:avLst/>
                </a:prstGeom>
              </p:spPr>
            </p:pic>
          </p:grp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6A7D7DAF-C634-4D2E-8A5A-36D65262AE87}"/>
                  </a:ext>
                </a:extLst>
              </p:cNvPr>
              <p:cNvSpPr/>
              <p:nvPr/>
            </p:nvSpPr>
            <p:spPr>
              <a:xfrm>
                <a:off x="-1326321" y="-262871"/>
                <a:ext cx="356022" cy="35602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E36E5E24-BDD6-4D2A-89F8-9B72F5099381}"/>
                  </a:ext>
                </a:extLst>
              </p:cNvPr>
              <p:cNvSpPr/>
              <p:nvPr/>
            </p:nvSpPr>
            <p:spPr>
              <a:xfrm>
                <a:off x="-2861635" y="-262871"/>
                <a:ext cx="356022" cy="35602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A9DABBC5-3238-4F86-9099-EA1341247B88}"/>
                  </a:ext>
                </a:extLst>
              </p:cNvPr>
              <p:cNvSpPr/>
              <p:nvPr/>
            </p:nvSpPr>
            <p:spPr>
              <a:xfrm>
                <a:off x="-1223423" y="-159973"/>
                <a:ext cx="150226" cy="150226"/>
              </a:xfrm>
              <a:prstGeom prst="ellipse">
                <a:avLst/>
              </a:prstGeom>
              <a:solidFill>
                <a:srgbClr val="BA4D4D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DA61C113-C15A-4615-BC50-A9A5ABD7B333}"/>
                  </a:ext>
                </a:extLst>
              </p:cNvPr>
              <p:cNvGrpSpPr/>
              <p:nvPr/>
            </p:nvGrpSpPr>
            <p:grpSpPr>
              <a:xfrm>
                <a:off x="-2794816" y="-162311"/>
                <a:ext cx="222385" cy="154904"/>
                <a:chOff x="-2139114" y="71438"/>
                <a:chExt cx="365524" cy="195261"/>
              </a:xfrm>
            </p:grpSpPr>
            <p:sp>
              <p:nvSpPr>
                <p:cNvPr id="296" name="Arrow: Right 295">
                  <a:extLst>
                    <a:ext uri="{FF2B5EF4-FFF2-40B4-BE49-F238E27FC236}">
                      <a16:creationId xmlns:a16="http://schemas.microsoft.com/office/drawing/2014/main" id="{240C4552-CB3B-44CD-AE8F-726652366559}"/>
                    </a:ext>
                  </a:extLst>
                </p:cNvPr>
                <p:cNvSpPr/>
                <p:nvPr/>
              </p:nvSpPr>
              <p:spPr>
                <a:xfrm>
                  <a:off x="-2060062" y="71438"/>
                  <a:ext cx="286472" cy="104773"/>
                </a:xfrm>
                <a:prstGeom prst="rightArrow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7" name="Arrow: Right 296">
                  <a:extLst>
                    <a:ext uri="{FF2B5EF4-FFF2-40B4-BE49-F238E27FC236}">
                      <a16:creationId xmlns:a16="http://schemas.microsoft.com/office/drawing/2014/main" id="{CB69C354-93F7-4FED-A284-C405399C9B3D}"/>
                    </a:ext>
                  </a:extLst>
                </p:cNvPr>
                <p:cNvSpPr/>
                <p:nvPr/>
              </p:nvSpPr>
              <p:spPr>
                <a:xfrm rot="10800000">
                  <a:off x="-2139114" y="161926"/>
                  <a:ext cx="286472" cy="104773"/>
                </a:xfrm>
                <a:prstGeom prst="rightArrow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68E77D2E-778D-46FC-B595-1AF64C5AFB3C}"/>
                  </a:ext>
                </a:extLst>
              </p:cNvPr>
              <p:cNvGrpSpPr/>
              <p:nvPr/>
            </p:nvGrpSpPr>
            <p:grpSpPr>
              <a:xfrm>
                <a:off x="-3253938" y="-4029745"/>
                <a:ext cx="2650742" cy="5293770"/>
                <a:chOff x="12443791" y="79322"/>
                <a:chExt cx="3267178" cy="6524851"/>
              </a:xfrm>
            </p:grpSpPr>
            <p:sp>
              <p:nvSpPr>
                <p:cNvPr id="314" name="AutoShape 4">
                  <a:extLst>
                    <a:ext uri="{FF2B5EF4-FFF2-40B4-BE49-F238E27FC236}">
                      <a16:creationId xmlns:a16="http://schemas.microsoft.com/office/drawing/2014/main" id="{AA21E51D-EFAA-44FC-BEBF-C407AD5D7043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2443791" y="88828"/>
                  <a:ext cx="3267178" cy="6515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47EB7026-A017-475C-BEDE-F0850E55C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2800" y="98333"/>
                  <a:ext cx="3219652" cy="6488186"/>
                </a:xfrm>
                <a:custGeom>
                  <a:avLst/>
                  <a:gdLst>
                    <a:gd name="connsiteX0" fmla="*/ 614746 w 3763964"/>
                    <a:gd name="connsiteY0" fmla="*/ 0 h 7585075"/>
                    <a:gd name="connsiteX1" fmla="*/ 3138434 w 3763964"/>
                    <a:gd name="connsiteY1" fmla="*/ 0 h 7585075"/>
                    <a:gd name="connsiteX2" fmla="*/ 3763964 w 3763964"/>
                    <a:gd name="connsiteY2" fmla="*/ 610663 h 7585075"/>
                    <a:gd name="connsiteX3" fmla="*/ 3763964 w 3763964"/>
                    <a:gd name="connsiteY3" fmla="*/ 6974412 h 7585075"/>
                    <a:gd name="connsiteX4" fmla="*/ 3138434 w 3763964"/>
                    <a:gd name="connsiteY4" fmla="*/ 7585075 h 7585075"/>
                    <a:gd name="connsiteX5" fmla="*/ 614746 w 3763964"/>
                    <a:gd name="connsiteY5" fmla="*/ 7585075 h 7585075"/>
                    <a:gd name="connsiteX6" fmla="*/ 0 w 3763964"/>
                    <a:gd name="connsiteY6" fmla="*/ 6974412 h 7585075"/>
                    <a:gd name="connsiteX7" fmla="*/ 0 w 3763964"/>
                    <a:gd name="connsiteY7" fmla="*/ 610663 h 7585075"/>
                    <a:gd name="connsiteX8" fmla="*/ 614746 w 3763964"/>
                    <a:gd name="connsiteY8" fmla="*/ 0 h 7585075"/>
                    <a:gd name="connsiteX9" fmla="*/ 193676 w 3763964"/>
                    <a:gd name="connsiteY9" fmla="*/ 814388 h 7585075"/>
                    <a:gd name="connsiteX10" fmla="*/ 193676 w 3763964"/>
                    <a:gd name="connsiteY10" fmla="*/ 6707188 h 7585075"/>
                    <a:gd name="connsiteX11" fmla="*/ 3559176 w 3763964"/>
                    <a:gd name="connsiteY11" fmla="*/ 6707188 h 7585075"/>
                    <a:gd name="connsiteX12" fmla="*/ 3559176 w 3763964"/>
                    <a:gd name="connsiteY12" fmla="*/ 814388 h 7585075"/>
                    <a:gd name="connsiteX13" fmla="*/ 193676 w 3763964"/>
                    <a:gd name="connsiteY13" fmla="*/ 814388 h 7585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63964" h="7585075">
                      <a:moveTo>
                        <a:pt x="614746" y="0"/>
                      </a:moveTo>
                      <a:cubicBezTo>
                        <a:pt x="3138434" y="0"/>
                        <a:pt x="3138434" y="0"/>
                        <a:pt x="3138434" y="0"/>
                      </a:cubicBezTo>
                      <a:cubicBezTo>
                        <a:pt x="3483554" y="0"/>
                        <a:pt x="3763964" y="267835"/>
                        <a:pt x="3763964" y="610663"/>
                      </a:cubicBezTo>
                      <a:cubicBezTo>
                        <a:pt x="3763964" y="6974412"/>
                        <a:pt x="3763964" y="6974412"/>
                        <a:pt x="3763964" y="6974412"/>
                      </a:cubicBezTo>
                      <a:cubicBezTo>
                        <a:pt x="3763964" y="7306527"/>
                        <a:pt x="3483554" y="7585075"/>
                        <a:pt x="3138434" y="7585075"/>
                      </a:cubicBezTo>
                      <a:cubicBezTo>
                        <a:pt x="614746" y="7585075"/>
                        <a:pt x="614746" y="7585075"/>
                        <a:pt x="614746" y="7585075"/>
                      </a:cubicBezTo>
                      <a:cubicBezTo>
                        <a:pt x="269626" y="7585075"/>
                        <a:pt x="0" y="7306527"/>
                        <a:pt x="0" y="6974412"/>
                      </a:cubicBezTo>
                      <a:cubicBezTo>
                        <a:pt x="0" y="610663"/>
                        <a:pt x="0" y="610663"/>
                        <a:pt x="0" y="610663"/>
                      </a:cubicBezTo>
                      <a:cubicBezTo>
                        <a:pt x="0" y="267835"/>
                        <a:pt x="269626" y="0"/>
                        <a:pt x="614746" y="0"/>
                      </a:cubicBezTo>
                      <a:close/>
                      <a:moveTo>
                        <a:pt x="193676" y="814388"/>
                      </a:moveTo>
                      <a:lnTo>
                        <a:pt x="193676" y="6707188"/>
                      </a:lnTo>
                      <a:lnTo>
                        <a:pt x="3559176" y="6707188"/>
                      </a:lnTo>
                      <a:lnTo>
                        <a:pt x="3559176" y="814388"/>
                      </a:lnTo>
                      <a:lnTo>
                        <a:pt x="193676" y="814388"/>
                      </a:lnTo>
                      <a:close/>
                    </a:path>
                  </a:pathLst>
                </a:custGeom>
                <a:solidFill>
                  <a:srgbClr val="F6F6F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16" name="Freeform 7">
                  <a:extLst>
                    <a:ext uri="{FF2B5EF4-FFF2-40B4-BE49-F238E27FC236}">
                      <a16:creationId xmlns:a16="http://schemas.microsoft.com/office/drawing/2014/main" id="{1CCF1B0E-C1FB-4341-B53D-B391DB5648C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443791" y="79322"/>
                  <a:ext cx="3257673" cy="6524851"/>
                </a:xfrm>
                <a:custGeom>
                  <a:avLst/>
                  <a:gdLst>
                    <a:gd name="T0" fmla="*/ 293 w 353"/>
                    <a:gd name="T1" fmla="*/ 712 h 712"/>
                    <a:gd name="T2" fmla="*/ 59 w 353"/>
                    <a:gd name="T3" fmla="*/ 712 h 712"/>
                    <a:gd name="T4" fmla="*/ 0 w 353"/>
                    <a:gd name="T5" fmla="*/ 653 h 712"/>
                    <a:gd name="T6" fmla="*/ 0 w 353"/>
                    <a:gd name="T7" fmla="*/ 59 h 712"/>
                    <a:gd name="T8" fmla="*/ 59 w 353"/>
                    <a:gd name="T9" fmla="*/ 0 h 712"/>
                    <a:gd name="T10" fmla="*/ 293 w 353"/>
                    <a:gd name="T11" fmla="*/ 0 h 712"/>
                    <a:gd name="T12" fmla="*/ 353 w 353"/>
                    <a:gd name="T13" fmla="*/ 59 h 712"/>
                    <a:gd name="T14" fmla="*/ 353 w 353"/>
                    <a:gd name="T15" fmla="*/ 653 h 712"/>
                    <a:gd name="T16" fmla="*/ 293 w 353"/>
                    <a:gd name="T17" fmla="*/ 712 h 712"/>
                    <a:gd name="T18" fmla="*/ 59 w 353"/>
                    <a:gd name="T19" fmla="*/ 4 h 712"/>
                    <a:gd name="T20" fmla="*/ 4 w 353"/>
                    <a:gd name="T21" fmla="*/ 59 h 712"/>
                    <a:gd name="T22" fmla="*/ 4 w 353"/>
                    <a:gd name="T23" fmla="*/ 653 h 712"/>
                    <a:gd name="T24" fmla="*/ 59 w 353"/>
                    <a:gd name="T25" fmla="*/ 708 h 712"/>
                    <a:gd name="T26" fmla="*/ 293 w 353"/>
                    <a:gd name="T27" fmla="*/ 708 h 712"/>
                    <a:gd name="T28" fmla="*/ 349 w 353"/>
                    <a:gd name="T29" fmla="*/ 653 h 712"/>
                    <a:gd name="T30" fmla="*/ 349 w 353"/>
                    <a:gd name="T31" fmla="*/ 59 h 712"/>
                    <a:gd name="T32" fmla="*/ 293 w 353"/>
                    <a:gd name="T33" fmla="*/ 4 h 712"/>
                    <a:gd name="T34" fmla="*/ 59 w 353"/>
                    <a:gd name="T35" fmla="*/ 4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53" h="712">
                      <a:moveTo>
                        <a:pt x="293" y="712"/>
                      </a:moveTo>
                      <a:cubicBezTo>
                        <a:pt x="59" y="712"/>
                        <a:pt x="59" y="712"/>
                        <a:pt x="59" y="712"/>
                      </a:cubicBezTo>
                      <a:cubicBezTo>
                        <a:pt x="26" y="712"/>
                        <a:pt x="0" y="685"/>
                        <a:pt x="0" y="653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26"/>
                        <a:pt x="26" y="0"/>
                        <a:pt x="59" y="0"/>
                      </a:cubicBezTo>
                      <a:cubicBezTo>
                        <a:pt x="293" y="0"/>
                        <a:pt x="293" y="0"/>
                        <a:pt x="293" y="0"/>
                      </a:cubicBezTo>
                      <a:cubicBezTo>
                        <a:pt x="326" y="0"/>
                        <a:pt x="353" y="26"/>
                        <a:pt x="353" y="59"/>
                      </a:cubicBezTo>
                      <a:cubicBezTo>
                        <a:pt x="353" y="653"/>
                        <a:pt x="353" y="653"/>
                        <a:pt x="353" y="653"/>
                      </a:cubicBezTo>
                      <a:cubicBezTo>
                        <a:pt x="353" y="685"/>
                        <a:pt x="326" y="712"/>
                        <a:pt x="293" y="712"/>
                      </a:cubicBezTo>
                      <a:close/>
                      <a:moveTo>
                        <a:pt x="59" y="4"/>
                      </a:moveTo>
                      <a:cubicBezTo>
                        <a:pt x="29" y="4"/>
                        <a:pt x="4" y="28"/>
                        <a:pt x="4" y="59"/>
                      </a:cubicBezTo>
                      <a:cubicBezTo>
                        <a:pt x="4" y="653"/>
                        <a:pt x="4" y="653"/>
                        <a:pt x="4" y="653"/>
                      </a:cubicBezTo>
                      <a:cubicBezTo>
                        <a:pt x="4" y="683"/>
                        <a:pt x="29" y="708"/>
                        <a:pt x="59" y="708"/>
                      </a:cubicBezTo>
                      <a:cubicBezTo>
                        <a:pt x="293" y="708"/>
                        <a:pt x="293" y="708"/>
                        <a:pt x="293" y="708"/>
                      </a:cubicBezTo>
                      <a:cubicBezTo>
                        <a:pt x="324" y="708"/>
                        <a:pt x="349" y="683"/>
                        <a:pt x="349" y="653"/>
                      </a:cubicBezTo>
                      <a:cubicBezTo>
                        <a:pt x="349" y="59"/>
                        <a:pt x="349" y="59"/>
                        <a:pt x="349" y="59"/>
                      </a:cubicBezTo>
                      <a:cubicBezTo>
                        <a:pt x="349" y="28"/>
                        <a:pt x="324" y="4"/>
                        <a:pt x="293" y="4"/>
                      </a:cubicBezTo>
                      <a:lnTo>
                        <a:pt x="59" y="4"/>
                      </a:lnTo>
                      <a:close/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7" name="Freeform 8">
                  <a:extLst>
                    <a:ext uri="{FF2B5EF4-FFF2-40B4-BE49-F238E27FC236}">
                      <a16:creationId xmlns:a16="http://schemas.microsoft.com/office/drawing/2014/main" id="{A29785FE-5591-4B08-9F25-1A0C65F859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27034" y="437815"/>
                  <a:ext cx="664028" cy="54317"/>
                </a:xfrm>
                <a:custGeom>
                  <a:avLst/>
                  <a:gdLst>
                    <a:gd name="T0" fmla="*/ 69 w 72"/>
                    <a:gd name="T1" fmla="*/ 6 h 6"/>
                    <a:gd name="T2" fmla="*/ 4 w 72"/>
                    <a:gd name="T3" fmla="*/ 6 h 6"/>
                    <a:gd name="T4" fmla="*/ 0 w 72"/>
                    <a:gd name="T5" fmla="*/ 3 h 6"/>
                    <a:gd name="T6" fmla="*/ 4 w 72"/>
                    <a:gd name="T7" fmla="*/ 0 h 6"/>
                    <a:gd name="T8" fmla="*/ 69 w 72"/>
                    <a:gd name="T9" fmla="*/ 0 h 6"/>
                    <a:gd name="T10" fmla="*/ 72 w 72"/>
                    <a:gd name="T11" fmla="*/ 3 h 6"/>
                    <a:gd name="T12" fmla="*/ 69 w 72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6">
                      <a:moveTo>
                        <a:pt x="69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1" y="0"/>
                        <a:pt x="72" y="1"/>
                        <a:pt x="72" y="3"/>
                      </a:cubicBezTo>
                      <a:cubicBezTo>
                        <a:pt x="72" y="5"/>
                        <a:pt x="71" y="6"/>
                        <a:pt x="69" y="6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8" name="Oval 9">
                  <a:extLst>
                    <a:ext uri="{FF2B5EF4-FFF2-40B4-BE49-F238E27FC236}">
                      <a16:creationId xmlns:a16="http://schemas.microsoft.com/office/drawing/2014/main" id="{72E1F4A6-FAAC-4E8E-9769-2C5F1FD19B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27521" y="5963230"/>
                  <a:ext cx="471202" cy="467128"/>
                </a:xfrm>
                <a:prstGeom prst="ellipse">
                  <a:avLst/>
                </a:pr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9" name="Freeform 10">
                  <a:extLst>
                    <a:ext uri="{FF2B5EF4-FFF2-40B4-BE49-F238E27FC236}">
                      <a16:creationId xmlns:a16="http://schemas.microsoft.com/office/drawing/2014/main" id="{252AEC21-0F04-4D86-8A15-BE98510B4A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37027" y="6266048"/>
                  <a:ext cx="286524" cy="164310"/>
                </a:xfrm>
                <a:custGeom>
                  <a:avLst/>
                  <a:gdLst>
                    <a:gd name="T0" fmla="*/ 0 w 31"/>
                    <a:gd name="T1" fmla="*/ 0 h 18"/>
                    <a:gd name="T2" fmla="*/ 17 w 31"/>
                    <a:gd name="T3" fmla="*/ 17 h 18"/>
                    <a:gd name="T4" fmla="*/ 25 w 31"/>
                    <a:gd name="T5" fmla="*/ 18 h 18"/>
                    <a:gd name="T6" fmla="*/ 31 w 31"/>
                    <a:gd name="T7" fmla="*/ 18 h 18"/>
                    <a:gd name="T8" fmla="*/ 25 w 31"/>
                    <a:gd name="T9" fmla="*/ 18 h 18"/>
                    <a:gd name="T10" fmla="*/ 1 w 31"/>
                    <a:gd name="T11" fmla="*/ 1 h 18"/>
                    <a:gd name="T12" fmla="*/ 0 w 31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8">
                      <a:moveTo>
                        <a:pt x="0" y="0"/>
                      </a:moveTo>
                      <a:cubicBezTo>
                        <a:pt x="3" y="8"/>
                        <a:pt x="9" y="15"/>
                        <a:pt x="17" y="17"/>
                      </a:cubicBezTo>
                      <a:cubicBezTo>
                        <a:pt x="19" y="18"/>
                        <a:pt x="22" y="18"/>
                        <a:pt x="25" y="18"/>
                      </a:cubicBezTo>
                      <a:cubicBezTo>
                        <a:pt x="27" y="18"/>
                        <a:pt x="29" y="18"/>
                        <a:pt x="31" y="18"/>
                      </a:cubicBezTo>
                      <a:cubicBezTo>
                        <a:pt x="29" y="18"/>
                        <a:pt x="27" y="18"/>
                        <a:pt x="25" y="18"/>
                      </a:cubicBezTo>
                      <a:cubicBezTo>
                        <a:pt x="14" y="18"/>
                        <a:pt x="4" y="1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D9D9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0" name="Freeform 11">
                  <a:extLst>
                    <a:ext uri="{FF2B5EF4-FFF2-40B4-BE49-F238E27FC236}">
                      <a16:creationId xmlns:a16="http://schemas.microsoft.com/office/drawing/2014/main" id="{F5AF7DBD-A8C5-41ED-A6A7-96C5E3637C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46532" y="6100381"/>
                  <a:ext cx="461696" cy="329977"/>
                </a:xfrm>
                <a:custGeom>
                  <a:avLst/>
                  <a:gdLst>
                    <a:gd name="T0" fmla="*/ 47 w 50"/>
                    <a:gd name="T1" fmla="*/ 0 h 36"/>
                    <a:gd name="T2" fmla="*/ 47 w 50"/>
                    <a:gd name="T3" fmla="*/ 15 h 36"/>
                    <a:gd name="T4" fmla="*/ 22 w 50"/>
                    <a:gd name="T5" fmla="*/ 33 h 36"/>
                    <a:gd name="T6" fmla="*/ 14 w 50"/>
                    <a:gd name="T7" fmla="*/ 32 h 36"/>
                    <a:gd name="T8" fmla="*/ 0 w 50"/>
                    <a:gd name="T9" fmla="*/ 19 h 36"/>
                    <a:gd name="T10" fmla="*/ 24 w 50"/>
                    <a:gd name="T11" fmla="*/ 36 h 36"/>
                    <a:gd name="T12" fmla="*/ 30 w 50"/>
                    <a:gd name="T13" fmla="*/ 36 h 36"/>
                    <a:gd name="T14" fmla="*/ 48 w 50"/>
                    <a:gd name="T15" fmla="*/ 19 h 36"/>
                    <a:gd name="T16" fmla="*/ 47 w 50"/>
                    <a:gd name="T1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0" h="36">
                      <a:moveTo>
                        <a:pt x="47" y="0"/>
                      </a:moveTo>
                      <a:cubicBezTo>
                        <a:pt x="48" y="5"/>
                        <a:pt x="48" y="10"/>
                        <a:pt x="47" y="15"/>
                      </a:cubicBezTo>
                      <a:cubicBezTo>
                        <a:pt x="43" y="26"/>
                        <a:pt x="33" y="33"/>
                        <a:pt x="22" y="33"/>
                      </a:cubicBezTo>
                      <a:cubicBezTo>
                        <a:pt x="20" y="33"/>
                        <a:pt x="17" y="32"/>
                        <a:pt x="14" y="32"/>
                      </a:cubicBezTo>
                      <a:cubicBezTo>
                        <a:pt x="8" y="29"/>
                        <a:pt x="3" y="25"/>
                        <a:pt x="0" y="19"/>
                      </a:cubicBezTo>
                      <a:cubicBezTo>
                        <a:pt x="3" y="29"/>
                        <a:pt x="13" y="36"/>
                        <a:pt x="24" y="36"/>
                      </a:cubicBezTo>
                      <a:cubicBezTo>
                        <a:pt x="26" y="36"/>
                        <a:pt x="28" y="36"/>
                        <a:pt x="30" y="36"/>
                      </a:cubicBezTo>
                      <a:cubicBezTo>
                        <a:pt x="38" y="34"/>
                        <a:pt x="45" y="27"/>
                        <a:pt x="48" y="19"/>
                      </a:cubicBezTo>
                      <a:cubicBezTo>
                        <a:pt x="50" y="12"/>
                        <a:pt x="49" y="5"/>
                        <a:pt x="47" y="0"/>
                      </a:cubicBezTo>
                    </a:path>
                  </a:pathLst>
                </a:custGeom>
                <a:solidFill>
                  <a:srgbClr val="B0B0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5688C472-E5D3-4635-B1CF-4D2414521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1804" y="748782"/>
                  <a:ext cx="2961646" cy="5131615"/>
                </a:xfrm>
                <a:custGeom>
                  <a:avLst/>
                  <a:gdLst>
                    <a:gd name="connsiteX0" fmla="*/ 0 w 3462340"/>
                    <a:gd name="connsiteY0" fmla="*/ 0 h 5999163"/>
                    <a:gd name="connsiteX1" fmla="*/ 3462340 w 3462340"/>
                    <a:gd name="connsiteY1" fmla="*/ 0 h 5999163"/>
                    <a:gd name="connsiteX2" fmla="*/ 3462340 w 3462340"/>
                    <a:gd name="connsiteY2" fmla="*/ 5999163 h 5999163"/>
                    <a:gd name="connsiteX3" fmla="*/ 0 w 3462340"/>
                    <a:gd name="connsiteY3" fmla="*/ 5999163 h 5999163"/>
                    <a:gd name="connsiteX4" fmla="*/ 0 w 3462340"/>
                    <a:gd name="connsiteY4" fmla="*/ 0 h 5999163"/>
                    <a:gd name="connsiteX5" fmla="*/ 42864 w 3462340"/>
                    <a:gd name="connsiteY5" fmla="*/ 53975 h 5999163"/>
                    <a:gd name="connsiteX6" fmla="*/ 42864 w 3462340"/>
                    <a:gd name="connsiteY6" fmla="*/ 5946775 h 5999163"/>
                    <a:gd name="connsiteX7" fmla="*/ 3408364 w 3462340"/>
                    <a:gd name="connsiteY7" fmla="*/ 5946775 h 5999163"/>
                    <a:gd name="connsiteX8" fmla="*/ 3408364 w 3462340"/>
                    <a:gd name="connsiteY8" fmla="*/ 53975 h 5999163"/>
                    <a:gd name="connsiteX9" fmla="*/ 42864 w 3462340"/>
                    <a:gd name="connsiteY9" fmla="*/ 53975 h 5999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62340" h="5999163">
                      <a:moveTo>
                        <a:pt x="0" y="0"/>
                      </a:moveTo>
                      <a:lnTo>
                        <a:pt x="3462340" y="0"/>
                      </a:lnTo>
                      <a:lnTo>
                        <a:pt x="3462340" y="5999163"/>
                      </a:lnTo>
                      <a:lnTo>
                        <a:pt x="0" y="5999163"/>
                      </a:lnTo>
                      <a:lnTo>
                        <a:pt x="0" y="0"/>
                      </a:lnTo>
                      <a:close/>
                      <a:moveTo>
                        <a:pt x="42864" y="53975"/>
                      </a:moveTo>
                      <a:lnTo>
                        <a:pt x="42864" y="5946775"/>
                      </a:lnTo>
                      <a:lnTo>
                        <a:pt x="3408364" y="5946775"/>
                      </a:lnTo>
                      <a:lnTo>
                        <a:pt x="3408364" y="53975"/>
                      </a:lnTo>
                      <a:lnTo>
                        <a:pt x="42864" y="53975"/>
                      </a:ln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22" name="Rectangle 13">
                  <a:extLst>
                    <a:ext uri="{FF2B5EF4-FFF2-40B4-BE49-F238E27FC236}">
                      <a16:creationId xmlns:a16="http://schemas.microsoft.com/office/drawing/2014/main" id="{CA1A45E7-DB61-422E-A2E4-3C60F4D67B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1805" y="748782"/>
                  <a:ext cx="2961644" cy="5131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3" name="Rectangle 15">
                  <a:extLst>
                    <a:ext uri="{FF2B5EF4-FFF2-40B4-BE49-F238E27FC236}">
                      <a16:creationId xmlns:a16="http://schemas.microsoft.com/office/drawing/2014/main" id="{28799D07-92BD-4356-8004-67BB1905D1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28469" y="794951"/>
                  <a:ext cx="2878810" cy="5040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F1F444B9-CC98-4AA9-93D7-8DCE31CE3AC8}"/>
                </a:ext>
              </a:extLst>
            </p:cNvPr>
            <p:cNvSpPr/>
            <p:nvPr/>
          </p:nvSpPr>
          <p:spPr>
            <a:xfrm>
              <a:off x="4661419" y="5516727"/>
              <a:ext cx="901644" cy="540985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78AA5B58-FE8F-434A-9D15-B0CC0E607DC9}"/>
              </a:ext>
            </a:extLst>
          </p:cNvPr>
          <p:cNvGrpSpPr/>
          <p:nvPr/>
        </p:nvGrpSpPr>
        <p:grpSpPr>
          <a:xfrm>
            <a:off x="-3794158" y="4664378"/>
            <a:ext cx="1635595" cy="2592930"/>
            <a:chOff x="4774649" y="4664378"/>
            <a:chExt cx="1635595" cy="2592930"/>
          </a:xfrm>
        </p:grpSpPr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4E8F4CE9-2305-4059-9BBE-D6C2DFD698AB}"/>
                </a:ext>
              </a:extLst>
            </p:cNvPr>
            <p:cNvGrpSpPr/>
            <p:nvPr/>
          </p:nvGrpSpPr>
          <p:grpSpPr>
            <a:xfrm>
              <a:off x="5097132" y="6964160"/>
              <a:ext cx="399358" cy="293148"/>
              <a:chOff x="6291435" y="7327695"/>
              <a:chExt cx="352753" cy="258938"/>
            </a:xfrm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E1F9B294-CEF7-43F0-BBEB-9C5D6A818990}"/>
                  </a:ext>
                </a:extLst>
              </p:cNvPr>
              <p:cNvSpPr/>
              <p:nvPr/>
            </p:nvSpPr>
            <p:spPr>
              <a:xfrm>
                <a:off x="6293762" y="7331778"/>
                <a:ext cx="350426" cy="254855"/>
              </a:xfrm>
              <a:custGeom>
                <a:avLst/>
                <a:gdLst>
                  <a:gd name="connsiteX0" fmla="*/ 302405 w 350425"/>
                  <a:gd name="connsiteY0" fmla="*/ 122119 h 254854"/>
                  <a:gd name="connsiteX1" fmla="*/ 275008 w 350425"/>
                  <a:gd name="connsiteY1" fmla="*/ 173091 h 254854"/>
                  <a:gd name="connsiteX2" fmla="*/ 73991 w 350425"/>
                  <a:gd name="connsiteY2" fmla="*/ 204310 h 254854"/>
                  <a:gd name="connsiteX3" fmla="*/ 109034 w 350425"/>
                  <a:gd name="connsiteY3" fmla="*/ 118615 h 254854"/>
                  <a:gd name="connsiteX4" fmla="*/ 124962 w 350425"/>
                  <a:gd name="connsiteY4" fmla="*/ 111288 h 254854"/>
                  <a:gd name="connsiteX5" fmla="*/ 125599 w 350425"/>
                  <a:gd name="connsiteY5" fmla="*/ 110969 h 254854"/>
                  <a:gd name="connsiteX6" fmla="*/ 127192 w 350425"/>
                  <a:gd name="connsiteY6" fmla="*/ 110332 h 254854"/>
                  <a:gd name="connsiteX7" fmla="*/ 128467 w 350425"/>
                  <a:gd name="connsiteY7" fmla="*/ 109695 h 254854"/>
                  <a:gd name="connsiteX8" fmla="*/ 128467 w 350425"/>
                  <a:gd name="connsiteY8" fmla="*/ 109695 h 254854"/>
                  <a:gd name="connsiteX9" fmla="*/ 129104 w 350425"/>
                  <a:gd name="connsiteY9" fmla="*/ 109377 h 254854"/>
                  <a:gd name="connsiteX10" fmla="*/ 131652 w 350425"/>
                  <a:gd name="connsiteY10" fmla="*/ 108102 h 254854"/>
                  <a:gd name="connsiteX11" fmla="*/ 134838 w 350425"/>
                  <a:gd name="connsiteY11" fmla="*/ 106828 h 254854"/>
                  <a:gd name="connsiteX12" fmla="*/ 137386 w 350425"/>
                  <a:gd name="connsiteY12" fmla="*/ 105554 h 254854"/>
                  <a:gd name="connsiteX13" fmla="*/ 138024 w 350425"/>
                  <a:gd name="connsiteY13" fmla="*/ 105235 h 254854"/>
                  <a:gd name="connsiteX14" fmla="*/ 139935 w 350425"/>
                  <a:gd name="connsiteY14" fmla="*/ 104280 h 254854"/>
                  <a:gd name="connsiteX15" fmla="*/ 142165 w 350425"/>
                  <a:gd name="connsiteY15" fmla="*/ 103324 h 254854"/>
                  <a:gd name="connsiteX16" fmla="*/ 144395 w 350425"/>
                  <a:gd name="connsiteY16" fmla="*/ 102368 h 254854"/>
                  <a:gd name="connsiteX17" fmla="*/ 302405 w 350425"/>
                  <a:gd name="connsiteY17" fmla="*/ 122119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0425" h="254854">
                    <a:moveTo>
                      <a:pt x="302405" y="122119"/>
                    </a:moveTo>
                    <a:cubicBezTo>
                      <a:pt x="292529" y="141871"/>
                      <a:pt x="283291" y="158755"/>
                      <a:pt x="275008" y="173091"/>
                    </a:cubicBezTo>
                    <a:cubicBezTo>
                      <a:pt x="196003" y="307845"/>
                      <a:pt x="175296" y="214823"/>
                      <a:pt x="73991" y="204310"/>
                    </a:cubicBezTo>
                    <a:cubicBezTo>
                      <a:pt x="-35278" y="193160"/>
                      <a:pt x="61249" y="141234"/>
                      <a:pt x="109034" y="118615"/>
                    </a:cubicBezTo>
                    <a:cubicBezTo>
                      <a:pt x="115405" y="115748"/>
                      <a:pt x="121139" y="113199"/>
                      <a:pt x="124962" y="111288"/>
                    </a:cubicBezTo>
                    <a:cubicBezTo>
                      <a:pt x="125281" y="110969"/>
                      <a:pt x="125599" y="110969"/>
                      <a:pt x="125599" y="110969"/>
                    </a:cubicBezTo>
                    <a:cubicBezTo>
                      <a:pt x="126237" y="110651"/>
                      <a:pt x="126874" y="110332"/>
                      <a:pt x="127192" y="110332"/>
                    </a:cubicBezTo>
                    <a:cubicBezTo>
                      <a:pt x="127829" y="110014"/>
                      <a:pt x="128148" y="110014"/>
                      <a:pt x="128467" y="109695"/>
                    </a:cubicBezTo>
                    <a:lnTo>
                      <a:pt x="128467" y="109695"/>
                    </a:lnTo>
                    <a:cubicBezTo>
                      <a:pt x="128785" y="109377"/>
                      <a:pt x="129104" y="109377"/>
                      <a:pt x="129104" y="109377"/>
                    </a:cubicBezTo>
                    <a:cubicBezTo>
                      <a:pt x="131015" y="108421"/>
                      <a:pt x="131652" y="108102"/>
                      <a:pt x="131652" y="108102"/>
                    </a:cubicBezTo>
                    <a:cubicBezTo>
                      <a:pt x="131652" y="108102"/>
                      <a:pt x="132927" y="107465"/>
                      <a:pt x="134838" y="106828"/>
                    </a:cubicBezTo>
                    <a:cubicBezTo>
                      <a:pt x="135794" y="106510"/>
                      <a:pt x="136431" y="106191"/>
                      <a:pt x="137386" y="105554"/>
                    </a:cubicBezTo>
                    <a:cubicBezTo>
                      <a:pt x="137705" y="105554"/>
                      <a:pt x="137705" y="105235"/>
                      <a:pt x="138024" y="105235"/>
                    </a:cubicBezTo>
                    <a:cubicBezTo>
                      <a:pt x="138661" y="104917"/>
                      <a:pt x="139298" y="104598"/>
                      <a:pt x="139935" y="104280"/>
                    </a:cubicBezTo>
                    <a:cubicBezTo>
                      <a:pt x="140572" y="103961"/>
                      <a:pt x="141528" y="103643"/>
                      <a:pt x="142165" y="103324"/>
                    </a:cubicBezTo>
                    <a:cubicBezTo>
                      <a:pt x="142802" y="103005"/>
                      <a:pt x="143758" y="102687"/>
                      <a:pt x="144395" y="102368"/>
                    </a:cubicBezTo>
                    <a:cubicBezTo>
                      <a:pt x="247611" y="56494"/>
                      <a:pt x="392241" y="-58509"/>
                      <a:pt x="302405" y="122119"/>
                    </a:cubicBezTo>
                    <a:close/>
                  </a:path>
                </a:pathLst>
              </a:custGeom>
              <a:solidFill>
                <a:srgbClr val="FF81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02C2370D-AC18-4512-B4CC-DC6AEEBC0214}"/>
                  </a:ext>
                </a:extLst>
              </p:cNvPr>
              <p:cNvSpPr/>
              <p:nvPr/>
            </p:nvSpPr>
            <p:spPr>
              <a:xfrm>
                <a:off x="6291435" y="7327695"/>
                <a:ext cx="350426" cy="254855"/>
              </a:xfrm>
              <a:custGeom>
                <a:avLst/>
                <a:gdLst>
                  <a:gd name="connsiteX0" fmla="*/ 335952 w 350425"/>
                  <a:gd name="connsiteY0" fmla="*/ 35729 h 254854"/>
                  <a:gd name="connsiteX1" fmla="*/ 328944 w 350425"/>
                  <a:gd name="connsiteY1" fmla="*/ 26809 h 254854"/>
                  <a:gd name="connsiteX2" fmla="*/ 319068 w 350425"/>
                  <a:gd name="connsiteY2" fmla="*/ 23942 h 254854"/>
                  <a:gd name="connsiteX3" fmla="*/ 301547 w 350425"/>
                  <a:gd name="connsiteY3" fmla="*/ 26490 h 254854"/>
                  <a:gd name="connsiteX4" fmla="*/ 245798 w 350425"/>
                  <a:gd name="connsiteY4" fmla="*/ 52932 h 254854"/>
                  <a:gd name="connsiteX5" fmla="*/ 165837 w 350425"/>
                  <a:gd name="connsiteY5" fmla="*/ 97531 h 254854"/>
                  <a:gd name="connsiteX6" fmla="*/ 142900 w 350425"/>
                  <a:gd name="connsiteY6" fmla="*/ 108681 h 254854"/>
                  <a:gd name="connsiteX7" fmla="*/ 140988 w 350425"/>
                  <a:gd name="connsiteY7" fmla="*/ 109637 h 254854"/>
                  <a:gd name="connsiteX8" fmla="*/ 145130 w 350425"/>
                  <a:gd name="connsiteY8" fmla="*/ 107725 h 254854"/>
                  <a:gd name="connsiteX9" fmla="*/ 147360 w 350425"/>
                  <a:gd name="connsiteY9" fmla="*/ 106770 h 254854"/>
                  <a:gd name="connsiteX10" fmla="*/ 166155 w 350425"/>
                  <a:gd name="connsiteY10" fmla="*/ 97850 h 254854"/>
                  <a:gd name="connsiteX11" fmla="*/ 201517 w 350425"/>
                  <a:gd name="connsiteY11" fmla="*/ 79691 h 254854"/>
                  <a:gd name="connsiteX12" fmla="*/ 247390 w 350425"/>
                  <a:gd name="connsiteY12" fmla="*/ 56117 h 254854"/>
                  <a:gd name="connsiteX13" fmla="*/ 303140 w 350425"/>
                  <a:gd name="connsiteY13" fmla="*/ 33180 h 254854"/>
                  <a:gd name="connsiteX14" fmla="*/ 327033 w 350425"/>
                  <a:gd name="connsiteY14" fmla="*/ 38277 h 254854"/>
                  <a:gd name="connsiteX15" fmla="*/ 326714 w 350425"/>
                  <a:gd name="connsiteY15" fmla="*/ 52932 h 254854"/>
                  <a:gd name="connsiteX16" fmla="*/ 322254 w 350425"/>
                  <a:gd name="connsiteY16" fmla="*/ 69179 h 254854"/>
                  <a:gd name="connsiteX17" fmla="*/ 308237 w 350425"/>
                  <a:gd name="connsiteY17" fmla="*/ 101673 h 254854"/>
                  <a:gd name="connsiteX18" fmla="*/ 291671 w 350425"/>
                  <a:gd name="connsiteY18" fmla="*/ 134166 h 254854"/>
                  <a:gd name="connsiteX19" fmla="*/ 268734 w 350425"/>
                  <a:gd name="connsiteY19" fmla="*/ 175262 h 254854"/>
                  <a:gd name="connsiteX20" fmla="*/ 254080 w 350425"/>
                  <a:gd name="connsiteY20" fmla="*/ 198199 h 254854"/>
                  <a:gd name="connsiteX21" fmla="*/ 231143 w 350425"/>
                  <a:gd name="connsiteY21" fmla="*/ 226233 h 254854"/>
                  <a:gd name="connsiteX22" fmla="*/ 203109 w 350425"/>
                  <a:gd name="connsiteY22" fmla="*/ 241524 h 254854"/>
                  <a:gd name="connsiteX23" fmla="*/ 170934 w 350425"/>
                  <a:gd name="connsiteY23" fmla="*/ 234516 h 254854"/>
                  <a:gd name="connsiteX24" fmla="*/ 138121 w 350425"/>
                  <a:gd name="connsiteY24" fmla="*/ 219862 h 254854"/>
                  <a:gd name="connsiteX25" fmla="*/ 104353 w 350425"/>
                  <a:gd name="connsiteY25" fmla="*/ 208712 h 254854"/>
                  <a:gd name="connsiteX26" fmla="*/ 87150 w 350425"/>
                  <a:gd name="connsiteY26" fmla="*/ 205526 h 254854"/>
                  <a:gd name="connsiteX27" fmla="*/ 70585 w 350425"/>
                  <a:gd name="connsiteY27" fmla="*/ 203933 h 254854"/>
                  <a:gd name="connsiteX28" fmla="*/ 40639 w 350425"/>
                  <a:gd name="connsiteY28" fmla="*/ 198199 h 254854"/>
                  <a:gd name="connsiteX29" fmla="*/ 29489 w 350425"/>
                  <a:gd name="connsiteY29" fmla="*/ 190872 h 254854"/>
                  <a:gd name="connsiteX30" fmla="*/ 29808 w 350425"/>
                  <a:gd name="connsiteY30" fmla="*/ 179085 h 254854"/>
                  <a:gd name="connsiteX31" fmla="*/ 47648 w 350425"/>
                  <a:gd name="connsiteY31" fmla="*/ 159971 h 254854"/>
                  <a:gd name="connsiteX32" fmla="*/ 67718 w 350425"/>
                  <a:gd name="connsiteY32" fmla="*/ 146272 h 254854"/>
                  <a:gd name="connsiteX33" fmla="*/ 102760 w 350425"/>
                  <a:gd name="connsiteY33" fmla="*/ 127158 h 254854"/>
                  <a:gd name="connsiteX34" fmla="*/ 111362 w 350425"/>
                  <a:gd name="connsiteY34" fmla="*/ 123017 h 254854"/>
                  <a:gd name="connsiteX35" fmla="*/ 129520 w 350425"/>
                  <a:gd name="connsiteY35" fmla="*/ 114734 h 254854"/>
                  <a:gd name="connsiteX36" fmla="*/ 130794 w 350425"/>
                  <a:gd name="connsiteY36" fmla="*/ 114097 h 254854"/>
                  <a:gd name="connsiteX37" fmla="*/ 131431 w 350425"/>
                  <a:gd name="connsiteY37" fmla="*/ 113778 h 254854"/>
                  <a:gd name="connsiteX38" fmla="*/ 130794 w 350425"/>
                  <a:gd name="connsiteY38" fmla="*/ 114097 h 254854"/>
                  <a:gd name="connsiteX39" fmla="*/ 127609 w 350425"/>
                  <a:gd name="connsiteY39" fmla="*/ 115371 h 254854"/>
                  <a:gd name="connsiteX40" fmla="*/ 126971 w 350425"/>
                  <a:gd name="connsiteY40" fmla="*/ 115690 h 254854"/>
                  <a:gd name="connsiteX41" fmla="*/ 110724 w 350425"/>
                  <a:gd name="connsiteY41" fmla="*/ 123017 h 254854"/>
                  <a:gd name="connsiteX42" fmla="*/ 102442 w 350425"/>
                  <a:gd name="connsiteY42" fmla="*/ 126840 h 254854"/>
                  <a:gd name="connsiteX43" fmla="*/ 67080 w 350425"/>
                  <a:gd name="connsiteY43" fmla="*/ 145317 h 254854"/>
                  <a:gd name="connsiteX44" fmla="*/ 46374 w 350425"/>
                  <a:gd name="connsiteY44" fmla="*/ 158378 h 254854"/>
                  <a:gd name="connsiteX45" fmla="*/ 26622 w 350425"/>
                  <a:gd name="connsiteY45" fmla="*/ 177810 h 254854"/>
                  <a:gd name="connsiteX46" fmla="*/ 25667 w 350425"/>
                  <a:gd name="connsiteY46" fmla="*/ 193420 h 254854"/>
                  <a:gd name="connsiteX47" fmla="*/ 38409 w 350425"/>
                  <a:gd name="connsiteY47" fmla="*/ 203614 h 254854"/>
                  <a:gd name="connsiteX48" fmla="*/ 69629 w 350425"/>
                  <a:gd name="connsiteY48" fmla="*/ 211579 h 254854"/>
                  <a:gd name="connsiteX49" fmla="*/ 85876 w 350425"/>
                  <a:gd name="connsiteY49" fmla="*/ 214127 h 254854"/>
                  <a:gd name="connsiteX50" fmla="*/ 101804 w 350425"/>
                  <a:gd name="connsiteY50" fmla="*/ 217950 h 254854"/>
                  <a:gd name="connsiteX51" fmla="*/ 133343 w 350425"/>
                  <a:gd name="connsiteY51" fmla="*/ 230693 h 254854"/>
                  <a:gd name="connsiteX52" fmla="*/ 165518 w 350425"/>
                  <a:gd name="connsiteY52" fmla="*/ 247258 h 254854"/>
                  <a:gd name="connsiteX53" fmla="*/ 204384 w 350425"/>
                  <a:gd name="connsiteY53" fmla="*/ 256816 h 254854"/>
                  <a:gd name="connsiteX54" fmla="*/ 225091 w 350425"/>
                  <a:gd name="connsiteY54" fmla="*/ 250444 h 254854"/>
                  <a:gd name="connsiteX55" fmla="*/ 241656 w 350425"/>
                  <a:gd name="connsiteY55" fmla="*/ 238020 h 254854"/>
                  <a:gd name="connsiteX56" fmla="*/ 267142 w 350425"/>
                  <a:gd name="connsiteY56" fmla="*/ 207756 h 254854"/>
                  <a:gd name="connsiteX57" fmla="*/ 285300 w 350425"/>
                  <a:gd name="connsiteY57" fmla="*/ 178766 h 254854"/>
                  <a:gd name="connsiteX58" fmla="*/ 305051 w 350425"/>
                  <a:gd name="connsiteY58" fmla="*/ 141494 h 254854"/>
                  <a:gd name="connsiteX59" fmla="*/ 333085 w 350425"/>
                  <a:gd name="connsiteY59" fmla="*/ 73001 h 254854"/>
                  <a:gd name="connsiteX60" fmla="*/ 336908 w 350425"/>
                  <a:gd name="connsiteY60" fmla="*/ 54843 h 254854"/>
                  <a:gd name="connsiteX61" fmla="*/ 335952 w 350425"/>
                  <a:gd name="connsiteY61" fmla="*/ 35729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50425" h="254854">
                    <a:moveTo>
                      <a:pt x="335952" y="35729"/>
                    </a:moveTo>
                    <a:cubicBezTo>
                      <a:pt x="334678" y="32543"/>
                      <a:pt x="332448" y="29039"/>
                      <a:pt x="328944" y="26809"/>
                    </a:cubicBezTo>
                    <a:cubicBezTo>
                      <a:pt x="325758" y="24579"/>
                      <a:pt x="322254" y="23942"/>
                      <a:pt x="319068" y="23942"/>
                    </a:cubicBezTo>
                    <a:cubicBezTo>
                      <a:pt x="312697" y="23623"/>
                      <a:pt x="306963" y="24897"/>
                      <a:pt x="301547" y="26490"/>
                    </a:cubicBezTo>
                    <a:cubicBezTo>
                      <a:pt x="280203" y="33499"/>
                      <a:pt x="262363" y="44012"/>
                      <a:pt x="245798" y="52932"/>
                    </a:cubicBezTo>
                    <a:cubicBezTo>
                      <a:pt x="212985" y="71727"/>
                      <a:pt x="185907" y="87655"/>
                      <a:pt x="165837" y="97531"/>
                    </a:cubicBezTo>
                    <a:cubicBezTo>
                      <a:pt x="155961" y="102628"/>
                      <a:pt x="148316" y="106133"/>
                      <a:pt x="142900" y="108681"/>
                    </a:cubicBezTo>
                    <a:cubicBezTo>
                      <a:pt x="142263" y="109000"/>
                      <a:pt x="141626" y="109318"/>
                      <a:pt x="140988" y="109637"/>
                    </a:cubicBezTo>
                    <a:cubicBezTo>
                      <a:pt x="142263" y="109000"/>
                      <a:pt x="143537" y="108362"/>
                      <a:pt x="145130" y="107725"/>
                    </a:cubicBezTo>
                    <a:cubicBezTo>
                      <a:pt x="145767" y="107407"/>
                      <a:pt x="146723" y="107088"/>
                      <a:pt x="147360" y="106770"/>
                    </a:cubicBezTo>
                    <a:cubicBezTo>
                      <a:pt x="152457" y="104540"/>
                      <a:pt x="158510" y="101673"/>
                      <a:pt x="166155" y="97850"/>
                    </a:cubicBezTo>
                    <a:cubicBezTo>
                      <a:pt x="176031" y="93071"/>
                      <a:pt x="187818" y="86700"/>
                      <a:pt x="201517" y="79691"/>
                    </a:cubicBezTo>
                    <a:cubicBezTo>
                      <a:pt x="215215" y="72683"/>
                      <a:pt x="230506" y="64400"/>
                      <a:pt x="247390" y="56117"/>
                    </a:cubicBezTo>
                    <a:cubicBezTo>
                      <a:pt x="264275" y="48153"/>
                      <a:pt x="282752" y="38596"/>
                      <a:pt x="303140" y="33180"/>
                    </a:cubicBezTo>
                    <a:cubicBezTo>
                      <a:pt x="313016" y="30632"/>
                      <a:pt x="325440" y="30313"/>
                      <a:pt x="327033" y="38277"/>
                    </a:cubicBezTo>
                    <a:cubicBezTo>
                      <a:pt x="328307" y="42419"/>
                      <a:pt x="327670" y="47834"/>
                      <a:pt x="326714" y="52932"/>
                    </a:cubicBezTo>
                    <a:cubicBezTo>
                      <a:pt x="325758" y="58347"/>
                      <a:pt x="324165" y="63763"/>
                      <a:pt x="322254" y="69179"/>
                    </a:cubicBezTo>
                    <a:cubicBezTo>
                      <a:pt x="318431" y="80010"/>
                      <a:pt x="313653" y="90841"/>
                      <a:pt x="308237" y="101673"/>
                    </a:cubicBezTo>
                    <a:cubicBezTo>
                      <a:pt x="303140" y="112504"/>
                      <a:pt x="297406" y="123335"/>
                      <a:pt x="291671" y="134166"/>
                    </a:cubicBezTo>
                    <a:cubicBezTo>
                      <a:pt x="284344" y="147865"/>
                      <a:pt x="276699" y="161882"/>
                      <a:pt x="268734" y="175262"/>
                    </a:cubicBezTo>
                    <a:cubicBezTo>
                      <a:pt x="263956" y="182908"/>
                      <a:pt x="259177" y="190553"/>
                      <a:pt x="254080" y="198199"/>
                    </a:cubicBezTo>
                    <a:cubicBezTo>
                      <a:pt x="247072" y="208393"/>
                      <a:pt x="239745" y="217950"/>
                      <a:pt x="231143" y="226233"/>
                    </a:cubicBezTo>
                    <a:cubicBezTo>
                      <a:pt x="222861" y="234197"/>
                      <a:pt x="213304" y="240250"/>
                      <a:pt x="203109" y="241524"/>
                    </a:cubicBezTo>
                    <a:cubicBezTo>
                      <a:pt x="192915" y="242799"/>
                      <a:pt x="182084" y="239294"/>
                      <a:pt x="170934" y="234516"/>
                    </a:cubicBezTo>
                    <a:cubicBezTo>
                      <a:pt x="160103" y="230056"/>
                      <a:pt x="149271" y="224640"/>
                      <a:pt x="138121" y="219862"/>
                    </a:cubicBezTo>
                    <a:cubicBezTo>
                      <a:pt x="126971" y="215083"/>
                      <a:pt x="115503" y="211260"/>
                      <a:pt x="104353" y="208712"/>
                    </a:cubicBezTo>
                    <a:cubicBezTo>
                      <a:pt x="98619" y="207437"/>
                      <a:pt x="92885" y="206482"/>
                      <a:pt x="87150" y="205526"/>
                    </a:cubicBezTo>
                    <a:cubicBezTo>
                      <a:pt x="81735" y="204889"/>
                      <a:pt x="76000" y="204252"/>
                      <a:pt x="70585" y="203933"/>
                    </a:cubicBezTo>
                    <a:cubicBezTo>
                      <a:pt x="60072" y="202977"/>
                      <a:pt x="49559" y="201384"/>
                      <a:pt x="40639" y="198199"/>
                    </a:cubicBezTo>
                    <a:cubicBezTo>
                      <a:pt x="36179" y="196288"/>
                      <a:pt x="31719" y="194376"/>
                      <a:pt x="29489" y="190872"/>
                    </a:cubicBezTo>
                    <a:cubicBezTo>
                      <a:pt x="27259" y="187686"/>
                      <a:pt x="27578" y="183226"/>
                      <a:pt x="29808" y="179085"/>
                    </a:cubicBezTo>
                    <a:cubicBezTo>
                      <a:pt x="33949" y="171121"/>
                      <a:pt x="40958" y="165068"/>
                      <a:pt x="47648" y="159971"/>
                    </a:cubicBezTo>
                    <a:cubicBezTo>
                      <a:pt x="54338" y="154555"/>
                      <a:pt x="61346" y="150095"/>
                      <a:pt x="67718" y="146272"/>
                    </a:cubicBezTo>
                    <a:cubicBezTo>
                      <a:pt x="80779" y="138308"/>
                      <a:pt x="92885" y="131937"/>
                      <a:pt x="102760" y="127158"/>
                    </a:cubicBezTo>
                    <a:cubicBezTo>
                      <a:pt x="105946" y="125565"/>
                      <a:pt x="108813" y="124291"/>
                      <a:pt x="111362" y="123017"/>
                    </a:cubicBezTo>
                    <a:cubicBezTo>
                      <a:pt x="119326" y="119194"/>
                      <a:pt x="125697" y="116327"/>
                      <a:pt x="129520" y="114734"/>
                    </a:cubicBezTo>
                    <a:cubicBezTo>
                      <a:pt x="130157" y="114415"/>
                      <a:pt x="130476" y="114415"/>
                      <a:pt x="130794" y="114097"/>
                    </a:cubicBezTo>
                    <a:cubicBezTo>
                      <a:pt x="131113" y="113778"/>
                      <a:pt x="131431" y="113778"/>
                      <a:pt x="131431" y="113778"/>
                    </a:cubicBezTo>
                    <a:cubicBezTo>
                      <a:pt x="131113" y="113778"/>
                      <a:pt x="131113" y="113778"/>
                      <a:pt x="130794" y="114097"/>
                    </a:cubicBezTo>
                    <a:cubicBezTo>
                      <a:pt x="129839" y="114415"/>
                      <a:pt x="128883" y="115052"/>
                      <a:pt x="127609" y="115371"/>
                    </a:cubicBezTo>
                    <a:cubicBezTo>
                      <a:pt x="127290" y="115371"/>
                      <a:pt x="126971" y="115690"/>
                      <a:pt x="126971" y="115690"/>
                    </a:cubicBezTo>
                    <a:cubicBezTo>
                      <a:pt x="123149" y="117282"/>
                      <a:pt x="117414" y="119831"/>
                      <a:pt x="110724" y="123017"/>
                    </a:cubicBezTo>
                    <a:cubicBezTo>
                      <a:pt x="108176" y="124291"/>
                      <a:pt x="105309" y="125565"/>
                      <a:pt x="102442" y="126840"/>
                    </a:cubicBezTo>
                    <a:cubicBezTo>
                      <a:pt x="92566" y="131618"/>
                      <a:pt x="80460" y="137671"/>
                      <a:pt x="67080" y="145317"/>
                    </a:cubicBezTo>
                    <a:cubicBezTo>
                      <a:pt x="60391" y="149139"/>
                      <a:pt x="53382" y="153281"/>
                      <a:pt x="46374" y="158378"/>
                    </a:cubicBezTo>
                    <a:cubicBezTo>
                      <a:pt x="39365" y="163475"/>
                      <a:pt x="32038" y="169209"/>
                      <a:pt x="26622" y="177810"/>
                    </a:cubicBezTo>
                    <a:cubicBezTo>
                      <a:pt x="24074" y="181952"/>
                      <a:pt x="22481" y="188323"/>
                      <a:pt x="25667" y="193420"/>
                    </a:cubicBezTo>
                    <a:cubicBezTo>
                      <a:pt x="28534" y="198517"/>
                      <a:pt x="33631" y="201066"/>
                      <a:pt x="38409" y="203614"/>
                    </a:cubicBezTo>
                    <a:cubicBezTo>
                      <a:pt x="48285" y="207756"/>
                      <a:pt x="58798" y="209986"/>
                      <a:pt x="69629" y="211579"/>
                    </a:cubicBezTo>
                    <a:cubicBezTo>
                      <a:pt x="75045" y="212535"/>
                      <a:pt x="80460" y="213490"/>
                      <a:pt x="85876" y="214127"/>
                    </a:cubicBezTo>
                    <a:cubicBezTo>
                      <a:pt x="91292" y="215402"/>
                      <a:pt x="96389" y="216357"/>
                      <a:pt x="101804" y="217950"/>
                    </a:cubicBezTo>
                    <a:cubicBezTo>
                      <a:pt x="112317" y="221136"/>
                      <a:pt x="122830" y="225596"/>
                      <a:pt x="133343" y="230693"/>
                    </a:cubicBezTo>
                    <a:cubicBezTo>
                      <a:pt x="143856" y="235790"/>
                      <a:pt x="154050" y="241843"/>
                      <a:pt x="165518" y="247258"/>
                    </a:cubicBezTo>
                    <a:cubicBezTo>
                      <a:pt x="176668" y="252674"/>
                      <a:pt x="189729" y="257771"/>
                      <a:pt x="204384" y="256816"/>
                    </a:cubicBezTo>
                    <a:cubicBezTo>
                      <a:pt x="211711" y="256178"/>
                      <a:pt x="218719" y="253948"/>
                      <a:pt x="225091" y="250444"/>
                    </a:cubicBezTo>
                    <a:cubicBezTo>
                      <a:pt x="231143" y="246940"/>
                      <a:pt x="236878" y="242799"/>
                      <a:pt x="241656" y="238020"/>
                    </a:cubicBezTo>
                    <a:cubicBezTo>
                      <a:pt x="251532" y="228781"/>
                      <a:pt x="259815" y="218587"/>
                      <a:pt x="267142" y="207756"/>
                    </a:cubicBezTo>
                    <a:cubicBezTo>
                      <a:pt x="273513" y="198199"/>
                      <a:pt x="279566" y="188323"/>
                      <a:pt x="285300" y="178766"/>
                    </a:cubicBezTo>
                    <a:cubicBezTo>
                      <a:pt x="292309" y="166661"/>
                      <a:pt x="298999" y="154236"/>
                      <a:pt x="305051" y="141494"/>
                    </a:cubicBezTo>
                    <a:cubicBezTo>
                      <a:pt x="316201" y="119194"/>
                      <a:pt x="326395" y="96575"/>
                      <a:pt x="333085" y="73001"/>
                    </a:cubicBezTo>
                    <a:cubicBezTo>
                      <a:pt x="334678" y="66949"/>
                      <a:pt x="336271" y="61214"/>
                      <a:pt x="336908" y="54843"/>
                    </a:cubicBezTo>
                    <a:cubicBezTo>
                      <a:pt x="337864" y="49109"/>
                      <a:pt x="338501" y="42737"/>
                      <a:pt x="335952" y="35729"/>
                    </a:cubicBezTo>
                    <a:close/>
                  </a:path>
                </a:pathLst>
              </a:custGeom>
              <a:solidFill>
                <a:srgbClr val="FF47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BFD4CBC8-5936-4AF8-B3A5-072C13400D0E}"/>
                  </a:ext>
                </a:extLst>
              </p:cNvPr>
              <p:cNvGrpSpPr/>
              <p:nvPr/>
            </p:nvGrpSpPr>
            <p:grpSpPr>
              <a:xfrm>
                <a:off x="6359005" y="7387227"/>
                <a:ext cx="222998" cy="159284"/>
                <a:chOff x="6359005" y="7387227"/>
                <a:chExt cx="222998" cy="159284"/>
              </a:xfrm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AF3864C0-F3DD-4922-8D22-DF8EB0A6690E}"/>
                    </a:ext>
                  </a:extLst>
                </p:cNvPr>
                <p:cNvSpPr/>
                <p:nvPr/>
              </p:nvSpPr>
              <p:spPr>
                <a:xfrm>
                  <a:off x="6359005" y="7387227"/>
                  <a:ext cx="222998" cy="159284"/>
                </a:xfrm>
                <a:custGeom>
                  <a:avLst/>
                  <a:gdLst>
                    <a:gd name="connsiteX0" fmla="*/ 86161 w 222998"/>
                    <a:gd name="connsiteY0" fmla="*/ 72723 h 159284"/>
                    <a:gd name="connsiteX1" fmla="*/ 52711 w 222998"/>
                    <a:gd name="connsiteY1" fmla="*/ 127836 h 159284"/>
                    <a:gd name="connsiteX2" fmla="*/ 183961 w 222998"/>
                    <a:gd name="connsiteY2" fmla="*/ 80369 h 159284"/>
                    <a:gd name="connsiteX3" fmla="*/ 86161 w 222998"/>
                    <a:gd name="connsiteY3" fmla="*/ 72723 h 159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998" h="159284">
                      <a:moveTo>
                        <a:pt x="86161" y="72723"/>
                      </a:moveTo>
                      <a:cubicBezTo>
                        <a:pt x="86161" y="72723"/>
                        <a:pt x="-27887" y="119553"/>
                        <a:pt x="52711" y="127836"/>
                      </a:cubicBezTo>
                      <a:cubicBezTo>
                        <a:pt x="117062" y="134526"/>
                        <a:pt x="124707" y="199195"/>
                        <a:pt x="183961" y="80369"/>
                      </a:cubicBezTo>
                      <a:cubicBezTo>
                        <a:pt x="237799" y="-27944"/>
                        <a:pt x="145096" y="48512"/>
                        <a:pt x="86161" y="72723"/>
                      </a:cubicBezTo>
                      <a:close/>
                    </a:path>
                  </a:pathLst>
                </a:custGeom>
                <a:solidFill>
                  <a:srgbClr val="FF9A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A4219EC0-8343-4086-8822-CF94F7E3E5CD}"/>
                    </a:ext>
                  </a:extLst>
                </p:cNvPr>
                <p:cNvSpPr/>
                <p:nvPr/>
              </p:nvSpPr>
              <p:spPr>
                <a:xfrm>
                  <a:off x="6409486" y="7387227"/>
                  <a:ext cx="159284" cy="127427"/>
                </a:xfrm>
                <a:custGeom>
                  <a:avLst/>
                  <a:gdLst>
                    <a:gd name="connsiteX0" fmla="*/ 133480 w 159284"/>
                    <a:gd name="connsiteY0" fmla="*/ 80369 h 127427"/>
                    <a:gd name="connsiteX1" fmla="*/ 118189 w 159284"/>
                    <a:gd name="connsiteY1" fmla="*/ 109359 h 127427"/>
                    <a:gd name="connsiteX2" fmla="*/ 23893 w 159284"/>
                    <a:gd name="connsiteY2" fmla="*/ 78139 h 127427"/>
                    <a:gd name="connsiteX3" fmla="*/ 35998 w 159284"/>
                    <a:gd name="connsiteY3" fmla="*/ 72723 h 127427"/>
                    <a:gd name="connsiteX4" fmla="*/ 133480 w 159284"/>
                    <a:gd name="connsiteY4" fmla="*/ 80369 h 127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284" h="127427">
                      <a:moveTo>
                        <a:pt x="133480" y="80369"/>
                      </a:moveTo>
                      <a:cubicBezTo>
                        <a:pt x="127746" y="91519"/>
                        <a:pt x="122649" y="101076"/>
                        <a:pt x="118189" y="109359"/>
                      </a:cubicBezTo>
                      <a:cubicBezTo>
                        <a:pt x="85376" y="101394"/>
                        <a:pt x="53838" y="91200"/>
                        <a:pt x="23893" y="78139"/>
                      </a:cubicBezTo>
                      <a:cubicBezTo>
                        <a:pt x="30901" y="74953"/>
                        <a:pt x="35998" y="72723"/>
                        <a:pt x="35998" y="72723"/>
                      </a:cubicBezTo>
                      <a:cubicBezTo>
                        <a:pt x="94615" y="48512"/>
                        <a:pt x="187318" y="-27944"/>
                        <a:pt x="133480" y="80369"/>
                      </a:cubicBezTo>
                      <a:close/>
                    </a:path>
                  </a:pathLst>
                </a:custGeom>
                <a:solidFill>
                  <a:srgbClr val="BF73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2A74D54D-7FAE-40D5-9CA3-93C6BBDEF845}"/>
                  </a:ext>
                </a:extLst>
              </p:cNvPr>
              <p:cNvSpPr/>
              <p:nvPr/>
            </p:nvSpPr>
            <p:spPr>
              <a:xfrm>
                <a:off x="6379222" y="7336650"/>
                <a:ext cx="254855" cy="159284"/>
              </a:xfrm>
              <a:custGeom>
                <a:avLst/>
                <a:gdLst>
                  <a:gd name="connsiteX0" fmla="*/ 239245 w 254854"/>
                  <a:gd name="connsiteY0" fmla="*/ 44614 h 159284"/>
                  <a:gd name="connsiteX1" fmla="*/ 234785 w 254854"/>
                  <a:gd name="connsiteY1" fmla="*/ 60861 h 159284"/>
                  <a:gd name="connsiteX2" fmla="*/ 220768 w 254854"/>
                  <a:gd name="connsiteY2" fmla="*/ 93355 h 159284"/>
                  <a:gd name="connsiteX3" fmla="*/ 204203 w 254854"/>
                  <a:gd name="connsiteY3" fmla="*/ 125849 h 159284"/>
                  <a:gd name="connsiteX4" fmla="*/ 181266 w 254854"/>
                  <a:gd name="connsiteY4" fmla="*/ 166944 h 159284"/>
                  <a:gd name="connsiteX5" fmla="*/ 148453 w 254854"/>
                  <a:gd name="connsiteY5" fmla="*/ 159936 h 159284"/>
                  <a:gd name="connsiteX6" fmla="*/ 163744 w 254854"/>
                  <a:gd name="connsiteY6" fmla="*/ 130946 h 159284"/>
                  <a:gd name="connsiteX7" fmla="*/ 65944 w 254854"/>
                  <a:gd name="connsiteY7" fmla="*/ 123300 h 159284"/>
                  <a:gd name="connsiteX8" fmla="*/ 53838 w 254854"/>
                  <a:gd name="connsiteY8" fmla="*/ 128716 h 159284"/>
                  <a:gd name="connsiteX9" fmla="*/ 23893 w 254854"/>
                  <a:gd name="connsiteY9" fmla="*/ 114381 h 159284"/>
                  <a:gd name="connsiteX10" fmla="*/ 42051 w 254854"/>
                  <a:gd name="connsiteY10" fmla="*/ 106098 h 159284"/>
                  <a:gd name="connsiteX11" fmla="*/ 43325 w 254854"/>
                  <a:gd name="connsiteY11" fmla="*/ 105461 h 159284"/>
                  <a:gd name="connsiteX12" fmla="*/ 43962 w 254854"/>
                  <a:gd name="connsiteY12" fmla="*/ 105142 h 159284"/>
                  <a:gd name="connsiteX13" fmla="*/ 46511 w 254854"/>
                  <a:gd name="connsiteY13" fmla="*/ 103868 h 159284"/>
                  <a:gd name="connsiteX14" fmla="*/ 49697 w 254854"/>
                  <a:gd name="connsiteY14" fmla="*/ 102593 h 159284"/>
                  <a:gd name="connsiteX15" fmla="*/ 52245 w 254854"/>
                  <a:gd name="connsiteY15" fmla="*/ 101319 h 159284"/>
                  <a:gd name="connsiteX16" fmla="*/ 52882 w 254854"/>
                  <a:gd name="connsiteY16" fmla="*/ 101319 h 159284"/>
                  <a:gd name="connsiteX17" fmla="*/ 53838 w 254854"/>
                  <a:gd name="connsiteY17" fmla="*/ 101001 h 159284"/>
                  <a:gd name="connsiteX18" fmla="*/ 57024 w 254854"/>
                  <a:gd name="connsiteY18" fmla="*/ 99726 h 159284"/>
                  <a:gd name="connsiteX19" fmla="*/ 59254 w 254854"/>
                  <a:gd name="connsiteY19" fmla="*/ 98771 h 159284"/>
                  <a:gd name="connsiteX20" fmla="*/ 64988 w 254854"/>
                  <a:gd name="connsiteY20" fmla="*/ 96222 h 159284"/>
                  <a:gd name="connsiteX21" fmla="*/ 70722 w 254854"/>
                  <a:gd name="connsiteY21" fmla="*/ 93355 h 159284"/>
                  <a:gd name="connsiteX22" fmla="*/ 76138 w 254854"/>
                  <a:gd name="connsiteY22" fmla="*/ 90807 h 159284"/>
                  <a:gd name="connsiteX23" fmla="*/ 77731 w 254854"/>
                  <a:gd name="connsiteY23" fmla="*/ 90169 h 159284"/>
                  <a:gd name="connsiteX24" fmla="*/ 113092 w 254854"/>
                  <a:gd name="connsiteY24" fmla="*/ 72011 h 159284"/>
                  <a:gd name="connsiteX25" fmla="*/ 158966 w 254854"/>
                  <a:gd name="connsiteY25" fmla="*/ 48437 h 159284"/>
                  <a:gd name="connsiteX26" fmla="*/ 214715 w 254854"/>
                  <a:gd name="connsiteY26" fmla="*/ 25500 h 159284"/>
                  <a:gd name="connsiteX27" fmla="*/ 238608 w 254854"/>
                  <a:gd name="connsiteY27" fmla="*/ 30597 h 159284"/>
                  <a:gd name="connsiteX28" fmla="*/ 239245 w 254854"/>
                  <a:gd name="connsiteY28" fmla="*/ 44614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54854" h="159284">
                    <a:moveTo>
                      <a:pt x="239245" y="44614"/>
                    </a:moveTo>
                    <a:cubicBezTo>
                      <a:pt x="238289" y="50030"/>
                      <a:pt x="236696" y="55445"/>
                      <a:pt x="234785" y="60861"/>
                    </a:cubicBezTo>
                    <a:cubicBezTo>
                      <a:pt x="230962" y="71692"/>
                      <a:pt x="226184" y="82524"/>
                      <a:pt x="220768" y="93355"/>
                    </a:cubicBezTo>
                    <a:cubicBezTo>
                      <a:pt x="215671" y="104186"/>
                      <a:pt x="209937" y="115018"/>
                      <a:pt x="204203" y="125849"/>
                    </a:cubicBezTo>
                    <a:cubicBezTo>
                      <a:pt x="196875" y="139548"/>
                      <a:pt x="189230" y="153565"/>
                      <a:pt x="181266" y="166944"/>
                    </a:cubicBezTo>
                    <a:cubicBezTo>
                      <a:pt x="170116" y="164714"/>
                      <a:pt x="159284" y="162485"/>
                      <a:pt x="148453" y="159936"/>
                    </a:cubicBezTo>
                    <a:cubicBezTo>
                      <a:pt x="153232" y="151972"/>
                      <a:pt x="158329" y="142415"/>
                      <a:pt x="163744" y="130946"/>
                    </a:cubicBezTo>
                    <a:cubicBezTo>
                      <a:pt x="217582" y="22633"/>
                      <a:pt x="124879" y="99089"/>
                      <a:pt x="65944" y="123300"/>
                    </a:cubicBezTo>
                    <a:cubicBezTo>
                      <a:pt x="65944" y="123300"/>
                      <a:pt x="60847" y="125212"/>
                      <a:pt x="53838" y="128716"/>
                    </a:cubicBezTo>
                    <a:cubicBezTo>
                      <a:pt x="43644" y="124256"/>
                      <a:pt x="33768" y="119478"/>
                      <a:pt x="23893" y="114381"/>
                    </a:cubicBezTo>
                    <a:cubicBezTo>
                      <a:pt x="31857" y="110558"/>
                      <a:pt x="38228" y="107691"/>
                      <a:pt x="42051" y="106098"/>
                    </a:cubicBezTo>
                    <a:cubicBezTo>
                      <a:pt x="42688" y="105779"/>
                      <a:pt x="43007" y="105779"/>
                      <a:pt x="43325" y="105461"/>
                    </a:cubicBezTo>
                    <a:cubicBezTo>
                      <a:pt x="43644" y="105142"/>
                      <a:pt x="43962" y="105142"/>
                      <a:pt x="43962" y="105142"/>
                    </a:cubicBezTo>
                    <a:cubicBezTo>
                      <a:pt x="45874" y="104186"/>
                      <a:pt x="46511" y="103868"/>
                      <a:pt x="46511" y="103868"/>
                    </a:cubicBezTo>
                    <a:cubicBezTo>
                      <a:pt x="46511" y="103868"/>
                      <a:pt x="47785" y="103231"/>
                      <a:pt x="49697" y="102593"/>
                    </a:cubicBezTo>
                    <a:cubicBezTo>
                      <a:pt x="50652" y="102275"/>
                      <a:pt x="51290" y="101956"/>
                      <a:pt x="52245" y="101319"/>
                    </a:cubicBezTo>
                    <a:cubicBezTo>
                      <a:pt x="52564" y="101319"/>
                      <a:pt x="52564" y="101319"/>
                      <a:pt x="52882" y="101319"/>
                    </a:cubicBezTo>
                    <a:cubicBezTo>
                      <a:pt x="53201" y="101001"/>
                      <a:pt x="53519" y="101001"/>
                      <a:pt x="53838" y="101001"/>
                    </a:cubicBezTo>
                    <a:cubicBezTo>
                      <a:pt x="54794" y="100682"/>
                      <a:pt x="55750" y="100045"/>
                      <a:pt x="57024" y="99726"/>
                    </a:cubicBezTo>
                    <a:cubicBezTo>
                      <a:pt x="57661" y="99408"/>
                      <a:pt x="58617" y="99089"/>
                      <a:pt x="59254" y="98771"/>
                    </a:cubicBezTo>
                    <a:cubicBezTo>
                      <a:pt x="61165" y="97815"/>
                      <a:pt x="63077" y="96859"/>
                      <a:pt x="64988" y="96222"/>
                    </a:cubicBezTo>
                    <a:cubicBezTo>
                      <a:pt x="66899" y="95267"/>
                      <a:pt x="68811" y="94311"/>
                      <a:pt x="70722" y="93355"/>
                    </a:cubicBezTo>
                    <a:cubicBezTo>
                      <a:pt x="72634" y="92718"/>
                      <a:pt x="74227" y="91762"/>
                      <a:pt x="76138" y="90807"/>
                    </a:cubicBezTo>
                    <a:cubicBezTo>
                      <a:pt x="76775" y="90488"/>
                      <a:pt x="77094" y="90169"/>
                      <a:pt x="77731" y="90169"/>
                    </a:cubicBezTo>
                    <a:cubicBezTo>
                      <a:pt x="87606" y="85391"/>
                      <a:pt x="99393" y="79019"/>
                      <a:pt x="113092" y="72011"/>
                    </a:cubicBezTo>
                    <a:cubicBezTo>
                      <a:pt x="126790" y="65002"/>
                      <a:pt x="142082" y="56720"/>
                      <a:pt x="158966" y="48437"/>
                    </a:cubicBezTo>
                    <a:cubicBezTo>
                      <a:pt x="175850" y="40473"/>
                      <a:pt x="194327" y="30916"/>
                      <a:pt x="214715" y="25500"/>
                    </a:cubicBezTo>
                    <a:cubicBezTo>
                      <a:pt x="224591" y="22951"/>
                      <a:pt x="237015" y="22633"/>
                      <a:pt x="238608" y="30597"/>
                    </a:cubicBezTo>
                    <a:cubicBezTo>
                      <a:pt x="240838" y="34101"/>
                      <a:pt x="240201" y="39517"/>
                      <a:pt x="239245" y="44614"/>
                    </a:cubicBezTo>
                    <a:close/>
                  </a:path>
                </a:pathLst>
              </a:custGeom>
              <a:solidFill>
                <a:srgbClr val="BF61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2413D1E1-AAE6-4C7A-8C42-4353D327B85B}"/>
                  </a:ext>
                </a:extLst>
              </p:cNvPr>
              <p:cNvSpPr/>
              <p:nvPr/>
            </p:nvSpPr>
            <p:spPr>
              <a:xfrm>
                <a:off x="6410760" y="7328333"/>
                <a:ext cx="222998" cy="191141"/>
              </a:xfrm>
              <a:custGeom>
                <a:avLst/>
                <a:gdLst>
                  <a:gd name="connsiteX0" fmla="*/ 217901 w 222998"/>
                  <a:gd name="connsiteY0" fmla="*/ 54524 h 191141"/>
                  <a:gd name="connsiteX1" fmla="*/ 214078 w 222998"/>
                  <a:gd name="connsiteY1" fmla="*/ 72683 h 191141"/>
                  <a:gd name="connsiteX2" fmla="*/ 186044 w 222998"/>
                  <a:gd name="connsiteY2" fmla="*/ 141175 h 191141"/>
                  <a:gd name="connsiteX3" fmla="*/ 166293 w 222998"/>
                  <a:gd name="connsiteY3" fmla="*/ 178448 h 191141"/>
                  <a:gd name="connsiteX4" fmla="*/ 158010 w 222998"/>
                  <a:gd name="connsiteY4" fmla="*/ 177173 h 191141"/>
                  <a:gd name="connsiteX5" fmla="*/ 149727 w 222998"/>
                  <a:gd name="connsiteY5" fmla="*/ 175580 h 191141"/>
                  <a:gd name="connsiteX6" fmla="*/ 172664 w 222998"/>
                  <a:gd name="connsiteY6" fmla="*/ 134485 h 191141"/>
                  <a:gd name="connsiteX7" fmla="*/ 189230 w 222998"/>
                  <a:gd name="connsiteY7" fmla="*/ 101991 h 191141"/>
                  <a:gd name="connsiteX8" fmla="*/ 203247 w 222998"/>
                  <a:gd name="connsiteY8" fmla="*/ 69497 h 191141"/>
                  <a:gd name="connsiteX9" fmla="*/ 207707 w 222998"/>
                  <a:gd name="connsiteY9" fmla="*/ 53250 h 191141"/>
                  <a:gd name="connsiteX10" fmla="*/ 207707 w 222998"/>
                  <a:gd name="connsiteY10" fmla="*/ 38596 h 191141"/>
                  <a:gd name="connsiteX11" fmla="*/ 183814 w 222998"/>
                  <a:gd name="connsiteY11" fmla="*/ 33499 h 191141"/>
                  <a:gd name="connsiteX12" fmla="*/ 128065 w 222998"/>
                  <a:gd name="connsiteY12" fmla="*/ 56436 h 191141"/>
                  <a:gd name="connsiteX13" fmla="*/ 82191 w 222998"/>
                  <a:gd name="connsiteY13" fmla="*/ 80010 h 191141"/>
                  <a:gd name="connsiteX14" fmla="*/ 46830 w 222998"/>
                  <a:gd name="connsiteY14" fmla="*/ 98168 h 191141"/>
                  <a:gd name="connsiteX15" fmla="*/ 45237 w 222998"/>
                  <a:gd name="connsiteY15" fmla="*/ 98805 h 191141"/>
                  <a:gd name="connsiteX16" fmla="*/ 39821 w 222998"/>
                  <a:gd name="connsiteY16" fmla="*/ 101354 h 191141"/>
                  <a:gd name="connsiteX17" fmla="*/ 34087 w 222998"/>
                  <a:gd name="connsiteY17" fmla="*/ 104221 h 191141"/>
                  <a:gd name="connsiteX18" fmla="*/ 28353 w 222998"/>
                  <a:gd name="connsiteY18" fmla="*/ 106770 h 191141"/>
                  <a:gd name="connsiteX19" fmla="*/ 26123 w 222998"/>
                  <a:gd name="connsiteY19" fmla="*/ 107725 h 191141"/>
                  <a:gd name="connsiteX20" fmla="*/ 23893 w 222998"/>
                  <a:gd name="connsiteY20" fmla="*/ 108681 h 191141"/>
                  <a:gd name="connsiteX21" fmla="*/ 46830 w 222998"/>
                  <a:gd name="connsiteY21" fmla="*/ 97531 h 191141"/>
                  <a:gd name="connsiteX22" fmla="*/ 126790 w 222998"/>
                  <a:gd name="connsiteY22" fmla="*/ 52931 h 191141"/>
                  <a:gd name="connsiteX23" fmla="*/ 182540 w 222998"/>
                  <a:gd name="connsiteY23" fmla="*/ 26490 h 191141"/>
                  <a:gd name="connsiteX24" fmla="*/ 200061 w 222998"/>
                  <a:gd name="connsiteY24" fmla="*/ 23942 h 191141"/>
                  <a:gd name="connsiteX25" fmla="*/ 209937 w 222998"/>
                  <a:gd name="connsiteY25" fmla="*/ 26809 h 191141"/>
                  <a:gd name="connsiteX26" fmla="*/ 216945 w 222998"/>
                  <a:gd name="connsiteY26" fmla="*/ 35410 h 191141"/>
                  <a:gd name="connsiteX27" fmla="*/ 217901 w 222998"/>
                  <a:gd name="connsiteY27" fmla="*/ 54524 h 1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2998" h="191141">
                    <a:moveTo>
                      <a:pt x="217901" y="54524"/>
                    </a:moveTo>
                    <a:cubicBezTo>
                      <a:pt x="216945" y="60577"/>
                      <a:pt x="215671" y="66630"/>
                      <a:pt x="214078" y="72683"/>
                    </a:cubicBezTo>
                    <a:cubicBezTo>
                      <a:pt x="207388" y="96257"/>
                      <a:pt x="196875" y="118557"/>
                      <a:pt x="186044" y="141175"/>
                    </a:cubicBezTo>
                    <a:cubicBezTo>
                      <a:pt x="179991" y="153599"/>
                      <a:pt x="173620" y="166023"/>
                      <a:pt x="166293" y="178448"/>
                    </a:cubicBezTo>
                    <a:cubicBezTo>
                      <a:pt x="163426" y="178129"/>
                      <a:pt x="160559" y="177492"/>
                      <a:pt x="158010" y="177173"/>
                    </a:cubicBezTo>
                    <a:cubicBezTo>
                      <a:pt x="155143" y="176536"/>
                      <a:pt x="152276" y="176218"/>
                      <a:pt x="149727" y="175580"/>
                    </a:cubicBezTo>
                    <a:cubicBezTo>
                      <a:pt x="157691" y="162201"/>
                      <a:pt x="165337" y="148184"/>
                      <a:pt x="172664" y="134485"/>
                    </a:cubicBezTo>
                    <a:cubicBezTo>
                      <a:pt x="178717" y="123654"/>
                      <a:pt x="184133" y="112823"/>
                      <a:pt x="189230" y="101991"/>
                    </a:cubicBezTo>
                    <a:cubicBezTo>
                      <a:pt x="194645" y="91160"/>
                      <a:pt x="199424" y="80328"/>
                      <a:pt x="203247" y="69497"/>
                    </a:cubicBezTo>
                    <a:cubicBezTo>
                      <a:pt x="205158" y="64081"/>
                      <a:pt x="206751" y="58666"/>
                      <a:pt x="207707" y="53250"/>
                    </a:cubicBezTo>
                    <a:cubicBezTo>
                      <a:pt x="208662" y="47834"/>
                      <a:pt x="209300" y="42419"/>
                      <a:pt x="207707" y="38596"/>
                    </a:cubicBezTo>
                    <a:cubicBezTo>
                      <a:pt x="206114" y="30313"/>
                      <a:pt x="193690" y="30950"/>
                      <a:pt x="183814" y="33499"/>
                    </a:cubicBezTo>
                    <a:cubicBezTo>
                      <a:pt x="163426" y="38915"/>
                      <a:pt x="144949" y="48153"/>
                      <a:pt x="128065" y="56436"/>
                    </a:cubicBezTo>
                    <a:cubicBezTo>
                      <a:pt x="111180" y="64719"/>
                      <a:pt x="95889" y="73001"/>
                      <a:pt x="82191" y="80010"/>
                    </a:cubicBezTo>
                    <a:cubicBezTo>
                      <a:pt x="68492" y="87018"/>
                      <a:pt x="56705" y="93390"/>
                      <a:pt x="46830" y="98168"/>
                    </a:cubicBezTo>
                    <a:cubicBezTo>
                      <a:pt x="46192" y="98487"/>
                      <a:pt x="45555" y="98805"/>
                      <a:pt x="45237" y="98805"/>
                    </a:cubicBezTo>
                    <a:cubicBezTo>
                      <a:pt x="43325" y="99761"/>
                      <a:pt x="41414" y="100717"/>
                      <a:pt x="39821" y="101354"/>
                    </a:cubicBezTo>
                    <a:cubicBezTo>
                      <a:pt x="37910" y="102310"/>
                      <a:pt x="35998" y="103265"/>
                      <a:pt x="34087" y="104221"/>
                    </a:cubicBezTo>
                    <a:cubicBezTo>
                      <a:pt x="32175" y="105177"/>
                      <a:pt x="30264" y="106133"/>
                      <a:pt x="28353" y="106770"/>
                    </a:cubicBezTo>
                    <a:cubicBezTo>
                      <a:pt x="27397" y="107088"/>
                      <a:pt x="26760" y="107407"/>
                      <a:pt x="26123" y="107725"/>
                    </a:cubicBezTo>
                    <a:cubicBezTo>
                      <a:pt x="25485" y="108044"/>
                      <a:pt x="24530" y="108363"/>
                      <a:pt x="23893" y="108681"/>
                    </a:cubicBezTo>
                    <a:cubicBezTo>
                      <a:pt x="29308" y="106133"/>
                      <a:pt x="37273" y="102628"/>
                      <a:pt x="46830" y="97531"/>
                    </a:cubicBezTo>
                    <a:cubicBezTo>
                      <a:pt x="66581" y="87656"/>
                      <a:pt x="93659" y="71727"/>
                      <a:pt x="126790" y="52931"/>
                    </a:cubicBezTo>
                    <a:cubicBezTo>
                      <a:pt x="143356" y="43693"/>
                      <a:pt x="161196" y="33180"/>
                      <a:pt x="182540" y="26490"/>
                    </a:cubicBezTo>
                    <a:cubicBezTo>
                      <a:pt x="187956" y="24897"/>
                      <a:pt x="193690" y="23623"/>
                      <a:pt x="200061" y="23942"/>
                    </a:cubicBezTo>
                    <a:cubicBezTo>
                      <a:pt x="203247" y="24260"/>
                      <a:pt x="206751" y="24897"/>
                      <a:pt x="209937" y="26809"/>
                    </a:cubicBezTo>
                    <a:cubicBezTo>
                      <a:pt x="213122" y="28720"/>
                      <a:pt x="215671" y="32224"/>
                      <a:pt x="216945" y="35410"/>
                    </a:cubicBezTo>
                    <a:cubicBezTo>
                      <a:pt x="219175" y="42100"/>
                      <a:pt x="218538" y="48471"/>
                      <a:pt x="217901" y="54524"/>
                    </a:cubicBezTo>
                    <a:close/>
                  </a:path>
                </a:pathLst>
              </a:custGeom>
              <a:solidFill>
                <a:srgbClr val="BF352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40D1E3E4-DCA1-4C13-A60D-A1ADA472AF3F}"/>
                </a:ext>
              </a:extLst>
            </p:cNvPr>
            <p:cNvGrpSpPr/>
            <p:nvPr/>
          </p:nvGrpSpPr>
          <p:grpSpPr>
            <a:xfrm>
              <a:off x="5439928" y="6959489"/>
              <a:ext cx="403533" cy="293197"/>
              <a:chOff x="6733856" y="7328014"/>
              <a:chExt cx="356441" cy="258981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ABF5B1B1-65C6-4A35-B03A-05157A303E12}"/>
                  </a:ext>
                </a:extLst>
              </p:cNvPr>
              <p:cNvSpPr/>
              <p:nvPr/>
            </p:nvSpPr>
            <p:spPr>
              <a:xfrm>
                <a:off x="6739871" y="7332140"/>
                <a:ext cx="350426" cy="254855"/>
              </a:xfrm>
              <a:custGeom>
                <a:avLst/>
                <a:gdLst>
                  <a:gd name="connsiteX0" fmla="*/ 280630 w 350425"/>
                  <a:gd name="connsiteY0" fmla="*/ 204267 h 254854"/>
                  <a:gd name="connsiteX1" fmla="*/ 83436 w 350425"/>
                  <a:gd name="connsiteY1" fmla="*/ 179418 h 254854"/>
                  <a:gd name="connsiteX2" fmla="*/ 52216 w 350425"/>
                  <a:gd name="connsiteY2" fmla="*/ 122076 h 254854"/>
                  <a:gd name="connsiteX3" fmla="*/ 209270 w 350425"/>
                  <a:gd name="connsiteY3" fmla="*/ 102962 h 254854"/>
                  <a:gd name="connsiteX4" fmla="*/ 211500 w 350425"/>
                  <a:gd name="connsiteY4" fmla="*/ 103918 h 254854"/>
                  <a:gd name="connsiteX5" fmla="*/ 213730 w 350425"/>
                  <a:gd name="connsiteY5" fmla="*/ 104873 h 254854"/>
                  <a:gd name="connsiteX6" fmla="*/ 213730 w 350425"/>
                  <a:gd name="connsiteY6" fmla="*/ 104873 h 254854"/>
                  <a:gd name="connsiteX7" fmla="*/ 215642 w 350425"/>
                  <a:gd name="connsiteY7" fmla="*/ 105829 h 254854"/>
                  <a:gd name="connsiteX8" fmla="*/ 216279 w 350425"/>
                  <a:gd name="connsiteY8" fmla="*/ 106148 h 254854"/>
                  <a:gd name="connsiteX9" fmla="*/ 218827 w 350425"/>
                  <a:gd name="connsiteY9" fmla="*/ 107422 h 254854"/>
                  <a:gd name="connsiteX10" fmla="*/ 222013 w 350425"/>
                  <a:gd name="connsiteY10" fmla="*/ 108696 h 254854"/>
                  <a:gd name="connsiteX11" fmla="*/ 224562 w 350425"/>
                  <a:gd name="connsiteY11" fmla="*/ 109970 h 254854"/>
                  <a:gd name="connsiteX12" fmla="*/ 225199 w 350425"/>
                  <a:gd name="connsiteY12" fmla="*/ 110289 h 254854"/>
                  <a:gd name="connsiteX13" fmla="*/ 225199 w 350425"/>
                  <a:gd name="connsiteY13" fmla="*/ 110289 h 254854"/>
                  <a:gd name="connsiteX14" fmla="*/ 226473 w 350425"/>
                  <a:gd name="connsiteY14" fmla="*/ 110926 h 254854"/>
                  <a:gd name="connsiteX15" fmla="*/ 228066 w 350425"/>
                  <a:gd name="connsiteY15" fmla="*/ 111563 h 254854"/>
                  <a:gd name="connsiteX16" fmla="*/ 228703 w 350425"/>
                  <a:gd name="connsiteY16" fmla="*/ 111882 h 254854"/>
                  <a:gd name="connsiteX17" fmla="*/ 268843 w 350425"/>
                  <a:gd name="connsiteY17" fmla="*/ 130996 h 254854"/>
                  <a:gd name="connsiteX18" fmla="*/ 280630 w 350425"/>
                  <a:gd name="connsiteY18" fmla="*/ 204267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50425" h="254854">
                    <a:moveTo>
                      <a:pt x="280630" y="204267"/>
                    </a:moveTo>
                    <a:cubicBezTo>
                      <a:pt x="180918" y="214461"/>
                      <a:pt x="159574" y="304616"/>
                      <a:pt x="83436" y="179418"/>
                    </a:cubicBezTo>
                    <a:cubicBezTo>
                      <a:pt x="73878" y="163808"/>
                      <a:pt x="63684" y="145013"/>
                      <a:pt x="52216" y="122076"/>
                    </a:cubicBezTo>
                    <a:cubicBezTo>
                      <a:pt x="-37939" y="-58552"/>
                      <a:pt x="107010" y="56451"/>
                      <a:pt x="209270" y="102962"/>
                    </a:cubicBezTo>
                    <a:cubicBezTo>
                      <a:pt x="210226" y="103281"/>
                      <a:pt x="210863" y="103599"/>
                      <a:pt x="211500" y="103918"/>
                    </a:cubicBezTo>
                    <a:cubicBezTo>
                      <a:pt x="212137" y="104236"/>
                      <a:pt x="213093" y="104555"/>
                      <a:pt x="213730" y="104873"/>
                    </a:cubicBezTo>
                    <a:lnTo>
                      <a:pt x="213730" y="104873"/>
                    </a:lnTo>
                    <a:cubicBezTo>
                      <a:pt x="214367" y="105192"/>
                      <a:pt x="215004" y="105511"/>
                      <a:pt x="215642" y="105829"/>
                    </a:cubicBezTo>
                    <a:cubicBezTo>
                      <a:pt x="215960" y="105829"/>
                      <a:pt x="215960" y="105829"/>
                      <a:pt x="216279" y="106148"/>
                    </a:cubicBezTo>
                    <a:cubicBezTo>
                      <a:pt x="217234" y="106466"/>
                      <a:pt x="218190" y="107103"/>
                      <a:pt x="218827" y="107422"/>
                    </a:cubicBezTo>
                    <a:cubicBezTo>
                      <a:pt x="221057" y="108378"/>
                      <a:pt x="222013" y="108696"/>
                      <a:pt x="222013" y="108696"/>
                    </a:cubicBezTo>
                    <a:cubicBezTo>
                      <a:pt x="222013" y="108696"/>
                      <a:pt x="222969" y="109015"/>
                      <a:pt x="224562" y="109970"/>
                    </a:cubicBezTo>
                    <a:cubicBezTo>
                      <a:pt x="224880" y="109970"/>
                      <a:pt x="224880" y="109970"/>
                      <a:pt x="225199" y="110289"/>
                    </a:cubicBezTo>
                    <a:lnTo>
                      <a:pt x="225199" y="110289"/>
                    </a:lnTo>
                    <a:cubicBezTo>
                      <a:pt x="225517" y="110608"/>
                      <a:pt x="226154" y="110608"/>
                      <a:pt x="226473" y="110926"/>
                    </a:cubicBezTo>
                    <a:cubicBezTo>
                      <a:pt x="227110" y="111245"/>
                      <a:pt x="227747" y="111245"/>
                      <a:pt x="228066" y="111563"/>
                    </a:cubicBezTo>
                    <a:cubicBezTo>
                      <a:pt x="228384" y="111563"/>
                      <a:pt x="228703" y="111882"/>
                      <a:pt x="228703" y="111882"/>
                    </a:cubicBezTo>
                    <a:cubicBezTo>
                      <a:pt x="237304" y="115705"/>
                      <a:pt x="252596" y="122395"/>
                      <a:pt x="268843" y="130996"/>
                    </a:cubicBezTo>
                    <a:cubicBezTo>
                      <a:pt x="317584" y="155526"/>
                      <a:pt x="373333" y="194710"/>
                      <a:pt x="280630" y="204267"/>
                    </a:cubicBezTo>
                    <a:close/>
                  </a:path>
                </a:pathLst>
              </a:custGeom>
              <a:solidFill>
                <a:srgbClr val="FF81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46100D8-6982-4444-A22C-66FC16D0354C}"/>
                  </a:ext>
                </a:extLst>
              </p:cNvPr>
              <p:cNvSpPr/>
              <p:nvPr/>
            </p:nvSpPr>
            <p:spPr>
              <a:xfrm>
                <a:off x="6733856" y="7328014"/>
                <a:ext cx="350426" cy="254855"/>
              </a:xfrm>
              <a:custGeom>
                <a:avLst/>
                <a:gdLst>
                  <a:gd name="connsiteX0" fmla="*/ 335704 w 350425"/>
                  <a:gd name="connsiteY0" fmla="*/ 177173 h 254854"/>
                  <a:gd name="connsiteX1" fmla="*/ 315953 w 350425"/>
                  <a:gd name="connsiteY1" fmla="*/ 157741 h 254854"/>
                  <a:gd name="connsiteX2" fmla="*/ 295246 w 350425"/>
                  <a:gd name="connsiteY2" fmla="*/ 144679 h 254854"/>
                  <a:gd name="connsiteX3" fmla="*/ 275495 w 350425"/>
                  <a:gd name="connsiteY3" fmla="*/ 134167 h 254854"/>
                  <a:gd name="connsiteX4" fmla="*/ 259566 w 350425"/>
                  <a:gd name="connsiteY4" fmla="*/ 126521 h 254854"/>
                  <a:gd name="connsiteX5" fmla="*/ 235036 w 350425"/>
                  <a:gd name="connsiteY5" fmla="*/ 115371 h 254854"/>
                  <a:gd name="connsiteX6" fmla="*/ 234399 w 350425"/>
                  <a:gd name="connsiteY6" fmla="*/ 115052 h 254854"/>
                  <a:gd name="connsiteX7" fmla="*/ 231214 w 350425"/>
                  <a:gd name="connsiteY7" fmla="*/ 113778 h 254854"/>
                  <a:gd name="connsiteX8" fmla="*/ 230577 w 350425"/>
                  <a:gd name="connsiteY8" fmla="*/ 113460 h 254854"/>
                  <a:gd name="connsiteX9" fmla="*/ 231214 w 350425"/>
                  <a:gd name="connsiteY9" fmla="*/ 113778 h 254854"/>
                  <a:gd name="connsiteX10" fmla="*/ 232488 w 350425"/>
                  <a:gd name="connsiteY10" fmla="*/ 114415 h 254854"/>
                  <a:gd name="connsiteX11" fmla="*/ 259248 w 350425"/>
                  <a:gd name="connsiteY11" fmla="*/ 126840 h 254854"/>
                  <a:gd name="connsiteX12" fmla="*/ 274539 w 350425"/>
                  <a:gd name="connsiteY12" fmla="*/ 134485 h 254854"/>
                  <a:gd name="connsiteX13" fmla="*/ 294290 w 350425"/>
                  <a:gd name="connsiteY13" fmla="*/ 145954 h 254854"/>
                  <a:gd name="connsiteX14" fmla="*/ 314360 w 350425"/>
                  <a:gd name="connsiteY14" fmla="*/ 159652 h 254854"/>
                  <a:gd name="connsiteX15" fmla="*/ 332200 w 350425"/>
                  <a:gd name="connsiteY15" fmla="*/ 178766 h 254854"/>
                  <a:gd name="connsiteX16" fmla="*/ 332518 w 350425"/>
                  <a:gd name="connsiteY16" fmla="*/ 190553 h 254854"/>
                  <a:gd name="connsiteX17" fmla="*/ 321369 w 350425"/>
                  <a:gd name="connsiteY17" fmla="*/ 197880 h 254854"/>
                  <a:gd name="connsiteX18" fmla="*/ 291104 w 350425"/>
                  <a:gd name="connsiteY18" fmla="*/ 203615 h 254854"/>
                  <a:gd name="connsiteX19" fmla="*/ 274858 w 350425"/>
                  <a:gd name="connsiteY19" fmla="*/ 205207 h 254854"/>
                  <a:gd name="connsiteX20" fmla="*/ 257655 w 350425"/>
                  <a:gd name="connsiteY20" fmla="*/ 208393 h 254854"/>
                  <a:gd name="connsiteX21" fmla="*/ 223886 w 350425"/>
                  <a:gd name="connsiteY21" fmla="*/ 219543 h 254854"/>
                  <a:gd name="connsiteX22" fmla="*/ 191074 w 350425"/>
                  <a:gd name="connsiteY22" fmla="*/ 234197 h 254854"/>
                  <a:gd name="connsiteX23" fmla="*/ 158899 w 350425"/>
                  <a:gd name="connsiteY23" fmla="*/ 241206 h 254854"/>
                  <a:gd name="connsiteX24" fmla="*/ 130864 w 350425"/>
                  <a:gd name="connsiteY24" fmla="*/ 225914 h 254854"/>
                  <a:gd name="connsiteX25" fmla="*/ 107927 w 350425"/>
                  <a:gd name="connsiteY25" fmla="*/ 197880 h 254854"/>
                  <a:gd name="connsiteX26" fmla="*/ 97415 w 350425"/>
                  <a:gd name="connsiteY26" fmla="*/ 181952 h 254854"/>
                  <a:gd name="connsiteX27" fmla="*/ 70018 w 350425"/>
                  <a:gd name="connsiteY27" fmla="*/ 134167 h 254854"/>
                  <a:gd name="connsiteX28" fmla="*/ 53452 w 350425"/>
                  <a:gd name="connsiteY28" fmla="*/ 101673 h 254854"/>
                  <a:gd name="connsiteX29" fmla="*/ 39435 w 350425"/>
                  <a:gd name="connsiteY29" fmla="*/ 69179 h 254854"/>
                  <a:gd name="connsiteX30" fmla="*/ 34975 w 350425"/>
                  <a:gd name="connsiteY30" fmla="*/ 52932 h 254854"/>
                  <a:gd name="connsiteX31" fmla="*/ 34657 w 350425"/>
                  <a:gd name="connsiteY31" fmla="*/ 38277 h 254854"/>
                  <a:gd name="connsiteX32" fmla="*/ 58549 w 350425"/>
                  <a:gd name="connsiteY32" fmla="*/ 33180 h 254854"/>
                  <a:gd name="connsiteX33" fmla="*/ 114299 w 350425"/>
                  <a:gd name="connsiteY33" fmla="*/ 56117 h 254854"/>
                  <a:gd name="connsiteX34" fmla="*/ 160173 w 350425"/>
                  <a:gd name="connsiteY34" fmla="*/ 79691 h 254854"/>
                  <a:gd name="connsiteX35" fmla="*/ 195534 w 350425"/>
                  <a:gd name="connsiteY35" fmla="*/ 97850 h 254854"/>
                  <a:gd name="connsiteX36" fmla="*/ 214329 w 350425"/>
                  <a:gd name="connsiteY36" fmla="*/ 106770 h 254854"/>
                  <a:gd name="connsiteX37" fmla="*/ 216559 w 350425"/>
                  <a:gd name="connsiteY37" fmla="*/ 107725 h 254854"/>
                  <a:gd name="connsiteX38" fmla="*/ 220701 w 350425"/>
                  <a:gd name="connsiteY38" fmla="*/ 109637 h 254854"/>
                  <a:gd name="connsiteX39" fmla="*/ 218789 w 350425"/>
                  <a:gd name="connsiteY39" fmla="*/ 108681 h 254854"/>
                  <a:gd name="connsiteX40" fmla="*/ 218789 w 350425"/>
                  <a:gd name="connsiteY40" fmla="*/ 108681 h 254854"/>
                  <a:gd name="connsiteX41" fmla="*/ 195853 w 350425"/>
                  <a:gd name="connsiteY41" fmla="*/ 97531 h 254854"/>
                  <a:gd name="connsiteX42" fmla="*/ 115892 w 350425"/>
                  <a:gd name="connsiteY42" fmla="*/ 52932 h 254854"/>
                  <a:gd name="connsiteX43" fmla="*/ 60142 w 350425"/>
                  <a:gd name="connsiteY43" fmla="*/ 26490 h 254854"/>
                  <a:gd name="connsiteX44" fmla="*/ 42621 w 350425"/>
                  <a:gd name="connsiteY44" fmla="*/ 23942 h 254854"/>
                  <a:gd name="connsiteX45" fmla="*/ 32427 w 350425"/>
                  <a:gd name="connsiteY45" fmla="*/ 26809 h 254854"/>
                  <a:gd name="connsiteX46" fmla="*/ 25737 w 350425"/>
                  <a:gd name="connsiteY46" fmla="*/ 35729 h 254854"/>
                  <a:gd name="connsiteX47" fmla="*/ 24463 w 350425"/>
                  <a:gd name="connsiteY47" fmla="*/ 55162 h 254854"/>
                  <a:gd name="connsiteX48" fmla="*/ 28285 w 350425"/>
                  <a:gd name="connsiteY48" fmla="*/ 73320 h 254854"/>
                  <a:gd name="connsiteX49" fmla="*/ 56638 w 350425"/>
                  <a:gd name="connsiteY49" fmla="*/ 141812 h 254854"/>
                  <a:gd name="connsiteX50" fmla="*/ 79893 w 350425"/>
                  <a:gd name="connsiteY50" fmla="*/ 184819 h 254854"/>
                  <a:gd name="connsiteX51" fmla="*/ 94548 w 350425"/>
                  <a:gd name="connsiteY51" fmla="*/ 208074 h 254854"/>
                  <a:gd name="connsiteX52" fmla="*/ 119715 w 350425"/>
                  <a:gd name="connsiteY52" fmla="*/ 238339 h 254854"/>
                  <a:gd name="connsiteX53" fmla="*/ 136280 w 350425"/>
                  <a:gd name="connsiteY53" fmla="*/ 250763 h 254854"/>
                  <a:gd name="connsiteX54" fmla="*/ 156987 w 350425"/>
                  <a:gd name="connsiteY54" fmla="*/ 257134 h 254854"/>
                  <a:gd name="connsiteX55" fmla="*/ 196171 w 350425"/>
                  <a:gd name="connsiteY55" fmla="*/ 247577 h 254854"/>
                  <a:gd name="connsiteX56" fmla="*/ 228346 w 350425"/>
                  <a:gd name="connsiteY56" fmla="*/ 231011 h 254854"/>
                  <a:gd name="connsiteX57" fmla="*/ 259885 w 350425"/>
                  <a:gd name="connsiteY57" fmla="*/ 218269 h 254854"/>
                  <a:gd name="connsiteX58" fmla="*/ 275813 w 350425"/>
                  <a:gd name="connsiteY58" fmla="*/ 214446 h 254854"/>
                  <a:gd name="connsiteX59" fmla="*/ 292060 w 350425"/>
                  <a:gd name="connsiteY59" fmla="*/ 211897 h 254854"/>
                  <a:gd name="connsiteX60" fmla="*/ 323280 w 350425"/>
                  <a:gd name="connsiteY60" fmla="*/ 203933 h 254854"/>
                  <a:gd name="connsiteX61" fmla="*/ 336023 w 350425"/>
                  <a:gd name="connsiteY61" fmla="*/ 193739 h 254854"/>
                  <a:gd name="connsiteX62" fmla="*/ 335704 w 350425"/>
                  <a:gd name="connsiteY62" fmla="*/ 177173 h 254854"/>
                  <a:gd name="connsiteX63" fmla="*/ 222294 w 350425"/>
                  <a:gd name="connsiteY63" fmla="*/ 109955 h 254854"/>
                  <a:gd name="connsiteX64" fmla="*/ 221657 w 350425"/>
                  <a:gd name="connsiteY64" fmla="*/ 109637 h 254854"/>
                  <a:gd name="connsiteX65" fmla="*/ 223249 w 350425"/>
                  <a:gd name="connsiteY65" fmla="*/ 110274 h 254854"/>
                  <a:gd name="connsiteX66" fmla="*/ 222294 w 350425"/>
                  <a:gd name="connsiteY66" fmla="*/ 109955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50425" h="254854">
                    <a:moveTo>
                      <a:pt x="335704" y="177173"/>
                    </a:moveTo>
                    <a:cubicBezTo>
                      <a:pt x="330288" y="168572"/>
                      <a:pt x="322961" y="163156"/>
                      <a:pt x="315953" y="157741"/>
                    </a:cubicBezTo>
                    <a:cubicBezTo>
                      <a:pt x="308944" y="152644"/>
                      <a:pt x="301936" y="148502"/>
                      <a:pt x="295246" y="144679"/>
                    </a:cubicBezTo>
                    <a:cubicBezTo>
                      <a:pt x="288237" y="140856"/>
                      <a:pt x="281547" y="137352"/>
                      <a:pt x="275495" y="134167"/>
                    </a:cubicBezTo>
                    <a:cubicBezTo>
                      <a:pt x="269760" y="131300"/>
                      <a:pt x="264345" y="128751"/>
                      <a:pt x="259566" y="126521"/>
                    </a:cubicBezTo>
                    <a:cubicBezTo>
                      <a:pt x="248735" y="121424"/>
                      <a:pt x="240452" y="117601"/>
                      <a:pt x="235036" y="115371"/>
                    </a:cubicBezTo>
                    <a:cubicBezTo>
                      <a:pt x="234718" y="115052"/>
                      <a:pt x="234399" y="115052"/>
                      <a:pt x="234399" y="115052"/>
                    </a:cubicBezTo>
                    <a:cubicBezTo>
                      <a:pt x="233125" y="114415"/>
                      <a:pt x="232169" y="114097"/>
                      <a:pt x="231214" y="113778"/>
                    </a:cubicBezTo>
                    <a:cubicBezTo>
                      <a:pt x="230895" y="113460"/>
                      <a:pt x="230577" y="113460"/>
                      <a:pt x="230577" y="113460"/>
                    </a:cubicBezTo>
                    <a:cubicBezTo>
                      <a:pt x="230895" y="113460"/>
                      <a:pt x="230895" y="113778"/>
                      <a:pt x="231214" y="113778"/>
                    </a:cubicBezTo>
                    <a:cubicBezTo>
                      <a:pt x="231532" y="114097"/>
                      <a:pt x="232169" y="114097"/>
                      <a:pt x="232488" y="114415"/>
                    </a:cubicBezTo>
                    <a:cubicBezTo>
                      <a:pt x="237585" y="116645"/>
                      <a:pt x="246823" y="120787"/>
                      <a:pt x="259248" y="126840"/>
                    </a:cubicBezTo>
                    <a:cubicBezTo>
                      <a:pt x="264026" y="129070"/>
                      <a:pt x="269123" y="131618"/>
                      <a:pt x="274539" y="134485"/>
                    </a:cubicBezTo>
                    <a:cubicBezTo>
                      <a:pt x="280592" y="137671"/>
                      <a:pt x="287282" y="141494"/>
                      <a:pt x="294290" y="145954"/>
                    </a:cubicBezTo>
                    <a:cubicBezTo>
                      <a:pt x="300980" y="150095"/>
                      <a:pt x="307670" y="154555"/>
                      <a:pt x="314360" y="159652"/>
                    </a:cubicBezTo>
                    <a:cubicBezTo>
                      <a:pt x="321050" y="164749"/>
                      <a:pt x="328058" y="170802"/>
                      <a:pt x="332200" y="178766"/>
                    </a:cubicBezTo>
                    <a:cubicBezTo>
                      <a:pt x="334111" y="182589"/>
                      <a:pt x="334748" y="187049"/>
                      <a:pt x="332518" y="190553"/>
                    </a:cubicBezTo>
                    <a:cubicBezTo>
                      <a:pt x="330288" y="194058"/>
                      <a:pt x="325828" y="196288"/>
                      <a:pt x="321369" y="197880"/>
                    </a:cubicBezTo>
                    <a:cubicBezTo>
                      <a:pt x="312130" y="201066"/>
                      <a:pt x="301936" y="202977"/>
                      <a:pt x="291104" y="203615"/>
                    </a:cubicBezTo>
                    <a:cubicBezTo>
                      <a:pt x="285689" y="204252"/>
                      <a:pt x="280273" y="204889"/>
                      <a:pt x="274858" y="205207"/>
                    </a:cubicBezTo>
                    <a:cubicBezTo>
                      <a:pt x="269123" y="206163"/>
                      <a:pt x="263389" y="207119"/>
                      <a:pt x="257655" y="208393"/>
                    </a:cubicBezTo>
                    <a:cubicBezTo>
                      <a:pt x="246186" y="210942"/>
                      <a:pt x="235036" y="215083"/>
                      <a:pt x="223886" y="219543"/>
                    </a:cubicBezTo>
                    <a:cubicBezTo>
                      <a:pt x="212737" y="224003"/>
                      <a:pt x="201905" y="229419"/>
                      <a:pt x="191074" y="234197"/>
                    </a:cubicBezTo>
                    <a:cubicBezTo>
                      <a:pt x="180243" y="238976"/>
                      <a:pt x="169411" y="242480"/>
                      <a:pt x="158899" y="241206"/>
                    </a:cubicBezTo>
                    <a:cubicBezTo>
                      <a:pt x="148704" y="239931"/>
                      <a:pt x="139466" y="233879"/>
                      <a:pt x="130864" y="225914"/>
                    </a:cubicBezTo>
                    <a:cubicBezTo>
                      <a:pt x="122582" y="217950"/>
                      <a:pt x="114936" y="208074"/>
                      <a:pt x="107927" y="197880"/>
                    </a:cubicBezTo>
                    <a:cubicBezTo>
                      <a:pt x="104423" y="192783"/>
                      <a:pt x="100919" y="187367"/>
                      <a:pt x="97415" y="181952"/>
                    </a:cubicBezTo>
                    <a:cubicBezTo>
                      <a:pt x="87539" y="166342"/>
                      <a:pt x="78938" y="150095"/>
                      <a:pt x="70018" y="134167"/>
                    </a:cubicBezTo>
                    <a:cubicBezTo>
                      <a:pt x="64284" y="123335"/>
                      <a:pt x="58549" y="112504"/>
                      <a:pt x="53452" y="101673"/>
                    </a:cubicBezTo>
                    <a:cubicBezTo>
                      <a:pt x="48037" y="90841"/>
                      <a:pt x="43258" y="80010"/>
                      <a:pt x="39435" y="69179"/>
                    </a:cubicBezTo>
                    <a:cubicBezTo>
                      <a:pt x="37524" y="63763"/>
                      <a:pt x="35931" y="58347"/>
                      <a:pt x="34975" y="52932"/>
                    </a:cubicBezTo>
                    <a:cubicBezTo>
                      <a:pt x="34020" y="47516"/>
                      <a:pt x="33382" y="42100"/>
                      <a:pt x="34657" y="38277"/>
                    </a:cubicBezTo>
                    <a:cubicBezTo>
                      <a:pt x="36250" y="29995"/>
                      <a:pt x="48674" y="30632"/>
                      <a:pt x="58549" y="33180"/>
                    </a:cubicBezTo>
                    <a:cubicBezTo>
                      <a:pt x="78938" y="38596"/>
                      <a:pt x="97415" y="47834"/>
                      <a:pt x="114299" y="56117"/>
                    </a:cubicBezTo>
                    <a:cubicBezTo>
                      <a:pt x="131183" y="64400"/>
                      <a:pt x="146474" y="72683"/>
                      <a:pt x="160173" y="79691"/>
                    </a:cubicBezTo>
                    <a:cubicBezTo>
                      <a:pt x="173871" y="86700"/>
                      <a:pt x="185658" y="93071"/>
                      <a:pt x="195534" y="97850"/>
                    </a:cubicBezTo>
                    <a:cubicBezTo>
                      <a:pt x="202861" y="101354"/>
                      <a:pt x="209232" y="104540"/>
                      <a:pt x="214329" y="106770"/>
                    </a:cubicBezTo>
                    <a:cubicBezTo>
                      <a:pt x="215285" y="107088"/>
                      <a:pt x="215922" y="107407"/>
                      <a:pt x="216559" y="107725"/>
                    </a:cubicBezTo>
                    <a:cubicBezTo>
                      <a:pt x="218152" y="108363"/>
                      <a:pt x="219427" y="109000"/>
                      <a:pt x="220701" y="109637"/>
                    </a:cubicBezTo>
                    <a:cubicBezTo>
                      <a:pt x="220064" y="109318"/>
                      <a:pt x="219427" y="109000"/>
                      <a:pt x="218789" y="108681"/>
                    </a:cubicBezTo>
                    <a:lnTo>
                      <a:pt x="218789" y="108681"/>
                    </a:lnTo>
                    <a:cubicBezTo>
                      <a:pt x="213374" y="106133"/>
                      <a:pt x="205410" y="102628"/>
                      <a:pt x="195853" y="97531"/>
                    </a:cubicBezTo>
                    <a:cubicBezTo>
                      <a:pt x="176101" y="87656"/>
                      <a:pt x="149023" y="71727"/>
                      <a:pt x="115892" y="52932"/>
                    </a:cubicBezTo>
                    <a:cubicBezTo>
                      <a:pt x="99326" y="43693"/>
                      <a:pt x="81486" y="33180"/>
                      <a:pt x="60142" y="26490"/>
                    </a:cubicBezTo>
                    <a:cubicBezTo>
                      <a:pt x="54727" y="24897"/>
                      <a:pt x="48992" y="23623"/>
                      <a:pt x="42621" y="23942"/>
                    </a:cubicBezTo>
                    <a:cubicBezTo>
                      <a:pt x="39435" y="24260"/>
                      <a:pt x="35931" y="24897"/>
                      <a:pt x="32427" y="26809"/>
                    </a:cubicBezTo>
                    <a:cubicBezTo>
                      <a:pt x="29241" y="28720"/>
                      <a:pt x="26693" y="32225"/>
                      <a:pt x="25737" y="35729"/>
                    </a:cubicBezTo>
                    <a:cubicBezTo>
                      <a:pt x="23188" y="42419"/>
                      <a:pt x="23825" y="48790"/>
                      <a:pt x="24463" y="55162"/>
                    </a:cubicBezTo>
                    <a:cubicBezTo>
                      <a:pt x="25100" y="61214"/>
                      <a:pt x="26693" y="67267"/>
                      <a:pt x="28285" y="73320"/>
                    </a:cubicBezTo>
                    <a:cubicBezTo>
                      <a:pt x="34975" y="96894"/>
                      <a:pt x="45488" y="119194"/>
                      <a:pt x="56638" y="141812"/>
                    </a:cubicBezTo>
                    <a:cubicBezTo>
                      <a:pt x="63646" y="156467"/>
                      <a:pt x="71292" y="170802"/>
                      <a:pt x="79893" y="184819"/>
                    </a:cubicBezTo>
                    <a:cubicBezTo>
                      <a:pt x="84672" y="192465"/>
                      <a:pt x="89451" y="200429"/>
                      <a:pt x="94548" y="208074"/>
                    </a:cubicBezTo>
                    <a:cubicBezTo>
                      <a:pt x="101875" y="218587"/>
                      <a:pt x="110157" y="229100"/>
                      <a:pt x="119715" y="238339"/>
                    </a:cubicBezTo>
                    <a:cubicBezTo>
                      <a:pt x="124812" y="243117"/>
                      <a:pt x="130227" y="247259"/>
                      <a:pt x="136280" y="250763"/>
                    </a:cubicBezTo>
                    <a:cubicBezTo>
                      <a:pt x="142651" y="254267"/>
                      <a:pt x="149660" y="256497"/>
                      <a:pt x="156987" y="257134"/>
                    </a:cubicBezTo>
                    <a:cubicBezTo>
                      <a:pt x="171960" y="258408"/>
                      <a:pt x="185021" y="252993"/>
                      <a:pt x="196171" y="247577"/>
                    </a:cubicBezTo>
                    <a:cubicBezTo>
                      <a:pt x="207321" y="242161"/>
                      <a:pt x="217834" y="236109"/>
                      <a:pt x="228346" y="231011"/>
                    </a:cubicBezTo>
                    <a:cubicBezTo>
                      <a:pt x="238859" y="225914"/>
                      <a:pt x="249372" y="221454"/>
                      <a:pt x="259885" y="218269"/>
                    </a:cubicBezTo>
                    <a:cubicBezTo>
                      <a:pt x="265301" y="216676"/>
                      <a:pt x="270398" y="215402"/>
                      <a:pt x="275813" y="214446"/>
                    </a:cubicBezTo>
                    <a:cubicBezTo>
                      <a:pt x="281229" y="213490"/>
                      <a:pt x="286645" y="212534"/>
                      <a:pt x="292060" y="211897"/>
                    </a:cubicBezTo>
                    <a:cubicBezTo>
                      <a:pt x="302891" y="210304"/>
                      <a:pt x="313404" y="208074"/>
                      <a:pt x="323280" y="203933"/>
                    </a:cubicBezTo>
                    <a:cubicBezTo>
                      <a:pt x="328058" y="201703"/>
                      <a:pt x="333156" y="198836"/>
                      <a:pt x="336023" y="193739"/>
                    </a:cubicBezTo>
                    <a:cubicBezTo>
                      <a:pt x="339845" y="187686"/>
                      <a:pt x="338253" y="181315"/>
                      <a:pt x="335704" y="177173"/>
                    </a:cubicBezTo>
                    <a:close/>
                    <a:moveTo>
                      <a:pt x="222294" y="109955"/>
                    </a:moveTo>
                    <a:cubicBezTo>
                      <a:pt x="221975" y="109955"/>
                      <a:pt x="221975" y="109637"/>
                      <a:pt x="221657" y="109637"/>
                    </a:cubicBezTo>
                    <a:cubicBezTo>
                      <a:pt x="222294" y="109955"/>
                      <a:pt x="222931" y="110274"/>
                      <a:pt x="223249" y="110274"/>
                    </a:cubicBezTo>
                    <a:cubicBezTo>
                      <a:pt x="222931" y="110274"/>
                      <a:pt x="222612" y="110274"/>
                      <a:pt x="222294" y="109955"/>
                    </a:cubicBezTo>
                    <a:close/>
                  </a:path>
                </a:pathLst>
              </a:custGeom>
              <a:solidFill>
                <a:srgbClr val="FF47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5B14A93F-D5C1-49AD-920D-7D33377DBC03}"/>
                  </a:ext>
                </a:extLst>
              </p:cNvPr>
              <p:cNvSpPr/>
              <p:nvPr/>
            </p:nvSpPr>
            <p:spPr>
              <a:xfrm>
                <a:off x="6805069" y="7387227"/>
                <a:ext cx="222998" cy="159284"/>
              </a:xfrm>
              <a:custGeom>
                <a:avLst/>
                <a:gdLst>
                  <a:gd name="connsiteX0" fmla="*/ 138020 w 222998"/>
                  <a:gd name="connsiteY0" fmla="*/ 72723 h 159284"/>
                  <a:gd name="connsiteX1" fmla="*/ 171469 w 222998"/>
                  <a:gd name="connsiteY1" fmla="*/ 127836 h 159284"/>
                  <a:gd name="connsiteX2" fmla="*/ 40219 w 222998"/>
                  <a:gd name="connsiteY2" fmla="*/ 80369 h 159284"/>
                  <a:gd name="connsiteX3" fmla="*/ 138020 w 222998"/>
                  <a:gd name="connsiteY3" fmla="*/ 72723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998" h="159284">
                    <a:moveTo>
                      <a:pt x="138020" y="72723"/>
                    </a:moveTo>
                    <a:cubicBezTo>
                      <a:pt x="138020" y="72723"/>
                      <a:pt x="252067" y="119553"/>
                      <a:pt x="171469" y="127836"/>
                    </a:cubicBezTo>
                    <a:cubicBezTo>
                      <a:pt x="107118" y="134526"/>
                      <a:pt x="99473" y="199195"/>
                      <a:pt x="40219" y="80369"/>
                    </a:cubicBezTo>
                    <a:cubicBezTo>
                      <a:pt x="-13938" y="-27944"/>
                      <a:pt x="79085" y="48512"/>
                      <a:pt x="138020" y="72723"/>
                    </a:cubicBezTo>
                    <a:close/>
                  </a:path>
                </a:pathLst>
              </a:custGeom>
              <a:solidFill>
                <a:srgbClr val="FF9A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00655B68-057A-455E-96B0-21886BA10443}"/>
                  </a:ext>
                </a:extLst>
              </p:cNvPr>
              <p:cNvSpPr/>
              <p:nvPr/>
            </p:nvSpPr>
            <p:spPr>
              <a:xfrm>
                <a:off x="6805066" y="7387227"/>
                <a:ext cx="159284" cy="127427"/>
              </a:xfrm>
              <a:custGeom>
                <a:avLst/>
                <a:gdLst>
                  <a:gd name="connsiteX0" fmla="*/ 40222 w 159284"/>
                  <a:gd name="connsiteY0" fmla="*/ 80369 h 127427"/>
                  <a:gd name="connsiteX1" fmla="*/ 55513 w 159284"/>
                  <a:gd name="connsiteY1" fmla="*/ 109359 h 127427"/>
                  <a:gd name="connsiteX2" fmla="*/ 149810 w 159284"/>
                  <a:gd name="connsiteY2" fmla="*/ 78139 h 127427"/>
                  <a:gd name="connsiteX3" fmla="*/ 137704 w 159284"/>
                  <a:gd name="connsiteY3" fmla="*/ 72723 h 127427"/>
                  <a:gd name="connsiteX4" fmla="*/ 40222 w 159284"/>
                  <a:gd name="connsiteY4" fmla="*/ 80369 h 127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84" h="127427">
                    <a:moveTo>
                      <a:pt x="40222" y="80369"/>
                    </a:moveTo>
                    <a:cubicBezTo>
                      <a:pt x="45956" y="91519"/>
                      <a:pt x="51053" y="101076"/>
                      <a:pt x="55513" y="109359"/>
                    </a:cubicBezTo>
                    <a:cubicBezTo>
                      <a:pt x="88326" y="101394"/>
                      <a:pt x="119864" y="91200"/>
                      <a:pt x="149810" y="78139"/>
                    </a:cubicBezTo>
                    <a:cubicBezTo>
                      <a:pt x="142801" y="74953"/>
                      <a:pt x="137704" y="72723"/>
                      <a:pt x="137704" y="72723"/>
                    </a:cubicBezTo>
                    <a:cubicBezTo>
                      <a:pt x="79088" y="48512"/>
                      <a:pt x="-13935" y="-27944"/>
                      <a:pt x="40222" y="80369"/>
                    </a:cubicBezTo>
                    <a:close/>
                  </a:path>
                </a:pathLst>
              </a:custGeom>
              <a:solidFill>
                <a:srgbClr val="BF73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1B4953BB-E014-4D74-B7FE-B6524672A910}"/>
                  </a:ext>
                </a:extLst>
              </p:cNvPr>
              <p:cNvSpPr/>
              <p:nvPr/>
            </p:nvSpPr>
            <p:spPr>
              <a:xfrm>
                <a:off x="6744939" y="7336650"/>
                <a:ext cx="254855" cy="159284"/>
              </a:xfrm>
              <a:custGeom>
                <a:avLst/>
                <a:gdLst>
                  <a:gd name="connsiteX0" fmla="*/ 24530 w 254854"/>
                  <a:gd name="connsiteY0" fmla="*/ 44614 h 159284"/>
                  <a:gd name="connsiteX1" fmla="*/ 28990 w 254854"/>
                  <a:gd name="connsiteY1" fmla="*/ 60861 h 159284"/>
                  <a:gd name="connsiteX2" fmla="*/ 43007 w 254854"/>
                  <a:gd name="connsiteY2" fmla="*/ 93355 h 159284"/>
                  <a:gd name="connsiteX3" fmla="*/ 59572 w 254854"/>
                  <a:gd name="connsiteY3" fmla="*/ 125849 h 159284"/>
                  <a:gd name="connsiteX4" fmla="*/ 82509 w 254854"/>
                  <a:gd name="connsiteY4" fmla="*/ 166944 h 159284"/>
                  <a:gd name="connsiteX5" fmla="*/ 115322 w 254854"/>
                  <a:gd name="connsiteY5" fmla="*/ 159936 h 159284"/>
                  <a:gd name="connsiteX6" fmla="*/ 100031 w 254854"/>
                  <a:gd name="connsiteY6" fmla="*/ 130946 h 159284"/>
                  <a:gd name="connsiteX7" fmla="*/ 197831 w 254854"/>
                  <a:gd name="connsiteY7" fmla="*/ 123300 h 159284"/>
                  <a:gd name="connsiteX8" fmla="*/ 209937 w 254854"/>
                  <a:gd name="connsiteY8" fmla="*/ 128716 h 159284"/>
                  <a:gd name="connsiteX9" fmla="*/ 239882 w 254854"/>
                  <a:gd name="connsiteY9" fmla="*/ 114381 h 159284"/>
                  <a:gd name="connsiteX10" fmla="*/ 221724 w 254854"/>
                  <a:gd name="connsiteY10" fmla="*/ 106098 h 159284"/>
                  <a:gd name="connsiteX11" fmla="*/ 220450 w 254854"/>
                  <a:gd name="connsiteY11" fmla="*/ 105461 h 159284"/>
                  <a:gd name="connsiteX12" fmla="*/ 219812 w 254854"/>
                  <a:gd name="connsiteY12" fmla="*/ 105142 h 159284"/>
                  <a:gd name="connsiteX13" fmla="*/ 217264 w 254854"/>
                  <a:gd name="connsiteY13" fmla="*/ 103868 h 159284"/>
                  <a:gd name="connsiteX14" fmla="*/ 214078 w 254854"/>
                  <a:gd name="connsiteY14" fmla="*/ 102593 h 159284"/>
                  <a:gd name="connsiteX15" fmla="*/ 211530 w 254854"/>
                  <a:gd name="connsiteY15" fmla="*/ 101319 h 159284"/>
                  <a:gd name="connsiteX16" fmla="*/ 210893 w 254854"/>
                  <a:gd name="connsiteY16" fmla="*/ 101319 h 159284"/>
                  <a:gd name="connsiteX17" fmla="*/ 209937 w 254854"/>
                  <a:gd name="connsiteY17" fmla="*/ 101001 h 159284"/>
                  <a:gd name="connsiteX18" fmla="*/ 206751 w 254854"/>
                  <a:gd name="connsiteY18" fmla="*/ 99726 h 159284"/>
                  <a:gd name="connsiteX19" fmla="*/ 204521 w 254854"/>
                  <a:gd name="connsiteY19" fmla="*/ 98771 h 159284"/>
                  <a:gd name="connsiteX20" fmla="*/ 198787 w 254854"/>
                  <a:gd name="connsiteY20" fmla="*/ 96222 h 159284"/>
                  <a:gd name="connsiteX21" fmla="*/ 193053 w 254854"/>
                  <a:gd name="connsiteY21" fmla="*/ 93355 h 159284"/>
                  <a:gd name="connsiteX22" fmla="*/ 187637 w 254854"/>
                  <a:gd name="connsiteY22" fmla="*/ 90807 h 159284"/>
                  <a:gd name="connsiteX23" fmla="*/ 186044 w 254854"/>
                  <a:gd name="connsiteY23" fmla="*/ 90169 h 159284"/>
                  <a:gd name="connsiteX24" fmla="*/ 150683 w 254854"/>
                  <a:gd name="connsiteY24" fmla="*/ 72011 h 159284"/>
                  <a:gd name="connsiteX25" fmla="*/ 104809 w 254854"/>
                  <a:gd name="connsiteY25" fmla="*/ 48437 h 159284"/>
                  <a:gd name="connsiteX26" fmla="*/ 49060 w 254854"/>
                  <a:gd name="connsiteY26" fmla="*/ 25500 h 159284"/>
                  <a:gd name="connsiteX27" fmla="*/ 25167 w 254854"/>
                  <a:gd name="connsiteY27" fmla="*/ 30597 h 159284"/>
                  <a:gd name="connsiteX28" fmla="*/ 24530 w 254854"/>
                  <a:gd name="connsiteY28" fmla="*/ 44614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54854" h="159284">
                    <a:moveTo>
                      <a:pt x="24530" y="44614"/>
                    </a:moveTo>
                    <a:cubicBezTo>
                      <a:pt x="25486" y="50030"/>
                      <a:pt x="27078" y="55445"/>
                      <a:pt x="28990" y="60861"/>
                    </a:cubicBezTo>
                    <a:cubicBezTo>
                      <a:pt x="32813" y="71692"/>
                      <a:pt x="37591" y="82524"/>
                      <a:pt x="43007" y="93355"/>
                    </a:cubicBezTo>
                    <a:cubicBezTo>
                      <a:pt x="48104" y="104186"/>
                      <a:pt x="53838" y="115018"/>
                      <a:pt x="59572" y="125849"/>
                    </a:cubicBezTo>
                    <a:cubicBezTo>
                      <a:pt x="66899" y="139548"/>
                      <a:pt x="74545" y="153565"/>
                      <a:pt x="82509" y="166944"/>
                    </a:cubicBezTo>
                    <a:cubicBezTo>
                      <a:pt x="93659" y="164714"/>
                      <a:pt x="104491" y="162485"/>
                      <a:pt x="115322" y="159936"/>
                    </a:cubicBezTo>
                    <a:cubicBezTo>
                      <a:pt x="110543" y="151972"/>
                      <a:pt x="105446" y="142415"/>
                      <a:pt x="100031" y="130946"/>
                    </a:cubicBezTo>
                    <a:cubicBezTo>
                      <a:pt x="46192" y="22633"/>
                      <a:pt x="138896" y="99089"/>
                      <a:pt x="197831" y="123300"/>
                    </a:cubicBezTo>
                    <a:cubicBezTo>
                      <a:pt x="197831" y="123300"/>
                      <a:pt x="202928" y="125212"/>
                      <a:pt x="209937" y="128716"/>
                    </a:cubicBezTo>
                    <a:cubicBezTo>
                      <a:pt x="220131" y="124256"/>
                      <a:pt x="230007" y="119478"/>
                      <a:pt x="239882" y="114381"/>
                    </a:cubicBezTo>
                    <a:cubicBezTo>
                      <a:pt x="231918" y="110558"/>
                      <a:pt x="225547" y="107691"/>
                      <a:pt x="221724" y="106098"/>
                    </a:cubicBezTo>
                    <a:cubicBezTo>
                      <a:pt x="221087" y="105779"/>
                      <a:pt x="220768" y="105779"/>
                      <a:pt x="220450" y="105461"/>
                    </a:cubicBezTo>
                    <a:cubicBezTo>
                      <a:pt x="220131" y="105142"/>
                      <a:pt x="219812" y="105142"/>
                      <a:pt x="219812" y="105142"/>
                    </a:cubicBezTo>
                    <a:cubicBezTo>
                      <a:pt x="217901" y="104186"/>
                      <a:pt x="217264" y="103868"/>
                      <a:pt x="217264" y="103868"/>
                    </a:cubicBezTo>
                    <a:cubicBezTo>
                      <a:pt x="217264" y="103868"/>
                      <a:pt x="215990" y="103231"/>
                      <a:pt x="214078" y="102593"/>
                    </a:cubicBezTo>
                    <a:cubicBezTo>
                      <a:pt x="213122" y="102275"/>
                      <a:pt x="212485" y="101956"/>
                      <a:pt x="211530" y="101319"/>
                    </a:cubicBezTo>
                    <a:cubicBezTo>
                      <a:pt x="211211" y="101319"/>
                      <a:pt x="211211" y="101319"/>
                      <a:pt x="210893" y="101319"/>
                    </a:cubicBezTo>
                    <a:cubicBezTo>
                      <a:pt x="210574" y="101001"/>
                      <a:pt x="210255" y="101001"/>
                      <a:pt x="209937" y="101001"/>
                    </a:cubicBezTo>
                    <a:cubicBezTo>
                      <a:pt x="208981" y="100682"/>
                      <a:pt x="208025" y="100045"/>
                      <a:pt x="206751" y="99726"/>
                    </a:cubicBezTo>
                    <a:cubicBezTo>
                      <a:pt x="206114" y="99408"/>
                      <a:pt x="205158" y="99089"/>
                      <a:pt x="204521" y="98771"/>
                    </a:cubicBezTo>
                    <a:cubicBezTo>
                      <a:pt x="202610" y="97815"/>
                      <a:pt x="200698" y="96859"/>
                      <a:pt x="198787" y="96222"/>
                    </a:cubicBezTo>
                    <a:cubicBezTo>
                      <a:pt x="196875" y="95267"/>
                      <a:pt x="194964" y="94311"/>
                      <a:pt x="193053" y="93355"/>
                    </a:cubicBezTo>
                    <a:cubicBezTo>
                      <a:pt x="191141" y="92718"/>
                      <a:pt x="189548" y="91762"/>
                      <a:pt x="187637" y="90807"/>
                    </a:cubicBezTo>
                    <a:cubicBezTo>
                      <a:pt x="187000" y="90488"/>
                      <a:pt x="186681" y="90169"/>
                      <a:pt x="186044" y="90169"/>
                    </a:cubicBezTo>
                    <a:cubicBezTo>
                      <a:pt x="176169" y="85391"/>
                      <a:pt x="164381" y="79019"/>
                      <a:pt x="150683" y="72011"/>
                    </a:cubicBezTo>
                    <a:cubicBezTo>
                      <a:pt x="136985" y="65002"/>
                      <a:pt x="121693" y="56720"/>
                      <a:pt x="104809" y="48437"/>
                    </a:cubicBezTo>
                    <a:cubicBezTo>
                      <a:pt x="87925" y="40473"/>
                      <a:pt x="69129" y="30916"/>
                      <a:pt x="49060" y="25500"/>
                    </a:cubicBezTo>
                    <a:cubicBezTo>
                      <a:pt x="39184" y="22951"/>
                      <a:pt x="27078" y="22633"/>
                      <a:pt x="25167" y="30597"/>
                    </a:cubicBezTo>
                    <a:cubicBezTo>
                      <a:pt x="23256" y="34101"/>
                      <a:pt x="23893" y="39517"/>
                      <a:pt x="24530" y="44614"/>
                    </a:cubicBezTo>
                    <a:close/>
                  </a:path>
                </a:pathLst>
              </a:custGeom>
              <a:solidFill>
                <a:srgbClr val="BF61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CE4F5688-85B3-41B5-AB5B-34D1F74B086C}"/>
                  </a:ext>
                </a:extLst>
              </p:cNvPr>
              <p:cNvSpPr/>
              <p:nvPr/>
            </p:nvSpPr>
            <p:spPr>
              <a:xfrm>
                <a:off x="6734860" y="7328333"/>
                <a:ext cx="222998" cy="191141"/>
              </a:xfrm>
              <a:custGeom>
                <a:avLst/>
                <a:gdLst>
                  <a:gd name="connsiteX0" fmla="*/ 24415 w 222998"/>
                  <a:gd name="connsiteY0" fmla="*/ 54524 h 191141"/>
                  <a:gd name="connsiteX1" fmla="*/ 28237 w 222998"/>
                  <a:gd name="connsiteY1" fmla="*/ 72683 h 191141"/>
                  <a:gd name="connsiteX2" fmla="*/ 56272 w 222998"/>
                  <a:gd name="connsiteY2" fmla="*/ 141175 h 191141"/>
                  <a:gd name="connsiteX3" fmla="*/ 76023 w 222998"/>
                  <a:gd name="connsiteY3" fmla="*/ 178448 h 191141"/>
                  <a:gd name="connsiteX4" fmla="*/ 84306 w 222998"/>
                  <a:gd name="connsiteY4" fmla="*/ 177173 h 191141"/>
                  <a:gd name="connsiteX5" fmla="*/ 92588 w 222998"/>
                  <a:gd name="connsiteY5" fmla="*/ 175580 h 191141"/>
                  <a:gd name="connsiteX6" fmla="*/ 69651 w 222998"/>
                  <a:gd name="connsiteY6" fmla="*/ 134485 h 191141"/>
                  <a:gd name="connsiteX7" fmla="*/ 53086 w 222998"/>
                  <a:gd name="connsiteY7" fmla="*/ 101991 h 191141"/>
                  <a:gd name="connsiteX8" fmla="*/ 39069 w 222998"/>
                  <a:gd name="connsiteY8" fmla="*/ 69497 h 191141"/>
                  <a:gd name="connsiteX9" fmla="*/ 34609 w 222998"/>
                  <a:gd name="connsiteY9" fmla="*/ 53250 h 191141"/>
                  <a:gd name="connsiteX10" fmla="*/ 34290 w 222998"/>
                  <a:gd name="connsiteY10" fmla="*/ 38596 h 191141"/>
                  <a:gd name="connsiteX11" fmla="*/ 58183 w 222998"/>
                  <a:gd name="connsiteY11" fmla="*/ 33499 h 191141"/>
                  <a:gd name="connsiteX12" fmla="*/ 113933 w 222998"/>
                  <a:gd name="connsiteY12" fmla="*/ 56436 h 191141"/>
                  <a:gd name="connsiteX13" fmla="*/ 159806 w 222998"/>
                  <a:gd name="connsiteY13" fmla="*/ 80010 h 191141"/>
                  <a:gd name="connsiteX14" fmla="*/ 195167 w 222998"/>
                  <a:gd name="connsiteY14" fmla="*/ 98168 h 191141"/>
                  <a:gd name="connsiteX15" fmla="*/ 196760 w 222998"/>
                  <a:gd name="connsiteY15" fmla="*/ 98805 h 191141"/>
                  <a:gd name="connsiteX16" fmla="*/ 202176 w 222998"/>
                  <a:gd name="connsiteY16" fmla="*/ 101354 h 191141"/>
                  <a:gd name="connsiteX17" fmla="*/ 207910 w 222998"/>
                  <a:gd name="connsiteY17" fmla="*/ 104221 h 191141"/>
                  <a:gd name="connsiteX18" fmla="*/ 213645 w 222998"/>
                  <a:gd name="connsiteY18" fmla="*/ 106770 h 191141"/>
                  <a:gd name="connsiteX19" fmla="*/ 215875 w 222998"/>
                  <a:gd name="connsiteY19" fmla="*/ 107725 h 191141"/>
                  <a:gd name="connsiteX20" fmla="*/ 218104 w 222998"/>
                  <a:gd name="connsiteY20" fmla="*/ 108681 h 191141"/>
                  <a:gd name="connsiteX21" fmla="*/ 195167 w 222998"/>
                  <a:gd name="connsiteY21" fmla="*/ 97531 h 191141"/>
                  <a:gd name="connsiteX22" fmla="*/ 115207 w 222998"/>
                  <a:gd name="connsiteY22" fmla="*/ 52931 h 191141"/>
                  <a:gd name="connsiteX23" fmla="*/ 59457 w 222998"/>
                  <a:gd name="connsiteY23" fmla="*/ 26490 h 191141"/>
                  <a:gd name="connsiteX24" fmla="*/ 41936 w 222998"/>
                  <a:gd name="connsiteY24" fmla="*/ 23942 h 191141"/>
                  <a:gd name="connsiteX25" fmla="*/ 32060 w 222998"/>
                  <a:gd name="connsiteY25" fmla="*/ 26809 h 191141"/>
                  <a:gd name="connsiteX26" fmla="*/ 25052 w 222998"/>
                  <a:gd name="connsiteY26" fmla="*/ 35410 h 191141"/>
                  <a:gd name="connsiteX27" fmla="*/ 24415 w 222998"/>
                  <a:gd name="connsiteY27" fmla="*/ 54524 h 1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2998" h="191141">
                    <a:moveTo>
                      <a:pt x="24415" y="54524"/>
                    </a:moveTo>
                    <a:cubicBezTo>
                      <a:pt x="25370" y="60577"/>
                      <a:pt x="26645" y="66630"/>
                      <a:pt x="28237" y="72683"/>
                    </a:cubicBezTo>
                    <a:cubicBezTo>
                      <a:pt x="34927" y="96257"/>
                      <a:pt x="45440" y="118557"/>
                      <a:pt x="56272" y="141175"/>
                    </a:cubicBezTo>
                    <a:cubicBezTo>
                      <a:pt x="62324" y="153599"/>
                      <a:pt x="68696" y="166023"/>
                      <a:pt x="76023" y="178448"/>
                    </a:cubicBezTo>
                    <a:cubicBezTo>
                      <a:pt x="78890" y="178129"/>
                      <a:pt x="81757" y="177492"/>
                      <a:pt x="84306" y="177173"/>
                    </a:cubicBezTo>
                    <a:cubicBezTo>
                      <a:pt x="87173" y="176536"/>
                      <a:pt x="90040" y="176218"/>
                      <a:pt x="92588" y="175580"/>
                    </a:cubicBezTo>
                    <a:cubicBezTo>
                      <a:pt x="84624" y="162201"/>
                      <a:pt x="76979" y="148184"/>
                      <a:pt x="69651" y="134485"/>
                    </a:cubicBezTo>
                    <a:cubicBezTo>
                      <a:pt x="63599" y="123654"/>
                      <a:pt x="58183" y="112823"/>
                      <a:pt x="53086" y="101991"/>
                    </a:cubicBezTo>
                    <a:cubicBezTo>
                      <a:pt x="47670" y="91160"/>
                      <a:pt x="42892" y="80328"/>
                      <a:pt x="39069" y="69497"/>
                    </a:cubicBezTo>
                    <a:cubicBezTo>
                      <a:pt x="37157" y="64081"/>
                      <a:pt x="35565" y="58666"/>
                      <a:pt x="34609" y="53250"/>
                    </a:cubicBezTo>
                    <a:cubicBezTo>
                      <a:pt x="33653" y="47834"/>
                      <a:pt x="33016" y="42419"/>
                      <a:pt x="34290" y="38596"/>
                    </a:cubicBezTo>
                    <a:cubicBezTo>
                      <a:pt x="35883" y="30313"/>
                      <a:pt x="48307" y="30950"/>
                      <a:pt x="58183" y="33499"/>
                    </a:cubicBezTo>
                    <a:cubicBezTo>
                      <a:pt x="78571" y="38915"/>
                      <a:pt x="97048" y="48153"/>
                      <a:pt x="113933" y="56436"/>
                    </a:cubicBezTo>
                    <a:cubicBezTo>
                      <a:pt x="130817" y="64719"/>
                      <a:pt x="146108" y="73001"/>
                      <a:pt x="159806" y="80010"/>
                    </a:cubicBezTo>
                    <a:cubicBezTo>
                      <a:pt x="173505" y="87018"/>
                      <a:pt x="185292" y="93390"/>
                      <a:pt x="195167" y="98168"/>
                    </a:cubicBezTo>
                    <a:cubicBezTo>
                      <a:pt x="195805" y="98487"/>
                      <a:pt x="196442" y="98805"/>
                      <a:pt x="196760" y="98805"/>
                    </a:cubicBezTo>
                    <a:cubicBezTo>
                      <a:pt x="198672" y="99761"/>
                      <a:pt x="200583" y="100717"/>
                      <a:pt x="202176" y="101354"/>
                    </a:cubicBezTo>
                    <a:cubicBezTo>
                      <a:pt x="204087" y="102310"/>
                      <a:pt x="205999" y="103265"/>
                      <a:pt x="207910" y="104221"/>
                    </a:cubicBezTo>
                    <a:cubicBezTo>
                      <a:pt x="209822" y="105177"/>
                      <a:pt x="211733" y="106133"/>
                      <a:pt x="213645" y="106770"/>
                    </a:cubicBezTo>
                    <a:cubicBezTo>
                      <a:pt x="214600" y="107088"/>
                      <a:pt x="215237" y="107407"/>
                      <a:pt x="215875" y="107725"/>
                    </a:cubicBezTo>
                    <a:cubicBezTo>
                      <a:pt x="216512" y="108044"/>
                      <a:pt x="217467" y="108363"/>
                      <a:pt x="218104" y="108681"/>
                    </a:cubicBezTo>
                    <a:cubicBezTo>
                      <a:pt x="212689" y="106133"/>
                      <a:pt x="205043" y="102628"/>
                      <a:pt x="195167" y="97531"/>
                    </a:cubicBezTo>
                    <a:cubicBezTo>
                      <a:pt x="175416" y="87656"/>
                      <a:pt x="148338" y="71727"/>
                      <a:pt x="115207" y="52931"/>
                    </a:cubicBezTo>
                    <a:cubicBezTo>
                      <a:pt x="98641" y="43693"/>
                      <a:pt x="80801" y="33180"/>
                      <a:pt x="59457" y="26490"/>
                    </a:cubicBezTo>
                    <a:cubicBezTo>
                      <a:pt x="54042" y="24897"/>
                      <a:pt x="48307" y="23623"/>
                      <a:pt x="41936" y="23942"/>
                    </a:cubicBezTo>
                    <a:cubicBezTo>
                      <a:pt x="38750" y="24260"/>
                      <a:pt x="35246" y="24897"/>
                      <a:pt x="32060" y="26809"/>
                    </a:cubicBezTo>
                    <a:cubicBezTo>
                      <a:pt x="28875" y="28720"/>
                      <a:pt x="26326" y="32224"/>
                      <a:pt x="25052" y="35410"/>
                    </a:cubicBezTo>
                    <a:cubicBezTo>
                      <a:pt x="23459" y="42100"/>
                      <a:pt x="23778" y="48471"/>
                      <a:pt x="24415" y="54524"/>
                    </a:cubicBezTo>
                    <a:close/>
                  </a:path>
                </a:pathLst>
              </a:custGeom>
              <a:solidFill>
                <a:srgbClr val="BF352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8D82C3BE-66FB-4D0D-B3BB-C7B240C4DDFE}"/>
                </a:ext>
              </a:extLst>
            </p:cNvPr>
            <p:cNvSpPr/>
            <p:nvPr/>
          </p:nvSpPr>
          <p:spPr>
            <a:xfrm rot="2457819">
              <a:off x="5508600" y="5785899"/>
              <a:ext cx="901644" cy="540985"/>
            </a:xfrm>
            <a:custGeom>
              <a:avLst/>
              <a:gdLst>
                <a:gd name="connsiteX0" fmla="*/ 773032 w 796421"/>
                <a:gd name="connsiteY0" fmla="*/ 476260 h 477853"/>
                <a:gd name="connsiteX1" fmla="*/ 299639 w 796421"/>
                <a:gd name="connsiteY1" fmla="*/ 288305 h 477853"/>
                <a:gd name="connsiteX2" fmla="*/ 223819 w 796421"/>
                <a:gd name="connsiteY2" fmla="*/ 241475 h 477853"/>
                <a:gd name="connsiteX3" fmla="*/ 200564 w 796421"/>
                <a:gd name="connsiteY3" fmla="*/ 226502 h 477853"/>
                <a:gd name="connsiteX4" fmla="*/ 193237 w 796421"/>
                <a:gd name="connsiteY4" fmla="*/ 221724 h 477853"/>
                <a:gd name="connsiteX5" fmla="*/ 31085 w 796421"/>
                <a:gd name="connsiteY5" fmla="*/ 79642 h 477853"/>
                <a:gd name="connsiteX6" fmla="*/ 98303 w 796421"/>
                <a:gd name="connsiteY6" fmla="*/ 23893 h 477853"/>
                <a:gd name="connsiteX7" fmla="*/ 98622 w 796421"/>
                <a:gd name="connsiteY7" fmla="*/ 23893 h 477853"/>
                <a:gd name="connsiteX8" fmla="*/ 154053 w 796421"/>
                <a:gd name="connsiteY8" fmla="*/ 27397 h 477853"/>
                <a:gd name="connsiteX9" fmla="*/ 196423 w 796421"/>
                <a:gd name="connsiteY9" fmla="*/ 35998 h 477853"/>
                <a:gd name="connsiteX10" fmla="*/ 291356 w 796421"/>
                <a:gd name="connsiteY10" fmla="*/ 65625 h 477853"/>
                <a:gd name="connsiteX11" fmla="*/ 320027 w 796421"/>
                <a:gd name="connsiteY11" fmla="*/ 76775 h 477853"/>
                <a:gd name="connsiteX12" fmla="*/ 725565 w 796421"/>
                <a:gd name="connsiteY12" fmla="*/ 373044 h 477853"/>
                <a:gd name="connsiteX13" fmla="*/ 725565 w 796421"/>
                <a:gd name="connsiteY13" fmla="*/ 373362 h 477853"/>
                <a:gd name="connsiteX14" fmla="*/ 746272 w 796421"/>
                <a:gd name="connsiteY14" fmla="*/ 397574 h 477853"/>
                <a:gd name="connsiteX15" fmla="*/ 773032 w 796421"/>
                <a:gd name="connsiteY15" fmla="*/ 476260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6421" h="477853">
                  <a:moveTo>
                    <a:pt x="773032" y="476260"/>
                  </a:moveTo>
                  <a:cubicBezTo>
                    <a:pt x="727158" y="504613"/>
                    <a:pt x="493966" y="402671"/>
                    <a:pt x="299639" y="288305"/>
                  </a:cubicBezTo>
                  <a:cubicBezTo>
                    <a:pt x="273516" y="273013"/>
                    <a:pt x="248031" y="257403"/>
                    <a:pt x="223819" y="241475"/>
                  </a:cubicBezTo>
                  <a:cubicBezTo>
                    <a:pt x="216174" y="236696"/>
                    <a:pt x="208210" y="231599"/>
                    <a:pt x="200564" y="226502"/>
                  </a:cubicBezTo>
                  <a:cubicBezTo>
                    <a:pt x="198015" y="224909"/>
                    <a:pt x="195785" y="223317"/>
                    <a:pt x="193237" y="221724"/>
                  </a:cubicBezTo>
                  <a:cubicBezTo>
                    <a:pt x="112957" y="167886"/>
                    <a:pt x="51155" y="116596"/>
                    <a:pt x="31085" y="79642"/>
                  </a:cubicBezTo>
                  <a:cubicBezTo>
                    <a:pt x="12290" y="45555"/>
                    <a:pt x="28855" y="23893"/>
                    <a:pt x="98303" y="23893"/>
                  </a:cubicBezTo>
                  <a:lnTo>
                    <a:pt x="98622" y="23893"/>
                  </a:lnTo>
                  <a:cubicBezTo>
                    <a:pt x="114232" y="23893"/>
                    <a:pt x="132709" y="25167"/>
                    <a:pt x="154053" y="27397"/>
                  </a:cubicBezTo>
                  <a:cubicBezTo>
                    <a:pt x="154053" y="27397"/>
                    <a:pt x="169344" y="29308"/>
                    <a:pt x="196423" y="35998"/>
                  </a:cubicBezTo>
                  <a:cubicBezTo>
                    <a:pt x="220315" y="41732"/>
                    <a:pt x="252809" y="50971"/>
                    <a:pt x="291356" y="65625"/>
                  </a:cubicBezTo>
                  <a:cubicBezTo>
                    <a:pt x="300594" y="68811"/>
                    <a:pt x="310152" y="72634"/>
                    <a:pt x="320027" y="76775"/>
                  </a:cubicBezTo>
                  <a:cubicBezTo>
                    <a:pt x="431526" y="122968"/>
                    <a:pt x="583165" y="210255"/>
                    <a:pt x="725565" y="373044"/>
                  </a:cubicBezTo>
                  <a:lnTo>
                    <a:pt x="725565" y="373362"/>
                  </a:lnTo>
                  <a:cubicBezTo>
                    <a:pt x="732574" y="381327"/>
                    <a:pt x="739582" y="389291"/>
                    <a:pt x="746272" y="397574"/>
                  </a:cubicBezTo>
                  <a:cubicBezTo>
                    <a:pt x="782589" y="442173"/>
                    <a:pt x="788960" y="466703"/>
                    <a:pt x="773032" y="4762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A9C87D77-8EA6-4BBA-BA85-BAFDD88250D2}"/>
                </a:ext>
              </a:extLst>
            </p:cNvPr>
            <p:cNvSpPr/>
            <p:nvPr/>
          </p:nvSpPr>
          <p:spPr>
            <a:xfrm>
              <a:off x="5880968" y="5802319"/>
              <a:ext cx="180328" cy="180328"/>
            </a:xfrm>
            <a:custGeom>
              <a:avLst/>
              <a:gdLst>
                <a:gd name="connsiteX0" fmla="*/ 149409 w 159284"/>
                <a:gd name="connsiteY0" fmla="*/ 141763 h 159284"/>
                <a:gd name="connsiteX1" fmla="*/ 41095 w 159284"/>
                <a:gd name="connsiteY1" fmla="*/ 75182 h 159284"/>
                <a:gd name="connsiteX2" fmla="*/ 25485 w 159284"/>
                <a:gd name="connsiteY2" fmla="*/ 28034 h 159284"/>
                <a:gd name="connsiteX3" fmla="*/ 23893 w 159284"/>
                <a:gd name="connsiteY3" fmla="*/ 23893 h 159284"/>
                <a:gd name="connsiteX4" fmla="*/ 130295 w 159284"/>
                <a:gd name="connsiteY4" fmla="*/ 90474 h 159284"/>
                <a:gd name="connsiteX5" fmla="*/ 149409 w 159284"/>
                <a:gd name="connsiteY5" fmla="*/ 14176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284" h="159284">
                  <a:moveTo>
                    <a:pt x="149409" y="141763"/>
                  </a:moveTo>
                  <a:cubicBezTo>
                    <a:pt x="111499" y="119782"/>
                    <a:pt x="74864" y="97482"/>
                    <a:pt x="41095" y="75182"/>
                  </a:cubicBezTo>
                  <a:cubicBezTo>
                    <a:pt x="36317" y="59254"/>
                    <a:pt x="30901" y="43644"/>
                    <a:pt x="25485" y="28034"/>
                  </a:cubicBezTo>
                  <a:cubicBezTo>
                    <a:pt x="25167" y="26760"/>
                    <a:pt x="24530" y="25167"/>
                    <a:pt x="23893" y="23893"/>
                  </a:cubicBezTo>
                  <a:cubicBezTo>
                    <a:pt x="57024" y="45874"/>
                    <a:pt x="92703" y="68492"/>
                    <a:pt x="130295" y="90474"/>
                  </a:cubicBezTo>
                  <a:cubicBezTo>
                    <a:pt x="136985" y="107358"/>
                    <a:pt x="143675" y="124242"/>
                    <a:pt x="149409" y="14176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616328B-E38F-481A-A388-635CB7060FEC}"/>
                </a:ext>
              </a:extLst>
            </p:cNvPr>
            <p:cNvSpPr/>
            <p:nvPr/>
          </p:nvSpPr>
          <p:spPr>
            <a:xfrm>
              <a:off x="5556738" y="4917628"/>
              <a:ext cx="360658" cy="396723"/>
            </a:xfrm>
            <a:custGeom>
              <a:avLst/>
              <a:gdLst>
                <a:gd name="connsiteX0" fmla="*/ 320799 w 318568"/>
                <a:gd name="connsiteY0" fmla="*/ 298499 h 350425"/>
                <a:gd name="connsiteX1" fmla="*/ 318887 w 318568"/>
                <a:gd name="connsiteY1" fmla="*/ 335453 h 350425"/>
                <a:gd name="connsiteX2" fmla="*/ 23893 w 318568"/>
                <a:gd name="connsiteY2" fmla="*/ 23893 h 350425"/>
                <a:gd name="connsiteX3" fmla="*/ 167886 w 318568"/>
                <a:gd name="connsiteY3" fmla="*/ 94615 h 350425"/>
                <a:gd name="connsiteX4" fmla="*/ 320480 w 318568"/>
                <a:gd name="connsiteY4" fmla="*/ 286712 h 350425"/>
                <a:gd name="connsiteX5" fmla="*/ 320799 w 318568"/>
                <a:gd name="connsiteY5" fmla="*/ 298499 h 35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68" h="350425">
                  <a:moveTo>
                    <a:pt x="320799" y="298499"/>
                  </a:moveTo>
                  <a:cubicBezTo>
                    <a:pt x="320799" y="310923"/>
                    <a:pt x="320162" y="323347"/>
                    <a:pt x="318887" y="335453"/>
                  </a:cubicBezTo>
                  <a:cubicBezTo>
                    <a:pt x="254218" y="142400"/>
                    <a:pt x="85695" y="55750"/>
                    <a:pt x="23893" y="23893"/>
                  </a:cubicBezTo>
                  <a:cubicBezTo>
                    <a:pt x="81235" y="40140"/>
                    <a:pt x="128702" y="65625"/>
                    <a:pt x="167886" y="94615"/>
                  </a:cubicBezTo>
                  <a:cubicBezTo>
                    <a:pt x="272695" y="172664"/>
                    <a:pt x="316657" y="276518"/>
                    <a:pt x="320480" y="286712"/>
                  </a:cubicBezTo>
                  <a:cubicBezTo>
                    <a:pt x="320799" y="290535"/>
                    <a:pt x="320799" y="294357"/>
                    <a:pt x="320799" y="298499"/>
                  </a:cubicBezTo>
                  <a:close/>
                </a:path>
              </a:pathLst>
            </a:custGeom>
            <a:solidFill>
              <a:srgbClr val="5454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19F4271-7542-4592-97F6-C8547787A0CB}"/>
                </a:ext>
              </a:extLst>
            </p:cNvPr>
            <p:cNvSpPr/>
            <p:nvPr/>
          </p:nvSpPr>
          <p:spPr>
            <a:xfrm>
              <a:off x="4883158" y="5365925"/>
              <a:ext cx="1164573" cy="1839350"/>
            </a:xfrm>
            <a:custGeom>
              <a:avLst/>
              <a:gdLst>
                <a:gd name="connsiteX0" fmla="*/ 1172651 w 1178704"/>
                <a:gd name="connsiteY0" fmla="*/ 1000306 h 1624700"/>
                <a:gd name="connsiteX1" fmla="*/ 1169784 w 1178704"/>
                <a:gd name="connsiteY1" fmla="*/ 1086956 h 1624700"/>
                <a:gd name="connsiteX2" fmla="*/ 598272 w 1178704"/>
                <a:gd name="connsiteY2" fmla="*/ 1626930 h 1624700"/>
                <a:gd name="connsiteX3" fmla="*/ 23893 w 1178704"/>
                <a:gd name="connsiteY3" fmla="*/ 1000306 h 1624700"/>
                <a:gd name="connsiteX4" fmla="*/ 24211 w 1178704"/>
                <a:gd name="connsiteY4" fmla="*/ 974820 h 1624700"/>
                <a:gd name="connsiteX5" fmla="*/ 105765 w 1178704"/>
                <a:gd name="connsiteY5" fmla="*/ 523727 h 1624700"/>
                <a:gd name="connsiteX6" fmla="*/ 214078 w 1178704"/>
                <a:gd name="connsiteY6" fmla="*/ 457146 h 1624700"/>
                <a:gd name="connsiteX7" fmla="*/ 230325 w 1178704"/>
                <a:gd name="connsiteY7" fmla="*/ 409998 h 1624700"/>
                <a:gd name="connsiteX8" fmla="*/ 123605 w 1178704"/>
                <a:gd name="connsiteY8" fmla="*/ 476579 h 1624700"/>
                <a:gd name="connsiteX9" fmla="*/ 237971 w 1178704"/>
                <a:gd name="connsiteY9" fmla="*/ 258678 h 1624700"/>
                <a:gd name="connsiteX10" fmla="*/ 269828 w 1178704"/>
                <a:gd name="connsiteY10" fmla="*/ 215671 h 1624700"/>
                <a:gd name="connsiteX11" fmla="*/ 504613 w 1178704"/>
                <a:gd name="connsiteY11" fmla="*/ 38547 h 1624700"/>
                <a:gd name="connsiteX12" fmla="*/ 598272 w 1178704"/>
                <a:gd name="connsiteY12" fmla="*/ 23893 h 1624700"/>
                <a:gd name="connsiteX13" fmla="*/ 690975 w 1178704"/>
                <a:gd name="connsiteY13" fmla="*/ 38228 h 1624700"/>
                <a:gd name="connsiteX14" fmla="*/ 927035 w 1178704"/>
                <a:gd name="connsiteY14" fmla="*/ 215671 h 1624700"/>
                <a:gd name="connsiteX15" fmla="*/ 929902 w 1178704"/>
                <a:gd name="connsiteY15" fmla="*/ 219494 h 1624700"/>
                <a:gd name="connsiteX16" fmla="*/ 961122 w 1178704"/>
                <a:gd name="connsiteY16" fmla="*/ 262501 h 1624700"/>
                <a:gd name="connsiteX17" fmla="*/ 1068479 w 1178704"/>
                <a:gd name="connsiteY17" fmla="*/ 465747 h 1624700"/>
                <a:gd name="connsiteX18" fmla="*/ 1072621 w 1178704"/>
                <a:gd name="connsiteY18" fmla="*/ 476579 h 1624700"/>
                <a:gd name="connsiteX19" fmla="*/ 966219 w 1178704"/>
                <a:gd name="connsiteY19" fmla="*/ 409998 h 1624700"/>
                <a:gd name="connsiteX20" fmla="*/ 967812 w 1178704"/>
                <a:gd name="connsiteY20" fmla="*/ 414139 h 1624700"/>
                <a:gd name="connsiteX21" fmla="*/ 983422 w 1178704"/>
                <a:gd name="connsiteY21" fmla="*/ 461287 h 1624700"/>
                <a:gd name="connsiteX22" fmla="*/ 1092053 w 1178704"/>
                <a:gd name="connsiteY22" fmla="*/ 527868 h 1624700"/>
                <a:gd name="connsiteX23" fmla="*/ 1171696 w 1178704"/>
                <a:gd name="connsiteY23" fmla="*/ 945830 h 1624700"/>
                <a:gd name="connsiteX24" fmla="*/ 1172651 w 1178704"/>
                <a:gd name="connsiteY24" fmla="*/ 1000306 h 162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8704" h="1624700">
                  <a:moveTo>
                    <a:pt x="1172651" y="1000306"/>
                  </a:moveTo>
                  <a:cubicBezTo>
                    <a:pt x="1172651" y="1030570"/>
                    <a:pt x="1172014" y="1059559"/>
                    <a:pt x="1169784" y="1086956"/>
                  </a:cubicBezTo>
                  <a:cubicBezTo>
                    <a:pt x="1140157" y="1498228"/>
                    <a:pt x="895497" y="1626930"/>
                    <a:pt x="598272" y="1626930"/>
                  </a:cubicBezTo>
                  <a:cubicBezTo>
                    <a:pt x="281296" y="1626930"/>
                    <a:pt x="23893" y="1480389"/>
                    <a:pt x="23893" y="1000306"/>
                  </a:cubicBezTo>
                  <a:cubicBezTo>
                    <a:pt x="23893" y="991704"/>
                    <a:pt x="23893" y="983422"/>
                    <a:pt x="24211" y="974820"/>
                  </a:cubicBezTo>
                  <a:cubicBezTo>
                    <a:pt x="27078" y="819677"/>
                    <a:pt x="56387" y="663260"/>
                    <a:pt x="105765" y="523727"/>
                  </a:cubicBezTo>
                  <a:cubicBezTo>
                    <a:pt x="143993" y="501746"/>
                    <a:pt x="180310" y="479446"/>
                    <a:pt x="214078" y="457146"/>
                  </a:cubicBezTo>
                  <a:cubicBezTo>
                    <a:pt x="219175" y="440899"/>
                    <a:pt x="224591" y="425289"/>
                    <a:pt x="230325" y="409998"/>
                  </a:cubicBezTo>
                  <a:cubicBezTo>
                    <a:pt x="197194" y="431979"/>
                    <a:pt x="161196" y="454597"/>
                    <a:pt x="123605" y="476579"/>
                  </a:cubicBezTo>
                  <a:cubicBezTo>
                    <a:pt x="155462" y="396299"/>
                    <a:pt x="194008" y="322391"/>
                    <a:pt x="237971" y="258678"/>
                  </a:cubicBezTo>
                  <a:cubicBezTo>
                    <a:pt x="248165" y="244024"/>
                    <a:pt x="258678" y="229369"/>
                    <a:pt x="269828" y="215671"/>
                  </a:cubicBezTo>
                  <a:cubicBezTo>
                    <a:pt x="338639" y="128383"/>
                    <a:pt x="418599" y="65625"/>
                    <a:pt x="504613" y="38547"/>
                  </a:cubicBezTo>
                  <a:cubicBezTo>
                    <a:pt x="535195" y="28990"/>
                    <a:pt x="566415" y="23893"/>
                    <a:pt x="598272" y="23893"/>
                  </a:cubicBezTo>
                  <a:cubicBezTo>
                    <a:pt x="629810" y="23893"/>
                    <a:pt x="660711" y="28671"/>
                    <a:pt x="690975" y="38228"/>
                  </a:cubicBezTo>
                  <a:cubicBezTo>
                    <a:pt x="777626" y="64988"/>
                    <a:pt x="857905" y="128383"/>
                    <a:pt x="927035" y="215671"/>
                  </a:cubicBezTo>
                  <a:cubicBezTo>
                    <a:pt x="927672" y="216945"/>
                    <a:pt x="928946" y="217901"/>
                    <a:pt x="929902" y="219494"/>
                  </a:cubicBezTo>
                  <a:cubicBezTo>
                    <a:pt x="940733" y="233192"/>
                    <a:pt x="951246" y="247846"/>
                    <a:pt x="961122" y="262501"/>
                  </a:cubicBezTo>
                  <a:cubicBezTo>
                    <a:pt x="1002217" y="322391"/>
                    <a:pt x="1038215" y="391202"/>
                    <a:pt x="1068479" y="465747"/>
                  </a:cubicBezTo>
                  <a:cubicBezTo>
                    <a:pt x="1070072" y="469252"/>
                    <a:pt x="1071346" y="472756"/>
                    <a:pt x="1072621" y="476579"/>
                  </a:cubicBezTo>
                  <a:cubicBezTo>
                    <a:pt x="1035030" y="454597"/>
                    <a:pt x="999031" y="431979"/>
                    <a:pt x="966219" y="409998"/>
                  </a:cubicBezTo>
                  <a:cubicBezTo>
                    <a:pt x="966537" y="411272"/>
                    <a:pt x="967175" y="412865"/>
                    <a:pt x="967812" y="414139"/>
                  </a:cubicBezTo>
                  <a:cubicBezTo>
                    <a:pt x="973227" y="429749"/>
                    <a:pt x="978643" y="445359"/>
                    <a:pt x="983422" y="461287"/>
                  </a:cubicBezTo>
                  <a:cubicBezTo>
                    <a:pt x="1017508" y="483587"/>
                    <a:pt x="1054144" y="505887"/>
                    <a:pt x="1092053" y="527868"/>
                  </a:cubicBezTo>
                  <a:cubicBezTo>
                    <a:pt x="1137609" y="657526"/>
                    <a:pt x="1165643" y="801519"/>
                    <a:pt x="1171696" y="945830"/>
                  </a:cubicBezTo>
                  <a:cubicBezTo>
                    <a:pt x="1172333" y="963670"/>
                    <a:pt x="1172651" y="982147"/>
                    <a:pt x="1172651" y="100030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Diamond 329">
              <a:extLst>
                <a:ext uri="{FF2B5EF4-FFF2-40B4-BE49-F238E27FC236}">
                  <a16:creationId xmlns:a16="http://schemas.microsoft.com/office/drawing/2014/main" id="{B2684C49-FE4C-44EC-A346-29F0ECC1FC83}"/>
                </a:ext>
              </a:extLst>
            </p:cNvPr>
            <p:cNvSpPr/>
            <p:nvPr/>
          </p:nvSpPr>
          <p:spPr>
            <a:xfrm rot="21101512">
              <a:off x="5022296" y="5219434"/>
              <a:ext cx="395693" cy="291091"/>
            </a:xfrm>
            <a:custGeom>
              <a:avLst/>
              <a:gdLst>
                <a:gd name="connsiteX0" fmla="*/ 0 w 395693"/>
                <a:gd name="connsiteY0" fmla="*/ 202696 h 405391"/>
                <a:gd name="connsiteX1" fmla="*/ 197847 w 395693"/>
                <a:gd name="connsiteY1" fmla="*/ 0 h 405391"/>
                <a:gd name="connsiteX2" fmla="*/ 395693 w 395693"/>
                <a:gd name="connsiteY2" fmla="*/ 202696 h 405391"/>
                <a:gd name="connsiteX3" fmla="*/ 197847 w 395693"/>
                <a:gd name="connsiteY3" fmla="*/ 405391 h 405391"/>
                <a:gd name="connsiteX4" fmla="*/ 0 w 395693"/>
                <a:gd name="connsiteY4" fmla="*/ 202696 h 405391"/>
                <a:gd name="connsiteX0" fmla="*/ 0 w 395693"/>
                <a:gd name="connsiteY0" fmla="*/ 202696 h 405391"/>
                <a:gd name="connsiteX1" fmla="*/ 197847 w 395693"/>
                <a:gd name="connsiteY1" fmla="*/ 0 h 405391"/>
                <a:gd name="connsiteX2" fmla="*/ 395693 w 395693"/>
                <a:gd name="connsiteY2" fmla="*/ 202696 h 405391"/>
                <a:gd name="connsiteX3" fmla="*/ 197847 w 395693"/>
                <a:gd name="connsiteY3" fmla="*/ 405391 h 405391"/>
                <a:gd name="connsiteX4" fmla="*/ 0 w 395693"/>
                <a:gd name="connsiteY4" fmla="*/ 202696 h 405391"/>
                <a:gd name="connsiteX0" fmla="*/ 0 w 395693"/>
                <a:gd name="connsiteY0" fmla="*/ 202696 h 291091"/>
                <a:gd name="connsiteX1" fmla="*/ 197847 w 395693"/>
                <a:gd name="connsiteY1" fmla="*/ 0 h 291091"/>
                <a:gd name="connsiteX2" fmla="*/ 395693 w 395693"/>
                <a:gd name="connsiteY2" fmla="*/ 202696 h 291091"/>
                <a:gd name="connsiteX3" fmla="*/ 188322 w 395693"/>
                <a:gd name="connsiteY3" fmla="*/ 291091 h 291091"/>
                <a:gd name="connsiteX4" fmla="*/ 0 w 395693"/>
                <a:gd name="connsiteY4" fmla="*/ 202696 h 2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693" h="291091">
                  <a:moveTo>
                    <a:pt x="0" y="202696"/>
                  </a:moveTo>
                  <a:cubicBezTo>
                    <a:pt x="0" y="135131"/>
                    <a:pt x="131898" y="0"/>
                    <a:pt x="197847" y="0"/>
                  </a:cubicBezTo>
                  <a:lnTo>
                    <a:pt x="395693" y="202696"/>
                  </a:lnTo>
                  <a:lnTo>
                    <a:pt x="188322" y="291091"/>
                  </a:lnTo>
                  <a:lnTo>
                    <a:pt x="0" y="202696"/>
                  </a:lnTo>
                  <a:close/>
                </a:path>
              </a:pathLst>
            </a:custGeom>
            <a:solidFill>
              <a:srgbClr val="FF9A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107B4EB-7F1B-4266-A16F-C85CCB8230ED}"/>
                </a:ext>
              </a:extLst>
            </p:cNvPr>
            <p:cNvSpPr/>
            <p:nvPr/>
          </p:nvSpPr>
          <p:spPr>
            <a:xfrm>
              <a:off x="5035949" y="4820251"/>
              <a:ext cx="901644" cy="865577"/>
            </a:xfrm>
            <a:custGeom>
              <a:avLst/>
              <a:gdLst>
                <a:gd name="connsiteX0" fmla="*/ 780812 w 796421"/>
                <a:gd name="connsiteY0" fmla="*/ 384512 h 764564"/>
                <a:gd name="connsiteX1" fmla="*/ 778900 w 796421"/>
                <a:gd name="connsiteY1" fmla="*/ 421466 h 764564"/>
                <a:gd name="connsiteX2" fmla="*/ 778900 w 796421"/>
                <a:gd name="connsiteY2" fmla="*/ 421785 h 764564"/>
                <a:gd name="connsiteX3" fmla="*/ 402352 w 796421"/>
                <a:gd name="connsiteY3" fmla="*/ 745132 h 764564"/>
                <a:gd name="connsiteX4" fmla="*/ 23893 w 796421"/>
                <a:gd name="connsiteY4" fmla="*/ 384512 h 764564"/>
                <a:gd name="connsiteX5" fmla="*/ 402352 w 796421"/>
                <a:gd name="connsiteY5" fmla="*/ 23893 h 764564"/>
                <a:gd name="connsiteX6" fmla="*/ 780493 w 796421"/>
                <a:gd name="connsiteY6" fmla="*/ 372407 h 764564"/>
                <a:gd name="connsiteX7" fmla="*/ 780812 w 796421"/>
                <a:gd name="connsiteY7" fmla="*/ 384512 h 76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421" h="764564">
                  <a:moveTo>
                    <a:pt x="780812" y="384512"/>
                  </a:moveTo>
                  <a:cubicBezTo>
                    <a:pt x="780812" y="396937"/>
                    <a:pt x="780175" y="409361"/>
                    <a:pt x="778900" y="421466"/>
                  </a:cubicBezTo>
                  <a:lnTo>
                    <a:pt x="778900" y="421785"/>
                  </a:lnTo>
                  <a:cubicBezTo>
                    <a:pt x="759468" y="603369"/>
                    <a:pt x="598272" y="745132"/>
                    <a:pt x="402352" y="745132"/>
                  </a:cubicBezTo>
                  <a:cubicBezTo>
                    <a:pt x="193371" y="745132"/>
                    <a:pt x="23893" y="583618"/>
                    <a:pt x="23893" y="384512"/>
                  </a:cubicBezTo>
                  <a:cubicBezTo>
                    <a:pt x="23893" y="185407"/>
                    <a:pt x="193371" y="23893"/>
                    <a:pt x="402352" y="23893"/>
                  </a:cubicBezTo>
                  <a:cubicBezTo>
                    <a:pt x="606873" y="23893"/>
                    <a:pt x="773803" y="178717"/>
                    <a:pt x="780493" y="372407"/>
                  </a:cubicBezTo>
                  <a:cubicBezTo>
                    <a:pt x="780812" y="376548"/>
                    <a:pt x="780812" y="380371"/>
                    <a:pt x="780812" y="38451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14A490D-880B-4F75-8551-07B9318051AF}"/>
                </a:ext>
              </a:extLst>
            </p:cNvPr>
            <p:cNvSpPr/>
            <p:nvPr/>
          </p:nvSpPr>
          <p:spPr>
            <a:xfrm rot="21080725" flipH="1">
              <a:off x="4845224" y="4664378"/>
              <a:ext cx="757381" cy="721314"/>
            </a:xfrm>
            <a:custGeom>
              <a:avLst/>
              <a:gdLst>
                <a:gd name="connsiteX0" fmla="*/ 104809 w 668994"/>
                <a:gd name="connsiteY0" fmla="*/ 123283 h 637137"/>
                <a:gd name="connsiteX1" fmla="*/ 119145 w 668994"/>
                <a:gd name="connsiteY1" fmla="*/ 122646 h 637137"/>
                <a:gd name="connsiteX2" fmla="*/ 120738 w 668994"/>
                <a:gd name="connsiteY2" fmla="*/ 122646 h 637137"/>
                <a:gd name="connsiteX3" fmla="*/ 134117 w 668994"/>
                <a:gd name="connsiteY3" fmla="*/ 122646 h 637137"/>
                <a:gd name="connsiteX4" fmla="*/ 153550 w 668994"/>
                <a:gd name="connsiteY4" fmla="*/ 123283 h 637137"/>
                <a:gd name="connsiteX5" fmla="*/ 163744 w 668994"/>
                <a:gd name="connsiteY5" fmla="*/ 123920 h 637137"/>
                <a:gd name="connsiteX6" fmla="*/ 175531 w 668994"/>
                <a:gd name="connsiteY6" fmla="*/ 124876 h 637137"/>
                <a:gd name="connsiteX7" fmla="*/ 191141 w 668994"/>
                <a:gd name="connsiteY7" fmla="*/ 126469 h 637137"/>
                <a:gd name="connsiteX8" fmla="*/ 203884 w 668994"/>
                <a:gd name="connsiteY8" fmla="*/ 128380 h 637137"/>
                <a:gd name="connsiteX9" fmla="*/ 273651 w 668994"/>
                <a:gd name="connsiteY9" fmla="*/ 145583 h 637137"/>
                <a:gd name="connsiteX10" fmla="*/ 307100 w 668994"/>
                <a:gd name="connsiteY10" fmla="*/ 158963 h 637137"/>
                <a:gd name="connsiteX11" fmla="*/ 316976 w 668994"/>
                <a:gd name="connsiteY11" fmla="*/ 163741 h 637137"/>
                <a:gd name="connsiteX12" fmla="*/ 325259 w 668994"/>
                <a:gd name="connsiteY12" fmla="*/ 168201 h 637137"/>
                <a:gd name="connsiteX13" fmla="*/ 349470 w 668994"/>
                <a:gd name="connsiteY13" fmla="*/ 182218 h 637137"/>
                <a:gd name="connsiteX14" fmla="*/ 349470 w 668994"/>
                <a:gd name="connsiteY14" fmla="*/ 182218 h 637137"/>
                <a:gd name="connsiteX15" fmla="*/ 364761 w 668994"/>
                <a:gd name="connsiteY15" fmla="*/ 192412 h 637137"/>
                <a:gd name="connsiteX16" fmla="*/ 365398 w 668994"/>
                <a:gd name="connsiteY16" fmla="*/ 192731 h 637137"/>
                <a:gd name="connsiteX17" fmla="*/ 371451 w 668994"/>
                <a:gd name="connsiteY17" fmla="*/ 197191 h 637137"/>
                <a:gd name="connsiteX18" fmla="*/ 374955 w 668994"/>
                <a:gd name="connsiteY18" fmla="*/ 200058 h 637137"/>
                <a:gd name="connsiteX19" fmla="*/ 380371 w 668994"/>
                <a:gd name="connsiteY19" fmla="*/ 204199 h 637137"/>
                <a:gd name="connsiteX20" fmla="*/ 388335 w 668994"/>
                <a:gd name="connsiteY20" fmla="*/ 210571 h 637137"/>
                <a:gd name="connsiteX21" fmla="*/ 394069 w 668994"/>
                <a:gd name="connsiteY21" fmla="*/ 215349 h 637137"/>
                <a:gd name="connsiteX22" fmla="*/ 395344 w 668994"/>
                <a:gd name="connsiteY22" fmla="*/ 216305 h 637137"/>
                <a:gd name="connsiteX23" fmla="*/ 403627 w 668994"/>
                <a:gd name="connsiteY23" fmla="*/ 223632 h 637137"/>
                <a:gd name="connsiteX24" fmla="*/ 407131 w 668994"/>
                <a:gd name="connsiteY24" fmla="*/ 226818 h 637137"/>
                <a:gd name="connsiteX25" fmla="*/ 460332 w 668994"/>
                <a:gd name="connsiteY25" fmla="*/ 291169 h 637137"/>
                <a:gd name="connsiteX26" fmla="*/ 462880 w 668994"/>
                <a:gd name="connsiteY26" fmla="*/ 295310 h 637137"/>
                <a:gd name="connsiteX27" fmla="*/ 468296 w 668994"/>
                <a:gd name="connsiteY27" fmla="*/ 303593 h 637137"/>
                <a:gd name="connsiteX28" fmla="*/ 496649 w 668994"/>
                <a:gd name="connsiteY28" fmla="*/ 362209 h 637137"/>
                <a:gd name="connsiteX29" fmla="*/ 496967 w 668994"/>
                <a:gd name="connsiteY29" fmla="*/ 390562 h 637137"/>
                <a:gd name="connsiteX30" fmla="*/ 496967 w 668994"/>
                <a:gd name="connsiteY30" fmla="*/ 390562 h 637137"/>
                <a:gd name="connsiteX31" fmla="*/ 482950 w 668994"/>
                <a:gd name="connsiteY31" fmla="*/ 424649 h 637137"/>
                <a:gd name="connsiteX32" fmla="*/ 496649 w 668994"/>
                <a:gd name="connsiteY32" fmla="*/ 424012 h 637137"/>
                <a:gd name="connsiteX33" fmla="*/ 520223 w 668994"/>
                <a:gd name="connsiteY33" fmla="*/ 372085 h 637137"/>
                <a:gd name="connsiteX34" fmla="*/ 536470 w 668994"/>
                <a:gd name="connsiteY34" fmla="*/ 343095 h 637137"/>
                <a:gd name="connsiteX35" fmla="*/ 565459 w 668994"/>
                <a:gd name="connsiteY35" fmla="*/ 568960 h 637137"/>
                <a:gd name="connsiteX36" fmla="*/ 612289 w 668994"/>
                <a:gd name="connsiteY36" fmla="*/ 641275 h 637137"/>
                <a:gd name="connsiteX37" fmla="*/ 614519 w 668994"/>
                <a:gd name="connsiteY37" fmla="*/ 644143 h 637137"/>
                <a:gd name="connsiteX38" fmla="*/ 668676 w 668994"/>
                <a:gd name="connsiteY38" fmla="*/ 613560 h 637137"/>
                <a:gd name="connsiteX39" fmla="*/ 644464 w 668994"/>
                <a:gd name="connsiteY39" fmla="*/ 493141 h 637137"/>
                <a:gd name="connsiteX40" fmla="*/ 442811 w 668994"/>
                <a:gd name="connsiteY40" fmla="*/ 80595 h 637137"/>
                <a:gd name="connsiteX41" fmla="*/ 364761 w 668994"/>
                <a:gd name="connsiteY41" fmla="*/ 44915 h 637137"/>
                <a:gd name="connsiteX42" fmla="*/ 23893 w 668994"/>
                <a:gd name="connsiteY42" fmla="*/ 132521 h 637137"/>
                <a:gd name="connsiteX43" fmla="*/ 88562 w 668994"/>
                <a:gd name="connsiteY43" fmla="*/ 124239 h 637137"/>
                <a:gd name="connsiteX44" fmla="*/ 104809 w 668994"/>
                <a:gd name="connsiteY44" fmla="*/ 123283 h 6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68994" h="637137">
                  <a:moveTo>
                    <a:pt x="104809" y="123283"/>
                  </a:moveTo>
                  <a:cubicBezTo>
                    <a:pt x="109588" y="122964"/>
                    <a:pt x="114366" y="122964"/>
                    <a:pt x="119145" y="122646"/>
                  </a:cubicBezTo>
                  <a:cubicBezTo>
                    <a:pt x="119782" y="122646"/>
                    <a:pt x="120100" y="122327"/>
                    <a:pt x="120738" y="122646"/>
                  </a:cubicBezTo>
                  <a:cubicBezTo>
                    <a:pt x="125197" y="122646"/>
                    <a:pt x="129658" y="122327"/>
                    <a:pt x="134117" y="122646"/>
                  </a:cubicBezTo>
                  <a:cubicBezTo>
                    <a:pt x="140489" y="122646"/>
                    <a:pt x="147179" y="122964"/>
                    <a:pt x="153550" y="123283"/>
                  </a:cubicBezTo>
                  <a:cubicBezTo>
                    <a:pt x="157054" y="123283"/>
                    <a:pt x="160240" y="123601"/>
                    <a:pt x="163744" y="123920"/>
                  </a:cubicBezTo>
                  <a:cubicBezTo>
                    <a:pt x="167567" y="124239"/>
                    <a:pt x="171709" y="124557"/>
                    <a:pt x="175531" y="124876"/>
                  </a:cubicBezTo>
                  <a:cubicBezTo>
                    <a:pt x="180947" y="125194"/>
                    <a:pt x="186044" y="125831"/>
                    <a:pt x="191141" y="126469"/>
                  </a:cubicBezTo>
                  <a:cubicBezTo>
                    <a:pt x="195283" y="127106"/>
                    <a:pt x="199743" y="127424"/>
                    <a:pt x="203884" y="128380"/>
                  </a:cubicBezTo>
                  <a:cubicBezTo>
                    <a:pt x="229051" y="132203"/>
                    <a:pt x="252306" y="137937"/>
                    <a:pt x="273651" y="145583"/>
                  </a:cubicBezTo>
                  <a:cubicBezTo>
                    <a:pt x="285438" y="149724"/>
                    <a:pt x="296587" y="154184"/>
                    <a:pt x="307100" y="158963"/>
                  </a:cubicBezTo>
                  <a:cubicBezTo>
                    <a:pt x="310286" y="160555"/>
                    <a:pt x="313790" y="162148"/>
                    <a:pt x="316976" y="163741"/>
                  </a:cubicBezTo>
                  <a:cubicBezTo>
                    <a:pt x="319843" y="165334"/>
                    <a:pt x="322710" y="166608"/>
                    <a:pt x="325259" y="168201"/>
                  </a:cubicBezTo>
                  <a:cubicBezTo>
                    <a:pt x="333541" y="172661"/>
                    <a:pt x="341824" y="177440"/>
                    <a:pt x="349470" y="182218"/>
                  </a:cubicBezTo>
                  <a:lnTo>
                    <a:pt x="349470" y="182218"/>
                  </a:lnTo>
                  <a:cubicBezTo>
                    <a:pt x="354885" y="185404"/>
                    <a:pt x="359983" y="188908"/>
                    <a:pt x="364761" y="192412"/>
                  </a:cubicBezTo>
                  <a:cubicBezTo>
                    <a:pt x="365080" y="192412"/>
                    <a:pt x="365080" y="192731"/>
                    <a:pt x="365398" y="192731"/>
                  </a:cubicBezTo>
                  <a:cubicBezTo>
                    <a:pt x="367628" y="194324"/>
                    <a:pt x="369540" y="195598"/>
                    <a:pt x="371451" y="197191"/>
                  </a:cubicBezTo>
                  <a:cubicBezTo>
                    <a:pt x="372725" y="198146"/>
                    <a:pt x="373681" y="199102"/>
                    <a:pt x="374955" y="200058"/>
                  </a:cubicBezTo>
                  <a:cubicBezTo>
                    <a:pt x="376867" y="201332"/>
                    <a:pt x="378460" y="202606"/>
                    <a:pt x="380371" y="204199"/>
                  </a:cubicBezTo>
                  <a:cubicBezTo>
                    <a:pt x="383238" y="206429"/>
                    <a:pt x="385787" y="208659"/>
                    <a:pt x="388335" y="210571"/>
                  </a:cubicBezTo>
                  <a:cubicBezTo>
                    <a:pt x="390247" y="212163"/>
                    <a:pt x="392158" y="213756"/>
                    <a:pt x="394069" y="215349"/>
                  </a:cubicBezTo>
                  <a:cubicBezTo>
                    <a:pt x="394388" y="215668"/>
                    <a:pt x="395025" y="215986"/>
                    <a:pt x="395344" y="216305"/>
                  </a:cubicBezTo>
                  <a:cubicBezTo>
                    <a:pt x="398211" y="218853"/>
                    <a:pt x="400759" y="221083"/>
                    <a:pt x="403627" y="223632"/>
                  </a:cubicBezTo>
                  <a:cubicBezTo>
                    <a:pt x="404582" y="224588"/>
                    <a:pt x="405857" y="225862"/>
                    <a:pt x="407131" y="226818"/>
                  </a:cubicBezTo>
                  <a:cubicBezTo>
                    <a:pt x="429749" y="248480"/>
                    <a:pt x="447270" y="270780"/>
                    <a:pt x="460332" y="291169"/>
                  </a:cubicBezTo>
                  <a:cubicBezTo>
                    <a:pt x="461287" y="292443"/>
                    <a:pt x="462243" y="294036"/>
                    <a:pt x="462880" y="295310"/>
                  </a:cubicBezTo>
                  <a:cubicBezTo>
                    <a:pt x="465110" y="298177"/>
                    <a:pt x="466703" y="300726"/>
                    <a:pt x="468296" y="303593"/>
                  </a:cubicBezTo>
                  <a:cubicBezTo>
                    <a:pt x="488684" y="337361"/>
                    <a:pt x="496649" y="362209"/>
                    <a:pt x="496649" y="362209"/>
                  </a:cubicBezTo>
                  <a:cubicBezTo>
                    <a:pt x="496649" y="362209"/>
                    <a:pt x="496967" y="373359"/>
                    <a:pt x="496967" y="390562"/>
                  </a:cubicBezTo>
                  <a:lnTo>
                    <a:pt x="496967" y="390562"/>
                  </a:lnTo>
                  <a:cubicBezTo>
                    <a:pt x="492826" y="411587"/>
                    <a:pt x="479127" y="400119"/>
                    <a:pt x="482950" y="424649"/>
                  </a:cubicBezTo>
                  <a:cubicBezTo>
                    <a:pt x="490596" y="423056"/>
                    <a:pt x="496649" y="424012"/>
                    <a:pt x="496649" y="424012"/>
                  </a:cubicBezTo>
                  <a:cubicBezTo>
                    <a:pt x="496649" y="424012"/>
                    <a:pt x="532328" y="411587"/>
                    <a:pt x="520223" y="372085"/>
                  </a:cubicBezTo>
                  <a:cubicBezTo>
                    <a:pt x="508117" y="332582"/>
                    <a:pt x="467340" y="266002"/>
                    <a:pt x="536470" y="343095"/>
                  </a:cubicBezTo>
                  <a:cubicBezTo>
                    <a:pt x="605599" y="419870"/>
                    <a:pt x="533921" y="470204"/>
                    <a:pt x="565459" y="568960"/>
                  </a:cubicBezTo>
                  <a:cubicBezTo>
                    <a:pt x="576928" y="592216"/>
                    <a:pt x="591901" y="616746"/>
                    <a:pt x="612289" y="641275"/>
                  </a:cubicBezTo>
                  <a:cubicBezTo>
                    <a:pt x="613245" y="642231"/>
                    <a:pt x="613882" y="643187"/>
                    <a:pt x="614519" y="644143"/>
                  </a:cubicBezTo>
                  <a:cubicBezTo>
                    <a:pt x="628217" y="628533"/>
                    <a:pt x="647013" y="617701"/>
                    <a:pt x="668676" y="613560"/>
                  </a:cubicBezTo>
                  <a:cubicBezTo>
                    <a:pt x="658482" y="576288"/>
                    <a:pt x="649243" y="534555"/>
                    <a:pt x="644464" y="493141"/>
                  </a:cubicBezTo>
                  <a:cubicBezTo>
                    <a:pt x="630447" y="373359"/>
                    <a:pt x="716461" y="233508"/>
                    <a:pt x="442811" y="80595"/>
                  </a:cubicBezTo>
                  <a:cubicBezTo>
                    <a:pt x="415414" y="65303"/>
                    <a:pt x="389609" y="53516"/>
                    <a:pt x="364761" y="44915"/>
                  </a:cubicBezTo>
                  <a:cubicBezTo>
                    <a:pt x="141445" y="-33453"/>
                    <a:pt x="23893" y="132521"/>
                    <a:pt x="23893" y="132521"/>
                  </a:cubicBezTo>
                  <a:cubicBezTo>
                    <a:pt x="46511" y="128699"/>
                    <a:pt x="67855" y="125831"/>
                    <a:pt x="88562" y="124239"/>
                  </a:cubicBezTo>
                  <a:cubicBezTo>
                    <a:pt x="94615" y="123920"/>
                    <a:pt x="99712" y="123601"/>
                    <a:pt x="104809" y="1232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D6FF81C1-844B-4698-BB9E-448DC82E3F27}"/>
                </a:ext>
              </a:extLst>
            </p:cNvPr>
            <p:cNvSpPr/>
            <p:nvPr/>
          </p:nvSpPr>
          <p:spPr>
            <a:xfrm rot="21080725" flipH="1">
              <a:off x="5093839" y="4762797"/>
              <a:ext cx="796680" cy="513636"/>
            </a:xfrm>
            <a:custGeom>
              <a:avLst/>
              <a:gdLst>
                <a:gd name="connsiteX0" fmla="*/ 164735 w 605280"/>
                <a:gd name="connsiteY0" fmla="*/ 187956 h 222998"/>
                <a:gd name="connsiteX1" fmla="*/ 213476 w 605280"/>
                <a:gd name="connsiteY1" fmla="*/ 183814 h 222998"/>
                <a:gd name="connsiteX2" fmla="*/ 213795 w 605280"/>
                <a:gd name="connsiteY2" fmla="*/ 183814 h 222998"/>
                <a:gd name="connsiteX3" fmla="*/ 546062 w 605280"/>
                <a:gd name="connsiteY3" fmla="*/ 227139 h 222998"/>
                <a:gd name="connsiteX4" fmla="*/ 523762 w 605280"/>
                <a:gd name="connsiteY4" fmla="*/ 83465 h 222998"/>
                <a:gd name="connsiteX5" fmla="*/ 523762 w 605280"/>
                <a:gd name="connsiteY5" fmla="*/ 83465 h 222998"/>
                <a:gd name="connsiteX6" fmla="*/ 499551 w 605280"/>
                <a:gd name="connsiteY6" fmla="*/ 69448 h 222998"/>
                <a:gd name="connsiteX7" fmla="*/ 491268 w 605280"/>
                <a:gd name="connsiteY7" fmla="*/ 64988 h 222998"/>
                <a:gd name="connsiteX8" fmla="*/ 481393 w 605280"/>
                <a:gd name="connsiteY8" fmla="*/ 60209 h 222998"/>
                <a:gd name="connsiteX9" fmla="*/ 447943 w 605280"/>
                <a:gd name="connsiteY9" fmla="*/ 46830 h 222998"/>
                <a:gd name="connsiteX10" fmla="*/ 378176 w 605280"/>
                <a:gd name="connsiteY10" fmla="*/ 29627 h 222998"/>
                <a:gd name="connsiteX11" fmla="*/ 365434 w 605280"/>
                <a:gd name="connsiteY11" fmla="*/ 27715 h 222998"/>
                <a:gd name="connsiteX12" fmla="*/ 349824 w 605280"/>
                <a:gd name="connsiteY12" fmla="*/ 26123 h 222998"/>
                <a:gd name="connsiteX13" fmla="*/ 338037 w 605280"/>
                <a:gd name="connsiteY13" fmla="*/ 25167 h 222998"/>
                <a:gd name="connsiteX14" fmla="*/ 327843 w 605280"/>
                <a:gd name="connsiteY14" fmla="*/ 24530 h 222998"/>
                <a:gd name="connsiteX15" fmla="*/ 308410 w 605280"/>
                <a:gd name="connsiteY15" fmla="*/ 23893 h 222998"/>
                <a:gd name="connsiteX16" fmla="*/ 295030 w 605280"/>
                <a:gd name="connsiteY16" fmla="*/ 23893 h 222998"/>
                <a:gd name="connsiteX17" fmla="*/ 293437 w 605280"/>
                <a:gd name="connsiteY17" fmla="*/ 23893 h 222998"/>
                <a:gd name="connsiteX18" fmla="*/ 279102 w 605280"/>
                <a:gd name="connsiteY18" fmla="*/ 24530 h 222998"/>
                <a:gd name="connsiteX19" fmla="*/ 263810 w 605280"/>
                <a:gd name="connsiteY19" fmla="*/ 25486 h 222998"/>
                <a:gd name="connsiteX20" fmla="*/ 199141 w 605280"/>
                <a:gd name="connsiteY20" fmla="*/ 33768 h 222998"/>
                <a:gd name="connsiteX21" fmla="*/ 198822 w 605280"/>
                <a:gd name="connsiteY21" fmla="*/ 33768 h 222998"/>
                <a:gd name="connsiteX22" fmla="*/ 125870 w 605280"/>
                <a:gd name="connsiteY22" fmla="*/ 66581 h 222998"/>
                <a:gd name="connsiteX23" fmla="*/ 109304 w 605280"/>
                <a:gd name="connsiteY23" fmla="*/ 94615 h 222998"/>
                <a:gd name="connsiteX24" fmla="*/ 102933 w 605280"/>
                <a:gd name="connsiteY24" fmla="*/ 114685 h 222998"/>
                <a:gd name="connsiteX25" fmla="*/ 23928 w 605280"/>
                <a:gd name="connsiteY25" fmla="*/ 222042 h 222998"/>
                <a:gd name="connsiteX26" fmla="*/ 164735 w 605280"/>
                <a:gd name="connsiteY26" fmla="*/ 187956 h 222998"/>
                <a:gd name="connsiteX0" fmla="*/ 199500 w 638385"/>
                <a:gd name="connsiteY0" fmla="*/ 164063 h 287927"/>
                <a:gd name="connsiteX1" fmla="*/ 248241 w 638385"/>
                <a:gd name="connsiteY1" fmla="*/ 159921 h 287927"/>
                <a:gd name="connsiteX2" fmla="*/ 248560 w 638385"/>
                <a:gd name="connsiteY2" fmla="*/ 159921 h 287927"/>
                <a:gd name="connsiteX3" fmla="*/ 580827 w 638385"/>
                <a:gd name="connsiteY3" fmla="*/ 203246 h 287927"/>
                <a:gd name="connsiteX4" fmla="*/ 558527 w 638385"/>
                <a:gd name="connsiteY4" fmla="*/ 59572 h 287927"/>
                <a:gd name="connsiteX5" fmla="*/ 558527 w 638385"/>
                <a:gd name="connsiteY5" fmla="*/ 59572 h 287927"/>
                <a:gd name="connsiteX6" fmla="*/ 534316 w 638385"/>
                <a:gd name="connsiteY6" fmla="*/ 45555 h 287927"/>
                <a:gd name="connsiteX7" fmla="*/ 526033 w 638385"/>
                <a:gd name="connsiteY7" fmla="*/ 41095 h 287927"/>
                <a:gd name="connsiteX8" fmla="*/ 516158 w 638385"/>
                <a:gd name="connsiteY8" fmla="*/ 36316 h 287927"/>
                <a:gd name="connsiteX9" fmla="*/ 482708 w 638385"/>
                <a:gd name="connsiteY9" fmla="*/ 22937 h 287927"/>
                <a:gd name="connsiteX10" fmla="*/ 412941 w 638385"/>
                <a:gd name="connsiteY10" fmla="*/ 5734 h 287927"/>
                <a:gd name="connsiteX11" fmla="*/ 400199 w 638385"/>
                <a:gd name="connsiteY11" fmla="*/ 3822 h 287927"/>
                <a:gd name="connsiteX12" fmla="*/ 384589 w 638385"/>
                <a:gd name="connsiteY12" fmla="*/ 2230 h 287927"/>
                <a:gd name="connsiteX13" fmla="*/ 372802 w 638385"/>
                <a:gd name="connsiteY13" fmla="*/ 1274 h 287927"/>
                <a:gd name="connsiteX14" fmla="*/ 362608 w 638385"/>
                <a:gd name="connsiteY14" fmla="*/ 637 h 287927"/>
                <a:gd name="connsiteX15" fmla="*/ 343175 w 638385"/>
                <a:gd name="connsiteY15" fmla="*/ 0 h 287927"/>
                <a:gd name="connsiteX16" fmla="*/ 329795 w 638385"/>
                <a:gd name="connsiteY16" fmla="*/ 0 h 287927"/>
                <a:gd name="connsiteX17" fmla="*/ 328202 w 638385"/>
                <a:gd name="connsiteY17" fmla="*/ 0 h 287927"/>
                <a:gd name="connsiteX18" fmla="*/ 313867 w 638385"/>
                <a:gd name="connsiteY18" fmla="*/ 637 h 287927"/>
                <a:gd name="connsiteX19" fmla="*/ 298575 w 638385"/>
                <a:gd name="connsiteY19" fmla="*/ 1593 h 287927"/>
                <a:gd name="connsiteX20" fmla="*/ 233906 w 638385"/>
                <a:gd name="connsiteY20" fmla="*/ 9875 h 287927"/>
                <a:gd name="connsiteX21" fmla="*/ 233587 w 638385"/>
                <a:gd name="connsiteY21" fmla="*/ 9875 h 287927"/>
                <a:gd name="connsiteX22" fmla="*/ 160635 w 638385"/>
                <a:gd name="connsiteY22" fmla="*/ 42688 h 287927"/>
                <a:gd name="connsiteX23" fmla="*/ 144069 w 638385"/>
                <a:gd name="connsiteY23" fmla="*/ 70722 h 287927"/>
                <a:gd name="connsiteX24" fmla="*/ 137698 w 638385"/>
                <a:gd name="connsiteY24" fmla="*/ 90792 h 287927"/>
                <a:gd name="connsiteX25" fmla="*/ 20 w 638385"/>
                <a:gd name="connsiteY25" fmla="*/ 287927 h 287927"/>
                <a:gd name="connsiteX26" fmla="*/ 199500 w 638385"/>
                <a:gd name="connsiteY26" fmla="*/ 164063 h 287927"/>
                <a:gd name="connsiteX0" fmla="*/ 192497 w 638385"/>
                <a:gd name="connsiteY0" fmla="*/ 243850 h 287927"/>
                <a:gd name="connsiteX1" fmla="*/ 248241 w 638385"/>
                <a:gd name="connsiteY1" fmla="*/ 159921 h 287927"/>
                <a:gd name="connsiteX2" fmla="*/ 248560 w 638385"/>
                <a:gd name="connsiteY2" fmla="*/ 159921 h 287927"/>
                <a:gd name="connsiteX3" fmla="*/ 580827 w 638385"/>
                <a:gd name="connsiteY3" fmla="*/ 203246 h 287927"/>
                <a:gd name="connsiteX4" fmla="*/ 558527 w 638385"/>
                <a:gd name="connsiteY4" fmla="*/ 59572 h 287927"/>
                <a:gd name="connsiteX5" fmla="*/ 558527 w 638385"/>
                <a:gd name="connsiteY5" fmla="*/ 59572 h 287927"/>
                <a:gd name="connsiteX6" fmla="*/ 534316 w 638385"/>
                <a:gd name="connsiteY6" fmla="*/ 45555 h 287927"/>
                <a:gd name="connsiteX7" fmla="*/ 526033 w 638385"/>
                <a:gd name="connsiteY7" fmla="*/ 41095 h 287927"/>
                <a:gd name="connsiteX8" fmla="*/ 516158 w 638385"/>
                <a:gd name="connsiteY8" fmla="*/ 36316 h 287927"/>
                <a:gd name="connsiteX9" fmla="*/ 482708 w 638385"/>
                <a:gd name="connsiteY9" fmla="*/ 22937 h 287927"/>
                <a:gd name="connsiteX10" fmla="*/ 412941 w 638385"/>
                <a:gd name="connsiteY10" fmla="*/ 5734 h 287927"/>
                <a:gd name="connsiteX11" fmla="*/ 400199 w 638385"/>
                <a:gd name="connsiteY11" fmla="*/ 3822 h 287927"/>
                <a:gd name="connsiteX12" fmla="*/ 384589 w 638385"/>
                <a:gd name="connsiteY12" fmla="*/ 2230 h 287927"/>
                <a:gd name="connsiteX13" fmla="*/ 372802 w 638385"/>
                <a:gd name="connsiteY13" fmla="*/ 1274 h 287927"/>
                <a:gd name="connsiteX14" fmla="*/ 362608 w 638385"/>
                <a:gd name="connsiteY14" fmla="*/ 637 h 287927"/>
                <a:gd name="connsiteX15" fmla="*/ 343175 w 638385"/>
                <a:gd name="connsiteY15" fmla="*/ 0 h 287927"/>
                <a:gd name="connsiteX16" fmla="*/ 329795 w 638385"/>
                <a:gd name="connsiteY16" fmla="*/ 0 h 287927"/>
                <a:gd name="connsiteX17" fmla="*/ 328202 w 638385"/>
                <a:gd name="connsiteY17" fmla="*/ 0 h 287927"/>
                <a:gd name="connsiteX18" fmla="*/ 313867 w 638385"/>
                <a:gd name="connsiteY18" fmla="*/ 637 h 287927"/>
                <a:gd name="connsiteX19" fmla="*/ 298575 w 638385"/>
                <a:gd name="connsiteY19" fmla="*/ 1593 h 287927"/>
                <a:gd name="connsiteX20" fmla="*/ 233906 w 638385"/>
                <a:gd name="connsiteY20" fmla="*/ 9875 h 287927"/>
                <a:gd name="connsiteX21" fmla="*/ 233587 w 638385"/>
                <a:gd name="connsiteY21" fmla="*/ 9875 h 287927"/>
                <a:gd name="connsiteX22" fmla="*/ 160635 w 638385"/>
                <a:gd name="connsiteY22" fmla="*/ 42688 h 287927"/>
                <a:gd name="connsiteX23" fmla="*/ 144069 w 638385"/>
                <a:gd name="connsiteY23" fmla="*/ 70722 h 287927"/>
                <a:gd name="connsiteX24" fmla="*/ 137698 w 638385"/>
                <a:gd name="connsiteY24" fmla="*/ 90792 h 287927"/>
                <a:gd name="connsiteX25" fmla="*/ 20 w 638385"/>
                <a:gd name="connsiteY25" fmla="*/ 287927 h 287927"/>
                <a:gd name="connsiteX26" fmla="*/ 192497 w 638385"/>
                <a:gd name="connsiteY26" fmla="*/ 243850 h 287927"/>
                <a:gd name="connsiteX0" fmla="*/ 192497 w 604691"/>
                <a:gd name="connsiteY0" fmla="*/ 243850 h 287927"/>
                <a:gd name="connsiteX1" fmla="*/ 248241 w 604691"/>
                <a:gd name="connsiteY1" fmla="*/ 159921 h 287927"/>
                <a:gd name="connsiteX2" fmla="*/ 334360 w 604691"/>
                <a:gd name="connsiteY2" fmla="*/ 206434 h 287927"/>
                <a:gd name="connsiteX3" fmla="*/ 580827 w 604691"/>
                <a:gd name="connsiteY3" fmla="*/ 203246 h 287927"/>
                <a:gd name="connsiteX4" fmla="*/ 558527 w 604691"/>
                <a:gd name="connsiteY4" fmla="*/ 59572 h 287927"/>
                <a:gd name="connsiteX5" fmla="*/ 558527 w 604691"/>
                <a:gd name="connsiteY5" fmla="*/ 59572 h 287927"/>
                <a:gd name="connsiteX6" fmla="*/ 534316 w 604691"/>
                <a:gd name="connsiteY6" fmla="*/ 45555 h 287927"/>
                <a:gd name="connsiteX7" fmla="*/ 526033 w 604691"/>
                <a:gd name="connsiteY7" fmla="*/ 41095 h 287927"/>
                <a:gd name="connsiteX8" fmla="*/ 516158 w 604691"/>
                <a:gd name="connsiteY8" fmla="*/ 36316 h 287927"/>
                <a:gd name="connsiteX9" fmla="*/ 482708 w 604691"/>
                <a:gd name="connsiteY9" fmla="*/ 22937 h 287927"/>
                <a:gd name="connsiteX10" fmla="*/ 412941 w 604691"/>
                <a:gd name="connsiteY10" fmla="*/ 5734 h 287927"/>
                <a:gd name="connsiteX11" fmla="*/ 400199 w 604691"/>
                <a:gd name="connsiteY11" fmla="*/ 3822 h 287927"/>
                <a:gd name="connsiteX12" fmla="*/ 384589 w 604691"/>
                <a:gd name="connsiteY12" fmla="*/ 2230 h 287927"/>
                <a:gd name="connsiteX13" fmla="*/ 372802 w 604691"/>
                <a:gd name="connsiteY13" fmla="*/ 1274 h 287927"/>
                <a:gd name="connsiteX14" fmla="*/ 362608 w 604691"/>
                <a:gd name="connsiteY14" fmla="*/ 637 h 287927"/>
                <a:gd name="connsiteX15" fmla="*/ 343175 w 604691"/>
                <a:gd name="connsiteY15" fmla="*/ 0 h 287927"/>
                <a:gd name="connsiteX16" fmla="*/ 329795 w 604691"/>
                <a:gd name="connsiteY16" fmla="*/ 0 h 287927"/>
                <a:gd name="connsiteX17" fmla="*/ 328202 w 604691"/>
                <a:gd name="connsiteY17" fmla="*/ 0 h 287927"/>
                <a:gd name="connsiteX18" fmla="*/ 313867 w 604691"/>
                <a:gd name="connsiteY18" fmla="*/ 637 h 287927"/>
                <a:gd name="connsiteX19" fmla="*/ 298575 w 604691"/>
                <a:gd name="connsiteY19" fmla="*/ 1593 h 287927"/>
                <a:gd name="connsiteX20" fmla="*/ 233906 w 604691"/>
                <a:gd name="connsiteY20" fmla="*/ 9875 h 287927"/>
                <a:gd name="connsiteX21" fmla="*/ 233587 w 604691"/>
                <a:gd name="connsiteY21" fmla="*/ 9875 h 287927"/>
                <a:gd name="connsiteX22" fmla="*/ 160635 w 604691"/>
                <a:gd name="connsiteY22" fmla="*/ 42688 h 287927"/>
                <a:gd name="connsiteX23" fmla="*/ 144069 w 604691"/>
                <a:gd name="connsiteY23" fmla="*/ 70722 h 287927"/>
                <a:gd name="connsiteX24" fmla="*/ 137698 w 604691"/>
                <a:gd name="connsiteY24" fmla="*/ 90792 h 287927"/>
                <a:gd name="connsiteX25" fmla="*/ 20 w 604691"/>
                <a:gd name="connsiteY25" fmla="*/ 287927 h 287927"/>
                <a:gd name="connsiteX26" fmla="*/ 192497 w 604691"/>
                <a:gd name="connsiteY26" fmla="*/ 243850 h 287927"/>
                <a:gd name="connsiteX0" fmla="*/ 192497 w 604691"/>
                <a:gd name="connsiteY0" fmla="*/ 243850 h 287927"/>
                <a:gd name="connsiteX1" fmla="*/ 262528 w 604691"/>
                <a:gd name="connsiteY1" fmla="*/ 225829 h 287927"/>
                <a:gd name="connsiteX2" fmla="*/ 334360 w 604691"/>
                <a:gd name="connsiteY2" fmla="*/ 206434 h 287927"/>
                <a:gd name="connsiteX3" fmla="*/ 580827 w 604691"/>
                <a:gd name="connsiteY3" fmla="*/ 203246 h 287927"/>
                <a:gd name="connsiteX4" fmla="*/ 558527 w 604691"/>
                <a:gd name="connsiteY4" fmla="*/ 59572 h 287927"/>
                <a:gd name="connsiteX5" fmla="*/ 558527 w 604691"/>
                <a:gd name="connsiteY5" fmla="*/ 59572 h 287927"/>
                <a:gd name="connsiteX6" fmla="*/ 534316 w 604691"/>
                <a:gd name="connsiteY6" fmla="*/ 45555 h 287927"/>
                <a:gd name="connsiteX7" fmla="*/ 526033 w 604691"/>
                <a:gd name="connsiteY7" fmla="*/ 41095 h 287927"/>
                <a:gd name="connsiteX8" fmla="*/ 516158 w 604691"/>
                <a:gd name="connsiteY8" fmla="*/ 36316 h 287927"/>
                <a:gd name="connsiteX9" fmla="*/ 482708 w 604691"/>
                <a:gd name="connsiteY9" fmla="*/ 22937 h 287927"/>
                <a:gd name="connsiteX10" fmla="*/ 412941 w 604691"/>
                <a:gd name="connsiteY10" fmla="*/ 5734 h 287927"/>
                <a:gd name="connsiteX11" fmla="*/ 400199 w 604691"/>
                <a:gd name="connsiteY11" fmla="*/ 3822 h 287927"/>
                <a:gd name="connsiteX12" fmla="*/ 384589 w 604691"/>
                <a:gd name="connsiteY12" fmla="*/ 2230 h 287927"/>
                <a:gd name="connsiteX13" fmla="*/ 372802 w 604691"/>
                <a:gd name="connsiteY13" fmla="*/ 1274 h 287927"/>
                <a:gd name="connsiteX14" fmla="*/ 362608 w 604691"/>
                <a:gd name="connsiteY14" fmla="*/ 637 h 287927"/>
                <a:gd name="connsiteX15" fmla="*/ 343175 w 604691"/>
                <a:gd name="connsiteY15" fmla="*/ 0 h 287927"/>
                <a:gd name="connsiteX16" fmla="*/ 329795 w 604691"/>
                <a:gd name="connsiteY16" fmla="*/ 0 h 287927"/>
                <a:gd name="connsiteX17" fmla="*/ 328202 w 604691"/>
                <a:gd name="connsiteY17" fmla="*/ 0 h 287927"/>
                <a:gd name="connsiteX18" fmla="*/ 313867 w 604691"/>
                <a:gd name="connsiteY18" fmla="*/ 637 h 287927"/>
                <a:gd name="connsiteX19" fmla="*/ 298575 w 604691"/>
                <a:gd name="connsiteY19" fmla="*/ 1593 h 287927"/>
                <a:gd name="connsiteX20" fmla="*/ 233906 w 604691"/>
                <a:gd name="connsiteY20" fmla="*/ 9875 h 287927"/>
                <a:gd name="connsiteX21" fmla="*/ 233587 w 604691"/>
                <a:gd name="connsiteY21" fmla="*/ 9875 h 287927"/>
                <a:gd name="connsiteX22" fmla="*/ 160635 w 604691"/>
                <a:gd name="connsiteY22" fmla="*/ 42688 h 287927"/>
                <a:gd name="connsiteX23" fmla="*/ 144069 w 604691"/>
                <a:gd name="connsiteY23" fmla="*/ 70722 h 287927"/>
                <a:gd name="connsiteX24" fmla="*/ 137698 w 604691"/>
                <a:gd name="connsiteY24" fmla="*/ 90792 h 287927"/>
                <a:gd name="connsiteX25" fmla="*/ 20 w 604691"/>
                <a:gd name="connsiteY25" fmla="*/ 287927 h 287927"/>
                <a:gd name="connsiteX26" fmla="*/ 192497 w 604691"/>
                <a:gd name="connsiteY26" fmla="*/ 243850 h 287927"/>
                <a:gd name="connsiteX0" fmla="*/ 192497 w 638068"/>
                <a:gd name="connsiteY0" fmla="*/ 243850 h 287927"/>
                <a:gd name="connsiteX1" fmla="*/ 262528 w 638068"/>
                <a:gd name="connsiteY1" fmla="*/ 225829 h 287927"/>
                <a:gd name="connsiteX2" fmla="*/ 334360 w 638068"/>
                <a:gd name="connsiteY2" fmla="*/ 206434 h 287927"/>
                <a:gd name="connsiteX3" fmla="*/ 625128 w 638068"/>
                <a:gd name="connsiteY3" fmla="*/ 200756 h 287927"/>
                <a:gd name="connsiteX4" fmla="*/ 558527 w 638068"/>
                <a:gd name="connsiteY4" fmla="*/ 59572 h 287927"/>
                <a:gd name="connsiteX5" fmla="*/ 558527 w 638068"/>
                <a:gd name="connsiteY5" fmla="*/ 59572 h 287927"/>
                <a:gd name="connsiteX6" fmla="*/ 534316 w 638068"/>
                <a:gd name="connsiteY6" fmla="*/ 45555 h 287927"/>
                <a:gd name="connsiteX7" fmla="*/ 526033 w 638068"/>
                <a:gd name="connsiteY7" fmla="*/ 41095 h 287927"/>
                <a:gd name="connsiteX8" fmla="*/ 516158 w 638068"/>
                <a:gd name="connsiteY8" fmla="*/ 36316 h 287927"/>
                <a:gd name="connsiteX9" fmla="*/ 482708 w 638068"/>
                <a:gd name="connsiteY9" fmla="*/ 22937 h 287927"/>
                <a:gd name="connsiteX10" fmla="*/ 412941 w 638068"/>
                <a:gd name="connsiteY10" fmla="*/ 5734 h 287927"/>
                <a:gd name="connsiteX11" fmla="*/ 400199 w 638068"/>
                <a:gd name="connsiteY11" fmla="*/ 3822 h 287927"/>
                <a:gd name="connsiteX12" fmla="*/ 384589 w 638068"/>
                <a:gd name="connsiteY12" fmla="*/ 2230 h 287927"/>
                <a:gd name="connsiteX13" fmla="*/ 372802 w 638068"/>
                <a:gd name="connsiteY13" fmla="*/ 1274 h 287927"/>
                <a:gd name="connsiteX14" fmla="*/ 362608 w 638068"/>
                <a:gd name="connsiteY14" fmla="*/ 637 h 287927"/>
                <a:gd name="connsiteX15" fmla="*/ 343175 w 638068"/>
                <a:gd name="connsiteY15" fmla="*/ 0 h 287927"/>
                <a:gd name="connsiteX16" fmla="*/ 329795 w 638068"/>
                <a:gd name="connsiteY16" fmla="*/ 0 h 287927"/>
                <a:gd name="connsiteX17" fmla="*/ 328202 w 638068"/>
                <a:gd name="connsiteY17" fmla="*/ 0 h 287927"/>
                <a:gd name="connsiteX18" fmla="*/ 313867 w 638068"/>
                <a:gd name="connsiteY18" fmla="*/ 637 h 287927"/>
                <a:gd name="connsiteX19" fmla="*/ 298575 w 638068"/>
                <a:gd name="connsiteY19" fmla="*/ 1593 h 287927"/>
                <a:gd name="connsiteX20" fmla="*/ 233906 w 638068"/>
                <a:gd name="connsiteY20" fmla="*/ 9875 h 287927"/>
                <a:gd name="connsiteX21" fmla="*/ 233587 w 638068"/>
                <a:gd name="connsiteY21" fmla="*/ 9875 h 287927"/>
                <a:gd name="connsiteX22" fmla="*/ 160635 w 638068"/>
                <a:gd name="connsiteY22" fmla="*/ 42688 h 287927"/>
                <a:gd name="connsiteX23" fmla="*/ 144069 w 638068"/>
                <a:gd name="connsiteY23" fmla="*/ 70722 h 287927"/>
                <a:gd name="connsiteX24" fmla="*/ 137698 w 638068"/>
                <a:gd name="connsiteY24" fmla="*/ 90792 h 287927"/>
                <a:gd name="connsiteX25" fmla="*/ 20 w 638068"/>
                <a:gd name="connsiteY25" fmla="*/ 287927 h 287927"/>
                <a:gd name="connsiteX26" fmla="*/ 192497 w 638068"/>
                <a:gd name="connsiteY26" fmla="*/ 243850 h 287927"/>
                <a:gd name="connsiteX0" fmla="*/ 192497 w 638068"/>
                <a:gd name="connsiteY0" fmla="*/ 243850 h 287927"/>
                <a:gd name="connsiteX1" fmla="*/ 312074 w 638068"/>
                <a:gd name="connsiteY1" fmla="*/ 243819 h 287927"/>
                <a:gd name="connsiteX2" fmla="*/ 334360 w 638068"/>
                <a:gd name="connsiteY2" fmla="*/ 206434 h 287927"/>
                <a:gd name="connsiteX3" fmla="*/ 625128 w 638068"/>
                <a:gd name="connsiteY3" fmla="*/ 200756 h 287927"/>
                <a:gd name="connsiteX4" fmla="*/ 558527 w 638068"/>
                <a:gd name="connsiteY4" fmla="*/ 59572 h 287927"/>
                <a:gd name="connsiteX5" fmla="*/ 558527 w 638068"/>
                <a:gd name="connsiteY5" fmla="*/ 59572 h 287927"/>
                <a:gd name="connsiteX6" fmla="*/ 534316 w 638068"/>
                <a:gd name="connsiteY6" fmla="*/ 45555 h 287927"/>
                <a:gd name="connsiteX7" fmla="*/ 526033 w 638068"/>
                <a:gd name="connsiteY7" fmla="*/ 41095 h 287927"/>
                <a:gd name="connsiteX8" fmla="*/ 516158 w 638068"/>
                <a:gd name="connsiteY8" fmla="*/ 36316 h 287927"/>
                <a:gd name="connsiteX9" fmla="*/ 482708 w 638068"/>
                <a:gd name="connsiteY9" fmla="*/ 22937 h 287927"/>
                <a:gd name="connsiteX10" fmla="*/ 412941 w 638068"/>
                <a:gd name="connsiteY10" fmla="*/ 5734 h 287927"/>
                <a:gd name="connsiteX11" fmla="*/ 400199 w 638068"/>
                <a:gd name="connsiteY11" fmla="*/ 3822 h 287927"/>
                <a:gd name="connsiteX12" fmla="*/ 384589 w 638068"/>
                <a:gd name="connsiteY12" fmla="*/ 2230 h 287927"/>
                <a:gd name="connsiteX13" fmla="*/ 372802 w 638068"/>
                <a:gd name="connsiteY13" fmla="*/ 1274 h 287927"/>
                <a:gd name="connsiteX14" fmla="*/ 362608 w 638068"/>
                <a:gd name="connsiteY14" fmla="*/ 637 h 287927"/>
                <a:gd name="connsiteX15" fmla="*/ 343175 w 638068"/>
                <a:gd name="connsiteY15" fmla="*/ 0 h 287927"/>
                <a:gd name="connsiteX16" fmla="*/ 329795 w 638068"/>
                <a:gd name="connsiteY16" fmla="*/ 0 h 287927"/>
                <a:gd name="connsiteX17" fmla="*/ 328202 w 638068"/>
                <a:gd name="connsiteY17" fmla="*/ 0 h 287927"/>
                <a:gd name="connsiteX18" fmla="*/ 313867 w 638068"/>
                <a:gd name="connsiteY18" fmla="*/ 637 h 287927"/>
                <a:gd name="connsiteX19" fmla="*/ 298575 w 638068"/>
                <a:gd name="connsiteY19" fmla="*/ 1593 h 287927"/>
                <a:gd name="connsiteX20" fmla="*/ 233906 w 638068"/>
                <a:gd name="connsiteY20" fmla="*/ 9875 h 287927"/>
                <a:gd name="connsiteX21" fmla="*/ 233587 w 638068"/>
                <a:gd name="connsiteY21" fmla="*/ 9875 h 287927"/>
                <a:gd name="connsiteX22" fmla="*/ 160635 w 638068"/>
                <a:gd name="connsiteY22" fmla="*/ 42688 h 287927"/>
                <a:gd name="connsiteX23" fmla="*/ 144069 w 638068"/>
                <a:gd name="connsiteY23" fmla="*/ 70722 h 287927"/>
                <a:gd name="connsiteX24" fmla="*/ 137698 w 638068"/>
                <a:gd name="connsiteY24" fmla="*/ 90792 h 287927"/>
                <a:gd name="connsiteX25" fmla="*/ 20 w 638068"/>
                <a:gd name="connsiteY25" fmla="*/ 287927 h 287927"/>
                <a:gd name="connsiteX26" fmla="*/ 192497 w 638068"/>
                <a:gd name="connsiteY26" fmla="*/ 243850 h 287927"/>
                <a:gd name="connsiteX0" fmla="*/ 192497 w 631742"/>
                <a:gd name="connsiteY0" fmla="*/ 243850 h 287927"/>
                <a:gd name="connsiteX1" fmla="*/ 312074 w 631742"/>
                <a:gd name="connsiteY1" fmla="*/ 243819 h 287927"/>
                <a:gd name="connsiteX2" fmla="*/ 427844 w 631742"/>
                <a:gd name="connsiteY2" fmla="*/ 247522 h 287927"/>
                <a:gd name="connsiteX3" fmla="*/ 625128 w 631742"/>
                <a:gd name="connsiteY3" fmla="*/ 200756 h 287927"/>
                <a:gd name="connsiteX4" fmla="*/ 558527 w 631742"/>
                <a:gd name="connsiteY4" fmla="*/ 59572 h 287927"/>
                <a:gd name="connsiteX5" fmla="*/ 558527 w 631742"/>
                <a:gd name="connsiteY5" fmla="*/ 59572 h 287927"/>
                <a:gd name="connsiteX6" fmla="*/ 534316 w 631742"/>
                <a:gd name="connsiteY6" fmla="*/ 45555 h 287927"/>
                <a:gd name="connsiteX7" fmla="*/ 526033 w 631742"/>
                <a:gd name="connsiteY7" fmla="*/ 41095 h 287927"/>
                <a:gd name="connsiteX8" fmla="*/ 516158 w 631742"/>
                <a:gd name="connsiteY8" fmla="*/ 36316 h 287927"/>
                <a:gd name="connsiteX9" fmla="*/ 482708 w 631742"/>
                <a:gd name="connsiteY9" fmla="*/ 22937 h 287927"/>
                <a:gd name="connsiteX10" fmla="*/ 412941 w 631742"/>
                <a:gd name="connsiteY10" fmla="*/ 5734 h 287927"/>
                <a:gd name="connsiteX11" fmla="*/ 400199 w 631742"/>
                <a:gd name="connsiteY11" fmla="*/ 3822 h 287927"/>
                <a:gd name="connsiteX12" fmla="*/ 384589 w 631742"/>
                <a:gd name="connsiteY12" fmla="*/ 2230 h 287927"/>
                <a:gd name="connsiteX13" fmla="*/ 372802 w 631742"/>
                <a:gd name="connsiteY13" fmla="*/ 1274 h 287927"/>
                <a:gd name="connsiteX14" fmla="*/ 362608 w 631742"/>
                <a:gd name="connsiteY14" fmla="*/ 637 h 287927"/>
                <a:gd name="connsiteX15" fmla="*/ 343175 w 631742"/>
                <a:gd name="connsiteY15" fmla="*/ 0 h 287927"/>
                <a:gd name="connsiteX16" fmla="*/ 329795 w 631742"/>
                <a:gd name="connsiteY16" fmla="*/ 0 h 287927"/>
                <a:gd name="connsiteX17" fmla="*/ 328202 w 631742"/>
                <a:gd name="connsiteY17" fmla="*/ 0 h 287927"/>
                <a:gd name="connsiteX18" fmla="*/ 313867 w 631742"/>
                <a:gd name="connsiteY18" fmla="*/ 637 h 287927"/>
                <a:gd name="connsiteX19" fmla="*/ 298575 w 631742"/>
                <a:gd name="connsiteY19" fmla="*/ 1593 h 287927"/>
                <a:gd name="connsiteX20" fmla="*/ 233906 w 631742"/>
                <a:gd name="connsiteY20" fmla="*/ 9875 h 287927"/>
                <a:gd name="connsiteX21" fmla="*/ 233587 w 631742"/>
                <a:gd name="connsiteY21" fmla="*/ 9875 h 287927"/>
                <a:gd name="connsiteX22" fmla="*/ 160635 w 631742"/>
                <a:gd name="connsiteY22" fmla="*/ 42688 h 287927"/>
                <a:gd name="connsiteX23" fmla="*/ 144069 w 631742"/>
                <a:gd name="connsiteY23" fmla="*/ 70722 h 287927"/>
                <a:gd name="connsiteX24" fmla="*/ 137698 w 631742"/>
                <a:gd name="connsiteY24" fmla="*/ 90792 h 287927"/>
                <a:gd name="connsiteX25" fmla="*/ 20 w 631742"/>
                <a:gd name="connsiteY25" fmla="*/ 287927 h 287927"/>
                <a:gd name="connsiteX26" fmla="*/ 192497 w 631742"/>
                <a:gd name="connsiteY26" fmla="*/ 243850 h 287927"/>
                <a:gd name="connsiteX0" fmla="*/ 192497 w 640559"/>
                <a:gd name="connsiteY0" fmla="*/ 243850 h 287927"/>
                <a:gd name="connsiteX1" fmla="*/ 312074 w 640559"/>
                <a:gd name="connsiteY1" fmla="*/ 243819 h 287927"/>
                <a:gd name="connsiteX2" fmla="*/ 427844 w 640559"/>
                <a:gd name="connsiteY2" fmla="*/ 247522 h 287927"/>
                <a:gd name="connsiteX3" fmla="*/ 634891 w 640559"/>
                <a:gd name="connsiteY3" fmla="*/ 195014 h 287927"/>
                <a:gd name="connsiteX4" fmla="*/ 558527 w 640559"/>
                <a:gd name="connsiteY4" fmla="*/ 59572 h 287927"/>
                <a:gd name="connsiteX5" fmla="*/ 558527 w 640559"/>
                <a:gd name="connsiteY5" fmla="*/ 59572 h 287927"/>
                <a:gd name="connsiteX6" fmla="*/ 534316 w 640559"/>
                <a:gd name="connsiteY6" fmla="*/ 45555 h 287927"/>
                <a:gd name="connsiteX7" fmla="*/ 526033 w 640559"/>
                <a:gd name="connsiteY7" fmla="*/ 41095 h 287927"/>
                <a:gd name="connsiteX8" fmla="*/ 516158 w 640559"/>
                <a:gd name="connsiteY8" fmla="*/ 36316 h 287927"/>
                <a:gd name="connsiteX9" fmla="*/ 482708 w 640559"/>
                <a:gd name="connsiteY9" fmla="*/ 22937 h 287927"/>
                <a:gd name="connsiteX10" fmla="*/ 412941 w 640559"/>
                <a:gd name="connsiteY10" fmla="*/ 5734 h 287927"/>
                <a:gd name="connsiteX11" fmla="*/ 400199 w 640559"/>
                <a:gd name="connsiteY11" fmla="*/ 3822 h 287927"/>
                <a:gd name="connsiteX12" fmla="*/ 384589 w 640559"/>
                <a:gd name="connsiteY12" fmla="*/ 2230 h 287927"/>
                <a:gd name="connsiteX13" fmla="*/ 372802 w 640559"/>
                <a:gd name="connsiteY13" fmla="*/ 1274 h 287927"/>
                <a:gd name="connsiteX14" fmla="*/ 362608 w 640559"/>
                <a:gd name="connsiteY14" fmla="*/ 637 h 287927"/>
                <a:gd name="connsiteX15" fmla="*/ 343175 w 640559"/>
                <a:gd name="connsiteY15" fmla="*/ 0 h 287927"/>
                <a:gd name="connsiteX16" fmla="*/ 329795 w 640559"/>
                <a:gd name="connsiteY16" fmla="*/ 0 h 287927"/>
                <a:gd name="connsiteX17" fmla="*/ 328202 w 640559"/>
                <a:gd name="connsiteY17" fmla="*/ 0 h 287927"/>
                <a:gd name="connsiteX18" fmla="*/ 313867 w 640559"/>
                <a:gd name="connsiteY18" fmla="*/ 637 h 287927"/>
                <a:gd name="connsiteX19" fmla="*/ 298575 w 640559"/>
                <a:gd name="connsiteY19" fmla="*/ 1593 h 287927"/>
                <a:gd name="connsiteX20" fmla="*/ 233906 w 640559"/>
                <a:gd name="connsiteY20" fmla="*/ 9875 h 287927"/>
                <a:gd name="connsiteX21" fmla="*/ 233587 w 640559"/>
                <a:gd name="connsiteY21" fmla="*/ 9875 h 287927"/>
                <a:gd name="connsiteX22" fmla="*/ 160635 w 640559"/>
                <a:gd name="connsiteY22" fmla="*/ 42688 h 287927"/>
                <a:gd name="connsiteX23" fmla="*/ 144069 w 640559"/>
                <a:gd name="connsiteY23" fmla="*/ 70722 h 287927"/>
                <a:gd name="connsiteX24" fmla="*/ 137698 w 640559"/>
                <a:gd name="connsiteY24" fmla="*/ 90792 h 287927"/>
                <a:gd name="connsiteX25" fmla="*/ 20 w 640559"/>
                <a:gd name="connsiteY25" fmla="*/ 287927 h 287927"/>
                <a:gd name="connsiteX26" fmla="*/ 192497 w 640559"/>
                <a:gd name="connsiteY26" fmla="*/ 243850 h 287927"/>
                <a:gd name="connsiteX0" fmla="*/ 211431 w 659493"/>
                <a:gd name="connsiteY0" fmla="*/ 243850 h 331234"/>
                <a:gd name="connsiteX1" fmla="*/ 331008 w 659493"/>
                <a:gd name="connsiteY1" fmla="*/ 243819 h 331234"/>
                <a:gd name="connsiteX2" fmla="*/ 446778 w 659493"/>
                <a:gd name="connsiteY2" fmla="*/ 247522 h 331234"/>
                <a:gd name="connsiteX3" fmla="*/ 653825 w 659493"/>
                <a:gd name="connsiteY3" fmla="*/ 195014 h 331234"/>
                <a:gd name="connsiteX4" fmla="*/ 577461 w 659493"/>
                <a:gd name="connsiteY4" fmla="*/ 59572 h 331234"/>
                <a:gd name="connsiteX5" fmla="*/ 577461 w 659493"/>
                <a:gd name="connsiteY5" fmla="*/ 59572 h 331234"/>
                <a:gd name="connsiteX6" fmla="*/ 553250 w 659493"/>
                <a:gd name="connsiteY6" fmla="*/ 45555 h 331234"/>
                <a:gd name="connsiteX7" fmla="*/ 544967 w 659493"/>
                <a:gd name="connsiteY7" fmla="*/ 41095 h 331234"/>
                <a:gd name="connsiteX8" fmla="*/ 535092 w 659493"/>
                <a:gd name="connsiteY8" fmla="*/ 36316 h 331234"/>
                <a:gd name="connsiteX9" fmla="*/ 501642 w 659493"/>
                <a:gd name="connsiteY9" fmla="*/ 22937 h 331234"/>
                <a:gd name="connsiteX10" fmla="*/ 431875 w 659493"/>
                <a:gd name="connsiteY10" fmla="*/ 5734 h 331234"/>
                <a:gd name="connsiteX11" fmla="*/ 419133 w 659493"/>
                <a:gd name="connsiteY11" fmla="*/ 3822 h 331234"/>
                <a:gd name="connsiteX12" fmla="*/ 403523 w 659493"/>
                <a:gd name="connsiteY12" fmla="*/ 2230 h 331234"/>
                <a:gd name="connsiteX13" fmla="*/ 391736 w 659493"/>
                <a:gd name="connsiteY13" fmla="*/ 1274 h 331234"/>
                <a:gd name="connsiteX14" fmla="*/ 381542 w 659493"/>
                <a:gd name="connsiteY14" fmla="*/ 637 h 331234"/>
                <a:gd name="connsiteX15" fmla="*/ 362109 w 659493"/>
                <a:gd name="connsiteY15" fmla="*/ 0 h 331234"/>
                <a:gd name="connsiteX16" fmla="*/ 348729 w 659493"/>
                <a:gd name="connsiteY16" fmla="*/ 0 h 331234"/>
                <a:gd name="connsiteX17" fmla="*/ 347136 w 659493"/>
                <a:gd name="connsiteY17" fmla="*/ 0 h 331234"/>
                <a:gd name="connsiteX18" fmla="*/ 332801 w 659493"/>
                <a:gd name="connsiteY18" fmla="*/ 637 h 331234"/>
                <a:gd name="connsiteX19" fmla="*/ 317509 w 659493"/>
                <a:gd name="connsiteY19" fmla="*/ 1593 h 331234"/>
                <a:gd name="connsiteX20" fmla="*/ 252840 w 659493"/>
                <a:gd name="connsiteY20" fmla="*/ 9875 h 331234"/>
                <a:gd name="connsiteX21" fmla="*/ 252521 w 659493"/>
                <a:gd name="connsiteY21" fmla="*/ 9875 h 331234"/>
                <a:gd name="connsiteX22" fmla="*/ 179569 w 659493"/>
                <a:gd name="connsiteY22" fmla="*/ 42688 h 331234"/>
                <a:gd name="connsiteX23" fmla="*/ 163003 w 659493"/>
                <a:gd name="connsiteY23" fmla="*/ 70722 h 331234"/>
                <a:gd name="connsiteX24" fmla="*/ 156632 w 659493"/>
                <a:gd name="connsiteY24" fmla="*/ 90792 h 331234"/>
                <a:gd name="connsiteX25" fmla="*/ 17 w 659493"/>
                <a:gd name="connsiteY25" fmla="*/ 331234 h 331234"/>
                <a:gd name="connsiteX26" fmla="*/ 211431 w 659493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31904 w 679966"/>
                <a:gd name="connsiteY0" fmla="*/ 243850 h 434347"/>
                <a:gd name="connsiteX1" fmla="*/ 351481 w 679966"/>
                <a:gd name="connsiteY1" fmla="*/ 243819 h 434347"/>
                <a:gd name="connsiteX2" fmla="*/ 467251 w 679966"/>
                <a:gd name="connsiteY2" fmla="*/ 247522 h 434347"/>
                <a:gd name="connsiteX3" fmla="*/ 674298 w 679966"/>
                <a:gd name="connsiteY3" fmla="*/ 195014 h 434347"/>
                <a:gd name="connsiteX4" fmla="*/ 597934 w 679966"/>
                <a:gd name="connsiteY4" fmla="*/ 59572 h 434347"/>
                <a:gd name="connsiteX5" fmla="*/ 597934 w 679966"/>
                <a:gd name="connsiteY5" fmla="*/ 59572 h 434347"/>
                <a:gd name="connsiteX6" fmla="*/ 573723 w 679966"/>
                <a:gd name="connsiteY6" fmla="*/ 45555 h 434347"/>
                <a:gd name="connsiteX7" fmla="*/ 565440 w 679966"/>
                <a:gd name="connsiteY7" fmla="*/ 41095 h 434347"/>
                <a:gd name="connsiteX8" fmla="*/ 555565 w 679966"/>
                <a:gd name="connsiteY8" fmla="*/ 36316 h 434347"/>
                <a:gd name="connsiteX9" fmla="*/ 522115 w 679966"/>
                <a:gd name="connsiteY9" fmla="*/ 22937 h 434347"/>
                <a:gd name="connsiteX10" fmla="*/ 452348 w 679966"/>
                <a:gd name="connsiteY10" fmla="*/ 5734 h 434347"/>
                <a:gd name="connsiteX11" fmla="*/ 439606 w 679966"/>
                <a:gd name="connsiteY11" fmla="*/ 3822 h 434347"/>
                <a:gd name="connsiteX12" fmla="*/ 423996 w 679966"/>
                <a:gd name="connsiteY12" fmla="*/ 2230 h 434347"/>
                <a:gd name="connsiteX13" fmla="*/ 412209 w 679966"/>
                <a:gd name="connsiteY13" fmla="*/ 1274 h 434347"/>
                <a:gd name="connsiteX14" fmla="*/ 402015 w 679966"/>
                <a:gd name="connsiteY14" fmla="*/ 637 h 434347"/>
                <a:gd name="connsiteX15" fmla="*/ 382582 w 679966"/>
                <a:gd name="connsiteY15" fmla="*/ 0 h 434347"/>
                <a:gd name="connsiteX16" fmla="*/ 369202 w 679966"/>
                <a:gd name="connsiteY16" fmla="*/ 0 h 434347"/>
                <a:gd name="connsiteX17" fmla="*/ 367609 w 679966"/>
                <a:gd name="connsiteY17" fmla="*/ 0 h 434347"/>
                <a:gd name="connsiteX18" fmla="*/ 353274 w 679966"/>
                <a:gd name="connsiteY18" fmla="*/ 637 h 434347"/>
                <a:gd name="connsiteX19" fmla="*/ 337982 w 679966"/>
                <a:gd name="connsiteY19" fmla="*/ 1593 h 434347"/>
                <a:gd name="connsiteX20" fmla="*/ 273313 w 679966"/>
                <a:gd name="connsiteY20" fmla="*/ 9875 h 434347"/>
                <a:gd name="connsiteX21" fmla="*/ 272994 w 679966"/>
                <a:gd name="connsiteY21" fmla="*/ 9875 h 434347"/>
                <a:gd name="connsiteX22" fmla="*/ 200042 w 679966"/>
                <a:gd name="connsiteY22" fmla="*/ 42688 h 434347"/>
                <a:gd name="connsiteX23" fmla="*/ 183476 w 679966"/>
                <a:gd name="connsiteY23" fmla="*/ 70722 h 434347"/>
                <a:gd name="connsiteX24" fmla="*/ 177105 w 679966"/>
                <a:gd name="connsiteY24" fmla="*/ 90792 h 434347"/>
                <a:gd name="connsiteX25" fmla="*/ 17 w 679966"/>
                <a:gd name="connsiteY25" fmla="*/ 434347 h 434347"/>
                <a:gd name="connsiteX26" fmla="*/ 231904 w 679966"/>
                <a:gd name="connsiteY26" fmla="*/ 243850 h 434347"/>
                <a:gd name="connsiteX0" fmla="*/ 246371 w 679966"/>
                <a:gd name="connsiteY0" fmla="*/ 296965 h 434347"/>
                <a:gd name="connsiteX1" fmla="*/ 351481 w 679966"/>
                <a:gd name="connsiteY1" fmla="*/ 243819 h 434347"/>
                <a:gd name="connsiteX2" fmla="*/ 467251 w 679966"/>
                <a:gd name="connsiteY2" fmla="*/ 247522 h 434347"/>
                <a:gd name="connsiteX3" fmla="*/ 674298 w 679966"/>
                <a:gd name="connsiteY3" fmla="*/ 195014 h 434347"/>
                <a:gd name="connsiteX4" fmla="*/ 597934 w 679966"/>
                <a:gd name="connsiteY4" fmla="*/ 59572 h 434347"/>
                <a:gd name="connsiteX5" fmla="*/ 597934 w 679966"/>
                <a:gd name="connsiteY5" fmla="*/ 59572 h 434347"/>
                <a:gd name="connsiteX6" fmla="*/ 573723 w 679966"/>
                <a:gd name="connsiteY6" fmla="*/ 45555 h 434347"/>
                <a:gd name="connsiteX7" fmla="*/ 565440 w 679966"/>
                <a:gd name="connsiteY7" fmla="*/ 41095 h 434347"/>
                <a:gd name="connsiteX8" fmla="*/ 555565 w 679966"/>
                <a:gd name="connsiteY8" fmla="*/ 36316 h 434347"/>
                <a:gd name="connsiteX9" fmla="*/ 522115 w 679966"/>
                <a:gd name="connsiteY9" fmla="*/ 22937 h 434347"/>
                <a:gd name="connsiteX10" fmla="*/ 452348 w 679966"/>
                <a:gd name="connsiteY10" fmla="*/ 5734 h 434347"/>
                <a:gd name="connsiteX11" fmla="*/ 439606 w 679966"/>
                <a:gd name="connsiteY11" fmla="*/ 3822 h 434347"/>
                <a:gd name="connsiteX12" fmla="*/ 423996 w 679966"/>
                <a:gd name="connsiteY12" fmla="*/ 2230 h 434347"/>
                <a:gd name="connsiteX13" fmla="*/ 412209 w 679966"/>
                <a:gd name="connsiteY13" fmla="*/ 1274 h 434347"/>
                <a:gd name="connsiteX14" fmla="*/ 402015 w 679966"/>
                <a:gd name="connsiteY14" fmla="*/ 637 h 434347"/>
                <a:gd name="connsiteX15" fmla="*/ 382582 w 679966"/>
                <a:gd name="connsiteY15" fmla="*/ 0 h 434347"/>
                <a:gd name="connsiteX16" fmla="*/ 369202 w 679966"/>
                <a:gd name="connsiteY16" fmla="*/ 0 h 434347"/>
                <a:gd name="connsiteX17" fmla="*/ 367609 w 679966"/>
                <a:gd name="connsiteY17" fmla="*/ 0 h 434347"/>
                <a:gd name="connsiteX18" fmla="*/ 353274 w 679966"/>
                <a:gd name="connsiteY18" fmla="*/ 637 h 434347"/>
                <a:gd name="connsiteX19" fmla="*/ 337982 w 679966"/>
                <a:gd name="connsiteY19" fmla="*/ 1593 h 434347"/>
                <a:gd name="connsiteX20" fmla="*/ 273313 w 679966"/>
                <a:gd name="connsiteY20" fmla="*/ 9875 h 434347"/>
                <a:gd name="connsiteX21" fmla="*/ 272994 w 679966"/>
                <a:gd name="connsiteY21" fmla="*/ 9875 h 434347"/>
                <a:gd name="connsiteX22" fmla="*/ 200042 w 679966"/>
                <a:gd name="connsiteY22" fmla="*/ 42688 h 434347"/>
                <a:gd name="connsiteX23" fmla="*/ 183476 w 679966"/>
                <a:gd name="connsiteY23" fmla="*/ 70722 h 434347"/>
                <a:gd name="connsiteX24" fmla="*/ 177105 w 679966"/>
                <a:gd name="connsiteY24" fmla="*/ 90792 h 434347"/>
                <a:gd name="connsiteX25" fmla="*/ 17 w 679966"/>
                <a:gd name="connsiteY25" fmla="*/ 434347 h 434347"/>
                <a:gd name="connsiteX26" fmla="*/ 246371 w 679966"/>
                <a:gd name="connsiteY26" fmla="*/ 296965 h 434347"/>
                <a:gd name="connsiteX0" fmla="*/ 248559 w 682154"/>
                <a:gd name="connsiteY0" fmla="*/ 296965 h 434347"/>
                <a:gd name="connsiteX1" fmla="*/ 353669 w 682154"/>
                <a:gd name="connsiteY1" fmla="*/ 243819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248559 w 682154"/>
                <a:gd name="connsiteY26" fmla="*/ 296965 h 434347"/>
                <a:gd name="connsiteX0" fmla="*/ 195761 w 682154"/>
                <a:gd name="connsiteY0" fmla="*/ 313511 h 434347"/>
                <a:gd name="connsiteX1" fmla="*/ 353669 w 682154"/>
                <a:gd name="connsiteY1" fmla="*/ 243819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195761 w 682154"/>
                <a:gd name="connsiteY26" fmla="*/ 313511 h 434347"/>
                <a:gd name="connsiteX0" fmla="*/ 195761 w 682154"/>
                <a:gd name="connsiteY0" fmla="*/ 313511 h 434347"/>
                <a:gd name="connsiteX1" fmla="*/ 359863 w 682154"/>
                <a:gd name="connsiteY1" fmla="*/ 270535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195761 w 682154"/>
                <a:gd name="connsiteY26" fmla="*/ 313511 h 434347"/>
                <a:gd name="connsiteX0" fmla="*/ 195761 w 680445"/>
                <a:gd name="connsiteY0" fmla="*/ 313511 h 434347"/>
                <a:gd name="connsiteX1" fmla="*/ 359863 w 680445"/>
                <a:gd name="connsiteY1" fmla="*/ 270535 h 434347"/>
                <a:gd name="connsiteX2" fmla="*/ 498686 w 680445"/>
                <a:gd name="connsiteY2" fmla="*/ 257963 h 434347"/>
                <a:gd name="connsiteX3" fmla="*/ 676486 w 680445"/>
                <a:gd name="connsiteY3" fmla="*/ 195014 h 434347"/>
                <a:gd name="connsiteX4" fmla="*/ 600122 w 680445"/>
                <a:gd name="connsiteY4" fmla="*/ 59572 h 434347"/>
                <a:gd name="connsiteX5" fmla="*/ 600122 w 680445"/>
                <a:gd name="connsiteY5" fmla="*/ 59572 h 434347"/>
                <a:gd name="connsiteX6" fmla="*/ 575911 w 680445"/>
                <a:gd name="connsiteY6" fmla="*/ 45555 h 434347"/>
                <a:gd name="connsiteX7" fmla="*/ 567628 w 680445"/>
                <a:gd name="connsiteY7" fmla="*/ 41095 h 434347"/>
                <a:gd name="connsiteX8" fmla="*/ 557753 w 680445"/>
                <a:gd name="connsiteY8" fmla="*/ 36316 h 434347"/>
                <a:gd name="connsiteX9" fmla="*/ 524303 w 680445"/>
                <a:gd name="connsiteY9" fmla="*/ 22937 h 434347"/>
                <a:gd name="connsiteX10" fmla="*/ 454536 w 680445"/>
                <a:gd name="connsiteY10" fmla="*/ 5734 h 434347"/>
                <a:gd name="connsiteX11" fmla="*/ 441794 w 680445"/>
                <a:gd name="connsiteY11" fmla="*/ 3822 h 434347"/>
                <a:gd name="connsiteX12" fmla="*/ 426184 w 680445"/>
                <a:gd name="connsiteY12" fmla="*/ 2230 h 434347"/>
                <a:gd name="connsiteX13" fmla="*/ 414397 w 680445"/>
                <a:gd name="connsiteY13" fmla="*/ 1274 h 434347"/>
                <a:gd name="connsiteX14" fmla="*/ 404203 w 680445"/>
                <a:gd name="connsiteY14" fmla="*/ 637 h 434347"/>
                <a:gd name="connsiteX15" fmla="*/ 384770 w 680445"/>
                <a:gd name="connsiteY15" fmla="*/ 0 h 434347"/>
                <a:gd name="connsiteX16" fmla="*/ 371390 w 680445"/>
                <a:gd name="connsiteY16" fmla="*/ 0 h 434347"/>
                <a:gd name="connsiteX17" fmla="*/ 369797 w 680445"/>
                <a:gd name="connsiteY17" fmla="*/ 0 h 434347"/>
                <a:gd name="connsiteX18" fmla="*/ 355462 w 680445"/>
                <a:gd name="connsiteY18" fmla="*/ 637 h 434347"/>
                <a:gd name="connsiteX19" fmla="*/ 340170 w 680445"/>
                <a:gd name="connsiteY19" fmla="*/ 1593 h 434347"/>
                <a:gd name="connsiteX20" fmla="*/ 275501 w 680445"/>
                <a:gd name="connsiteY20" fmla="*/ 9875 h 434347"/>
                <a:gd name="connsiteX21" fmla="*/ 275182 w 680445"/>
                <a:gd name="connsiteY21" fmla="*/ 9875 h 434347"/>
                <a:gd name="connsiteX22" fmla="*/ 202230 w 680445"/>
                <a:gd name="connsiteY22" fmla="*/ 42688 h 434347"/>
                <a:gd name="connsiteX23" fmla="*/ 185664 w 680445"/>
                <a:gd name="connsiteY23" fmla="*/ 70722 h 434347"/>
                <a:gd name="connsiteX24" fmla="*/ 179293 w 680445"/>
                <a:gd name="connsiteY24" fmla="*/ 90792 h 434347"/>
                <a:gd name="connsiteX25" fmla="*/ 2205 w 680445"/>
                <a:gd name="connsiteY25" fmla="*/ 434347 h 434347"/>
                <a:gd name="connsiteX26" fmla="*/ 195761 w 680445"/>
                <a:gd name="connsiteY26" fmla="*/ 313511 h 434347"/>
                <a:gd name="connsiteX0" fmla="*/ 195761 w 701705"/>
                <a:gd name="connsiteY0" fmla="*/ 313511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95761 w 701705"/>
                <a:gd name="connsiteY26" fmla="*/ 313511 h 434347"/>
                <a:gd name="connsiteX0" fmla="*/ 189975 w 701705"/>
                <a:gd name="connsiteY0" fmla="*/ 33141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975 w 701705"/>
                <a:gd name="connsiteY26" fmla="*/ 331412 h 434347"/>
                <a:gd name="connsiteX0" fmla="*/ 189975 w 701705"/>
                <a:gd name="connsiteY0" fmla="*/ 33141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975 w 701705"/>
                <a:gd name="connsiteY26" fmla="*/ 331412 h 434347"/>
                <a:gd name="connsiteX0" fmla="*/ 189342 w 701705"/>
                <a:gd name="connsiteY0" fmla="*/ 32725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342 w 701705"/>
                <a:gd name="connsiteY26" fmla="*/ 327252 h 434347"/>
                <a:gd name="connsiteX0" fmla="*/ 190056 w 702419"/>
                <a:gd name="connsiteY0" fmla="*/ 327252 h 434347"/>
                <a:gd name="connsiteX1" fmla="*/ 360577 w 702419"/>
                <a:gd name="connsiteY1" fmla="*/ 270535 h 434347"/>
                <a:gd name="connsiteX2" fmla="*/ 499400 w 702419"/>
                <a:gd name="connsiteY2" fmla="*/ 257963 h 434347"/>
                <a:gd name="connsiteX3" fmla="*/ 699578 w 702419"/>
                <a:gd name="connsiteY3" fmla="*/ 202247 h 434347"/>
                <a:gd name="connsiteX4" fmla="*/ 600836 w 702419"/>
                <a:gd name="connsiteY4" fmla="*/ 59572 h 434347"/>
                <a:gd name="connsiteX5" fmla="*/ 600836 w 702419"/>
                <a:gd name="connsiteY5" fmla="*/ 59572 h 434347"/>
                <a:gd name="connsiteX6" fmla="*/ 576625 w 702419"/>
                <a:gd name="connsiteY6" fmla="*/ 45555 h 434347"/>
                <a:gd name="connsiteX7" fmla="*/ 568342 w 702419"/>
                <a:gd name="connsiteY7" fmla="*/ 41095 h 434347"/>
                <a:gd name="connsiteX8" fmla="*/ 558467 w 702419"/>
                <a:gd name="connsiteY8" fmla="*/ 36316 h 434347"/>
                <a:gd name="connsiteX9" fmla="*/ 525017 w 702419"/>
                <a:gd name="connsiteY9" fmla="*/ 22937 h 434347"/>
                <a:gd name="connsiteX10" fmla="*/ 455250 w 702419"/>
                <a:gd name="connsiteY10" fmla="*/ 5734 h 434347"/>
                <a:gd name="connsiteX11" fmla="*/ 442508 w 702419"/>
                <a:gd name="connsiteY11" fmla="*/ 3822 h 434347"/>
                <a:gd name="connsiteX12" fmla="*/ 426898 w 702419"/>
                <a:gd name="connsiteY12" fmla="*/ 2230 h 434347"/>
                <a:gd name="connsiteX13" fmla="*/ 415111 w 702419"/>
                <a:gd name="connsiteY13" fmla="*/ 1274 h 434347"/>
                <a:gd name="connsiteX14" fmla="*/ 404917 w 702419"/>
                <a:gd name="connsiteY14" fmla="*/ 637 h 434347"/>
                <a:gd name="connsiteX15" fmla="*/ 385484 w 702419"/>
                <a:gd name="connsiteY15" fmla="*/ 0 h 434347"/>
                <a:gd name="connsiteX16" fmla="*/ 372104 w 702419"/>
                <a:gd name="connsiteY16" fmla="*/ 0 h 434347"/>
                <a:gd name="connsiteX17" fmla="*/ 370511 w 702419"/>
                <a:gd name="connsiteY17" fmla="*/ 0 h 434347"/>
                <a:gd name="connsiteX18" fmla="*/ 356176 w 702419"/>
                <a:gd name="connsiteY18" fmla="*/ 637 h 434347"/>
                <a:gd name="connsiteX19" fmla="*/ 340884 w 702419"/>
                <a:gd name="connsiteY19" fmla="*/ 1593 h 434347"/>
                <a:gd name="connsiteX20" fmla="*/ 276215 w 702419"/>
                <a:gd name="connsiteY20" fmla="*/ 9875 h 434347"/>
                <a:gd name="connsiteX21" fmla="*/ 275896 w 702419"/>
                <a:gd name="connsiteY21" fmla="*/ 9875 h 434347"/>
                <a:gd name="connsiteX22" fmla="*/ 202944 w 702419"/>
                <a:gd name="connsiteY22" fmla="*/ 42688 h 434347"/>
                <a:gd name="connsiteX23" fmla="*/ 186378 w 702419"/>
                <a:gd name="connsiteY23" fmla="*/ 70722 h 434347"/>
                <a:gd name="connsiteX24" fmla="*/ 127481 w 702419"/>
                <a:gd name="connsiteY24" fmla="*/ 137083 h 434347"/>
                <a:gd name="connsiteX25" fmla="*/ 2919 w 702419"/>
                <a:gd name="connsiteY25" fmla="*/ 434347 h 434347"/>
                <a:gd name="connsiteX26" fmla="*/ 190056 w 702419"/>
                <a:gd name="connsiteY26" fmla="*/ 327252 h 434347"/>
                <a:gd name="connsiteX0" fmla="*/ 153576 w 702419"/>
                <a:gd name="connsiteY0" fmla="*/ 339188 h 434347"/>
                <a:gd name="connsiteX1" fmla="*/ 360577 w 702419"/>
                <a:gd name="connsiteY1" fmla="*/ 270535 h 434347"/>
                <a:gd name="connsiteX2" fmla="*/ 499400 w 702419"/>
                <a:gd name="connsiteY2" fmla="*/ 257963 h 434347"/>
                <a:gd name="connsiteX3" fmla="*/ 699578 w 702419"/>
                <a:gd name="connsiteY3" fmla="*/ 202247 h 434347"/>
                <a:gd name="connsiteX4" fmla="*/ 600836 w 702419"/>
                <a:gd name="connsiteY4" fmla="*/ 59572 h 434347"/>
                <a:gd name="connsiteX5" fmla="*/ 600836 w 702419"/>
                <a:gd name="connsiteY5" fmla="*/ 59572 h 434347"/>
                <a:gd name="connsiteX6" fmla="*/ 576625 w 702419"/>
                <a:gd name="connsiteY6" fmla="*/ 45555 h 434347"/>
                <a:gd name="connsiteX7" fmla="*/ 568342 w 702419"/>
                <a:gd name="connsiteY7" fmla="*/ 41095 h 434347"/>
                <a:gd name="connsiteX8" fmla="*/ 558467 w 702419"/>
                <a:gd name="connsiteY8" fmla="*/ 36316 h 434347"/>
                <a:gd name="connsiteX9" fmla="*/ 525017 w 702419"/>
                <a:gd name="connsiteY9" fmla="*/ 22937 h 434347"/>
                <a:gd name="connsiteX10" fmla="*/ 455250 w 702419"/>
                <a:gd name="connsiteY10" fmla="*/ 5734 h 434347"/>
                <a:gd name="connsiteX11" fmla="*/ 442508 w 702419"/>
                <a:gd name="connsiteY11" fmla="*/ 3822 h 434347"/>
                <a:gd name="connsiteX12" fmla="*/ 426898 w 702419"/>
                <a:gd name="connsiteY12" fmla="*/ 2230 h 434347"/>
                <a:gd name="connsiteX13" fmla="*/ 415111 w 702419"/>
                <a:gd name="connsiteY13" fmla="*/ 1274 h 434347"/>
                <a:gd name="connsiteX14" fmla="*/ 404917 w 702419"/>
                <a:gd name="connsiteY14" fmla="*/ 637 h 434347"/>
                <a:gd name="connsiteX15" fmla="*/ 385484 w 702419"/>
                <a:gd name="connsiteY15" fmla="*/ 0 h 434347"/>
                <a:gd name="connsiteX16" fmla="*/ 372104 w 702419"/>
                <a:gd name="connsiteY16" fmla="*/ 0 h 434347"/>
                <a:gd name="connsiteX17" fmla="*/ 370511 w 702419"/>
                <a:gd name="connsiteY17" fmla="*/ 0 h 434347"/>
                <a:gd name="connsiteX18" fmla="*/ 356176 w 702419"/>
                <a:gd name="connsiteY18" fmla="*/ 637 h 434347"/>
                <a:gd name="connsiteX19" fmla="*/ 340884 w 702419"/>
                <a:gd name="connsiteY19" fmla="*/ 1593 h 434347"/>
                <a:gd name="connsiteX20" fmla="*/ 276215 w 702419"/>
                <a:gd name="connsiteY20" fmla="*/ 9875 h 434347"/>
                <a:gd name="connsiteX21" fmla="*/ 275896 w 702419"/>
                <a:gd name="connsiteY21" fmla="*/ 9875 h 434347"/>
                <a:gd name="connsiteX22" fmla="*/ 202944 w 702419"/>
                <a:gd name="connsiteY22" fmla="*/ 42688 h 434347"/>
                <a:gd name="connsiteX23" fmla="*/ 186378 w 702419"/>
                <a:gd name="connsiteY23" fmla="*/ 70722 h 434347"/>
                <a:gd name="connsiteX24" fmla="*/ 127481 w 702419"/>
                <a:gd name="connsiteY24" fmla="*/ 137083 h 434347"/>
                <a:gd name="connsiteX25" fmla="*/ 2919 w 702419"/>
                <a:gd name="connsiteY25" fmla="*/ 434347 h 434347"/>
                <a:gd name="connsiteX26" fmla="*/ 153576 w 702419"/>
                <a:gd name="connsiteY26" fmla="*/ 339188 h 434347"/>
                <a:gd name="connsiteX0" fmla="*/ 154864 w 703707"/>
                <a:gd name="connsiteY0" fmla="*/ 339188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4864 w 703707"/>
                <a:gd name="connsiteY26" fmla="*/ 339188 h 453695"/>
                <a:gd name="connsiteX0" fmla="*/ 153914 w 703707"/>
                <a:gd name="connsiteY0" fmla="*/ 332950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3914 w 703707"/>
                <a:gd name="connsiteY26" fmla="*/ 332950 h 453695"/>
                <a:gd name="connsiteX0" fmla="*/ 153914 w 703707"/>
                <a:gd name="connsiteY0" fmla="*/ 332950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3914 w 703707"/>
                <a:gd name="connsiteY26" fmla="*/ 332950 h 45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03707" h="453695">
                  <a:moveTo>
                    <a:pt x="153914" y="332950"/>
                  </a:moveTo>
                  <a:cubicBezTo>
                    <a:pt x="170480" y="330720"/>
                    <a:pt x="345937" y="271172"/>
                    <a:pt x="361865" y="270535"/>
                  </a:cubicBezTo>
                  <a:lnTo>
                    <a:pt x="500688" y="257963"/>
                  </a:lnTo>
                  <a:cubicBezTo>
                    <a:pt x="597533" y="246176"/>
                    <a:pt x="683960" y="235312"/>
                    <a:pt x="700866" y="202247"/>
                  </a:cubicBezTo>
                  <a:cubicBezTo>
                    <a:pt x="717772" y="169182"/>
                    <a:pt x="655962" y="101304"/>
                    <a:pt x="602124" y="59572"/>
                  </a:cubicBezTo>
                  <a:lnTo>
                    <a:pt x="602124" y="59572"/>
                  </a:lnTo>
                  <a:cubicBezTo>
                    <a:pt x="594479" y="54793"/>
                    <a:pt x="586196" y="50015"/>
                    <a:pt x="577913" y="45555"/>
                  </a:cubicBezTo>
                  <a:cubicBezTo>
                    <a:pt x="575046" y="43962"/>
                    <a:pt x="572497" y="42688"/>
                    <a:pt x="569630" y="41095"/>
                  </a:cubicBezTo>
                  <a:cubicBezTo>
                    <a:pt x="566445" y="39502"/>
                    <a:pt x="563259" y="37909"/>
                    <a:pt x="559755" y="36316"/>
                  </a:cubicBezTo>
                  <a:cubicBezTo>
                    <a:pt x="549242" y="31538"/>
                    <a:pt x="537773" y="26759"/>
                    <a:pt x="526305" y="22937"/>
                  </a:cubicBezTo>
                  <a:cubicBezTo>
                    <a:pt x="504961" y="15610"/>
                    <a:pt x="481705" y="9557"/>
                    <a:pt x="456538" y="5734"/>
                  </a:cubicBezTo>
                  <a:lnTo>
                    <a:pt x="443796" y="3822"/>
                  </a:lnTo>
                  <a:cubicBezTo>
                    <a:pt x="438699" y="3185"/>
                    <a:pt x="433601" y="2548"/>
                    <a:pt x="428186" y="2230"/>
                  </a:cubicBezTo>
                  <a:lnTo>
                    <a:pt x="416399" y="1274"/>
                  </a:lnTo>
                  <a:cubicBezTo>
                    <a:pt x="412895" y="955"/>
                    <a:pt x="409709" y="955"/>
                    <a:pt x="406205" y="637"/>
                  </a:cubicBezTo>
                  <a:cubicBezTo>
                    <a:pt x="399833" y="318"/>
                    <a:pt x="393143" y="0"/>
                    <a:pt x="386772" y="0"/>
                  </a:cubicBezTo>
                  <a:lnTo>
                    <a:pt x="373392" y="0"/>
                  </a:lnTo>
                  <a:lnTo>
                    <a:pt x="371799" y="0"/>
                  </a:lnTo>
                  <a:cubicBezTo>
                    <a:pt x="367021" y="0"/>
                    <a:pt x="362242" y="318"/>
                    <a:pt x="357464" y="637"/>
                  </a:cubicBezTo>
                  <a:lnTo>
                    <a:pt x="342172" y="1593"/>
                  </a:lnTo>
                  <a:cubicBezTo>
                    <a:pt x="321465" y="3185"/>
                    <a:pt x="300121" y="5734"/>
                    <a:pt x="277503" y="9875"/>
                  </a:cubicBezTo>
                  <a:lnTo>
                    <a:pt x="277184" y="9875"/>
                  </a:lnTo>
                  <a:cubicBezTo>
                    <a:pt x="232585" y="11787"/>
                    <a:pt x="204232" y="42688"/>
                    <a:pt x="204232" y="42688"/>
                  </a:cubicBezTo>
                  <a:cubicBezTo>
                    <a:pt x="198179" y="50334"/>
                    <a:pt x="192445" y="59253"/>
                    <a:pt x="187666" y="70722"/>
                  </a:cubicBezTo>
                  <a:cubicBezTo>
                    <a:pt x="185118" y="76775"/>
                    <a:pt x="130362" y="129756"/>
                    <a:pt x="128769" y="137083"/>
                  </a:cubicBezTo>
                  <a:cubicBezTo>
                    <a:pt x="123991" y="158745"/>
                    <a:pt x="-22208" y="287464"/>
                    <a:pt x="2896" y="453695"/>
                  </a:cubicBezTo>
                  <a:cubicBezTo>
                    <a:pt x="49430" y="414575"/>
                    <a:pt x="71211" y="363410"/>
                    <a:pt x="153914" y="332950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D772CA83-BBFC-4EF2-B80F-4F2C1EB5385B}"/>
                </a:ext>
              </a:extLst>
            </p:cNvPr>
            <p:cNvSpPr/>
            <p:nvPr/>
          </p:nvSpPr>
          <p:spPr>
            <a:xfrm rot="21080725" flipH="1">
              <a:off x="5034418" y="4838043"/>
              <a:ext cx="809474" cy="395041"/>
            </a:xfrm>
            <a:custGeom>
              <a:avLst/>
              <a:gdLst>
                <a:gd name="connsiteX0" fmla="*/ 480402 w 477853"/>
                <a:gd name="connsiteY0" fmla="*/ 405219 h 414139"/>
                <a:gd name="connsiteX1" fmla="*/ 327489 w 477853"/>
                <a:gd name="connsiteY1" fmla="*/ 212804 h 414139"/>
                <a:gd name="connsiteX2" fmla="*/ 183496 w 477853"/>
                <a:gd name="connsiteY2" fmla="*/ 142082 h 414139"/>
                <a:gd name="connsiteX3" fmla="*/ 183177 w 477853"/>
                <a:gd name="connsiteY3" fmla="*/ 141763 h 414139"/>
                <a:gd name="connsiteX4" fmla="*/ 157054 w 477853"/>
                <a:gd name="connsiteY4" fmla="*/ 135392 h 414139"/>
                <a:gd name="connsiteX5" fmla="*/ 23893 w 477853"/>
                <a:gd name="connsiteY5" fmla="*/ 124242 h 414139"/>
                <a:gd name="connsiteX6" fmla="*/ 189867 w 477853"/>
                <a:gd name="connsiteY6" fmla="*/ 133799 h 414139"/>
                <a:gd name="connsiteX7" fmla="*/ 356160 w 477853"/>
                <a:gd name="connsiteY7" fmla="*/ 167567 h 414139"/>
                <a:gd name="connsiteX8" fmla="*/ 403308 w 477853"/>
                <a:gd name="connsiteY8" fmla="*/ 109269 h 414139"/>
                <a:gd name="connsiteX9" fmla="*/ 333860 w 477853"/>
                <a:gd name="connsiteY9" fmla="*/ 23893 h 414139"/>
                <a:gd name="connsiteX10" fmla="*/ 349151 w 477853"/>
                <a:gd name="connsiteY10" fmla="*/ 34087 h 414139"/>
                <a:gd name="connsiteX11" fmla="*/ 359346 w 477853"/>
                <a:gd name="connsiteY11" fmla="*/ 41414 h 414139"/>
                <a:gd name="connsiteX12" fmla="*/ 364443 w 477853"/>
                <a:gd name="connsiteY12" fmla="*/ 45555 h 414139"/>
                <a:gd name="connsiteX13" fmla="*/ 372407 w 477853"/>
                <a:gd name="connsiteY13" fmla="*/ 51927 h 414139"/>
                <a:gd name="connsiteX14" fmla="*/ 378141 w 477853"/>
                <a:gd name="connsiteY14" fmla="*/ 56705 h 414139"/>
                <a:gd name="connsiteX15" fmla="*/ 387698 w 477853"/>
                <a:gd name="connsiteY15" fmla="*/ 65307 h 414139"/>
                <a:gd name="connsiteX16" fmla="*/ 391202 w 477853"/>
                <a:gd name="connsiteY16" fmla="*/ 68811 h 414139"/>
                <a:gd name="connsiteX17" fmla="*/ 435802 w 477853"/>
                <a:gd name="connsiteY17" fmla="*/ 120738 h 414139"/>
                <a:gd name="connsiteX18" fmla="*/ 444403 w 477853"/>
                <a:gd name="connsiteY18" fmla="*/ 132843 h 414139"/>
                <a:gd name="connsiteX19" fmla="*/ 447270 w 477853"/>
                <a:gd name="connsiteY19" fmla="*/ 136985 h 414139"/>
                <a:gd name="connsiteX20" fmla="*/ 452368 w 477853"/>
                <a:gd name="connsiteY20" fmla="*/ 145586 h 414139"/>
                <a:gd name="connsiteX21" fmla="*/ 480720 w 477853"/>
                <a:gd name="connsiteY21" fmla="*/ 203884 h 414139"/>
                <a:gd name="connsiteX22" fmla="*/ 481039 w 477853"/>
                <a:gd name="connsiteY22" fmla="*/ 232555 h 414139"/>
                <a:gd name="connsiteX23" fmla="*/ 467022 w 477853"/>
                <a:gd name="connsiteY23" fmla="*/ 266642 h 414139"/>
                <a:gd name="connsiteX24" fmla="*/ 468296 w 477853"/>
                <a:gd name="connsiteY24" fmla="*/ 272376 h 414139"/>
                <a:gd name="connsiteX25" fmla="*/ 484862 w 477853"/>
                <a:gd name="connsiteY25" fmla="*/ 340550 h 414139"/>
                <a:gd name="connsiteX26" fmla="*/ 485180 w 477853"/>
                <a:gd name="connsiteY26" fmla="*/ 346921 h 414139"/>
                <a:gd name="connsiteX27" fmla="*/ 485180 w 477853"/>
                <a:gd name="connsiteY27" fmla="*/ 349151 h 414139"/>
                <a:gd name="connsiteX28" fmla="*/ 480402 w 477853"/>
                <a:gd name="connsiteY28" fmla="*/ 405219 h 414139"/>
                <a:gd name="connsiteX0" fmla="*/ 462163 w 462164"/>
                <a:gd name="connsiteY0" fmla="*/ 446420 h 446420"/>
                <a:gd name="connsiteX1" fmla="*/ 303596 w 462164"/>
                <a:gd name="connsiteY1" fmla="*/ 188911 h 446420"/>
                <a:gd name="connsiteX2" fmla="*/ 159603 w 462164"/>
                <a:gd name="connsiteY2" fmla="*/ 118189 h 446420"/>
                <a:gd name="connsiteX3" fmla="*/ 159284 w 462164"/>
                <a:gd name="connsiteY3" fmla="*/ 117870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59603 w 462164"/>
                <a:gd name="connsiteY2" fmla="*/ 118189 h 446420"/>
                <a:gd name="connsiteX3" fmla="*/ 159284 w 462164"/>
                <a:gd name="connsiteY3" fmla="*/ 117870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59603 w 462164"/>
                <a:gd name="connsiteY2" fmla="*/ 118189 h 446420"/>
                <a:gd name="connsiteX3" fmla="*/ 116886 w 462164"/>
                <a:gd name="connsiteY3" fmla="*/ 230702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32213 w 462164"/>
                <a:gd name="connsiteY2" fmla="*/ 245757 h 446420"/>
                <a:gd name="connsiteX3" fmla="*/ 116886 w 462164"/>
                <a:gd name="connsiteY3" fmla="*/ 230702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32213 w 462164"/>
                <a:gd name="connsiteY2" fmla="*/ 245757 h 446420"/>
                <a:gd name="connsiteX3" fmla="*/ 116886 w 462164"/>
                <a:gd name="connsiteY3" fmla="*/ 230702 h 446420"/>
                <a:gd name="connsiteX4" fmla="*/ 35024 w 462164"/>
                <a:gd name="connsiteY4" fmla="*/ 179626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2044 w 547736"/>
                <a:gd name="connsiteY6" fmla="*/ 99193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02458 w 547736"/>
                <a:gd name="connsiteY2" fmla="*/ 230702 h 446420"/>
                <a:gd name="connsiteX3" fmla="*/ 120596 w 547736"/>
                <a:gd name="connsiteY3" fmla="*/ 179626 h 446420"/>
                <a:gd name="connsiteX4" fmla="*/ 0 w 547736"/>
                <a:gd name="connsiteY4" fmla="*/ 111247 h 446420"/>
                <a:gd name="connsiteX5" fmla="*/ 252044 w 547736"/>
                <a:gd name="connsiteY5" fmla="*/ 99193 h 446420"/>
                <a:gd name="connsiteX6" fmla="*/ 417839 w 547736"/>
                <a:gd name="connsiteY6" fmla="*/ 143674 h 446420"/>
                <a:gd name="connsiteX7" fmla="*/ 464987 w 547736"/>
                <a:gd name="connsiteY7" fmla="*/ 85376 h 446420"/>
                <a:gd name="connsiteX8" fmla="*/ 395539 w 547736"/>
                <a:gd name="connsiteY8" fmla="*/ 0 h 446420"/>
                <a:gd name="connsiteX9" fmla="*/ 410830 w 547736"/>
                <a:gd name="connsiteY9" fmla="*/ 10194 h 446420"/>
                <a:gd name="connsiteX10" fmla="*/ 421025 w 547736"/>
                <a:gd name="connsiteY10" fmla="*/ 17521 h 446420"/>
                <a:gd name="connsiteX11" fmla="*/ 426122 w 547736"/>
                <a:gd name="connsiteY11" fmla="*/ 21662 h 446420"/>
                <a:gd name="connsiteX12" fmla="*/ 434086 w 547736"/>
                <a:gd name="connsiteY12" fmla="*/ 28034 h 446420"/>
                <a:gd name="connsiteX13" fmla="*/ 439820 w 547736"/>
                <a:gd name="connsiteY13" fmla="*/ 32812 h 446420"/>
                <a:gd name="connsiteX14" fmla="*/ 449377 w 547736"/>
                <a:gd name="connsiteY14" fmla="*/ 41414 h 446420"/>
                <a:gd name="connsiteX15" fmla="*/ 452881 w 547736"/>
                <a:gd name="connsiteY15" fmla="*/ 44918 h 446420"/>
                <a:gd name="connsiteX16" fmla="*/ 497481 w 547736"/>
                <a:gd name="connsiteY16" fmla="*/ 96845 h 446420"/>
                <a:gd name="connsiteX17" fmla="*/ 506082 w 547736"/>
                <a:gd name="connsiteY17" fmla="*/ 108950 h 446420"/>
                <a:gd name="connsiteX18" fmla="*/ 508949 w 547736"/>
                <a:gd name="connsiteY18" fmla="*/ 113092 h 446420"/>
                <a:gd name="connsiteX19" fmla="*/ 514047 w 547736"/>
                <a:gd name="connsiteY19" fmla="*/ 121693 h 446420"/>
                <a:gd name="connsiteX20" fmla="*/ 542399 w 547736"/>
                <a:gd name="connsiteY20" fmla="*/ 179991 h 446420"/>
                <a:gd name="connsiteX21" fmla="*/ 542718 w 547736"/>
                <a:gd name="connsiteY21" fmla="*/ 208662 h 446420"/>
                <a:gd name="connsiteX22" fmla="*/ 528701 w 547736"/>
                <a:gd name="connsiteY22" fmla="*/ 242749 h 446420"/>
                <a:gd name="connsiteX23" fmla="*/ 529975 w 547736"/>
                <a:gd name="connsiteY23" fmla="*/ 248483 h 446420"/>
                <a:gd name="connsiteX24" fmla="*/ 546541 w 547736"/>
                <a:gd name="connsiteY24" fmla="*/ 316657 h 446420"/>
                <a:gd name="connsiteX25" fmla="*/ 546859 w 547736"/>
                <a:gd name="connsiteY25" fmla="*/ 323028 h 446420"/>
                <a:gd name="connsiteX26" fmla="*/ 546859 w 547736"/>
                <a:gd name="connsiteY26" fmla="*/ 325258 h 446420"/>
                <a:gd name="connsiteX27" fmla="*/ 547735 w 54773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79089 w 620965"/>
                <a:gd name="connsiteY3" fmla="*/ 194635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4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4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3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198616 w 640492"/>
                <a:gd name="connsiteY2" fmla="*/ 194635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0491 w 640492"/>
                <a:gd name="connsiteY0" fmla="*/ 446420 h 446420"/>
                <a:gd name="connsiteX1" fmla="*/ 462939 w 640492"/>
                <a:gd name="connsiteY1" fmla="*/ 259884 h 446420"/>
                <a:gd name="connsiteX2" fmla="*/ 198616 w 640492"/>
                <a:gd name="connsiteY2" fmla="*/ 194635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0491 w 640492"/>
                <a:gd name="connsiteY0" fmla="*/ 446420 h 446420"/>
                <a:gd name="connsiteX1" fmla="*/ 462939 w 640492"/>
                <a:gd name="connsiteY1" fmla="*/ 259884 h 446420"/>
                <a:gd name="connsiteX2" fmla="*/ 213489 w 640492"/>
                <a:gd name="connsiteY2" fmla="*/ 194498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4967 w 644968"/>
                <a:gd name="connsiteY0" fmla="*/ 446420 h 446420"/>
                <a:gd name="connsiteX1" fmla="*/ 467415 w 644968"/>
                <a:gd name="connsiteY1" fmla="*/ 259884 h 446420"/>
                <a:gd name="connsiteX2" fmla="*/ 217965 w 644968"/>
                <a:gd name="connsiteY2" fmla="*/ 194498 h 446420"/>
                <a:gd name="connsiteX3" fmla="*/ 0 w 644968"/>
                <a:gd name="connsiteY3" fmla="*/ 213278 h 446420"/>
                <a:gd name="connsiteX4" fmla="*/ 349276 w 644968"/>
                <a:gd name="connsiteY4" fmla="*/ 99193 h 446420"/>
                <a:gd name="connsiteX5" fmla="*/ 515071 w 644968"/>
                <a:gd name="connsiteY5" fmla="*/ 143674 h 446420"/>
                <a:gd name="connsiteX6" fmla="*/ 562219 w 644968"/>
                <a:gd name="connsiteY6" fmla="*/ 85376 h 446420"/>
                <a:gd name="connsiteX7" fmla="*/ 492771 w 644968"/>
                <a:gd name="connsiteY7" fmla="*/ 0 h 446420"/>
                <a:gd name="connsiteX8" fmla="*/ 508062 w 644968"/>
                <a:gd name="connsiteY8" fmla="*/ 10194 h 446420"/>
                <a:gd name="connsiteX9" fmla="*/ 518257 w 644968"/>
                <a:gd name="connsiteY9" fmla="*/ 17521 h 446420"/>
                <a:gd name="connsiteX10" fmla="*/ 523354 w 644968"/>
                <a:gd name="connsiteY10" fmla="*/ 21662 h 446420"/>
                <a:gd name="connsiteX11" fmla="*/ 531318 w 644968"/>
                <a:gd name="connsiteY11" fmla="*/ 28034 h 446420"/>
                <a:gd name="connsiteX12" fmla="*/ 537052 w 644968"/>
                <a:gd name="connsiteY12" fmla="*/ 32812 h 446420"/>
                <a:gd name="connsiteX13" fmla="*/ 546609 w 644968"/>
                <a:gd name="connsiteY13" fmla="*/ 41414 h 446420"/>
                <a:gd name="connsiteX14" fmla="*/ 550113 w 644968"/>
                <a:gd name="connsiteY14" fmla="*/ 44918 h 446420"/>
                <a:gd name="connsiteX15" fmla="*/ 594713 w 644968"/>
                <a:gd name="connsiteY15" fmla="*/ 96845 h 446420"/>
                <a:gd name="connsiteX16" fmla="*/ 603314 w 644968"/>
                <a:gd name="connsiteY16" fmla="*/ 108950 h 446420"/>
                <a:gd name="connsiteX17" fmla="*/ 606181 w 644968"/>
                <a:gd name="connsiteY17" fmla="*/ 113092 h 446420"/>
                <a:gd name="connsiteX18" fmla="*/ 611279 w 644968"/>
                <a:gd name="connsiteY18" fmla="*/ 121693 h 446420"/>
                <a:gd name="connsiteX19" fmla="*/ 639631 w 644968"/>
                <a:gd name="connsiteY19" fmla="*/ 179991 h 446420"/>
                <a:gd name="connsiteX20" fmla="*/ 639950 w 644968"/>
                <a:gd name="connsiteY20" fmla="*/ 208662 h 446420"/>
                <a:gd name="connsiteX21" fmla="*/ 625933 w 644968"/>
                <a:gd name="connsiteY21" fmla="*/ 242749 h 446420"/>
                <a:gd name="connsiteX22" fmla="*/ 627207 w 644968"/>
                <a:gd name="connsiteY22" fmla="*/ 248483 h 446420"/>
                <a:gd name="connsiteX23" fmla="*/ 643773 w 644968"/>
                <a:gd name="connsiteY23" fmla="*/ 316657 h 446420"/>
                <a:gd name="connsiteX24" fmla="*/ 644091 w 644968"/>
                <a:gd name="connsiteY24" fmla="*/ 323028 h 446420"/>
                <a:gd name="connsiteX25" fmla="*/ 644091 w 644968"/>
                <a:gd name="connsiteY25" fmla="*/ 325258 h 446420"/>
                <a:gd name="connsiteX26" fmla="*/ 644967 w 644968"/>
                <a:gd name="connsiteY26" fmla="*/ 446420 h 446420"/>
                <a:gd name="connsiteX0" fmla="*/ 642751 w 642752"/>
                <a:gd name="connsiteY0" fmla="*/ 446420 h 446420"/>
                <a:gd name="connsiteX1" fmla="*/ 465199 w 642752"/>
                <a:gd name="connsiteY1" fmla="*/ 259884 h 446420"/>
                <a:gd name="connsiteX2" fmla="*/ 215749 w 642752"/>
                <a:gd name="connsiteY2" fmla="*/ 194498 h 446420"/>
                <a:gd name="connsiteX3" fmla="*/ 0 w 642752"/>
                <a:gd name="connsiteY3" fmla="*/ 227834 h 446420"/>
                <a:gd name="connsiteX4" fmla="*/ 347060 w 642752"/>
                <a:gd name="connsiteY4" fmla="*/ 99193 h 446420"/>
                <a:gd name="connsiteX5" fmla="*/ 512855 w 642752"/>
                <a:gd name="connsiteY5" fmla="*/ 143674 h 446420"/>
                <a:gd name="connsiteX6" fmla="*/ 560003 w 642752"/>
                <a:gd name="connsiteY6" fmla="*/ 85376 h 446420"/>
                <a:gd name="connsiteX7" fmla="*/ 490555 w 642752"/>
                <a:gd name="connsiteY7" fmla="*/ 0 h 446420"/>
                <a:gd name="connsiteX8" fmla="*/ 505846 w 642752"/>
                <a:gd name="connsiteY8" fmla="*/ 10194 h 446420"/>
                <a:gd name="connsiteX9" fmla="*/ 516041 w 642752"/>
                <a:gd name="connsiteY9" fmla="*/ 17521 h 446420"/>
                <a:gd name="connsiteX10" fmla="*/ 521138 w 642752"/>
                <a:gd name="connsiteY10" fmla="*/ 21662 h 446420"/>
                <a:gd name="connsiteX11" fmla="*/ 529102 w 642752"/>
                <a:gd name="connsiteY11" fmla="*/ 28034 h 446420"/>
                <a:gd name="connsiteX12" fmla="*/ 534836 w 642752"/>
                <a:gd name="connsiteY12" fmla="*/ 32812 h 446420"/>
                <a:gd name="connsiteX13" fmla="*/ 544393 w 642752"/>
                <a:gd name="connsiteY13" fmla="*/ 41414 h 446420"/>
                <a:gd name="connsiteX14" fmla="*/ 547897 w 642752"/>
                <a:gd name="connsiteY14" fmla="*/ 44918 h 446420"/>
                <a:gd name="connsiteX15" fmla="*/ 592497 w 642752"/>
                <a:gd name="connsiteY15" fmla="*/ 96845 h 446420"/>
                <a:gd name="connsiteX16" fmla="*/ 601098 w 642752"/>
                <a:gd name="connsiteY16" fmla="*/ 108950 h 446420"/>
                <a:gd name="connsiteX17" fmla="*/ 603965 w 642752"/>
                <a:gd name="connsiteY17" fmla="*/ 113092 h 446420"/>
                <a:gd name="connsiteX18" fmla="*/ 609063 w 642752"/>
                <a:gd name="connsiteY18" fmla="*/ 121693 h 446420"/>
                <a:gd name="connsiteX19" fmla="*/ 637415 w 642752"/>
                <a:gd name="connsiteY19" fmla="*/ 179991 h 446420"/>
                <a:gd name="connsiteX20" fmla="*/ 637734 w 642752"/>
                <a:gd name="connsiteY20" fmla="*/ 208662 h 446420"/>
                <a:gd name="connsiteX21" fmla="*/ 623717 w 642752"/>
                <a:gd name="connsiteY21" fmla="*/ 242749 h 446420"/>
                <a:gd name="connsiteX22" fmla="*/ 624991 w 642752"/>
                <a:gd name="connsiteY22" fmla="*/ 248483 h 446420"/>
                <a:gd name="connsiteX23" fmla="*/ 641557 w 642752"/>
                <a:gd name="connsiteY23" fmla="*/ 316657 h 446420"/>
                <a:gd name="connsiteX24" fmla="*/ 641875 w 642752"/>
                <a:gd name="connsiteY24" fmla="*/ 323028 h 446420"/>
                <a:gd name="connsiteX25" fmla="*/ 641875 w 642752"/>
                <a:gd name="connsiteY25" fmla="*/ 325258 h 446420"/>
                <a:gd name="connsiteX26" fmla="*/ 642751 w 642752"/>
                <a:gd name="connsiteY26" fmla="*/ 446420 h 446420"/>
                <a:gd name="connsiteX0" fmla="*/ 643833 w 643833"/>
                <a:gd name="connsiteY0" fmla="*/ 369662 h 369665"/>
                <a:gd name="connsiteX1" fmla="*/ 465199 w 643833"/>
                <a:gd name="connsiteY1" fmla="*/ 259884 h 369665"/>
                <a:gd name="connsiteX2" fmla="*/ 215749 w 643833"/>
                <a:gd name="connsiteY2" fmla="*/ 194498 h 369665"/>
                <a:gd name="connsiteX3" fmla="*/ 0 w 643833"/>
                <a:gd name="connsiteY3" fmla="*/ 227834 h 369665"/>
                <a:gd name="connsiteX4" fmla="*/ 347060 w 643833"/>
                <a:gd name="connsiteY4" fmla="*/ 99193 h 369665"/>
                <a:gd name="connsiteX5" fmla="*/ 512855 w 643833"/>
                <a:gd name="connsiteY5" fmla="*/ 143674 h 369665"/>
                <a:gd name="connsiteX6" fmla="*/ 560003 w 643833"/>
                <a:gd name="connsiteY6" fmla="*/ 85376 h 369665"/>
                <a:gd name="connsiteX7" fmla="*/ 490555 w 643833"/>
                <a:gd name="connsiteY7" fmla="*/ 0 h 369665"/>
                <a:gd name="connsiteX8" fmla="*/ 505846 w 643833"/>
                <a:gd name="connsiteY8" fmla="*/ 10194 h 369665"/>
                <a:gd name="connsiteX9" fmla="*/ 516041 w 643833"/>
                <a:gd name="connsiteY9" fmla="*/ 17521 h 369665"/>
                <a:gd name="connsiteX10" fmla="*/ 521138 w 643833"/>
                <a:gd name="connsiteY10" fmla="*/ 21662 h 369665"/>
                <a:gd name="connsiteX11" fmla="*/ 529102 w 643833"/>
                <a:gd name="connsiteY11" fmla="*/ 28034 h 369665"/>
                <a:gd name="connsiteX12" fmla="*/ 534836 w 643833"/>
                <a:gd name="connsiteY12" fmla="*/ 32812 h 369665"/>
                <a:gd name="connsiteX13" fmla="*/ 544393 w 643833"/>
                <a:gd name="connsiteY13" fmla="*/ 41414 h 369665"/>
                <a:gd name="connsiteX14" fmla="*/ 547897 w 643833"/>
                <a:gd name="connsiteY14" fmla="*/ 44918 h 369665"/>
                <a:gd name="connsiteX15" fmla="*/ 592497 w 643833"/>
                <a:gd name="connsiteY15" fmla="*/ 96845 h 369665"/>
                <a:gd name="connsiteX16" fmla="*/ 601098 w 643833"/>
                <a:gd name="connsiteY16" fmla="*/ 108950 h 369665"/>
                <a:gd name="connsiteX17" fmla="*/ 603965 w 643833"/>
                <a:gd name="connsiteY17" fmla="*/ 113092 h 369665"/>
                <a:gd name="connsiteX18" fmla="*/ 609063 w 643833"/>
                <a:gd name="connsiteY18" fmla="*/ 121693 h 369665"/>
                <a:gd name="connsiteX19" fmla="*/ 637415 w 643833"/>
                <a:gd name="connsiteY19" fmla="*/ 179991 h 369665"/>
                <a:gd name="connsiteX20" fmla="*/ 637734 w 643833"/>
                <a:gd name="connsiteY20" fmla="*/ 208662 h 369665"/>
                <a:gd name="connsiteX21" fmla="*/ 623717 w 643833"/>
                <a:gd name="connsiteY21" fmla="*/ 242749 h 369665"/>
                <a:gd name="connsiteX22" fmla="*/ 624991 w 643833"/>
                <a:gd name="connsiteY22" fmla="*/ 248483 h 369665"/>
                <a:gd name="connsiteX23" fmla="*/ 641557 w 643833"/>
                <a:gd name="connsiteY23" fmla="*/ 316657 h 369665"/>
                <a:gd name="connsiteX24" fmla="*/ 641875 w 643833"/>
                <a:gd name="connsiteY24" fmla="*/ 323028 h 369665"/>
                <a:gd name="connsiteX25" fmla="*/ 641875 w 643833"/>
                <a:gd name="connsiteY25" fmla="*/ 325258 h 369665"/>
                <a:gd name="connsiteX26" fmla="*/ 643833 w 643833"/>
                <a:gd name="connsiteY26" fmla="*/ 369662 h 369665"/>
                <a:gd name="connsiteX0" fmla="*/ 641875 w 641875"/>
                <a:gd name="connsiteY0" fmla="*/ 325258 h 325258"/>
                <a:gd name="connsiteX1" fmla="*/ 465199 w 641875"/>
                <a:gd name="connsiteY1" fmla="*/ 259884 h 325258"/>
                <a:gd name="connsiteX2" fmla="*/ 215749 w 641875"/>
                <a:gd name="connsiteY2" fmla="*/ 194498 h 325258"/>
                <a:gd name="connsiteX3" fmla="*/ 0 w 641875"/>
                <a:gd name="connsiteY3" fmla="*/ 227834 h 325258"/>
                <a:gd name="connsiteX4" fmla="*/ 347060 w 641875"/>
                <a:gd name="connsiteY4" fmla="*/ 99193 h 325258"/>
                <a:gd name="connsiteX5" fmla="*/ 512855 w 641875"/>
                <a:gd name="connsiteY5" fmla="*/ 143674 h 325258"/>
                <a:gd name="connsiteX6" fmla="*/ 560003 w 641875"/>
                <a:gd name="connsiteY6" fmla="*/ 85376 h 325258"/>
                <a:gd name="connsiteX7" fmla="*/ 490555 w 641875"/>
                <a:gd name="connsiteY7" fmla="*/ 0 h 325258"/>
                <a:gd name="connsiteX8" fmla="*/ 505846 w 641875"/>
                <a:gd name="connsiteY8" fmla="*/ 10194 h 325258"/>
                <a:gd name="connsiteX9" fmla="*/ 516041 w 641875"/>
                <a:gd name="connsiteY9" fmla="*/ 17521 h 325258"/>
                <a:gd name="connsiteX10" fmla="*/ 521138 w 641875"/>
                <a:gd name="connsiteY10" fmla="*/ 21662 h 325258"/>
                <a:gd name="connsiteX11" fmla="*/ 529102 w 641875"/>
                <a:gd name="connsiteY11" fmla="*/ 28034 h 325258"/>
                <a:gd name="connsiteX12" fmla="*/ 534836 w 641875"/>
                <a:gd name="connsiteY12" fmla="*/ 32812 h 325258"/>
                <a:gd name="connsiteX13" fmla="*/ 544393 w 641875"/>
                <a:gd name="connsiteY13" fmla="*/ 41414 h 325258"/>
                <a:gd name="connsiteX14" fmla="*/ 547897 w 641875"/>
                <a:gd name="connsiteY14" fmla="*/ 44918 h 325258"/>
                <a:gd name="connsiteX15" fmla="*/ 592497 w 641875"/>
                <a:gd name="connsiteY15" fmla="*/ 96845 h 325258"/>
                <a:gd name="connsiteX16" fmla="*/ 601098 w 641875"/>
                <a:gd name="connsiteY16" fmla="*/ 108950 h 325258"/>
                <a:gd name="connsiteX17" fmla="*/ 603965 w 641875"/>
                <a:gd name="connsiteY17" fmla="*/ 113092 h 325258"/>
                <a:gd name="connsiteX18" fmla="*/ 609063 w 641875"/>
                <a:gd name="connsiteY18" fmla="*/ 121693 h 325258"/>
                <a:gd name="connsiteX19" fmla="*/ 637415 w 641875"/>
                <a:gd name="connsiteY19" fmla="*/ 179991 h 325258"/>
                <a:gd name="connsiteX20" fmla="*/ 637734 w 641875"/>
                <a:gd name="connsiteY20" fmla="*/ 208662 h 325258"/>
                <a:gd name="connsiteX21" fmla="*/ 623717 w 641875"/>
                <a:gd name="connsiteY21" fmla="*/ 242749 h 325258"/>
                <a:gd name="connsiteX22" fmla="*/ 624991 w 641875"/>
                <a:gd name="connsiteY22" fmla="*/ 248483 h 325258"/>
                <a:gd name="connsiteX23" fmla="*/ 641557 w 641875"/>
                <a:gd name="connsiteY23" fmla="*/ 316657 h 325258"/>
                <a:gd name="connsiteX24" fmla="*/ 641875 w 641875"/>
                <a:gd name="connsiteY24" fmla="*/ 323028 h 325258"/>
                <a:gd name="connsiteX25" fmla="*/ 641875 w 641875"/>
                <a:gd name="connsiteY25" fmla="*/ 325258 h 325258"/>
                <a:gd name="connsiteX0" fmla="*/ 641875 w 641875"/>
                <a:gd name="connsiteY0" fmla="*/ 323028 h 323028"/>
                <a:gd name="connsiteX1" fmla="*/ 465199 w 641875"/>
                <a:gd name="connsiteY1" fmla="*/ 259884 h 323028"/>
                <a:gd name="connsiteX2" fmla="*/ 215749 w 641875"/>
                <a:gd name="connsiteY2" fmla="*/ 194498 h 323028"/>
                <a:gd name="connsiteX3" fmla="*/ 0 w 641875"/>
                <a:gd name="connsiteY3" fmla="*/ 227834 h 323028"/>
                <a:gd name="connsiteX4" fmla="*/ 347060 w 641875"/>
                <a:gd name="connsiteY4" fmla="*/ 99193 h 323028"/>
                <a:gd name="connsiteX5" fmla="*/ 512855 w 641875"/>
                <a:gd name="connsiteY5" fmla="*/ 143674 h 323028"/>
                <a:gd name="connsiteX6" fmla="*/ 560003 w 641875"/>
                <a:gd name="connsiteY6" fmla="*/ 85376 h 323028"/>
                <a:gd name="connsiteX7" fmla="*/ 490555 w 641875"/>
                <a:gd name="connsiteY7" fmla="*/ 0 h 323028"/>
                <a:gd name="connsiteX8" fmla="*/ 505846 w 641875"/>
                <a:gd name="connsiteY8" fmla="*/ 10194 h 323028"/>
                <a:gd name="connsiteX9" fmla="*/ 516041 w 641875"/>
                <a:gd name="connsiteY9" fmla="*/ 17521 h 323028"/>
                <a:gd name="connsiteX10" fmla="*/ 521138 w 641875"/>
                <a:gd name="connsiteY10" fmla="*/ 21662 h 323028"/>
                <a:gd name="connsiteX11" fmla="*/ 529102 w 641875"/>
                <a:gd name="connsiteY11" fmla="*/ 28034 h 323028"/>
                <a:gd name="connsiteX12" fmla="*/ 534836 w 641875"/>
                <a:gd name="connsiteY12" fmla="*/ 32812 h 323028"/>
                <a:gd name="connsiteX13" fmla="*/ 544393 w 641875"/>
                <a:gd name="connsiteY13" fmla="*/ 41414 h 323028"/>
                <a:gd name="connsiteX14" fmla="*/ 547897 w 641875"/>
                <a:gd name="connsiteY14" fmla="*/ 44918 h 323028"/>
                <a:gd name="connsiteX15" fmla="*/ 592497 w 641875"/>
                <a:gd name="connsiteY15" fmla="*/ 96845 h 323028"/>
                <a:gd name="connsiteX16" fmla="*/ 601098 w 641875"/>
                <a:gd name="connsiteY16" fmla="*/ 108950 h 323028"/>
                <a:gd name="connsiteX17" fmla="*/ 603965 w 641875"/>
                <a:gd name="connsiteY17" fmla="*/ 113092 h 323028"/>
                <a:gd name="connsiteX18" fmla="*/ 609063 w 641875"/>
                <a:gd name="connsiteY18" fmla="*/ 121693 h 323028"/>
                <a:gd name="connsiteX19" fmla="*/ 637415 w 641875"/>
                <a:gd name="connsiteY19" fmla="*/ 179991 h 323028"/>
                <a:gd name="connsiteX20" fmla="*/ 637734 w 641875"/>
                <a:gd name="connsiteY20" fmla="*/ 208662 h 323028"/>
                <a:gd name="connsiteX21" fmla="*/ 623717 w 641875"/>
                <a:gd name="connsiteY21" fmla="*/ 242749 h 323028"/>
                <a:gd name="connsiteX22" fmla="*/ 624991 w 641875"/>
                <a:gd name="connsiteY22" fmla="*/ 248483 h 323028"/>
                <a:gd name="connsiteX23" fmla="*/ 641557 w 641875"/>
                <a:gd name="connsiteY23" fmla="*/ 316657 h 323028"/>
                <a:gd name="connsiteX24" fmla="*/ 641875 w 641875"/>
                <a:gd name="connsiteY24" fmla="*/ 323028 h 323028"/>
                <a:gd name="connsiteX0" fmla="*/ 641557 w 641557"/>
                <a:gd name="connsiteY0" fmla="*/ 316657 h 316725"/>
                <a:gd name="connsiteX1" fmla="*/ 465199 w 641557"/>
                <a:gd name="connsiteY1" fmla="*/ 259884 h 316725"/>
                <a:gd name="connsiteX2" fmla="*/ 215749 w 641557"/>
                <a:gd name="connsiteY2" fmla="*/ 194498 h 316725"/>
                <a:gd name="connsiteX3" fmla="*/ 0 w 641557"/>
                <a:gd name="connsiteY3" fmla="*/ 227834 h 316725"/>
                <a:gd name="connsiteX4" fmla="*/ 347060 w 641557"/>
                <a:gd name="connsiteY4" fmla="*/ 99193 h 316725"/>
                <a:gd name="connsiteX5" fmla="*/ 512855 w 641557"/>
                <a:gd name="connsiteY5" fmla="*/ 143674 h 316725"/>
                <a:gd name="connsiteX6" fmla="*/ 560003 w 641557"/>
                <a:gd name="connsiteY6" fmla="*/ 85376 h 316725"/>
                <a:gd name="connsiteX7" fmla="*/ 490555 w 641557"/>
                <a:gd name="connsiteY7" fmla="*/ 0 h 316725"/>
                <a:gd name="connsiteX8" fmla="*/ 505846 w 641557"/>
                <a:gd name="connsiteY8" fmla="*/ 10194 h 316725"/>
                <a:gd name="connsiteX9" fmla="*/ 516041 w 641557"/>
                <a:gd name="connsiteY9" fmla="*/ 17521 h 316725"/>
                <a:gd name="connsiteX10" fmla="*/ 521138 w 641557"/>
                <a:gd name="connsiteY10" fmla="*/ 21662 h 316725"/>
                <a:gd name="connsiteX11" fmla="*/ 529102 w 641557"/>
                <a:gd name="connsiteY11" fmla="*/ 28034 h 316725"/>
                <a:gd name="connsiteX12" fmla="*/ 534836 w 641557"/>
                <a:gd name="connsiteY12" fmla="*/ 32812 h 316725"/>
                <a:gd name="connsiteX13" fmla="*/ 544393 w 641557"/>
                <a:gd name="connsiteY13" fmla="*/ 41414 h 316725"/>
                <a:gd name="connsiteX14" fmla="*/ 547897 w 641557"/>
                <a:gd name="connsiteY14" fmla="*/ 44918 h 316725"/>
                <a:gd name="connsiteX15" fmla="*/ 592497 w 641557"/>
                <a:gd name="connsiteY15" fmla="*/ 96845 h 316725"/>
                <a:gd name="connsiteX16" fmla="*/ 601098 w 641557"/>
                <a:gd name="connsiteY16" fmla="*/ 108950 h 316725"/>
                <a:gd name="connsiteX17" fmla="*/ 603965 w 641557"/>
                <a:gd name="connsiteY17" fmla="*/ 113092 h 316725"/>
                <a:gd name="connsiteX18" fmla="*/ 609063 w 641557"/>
                <a:gd name="connsiteY18" fmla="*/ 121693 h 316725"/>
                <a:gd name="connsiteX19" fmla="*/ 637415 w 641557"/>
                <a:gd name="connsiteY19" fmla="*/ 179991 h 316725"/>
                <a:gd name="connsiteX20" fmla="*/ 637734 w 641557"/>
                <a:gd name="connsiteY20" fmla="*/ 208662 h 316725"/>
                <a:gd name="connsiteX21" fmla="*/ 623717 w 641557"/>
                <a:gd name="connsiteY21" fmla="*/ 242749 h 316725"/>
                <a:gd name="connsiteX22" fmla="*/ 624991 w 641557"/>
                <a:gd name="connsiteY22" fmla="*/ 248483 h 316725"/>
                <a:gd name="connsiteX23" fmla="*/ 641557 w 641557"/>
                <a:gd name="connsiteY23" fmla="*/ 316657 h 316725"/>
                <a:gd name="connsiteX0" fmla="*/ 647794 w 647794"/>
                <a:gd name="connsiteY0" fmla="*/ 315708 h 315777"/>
                <a:gd name="connsiteX1" fmla="*/ 465199 w 647794"/>
                <a:gd name="connsiteY1" fmla="*/ 259884 h 315777"/>
                <a:gd name="connsiteX2" fmla="*/ 215749 w 647794"/>
                <a:gd name="connsiteY2" fmla="*/ 194498 h 315777"/>
                <a:gd name="connsiteX3" fmla="*/ 0 w 647794"/>
                <a:gd name="connsiteY3" fmla="*/ 227834 h 315777"/>
                <a:gd name="connsiteX4" fmla="*/ 347060 w 647794"/>
                <a:gd name="connsiteY4" fmla="*/ 99193 h 315777"/>
                <a:gd name="connsiteX5" fmla="*/ 512855 w 647794"/>
                <a:gd name="connsiteY5" fmla="*/ 143674 h 315777"/>
                <a:gd name="connsiteX6" fmla="*/ 560003 w 647794"/>
                <a:gd name="connsiteY6" fmla="*/ 85376 h 315777"/>
                <a:gd name="connsiteX7" fmla="*/ 490555 w 647794"/>
                <a:gd name="connsiteY7" fmla="*/ 0 h 315777"/>
                <a:gd name="connsiteX8" fmla="*/ 505846 w 647794"/>
                <a:gd name="connsiteY8" fmla="*/ 10194 h 315777"/>
                <a:gd name="connsiteX9" fmla="*/ 516041 w 647794"/>
                <a:gd name="connsiteY9" fmla="*/ 17521 h 315777"/>
                <a:gd name="connsiteX10" fmla="*/ 521138 w 647794"/>
                <a:gd name="connsiteY10" fmla="*/ 21662 h 315777"/>
                <a:gd name="connsiteX11" fmla="*/ 529102 w 647794"/>
                <a:gd name="connsiteY11" fmla="*/ 28034 h 315777"/>
                <a:gd name="connsiteX12" fmla="*/ 534836 w 647794"/>
                <a:gd name="connsiteY12" fmla="*/ 32812 h 315777"/>
                <a:gd name="connsiteX13" fmla="*/ 544393 w 647794"/>
                <a:gd name="connsiteY13" fmla="*/ 41414 h 315777"/>
                <a:gd name="connsiteX14" fmla="*/ 547897 w 647794"/>
                <a:gd name="connsiteY14" fmla="*/ 44918 h 315777"/>
                <a:gd name="connsiteX15" fmla="*/ 592497 w 647794"/>
                <a:gd name="connsiteY15" fmla="*/ 96845 h 315777"/>
                <a:gd name="connsiteX16" fmla="*/ 601098 w 647794"/>
                <a:gd name="connsiteY16" fmla="*/ 108950 h 315777"/>
                <a:gd name="connsiteX17" fmla="*/ 603965 w 647794"/>
                <a:gd name="connsiteY17" fmla="*/ 113092 h 315777"/>
                <a:gd name="connsiteX18" fmla="*/ 609063 w 647794"/>
                <a:gd name="connsiteY18" fmla="*/ 121693 h 315777"/>
                <a:gd name="connsiteX19" fmla="*/ 637415 w 647794"/>
                <a:gd name="connsiteY19" fmla="*/ 179991 h 315777"/>
                <a:gd name="connsiteX20" fmla="*/ 637734 w 647794"/>
                <a:gd name="connsiteY20" fmla="*/ 208662 h 315777"/>
                <a:gd name="connsiteX21" fmla="*/ 623717 w 647794"/>
                <a:gd name="connsiteY21" fmla="*/ 242749 h 315777"/>
                <a:gd name="connsiteX22" fmla="*/ 624991 w 647794"/>
                <a:gd name="connsiteY22" fmla="*/ 248483 h 315777"/>
                <a:gd name="connsiteX23" fmla="*/ 647794 w 647794"/>
                <a:gd name="connsiteY23" fmla="*/ 315708 h 315777"/>
                <a:gd name="connsiteX0" fmla="*/ 647794 w 647794"/>
                <a:gd name="connsiteY0" fmla="*/ 315708 h 315764"/>
                <a:gd name="connsiteX1" fmla="*/ 465199 w 647794"/>
                <a:gd name="connsiteY1" fmla="*/ 259884 h 315764"/>
                <a:gd name="connsiteX2" fmla="*/ 223661 w 647794"/>
                <a:gd name="connsiteY2" fmla="*/ 246485 h 315764"/>
                <a:gd name="connsiteX3" fmla="*/ 0 w 647794"/>
                <a:gd name="connsiteY3" fmla="*/ 227834 h 315764"/>
                <a:gd name="connsiteX4" fmla="*/ 347060 w 647794"/>
                <a:gd name="connsiteY4" fmla="*/ 99193 h 315764"/>
                <a:gd name="connsiteX5" fmla="*/ 512855 w 647794"/>
                <a:gd name="connsiteY5" fmla="*/ 143674 h 315764"/>
                <a:gd name="connsiteX6" fmla="*/ 560003 w 647794"/>
                <a:gd name="connsiteY6" fmla="*/ 85376 h 315764"/>
                <a:gd name="connsiteX7" fmla="*/ 490555 w 647794"/>
                <a:gd name="connsiteY7" fmla="*/ 0 h 315764"/>
                <a:gd name="connsiteX8" fmla="*/ 505846 w 647794"/>
                <a:gd name="connsiteY8" fmla="*/ 10194 h 315764"/>
                <a:gd name="connsiteX9" fmla="*/ 516041 w 647794"/>
                <a:gd name="connsiteY9" fmla="*/ 17521 h 315764"/>
                <a:gd name="connsiteX10" fmla="*/ 521138 w 647794"/>
                <a:gd name="connsiteY10" fmla="*/ 21662 h 315764"/>
                <a:gd name="connsiteX11" fmla="*/ 529102 w 647794"/>
                <a:gd name="connsiteY11" fmla="*/ 28034 h 315764"/>
                <a:gd name="connsiteX12" fmla="*/ 534836 w 647794"/>
                <a:gd name="connsiteY12" fmla="*/ 32812 h 315764"/>
                <a:gd name="connsiteX13" fmla="*/ 544393 w 647794"/>
                <a:gd name="connsiteY13" fmla="*/ 41414 h 315764"/>
                <a:gd name="connsiteX14" fmla="*/ 547897 w 647794"/>
                <a:gd name="connsiteY14" fmla="*/ 44918 h 315764"/>
                <a:gd name="connsiteX15" fmla="*/ 592497 w 647794"/>
                <a:gd name="connsiteY15" fmla="*/ 96845 h 315764"/>
                <a:gd name="connsiteX16" fmla="*/ 601098 w 647794"/>
                <a:gd name="connsiteY16" fmla="*/ 108950 h 315764"/>
                <a:gd name="connsiteX17" fmla="*/ 603965 w 647794"/>
                <a:gd name="connsiteY17" fmla="*/ 113092 h 315764"/>
                <a:gd name="connsiteX18" fmla="*/ 609063 w 647794"/>
                <a:gd name="connsiteY18" fmla="*/ 121693 h 315764"/>
                <a:gd name="connsiteX19" fmla="*/ 637415 w 647794"/>
                <a:gd name="connsiteY19" fmla="*/ 179991 h 315764"/>
                <a:gd name="connsiteX20" fmla="*/ 637734 w 647794"/>
                <a:gd name="connsiteY20" fmla="*/ 208662 h 315764"/>
                <a:gd name="connsiteX21" fmla="*/ 623717 w 647794"/>
                <a:gd name="connsiteY21" fmla="*/ 242749 h 315764"/>
                <a:gd name="connsiteX22" fmla="*/ 624991 w 647794"/>
                <a:gd name="connsiteY22" fmla="*/ 248483 h 315764"/>
                <a:gd name="connsiteX23" fmla="*/ 647794 w 647794"/>
                <a:gd name="connsiteY23" fmla="*/ 315708 h 315764"/>
                <a:gd name="connsiteX0" fmla="*/ 608057 w 608057"/>
                <a:gd name="connsiteY0" fmla="*/ 315708 h 315764"/>
                <a:gd name="connsiteX1" fmla="*/ 425462 w 608057"/>
                <a:gd name="connsiteY1" fmla="*/ 259884 h 315764"/>
                <a:gd name="connsiteX2" fmla="*/ 183924 w 608057"/>
                <a:gd name="connsiteY2" fmla="*/ 246485 h 315764"/>
                <a:gd name="connsiteX3" fmla="*/ 0 w 608057"/>
                <a:gd name="connsiteY3" fmla="*/ 279231 h 315764"/>
                <a:gd name="connsiteX4" fmla="*/ 307323 w 608057"/>
                <a:gd name="connsiteY4" fmla="*/ 99193 h 315764"/>
                <a:gd name="connsiteX5" fmla="*/ 473118 w 608057"/>
                <a:gd name="connsiteY5" fmla="*/ 143674 h 315764"/>
                <a:gd name="connsiteX6" fmla="*/ 520266 w 608057"/>
                <a:gd name="connsiteY6" fmla="*/ 85376 h 315764"/>
                <a:gd name="connsiteX7" fmla="*/ 450818 w 608057"/>
                <a:gd name="connsiteY7" fmla="*/ 0 h 315764"/>
                <a:gd name="connsiteX8" fmla="*/ 466109 w 608057"/>
                <a:gd name="connsiteY8" fmla="*/ 10194 h 315764"/>
                <a:gd name="connsiteX9" fmla="*/ 476304 w 608057"/>
                <a:gd name="connsiteY9" fmla="*/ 17521 h 315764"/>
                <a:gd name="connsiteX10" fmla="*/ 481401 w 608057"/>
                <a:gd name="connsiteY10" fmla="*/ 21662 h 315764"/>
                <a:gd name="connsiteX11" fmla="*/ 489365 w 608057"/>
                <a:gd name="connsiteY11" fmla="*/ 28034 h 315764"/>
                <a:gd name="connsiteX12" fmla="*/ 495099 w 608057"/>
                <a:gd name="connsiteY12" fmla="*/ 32812 h 315764"/>
                <a:gd name="connsiteX13" fmla="*/ 504656 w 608057"/>
                <a:gd name="connsiteY13" fmla="*/ 41414 h 315764"/>
                <a:gd name="connsiteX14" fmla="*/ 508160 w 608057"/>
                <a:gd name="connsiteY14" fmla="*/ 44918 h 315764"/>
                <a:gd name="connsiteX15" fmla="*/ 552760 w 608057"/>
                <a:gd name="connsiteY15" fmla="*/ 96845 h 315764"/>
                <a:gd name="connsiteX16" fmla="*/ 561361 w 608057"/>
                <a:gd name="connsiteY16" fmla="*/ 108950 h 315764"/>
                <a:gd name="connsiteX17" fmla="*/ 564228 w 608057"/>
                <a:gd name="connsiteY17" fmla="*/ 113092 h 315764"/>
                <a:gd name="connsiteX18" fmla="*/ 569326 w 608057"/>
                <a:gd name="connsiteY18" fmla="*/ 121693 h 315764"/>
                <a:gd name="connsiteX19" fmla="*/ 597678 w 608057"/>
                <a:gd name="connsiteY19" fmla="*/ 179991 h 315764"/>
                <a:gd name="connsiteX20" fmla="*/ 597997 w 608057"/>
                <a:gd name="connsiteY20" fmla="*/ 208662 h 315764"/>
                <a:gd name="connsiteX21" fmla="*/ 583980 w 608057"/>
                <a:gd name="connsiteY21" fmla="*/ 242749 h 315764"/>
                <a:gd name="connsiteX22" fmla="*/ 585254 w 608057"/>
                <a:gd name="connsiteY22" fmla="*/ 248483 h 315764"/>
                <a:gd name="connsiteX23" fmla="*/ 608057 w 608057"/>
                <a:gd name="connsiteY23" fmla="*/ 315708 h 315764"/>
                <a:gd name="connsiteX0" fmla="*/ 608645 w 608645"/>
                <a:gd name="connsiteY0" fmla="*/ 347532 h 347568"/>
                <a:gd name="connsiteX1" fmla="*/ 425462 w 608645"/>
                <a:gd name="connsiteY1" fmla="*/ 259884 h 347568"/>
                <a:gd name="connsiteX2" fmla="*/ 183924 w 608645"/>
                <a:gd name="connsiteY2" fmla="*/ 246485 h 347568"/>
                <a:gd name="connsiteX3" fmla="*/ 0 w 608645"/>
                <a:gd name="connsiteY3" fmla="*/ 279231 h 347568"/>
                <a:gd name="connsiteX4" fmla="*/ 307323 w 608645"/>
                <a:gd name="connsiteY4" fmla="*/ 99193 h 347568"/>
                <a:gd name="connsiteX5" fmla="*/ 473118 w 608645"/>
                <a:gd name="connsiteY5" fmla="*/ 143674 h 347568"/>
                <a:gd name="connsiteX6" fmla="*/ 520266 w 608645"/>
                <a:gd name="connsiteY6" fmla="*/ 85376 h 347568"/>
                <a:gd name="connsiteX7" fmla="*/ 450818 w 608645"/>
                <a:gd name="connsiteY7" fmla="*/ 0 h 347568"/>
                <a:gd name="connsiteX8" fmla="*/ 466109 w 608645"/>
                <a:gd name="connsiteY8" fmla="*/ 10194 h 347568"/>
                <a:gd name="connsiteX9" fmla="*/ 476304 w 608645"/>
                <a:gd name="connsiteY9" fmla="*/ 17521 h 347568"/>
                <a:gd name="connsiteX10" fmla="*/ 481401 w 608645"/>
                <a:gd name="connsiteY10" fmla="*/ 21662 h 347568"/>
                <a:gd name="connsiteX11" fmla="*/ 489365 w 608645"/>
                <a:gd name="connsiteY11" fmla="*/ 28034 h 347568"/>
                <a:gd name="connsiteX12" fmla="*/ 495099 w 608645"/>
                <a:gd name="connsiteY12" fmla="*/ 32812 h 347568"/>
                <a:gd name="connsiteX13" fmla="*/ 504656 w 608645"/>
                <a:gd name="connsiteY13" fmla="*/ 41414 h 347568"/>
                <a:gd name="connsiteX14" fmla="*/ 508160 w 608645"/>
                <a:gd name="connsiteY14" fmla="*/ 44918 h 347568"/>
                <a:gd name="connsiteX15" fmla="*/ 552760 w 608645"/>
                <a:gd name="connsiteY15" fmla="*/ 96845 h 347568"/>
                <a:gd name="connsiteX16" fmla="*/ 561361 w 608645"/>
                <a:gd name="connsiteY16" fmla="*/ 108950 h 347568"/>
                <a:gd name="connsiteX17" fmla="*/ 564228 w 608645"/>
                <a:gd name="connsiteY17" fmla="*/ 113092 h 347568"/>
                <a:gd name="connsiteX18" fmla="*/ 569326 w 608645"/>
                <a:gd name="connsiteY18" fmla="*/ 121693 h 347568"/>
                <a:gd name="connsiteX19" fmla="*/ 597678 w 608645"/>
                <a:gd name="connsiteY19" fmla="*/ 179991 h 347568"/>
                <a:gd name="connsiteX20" fmla="*/ 597997 w 608645"/>
                <a:gd name="connsiteY20" fmla="*/ 208662 h 347568"/>
                <a:gd name="connsiteX21" fmla="*/ 583980 w 608645"/>
                <a:gd name="connsiteY21" fmla="*/ 242749 h 347568"/>
                <a:gd name="connsiteX22" fmla="*/ 585254 w 608645"/>
                <a:gd name="connsiteY22" fmla="*/ 248483 h 347568"/>
                <a:gd name="connsiteX23" fmla="*/ 608645 w 608645"/>
                <a:gd name="connsiteY23" fmla="*/ 347532 h 347568"/>
                <a:gd name="connsiteX0" fmla="*/ 608645 w 609755"/>
                <a:gd name="connsiteY0" fmla="*/ 347532 h 347568"/>
                <a:gd name="connsiteX1" fmla="*/ 425462 w 609755"/>
                <a:gd name="connsiteY1" fmla="*/ 259884 h 347568"/>
                <a:gd name="connsiteX2" fmla="*/ 183924 w 609755"/>
                <a:gd name="connsiteY2" fmla="*/ 246485 h 347568"/>
                <a:gd name="connsiteX3" fmla="*/ 0 w 609755"/>
                <a:gd name="connsiteY3" fmla="*/ 279231 h 347568"/>
                <a:gd name="connsiteX4" fmla="*/ 307323 w 609755"/>
                <a:gd name="connsiteY4" fmla="*/ 99193 h 347568"/>
                <a:gd name="connsiteX5" fmla="*/ 473118 w 609755"/>
                <a:gd name="connsiteY5" fmla="*/ 143674 h 347568"/>
                <a:gd name="connsiteX6" fmla="*/ 520266 w 609755"/>
                <a:gd name="connsiteY6" fmla="*/ 85376 h 347568"/>
                <a:gd name="connsiteX7" fmla="*/ 450818 w 609755"/>
                <a:gd name="connsiteY7" fmla="*/ 0 h 347568"/>
                <a:gd name="connsiteX8" fmla="*/ 466109 w 609755"/>
                <a:gd name="connsiteY8" fmla="*/ 10194 h 347568"/>
                <a:gd name="connsiteX9" fmla="*/ 476304 w 609755"/>
                <a:gd name="connsiteY9" fmla="*/ 17521 h 347568"/>
                <a:gd name="connsiteX10" fmla="*/ 481401 w 609755"/>
                <a:gd name="connsiteY10" fmla="*/ 21662 h 347568"/>
                <a:gd name="connsiteX11" fmla="*/ 489365 w 609755"/>
                <a:gd name="connsiteY11" fmla="*/ 28034 h 347568"/>
                <a:gd name="connsiteX12" fmla="*/ 495099 w 609755"/>
                <a:gd name="connsiteY12" fmla="*/ 32812 h 347568"/>
                <a:gd name="connsiteX13" fmla="*/ 504656 w 609755"/>
                <a:gd name="connsiteY13" fmla="*/ 41414 h 347568"/>
                <a:gd name="connsiteX14" fmla="*/ 508160 w 609755"/>
                <a:gd name="connsiteY14" fmla="*/ 44918 h 347568"/>
                <a:gd name="connsiteX15" fmla="*/ 552760 w 609755"/>
                <a:gd name="connsiteY15" fmla="*/ 96845 h 347568"/>
                <a:gd name="connsiteX16" fmla="*/ 561361 w 609755"/>
                <a:gd name="connsiteY16" fmla="*/ 108950 h 347568"/>
                <a:gd name="connsiteX17" fmla="*/ 564228 w 609755"/>
                <a:gd name="connsiteY17" fmla="*/ 113092 h 347568"/>
                <a:gd name="connsiteX18" fmla="*/ 569326 w 609755"/>
                <a:gd name="connsiteY18" fmla="*/ 121693 h 347568"/>
                <a:gd name="connsiteX19" fmla="*/ 597678 w 609755"/>
                <a:gd name="connsiteY19" fmla="*/ 179991 h 347568"/>
                <a:gd name="connsiteX20" fmla="*/ 597997 w 609755"/>
                <a:gd name="connsiteY20" fmla="*/ 208662 h 347568"/>
                <a:gd name="connsiteX21" fmla="*/ 583980 w 609755"/>
                <a:gd name="connsiteY21" fmla="*/ 242749 h 347568"/>
                <a:gd name="connsiteX22" fmla="*/ 585254 w 609755"/>
                <a:gd name="connsiteY22" fmla="*/ 248483 h 347568"/>
                <a:gd name="connsiteX23" fmla="*/ 608645 w 609755"/>
                <a:gd name="connsiteY23" fmla="*/ 347532 h 347568"/>
                <a:gd name="connsiteX0" fmla="*/ 608873 w 609974"/>
                <a:gd name="connsiteY0" fmla="*/ 404942 h 404964"/>
                <a:gd name="connsiteX1" fmla="*/ 425462 w 609974"/>
                <a:gd name="connsiteY1" fmla="*/ 259884 h 404964"/>
                <a:gd name="connsiteX2" fmla="*/ 183924 w 609974"/>
                <a:gd name="connsiteY2" fmla="*/ 246485 h 404964"/>
                <a:gd name="connsiteX3" fmla="*/ 0 w 609974"/>
                <a:gd name="connsiteY3" fmla="*/ 279231 h 404964"/>
                <a:gd name="connsiteX4" fmla="*/ 307323 w 609974"/>
                <a:gd name="connsiteY4" fmla="*/ 99193 h 404964"/>
                <a:gd name="connsiteX5" fmla="*/ 473118 w 609974"/>
                <a:gd name="connsiteY5" fmla="*/ 143674 h 404964"/>
                <a:gd name="connsiteX6" fmla="*/ 520266 w 609974"/>
                <a:gd name="connsiteY6" fmla="*/ 85376 h 404964"/>
                <a:gd name="connsiteX7" fmla="*/ 450818 w 609974"/>
                <a:gd name="connsiteY7" fmla="*/ 0 h 404964"/>
                <a:gd name="connsiteX8" fmla="*/ 466109 w 609974"/>
                <a:gd name="connsiteY8" fmla="*/ 10194 h 404964"/>
                <a:gd name="connsiteX9" fmla="*/ 476304 w 609974"/>
                <a:gd name="connsiteY9" fmla="*/ 17521 h 404964"/>
                <a:gd name="connsiteX10" fmla="*/ 481401 w 609974"/>
                <a:gd name="connsiteY10" fmla="*/ 21662 h 404964"/>
                <a:gd name="connsiteX11" fmla="*/ 489365 w 609974"/>
                <a:gd name="connsiteY11" fmla="*/ 28034 h 404964"/>
                <a:gd name="connsiteX12" fmla="*/ 495099 w 609974"/>
                <a:gd name="connsiteY12" fmla="*/ 32812 h 404964"/>
                <a:gd name="connsiteX13" fmla="*/ 504656 w 609974"/>
                <a:gd name="connsiteY13" fmla="*/ 41414 h 404964"/>
                <a:gd name="connsiteX14" fmla="*/ 508160 w 609974"/>
                <a:gd name="connsiteY14" fmla="*/ 44918 h 404964"/>
                <a:gd name="connsiteX15" fmla="*/ 552760 w 609974"/>
                <a:gd name="connsiteY15" fmla="*/ 96845 h 404964"/>
                <a:gd name="connsiteX16" fmla="*/ 561361 w 609974"/>
                <a:gd name="connsiteY16" fmla="*/ 108950 h 404964"/>
                <a:gd name="connsiteX17" fmla="*/ 564228 w 609974"/>
                <a:gd name="connsiteY17" fmla="*/ 113092 h 404964"/>
                <a:gd name="connsiteX18" fmla="*/ 569326 w 609974"/>
                <a:gd name="connsiteY18" fmla="*/ 121693 h 404964"/>
                <a:gd name="connsiteX19" fmla="*/ 597678 w 609974"/>
                <a:gd name="connsiteY19" fmla="*/ 179991 h 404964"/>
                <a:gd name="connsiteX20" fmla="*/ 597997 w 609974"/>
                <a:gd name="connsiteY20" fmla="*/ 208662 h 404964"/>
                <a:gd name="connsiteX21" fmla="*/ 583980 w 609974"/>
                <a:gd name="connsiteY21" fmla="*/ 242749 h 404964"/>
                <a:gd name="connsiteX22" fmla="*/ 585254 w 609974"/>
                <a:gd name="connsiteY22" fmla="*/ 248483 h 404964"/>
                <a:gd name="connsiteX23" fmla="*/ 608873 w 609974"/>
                <a:gd name="connsiteY23" fmla="*/ 404942 h 404964"/>
                <a:gd name="connsiteX0" fmla="*/ 608873 w 612508"/>
                <a:gd name="connsiteY0" fmla="*/ 404942 h 404964"/>
                <a:gd name="connsiteX1" fmla="*/ 425462 w 612508"/>
                <a:gd name="connsiteY1" fmla="*/ 259884 h 404964"/>
                <a:gd name="connsiteX2" fmla="*/ 183924 w 612508"/>
                <a:gd name="connsiteY2" fmla="*/ 246485 h 404964"/>
                <a:gd name="connsiteX3" fmla="*/ 0 w 612508"/>
                <a:gd name="connsiteY3" fmla="*/ 279231 h 404964"/>
                <a:gd name="connsiteX4" fmla="*/ 307323 w 612508"/>
                <a:gd name="connsiteY4" fmla="*/ 99193 h 404964"/>
                <a:gd name="connsiteX5" fmla="*/ 473118 w 612508"/>
                <a:gd name="connsiteY5" fmla="*/ 143674 h 404964"/>
                <a:gd name="connsiteX6" fmla="*/ 520266 w 612508"/>
                <a:gd name="connsiteY6" fmla="*/ 85376 h 404964"/>
                <a:gd name="connsiteX7" fmla="*/ 450818 w 612508"/>
                <a:gd name="connsiteY7" fmla="*/ 0 h 404964"/>
                <a:gd name="connsiteX8" fmla="*/ 466109 w 612508"/>
                <a:gd name="connsiteY8" fmla="*/ 10194 h 404964"/>
                <a:gd name="connsiteX9" fmla="*/ 476304 w 612508"/>
                <a:gd name="connsiteY9" fmla="*/ 17521 h 404964"/>
                <a:gd name="connsiteX10" fmla="*/ 481401 w 612508"/>
                <a:gd name="connsiteY10" fmla="*/ 21662 h 404964"/>
                <a:gd name="connsiteX11" fmla="*/ 489365 w 612508"/>
                <a:gd name="connsiteY11" fmla="*/ 28034 h 404964"/>
                <a:gd name="connsiteX12" fmla="*/ 495099 w 612508"/>
                <a:gd name="connsiteY12" fmla="*/ 32812 h 404964"/>
                <a:gd name="connsiteX13" fmla="*/ 504656 w 612508"/>
                <a:gd name="connsiteY13" fmla="*/ 41414 h 404964"/>
                <a:gd name="connsiteX14" fmla="*/ 508160 w 612508"/>
                <a:gd name="connsiteY14" fmla="*/ 44918 h 404964"/>
                <a:gd name="connsiteX15" fmla="*/ 552760 w 612508"/>
                <a:gd name="connsiteY15" fmla="*/ 96845 h 404964"/>
                <a:gd name="connsiteX16" fmla="*/ 561361 w 612508"/>
                <a:gd name="connsiteY16" fmla="*/ 108950 h 404964"/>
                <a:gd name="connsiteX17" fmla="*/ 564228 w 612508"/>
                <a:gd name="connsiteY17" fmla="*/ 113092 h 404964"/>
                <a:gd name="connsiteX18" fmla="*/ 569326 w 612508"/>
                <a:gd name="connsiteY18" fmla="*/ 121693 h 404964"/>
                <a:gd name="connsiteX19" fmla="*/ 597678 w 612508"/>
                <a:gd name="connsiteY19" fmla="*/ 179991 h 404964"/>
                <a:gd name="connsiteX20" fmla="*/ 597997 w 612508"/>
                <a:gd name="connsiteY20" fmla="*/ 208662 h 404964"/>
                <a:gd name="connsiteX21" fmla="*/ 583980 w 612508"/>
                <a:gd name="connsiteY21" fmla="*/ 242749 h 404964"/>
                <a:gd name="connsiteX22" fmla="*/ 585254 w 612508"/>
                <a:gd name="connsiteY22" fmla="*/ 248483 h 404964"/>
                <a:gd name="connsiteX23" fmla="*/ 608873 w 612508"/>
                <a:gd name="connsiteY23" fmla="*/ 404942 h 404964"/>
                <a:gd name="connsiteX0" fmla="*/ 608873 w 612508"/>
                <a:gd name="connsiteY0" fmla="*/ 404942 h 404975"/>
                <a:gd name="connsiteX1" fmla="*/ 408285 w 612508"/>
                <a:gd name="connsiteY1" fmla="*/ 300796 h 404975"/>
                <a:gd name="connsiteX2" fmla="*/ 183924 w 612508"/>
                <a:gd name="connsiteY2" fmla="*/ 246485 h 404975"/>
                <a:gd name="connsiteX3" fmla="*/ 0 w 612508"/>
                <a:gd name="connsiteY3" fmla="*/ 279231 h 404975"/>
                <a:gd name="connsiteX4" fmla="*/ 307323 w 612508"/>
                <a:gd name="connsiteY4" fmla="*/ 99193 h 404975"/>
                <a:gd name="connsiteX5" fmla="*/ 473118 w 612508"/>
                <a:gd name="connsiteY5" fmla="*/ 143674 h 404975"/>
                <a:gd name="connsiteX6" fmla="*/ 520266 w 612508"/>
                <a:gd name="connsiteY6" fmla="*/ 85376 h 404975"/>
                <a:gd name="connsiteX7" fmla="*/ 450818 w 612508"/>
                <a:gd name="connsiteY7" fmla="*/ 0 h 404975"/>
                <a:gd name="connsiteX8" fmla="*/ 466109 w 612508"/>
                <a:gd name="connsiteY8" fmla="*/ 10194 h 404975"/>
                <a:gd name="connsiteX9" fmla="*/ 476304 w 612508"/>
                <a:gd name="connsiteY9" fmla="*/ 17521 h 404975"/>
                <a:gd name="connsiteX10" fmla="*/ 481401 w 612508"/>
                <a:gd name="connsiteY10" fmla="*/ 21662 h 404975"/>
                <a:gd name="connsiteX11" fmla="*/ 489365 w 612508"/>
                <a:gd name="connsiteY11" fmla="*/ 28034 h 404975"/>
                <a:gd name="connsiteX12" fmla="*/ 495099 w 612508"/>
                <a:gd name="connsiteY12" fmla="*/ 32812 h 404975"/>
                <a:gd name="connsiteX13" fmla="*/ 504656 w 612508"/>
                <a:gd name="connsiteY13" fmla="*/ 41414 h 404975"/>
                <a:gd name="connsiteX14" fmla="*/ 508160 w 612508"/>
                <a:gd name="connsiteY14" fmla="*/ 44918 h 404975"/>
                <a:gd name="connsiteX15" fmla="*/ 552760 w 612508"/>
                <a:gd name="connsiteY15" fmla="*/ 96845 h 404975"/>
                <a:gd name="connsiteX16" fmla="*/ 561361 w 612508"/>
                <a:gd name="connsiteY16" fmla="*/ 108950 h 404975"/>
                <a:gd name="connsiteX17" fmla="*/ 564228 w 612508"/>
                <a:gd name="connsiteY17" fmla="*/ 113092 h 404975"/>
                <a:gd name="connsiteX18" fmla="*/ 569326 w 612508"/>
                <a:gd name="connsiteY18" fmla="*/ 121693 h 404975"/>
                <a:gd name="connsiteX19" fmla="*/ 597678 w 612508"/>
                <a:gd name="connsiteY19" fmla="*/ 179991 h 404975"/>
                <a:gd name="connsiteX20" fmla="*/ 597997 w 612508"/>
                <a:gd name="connsiteY20" fmla="*/ 208662 h 404975"/>
                <a:gd name="connsiteX21" fmla="*/ 583980 w 612508"/>
                <a:gd name="connsiteY21" fmla="*/ 242749 h 404975"/>
                <a:gd name="connsiteX22" fmla="*/ 585254 w 612508"/>
                <a:gd name="connsiteY22" fmla="*/ 248483 h 404975"/>
                <a:gd name="connsiteX23" fmla="*/ 608873 w 612508"/>
                <a:gd name="connsiteY23" fmla="*/ 404942 h 404975"/>
                <a:gd name="connsiteX0" fmla="*/ 608873 w 612508"/>
                <a:gd name="connsiteY0" fmla="*/ 404942 h 404972"/>
                <a:gd name="connsiteX1" fmla="*/ 408285 w 612508"/>
                <a:gd name="connsiteY1" fmla="*/ 300796 h 404972"/>
                <a:gd name="connsiteX2" fmla="*/ 176332 w 612508"/>
                <a:gd name="connsiteY2" fmla="*/ 294448 h 404972"/>
                <a:gd name="connsiteX3" fmla="*/ 0 w 612508"/>
                <a:gd name="connsiteY3" fmla="*/ 279231 h 404972"/>
                <a:gd name="connsiteX4" fmla="*/ 307323 w 612508"/>
                <a:gd name="connsiteY4" fmla="*/ 99193 h 404972"/>
                <a:gd name="connsiteX5" fmla="*/ 473118 w 612508"/>
                <a:gd name="connsiteY5" fmla="*/ 143674 h 404972"/>
                <a:gd name="connsiteX6" fmla="*/ 520266 w 612508"/>
                <a:gd name="connsiteY6" fmla="*/ 85376 h 404972"/>
                <a:gd name="connsiteX7" fmla="*/ 450818 w 612508"/>
                <a:gd name="connsiteY7" fmla="*/ 0 h 404972"/>
                <a:gd name="connsiteX8" fmla="*/ 466109 w 612508"/>
                <a:gd name="connsiteY8" fmla="*/ 10194 h 404972"/>
                <a:gd name="connsiteX9" fmla="*/ 476304 w 612508"/>
                <a:gd name="connsiteY9" fmla="*/ 17521 h 404972"/>
                <a:gd name="connsiteX10" fmla="*/ 481401 w 612508"/>
                <a:gd name="connsiteY10" fmla="*/ 21662 h 404972"/>
                <a:gd name="connsiteX11" fmla="*/ 489365 w 612508"/>
                <a:gd name="connsiteY11" fmla="*/ 28034 h 404972"/>
                <a:gd name="connsiteX12" fmla="*/ 495099 w 612508"/>
                <a:gd name="connsiteY12" fmla="*/ 32812 h 404972"/>
                <a:gd name="connsiteX13" fmla="*/ 504656 w 612508"/>
                <a:gd name="connsiteY13" fmla="*/ 41414 h 404972"/>
                <a:gd name="connsiteX14" fmla="*/ 508160 w 612508"/>
                <a:gd name="connsiteY14" fmla="*/ 44918 h 404972"/>
                <a:gd name="connsiteX15" fmla="*/ 552760 w 612508"/>
                <a:gd name="connsiteY15" fmla="*/ 96845 h 404972"/>
                <a:gd name="connsiteX16" fmla="*/ 561361 w 612508"/>
                <a:gd name="connsiteY16" fmla="*/ 108950 h 404972"/>
                <a:gd name="connsiteX17" fmla="*/ 564228 w 612508"/>
                <a:gd name="connsiteY17" fmla="*/ 113092 h 404972"/>
                <a:gd name="connsiteX18" fmla="*/ 569326 w 612508"/>
                <a:gd name="connsiteY18" fmla="*/ 121693 h 404972"/>
                <a:gd name="connsiteX19" fmla="*/ 597678 w 612508"/>
                <a:gd name="connsiteY19" fmla="*/ 179991 h 404972"/>
                <a:gd name="connsiteX20" fmla="*/ 597997 w 612508"/>
                <a:gd name="connsiteY20" fmla="*/ 208662 h 404972"/>
                <a:gd name="connsiteX21" fmla="*/ 583980 w 612508"/>
                <a:gd name="connsiteY21" fmla="*/ 242749 h 404972"/>
                <a:gd name="connsiteX22" fmla="*/ 585254 w 612508"/>
                <a:gd name="connsiteY22" fmla="*/ 248483 h 404972"/>
                <a:gd name="connsiteX23" fmla="*/ 608873 w 612508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719487 w 723122"/>
                <a:gd name="connsiteY0" fmla="*/ 404942 h 404972"/>
                <a:gd name="connsiteX1" fmla="*/ 518899 w 723122"/>
                <a:gd name="connsiteY1" fmla="*/ 300796 h 404972"/>
                <a:gd name="connsiteX2" fmla="*/ 286946 w 723122"/>
                <a:gd name="connsiteY2" fmla="*/ 294448 h 404972"/>
                <a:gd name="connsiteX3" fmla="*/ 0 w 723122"/>
                <a:gd name="connsiteY3" fmla="*/ 349258 h 404972"/>
                <a:gd name="connsiteX4" fmla="*/ 417937 w 723122"/>
                <a:gd name="connsiteY4" fmla="*/ 99193 h 404972"/>
                <a:gd name="connsiteX5" fmla="*/ 583732 w 723122"/>
                <a:gd name="connsiteY5" fmla="*/ 143674 h 404972"/>
                <a:gd name="connsiteX6" fmla="*/ 630880 w 723122"/>
                <a:gd name="connsiteY6" fmla="*/ 85376 h 404972"/>
                <a:gd name="connsiteX7" fmla="*/ 561432 w 723122"/>
                <a:gd name="connsiteY7" fmla="*/ 0 h 404972"/>
                <a:gd name="connsiteX8" fmla="*/ 576723 w 723122"/>
                <a:gd name="connsiteY8" fmla="*/ 10194 h 404972"/>
                <a:gd name="connsiteX9" fmla="*/ 586918 w 723122"/>
                <a:gd name="connsiteY9" fmla="*/ 17521 h 404972"/>
                <a:gd name="connsiteX10" fmla="*/ 592015 w 723122"/>
                <a:gd name="connsiteY10" fmla="*/ 21662 h 404972"/>
                <a:gd name="connsiteX11" fmla="*/ 599979 w 723122"/>
                <a:gd name="connsiteY11" fmla="*/ 28034 h 404972"/>
                <a:gd name="connsiteX12" fmla="*/ 605713 w 723122"/>
                <a:gd name="connsiteY12" fmla="*/ 32812 h 404972"/>
                <a:gd name="connsiteX13" fmla="*/ 615270 w 723122"/>
                <a:gd name="connsiteY13" fmla="*/ 41414 h 404972"/>
                <a:gd name="connsiteX14" fmla="*/ 618774 w 723122"/>
                <a:gd name="connsiteY14" fmla="*/ 44918 h 404972"/>
                <a:gd name="connsiteX15" fmla="*/ 663374 w 723122"/>
                <a:gd name="connsiteY15" fmla="*/ 96845 h 404972"/>
                <a:gd name="connsiteX16" fmla="*/ 671975 w 723122"/>
                <a:gd name="connsiteY16" fmla="*/ 108950 h 404972"/>
                <a:gd name="connsiteX17" fmla="*/ 674842 w 723122"/>
                <a:gd name="connsiteY17" fmla="*/ 113092 h 404972"/>
                <a:gd name="connsiteX18" fmla="*/ 679940 w 723122"/>
                <a:gd name="connsiteY18" fmla="*/ 121693 h 404972"/>
                <a:gd name="connsiteX19" fmla="*/ 708292 w 723122"/>
                <a:gd name="connsiteY19" fmla="*/ 179991 h 404972"/>
                <a:gd name="connsiteX20" fmla="*/ 708611 w 723122"/>
                <a:gd name="connsiteY20" fmla="*/ 208662 h 404972"/>
                <a:gd name="connsiteX21" fmla="*/ 694594 w 723122"/>
                <a:gd name="connsiteY21" fmla="*/ 242749 h 404972"/>
                <a:gd name="connsiteX22" fmla="*/ 695868 w 723122"/>
                <a:gd name="connsiteY22" fmla="*/ 248483 h 404972"/>
                <a:gd name="connsiteX23" fmla="*/ 719487 w 723122"/>
                <a:gd name="connsiteY23" fmla="*/ 404942 h 404972"/>
                <a:gd name="connsiteX0" fmla="*/ 712616 w 716251"/>
                <a:gd name="connsiteY0" fmla="*/ 404942 h 404972"/>
                <a:gd name="connsiteX1" fmla="*/ 512028 w 716251"/>
                <a:gd name="connsiteY1" fmla="*/ 300796 h 404972"/>
                <a:gd name="connsiteX2" fmla="*/ 280075 w 716251"/>
                <a:gd name="connsiteY2" fmla="*/ 294448 h 404972"/>
                <a:gd name="connsiteX3" fmla="*/ 0 w 716251"/>
                <a:gd name="connsiteY3" fmla="*/ 352467 h 404972"/>
                <a:gd name="connsiteX4" fmla="*/ 411066 w 716251"/>
                <a:gd name="connsiteY4" fmla="*/ 99193 h 404972"/>
                <a:gd name="connsiteX5" fmla="*/ 576861 w 716251"/>
                <a:gd name="connsiteY5" fmla="*/ 143674 h 404972"/>
                <a:gd name="connsiteX6" fmla="*/ 624009 w 716251"/>
                <a:gd name="connsiteY6" fmla="*/ 85376 h 404972"/>
                <a:gd name="connsiteX7" fmla="*/ 554561 w 716251"/>
                <a:gd name="connsiteY7" fmla="*/ 0 h 404972"/>
                <a:gd name="connsiteX8" fmla="*/ 569852 w 716251"/>
                <a:gd name="connsiteY8" fmla="*/ 10194 h 404972"/>
                <a:gd name="connsiteX9" fmla="*/ 580047 w 716251"/>
                <a:gd name="connsiteY9" fmla="*/ 17521 h 404972"/>
                <a:gd name="connsiteX10" fmla="*/ 585144 w 716251"/>
                <a:gd name="connsiteY10" fmla="*/ 21662 h 404972"/>
                <a:gd name="connsiteX11" fmla="*/ 593108 w 716251"/>
                <a:gd name="connsiteY11" fmla="*/ 28034 h 404972"/>
                <a:gd name="connsiteX12" fmla="*/ 598842 w 716251"/>
                <a:gd name="connsiteY12" fmla="*/ 32812 h 404972"/>
                <a:gd name="connsiteX13" fmla="*/ 608399 w 716251"/>
                <a:gd name="connsiteY13" fmla="*/ 41414 h 404972"/>
                <a:gd name="connsiteX14" fmla="*/ 611903 w 716251"/>
                <a:gd name="connsiteY14" fmla="*/ 44918 h 404972"/>
                <a:gd name="connsiteX15" fmla="*/ 656503 w 716251"/>
                <a:gd name="connsiteY15" fmla="*/ 96845 h 404972"/>
                <a:gd name="connsiteX16" fmla="*/ 665104 w 716251"/>
                <a:gd name="connsiteY16" fmla="*/ 108950 h 404972"/>
                <a:gd name="connsiteX17" fmla="*/ 667971 w 716251"/>
                <a:gd name="connsiteY17" fmla="*/ 113092 h 404972"/>
                <a:gd name="connsiteX18" fmla="*/ 673069 w 716251"/>
                <a:gd name="connsiteY18" fmla="*/ 121693 h 404972"/>
                <a:gd name="connsiteX19" fmla="*/ 701421 w 716251"/>
                <a:gd name="connsiteY19" fmla="*/ 179991 h 404972"/>
                <a:gd name="connsiteX20" fmla="*/ 701740 w 716251"/>
                <a:gd name="connsiteY20" fmla="*/ 208662 h 404972"/>
                <a:gd name="connsiteX21" fmla="*/ 687723 w 716251"/>
                <a:gd name="connsiteY21" fmla="*/ 242749 h 404972"/>
                <a:gd name="connsiteX22" fmla="*/ 688997 w 716251"/>
                <a:gd name="connsiteY22" fmla="*/ 248483 h 404972"/>
                <a:gd name="connsiteX23" fmla="*/ 712616 w 716251"/>
                <a:gd name="connsiteY23" fmla="*/ 404942 h 404972"/>
                <a:gd name="connsiteX0" fmla="*/ 717408 w 721043"/>
                <a:gd name="connsiteY0" fmla="*/ 404942 h 404972"/>
                <a:gd name="connsiteX1" fmla="*/ 516820 w 721043"/>
                <a:gd name="connsiteY1" fmla="*/ 300796 h 404972"/>
                <a:gd name="connsiteX2" fmla="*/ 284867 w 721043"/>
                <a:gd name="connsiteY2" fmla="*/ 294448 h 404972"/>
                <a:gd name="connsiteX3" fmla="*/ 0 w 721043"/>
                <a:gd name="connsiteY3" fmla="*/ 348941 h 404972"/>
                <a:gd name="connsiteX4" fmla="*/ 415858 w 721043"/>
                <a:gd name="connsiteY4" fmla="*/ 99193 h 404972"/>
                <a:gd name="connsiteX5" fmla="*/ 581653 w 721043"/>
                <a:gd name="connsiteY5" fmla="*/ 143674 h 404972"/>
                <a:gd name="connsiteX6" fmla="*/ 628801 w 721043"/>
                <a:gd name="connsiteY6" fmla="*/ 85376 h 404972"/>
                <a:gd name="connsiteX7" fmla="*/ 559353 w 721043"/>
                <a:gd name="connsiteY7" fmla="*/ 0 h 404972"/>
                <a:gd name="connsiteX8" fmla="*/ 574644 w 721043"/>
                <a:gd name="connsiteY8" fmla="*/ 10194 h 404972"/>
                <a:gd name="connsiteX9" fmla="*/ 584839 w 721043"/>
                <a:gd name="connsiteY9" fmla="*/ 17521 h 404972"/>
                <a:gd name="connsiteX10" fmla="*/ 589936 w 721043"/>
                <a:gd name="connsiteY10" fmla="*/ 21662 h 404972"/>
                <a:gd name="connsiteX11" fmla="*/ 597900 w 721043"/>
                <a:gd name="connsiteY11" fmla="*/ 28034 h 404972"/>
                <a:gd name="connsiteX12" fmla="*/ 603634 w 721043"/>
                <a:gd name="connsiteY12" fmla="*/ 32812 h 404972"/>
                <a:gd name="connsiteX13" fmla="*/ 613191 w 721043"/>
                <a:gd name="connsiteY13" fmla="*/ 41414 h 404972"/>
                <a:gd name="connsiteX14" fmla="*/ 616695 w 721043"/>
                <a:gd name="connsiteY14" fmla="*/ 44918 h 404972"/>
                <a:gd name="connsiteX15" fmla="*/ 661295 w 721043"/>
                <a:gd name="connsiteY15" fmla="*/ 96845 h 404972"/>
                <a:gd name="connsiteX16" fmla="*/ 669896 w 721043"/>
                <a:gd name="connsiteY16" fmla="*/ 108950 h 404972"/>
                <a:gd name="connsiteX17" fmla="*/ 672763 w 721043"/>
                <a:gd name="connsiteY17" fmla="*/ 113092 h 404972"/>
                <a:gd name="connsiteX18" fmla="*/ 677861 w 721043"/>
                <a:gd name="connsiteY18" fmla="*/ 121693 h 404972"/>
                <a:gd name="connsiteX19" fmla="*/ 706213 w 721043"/>
                <a:gd name="connsiteY19" fmla="*/ 179991 h 404972"/>
                <a:gd name="connsiteX20" fmla="*/ 706532 w 721043"/>
                <a:gd name="connsiteY20" fmla="*/ 208662 h 404972"/>
                <a:gd name="connsiteX21" fmla="*/ 692515 w 721043"/>
                <a:gd name="connsiteY21" fmla="*/ 242749 h 404972"/>
                <a:gd name="connsiteX22" fmla="*/ 693789 w 721043"/>
                <a:gd name="connsiteY22" fmla="*/ 248483 h 404972"/>
                <a:gd name="connsiteX23" fmla="*/ 717408 w 721043"/>
                <a:gd name="connsiteY23" fmla="*/ 404942 h 404972"/>
                <a:gd name="connsiteX0" fmla="*/ 712388 w 716513"/>
                <a:gd name="connsiteY0" fmla="*/ 344006 h 348941"/>
                <a:gd name="connsiteX1" fmla="*/ 516820 w 716513"/>
                <a:gd name="connsiteY1" fmla="*/ 300796 h 348941"/>
                <a:gd name="connsiteX2" fmla="*/ 284867 w 716513"/>
                <a:gd name="connsiteY2" fmla="*/ 294448 h 348941"/>
                <a:gd name="connsiteX3" fmla="*/ 0 w 716513"/>
                <a:gd name="connsiteY3" fmla="*/ 348941 h 348941"/>
                <a:gd name="connsiteX4" fmla="*/ 415858 w 716513"/>
                <a:gd name="connsiteY4" fmla="*/ 99193 h 348941"/>
                <a:gd name="connsiteX5" fmla="*/ 581653 w 716513"/>
                <a:gd name="connsiteY5" fmla="*/ 143674 h 348941"/>
                <a:gd name="connsiteX6" fmla="*/ 628801 w 716513"/>
                <a:gd name="connsiteY6" fmla="*/ 85376 h 348941"/>
                <a:gd name="connsiteX7" fmla="*/ 559353 w 716513"/>
                <a:gd name="connsiteY7" fmla="*/ 0 h 348941"/>
                <a:gd name="connsiteX8" fmla="*/ 574644 w 716513"/>
                <a:gd name="connsiteY8" fmla="*/ 10194 h 348941"/>
                <a:gd name="connsiteX9" fmla="*/ 584839 w 716513"/>
                <a:gd name="connsiteY9" fmla="*/ 17521 h 348941"/>
                <a:gd name="connsiteX10" fmla="*/ 589936 w 716513"/>
                <a:gd name="connsiteY10" fmla="*/ 21662 h 348941"/>
                <a:gd name="connsiteX11" fmla="*/ 597900 w 716513"/>
                <a:gd name="connsiteY11" fmla="*/ 28034 h 348941"/>
                <a:gd name="connsiteX12" fmla="*/ 603634 w 716513"/>
                <a:gd name="connsiteY12" fmla="*/ 32812 h 348941"/>
                <a:gd name="connsiteX13" fmla="*/ 613191 w 716513"/>
                <a:gd name="connsiteY13" fmla="*/ 41414 h 348941"/>
                <a:gd name="connsiteX14" fmla="*/ 616695 w 716513"/>
                <a:gd name="connsiteY14" fmla="*/ 44918 h 348941"/>
                <a:gd name="connsiteX15" fmla="*/ 661295 w 716513"/>
                <a:gd name="connsiteY15" fmla="*/ 96845 h 348941"/>
                <a:gd name="connsiteX16" fmla="*/ 669896 w 716513"/>
                <a:gd name="connsiteY16" fmla="*/ 108950 h 348941"/>
                <a:gd name="connsiteX17" fmla="*/ 672763 w 716513"/>
                <a:gd name="connsiteY17" fmla="*/ 113092 h 348941"/>
                <a:gd name="connsiteX18" fmla="*/ 677861 w 716513"/>
                <a:gd name="connsiteY18" fmla="*/ 121693 h 348941"/>
                <a:gd name="connsiteX19" fmla="*/ 706213 w 716513"/>
                <a:gd name="connsiteY19" fmla="*/ 179991 h 348941"/>
                <a:gd name="connsiteX20" fmla="*/ 706532 w 716513"/>
                <a:gd name="connsiteY20" fmla="*/ 208662 h 348941"/>
                <a:gd name="connsiteX21" fmla="*/ 692515 w 716513"/>
                <a:gd name="connsiteY21" fmla="*/ 242749 h 348941"/>
                <a:gd name="connsiteX22" fmla="*/ 693789 w 716513"/>
                <a:gd name="connsiteY22" fmla="*/ 248483 h 348941"/>
                <a:gd name="connsiteX23" fmla="*/ 712388 w 716513"/>
                <a:gd name="connsiteY23" fmla="*/ 344006 h 348941"/>
                <a:gd name="connsiteX0" fmla="*/ 712388 w 712388"/>
                <a:gd name="connsiteY0" fmla="*/ 344006 h 348941"/>
                <a:gd name="connsiteX1" fmla="*/ 516820 w 712388"/>
                <a:gd name="connsiteY1" fmla="*/ 300796 h 348941"/>
                <a:gd name="connsiteX2" fmla="*/ 284867 w 712388"/>
                <a:gd name="connsiteY2" fmla="*/ 294448 h 348941"/>
                <a:gd name="connsiteX3" fmla="*/ 0 w 712388"/>
                <a:gd name="connsiteY3" fmla="*/ 348941 h 348941"/>
                <a:gd name="connsiteX4" fmla="*/ 415858 w 712388"/>
                <a:gd name="connsiteY4" fmla="*/ 99193 h 348941"/>
                <a:gd name="connsiteX5" fmla="*/ 581653 w 712388"/>
                <a:gd name="connsiteY5" fmla="*/ 143674 h 348941"/>
                <a:gd name="connsiteX6" fmla="*/ 628801 w 712388"/>
                <a:gd name="connsiteY6" fmla="*/ 85376 h 348941"/>
                <a:gd name="connsiteX7" fmla="*/ 559353 w 712388"/>
                <a:gd name="connsiteY7" fmla="*/ 0 h 348941"/>
                <a:gd name="connsiteX8" fmla="*/ 574644 w 712388"/>
                <a:gd name="connsiteY8" fmla="*/ 10194 h 348941"/>
                <a:gd name="connsiteX9" fmla="*/ 584839 w 712388"/>
                <a:gd name="connsiteY9" fmla="*/ 17521 h 348941"/>
                <a:gd name="connsiteX10" fmla="*/ 589936 w 712388"/>
                <a:gd name="connsiteY10" fmla="*/ 21662 h 348941"/>
                <a:gd name="connsiteX11" fmla="*/ 597900 w 712388"/>
                <a:gd name="connsiteY11" fmla="*/ 28034 h 348941"/>
                <a:gd name="connsiteX12" fmla="*/ 603634 w 712388"/>
                <a:gd name="connsiteY12" fmla="*/ 32812 h 348941"/>
                <a:gd name="connsiteX13" fmla="*/ 613191 w 712388"/>
                <a:gd name="connsiteY13" fmla="*/ 41414 h 348941"/>
                <a:gd name="connsiteX14" fmla="*/ 616695 w 712388"/>
                <a:gd name="connsiteY14" fmla="*/ 44918 h 348941"/>
                <a:gd name="connsiteX15" fmla="*/ 661295 w 712388"/>
                <a:gd name="connsiteY15" fmla="*/ 96845 h 348941"/>
                <a:gd name="connsiteX16" fmla="*/ 669896 w 712388"/>
                <a:gd name="connsiteY16" fmla="*/ 108950 h 348941"/>
                <a:gd name="connsiteX17" fmla="*/ 672763 w 712388"/>
                <a:gd name="connsiteY17" fmla="*/ 113092 h 348941"/>
                <a:gd name="connsiteX18" fmla="*/ 677861 w 712388"/>
                <a:gd name="connsiteY18" fmla="*/ 121693 h 348941"/>
                <a:gd name="connsiteX19" fmla="*/ 706213 w 712388"/>
                <a:gd name="connsiteY19" fmla="*/ 179991 h 348941"/>
                <a:gd name="connsiteX20" fmla="*/ 706532 w 712388"/>
                <a:gd name="connsiteY20" fmla="*/ 208662 h 348941"/>
                <a:gd name="connsiteX21" fmla="*/ 692515 w 712388"/>
                <a:gd name="connsiteY21" fmla="*/ 242749 h 348941"/>
                <a:gd name="connsiteX22" fmla="*/ 693789 w 712388"/>
                <a:gd name="connsiteY22" fmla="*/ 248483 h 348941"/>
                <a:gd name="connsiteX23" fmla="*/ 712388 w 712388"/>
                <a:gd name="connsiteY23" fmla="*/ 344006 h 348941"/>
                <a:gd name="connsiteX0" fmla="*/ 715461 w 715461"/>
                <a:gd name="connsiteY0" fmla="*/ 322263 h 348941"/>
                <a:gd name="connsiteX1" fmla="*/ 516820 w 715461"/>
                <a:gd name="connsiteY1" fmla="*/ 300796 h 348941"/>
                <a:gd name="connsiteX2" fmla="*/ 284867 w 715461"/>
                <a:gd name="connsiteY2" fmla="*/ 294448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461 w 715461"/>
                <a:gd name="connsiteY0" fmla="*/ 322263 h 348941"/>
                <a:gd name="connsiteX1" fmla="*/ 539241 w 715461"/>
                <a:gd name="connsiteY1" fmla="*/ 280362 h 348941"/>
                <a:gd name="connsiteX2" fmla="*/ 284867 w 715461"/>
                <a:gd name="connsiteY2" fmla="*/ 294448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461 w 715461"/>
                <a:gd name="connsiteY0" fmla="*/ 322263 h 348941"/>
                <a:gd name="connsiteX1" fmla="*/ 539241 w 715461"/>
                <a:gd name="connsiteY1" fmla="*/ 280362 h 348941"/>
                <a:gd name="connsiteX2" fmla="*/ 278808 w 715461"/>
                <a:gd name="connsiteY2" fmla="*/ 282604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15008" h="348941">
                  <a:moveTo>
                    <a:pt x="715008" y="305310"/>
                  </a:moveTo>
                  <a:cubicBezTo>
                    <a:pt x="688376" y="307210"/>
                    <a:pt x="611941" y="284146"/>
                    <a:pt x="539241" y="280362"/>
                  </a:cubicBezTo>
                  <a:cubicBezTo>
                    <a:pt x="466541" y="276578"/>
                    <a:pt x="368682" y="271174"/>
                    <a:pt x="278808" y="282604"/>
                  </a:cubicBezTo>
                  <a:cubicBezTo>
                    <a:pt x="188934" y="294034"/>
                    <a:pt x="68950" y="309643"/>
                    <a:pt x="0" y="348941"/>
                  </a:cubicBezTo>
                  <a:cubicBezTo>
                    <a:pt x="122158" y="129516"/>
                    <a:pt x="318916" y="133404"/>
                    <a:pt x="415858" y="99193"/>
                  </a:cubicBezTo>
                  <a:cubicBezTo>
                    <a:pt x="512800" y="64982"/>
                    <a:pt x="546163" y="145977"/>
                    <a:pt x="581653" y="143674"/>
                  </a:cubicBezTo>
                  <a:cubicBezTo>
                    <a:pt x="617143" y="141371"/>
                    <a:pt x="647915" y="124241"/>
                    <a:pt x="628801" y="85376"/>
                  </a:cubicBezTo>
                  <a:cubicBezTo>
                    <a:pt x="613510" y="54156"/>
                    <a:pt x="583564" y="18795"/>
                    <a:pt x="559353" y="0"/>
                  </a:cubicBezTo>
                  <a:cubicBezTo>
                    <a:pt x="564769" y="3185"/>
                    <a:pt x="569866" y="6690"/>
                    <a:pt x="574644" y="10194"/>
                  </a:cubicBezTo>
                  <a:cubicBezTo>
                    <a:pt x="578149" y="12424"/>
                    <a:pt x="581334" y="14972"/>
                    <a:pt x="584839" y="17521"/>
                  </a:cubicBezTo>
                  <a:cubicBezTo>
                    <a:pt x="586431" y="18795"/>
                    <a:pt x="588343" y="20388"/>
                    <a:pt x="589936" y="21662"/>
                  </a:cubicBezTo>
                  <a:cubicBezTo>
                    <a:pt x="592803" y="23892"/>
                    <a:pt x="595033" y="25804"/>
                    <a:pt x="597900" y="28034"/>
                  </a:cubicBezTo>
                  <a:lnTo>
                    <a:pt x="603634" y="32812"/>
                  </a:lnTo>
                  <a:lnTo>
                    <a:pt x="613191" y="41414"/>
                  </a:lnTo>
                  <a:lnTo>
                    <a:pt x="616695" y="44918"/>
                  </a:lnTo>
                  <a:cubicBezTo>
                    <a:pt x="634854" y="62121"/>
                    <a:pt x="649508" y="80279"/>
                    <a:pt x="661295" y="96845"/>
                  </a:cubicBezTo>
                  <a:cubicBezTo>
                    <a:pt x="664481" y="100986"/>
                    <a:pt x="667348" y="105127"/>
                    <a:pt x="669896" y="108950"/>
                  </a:cubicBezTo>
                  <a:cubicBezTo>
                    <a:pt x="670852" y="110224"/>
                    <a:pt x="671808" y="111817"/>
                    <a:pt x="672763" y="113092"/>
                  </a:cubicBezTo>
                  <a:cubicBezTo>
                    <a:pt x="674675" y="115959"/>
                    <a:pt x="676268" y="119144"/>
                    <a:pt x="677861" y="121693"/>
                  </a:cubicBezTo>
                  <a:cubicBezTo>
                    <a:pt x="698249" y="155461"/>
                    <a:pt x="706213" y="179991"/>
                    <a:pt x="706213" y="179991"/>
                  </a:cubicBezTo>
                  <a:cubicBezTo>
                    <a:pt x="706213" y="179991"/>
                    <a:pt x="706532" y="191141"/>
                    <a:pt x="706532" y="208662"/>
                  </a:cubicBezTo>
                  <a:cubicBezTo>
                    <a:pt x="702390" y="229688"/>
                    <a:pt x="688373" y="218219"/>
                    <a:pt x="692515" y="242749"/>
                  </a:cubicBezTo>
                  <a:cubicBezTo>
                    <a:pt x="692833" y="244342"/>
                    <a:pt x="693152" y="246253"/>
                    <a:pt x="693789" y="248483"/>
                  </a:cubicBezTo>
                  <a:cubicBezTo>
                    <a:pt x="700160" y="276517"/>
                    <a:pt x="704866" y="230858"/>
                    <a:pt x="715008" y="305310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11BB552-8B74-4F3E-B909-E425594B3E68}"/>
                </a:ext>
              </a:extLst>
            </p:cNvPr>
            <p:cNvSpPr/>
            <p:nvPr/>
          </p:nvSpPr>
          <p:spPr>
            <a:xfrm rot="21080725" flipH="1">
              <a:off x="4979735" y="5016040"/>
              <a:ext cx="108198" cy="324592"/>
            </a:xfrm>
            <a:custGeom>
              <a:avLst/>
              <a:gdLst>
                <a:gd name="connsiteX0" fmla="*/ 63714 w 95570"/>
                <a:gd name="connsiteY0" fmla="*/ 59278 h 286711"/>
                <a:gd name="connsiteX1" fmla="*/ 47467 w 95570"/>
                <a:gd name="connsiteY1" fmla="*/ 88268 h 286711"/>
                <a:gd name="connsiteX2" fmla="*/ 23893 w 95570"/>
                <a:gd name="connsiteY2" fmla="*/ 140195 h 286711"/>
                <a:gd name="connsiteX3" fmla="*/ 93022 w 95570"/>
                <a:gd name="connsiteY3" fmla="*/ 284825 h 286711"/>
                <a:gd name="connsiteX4" fmla="*/ 63714 w 95570"/>
                <a:gd name="connsiteY4" fmla="*/ 59278 h 2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286711">
                  <a:moveTo>
                    <a:pt x="63714" y="59278"/>
                  </a:moveTo>
                  <a:cubicBezTo>
                    <a:pt x="-5416" y="-17497"/>
                    <a:pt x="35361" y="48765"/>
                    <a:pt x="47467" y="88268"/>
                  </a:cubicBezTo>
                  <a:cubicBezTo>
                    <a:pt x="59572" y="127770"/>
                    <a:pt x="23893" y="140195"/>
                    <a:pt x="23893" y="140195"/>
                  </a:cubicBezTo>
                  <a:cubicBezTo>
                    <a:pt x="55431" y="143380"/>
                    <a:pt x="54157" y="206775"/>
                    <a:pt x="93022" y="284825"/>
                  </a:cubicBezTo>
                  <a:cubicBezTo>
                    <a:pt x="61484" y="186387"/>
                    <a:pt x="132843" y="136053"/>
                    <a:pt x="63714" y="59278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69B12ECC-4C12-40A5-B0B0-C2B42C2652C4}"/>
                </a:ext>
              </a:extLst>
            </p:cNvPr>
            <p:cNvSpPr/>
            <p:nvPr/>
          </p:nvSpPr>
          <p:spPr>
            <a:xfrm rot="21080725" flipH="1">
              <a:off x="4782660" y="5420258"/>
              <a:ext cx="216394" cy="216394"/>
            </a:xfrm>
            <a:custGeom>
              <a:avLst/>
              <a:gdLst>
                <a:gd name="connsiteX0" fmla="*/ 83465 w 191141"/>
                <a:gd name="connsiteY0" fmla="*/ 166611 h 191141"/>
                <a:gd name="connsiteX1" fmla="*/ 23893 w 191141"/>
                <a:gd name="connsiteY1" fmla="*/ 158010 h 191141"/>
                <a:gd name="connsiteX2" fmla="*/ 105128 w 191141"/>
                <a:gd name="connsiteY2" fmla="*/ 183496 h 191141"/>
                <a:gd name="connsiteX3" fmla="*/ 110543 w 191141"/>
                <a:gd name="connsiteY3" fmla="*/ 182540 h 191141"/>
                <a:gd name="connsiteX4" fmla="*/ 130295 w 191141"/>
                <a:gd name="connsiteY4" fmla="*/ 176169 h 191141"/>
                <a:gd name="connsiteX5" fmla="*/ 184770 w 191141"/>
                <a:gd name="connsiteY5" fmla="*/ 74545 h 191141"/>
                <a:gd name="connsiteX6" fmla="*/ 159921 w 191141"/>
                <a:gd name="connsiteY6" fmla="*/ 23893 h 191141"/>
                <a:gd name="connsiteX7" fmla="*/ 168841 w 191141"/>
                <a:gd name="connsiteY7" fmla="*/ 51927 h 191141"/>
                <a:gd name="connsiteX8" fmla="*/ 83465 w 191141"/>
                <a:gd name="connsiteY8" fmla="*/ 166611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41" h="191141">
                  <a:moveTo>
                    <a:pt x="83465" y="166611"/>
                  </a:moveTo>
                  <a:cubicBezTo>
                    <a:pt x="62440" y="169797"/>
                    <a:pt x="41733" y="166611"/>
                    <a:pt x="23893" y="158010"/>
                  </a:cubicBezTo>
                  <a:cubicBezTo>
                    <a:pt x="44600" y="178080"/>
                    <a:pt x="74227" y="188274"/>
                    <a:pt x="105128" y="183496"/>
                  </a:cubicBezTo>
                  <a:cubicBezTo>
                    <a:pt x="107039" y="183177"/>
                    <a:pt x="108632" y="182858"/>
                    <a:pt x="110543" y="182540"/>
                  </a:cubicBezTo>
                  <a:cubicBezTo>
                    <a:pt x="117552" y="181266"/>
                    <a:pt x="123923" y="179036"/>
                    <a:pt x="130295" y="176169"/>
                  </a:cubicBezTo>
                  <a:cubicBezTo>
                    <a:pt x="168204" y="158966"/>
                    <a:pt x="191778" y="117870"/>
                    <a:pt x="184770" y="74545"/>
                  </a:cubicBezTo>
                  <a:cubicBezTo>
                    <a:pt x="181584" y="54794"/>
                    <a:pt x="172664" y="37273"/>
                    <a:pt x="159921" y="23893"/>
                  </a:cubicBezTo>
                  <a:cubicBezTo>
                    <a:pt x="164063" y="32494"/>
                    <a:pt x="167249" y="42051"/>
                    <a:pt x="168841" y="51927"/>
                  </a:cubicBezTo>
                  <a:cubicBezTo>
                    <a:pt x="177443" y="106402"/>
                    <a:pt x="139215" y="157692"/>
                    <a:pt x="83465" y="16661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E53596C-81CF-4C68-A2A7-9F13224FE24C}"/>
                </a:ext>
              </a:extLst>
            </p:cNvPr>
            <p:cNvSpPr/>
            <p:nvPr/>
          </p:nvSpPr>
          <p:spPr>
            <a:xfrm rot="21080725" flipH="1">
              <a:off x="4774649" y="5384258"/>
              <a:ext cx="252460" cy="216394"/>
            </a:xfrm>
            <a:custGeom>
              <a:avLst/>
              <a:gdLst>
                <a:gd name="connsiteX0" fmla="*/ 25005 w 222998"/>
                <a:gd name="connsiteY0" fmla="*/ 133959 h 191141"/>
                <a:gd name="connsiteX1" fmla="*/ 44119 w 222998"/>
                <a:gd name="connsiteY1" fmla="*/ 177921 h 191141"/>
                <a:gd name="connsiteX2" fmla="*/ 53357 w 222998"/>
                <a:gd name="connsiteY2" fmla="*/ 188115 h 191141"/>
                <a:gd name="connsiteX3" fmla="*/ 112930 w 222998"/>
                <a:gd name="connsiteY3" fmla="*/ 196717 h 191141"/>
                <a:gd name="connsiteX4" fmla="*/ 198306 w 222998"/>
                <a:gd name="connsiteY4" fmla="*/ 82032 h 191141"/>
                <a:gd name="connsiteX5" fmla="*/ 189386 w 222998"/>
                <a:gd name="connsiteY5" fmla="*/ 53998 h 191141"/>
                <a:gd name="connsiteX6" fmla="*/ 152432 w 222998"/>
                <a:gd name="connsiteY6" fmla="*/ 29787 h 191141"/>
                <a:gd name="connsiteX7" fmla="*/ 104647 w 222998"/>
                <a:gd name="connsiteY7" fmla="*/ 25008 h 191141"/>
                <a:gd name="connsiteX8" fmla="*/ 101780 w 222998"/>
                <a:gd name="connsiteY8" fmla="*/ 25645 h 191141"/>
                <a:gd name="connsiteX9" fmla="*/ 47623 w 222998"/>
                <a:gd name="connsiteY9" fmla="*/ 56228 h 191141"/>
                <a:gd name="connsiteX10" fmla="*/ 25005 w 222998"/>
                <a:gd name="connsiteY10" fmla="*/ 133959 h 191141"/>
                <a:gd name="connsiteX11" fmla="*/ 104328 w 222998"/>
                <a:gd name="connsiteY11" fmla="*/ 63237 h 191141"/>
                <a:gd name="connsiteX12" fmla="*/ 131088 w 222998"/>
                <a:gd name="connsiteY12" fmla="*/ 114526 h 191141"/>
                <a:gd name="connsiteX13" fmla="*/ 82347 w 222998"/>
                <a:gd name="connsiteY13" fmla="*/ 145746 h 191141"/>
                <a:gd name="connsiteX14" fmla="*/ 55587 w 222998"/>
                <a:gd name="connsiteY14" fmla="*/ 94456 h 191141"/>
                <a:gd name="connsiteX15" fmla="*/ 104328 w 222998"/>
                <a:gd name="connsiteY15" fmla="*/ 63237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98" h="191141">
                  <a:moveTo>
                    <a:pt x="25005" y="133959"/>
                  </a:moveTo>
                  <a:cubicBezTo>
                    <a:pt x="27553" y="150524"/>
                    <a:pt x="34243" y="165497"/>
                    <a:pt x="44119" y="177921"/>
                  </a:cubicBezTo>
                  <a:cubicBezTo>
                    <a:pt x="46986" y="181425"/>
                    <a:pt x="49853" y="184930"/>
                    <a:pt x="53357" y="188115"/>
                  </a:cubicBezTo>
                  <a:cubicBezTo>
                    <a:pt x="71197" y="196717"/>
                    <a:pt x="91904" y="199902"/>
                    <a:pt x="112930" y="196717"/>
                  </a:cubicBezTo>
                  <a:cubicBezTo>
                    <a:pt x="168679" y="188115"/>
                    <a:pt x="206907" y="136507"/>
                    <a:pt x="198306" y="82032"/>
                  </a:cubicBezTo>
                  <a:cubicBezTo>
                    <a:pt x="196713" y="72156"/>
                    <a:pt x="193846" y="62599"/>
                    <a:pt x="189386" y="53998"/>
                  </a:cubicBezTo>
                  <a:cubicBezTo>
                    <a:pt x="179192" y="43167"/>
                    <a:pt x="166449" y="34884"/>
                    <a:pt x="152432" y="29787"/>
                  </a:cubicBezTo>
                  <a:cubicBezTo>
                    <a:pt x="137778" y="24371"/>
                    <a:pt x="121531" y="22460"/>
                    <a:pt x="104647" y="25008"/>
                  </a:cubicBezTo>
                  <a:cubicBezTo>
                    <a:pt x="103691" y="25008"/>
                    <a:pt x="102736" y="25327"/>
                    <a:pt x="101780" y="25645"/>
                  </a:cubicBezTo>
                  <a:cubicBezTo>
                    <a:pt x="80117" y="29787"/>
                    <a:pt x="61322" y="40937"/>
                    <a:pt x="47623" y="56228"/>
                  </a:cubicBezTo>
                  <a:cubicBezTo>
                    <a:pt x="29783" y="76616"/>
                    <a:pt x="20545" y="104969"/>
                    <a:pt x="25005" y="133959"/>
                  </a:cubicBezTo>
                  <a:close/>
                  <a:moveTo>
                    <a:pt x="104328" y="63237"/>
                  </a:moveTo>
                  <a:cubicBezTo>
                    <a:pt x="125035" y="68652"/>
                    <a:pt x="137141" y="91589"/>
                    <a:pt x="131088" y="114526"/>
                  </a:cubicBezTo>
                  <a:cubicBezTo>
                    <a:pt x="125035" y="137463"/>
                    <a:pt x="103373" y="151480"/>
                    <a:pt x="82347" y="145746"/>
                  </a:cubicBezTo>
                  <a:cubicBezTo>
                    <a:pt x="61640" y="140330"/>
                    <a:pt x="49535" y="117393"/>
                    <a:pt x="55587" y="94456"/>
                  </a:cubicBezTo>
                  <a:cubicBezTo>
                    <a:pt x="61640" y="71838"/>
                    <a:pt x="83621" y="57821"/>
                    <a:pt x="104328" y="63237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76DA6274-40CE-451A-BDC9-0AF033D5E385}"/>
                </a:ext>
              </a:extLst>
            </p:cNvPr>
            <p:cNvSpPr/>
            <p:nvPr/>
          </p:nvSpPr>
          <p:spPr>
            <a:xfrm rot="21080725" flipH="1">
              <a:off x="4885468" y="5421677"/>
              <a:ext cx="108198" cy="144262"/>
            </a:xfrm>
            <a:custGeom>
              <a:avLst/>
              <a:gdLst>
                <a:gd name="connsiteX0" fmla="*/ 25478 w 95570"/>
                <a:gd name="connsiteY0" fmla="*/ 56275 h 127427"/>
                <a:gd name="connsiteX1" fmla="*/ 52237 w 95570"/>
                <a:gd name="connsiteY1" fmla="*/ 107565 h 127427"/>
                <a:gd name="connsiteX2" fmla="*/ 100979 w 95570"/>
                <a:gd name="connsiteY2" fmla="*/ 76345 h 127427"/>
                <a:gd name="connsiteX3" fmla="*/ 74219 w 95570"/>
                <a:gd name="connsiteY3" fmla="*/ 25056 h 127427"/>
                <a:gd name="connsiteX4" fmla="*/ 25478 w 95570"/>
                <a:gd name="connsiteY4" fmla="*/ 56275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127427">
                  <a:moveTo>
                    <a:pt x="25478" y="56275"/>
                  </a:moveTo>
                  <a:cubicBezTo>
                    <a:pt x="19425" y="79212"/>
                    <a:pt x="31212" y="102149"/>
                    <a:pt x="52237" y="107565"/>
                  </a:cubicBezTo>
                  <a:cubicBezTo>
                    <a:pt x="72944" y="112981"/>
                    <a:pt x="94926" y="98964"/>
                    <a:pt x="100979" y="76345"/>
                  </a:cubicBezTo>
                  <a:cubicBezTo>
                    <a:pt x="107031" y="53408"/>
                    <a:pt x="95244" y="30471"/>
                    <a:pt x="74219" y="25056"/>
                  </a:cubicBezTo>
                  <a:cubicBezTo>
                    <a:pt x="53512" y="19640"/>
                    <a:pt x="31531" y="33657"/>
                    <a:pt x="25478" y="56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1F3DBB56-E0BE-4CB3-9081-DDD61D25F7FD}"/>
              </a:ext>
            </a:extLst>
          </p:cNvPr>
          <p:cNvGrpSpPr/>
          <p:nvPr/>
        </p:nvGrpSpPr>
        <p:grpSpPr>
          <a:xfrm>
            <a:off x="-3179615" y="3061947"/>
            <a:ext cx="1602142" cy="1689984"/>
            <a:chOff x="8804760" y="-3567648"/>
            <a:chExt cx="1602142" cy="1689984"/>
          </a:xfrm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3E4779E-A316-42E0-B0EA-AB5AA6770229}"/>
                </a:ext>
              </a:extLst>
            </p:cNvPr>
            <p:cNvSpPr/>
            <p:nvPr/>
          </p:nvSpPr>
          <p:spPr>
            <a:xfrm rot="944355">
              <a:off x="9441601" y="-353731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2 h 1590675"/>
                <a:gd name="connsiteX3" fmla="*/ 7144 w 152400"/>
                <a:gd name="connsiteY3" fmla="*/ 1585532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2"/>
                  </a:lnTo>
                  <a:lnTo>
                    <a:pt x="7144" y="1585532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EBB6B24-E622-4A56-BAAF-4E37BB1FD005}"/>
                </a:ext>
              </a:extLst>
            </p:cNvPr>
            <p:cNvSpPr/>
            <p:nvPr/>
          </p:nvSpPr>
          <p:spPr>
            <a:xfrm rot="944355">
              <a:off x="9441692" y="-3537290"/>
              <a:ext cx="152400" cy="1590675"/>
            </a:xfrm>
            <a:custGeom>
              <a:avLst/>
              <a:gdLst>
                <a:gd name="connsiteX0" fmla="*/ 150209 w 152400"/>
                <a:gd name="connsiteY0" fmla="*/ 712375 h 1590675"/>
                <a:gd name="connsiteX1" fmla="*/ 138779 w 152400"/>
                <a:gd name="connsiteY1" fmla="*/ 856012 h 1590675"/>
                <a:gd name="connsiteX2" fmla="*/ 137636 w 152400"/>
                <a:gd name="connsiteY2" fmla="*/ 905066 h 1590675"/>
                <a:gd name="connsiteX3" fmla="*/ 138017 w 152400"/>
                <a:gd name="connsiteY3" fmla="*/ 908971 h 1590675"/>
                <a:gd name="connsiteX4" fmla="*/ 145828 w 152400"/>
                <a:gd name="connsiteY4" fmla="*/ 949738 h 1590675"/>
                <a:gd name="connsiteX5" fmla="*/ 150209 w 152400"/>
                <a:gd name="connsiteY5" fmla="*/ 977551 h 1590675"/>
                <a:gd name="connsiteX6" fmla="*/ 150209 w 152400"/>
                <a:gd name="connsiteY6" fmla="*/ 1585436 h 1590675"/>
                <a:gd name="connsiteX7" fmla="*/ 139255 w 152400"/>
                <a:gd name="connsiteY7" fmla="*/ 1585436 h 1590675"/>
                <a:gd name="connsiteX8" fmla="*/ 140208 w 152400"/>
                <a:gd name="connsiteY8" fmla="*/ 1378268 h 1590675"/>
                <a:gd name="connsiteX9" fmla="*/ 133350 w 152400"/>
                <a:gd name="connsiteY9" fmla="*/ 1235202 h 1590675"/>
                <a:gd name="connsiteX10" fmla="*/ 120110 w 152400"/>
                <a:gd name="connsiteY10" fmla="*/ 1164050 h 1590675"/>
                <a:gd name="connsiteX11" fmla="*/ 109728 w 152400"/>
                <a:gd name="connsiteY11" fmla="*/ 1128617 h 1590675"/>
                <a:gd name="connsiteX12" fmla="*/ 114395 w 152400"/>
                <a:gd name="connsiteY12" fmla="*/ 1585436 h 1590675"/>
                <a:gd name="connsiteX13" fmla="*/ 70199 w 152400"/>
                <a:gd name="connsiteY13" fmla="*/ 1585436 h 1590675"/>
                <a:gd name="connsiteX14" fmla="*/ 71152 w 152400"/>
                <a:gd name="connsiteY14" fmla="*/ 1084040 h 1590675"/>
                <a:gd name="connsiteX15" fmla="*/ 62198 w 152400"/>
                <a:gd name="connsiteY15" fmla="*/ 966883 h 1590675"/>
                <a:gd name="connsiteX16" fmla="*/ 61436 w 152400"/>
                <a:gd name="connsiteY16" fmla="*/ 855821 h 1590675"/>
                <a:gd name="connsiteX17" fmla="*/ 74486 w 152400"/>
                <a:gd name="connsiteY17" fmla="*/ 767429 h 1590675"/>
                <a:gd name="connsiteX18" fmla="*/ 112490 w 152400"/>
                <a:gd name="connsiteY18" fmla="*/ 573119 h 1590675"/>
                <a:gd name="connsiteX19" fmla="*/ 120682 w 152400"/>
                <a:gd name="connsiteY19" fmla="*/ 400431 h 1590675"/>
                <a:gd name="connsiteX20" fmla="*/ 46863 w 152400"/>
                <a:gd name="connsiteY20" fmla="*/ 689801 h 1590675"/>
                <a:gd name="connsiteX21" fmla="*/ 21336 w 152400"/>
                <a:gd name="connsiteY21" fmla="*/ 836009 h 1590675"/>
                <a:gd name="connsiteX22" fmla="*/ 13525 w 152400"/>
                <a:gd name="connsiteY22" fmla="*/ 906875 h 1590675"/>
                <a:gd name="connsiteX23" fmla="*/ 13144 w 152400"/>
                <a:gd name="connsiteY23" fmla="*/ 981647 h 1590675"/>
                <a:gd name="connsiteX24" fmla="*/ 25717 w 152400"/>
                <a:gd name="connsiteY24" fmla="*/ 1061371 h 1590675"/>
                <a:gd name="connsiteX25" fmla="*/ 22574 w 152400"/>
                <a:gd name="connsiteY25" fmla="*/ 1585341 h 1590675"/>
                <a:gd name="connsiteX26" fmla="*/ 19050 w 152400"/>
                <a:gd name="connsiteY26" fmla="*/ 1585341 h 1590675"/>
                <a:gd name="connsiteX27" fmla="*/ 17812 w 152400"/>
                <a:gd name="connsiteY27" fmla="*/ 1585055 h 1590675"/>
                <a:gd name="connsiteX28" fmla="*/ 16859 w 152400"/>
                <a:gd name="connsiteY28" fmla="*/ 1585341 h 1590675"/>
                <a:gd name="connsiteX29" fmla="*/ 15526 w 152400"/>
                <a:gd name="connsiteY29" fmla="*/ 1585341 h 1590675"/>
                <a:gd name="connsiteX30" fmla="*/ 7144 w 152400"/>
                <a:gd name="connsiteY30" fmla="*/ 1578197 h 1590675"/>
                <a:gd name="connsiteX31" fmla="*/ 7144 w 152400"/>
                <a:gd name="connsiteY31" fmla="*/ 1176814 h 1590675"/>
                <a:gd name="connsiteX32" fmla="*/ 14669 w 152400"/>
                <a:gd name="connsiteY32" fmla="*/ 1103948 h 1590675"/>
                <a:gd name="connsiteX33" fmla="*/ 7144 w 152400"/>
                <a:gd name="connsiteY33" fmla="*/ 1080611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375 h 1590675"/>
                <a:gd name="connsiteX43" fmla="*/ 150209 w 152400"/>
                <a:gd name="connsiteY43" fmla="*/ 712375 h 1590675"/>
                <a:gd name="connsiteX44" fmla="*/ 150209 w 152400"/>
                <a:gd name="connsiteY44" fmla="*/ 864680 h 1590675"/>
                <a:gd name="connsiteX45" fmla="*/ 150209 w 152400"/>
                <a:gd name="connsiteY45" fmla="*/ 832295 h 1590675"/>
                <a:gd name="connsiteX46" fmla="*/ 145066 w 152400"/>
                <a:gd name="connsiteY46" fmla="*/ 830199 h 1590675"/>
                <a:gd name="connsiteX47" fmla="*/ 150209 w 152400"/>
                <a:gd name="connsiteY47" fmla="*/ 864680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375"/>
                  </a:moveTo>
                  <a:lnTo>
                    <a:pt x="138779" y="856012"/>
                  </a:lnTo>
                  <a:cubicBezTo>
                    <a:pt x="137446" y="872300"/>
                    <a:pt x="136207" y="888683"/>
                    <a:pt x="137636" y="905066"/>
                  </a:cubicBezTo>
                  <a:cubicBezTo>
                    <a:pt x="137731" y="906399"/>
                    <a:pt x="137922" y="907733"/>
                    <a:pt x="138017" y="908971"/>
                  </a:cubicBezTo>
                  <a:cubicBezTo>
                    <a:pt x="139541" y="922592"/>
                    <a:pt x="143065" y="936117"/>
                    <a:pt x="145828" y="949738"/>
                  </a:cubicBezTo>
                  <a:cubicBezTo>
                    <a:pt x="147638" y="958977"/>
                    <a:pt x="149066" y="968311"/>
                    <a:pt x="150209" y="977551"/>
                  </a:cubicBezTo>
                  <a:lnTo>
                    <a:pt x="150209" y="1585436"/>
                  </a:lnTo>
                  <a:lnTo>
                    <a:pt x="139255" y="1585436"/>
                  </a:lnTo>
                  <a:cubicBezTo>
                    <a:pt x="130873" y="1513046"/>
                    <a:pt x="139732" y="1458468"/>
                    <a:pt x="140208" y="1378268"/>
                  </a:cubicBezTo>
                  <a:cubicBezTo>
                    <a:pt x="140494" y="1330643"/>
                    <a:pt x="139446" y="1283018"/>
                    <a:pt x="133350" y="1235202"/>
                  </a:cubicBezTo>
                  <a:cubicBezTo>
                    <a:pt x="130302" y="1211485"/>
                    <a:pt x="126111" y="1187768"/>
                    <a:pt x="120110" y="1164050"/>
                  </a:cubicBezTo>
                  <a:cubicBezTo>
                    <a:pt x="117062" y="1152239"/>
                    <a:pt x="114109" y="1140333"/>
                    <a:pt x="109728" y="1128617"/>
                  </a:cubicBezTo>
                  <a:cubicBezTo>
                    <a:pt x="87058" y="1068705"/>
                    <a:pt x="146209" y="1428560"/>
                    <a:pt x="114395" y="1585436"/>
                  </a:cubicBezTo>
                  <a:lnTo>
                    <a:pt x="70199" y="1585436"/>
                  </a:lnTo>
                  <a:cubicBezTo>
                    <a:pt x="62960" y="1449038"/>
                    <a:pt x="84392" y="1136142"/>
                    <a:pt x="71152" y="1084040"/>
                  </a:cubicBezTo>
                  <a:cubicBezTo>
                    <a:pt x="61722" y="1046798"/>
                    <a:pt x="54483" y="1003744"/>
                    <a:pt x="62198" y="966883"/>
                  </a:cubicBezTo>
                  <a:cubicBezTo>
                    <a:pt x="69818" y="930973"/>
                    <a:pt x="59531" y="892683"/>
                    <a:pt x="61436" y="855821"/>
                  </a:cubicBezTo>
                  <a:cubicBezTo>
                    <a:pt x="62960" y="826103"/>
                    <a:pt x="68770" y="796766"/>
                    <a:pt x="74486" y="767429"/>
                  </a:cubicBezTo>
                  <a:cubicBezTo>
                    <a:pt x="87154" y="702659"/>
                    <a:pt x="99822" y="637889"/>
                    <a:pt x="112490" y="573119"/>
                  </a:cubicBezTo>
                  <a:cubicBezTo>
                    <a:pt x="123730" y="515874"/>
                    <a:pt x="134588" y="458914"/>
                    <a:pt x="120682" y="400431"/>
                  </a:cubicBezTo>
                  <a:cubicBezTo>
                    <a:pt x="91059" y="496062"/>
                    <a:pt x="66389" y="592646"/>
                    <a:pt x="46863" y="689801"/>
                  </a:cubicBezTo>
                  <a:cubicBezTo>
                    <a:pt x="37052" y="738378"/>
                    <a:pt x="28575" y="787146"/>
                    <a:pt x="21336" y="836009"/>
                  </a:cubicBezTo>
                  <a:cubicBezTo>
                    <a:pt x="17812" y="859536"/>
                    <a:pt x="13240" y="883063"/>
                    <a:pt x="13525" y="906875"/>
                  </a:cubicBezTo>
                  <a:cubicBezTo>
                    <a:pt x="13906" y="931831"/>
                    <a:pt x="13716" y="956786"/>
                    <a:pt x="13144" y="981647"/>
                  </a:cubicBezTo>
                  <a:cubicBezTo>
                    <a:pt x="12573" y="1002602"/>
                    <a:pt x="26860" y="1040511"/>
                    <a:pt x="25717" y="1061371"/>
                  </a:cubicBezTo>
                  <a:cubicBezTo>
                    <a:pt x="17621" y="1146524"/>
                    <a:pt x="67913" y="1574102"/>
                    <a:pt x="22574" y="1585341"/>
                  </a:cubicBezTo>
                  <a:lnTo>
                    <a:pt x="19050" y="1585341"/>
                  </a:lnTo>
                  <a:cubicBezTo>
                    <a:pt x="18669" y="1585246"/>
                    <a:pt x="18193" y="1585246"/>
                    <a:pt x="17812" y="1585055"/>
                  </a:cubicBezTo>
                  <a:cubicBezTo>
                    <a:pt x="17812" y="1585055"/>
                    <a:pt x="17526" y="1585246"/>
                    <a:pt x="16859" y="1585341"/>
                  </a:cubicBezTo>
                  <a:lnTo>
                    <a:pt x="15526" y="1585341"/>
                  </a:lnTo>
                  <a:cubicBezTo>
                    <a:pt x="13525" y="1585055"/>
                    <a:pt x="10477" y="1583627"/>
                    <a:pt x="7144" y="1578197"/>
                  </a:cubicBezTo>
                  <a:lnTo>
                    <a:pt x="7144" y="1176814"/>
                  </a:lnTo>
                  <a:cubicBezTo>
                    <a:pt x="9334" y="1153763"/>
                    <a:pt x="11811" y="1129570"/>
                    <a:pt x="14669" y="1103948"/>
                  </a:cubicBezTo>
                  <a:cubicBezTo>
                    <a:pt x="14288" y="1099376"/>
                    <a:pt x="10954" y="1090422"/>
                    <a:pt x="7144" y="1080611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5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375"/>
                  </a:lnTo>
                  <a:lnTo>
                    <a:pt x="150209" y="712375"/>
                  </a:lnTo>
                  <a:close/>
                  <a:moveTo>
                    <a:pt x="150209" y="864680"/>
                  </a:moveTo>
                  <a:lnTo>
                    <a:pt x="150209" y="832295"/>
                  </a:lnTo>
                  <a:cubicBezTo>
                    <a:pt x="148590" y="831247"/>
                    <a:pt x="146875" y="830485"/>
                    <a:pt x="145066" y="830199"/>
                  </a:cubicBezTo>
                  <a:cubicBezTo>
                    <a:pt x="136493" y="828770"/>
                    <a:pt x="144399" y="849630"/>
                    <a:pt x="150209" y="864680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34495B72-778A-49F8-97AA-F8E1A009999E}"/>
                </a:ext>
              </a:extLst>
            </p:cNvPr>
            <p:cNvSpPr/>
            <p:nvPr/>
          </p:nvSpPr>
          <p:spPr>
            <a:xfrm rot="944355">
              <a:off x="8983888" y="-3408651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59E881E5-6980-4AB1-A6A4-E54A12AF5295}"/>
                </a:ext>
              </a:extLst>
            </p:cNvPr>
            <p:cNvSpPr/>
            <p:nvPr/>
          </p:nvSpPr>
          <p:spPr>
            <a:xfrm rot="944355">
              <a:off x="8996796" y="-3406474"/>
              <a:ext cx="1362075" cy="190500"/>
            </a:xfrm>
            <a:custGeom>
              <a:avLst/>
              <a:gdLst>
                <a:gd name="connsiteX0" fmla="*/ 1361123 w 1362075"/>
                <a:gd name="connsiteY0" fmla="*/ 185452 h 190500"/>
                <a:gd name="connsiteX1" fmla="*/ 1246441 w 1362075"/>
                <a:gd name="connsiteY1" fmla="*/ 185547 h 190500"/>
                <a:gd name="connsiteX2" fmla="*/ 1149858 w 1362075"/>
                <a:gd name="connsiteY2" fmla="*/ 181261 h 190500"/>
                <a:gd name="connsiteX3" fmla="*/ 1115378 w 1362075"/>
                <a:gd name="connsiteY3" fmla="*/ 172403 h 190500"/>
                <a:gd name="connsiteX4" fmla="*/ 1203103 w 1362075"/>
                <a:gd name="connsiteY4" fmla="*/ 168783 h 190500"/>
                <a:gd name="connsiteX5" fmla="*/ 1311307 w 1362075"/>
                <a:gd name="connsiteY5" fmla="*/ 157925 h 190500"/>
                <a:gd name="connsiteX6" fmla="*/ 962787 w 1362075"/>
                <a:gd name="connsiteY6" fmla="*/ 131731 h 190500"/>
                <a:gd name="connsiteX7" fmla="*/ 904685 w 1362075"/>
                <a:gd name="connsiteY7" fmla="*/ 129350 h 190500"/>
                <a:gd name="connsiteX8" fmla="*/ 900017 w 1362075"/>
                <a:gd name="connsiteY8" fmla="*/ 129540 h 190500"/>
                <a:gd name="connsiteX9" fmla="*/ 851440 w 1362075"/>
                <a:gd name="connsiteY9" fmla="*/ 133731 h 190500"/>
                <a:gd name="connsiteX10" fmla="*/ 700088 w 1362075"/>
                <a:gd name="connsiteY10" fmla="*/ 135255 h 190500"/>
                <a:gd name="connsiteX11" fmla="*/ 765620 w 1362075"/>
                <a:gd name="connsiteY11" fmla="*/ 147733 h 190500"/>
                <a:gd name="connsiteX12" fmla="*/ 923449 w 1362075"/>
                <a:gd name="connsiteY12" fmla="*/ 152591 h 190500"/>
                <a:gd name="connsiteX13" fmla="*/ 961835 w 1362075"/>
                <a:gd name="connsiteY13" fmla="*/ 160877 h 190500"/>
                <a:gd name="connsiteX14" fmla="*/ 908018 w 1362075"/>
                <a:gd name="connsiteY14" fmla="*/ 161544 h 190500"/>
                <a:gd name="connsiteX15" fmla="*/ 849535 w 1362075"/>
                <a:gd name="connsiteY15" fmla="*/ 159258 h 190500"/>
                <a:gd name="connsiteX16" fmla="*/ 716756 w 1362075"/>
                <a:gd name="connsiteY16" fmla="*/ 157067 h 190500"/>
                <a:gd name="connsiteX17" fmla="*/ 451199 w 1362075"/>
                <a:gd name="connsiteY17" fmla="*/ 152591 h 190500"/>
                <a:gd name="connsiteX18" fmla="*/ 7144 w 1362075"/>
                <a:gd name="connsiteY18" fmla="*/ 146495 h 190500"/>
                <a:gd name="connsiteX19" fmla="*/ 7144 w 1362075"/>
                <a:gd name="connsiteY19" fmla="*/ 114776 h 190500"/>
                <a:gd name="connsiteX20" fmla="*/ 105442 w 1362075"/>
                <a:gd name="connsiteY20" fmla="*/ 123254 h 190500"/>
                <a:gd name="connsiteX21" fmla="*/ 161734 w 1362075"/>
                <a:gd name="connsiteY21" fmla="*/ 105156 h 190500"/>
                <a:gd name="connsiteX22" fmla="*/ 360236 w 1362075"/>
                <a:gd name="connsiteY22" fmla="*/ 116110 h 190500"/>
                <a:gd name="connsiteX23" fmla="*/ 402622 w 1362075"/>
                <a:gd name="connsiteY23" fmla="*/ 110014 h 190500"/>
                <a:gd name="connsiteX24" fmla="*/ 395192 w 1362075"/>
                <a:gd name="connsiteY24" fmla="*/ 99822 h 190500"/>
                <a:gd name="connsiteX25" fmla="*/ 372142 w 1362075"/>
                <a:gd name="connsiteY25" fmla="*/ 96298 h 190500"/>
                <a:gd name="connsiteX26" fmla="*/ 369284 w 1362075"/>
                <a:gd name="connsiteY26" fmla="*/ 89916 h 190500"/>
                <a:gd name="connsiteX27" fmla="*/ 379095 w 1362075"/>
                <a:gd name="connsiteY27" fmla="*/ 85630 h 190500"/>
                <a:gd name="connsiteX28" fmla="*/ 457200 w 1362075"/>
                <a:gd name="connsiteY28" fmla="*/ 84296 h 190500"/>
                <a:gd name="connsiteX29" fmla="*/ 596551 w 1362075"/>
                <a:gd name="connsiteY29" fmla="*/ 81915 h 190500"/>
                <a:gd name="connsiteX30" fmla="*/ 728186 w 1362075"/>
                <a:gd name="connsiteY30" fmla="*/ 85058 h 190500"/>
                <a:gd name="connsiteX31" fmla="*/ 832390 w 1362075"/>
                <a:gd name="connsiteY31" fmla="*/ 97155 h 190500"/>
                <a:gd name="connsiteX32" fmla="*/ 1061085 w 1362075"/>
                <a:gd name="connsiteY32" fmla="*/ 130207 h 190500"/>
                <a:gd name="connsiteX33" fmla="*/ 1265491 w 1362075"/>
                <a:gd name="connsiteY33" fmla="*/ 141637 h 190500"/>
                <a:gd name="connsiteX34" fmla="*/ 925544 w 1362075"/>
                <a:gd name="connsiteY34" fmla="*/ 80296 h 190500"/>
                <a:gd name="connsiteX35" fmla="*/ 753237 w 1362075"/>
                <a:gd name="connsiteY35" fmla="*/ 57531 h 190500"/>
                <a:gd name="connsiteX36" fmla="*/ 669512 w 1362075"/>
                <a:gd name="connsiteY36" fmla="*/ 49721 h 190500"/>
                <a:gd name="connsiteX37" fmla="*/ 580835 w 1362075"/>
                <a:gd name="connsiteY37" fmla="*/ 47054 h 190500"/>
                <a:gd name="connsiteX38" fmla="*/ 506540 w 1362075"/>
                <a:gd name="connsiteY38" fmla="*/ 43244 h 190500"/>
                <a:gd name="connsiteX39" fmla="*/ 447770 w 1362075"/>
                <a:gd name="connsiteY39" fmla="*/ 42101 h 190500"/>
                <a:gd name="connsiteX40" fmla="*/ 434816 w 1362075"/>
                <a:gd name="connsiteY40" fmla="*/ 41910 h 190500"/>
                <a:gd name="connsiteX41" fmla="*/ 425672 w 1362075"/>
                <a:gd name="connsiteY41" fmla="*/ 34957 h 190500"/>
                <a:gd name="connsiteX42" fmla="*/ 467963 w 1362075"/>
                <a:gd name="connsiteY42" fmla="*/ 31433 h 190500"/>
                <a:gd name="connsiteX43" fmla="*/ 507968 w 1362075"/>
                <a:gd name="connsiteY43" fmla="*/ 31718 h 190500"/>
                <a:gd name="connsiteX44" fmla="*/ 596837 w 1362075"/>
                <a:gd name="connsiteY44" fmla="*/ 31433 h 190500"/>
                <a:gd name="connsiteX45" fmla="*/ 775430 w 1362075"/>
                <a:gd name="connsiteY45" fmla="*/ 31433 h 190500"/>
                <a:gd name="connsiteX46" fmla="*/ 1232630 w 1362075"/>
                <a:gd name="connsiteY46" fmla="*/ 40005 h 190500"/>
                <a:gd name="connsiteX47" fmla="*/ 1036511 w 1362075"/>
                <a:gd name="connsiteY47" fmla="*/ 7144 h 190500"/>
                <a:gd name="connsiteX48" fmla="*/ 1316165 w 1362075"/>
                <a:gd name="connsiteY48" fmla="*/ 7144 h 190500"/>
                <a:gd name="connsiteX49" fmla="*/ 1361313 w 1362075"/>
                <a:gd name="connsiteY49" fmla="*/ 51816 h 190500"/>
                <a:gd name="connsiteX50" fmla="*/ 1361313 w 1362075"/>
                <a:gd name="connsiteY50" fmla="*/ 18545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62075" h="190500">
                  <a:moveTo>
                    <a:pt x="1361123" y="185452"/>
                  </a:moveTo>
                  <a:cubicBezTo>
                    <a:pt x="1324261" y="185547"/>
                    <a:pt x="1286351" y="185642"/>
                    <a:pt x="1246441" y="185547"/>
                  </a:cubicBezTo>
                  <a:cubicBezTo>
                    <a:pt x="1213961" y="185452"/>
                    <a:pt x="1182148" y="182594"/>
                    <a:pt x="1149858" y="181261"/>
                  </a:cubicBezTo>
                  <a:cubicBezTo>
                    <a:pt x="1140047" y="180785"/>
                    <a:pt x="1102424" y="185547"/>
                    <a:pt x="1115378" y="172403"/>
                  </a:cubicBezTo>
                  <a:cubicBezTo>
                    <a:pt x="1130141" y="157353"/>
                    <a:pt x="1183958" y="168688"/>
                    <a:pt x="1203103" y="168783"/>
                  </a:cubicBezTo>
                  <a:cubicBezTo>
                    <a:pt x="1239203" y="168878"/>
                    <a:pt x="1276064" y="167640"/>
                    <a:pt x="1311307" y="157925"/>
                  </a:cubicBezTo>
                  <a:cubicBezTo>
                    <a:pt x="1195102" y="149162"/>
                    <a:pt x="1078992" y="140494"/>
                    <a:pt x="962787" y="131731"/>
                  </a:cubicBezTo>
                  <a:cubicBezTo>
                    <a:pt x="943547" y="130302"/>
                    <a:pt x="924211" y="128873"/>
                    <a:pt x="904685" y="129350"/>
                  </a:cubicBezTo>
                  <a:cubicBezTo>
                    <a:pt x="903161" y="129350"/>
                    <a:pt x="901541" y="129445"/>
                    <a:pt x="900017" y="129540"/>
                  </a:cubicBezTo>
                  <a:cubicBezTo>
                    <a:pt x="883825" y="130207"/>
                    <a:pt x="867632" y="132207"/>
                    <a:pt x="851440" y="133731"/>
                  </a:cubicBezTo>
                  <a:cubicBezTo>
                    <a:pt x="800862" y="138208"/>
                    <a:pt x="750380" y="136779"/>
                    <a:pt x="700088" y="135255"/>
                  </a:cubicBezTo>
                  <a:cubicBezTo>
                    <a:pt x="717899" y="145828"/>
                    <a:pt x="742474" y="146971"/>
                    <a:pt x="765620" y="147733"/>
                  </a:cubicBezTo>
                  <a:cubicBezTo>
                    <a:pt x="818198" y="149352"/>
                    <a:pt x="871061" y="150114"/>
                    <a:pt x="923449" y="152591"/>
                  </a:cubicBezTo>
                  <a:cubicBezTo>
                    <a:pt x="929640" y="152876"/>
                    <a:pt x="964883" y="152210"/>
                    <a:pt x="961835" y="160877"/>
                  </a:cubicBezTo>
                  <a:cubicBezTo>
                    <a:pt x="957263" y="173641"/>
                    <a:pt x="916686" y="162592"/>
                    <a:pt x="908018" y="161544"/>
                  </a:cubicBezTo>
                  <a:cubicBezTo>
                    <a:pt x="888873" y="159353"/>
                    <a:pt x="869156" y="159639"/>
                    <a:pt x="849535" y="159258"/>
                  </a:cubicBezTo>
                  <a:cubicBezTo>
                    <a:pt x="805244" y="158591"/>
                    <a:pt x="761048" y="157829"/>
                    <a:pt x="716756" y="157067"/>
                  </a:cubicBezTo>
                  <a:cubicBezTo>
                    <a:pt x="628269" y="155543"/>
                    <a:pt x="539782" y="154019"/>
                    <a:pt x="451199" y="152591"/>
                  </a:cubicBezTo>
                  <a:cubicBezTo>
                    <a:pt x="303276" y="150209"/>
                    <a:pt x="155258" y="148019"/>
                    <a:pt x="7144" y="146495"/>
                  </a:cubicBezTo>
                  <a:lnTo>
                    <a:pt x="7144" y="114776"/>
                  </a:lnTo>
                  <a:cubicBezTo>
                    <a:pt x="115062" y="105347"/>
                    <a:pt x="-6191" y="119729"/>
                    <a:pt x="105442" y="123254"/>
                  </a:cubicBezTo>
                  <a:cubicBezTo>
                    <a:pt x="322231" y="140399"/>
                    <a:pt x="136779" y="110966"/>
                    <a:pt x="161734" y="105156"/>
                  </a:cubicBezTo>
                  <a:cubicBezTo>
                    <a:pt x="190024" y="103823"/>
                    <a:pt x="331946" y="119539"/>
                    <a:pt x="360236" y="116110"/>
                  </a:cubicBezTo>
                  <a:cubicBezTo>
                    <a:pt x="374333" y="114395"/>
                    <a:pt x="388620" y="112681"/>
                    <a:pt x="402622" y="110014"/>
                  </a:cubicBezTo>
                  <a:cubicBezTo>
                    <a:pt x="422339" y="106204"/>
                    <a:pt x="406337" y="99727"/>
                    <a:pt x="395192" y="99822"/>
                  </a:cubicBezTo>
                  <a:cubicBezTo>
                    <a:pt x="387096" y="99917"/>
                    <a:pt x="378238" y="100584"/>
                    <a:pt x="372142" y="96298"/>
                  </a:cubicBezTo>
                  <a:cubicBezTo>
                    <a:pt x="370046" y="94869"/>
                    <a:pt x="368332" y="92393"/>
                    <a:pt x="369284" y="89916"/>
                  </a:cubicBezTo>
                  <a:cubicBezTo>
                    <a:pt x="370523" y="86582"/>
                    <a:pt x="375380" y="85725"/>
                    <a:pt x="379095" y="85630"/>
                  </a:cubicBezTo>
                  <a:cubicBezTo>
                    <a:pt x="405194" y="84963"/>
                    <a:pt x="431102" y="87440"/>
                    <a:pt x="457200" y="84296"/>
                  </a:cubicBezTo>
                  <a:cubicBezTo>
                    <a:pt x="501777" y="78867"/>
                    <a:pt x="553117" y="75248"/>
                    <a:pt x="596551" y="81915"/>
                  </a:cubicBezTo>
                  <a:cubicBezTo>
                    <a:pt x="638842" y="88392"/>
                    <a:pt x="684562" y="82487"/>
                    <a:pt x="728186" y="85058"/>
                  </a:cubicBezTo>
                  <a:cubicBezTo>
                    <a:pt x="763334" y="87154"/>
                    <a:pt x="797909" y="92107"/>
                    <a:pt x="832390" y="97155"/>
                  </a:cubicBezTo>
                  <a:cubicBezTo>
                    <a:pt x="908685" y="108204"/>
                    <a:pt x="984885" y="119253"/>
                    <a:pt x="1061085" y="130207"/>
                  </a:cubicBezTo>
                  <a:cubicBezTo>
                    <a:pt x="1128522" y="139922"/>
                    <a:pt x="1195483" y="149447"/>
                    <a:pt x="1265491" y="141637"/>
                  </a:cubicBezTo>
                  <a:cubicBezTo>
                    <a:pt x="1153287" y="117729"/>
                    <a:pt x="1039940" y="97250"/>
                    <a:pt x="925544" y="80296"/>
                  </a:cubicBezTo>
                  <a:cubicBezTo>
                    <a:pt x="868394" y="71819"/>
                    <a:pt x="810959" y="64294"/>
                    <a:pt x="753237" y="57531"/>
                  </a:cubicBezTo>
                  <a:cubicBezTo>
                    <a:pt x="725519" y="54293"/>
                    <a:pt x="697802" y="50292"/>
                    <a:pt x="669512" y="49721"/>
                  </a:cubicBezTo>
                  <a:cubicBezTo>
                    <a:pt x="639890" y="49149"/>
                    <a:pt x="610362" y="48292"/>
                    <a:pt x="580835" y="47054"/>
                  </a:cubicBezTo>
                  <a:cubicBezTo>
                    <a:pt x="556070" y="46006"/>
                    <a:pt x="531305" y="44672"/>
                    <a:pt x="506540" y="43244"/>
                  </a:cubicBezTo>
                  <a:cubicBezTo>
                    <a:pt x="487013" y="42101"/>
                    <a:pt x="467487" y="40672"/>
                    <a:pt x="447770" y="42101"/>
                  </a:cubicBezTo>
                  <a:cubicBezTo>
                    <a:pt x="443389" y="42386"/>
                    <a:pt x="439007" y="42767"/>
                    <a:pt x="434816" y="41910"/>
                  </a:cubicBezTo>
                  <a:cubicBezTo>
                    <a:pt x="430721" y="41053"/>
                    <a:pt x="426815" y="38672"/>
                    <a:pt x="425672" y="34957"/>
                  </a:cubicBezTo>
                  <a:cubicBezTo>
                    <a:pt x="425672" y="35052"/>
                    <a:pt x="464344" y="31528"/>
                    <a:pt x="467963" y="31433"/>
                  </a:cubicBezTo>
                  <a:cubicBezTo>
                    <a:pt x="481298" y="31147"/>
                    <a:pt x="494728" y="32099"/>
                    <a:pt x="507968" y="31718"/>
                  </a:cubicBezTo>
                  <a:cubicBezTo>
                    <a:pt x="537591" y="30861"/>
                    <a:pt x="567214" y="31433"/>
                    <a:pt x="596837" y="31433"/>
                  </a:cubicBezTo>
                  <a:cubicBezTo>
                    <a:pt x="656368" y="31337"/>
                    <a:pt x="715899" y="31242"/>
                    <a:pt x="775430" y="31433"/>
                  </a:cubicBezTo>
                  <a:cubicBezTo>
                    <a:pt x="819817" y="31528"/>
                    <a:pt x="1319784" y="101156"/>
                    <a:pt x="1232630" y="40005"/>
                  </a:cubicBezTo>
                  <a:cubicBezTo>
                    <a:pt x="1216628" y="28766"/>
                    <a:pt x="1104995" y="16288"/>
                    <a:pt x="1036511" y="7144"/>
                  </a:cubicBezTo>
                  <a:lnTo>
                    <a:pt x="1316165" y="7144"/>
                  </a:lnTo>
                  <a:cubicBezTo>
                    <a:pt x="1344073" y="9716"/>
                    <a:pt x="1358551" y="28670"/>
                    <a:pt x="1361313" y="51816"/>
                  </a:cubicBezTo>
                  <a:lnTo>
                    <a:pt x="1361313" y="185452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BB8E5FE4-EE6E-49D0-8B93-0BBAAC103C5F}"/>
                </a:ext>
              </a:extLst>
            </p:cNvPr>
            <p:cNvSpPr/>
            <p:nvPr/>
          </p:nvSpPr>
          <p:spPr>
            <a:xfrm rot="944355">
              <a:off x="8962498" y="-3258223"/>
              <a:ext cx="1362075" cy="133350"/>
            </a:xfrm>
            <a:custGeom>
              <a:avLst/>
              <a:gdLst>
                <a:gd name="connsiteX0" fmla="*/ 606815 w 1362075"/>
                <a:gd name="connsiteY0" fmla="*/ 132969 h 133350"/>
                <a:gd name="connsiteX1" fmla="*/ 596433 w 1362075"/>
                <a:gd name="connsiteY1" fmla="*/ 130016 h 133350"/>
                <a:gd name="connsiteX2" fmla="*/ 912377 w 1362075"/>
                <a:gd name="connsiteY2" fmla="*/ 119824 h 133350"/>
                <a:gd name="connsiteX3" fmla="*/ 964764 w 1362075"/>
                <a:gd name="connsiteY3" fmla="*/ 119824 h 133350"/>
                <a:gd name="connsiteX4" fmla="*/ 968955 w 1362075"/>
                <a:gd name="connsiteY4" fmla="*/ 120110 h 133350"/>
                <a:gd name="connsiteX5" fmla="*/ 1011913 w 1362075"/>
                <a:gd name="connsiteY5" fmla="*/ 125349 h 133350"/>
                <a:gd name="connsiteX6" fmla="*/ 1147263 w 1362075"/>
                <a:gd name="connsiteY6" fmla="*/ 131921 h 133350"/>
                <a:gd name="connsiteX7" fmla="*/ 1144596 w 1362075"/>
                <a:gd name="connsiteY7" fmla="*/ 133160 h 133350"/>
                <a:gd name="connsiteX8" fmla="*/ 1317475 w 1362075"/>
                <a:gd name="connsiteY8" fmla="*/ 132969 h 133350"/>
                <a:gd name="connsiteX9" fmla="*/ 1342240 w 1362075"/>
                <a:gd name="connsiteY9" fmla="*/ 123539 h 133350"/>
                <a:gd name="connsiteX10" fmla="*/ 1317190 w 1362075"/>
                <a:gd name="connsiteY10" fmla="*/ 121634 h 133350"/>
                <a:gd name="connsiteX11" fmla="*/ 1242132 w 1362075"/>
                <a:gd name="connsiteY11" fmla="*/ 112776 h 133350"/>
                <a:gd name="connsiteX12" fmla="*/ 1204985 w 1362075"/>
                <a:gd name="connsiteY12" fmla="*/ 106109 h 133350"/>
                <a:gd name="connsiteX13" fmla="*/ 1353861 w 1362075"/>
                <a:gd name="connsiteY13" fmla="*/ 111062 h 133350"/>
                <a:gd name="connsiteX14" fmla="*/ 1361576 w 1362075"/>
                <a:gd name="connsiteY14" fmla="*/ 86392 h 133350"/>
                <a:gd name="connsiteX15" fmla="*/ 1159741 w 1362075"/>
                <a:gd name="connsiteY15" fmla="*/ 82391 h 133350"/>
                <a:gd name="connsiteX16" fmla="*/ 1035249 w 1362075"/>
                <a:gd name="connsiteY16" fmla="*/ 75533 h 133350"/>
                <a:gd name="connsiteX17" fmla="*/ 916854 w 1362075"/>
                <a:gd name="connsiteY17" fmla="*/ 73628 h 133350"/>
                <a:gd name="connsiteX18" fmla="*/ 821699 w 1362075"/>
                <a:gd name="connsiteY18" fmla="*/ 80296 h 133350"/>
                <a:gd name="connsiteX19" fmla="*/ 612149 w 1362075"/>
                <a:gd name="connsiteY19" fmla="*/ 100584 h 133350"/>
                <a:gd name="connsiteX20" fmla="*/ 427364 w 1362075"/>
                <a:gd name="connsiteY20" fmla="*/ 103251 h 133350"/>
                <a:gd name="connsiteX21" fmla="*/ 740641 w 1362075"/>
                <a:gd name="connsiteY21" fmla="*/ 62770 h 133350"/>
                <a:gd name="connsiteX22" fmla="*/ 898280 w 1362075"/>
                <a:gd name="connsiteY22" fmla="*/ 49340 h 133350"/>
                <a:gd name="connsiteX23" fmla="*/ 974385 w 1362075"/>
                <a:gd name="connsiteY23" fmla="*/ 45625 h 133350"/>
                <a:gd name="connsiteX24" fmla="*/ 1054204 w 1362075"/>
                <a:gd name="connsiteY24" fmla="*/ 46387 h 133350"/>
                <a:gd name="connsiteX25" fmla="*/ 1138500 w 1362075"/>
                <a:gd name="connsiteY25" fmla="*/ 54959 h 133350"/>
                <a:gd name="connsiteX26" fmla="*/ 1361576 w 1362075"/>
                <a:gd name="connsiteY26" fmla="*/ 62484 h 133350"/>
                <a:gd name="connsiteX27" fmla="*/ 1361576 w 1362075"/>
                <a:gd name="connsiteY27" fmla="*/ 41624 h 133350"/>
                <a:gd name="connsiteX28" fmla="*/ 1184506 w 1362075"/>
                <a:gd name="connsiteY28" fmla="*/ 48768 h 133350"/>
                <a:gd name="connsiteX29" fmla="*/ 1121641 w 1362075"/>
                <a:gd name="connsiteY29" fmla="*/ 35814 h 133350"/>
                <a:gd name="connsiteX30" fmla="*/ 1042107 w 1362075"/>
                <a:gd name="connsiteY30" fmla="*/ 32480 h 133350"/>
                <a:gd name="connsiteX31" fmla="*/ 882087 w 1362075"/>
                <a:gd name="connsiteY31" fmla="*/ 26289 h 133350"/>
                <a:gd name="connsiteX32" fmla="*/ 471274 w 1362075"/>
                <a:gd name="connsiteY32" fmla="*/ 17717 h 133350"/>
                <a:gd name="connsiteX33" fmla="*/ 57699 w 1362075"/>
                <a:gd name="connsiteY33" fmla="*/ 7144 h 133350"/>
                <a:gd name="connsiteX34" fmla="*/ 7407 w 1362075"/>
                <a:gd name="connsiteY34" fmla="*/ 11335 h 133350"/>
                <a:gd name="connsiteX35" fmla="*/ 7407 w 1362075"/>
                <a:gd name="connsiteY35" fmla="*/ 32861 h 133350"/>
                <a:gd name="connsiteX36" fmla="*/ 256962 w 1362075"/>
                <a:gd name="connsiteY36" fmla="*/ 44768 h 133350"/>
                <a:gd name="connsiteX37" fmla="*/ 7407 w 1362075"/>
                <a:gd name="connsiteY37" fmla="*/ 68675 h 133350"/>
                <a:gd name="connsiteX38" fmla="*/ 7407 w 1362075"/>
                <a:gd name="connsiteY38" fmla="*/ 82010 h 133350"/>
                <a:gd name="connsiteX39" fmla="*/ 112372 w 1362075"/>
                <a:gd name="connsiteY39" fmla="*/ 133255 h 133350"/>
                <a:gd name="connsiteX40" fmla="*/ 136470 w 1362075"/>
                <a:gd name="connsiteY40" fmla="*/ 133255 h 133350"/>
                <a:gd name="connsiteX41" fmla="*/ 606815 w 1362075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62075" h="133350">
                  <a:moveTo>
                    <a:pt x="606815" y="132969"/>
                  </a:moveTo>
                  <a:cubicBezTo>
                    <a:pt x="603291" y="132112"/>
                    <a:pt x="599862" y="131064"/>
                    <a:pt x="596433" y="130016"/>
                  </a:cubicBezTo>
                  <a:cubicBezTo>
                    <a:pt x="701779" y="126587"/>
                    <a:pt x="807126" y="123158"/>
                    <a:pt x="912377" y="119824"/>
                  </a:cubicBezTo>
                  <a:cubicBezTo>
                    <a:pt x="929808" y="119253"/>
                    <a:pt x="947334" y="118682"/>
                    <a:pt x="964764" y="119824"/>
                  </a:cubicBezTo>
                  <a:cubicBezTo>
                    <a:pt x="966193" y="119920"/>
                    <a:pt x="967527" y="120015"/>
                    <a:pt x="968955" y="120110"/>
                  </a:cubicBezTo>
                  <a:cubicBezTo>
                    <a:pt x="983338" y="121253"/>
                    <a:pt x="997626" y="123539"/>
                    <a:pt x="1011913" y="125349"/>
                  </a:cubicBezTo>
                  <a:cubicBezTo>
                    <a:pt x="1056586" y="130969"/>
                    <a:pt x="1102020" y="131445"/>
                    <a:pt x="1147263" y="131921"/>
                  </a:cubicBezTo>
                  <a:cubicBezTo>
                    <a:pt x="1146406" y="132302"/>
                    <a:pt x="1145454" y="132778"/>
                    <a:pt x="1144596" y="133160"/>
                  </a:cubicBezTo>
                  <a:lnTo>
                    <a:pt x="1317475" y="132969"/>
                  </a:lnTo>
                  <a:cubicBezTo>
                    <a:pt x="1327953" y="131731"/>
                    <a:pt x="1336049" y="128492"/>
                    <a:pt x="1342240" y="123539"/>
                  </a:cubicBezTo>
                  <a:cubicBezTo>
                    <a:pt x="1327381" y="122777"/>
                    <a:pt x="1331953" y="122873"/>
                    <a:pt x="1317190" y="121634"/>
                  </a:cubicBezTo>
                  <a:cubicBezTo>
                    <a:pt x="1292044" y="119539"/>
                    <a:pt x="1266993" y="116681"/>
                    <a:pt x="1242132" y="112776"/>
                  </a:cubicBezTo>
                  <a:cubicBezTo>
                    <a:pt x="1229750" y="110776"/>
                    <a:pt x="1217177" y="108871"/>
                    <a:pt x="1204985" y="106109"/>
                  </a:cubicBezTo>
                  <a:cubicBezTo>
                    <a:pt x="1173743" y="98965"/>
                    <a:pt x="1245466" y="104966"/>
                    <a:pt x="1353861" y="111062"/>
                  </a:cubicBezTo>
                  <a:cubicBezTo>
                    <a:pt x="1358528" y="103632"/>
                    <a:pt x="1361004" y="95345"/>
                    <a:pt x="1361576" y="86392"/>
                  </a:cubicBezTo>
                  <a:cubicBezTo>
                    <a:pt x="1266040" y="86582"/>
                    <a:pt x="1184411" y="86297"/>
                    <a:pt x="1159741" y="82391"/>
                  </a:cubicBezTo>
                  <a:cubicBezTo>
                    <a:pt x="1120594" y="76200"/>
                    <a:pt x="1075064" y="71342"/>
                    <a:pt x="1035249" y="75533"/>
                  </a:cubicBezTo>
                  <a:cubicBezTo>
                    <a:pt x="996483" y="79629"/>
                    <a:pt x="956287" y="72962"/>
                    <a:pt x="916854" y="73628"/>
                  </a:cubicBezTo>
                  <a:cubicBezTo>
                    <a:pt x="885040" y="74200"/>
                    <a:pt x="853417" y="77248"/>
                    <a:pt x="821699" y="80296"/>
                  </a:cubicBezTo>
                  <a:cubicBezTo>
                    <a:pt x="751881" y="87059"/>
                    <a:pt x="681967" y="93821"/>
                    <a:pt x="612149" y="100584"/>
                  </a:cubicBezTo>
                  <a:cubicBezTo>
                    <a:pt x="550427" y="106585"/>
                    <a:pt x="488991" y="112395"/>
                    <a:pt x="427364" y="103251"/>
                  </a:cubicBezTo>
                  <a:cubicBezTo>
                    <a:pt x="531282" y="86773"/>
                    <a:pt x="635771" y="73247"/>
                    <a:pt x="740641" y="62770"/>
                  </a:cubicBezTo>
                  <a:cubicBezTo>
                    <a:pt x="793124" y="57531"/>
                    <a:pt x="845607" y="53054"/>
                    <a:pt x="898280" y="49340"/>
                  </a:cubicBezTo>
                  <a:cubicBezTo>
                    <a:pt x="923616" y="47530"/>
                    <a:pt x="949048" y="45053"/>
                    <a:pt x="974385" y="45625"/>
                  </a:cubicBezTo>
                  <a:cubicBezTo>
                    <a:pt x="1000959" y="46196"/>
                    <a:pt x="1027629" y="46387"/>
                    <a:pt x="1054204" y="46387"/>
                  </a:cubicBezTo>
                  <a:cubicBezTo>
                    <a:pt x="1076588" y="46292"/>
                    <a:pt x="1116117" y="55436"/>
                    <a:pt x="1138500" y="54959"/>
                  </a:cubicBezTo>
                  <a:cubicBezTo>
                    <a:pt x="1173934" y="53530"/>
                    <a:pt x="1263945" y="58007"/>
                    <a:pt x="1361576" y="62484"/>
                  </a:cubicBezTo>
                  <a:lnTo>
                    <a:pt x="1361576" y="41624"/>
                  </a:lnTo>
                  <a:cubicBezTo>
                    <a:pt x="1310617" y="43244"/>
                    <a:pt x="1251943" y="45530"/>
                    <a:pt x="1184506" y="48768"/>
                  </a:cubicBezTo>
                  <a:cubicBezTo>
                    <a:pt x="1172600" y="48006"/>
                    <a:pt x="1133452" y="36576"/>
                    <a:pt x="1121641" y="35814"/>
                  </a:cubicBezTo>
                  <a:cubicBezTo>
                    <a:pt x="1095257" y="34100"/>
                    <a:pt x="1068587" y="33528"/>
                    <a:pt x="1042107" y="32480"/>
                  </a:cubicBezTo>
                  <a:cubicBezTo>
                    <a:pt x="988767" y="30290"/>
                    <a:pt x="935427" y="28194"/>
                    <a:pt x="882087" y="26289"/>
                  </a:cubicBezTo>
                  <a:cubicBezTo>
                    <a:pt x="842273" y="24860"/>
                    <a:pt x="384501" y="66770"/>
                    <a:pt x="471274" y="17717"/>
                  </a:cubicBezTo>
                  <a:cubicBezTo>
                    <a:pt x="515756" y="-7429"/>
                    <a:pt x="1169076" y="22574"/>
                    <a:pt x="57699" y="7144"/>
                  </a:cubicBezTo>
                  <a:lnTo>
                    <a:pt x="7407" y="11335"/>
                  </a:lnTo>
                  <a:lnTo>
                    <a:pt x="7407" y="32861"/>
                  </a:lnTo>
                  <a:cubicBezTo>
                    <a:pt x="105228" y="40862"/>
                    <a:pt x="250961" y="37433"/>
                    <a:pt x="256962" y="44768"/>
                  </a:cubicBezTo>
                  <a:cubicBezTo>
                    <a:pt x="274869" y="66866"/>
                    <a:pt x="93322" y="68580"/>
                    <a:pt x="7407" y="68675"/>
                  </a:cubicBezTo>
                  <a:lnTo>
                    <a:pt x="7407" y="82010"/>
                  </a:lnTo>
                  <a:cubicBezTo>
                    <a:pt x="4073" y="108109"/>
                    <a:pt x="32076" y="126873"/>
                    <a:pt x="112372" y="133255"/>
                  </a:cubicBezTo>
                  <a:lnTo>
                    <a:pt x="136470" y="133255"/>
                  </a:lnTo>
                  <a:lnTo>
                    <a:pt x="606815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6EF52CD-9BD8-483A-8B70-7057B5850D8C}"/>
                </a:ext>
              </a:extLst>
            </p:cNvPr>
            <p:cNvSpPr/>
            <p:nvPr/>
          </p:nvSpPr>
          <p:spPr>
            <a:xfrm rot="944355">
              <a:off x="9022987" y="-3502206"/>
              <a:ext cx="647700" cy="95250"/>
            </a:xfrm>
            <a:custGeom>
              <a:avLst/>
              <a:gdLst>
                <a:gd name="connsiteX0" fmla="*/ 644271 w 647700"/>
                <a:gd name="connsiteY0" fmla="*/ 7334 h 95250"/>
                <a:gd name="connsiteX1" fmla="*/ 632270 w 647700"/>
                <a:gd name="connsiteY1" fmla="*/ 7334 h 95250"/>
                <a:gd name="connsiteX2" fmla="*/ 644271 w 647700"/>
                <a:gd name="connsiteY2" fmla="*/ 7334 h 95250"/>
                <a:gd name="connsiteX3" fmla="*/ 644271 w 647700"/>
                <a:gd name="connsiteY3" fmla="*/ 7334 h 95250"/>
                <a:gd name="connsiteX4" fmla="*/ 517017 w 647700"/>
                <a:gd name="connsiteY4" fmla="*/ 7334 h 95250"/>
                <a:gd name="connsiteX5" fmla="*/ 526161 w 647700"/>
                <a:gd name="connsiteY5" fmla="*/ 14383 h 95250"/>
                <a:gd name="connsiteX6" fmla="*/ 414909 w 647700"/>
                <a:gd name="connsiteY6" fmla="*/ 7334 h 95250"/>
                <a:gd name="connsiteX7" fmla="*/ 517017 w 647700"/>
                <a:gd name="connsiteY7" fmla="*/ 7334 h 95250"/>
                <a:gd name="connsiteX8" fmla="*/ 517017 w 647700"/>
                <a:gd name="connsiteY8" fmla="*/ 7334 h 95250"/>
                <a:gd name="connsiteX9" fmla="*/ 299752 w 647700"/>
                <a:gd name="connsiteY9" fmla="*/ 7144 h 95250"/>
                <a:gd name="connsiteX10" fmla="*/ 285179 w 647700"/>
                <a:gd name="connsiteY10" fmla="*/ 9811 h 95250"/>
                <a:gd name="connsiteX11" fmla="*/ 292608 w 647700"/>
                <a:gd name="connsiteY11" fmla="*/ 19907 h 95250"/>
                <a:gd name="connsiteX12" fmla="*/ 315754 w 647700"/>
                <a:gd name="connsiteY12" fmla="*/ 23336 h 95250"/>
                <a:gd name="connsiteX13" fmla="*/ 318707 w 647700"/>
                <a:gd name="connsiteY13" fmla="*/ 29718 h 95250"/>
                <a:gd name="connsiteX14" fmla="*/ 308896 w 647700"/>
                <a:gd name="connsiteY14" fmla="*/ 34004 h 95250"/>
                <a:gd name="connsiteX15" fmla="*/ 230791 w 647700"/>
                <a:gd name="connsiteY15" fmla="*/ 35528 h 95250"/>
                <a:gd name="connsiteX16" fmla="*/ 91440 w 647700"/>
                <a:gd name="connsiteY16" fmla="*/ 38195 h 95250"/>
                <a:gd name="connsiteX17" fmla="*/ 15526 w 647700"/>
                <a:gd name="connsiteY17" fmla="*/ 35528 h 95250"/>
                <a:gd name="connsiteX18" fmla="*/ 11811 w 647700"/>
                <a:gd name="connsiteY18" fmla="*/ 35623 h 95250"/>
                <a:gd name="connsiteX19" fmla="*/ 55816 w 647700"/>
                <a:gd name="connsiteY19" fmla="*/ 7144 h 95250"/>
                <a:gd name="connsiteX20" fmla="*/ 299752 w 647700"/>
                <a:gd name="connsiteY20" fmla="*/ 7144 h 95250"/>
                <a:gd name="connsiteX21" fmla="*/ 299752 w 647700"/>
                <a:gd name="connsiteY21" fmla="*/ 7144 h 95250"/>
                <a:gd name="connsiteX22" fmla="*/ 7334 w 647700"/>
                <a:gd name="connsiteY22" fmla="*/ 70199 h 95250"/>
                <a:gd name="connsiteX23" fmla="*/ 18574 w 647700"/>
                <a:gd name="connsiteY23" fmla="*/ 70580 h 95250"/>
                <a:gd name="connsiteX24" fmla="*/ 107252 w 647700"/>
                <a:gd name="connsiteY24" fmla="*/ 73152 h 95250"/>
                <a:gd name="connsiteX25" fmla="*/ 181547 w 647700"/>
                <a:gd name="connsiteY25" fmla="*/ 76867 h 95250"/>
                <a:gd name="connsiteX26" fmla="*/ 240316 w 647700"/>
                <a:gd name="connsiteY26" fmla="*/ 77915 h 95250"/>
                <a:gd name="connsiteX27" fmla="*/ 253270 w 647700"/>
                <a:gd name="connsiteY27" fmla="*/ 78010 h 95250"/>
                <a:gd name="connsiteX28" fmla="*/ 262414 w 647700"/>
                <a:gd name="connsiteY28" fmla="*/ 84963 h 95250"/>
                <a:gd name="connsiteX29" fmla="*/ 220123 w 647700"/>
                <a:gd name="connsiteY29" fmla="*/ 88582 h 95250"/>
                <a:gd name="connsiteX30" fmla="*/ 180118 w 647700"/>
                <a:gd name="connsiteY30" fmla="*/ 88392 h 95250"/>
                <a:gd name="connsiteX31" fmla="*/ 91250 w 647700"/>
                <a:gd name="connsiteY31" fmla="*/ 88868 h 95250"/>
                <a:gd name="connsiteX32" fmla="*/ 7144 w 647700"/>
                <a:gd name="connsiteY32" fmla="*/ 89154 h 95250"/>
                <a:gd name="connsiteX33" fmla="*/ 7144 w 647700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47700" h="95250">
                  <a:moveTo>
                    <a:pt x="644271" y="7334"/>
                  </a:moveTo>
                  <a:cubicBezTo>
                    <a:pt x="636842" y="7810"/>
                    <a:pt x="633508" y="7715"/>
                    <a:pt x="632270" y="7334"/>
                  </a:cubicBezTo>
                  <a:lnTo>
                    <a:pt x="644271" y="7334"/>
                  </a:lnTo>
                  <a:lnTo>
                    <a:pt x="644271" y="7334"/>
                  </a:lnTo>
                  <a:close/>
                  <a:moveTo>
                    <a:pt x="517017" y="7334"/>
                  </a:moveTo>
                  <a:cubicBezTo>
                    <a:pt x="526352" y="10382"/>
                    <a:pt x="531971" y="12954"/>
                    <a:pt x="526161" y="14383"/>
                  </a:cubicBezTo>
                  <a:cubicBezTo>
                    <a:pt x="510731" y="15145"/>
                    <a:pt x="461201" y="10858"/>
                    <a:pt x="414909" y="7334"/>
                  </a:cubicBezTo>
                  <a:lnTo>
                    <a:pt x="517017" y="7334"/>
                  </a:lnTo>
                  <a:lnTo>
                    <a:pt x="517017" y="7334"/>
                  </a:lnTo>
                  <a:close/>
                  <a:moveTo>
                    <a:pt x="299752" y="7144"/>
                  </a:moveTo>
                  <a:cubicBezTo>
                    <a:pt x="294704" y="7906"/>
                    <a:pt x="290132" y="8858"/>
                    <a:pt x="285179" y="9811"/>
                  </a:cubicBezTo>
                  <a:cubicBezTo>
                    <a:pt x="265462" y="13621"/>
                    <a:pt x="281559" y="20098"/>
                    <a:pt x="292608" y="19907"/>
                  </a:cubicBezTo>
                  <a:cubicBezTo>
                    <a:pt x="300704" y="19717"/>
                    <a:pt x="309563" y="19145"/>
                    <a:pt x="315754" y="23336"/>
                  </a:cubicBezTo>
                  <a:cubicBezTo>
                    <a:pt x="317849" y="24765"/>
                    <a:pt x="319564" y="27242"/>
                    <a:pt x="318707" y="29718"/>
                  </a:cubicBezTo>
                  <a:cubicBezTo>
                    <a:pt x="317468" y="33147"/>
                    <a:pt x="312611" y="33909"/>
                    <a:pt x="308896" y="34004"/>
                  </a:cubicBezTo>
                  <a:cubicBezTo>
                    <a:pt x="282797" y="34766"/>
                    <a:pt x="256889" y="32290"/>
                    <a:pt x="230791" y="35528"/>
                  </a:cubicBezTo>
                  <a:cubicBezTo>
                    <a:pt x="186214" y="41053"/>
                    <a:pt x="134874" y="44768"/>
                    <a:pt x="91440" y="38195"/>
                  </a:cubicBezTo>
                  <a:cubicBezTo>
                    <a:pt x="66961" y="34480"/>
                    <a:pt x="41243" y="34957"/>
                    <a:pt x="15526" y="35528"/>
                  </a:cubicBezTo>
                  <a:cubicBezTo>
                    <a:pt x="14288" y="35528"/>
                    <a:pt x="11335" y="36767"/>
                    <a:pt x="11811" y="35623"/>
                  </a:cubicBezTo>
                  <a:cubicBezTo>
                    <a:pt x="19336" y="19526"/>
                    <a:pt x="31909" y="8096"/>
                    <a:pt x="55816" y="7144"/>
                  </a:cubicBezTo>
                  <a:lnTo>
                    <a:pt x="299752" y="7144"/>
                  </a:lnTo>
                  <a:lnTo>
                    <a:pt x="299752" y="7144"/>
                  </a:lnTo>
                  <a:close/>
                  <a:moveTo>
                    <a:pt x="7334" y="70199"/>
                  </a:moveTo>
                  <a:cubicBezTo>
                    <a:pt x="11049" y="70390"/>
                    <a:pt x="14859" y="70485"/>
                    <a:pt x="18574" y="70580"/>
                  </a:cubicBezTo>
                  <a:cubicBezTo>
                    <a:pt x="48197" y="71056"/>
                    <a:pt x="77724" y="71914"/>
                    <a:pt x="107252" y="73152"/>
                  </a:cubicBezTo>
                  <a:cubicBezTo>
                    <a:pt x="132017" y="74200"/>
                    <a:pt x="156877" y="75438"/>
                    <a:pt x="181547" y="76867"/>
                  </a:cubicBezTo>
                  <a:cubicBezTo>
                    <a:pt x="201073" y="78010"/>
                    <a:pt x="220599" y="79343"/>
                    <a:pt x="240316" y="77915"/>
                  </a:cubicBezTo>
                  <a:cubicBezTo>
                    <a:pt x="244697" y="77629"/>
                    <a:pt x="249079" y="77152"/>
                    <a:pt x="253270" y="78010"/>
                  </a:cubicBezTo>
                  <a:cubicBezTo>
                    <a:pt x="257366" y="78867"/>
                    <a:pt x="261271" y="81248"/>
                    <a:pt x="262414" y="84963"/>
                  </a:cubicBezTo>
                  <a:cubicBezTo>
                    <a:pt x="262414" y="84868"/>
                    <a:pt x="223838" y="88487"/>
                    <a:pt x="220123" y="88582"/>
                  </a:cubicBezTo>
                  <a:cubicBezTo>
                    <a:pt x="206788" y="88964"/>
                    <a:pt x="193358" y="88011"/>
                    <a:pt x="180118" y="88392"/>
                  </a:cubicBezTo>
                  <a:cubicBezTo>
                    <a:pt x="150495" y="89344"/>
                    <a:pt x="120872" y="88773"/>
                    <a:pt x="91250" y="88868"/>
                  </a:cubicBezTo>
                  <a:cubicBezTo>
                    <a:pt x="63246" y="88964"/>
                    <a:pt x="3524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78D1FEBC-DB71-420F-A495-1665346C08DB}"/>
                </a:ext>
              </a:extLst>
            </p:cNvPr>
            <p:cNvSpPr/>
            <p:nvPr/>
          </p:nvSpPr>
          <p:spPr>
            <a:xfrm rot="944355">
              <a:off x="8905032" y="-3128849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95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09C029E7-A936-4B6F-82C6-89E836E2876A}"/>
                </a:ext>
              </a:extLst>
            </p:cNvPr>
            <p:cNvSpPr/>
            <p:nvPr/>
          </p:nvSpPr>
          <p:spPr>
            <a:xfrm rot="944355">
              <a:off x="8907719" y="-3052658"/>
              <a:ext cx="1362075" cy="114300"/>
            </a:xfrm>
            <a:custGeom>
              <a:avLst/>
              <a:gdLst>
                <a:gd name="connsiteX0" fmla="*/ 1361218 w 1362075"/>
                <a:gd name="connsiteY0" fmla="*/ 34004 h 114300"/>
                <a:gd name="connsiteX1" fmla="*/ 1308926 w 1362075"/>
                <a:gd name="connsiteY1" fmla="*/ 34100 h 114300"/>
                <a:gd name="connsiteX2" fmla="*/ 1295686 w 1362075"/>
                <a:gd name="connsiteY2" fmla="*/ 34004 h 114300"/>
                <a:gd name="connsiteX3" fmla="*/ 1158050 w 1362075"/>
                <a:gd name="connsiteY3" fmla="*/ 30766 h 114300"/>
                <a:gd name="connsiteX4" fmla="*/ 729425 w 1362075"/>
                <a:gd name="connsiteY4" fmla="*/ 29623 h 114300"/>
                <a:gd name="connsiteX5" fmla="*/ 914972 w 1362075"/>
                <a:gd name="connsiteY5" fmla="*/ 20003 h 114300"/>
                <a:gd name="connsiteX6" fmla="*/ 1361218 w 1362075"/>
                <a:gd name="connsiteY6" fmla="*/ 16288 h 114300"/>
                <a:gd name="connsiteX7" fmla="*/ 1361218 w 1362075"/>
                <a:gd name="connsiteY7" fmla="*/ 7144 h 114300"/>
                <a:gd name="connsiteX8" fmla="*/ 1318355 w 1362075"/>
                <a:gd name="connsiteY8" fmla="*/ 9335 h 114300"/>
                <a:gd name="connsiteX9" fmla="*/ 1152620 w 1362075"/>
                <a:gd name="connsiteY9" fmla="*/ 11144 h 114300"/>
                <a:gd name="connsiteX10" fmla="*/ 776573 w 1362075"/>
                <a:gd name="connsiteY10" fmla="*/ 12859 h 114300"/>
                <a:gd name="connsiteX11" fmla="*/ 24670 w 1362075"/>
                <a:gd name="connsiteY11" fmla="*/ 16288 h 114300"/>
                <a:gd name="connsiteX12" fmla="*/ 7144 w 1362075"/>
                <a:gd name="connsiteY12" fmla="*/ 16383 h 114300"/>
                <a:gd name="connsiteX13" fmla="*/ 7144 w 1362075"/>
                <a:gd name="connsiteY13" fmla="*/ 68580 h 114300"/>
                <a:gd name="connsiteX14" fmla="*/ 41529 w 1362075"/>
                <a:gd name="connsiteY14" fmla="*/ 69437 h 114300"/>
                <a:gd name="connsiteX15" fmla="*/ 436055 w 1362075"/>
                <a:gd name="connsiteY15" fmla="*/ 71342 h 114300"/>
                <a:gd name="connsiteX16" fmla="*/ 808863 w 1362075"/>
                <a:gd name="connsiteY16" fmla="*/ 68961 h 114300"/>
                <a:gd name="connsiteX17" fmla="*/ 1104043 w 1362075"/>
                <a:gd name="connsiteY17" fmla="*/ 59627 h 114300"/>
                <a:gd name="connsiteX18" fmla="*/ 1361218 w 1362075"/>
                <a:gd name="connsiteY18" fmla="*/ 49435 h 114300"/>
                <a:gd name="connsiteX19" fmla="*/ 1361218 w 1362075"/>
                <a:gd name="connsiteY19" fmla="*/ 34004 h 114300"/>
                <a:gd name="connsiteX20" fmla="*/ 1361218 w 1362075"/>
                <a:gd name="connsiteY20" fmla="*/ 34004 h 114300"/>
                <a:gd name="connsiteX21" fmla="*/ 1361218 w 1362075"/>
                <a:gd name="connsiteY21" fmla="*/ 72676 h 114300"/>
                <a:gd name="connsiteX22" fmla="*/ 1361218 w 1362075"/>
                <a:gd name="connsiteY22" fmla="*/ 98870 h 114300"/>
                <a:gd name="connsiteX23" fmla="*/ 942594 w 1362075"/>
                <a:gd name="connsiteY23" fmla="*/ 110395 h 114300"/>
                <a:gd name="connsiteX24" fmla="*/ 437007 w 1362075"/>
                <a:gd name="connsiteY24" fmla="*/ 110395 h 114300"/>
                <a:gd name="connsiteX25" fmla="*/ 185452 w 1362075"/>
                <a:gd name="connsiteY25" fmla="*/ 110204 h 114300"/>
                <a:gd name="connsiteX26" fmla="*/ 72295 w 1362075"/>
                <a:gd name="connsiteY26" fmla="*/ 110395 h 114300"/>
                <a:gd name="connsiteX27" fmla="*/ 7334 w 1362075"/>
                <a:gd name="connsiteY27" fmla="*/ 108966 h 114300"/>
                <a:gd name="connsiteX28" fmla="*/ 7334 w 1362075"/>
                <a:gd name="connsiteY28" fmla="*/ 102013 h 114300"/>
                <a:gd name="connsiteX29" fmla="*/ 15145 w 1362075"/>
                <a:gd name="connsiteY29" fmla="*/ 102108 h 114300"/>
                <a:gd name="connsiteX30" fmla="*/ 181547 w 1362075"/>
                <a:gd name="connsiteY30" fmla="*/ 101251 h 114300"/>
                <a:gd name="connsiteX31" fmla="*/ 391859 w 1362075"/>
                <a:gd name="connsiteY31" fmla="*/ 98298 h 114300"/>
                <a:gd name="connsiteX32" fmla="*/ 643033 w 1362075"/>
                <a:gd name="connsiteY32" fmla="*/ 96203 h 114300"/>
                <a:gd name="connsiteX33" fmla="*/ 880015 w 1362075"/>
                <a:gd name="connsiteY33" fmla="*/ 90106 h 114300"/>
                <a:gd name="connsiteX34" fmla="*/ 1361218 w 1362075"/>
                <a:gd name="connsiteY34" fmla="*/ 7267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62075" h="114300">
                  <a:moveTo>
                    <a:pt x="1361218" y="34004"/>
                  </a:moveTo>
                  <a:cubicBezTo>
                    <a:pt x="1343787" y="34100"/>
                    <a:pt x="1326356" y="34195"/>
                    <a:pt x="1308926" y="34100"/>
                  </a:cubicBezTo>
                  <a:cubicBezTo>
                    <a:pt x="1304544" y="34100"/>
                    <a:pt x="1300067" y="34004"/>
                    <a:pt x="1295686" y="34004"/>
                  </a:cubicBezTo>
                  <a:cubicBezTo>
                    <a:pt x="1249871" y="33528"/>
                    <a:pt x="1203960" y="31909"/>
                    <a:pt x="1158050" y="30766"/>
                  </a:cubicBezTo>
                  <a:cubicBezTo>
                    <a:pt x="1014889" y="27242"/>
                    <a:pt x="871728" y="28385"/>
                    <a:pt x="729425" y="29623"/>
                  </a:cubicBezTo>
                  <a:cubicBezTo>
                    <a:pt x="780002" y="21336"/>
                    <a:pt x="849535" y="20574"/>
                    <a:pt x="914972" y="20003"/>
                  </a:cubicBezTo>
                  <a:cubicBezTo>
                    <a:pt x="1063562" y="18764"/>
                    <a:pt x="1213009" y="18193"/>
                    <a:pt x="1361218" y="16288"/>
                  </a:cubicBezTo>
                  <a:lnTo>
                    <a:pt x="1361218" y="7144"/>
                  </a:lnTo>
                  <a:cubicBezTo>
                    <a:pt x="1342073" y="8096"/>
                    <a:pt x="1325880" y="9049"/>
                    <a:pt x="1318355" y="9335"/>
                  </a:cubicBezTo>
                  <a:cubicBezTo>
                    <a:pt x="1264063" y="11049"/>
                    <a:pt x="1208151" y="10858"/>
                    <a:pt x="1152620" y="11144"/>
                  </a:cubicBezTo>
                  <a:cubicBezTo>
                    <a:pt x="1027176" y="11716"/>
                    <a:pt x="901922" y="12287"/>
                    <a:pt x="776573" y="12859"/>
                  </a:cubicBezTo>
                  <a:cubicBezTo>
                    <a:pt x="525971" y="14002"/>
                    <a:pt x="275368" y="15145"/>
                    <a:pt x="24670" y="16288"/>
                  </a:cubicBezTo>
                  <a:lnTo>
                    <a:pt x="7144" y="16383"/>
                  </a:lnTo>
                  <a:lnTo>
                    <a:pt x="7144" y="68580"/>
                  </a:lnTo>
                  <a:cubicBezTo>
                    <a:pt x="18574" y="68771"/>
                    <a:pt x="30004" y="69056"/>
                    <a:pt x="41529" y="69437"/>
                  </a:cubicBezTo>
                  <a:cubicBezTo>
                    <a:pt x="167831" y="73628"/>
                    <a:pt x="313182" y="76486"/>
                    <a:pt x="436055" y="71342"/>
                  </a:cubicBezTo>
                  <a:cubicBezTo>
                    <a:pt x="555784" y="66294"/>
                    <a:pt x="685324" y="70961"/>
                    <a:pt x="808863" y="68961"/>
                  </a:cubicBezTo>
                  <a:cubicBezTo>
                    <a:pt x="908495" y="67342"/>
                    <a:pt x="1006316" y="63437"/>
                    <a:pt x="1104043" y="59627"/>
                  </a:cubicBezTo>
                  <a:lnTo>
                    <a:pt x="1361218" y="49435"/>
                  </a:lnTo>
                  <a:lnTo>
                    <a:pt x="1361218" y="34004"/>
                  </a:lnTo>
                  <a:lnTo>
                    <a:pt x="1361218" y="34004"/>
                  </a:lnTo>
                  <a:close/>
                  <a:moveTo>
                    <a:pt x="1361218" y="72676"/>
                  </a:moveTo>
                  <a:lnTo>
                    <a:pt x="1361218" y="98870"/>
                  </a:lnTo>
                  <a:cubicBezTo>
                    <a:pt x="1154335" y="104870"/>
                    <a:pt x="982694" y="110395"/>
                    <a:pt x="942594" y="110395"/>
                  </a:cubicBezTo>
                  <a:cubicBezTo>
                    <a:pt x="774192" y="110490"/>
                    <a:pt x="605600" y="110490"/>
                    <a:pt x="437007" y="110395"/>
                  </a:cubicBezTo>
                  <a:cubicBezTo>
                    <a:pt x="353282" y="110395"/>
                    <a:pt x="269367" y="110871"/>
                    <a:pt x="185452" y="110204"/>
                  </a:cubicBezTo>
                  <a:cubicBezTo>
                    <a:pt x="148019" y="109919"/>
                    <a:pt x="110109" y="110681"/>
                    <a:pt x="72295" y="110395"/>
                  </a:cubicBezTo>
                  <a:cubicBezTo>
                    <a:pt x="67056" y="110395"/>
                    <a:pt x="36290" y="109633"/>
                    <a:pt x="7334" y="108966"/>
                  </a:cubicBezTo>
                  <a:lnTo>
                    <a:pt x="7334" y="102013"/>
                  </a:lnTo>
                  <a:lnTo>
                    <a:pt x="15145" y="102108"/>
                  </a:lnTo>
                  <a:cubicBezTo>
                    <a:pt x="70961" y="103156"/>
                    <a:pt x="126397" y="102108"/>
                    <a:pt x="181547" y="101251"/>
                  </a:cubicBezTo>
                  <a:cubicBezTo>
                    <a:pt x="251460" y="100108"/>
                    <a:pt x="321659" y="99060"/>
                    <a:pt x="391859" y="98298"/>
                  </a:cubicBezTo>
                  <a:cubicBezTo>
                    <a:pt x="475488" y="97346"/>
                    <a:pt x="559213" y="96679"/>
                    <a:pt x="643033" y="96203"/>
                  </a:cubicBezTo>
                  <a:cubicBezTo>
                    <a:pt x="722852" y="95822"/>
                    <a:pt x="801434" y="92678"/>
                    <a:pt x="880015" y="90106"/>
                  </a:cubicBezTo>
                  <a:cubicBezTo>
                    <a:pt x="1040987" y="84868"/>
                    <a:pt x="1201388" y="79153"/>
                    <a:pt x="1361218" y="72676"/>
                  </a:cubicBez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F1DCFEF5-2FF4-450F-A5C3-D8460AE6DA58}"/>
                </a:ext>
              </a:extLst>
            </p:cNvPr>
            <p:cNvSpPr/>
            <p:nvPr/>
          </p:nvSpPr>
          <p:spPr>
            <a:xfrm rot="944355">
              <a:off x="8931549" y="-3125272"/>
              <a:ext cx="1362075" cy="85725"/>
            </a:xfrm>
            <a:custGeom>
              <a:avLst/>
              <a:gdLst>
                <a:gd name="connsiteX0" fmla="*/ 686818 w 1362075"/>
                <a:gd name="connsiteY0" fmla="*/ 8668 h 85725"/>
                <a:gd name="connsiteX1" fmla="*/ 843981 w 1362075"/>
                <a:gd name="connsiteY1" fmla="*/ 16193 h 85725"/>
                <a:gd name="connsiteX2" fmla="*/ 1290227 w 1362075"/>
                <a:gd name="connsiteY2" fmla="*/ 33528 h 85725"/>
                <a:gd name="connsiteX3" fmla="*/ 1357569 w 1362075"/>
                <a:gd name="connsiteY3" fmla="*/ 35814 h 85725"/>
                <a:gd name="connsiteX4" fmla="*/ 1361664 w 1362075"/>
                <a:gd name="connsiteY4" fmla="*/ 61341 h 85725"/>
                <a:gd name="connsiteX5" fmla="*/ 1244412 w 1362075"/>
                <a:gd name="connsiteY5" fmla="*/ 63341 h 85725"/>
                <a:gd name="connsiteX6" fmla="*/ 81123 w 1362075"/>
                <a:gd name="connsiteY6" fmla="*/ 74390 h 85725"/>
                <a:gd name="connsiteX7" fmla="*/ 7590 w 1362075"/>
                <a:gd name="connsiteY7" fmla="*/ 82677 h 85725"/>
                <a:gd name="connsiteX8" fmla="*/ 64740 w 1362075"/>
                <a:gd name="connsiteY8" fmla="*/ 7144 h 85725"/>
                <a:gd name="connsiteX9" fmla="*/ 686818 w 1362075"/>
                <a:gd name="connsiteY9" fmla="*/ 8668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2075" h="85725">
                  <a:moveTo>
                    <a:pt x="686818" y="8668"/>
                  </a:moveTo>
                  <a:cubicBezTo>
                    <a:pt x="739206" y="11335"/>
                    <a:pt x="791593" y="13811"/>
                    <a:pt x="843981" y="16193"/>
                  </a:cubicBezTo>
                  <a:cubicBezTo>
                    <a:pt x="992475" y="22955"/>
                    <a:pt x="1141161" y="28766"/>
                    <a:pt x="1290227" y="33528"/>
                  </a:cubicBezTo>
                  <a:cubicBezTo>
                    <a:pt x="1314039" y="34290"/>
                    <a:pt x="1333756" y="35052"/>
                    <a:pt x="1357569" y="35814"/>
                  </a:cubicBezTo>
                  <a:lnTo>
                    <a:pt x="1361664" y="61341"/>
                  </a:lnTo>
                  <a:cubicBezTo>
                    <a:pt x="1322612" y="62008"/>
                    <a:pt x="1283464" y="62675"/>
                    <a:pt x="1244412" y="63341"/>
                  </a:cubicBezTo>
                  <a:cubicBezTo>
                    <a:pt x="1131636" y="65246"/>
                    <a:pt x="-164622" y="10954"/>
                    <a:pt x="81123" y="74390"/>
                  </a:cubicBezTo>
                  <a:cubicBezTo>
                    <a:pt x="188280" y="102013"/>
                    <a:pt x="1542068" y="78200"/>
                    <a:pt x="7590" y="82677"/>
                  </a:cubicBezTo>
                  <a:cubicBezTo>
                    <a:pt x="4352" y="38100"/>
                    <a:pt x="18258" y="8477"/>
                    <a:pt x="64740" y="7144"/>
                  </a:cubicBezTo>
                  <a:lnTo>
                    <a:pt x="686818" y="8668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7D3A8861-2CC9-4A89-87BB-AB614549874D}"/>
                </a:ext>
              </a:extLst>
            </p:cNvPr>
            <p:cNvSpPr/>
            <p:nvPr/>
          </p:nvSpPr>
          <p:spPr>
            <a:xfrm rot="944355">
              <a:off x="8931167" y="-2964321"/>
              <a:ext cx="523875" cy="19050"/>
            </a:xfrm>
            <a:custGeom>
              <a:avLst/>
              <a:gdLst>
                <a:gd name="connsiteX0" fmla="*/ 521412 w 523875"/>
                <a:gd name="connsiteY0" fmla="*/ 16368 h 19050"/>
                <a:gd name="connsiteX1" fmla="*/ 487408 w 523875"/>
                <a:gd name="connsiteY1" fmla="*/ 16368 h 19050"/>
                <a:gd name="connsiteX2" fmla="*/ 521412 w 523875"/>
                <a:gd name="connsiteY2" fmla="*/ 16368 h 19050"/>
                <a:gd name="connsiteX3" fmla="*/ 521412 w 523875"/>
                <a:gd name="connsiteY3" fmla="*/ 16368 h 19050"/>
                <a:gd name="connsiteX4" fmla="*/ 7158 w 523875"/>
                <a:gd name="connsiteY4" fmla="*/ 15415 h 19050"/>
                <a:gd name="connsiteX5" fmla="*/ 187085 w 523875"/>
                <a:gd name="connsiteY5" fmla="*/ 7319 h 19050"/>
                <a:gd name="connsiteX6" fmla="*/ 161177 w 523875"/>
                <a:gd name="connsiteY6" fmla="*/ 16368 h 19050"/>
                <a:gd name="connsiteX7" fmla="*/ 7158 w 523875"/>
                <a:gd name="connsiteY7" fmla="*/ 1541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875" h="19050">
                  <a:moveTo>
                    <a:pt x="521412" y="16368"/>
                  </a:moveTo>
                  <a:cubicBezTo>
                    <a:pt x="500457" y="15796"/>
                    <a:pt x="491028" y="15892"/>
                    <a:pt x="487408" y="16368"/>
                  </a:cubicBezTo>
                  <a:lnTo>
                    <a:pt x="521412" y="16368"/>
                  </a:lnTo>
                  <a:lnTo>
                    <a:pt x="521412" y="16368"/>
                  </a:lnTo>
                  <a:close/>
                  <a:moveTo>
                    <a:pt x="7158" y="15415"/>
                  </a:moveTo>
                  <a:cubicBezTo>
                    <a:pt x="5443" y="7129"/>
                    <a:pt x="162701" y="6748"/>
                    <a:pt x="187085" y="7319"/>
                  </a:cubicBezTo>
                  <a:cubicBezTo>
                    <a:pt x="203468" y="9034"/>
                    <a:pt x="187466" y="12463"/>
                    <a:pt x="161177" y="16368"/>
                  </a:cubicBezTo>
                  <a:lnTo>
                    <a:pt x="7158" y="15415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5C852DB-90EC-4957-BCAF-18BBEF819AD4}"/>
                </a:ext>
              </a:extLst>
            </p:cNvPr>
            <p:cNvSpPr/>
            <p:nvPr/>
          </p:nvSpPr>
          <p:spPr>
            <a:xfrm rot="944355">
              <a:off x="8826150" y="-2848953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AEC98DA7-91DF-4267-A180-A7DECEF9C0F6}"/>
                </a:ext>
              </a:extLst>
            </p:cNvPr>
            <p:cNvSpPr/>
            <p:nvPr/>
          </p:nvSpPr>
          <p:spPr>
            <a:xfrm rot="944355">
              <a:off x="8839161" y="-2847141"/>
              <a:ext cx="1362075" cy="190500"/>
            </a:xfrm>
            <a:custGeom>
              <a:avLst/>
              <a:gdLst>
                <a:gd name="connsiteX0" fmla="*/ 1361123 w 1362075"/>
                <a:gd name="connsiteY0" fmla="*/ 185738 h 190500"/>
                <a:gd name="connsiteX1" fmla="*/ 1246441 w 1362075"/>
                <a:gd name="connsiteY1" fmla="*/ 185833 h 190500"/>
                <a:gd name="connsiteX2" fmla="*/ 1149858 w 1362075"/>
                <a:gd name="connsiteY2" fmla="*/ 181547 h 190500"/>
                <a:gd name="connsiteX3" fmla="*/ 1115378 w 1362075"/>
                <a:gd name="connsiteY3" fmla="*/ 172688 h 190500"/>
                <a:gd name="connsiteX4" fmla="*/ 1203103 w 1362075"/>
                <a:gd name="connsiteY4" fmla="*/ 169069 h 190500"/>
                <a:gd name="connsiteX5" fmla="*/ 1311307 w 1362075"/>
                <a:gd name="connsiteY5" fmla="*/ 158210 h 190500"/>
                <a:gd name="connsiteX6" fmla="*/ 962787 w 1362075"/>
                <a:gd name="connsiteY6" fmla="*/ 132017 h 190500"/>
                <a:gd name="connsiteX7" fmla="*/ 904685 w 1362075"/>
                <a:gd name="connsiteY7" fmla="*/ 129635 h 190500"/>
                <a:gd name="connsiteX8" fmla="*/ 900017 w 1362075"/>
                <a:gd name="connsiteY8" fmla="*/ 129826 h 190500"/>
                <a:gd name="connsiteX9" fmla="*/ 851440 w 1362075"/>
                <a:gd name="connsiteY9" fmla="*/ 134017 h 190500"/>
                <a:gd name="connsiteX10" fmla="*/ 700088 w 1362075"/>
                <a:gd name="connsiteY10" fmla="*/ 135541 h 190500"/>
                <a:gd name="connsiteX11" fmla="*/ 765620 w 1362075"/>
                <a:gd name="connsiteY11" fmla="*/ 148019 h 190500"/>
                <a:gd name="connsiteX12" fmla="*/ 923449 w 1362075"/>
                <a:gd name="connsiteY12" fmla="*/ 152876 h 190500"/>
                <a:gd name="connsiteX13" fmla="*/ 961835 w 1362075"/>
                <a:gd name="connsiteY13" fmla="*/ 161163 h 190500"/>
                <a:gd name="connsiteX14" fmla="*/ 908018 w 1362075"/>
                <a:gd name="connsiteY14" fmla="*/ 161830 h 190500"/>
                <a:gd name="connsiteX15" fmla="*/ 849535 w 1362075"/>
                <a:gd name="connsiteY15" fmla="*/ 159544 h 190500"/>
                <a:gd name="connsiteX16" fmla="*/ 716756 w 1362075"/>
                <a:gd name="connsiteY16" fmla="*/ 157353 h 190500"/>
                <a:gd name="connsiteX17" fmla="*/ 451199 w 1362075"/>
                <a:gd name="connsiteY17" fmla="*/ 152876 h 190500"/>
                <a:gd name="connsiteX18" fmla="*/ 7144 w 1362075"/>
                <a:gd name="connsiteY18" fmla="*/ 146780 h 190500"/>
                <a:gd name="connsiteX19" fmla="*/ 7144 w 1362075"/>
                <a:gd name="connsiteY19" fmla="*/ 114776 h 190500"/>
                <a:gd name="connsiteX20" fmla="*/ 105442 w 1362075"/>
                <a:gd name="connsiteY20" fmla="*/ 123254 h 190500"/>
                <a:gd name="connsiteX21" fmla="*/ 161734 w 1362075"/>
                <a:gd name="connsiteY21" fmla="*/ 105156 h 190500"/>
                <a:gd name="connsiteX22" fmla="*/ 360236 w 1362075"/>
                <a:gd name="connsiteY22" fmla="*/ 116110 h 190500"/>
                <a:gd name="connsiteX23" fmla="*/ 402622 w 1362075"/>
                <a:gd name="connsiteY23" fmla="*/ 110014 h 190500"/>
                <a:gd name="connsiteX24" fmla="*/ 395192 w 1362075"/>
                <a:gd name="connsiteY24" fmla="*/ 99822 h 190500"/>
                <a:gd name="connsiteX25" fmla="*/ 372142 w 1362075"/>
                <a:gd name="connsiteY25" fmla="*/ 96298 h 190500"/>
                <a:gd name="connsiteX26" fmla="*/ 369284 w 1362075"/>
                <a:gd name="connsiteY26" fmla="*/ 89916 h 190500"/>
                <a:gd name="connsiteX27" fmla="*/ 379095 w 1362075"/>
                <a:gd name="connsiteY27" fmla="*/ 85630 h 190500"/>
                <a:gd name="connsiteX28" fmla="*/ 457200 w 1362075"/>
                <a:gd name="connsiteY28" fmla="*/ 84296 h 190500"/>
                <a:gd name="connsiteX29" fmla="*/ 596551 w 1362075"/>
                <a:gd name="connsiteY29" fmla="*/ 81915 h 190500"/>
                <a:gd name="connsiteX30" fmla="*/ 728186 w 1362075"/>
                <a:gd name="connsiteY30" fmla="*/ 85058 h 190500"/>
                <a:gd name="connsiteX31" fmla="*/ 832390 w 1362075"/>
                <a:gd name="connsiteY31" fmla="*/ 97155 h 190500"/>
                <a:gd name="connsiteX32" fmla="*/ 1061085 w 1362075"/>
                <a:gd name="connsiteY32" fmla="*/ 130207 h 190500"/>
                <a:gd name="connsiteX33" fmla="*/ 1265491 w 1362075"/>
                <a:gd name="connsiteY33" fmla="*/ 141637 h 190500"/>
                <a:gd name="connsiteX34" fmla="*/ 925544 w 1362075"/>
                <a:gd name="connsiteY34" fmla="*/ 80296 h 190500"/>
                <a:gd name="connsiteX35" fmla="*/ 753237 w 1362075"/>
                <a:gd name="connsiteY35" fmla="*/ 57531 h 190500"/>
                <a:gd name="connsiteX36" fmla="*/ 669512 w 1362075"/>
                <a:gd name="connsiteY36" fmla="*/ 49721 h 190500"/>
                <a:gd name="connsiteX37" fmla="*/ 580835 w 1362075"/>
                <a:gd name="connsiteY37" fmla="*/ 47054 h 190500"/>
                <a:gd name="connsiteX38" fmla="*/ 506540 w 1362075"/>
                <a:gd name="connsiteY38" fmla="*/ 43244 h 190500"/>
                <a:gd name="connsiteX39" fmla="*/ 447770 w 1362075"/>
                <a:gd name="connsiteY39" fmla="*/ 42101 h 190500"/>
                <a:gd name="connsiteX40" fmla="*/ 434816 w 1362075"/>
                <a:gd name="connsiteY40" fmla="*/ 41910 h 190500"/>
                <a:gd name="connsiteX41" fmla="*/ 425672 w 1362075"/>
                <a:gd name="connsiteY41" fmla="*/ 34957 h 190500"/>
                <a:gd name="connsiteX42" fmla="*/ 467963 w 1362075"/>
                <a:gd name="connsiteY42" fmla="*/ 31433 h 190500"/>
                <a:gd name="connsiteX43" fmla="*/ 507968 w 1362075"/>
                <a:gd name="connsiteY43" fmla="*/ 31718 h 190500"/>
                <a:gd name="connsiteX44" fmla="*/ 596837 w 1362075"/>
                <a:gd name="connsiteY44" fmla="*/ 31433 h 190500"/>
                <a:gd name="connsiteX45" fmla="*/ 775430 w 1362075"/>
                <a:gd name="connsiteY45" fmla="*/ 31433 h 190500"/>
                <a:gd name="connsiteX46" fmla="*/ 1232630 w 1362075"/>
                <a:gd name="connsiteY46" fmla="*/ 40005 h 190500"/>
                <a:gd name="connsiteX47" fmla="*/ 1036511 w 1362075"/>
                <a:gd name="connsiteY47" fmla="*/ 7144 h 190500"/>
                <a:gd name="connsiteX48" fmla="*/ 1316165 w 1362075"/>
                <a:gd name="connsiteY48" fmla="*/ 7144 h 190500"/>
                <a:gd name="connsiteX49" fmla="*/ 1361313 w 1362075"/>
                <a:gd name="connsiteY49" fmla="*/ 51816 h 190500"/>
                <a:gd name="connsiteX50" fmla="*/ 1361313 w 1362075"/>
                <a:gd name="connsiteY50" fmla="*/ 18573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62075" h="190500">
                  <a:moveTo>
                    <a:pt x="1361123" y="185738"/>
                  </a:moveTo>
                  <a:cubicBezTo>
                    <a:pt x="1324261" y="185833"/>
                    <a:pt x="1286351" y="185928"/>
                    <a:pt x="1246441" y="185833"/>
                  </a:cubicBezTo>
                  <a:cubicBezTo>
                    <a:pt x="1213961" y="185738"/>
                    <a:pt x="1182148" y="182880"/>
                    <a:pt x="1149858" y="181547"/>
                  </a:cubicBezTo>
                  <a:cubicBezTo>
                    <a:pt x="1140047" y="181070"/>
                    <a:pt x="1102424" y="185833"/>
                    <a:pt x="1115378" y="172688"/>
                  </a:cubicBezTo>
                  <a:cubicBezTo>
                    <a:pt x="1130141" y="157639"/>
                    <a:pt x="1183958" y="168974"/>
                    <a:pt x="1203103" y="169069"/>
                  </a:cubicBezTo>
                  <a:cubicBezTo>
                    <a:pt x="1239203" y="169164"/>
                    <a:pt x="1276064" y="167926"/>
                    <a:pt x="1311307" y="158210"/>
                  </a:cubicBezTo>
                  <a:cubicBezTo>
                    <a:pt x="1195102" y="149447"/>
                    <a:pt x="1078992" y="140780"/>
                    <a:pt x="962787" y="132017"/>
                  </a:cubicBezTo>
                  <a:cubicBezTo>
                    <a:pt x="943547" y="130588"/>
                    <a:pt x="924211" y="129159"/>
                    <a:pt x="904685" y="129635"/>
                  </a:cubicBezTo>
                  <a:cubicBezTo>
                    <a:pt x="903161" y="129635"/>
                    <a:pt x="901541" y="129731"/>
                    <a:pt x="900017" y="129826"/>
                  </a:cubicBezTo>
                  <a:cubicBezTo>
                    <a:pt x="883825" y="130493"/>
                    <a:pt x="867632" y="132493"/>
                    <a:pt x="851440" y="134017"/>
                  </a:cubicBezTo>
                  <a:cubicBezTo>
                    <a:pt x="800862" y="138494"/>
                    <a:pt x="750380" y="137065"/>
                    <a:pt x="700088" y="135541"/>
                  </a:cubicBezTo>
                  <a:cubicBezTo>
                    <a:pt x="717899" y="146114"/>
                    <a:pt x="742474" y="147257"/>
                    <a:pt x="765620" y="148019"/>
                  </a:cubicBezTo>
                  <a:cubicBezTo>
                    <a:pt x="818198" y="149638"/>
                    <a:pt x="871061" y="150400"/>
                    <a:pt x="923449" y="152876"/>
                  </a:cubicBezTo>
                  <a:cubicBezTo>
                    <a:pt x="929640" y="153162"/>
                    <a:pt x="964883" y="152495"/>
                    <a:pt x="961835" y="161163"/>
                  </a:cubicBezTo>
                  <a:cubicBezTo>
                    <a:pt x="957263" y="173927"/>
                    <a:pt x="916686" y="162878"/>
                    <a:pt x="908018" y="161830"/>
                  </a:cubicBezTo>
                  <a:cubicBezTo>
                    <a:pt x="888873" y="159639"/>
                    <a:pt x="869156" y="159925"/>
                    <a:pt x="849535" y="159544"/>
                  </a:cubicBezTo>
                  <a:cubicBezTo>
                    <a:pt x="805244" y="158877"/>
                    <a:pt x="761048" y="158115"/>
                    <a:pt x="716756" y="157353"/>
                  </a:cubicBezTo>
                  <a:cubicBezTo>
                    <a:pt x="628269" y="155829"/>
                    <a:pt x="539782" y="154305"/>
                    <a:pt x="451199" y="152876"/>
                  </a:cubicBezTo>
                  <a:cubicBezTo>
                    <a:pt x="303276" y="150495"/>
                    <a:pt x="155258" y="148304"/>
                    <a:pt x="7144" y="146780"/>
                  </a:cubicBezTo>
                  <a:lnTo>
                    <a:pt x="7144" y="114776"/>
                  </a:lnTo>
                  <a:cubicBezTo>
                    <a:pt x="115062" y="105347"/>
                    <a:pt x="-6191" y="119729"/>
                    <a:pt x="105442" y="123254"/>
                  </a:cubicBezTo>
                  <a:cubicBezTo>
                    <a:pt x="322231" y="140399"/>
                    <a:pt x="136779" y="110966"/>
                    <a:pt x="161734" y="105156"/>
                  </a:cubicBezTo>
                  <a:cubicBezTo>
                    <a:pt x="190024" y="103823"/>
                    <a:pt x="331946" y="119539"/>
                    <a:pt x="360236" y="116110"/>
                  </a:cubicBezTo>
                  <a:cubicBezTo>
                    <a:pt x="374333" y="114395"/>
                    <a:pt x="388620" y="112681"/>
                    <a:pt x="402622" y="110014"/>
                  </a:cubicBezTo>
                  <a:cubicBezTo>
                    <a:pt x="422339" y="106204"/>
                    <a:pt x="406337" y="99727"/>
                    <a:pt x="395192" y="99822"/>
                  </a:cubicBezTo>
                  <a:cubicBezTo>
                    <a:pt x="387096" y="99917"/>
                    <a:pt x="378238" y="100584"/>
                    <a:pt x="372142" y="96298"/>
                  </a:cubicBezTo>
                  <a:cubicBezTo>
                    <a:pt x="370046" y="94774"/>
                    <a:pt x="368332" y="92393"/>
                    <a:pt x="369284" y="89916"/>
                  </a:cubicBezTo>
                  <a:cubicBezTo>
                    <a:pt x="370523" y="86582"/>
                    <a:pt x="375380" y="85725"/>
                    <a:pt x="379095" y="85630"/>
                  </a:cubicBezTo>
                  <a:cubicBezTo>
                    <a:pt x="405194" y="84963"/>
                    <a:pt x="431102" y="87440"/>
                    <a:pt x="457200" y="84296"/>
                  </a:cubicBezTo>
                  <a:cubicBezTo>
                    <a:pt x="501777" y="78867"/>
                    <a:pt x="553117" y="75248"/>
                    <a:pt x="596551" y="81915"/>
                  </a:cubicBezTo>
                  <a:cubicBezTo>
                    <a:pt x="638842" y="88392"/>
                    <a:pt x="684562" y="82487"/>
                    <a:pt x="728186" y="85058"/>
                  </a:cubicBezTo>
                  <a:cubicBezTo>
                    <a:pt x="763334" y="87154"/>
                    <a:pt x="797909" y="92107"/>
                    <a:pt x="832390" y="97155"/>
                  </a:cubicBezTo>
                  <a:cubicBezTo>
                    <a:pt x="908685" y="108204"/>
                    <a:pt x="984885" y="119253"/>
                    <a:pt x="1061085" y="130207"/>
                  </a:cubicBezTo>
                  <a:cubicBezTo>
                    <a:pt x="1128522" y="139922"/>
                    <a:pt x="1195483" y="149447"/>
                    <a:pt x="1265491" y="141637"/>
                  </a:cubicBezTo>
                  <a:cubicBezTo>
                    <a:pt x="1153287" y="117729"/>
                    <a:pt x="1039940" y="97250"/>
                    <a:pt x="925544" y="80296"/>
                  </a:cubicBezTo>
                  <a:cubicBezTo>
                    <a:pt x="868394" y="71819"/>
                    <a:pt x="810959" y="64294"/>
                    <a:pt x="753237" y="57531"/>
                  </a:cubicBezTo>
                  <a:cubicBezTo>
                    <a:pt x="725519" y="54293"/>
                    <a:pt x="697802" y="50292"/>
                    <a:pt x="669512" y="49721"/>
                  </a:cubicBezTo>
                  <a:cubicBezTo>
                    <a:pt x="639890" y="49149"/>
                    <a:pt x="610362" y="48292"/>
                    <a:pt x="580835" y="47054"/>
                  </a:cubicBezTo>
                  <a:cubicBezTo>
                    <a:pt x="556070" y="46006"/>
                    <a:pt x="531305" y="44672"/>
                    <a:pt x="506540" y="43244"/>
                  </a:cubicBezTo>
                  <a:cubicBezTo>
                    <a:pt x="487013" y="42101"/>
                    <a:pt x="467487" y="40672"/>
                    <a:pt x="447770" y="42101"/>
                  </a:cubicBezTo>
                  <a:cubicBezTo>
                    <a:pt x="443389" y="42386"/>
                    <a:pt x="439007" y="42767"/>
                    <a:pt x="434816" y="41910"/>
                  </a:cubicBezTo>
                  <a:cubicBezTo>
                    <a:pt x="430721" y="41053"/>
                    <a:pt x="426815" y="38672"/>
                    <a:pt x="425672" y="34957"/>
                  </a:cubicBezTo>
                  <a:cubicBezTo>
                    <a:pt x="425672" y="35052"/>
                    <a:pt x="464344" y="31528"/>
                    <a:pt x="467963" y="31433"/>
                  </a:cubicBezTo>
                  <a:cubicBezTo>
                    <a:pt x="481298" y="31147"/>
                    <a:pt x="494728" y="32099"/>
                    <a:pt x="507968" y="31718"/>
                  </a:cubicBezTo>
                  <a:cubicBezTo>
                    <a:pt x="537591" y="30861"/>
                    <a:pt x="567214" y="31433"/>
                    <a:pt x="596837" y="31433"/>
                  </a:cubicBezTo>
                  <a:cubicBezTo>
                    <a:pt x="656368" y="31337"/>
                    <a:pt x="715899" y="31242"/>
                    <a:pt x="775430" y="31433"/>
                  </a:cubicBezTo>
                  <a:cubicBezTo>
                    <a:pt x="819817" y="31528"/>
                    <a:pt x="1319784" y="101156"/>
                    <a:pt x="1232630" y="40005"/>
                  </a:cubicBezTo>
                  <a:cubicBezTo>
                    <a:pt x="1216628" y="28766"/>
                    <a:pt x="1104995" y="16288"/>
                    <a:pt x="1036511" y="7144"/>
                  </a:cubicBezTo>
                  <a:lnTo>
                    <a:pt x="1316165" y="7144"/>
                  </a:lnTo>
                  <a:cubicBezTo>
                    <a:pt x="1344073" y="9716"/>
                    <a:pt x="1358551" y="28670"/>
                    <a:pt x="1361313" y="51816"/>
                  </a:cubicBezTo>
                  <a:lnTo>
                    <a:pt x="1361313" y="18573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2958059F-5228-4432-AF0E-E6FFCA32E6A7}"/>
                </a:ext>
              </a:extLst>
            </p:cNvPr>
            <p:cNvSpPr/>
            <p:nvPr/>
          </p:nvSpPr>
          <p:spPr>
            <a:xfrm rot="944355">
              <a:off x="8804760" y="-2698525"/>
              <a:ext cx="1362075" cy="133350"/>
            </a:xfrm>
            <a:custGeom>
              <a:avLst/>
              <a:gdLst>
                <a:gd name="connsiteX0" fmla="*/ 606815 w 1362075"/>
                <a:gd name="connsiteY0" fmla="*/ 132969 h 133350"/>
                <a:gd name="connsiteX1" fmla="*/ 596433 w 1362075"/>
                <a:gd name="connsiteY1" fmla="*/ 130016 h 133350"/>
                <a:gd name="connsiteX2" fmla="*/ 912377 w 1362075"/>
                <a:gd name="connsiteY2" fmla="*/ 119825 h 133350"/>
                <a:gd name="connsiteX3" fmla="*/ 964764 w 1362075"/>
                <a:gd name="connsiteY3" fmla="*/ 119825 h 133350"/>
                <a:gd name="connsiteX4" fmla="*/ 968955 w 1362075"/>
                <a:gd name="connsiteY4" fmla="*/ 120110 h 133350"/>
                <a:gd name="connsiteX5" fmla="*/ 1011913 w 1362075"/>
                <a:gd name="connsiteY5" fmla="*/ 125349 h 133350"/>
                <a:gd name="connsiteX6" fmla="*/ 1147263 w 1362075"/>
                <a:gd name="connsiteY6" fmla="*/ 131921 h 133350"/>
                <a:gd name="connsiteX7" fmla="*/ 1144596 w 1362075"/>
                <a:gd name="connsiteY7" fmla="*/ 133159 h 133350"/>
                <a:gd name="connsiteX8" fmla="*/ 1317475 w 1362075"/>
                <a:gd name="connsiteY8" fmla="*/ 132969 h 133350"/>
                <a:gd name="connsiteX9" fmla="*/ 1342240 w 1362075"/>
                <a:gd name="connsiteY9" fmla="*/ 123539 h 133350"/>
                <a:gd name="connsiteX10" fmla="*/ 1317190 w 1362075"/>
                <a:gd name="connsiteY10" fmla="*/ 121634 h 133350"/>
                <a:gd name="connsiteX11" fmla="*/ 1242132 w 1362075"/>
                <a:gd name="connsiteY11" fmla="*/ 112776 h 133350"/>
                <a:gd name="connsiteX12" fmla="*/ 1204985 w 1362075"/>
                <a:gd name="connsiteY12" fmla="*/ 106108 h 133350"/>
                <a:gd name="connsiteX13" fmla="*/ 1353861 w 1362075"/>
                <a:gd name="connsiteY13" fmla="*/ 111062 h 133350"/>
                <a:gd name="connsiteX14" fmla="*/ 1361576 w 1362075"/>
                <a:gd name="connsiteY14" fmla="*/ 86392 h 133350"/>
                <a:gd name="connsiteX15" fmla="*/ 1159741 w 1362075"/>
                <a:gd name="connsiteY15" fmla="*/ 82391 h 133350"/>
                <a:gd name="connsiteX16" fmla="*/ 1035249 w 1362075"/>
                <a:gd name="connsiteY16" fmla="*/ 75533 h 133350"/>
                <a:gd name="connsiteX17" fmla="*/ 916854 w 1362075"/>
                <a:gd name="connsiteY17" fmla="*/ 73628 h 133350"/>
                <a:gd name="connsiteX18" fmla="*/ 821699 w 1362075"/>
                <a:gd name="connsiteY18" fmla="*/ 80296 h 133350"/>
                <a:gd name="connsiteX19" fmla="*/ 612149 w 1362075"/>
                <a:gd name="connsiteY19" fmla="*/ 100584 h 133350"/>
                <a:gd name="connsiteX20" fmla="*/ 427364 w 1362075"/>
                <a:gd name="connsiteY20" fmla="*/ 103251 h 133350"/>
                <a:gd name="connsiteX21" fmla="*/ 740641 w 1362075"/>
                <a:gd name="connsiteY21" fmla="*/ 62770 h 133350"/>
                <a:gd name="connsiteX22" fmla="*/ 898280 w 1362075"/>
                <a:gd name="connsiteY22" fmla="*/ 49340 h 133350"/>
                <a:gd name="connsiteX23" fmla="*/ 974385 w 1362075"/>
                <a:gd name="connsiteY23" fmla="*/ 45625 h 133350"/>
                <a:gd name="connsiteX24" fmla="*/ 1054204 w 1362075"/>
                <a:gd name="connsiteY24" fmla="*/ 46387 h 133350"/>
                <a:gd name="connsiteX25" fmla="*/ 1138500 w 1362075"/>
                <a:gd name="connsiteY25" fmla="*/ 54959 h 133350"/>
                <a:gd name="connsiteX26" fmla="*/ 1361576 w 1362075"/>
                <a:gd name="connsiteY26" fmla="*/ 62484 h 133350"/>
                <a:gd name="connsiteX27" fmla="*/ 1361576 w 1362075"/>
                <a:gd name="connsiteY27" fmla="*/ 41624 h 133350"/>
                <a:gd name="connsiteX28" fmla="*/ 1184506 w 1362075"/>
                <a:gd name="connsiteY28" fmla="*/ 48768 h 133350"/>
                <a:gd name="connsiteX29" fmla="*/ 1121641 w 1362075"/>
                <a:gd name="connsiteY29" fmla="*/ 35814 h 133350"/>
                <a:gd name="connsiteX30" fmla="*/ 1042107 w 1362075"/>
                <a:gd name="connsiteY30" fmla="*/ 32480 h 133350"/>
                <a:gd name="connsiteX31" fmla="*/ 882087 w 1362075"/>
                <a:gd name="connsiteY31" fmla="*/ 26289 h 133350"/>
                <a:gd name="connsiteX32" fmla="*/ 471274 w 1362075"/>
                <a:gd name="connsiteY32" fmla="*/ 17717 h 133350"/>
                <a:gd name="connsiteX33" fmla="*/ 57699 w 1362075"/>
                <a:gd name="connsiteY33" fmla="*/ 7144 h 133350"/>
                <a:gd name="connsiteX34" fmla="*/ 7407 w 1362075"/>
                <a:gd name="connsiteY34" fmla="*/ 11335 h 133350"/>
                <a:gd name="connsiteX35" fmla="*/ 7407 w 1362075"/>
                <a:gd name="connsiteY35" fmla="*/ 32861 h 133350"/>
                <a:gd name="connsiteX36" fmla="*/ 256962 w 1362075"/>
                <a:gd name="connsiteY36" fmla="*/ 44768 h 133350"/>
                <a:gd name="connsiteX37" fmla="*/ 7407 w 1362075"/>
                <a:gd name="connsiteY37" fmla="*/ 68675 h 133350"/>
                <a:gd name="connsiteX38" fmla="*/ 7407 w 1362075"/>
                <a:gd name="connsiteY38" fmla="*/ 82010 h 133350"/>
                <a:gd name="connsiteX39" fmla="*/ 112372 w 1362075"/>
                <a:gd name="connsiteY39" fmla="*/ 133255 h 133350"/>
                <a:gd name="connsiteX40" fmla="*/ 136470 w 1362075"/>
                <a:gd name="connsiteY40" fmla="*/ 133255 h 133350"/>
                <a:gd name="connsiteX41" fmla="*/ 606815 w 1362075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62075" h="133350">
                  <a:moveTo>
                    <a:pt x="606815" y="132969"/>
                  </a:moveTo>
                  <a:cubicBezTo>
                    <a:pt x="603291" y="132112"/>
                    <a:pt x="599862" y="131064"/>
                    <a:pt x="596433" y="130016"/>
                  </a:cubicBezTo>
                  <a:cubicBezTo>
                    <a:pt x="701779" y="126587"/>
                    <a:pt x="807126" y="123158"/>
                    <a:pt x="912377" y="119825"/>
                  </a:cubicBezTo>
                  <a:cubicBezTo>
                    <a:pt x="929808" y="119253"/>
                    <a:pt x="947334" y="118682"/>
                    <a:pt x="964764" y="119825"/>
                  </a:cubicBezTo>
                  <a:cubicBezTo>
                    <a:pt x="966193" y="119920"/>
                    <a:pt x="967527" y="120015"/>
                    <a:pt x="968955" y="120110"/>
                  </a:cubicBezTo>
                  <a:cubicBezTo>
                    <a:pt x="983338" y="121253"/>
                    <a:pt x="997626" y="123539"/>
                    <a:pt x="1011913" y="125349"/>
                  </a:cubicBezTo>
                  <a:cubicBezTo>
                    <a:pt x="1056586" y="130969"/>
                    <a:pt x="1102020" y="131445"/>
                    <a:pt x="1147263" y="131921"/>
                  </a:cubicBezTo>
                  <a:cubicBezTo>
                    <a:pt x="1146406" y="132302"/>
                    <a:pt x="1145454" y="132779"/>
                    <a:pt x="1144596" y="133159"/>
                  </a:cubicBezTo>
                  <a:lnTo>
                    <a:pt x="1317475" y="132969"/>
                  </a:lnTo>
                  <a:cubicBezTo>
                    <a:pt x="1327953" y="131731"/>
                    <a:pt x="1336049" y="128492"/>
                    <a:pt x="1342240" y="123539"/>
                  </a:cubicBezTo>
                  <a:cubicBezTo>
                    <a:pt x="1327381" y="122777"/>
                    <a:pt x="1331953" y="122873"/>
                    <a:pt x="1317190" y="121634"/>
                  </a:cubicBezTo>
                  <a:cubicBezTo>
                    <a:pt x="1292044" y="119539"/>
                    <a:pt x="1266993" y="116681"/>
                    <a:pt x="1242132" y="112776"/>
                  </a:cubicBezTo>
                  <a:cubicBezTo>
                    <a:pt x="1229750" y="110776"/>
                    <a:pt x="1217177" y="108871"/>
                    <a:pt x="1204985" y="106108"/>
                  </a:cubicBezTo>
                  <a:cubicBezTo>
                    <a:pt x="1173743" y="98965"/>
                    <a:pt x="1245466" y="104966"/>
                    <a:pt x="1353861" y="111062"/>
                  </a:cubicBezTo>
                  <a:cubicBezTo>
                    <a:pt x="1358528" y="103632"/>
                    <a:pt x="1361004" y="95345"/>
                    <a:pt x="1361576" y="86392"/>
                  </a:cubicBezTo>
                  <a:cubicBezTo>
                    <a:pt x="1266040" y="86582"/>
                    <a:pt x="1184411" y="86296"/>
                    <a:pt x="1159741" y="82391"/>
                  </a:cubicBezTo>
                  <a:cubicBezTo>
                    <a:pt x="1120594" y="76200"/>
                    <a:pt x="1075064" y="71342"/>
                    <a:pt x="1035249" y="75533"/>
                  </a:cubicBezTo>
                  <a:cubicBezTo>
                    <a:pt x="996483" y="79629"/>
                    <a:pt x="956287" y="72962"/>
                    <a:pt x="916854" y="73628"/>
                  </a:cubicBezTo>
                  <a:cubicBezTo>
                    <a:pt x="885040" y="74200"/>
                    <a:pt x="853417" y="77248"/>
                    <a:pt x="821699" y="80296"/>
                  </a:cubicBezTo>
                  <a:cubicBezTo>
                    <a:pt x="751881" y="87058"/>
                    <a:pt x="681967" y="93821"/>
                    <a:pt x="612149" y="100584"/>
                  </a:cubicBezTo>
                  <a:cubicBezTo>
                    <a:pt x="550427" y="106585"/>
                    <a:pt x="488991" y="112395"/>
                    <a:pt x="427364" y="103251"/>
                  </a:cubicBezTo>
                  <a:cubicBezTo>
                    <a:pt x="531282" y="86773"/>
                    <a:pt x="635771" y="73247"/>
                    <a:pt x="740641" y="62770"/>
                  </a:cubicBezTo>
                  <a:cubicBezTo>
                    <a:pt x="793124" y="57531"/>
                    <a:pt x="845607" y="53054"/>
                    <a:pt x="898280" y="49340"/>
                  </a:cubicBezTo>
                  <a:cubicBezTo>
                    <a:pt x="923616" y="47530"/>
                    <a:pt x="949048" y="45053"/>
                    <a:pt x="974385" y="45625"/>
                  </a:cubicBezTo>
                  <a:cubicBezTo>
                    <a:pt x="1000959" y="46196"/>
                    <a:pt x="1027629" y="46387"/>
                    <a:pt x="1054204" y="46387"/>
                  </a:cubicBezTo>
                  <a:cubicBezTo>
                    <a:pt x="1076588" y="46292"/>
                    <a:pt x="1116117" y="55435"/>
                    <a:pt x="1138500" y="54959"/>
                  </a:cubicBezTo>
                  <a:cubicBezTo>
                    <a:pt x="1173934" y="53531"/>
                    <a:pt x="1263945" y="58007"/>
                    <a:pt x="1361576" y="62484"/>
                  </a:cubicBezTo>
                  <a:lnTo>
                    <a:pt x="1361576" y="41624"/>
                  </a:lnTo>
                  <a:cubicBezTo>
                    <a:pt x="1310617" y="43244"/>
                    <a:pt x="1251943" y="45529"/>
                    <a:pt x="1184506" y="48768"/>
                  </a:cubicBezTo>
                  <a:cubicBezTo>
                    <a:pt x="1172600" y="48006"/>
                    <a:pt x="1133452" y="36576"/>
                    <a:pt x="1121641" y="35814"/>
                  </a:cubicBezTo>
                  <a:cubicBezTo>
                    <a:pt x="1095257" y="34100"/>
                    <a:pt x="1068587" y="33528"/>
                    <a:pt x="1042107" y="32480"/>
                  </a:cubicBezTo>
                  <a:cubicBezTo>
                    <a:pt x="988767" y="30290"/>
                    <a:pt x="935427" y="28194"/>
                    <a:pt x="882087" y="26289"/>
                  </a:cubicBezTo>
                  <a:cubicBezTo>
                    <a:pt x="842273" y="24860"/>
                    <a:pt x="384501" y="66770"/>
                    <a:pt x="471274" y="17717"/>
                  </a:cubicBezTo>
                  <a:cubicBezTo>
                    <a:pt x="515756" y="-7429"/>
                    <a:pt x="1169076" y="22574"/>
                    <a:pt x="57699" y="7144"/>
                  </a:cubicBezTo>
                  <a:lnTo>
                    <a:pt x="7407" y="11335"/>
                  </a:lnTo>
                  <a:lnTo>
                    <a:pt x="7407" y="32861"/>
                  </a:lnTo>
                  <a:cubicBezTo>
                    <a:pt x="105228" y="40862"/>
                    <a:pt x="250961" y="37433"/>
                    <a:pt x="256962" y="44768"/>
                  </a:cubicBezTo>
                  <a:cubicBezTo>
                    <a:pt x="274869" y="66866"/>
                    <a:pt x="93322" y="68580"/>
                    <a:pt x="7407" y="68675"/>
                  </a:cubicBezTo>
                  <a:lnTo>
                    <a:pt x="7407" y="82010"/>
                  </a:lnTo>
                  <a:cubicBezTo>
                    <a:pt x="4073" y="108109"/>
                    <a:pt x="32076" y="126873"/>
                    <a:pt x="112372" y="133255"/>
                  </a:cubicBezTo>
                  <a:lnTo>
                    <a:pt x="136470" y="133255"/>
                  </a:lnTo>
                  <a:lnTo>
                    <a:pt x="606815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76B18C41-BA12-4610-B80D-548CE40152D0}"/>
                </a:ext>
              </a:extLst>
            </p:cNvPr>
            <p:cNvSpPr/>
            <p:nvPr/>
          </p:nvSpPr>
          <p:spPr>
            <a:xfrm rot="944355">
              <a:off x="8865249" y="-2942508"/>
              <a:ext cx="647700" cy="95250"/>
            </a:xfrm>
            <a:custGeom>
              <a:avLst/>
              <a:gdLst>
                <a:gd name="connsiteX0" fmla="*/ 644271 w 647700"/>
                <a:gd name="connsiteY0" fmla="*/ 7239 h 95250"/>
                <a:gd name="connsiteX1" fmla="*/ 632270 w 647700"/>
                <a:gd name="connsiteY1" fmla="*/ 7239 h 95250"/>
                <a:gd name="connsiteX2" fmla="*/ 644271 w 647700"/>
                <a:gd name="connsiteY2" fmla="*/ 7239 h 95250"/>
                <a:gd name="connsiteX3" fmla="*/ 644271 w 647700"/>
                <a:gd name="connsiteY3" fmla="*/ 7239 h 95250"/>
                <a:gd name="connsiteX4" fmla="*/ 517017 w 647700"/>
                <a:gd name="connsiteY4" fmla="*/ 7239 h 95250"/>
                <a:gd name="connsiteX5" fmla="*/ 526161 w 647700"/>
                <a:gd name="connsiteY5" fmla="*/ 14288 h 95250"/>
                <a:gd name="connsiteX6" fmla="*/ 414909 w 647700"/>
                <a:gd name="connsiteY6" fmla="*/ 7239 h 95250"/>
                <a:gd name="connsiteX7" fmla="*/ 517017 w 647700"/>
                <a:gd name="connsiteY7" fmla="*/ 7239 h 95250"/>
                <a:gd name="connsiteX8" fmla="*/ 517017 w 647700"/>
                <a:gd name="connsiteY8" fmla="*/ 7239 h 95250"/>
                <a:gd name="connsiteX9" fmla="*/ 299752 w 647700"/>
                <a:gd name="connsiteY9" fmla="*/ 7144 h 95250"/>
                <a:gd name="connsiteX10" fmla="*/ 285179 w 647700"/>
                <a:gd name="connsiteY10" fmla="*/ 9811 h 95250"/>
                <a:gd name="connsiteX11" fmla="*/ 292608 w 647700"/>
                <a:gd name="connsiteY11" fmla="*/ 19907 h 95250"/>
                <a:gd name="connsiteX12" fmla="*/ 315754 w 647700"/>
                <a:gd name="connsiteY12" fmla="*/ 23336 h 95250"/>
                <a:gd name="connsiteX13" fmla="*/ 318707 w 647700"/>
                <a:gd name="connsiteY13" fmla="*/ 29718 h 95250"/>
                <a:gd name="connsiteX14" fmla="*/ 308896 w 647700"/>
                <a:gd name="connsiteY14" fmla="*/ 34004 h 95250"/>
                <a:gd name="connsiteX15" fmla="*/ 230791 w 647700"/>
                <a:gd name="connsiteY15" fmla="*/ 35528 h 95250"/>
                <a:gd name="connsiteX16" fmla="*/ 91440 w 647700"/>
                <a:gd name="connsiteY16" fmla="*/ 38195 h 95250"/>
                <a:gd name="connsiteX17" fmla="*/ 15526 w 647700"/>
                <a:gd name="connsiteY17" fmla="*/ 35528 h 95250"/>
                <a:gd name="connsiteX18" fmla="*/ 11811 w 647700"/>
                <a:gd name="connsiteY18" fmla="*/ 35623 h 95250"/>
                <a:gd name="connsiteX19" fmla="*/ 55816 w 647700"/>
                <a:gd name="connsiteY19" fmla="*/ 7144 h 95250"/>
                <a:gd name="connsiteX20" fmla="*/ 299752 w 647700"/>
                <a:gd name="connsiteY20" fmla="*/ 7144 h 95250"/>
                <a:gd name="connsiteX21" fmla="*/ 299752 w 647700"/>
                <a:gd name="connsiteY21" fmla="*/ 7144 h 95250"/>
                <a:gd name="connsiteX22" fmla="*/ 7334 w 647700"/>
                <a:gd name="connsiteY22" fmla="*/ 70199 h 95250"/>
                <a:gd name="connsiteX23" fmla="*/ 18574 w 647700"/>
                <a:gd name="connsiteY23" fmla="*/ 70580 h 95250"/>
                <a:gd name="connsiteX24" fmla="*/ 107252 w 647700"/>
                <a:gd name="connsiteY24" fmla="*/ 73152 h 95250"/>
                <a:gd name="connsiteX25" fmla="*/ 181547 w 647700"/>
                <a:gd name="connsiteY25" fmla="*/ 76867 h 95250"/>
                <a:gd name="connsiteX26" fmla="*/ 240316 w 647700"/>
                <a:gd name="connsiteY26" fmla="*/ 77915 h 95250"/>
                <a:gd name="connsiteX27" fmla="*/ 253270 w 647700"/>
                <a:gd name="connsiteY27" fmla="*/ 78010 h 95250"/>
                <a:gd name="connsiteX28" fmla="*/ 262414 w 647700"/>
                <a:gd name="connsiteY28" fmla="*/ 84963 h 95250"/>
                <a:gd name="connsiteX29" fmla="*/ 220123 w 647700"/>
                <a:gd name="connsiteY29" fmla="*/ 88583 h 95250"/>
                <a:gd name="connsiteX30" fmla="*/ 180118 w 647700"/>
                <a:gd name="connsiteY30" fmla="*/ 88392 h 95250"/>
                <a:gd name="connsiteX31" fmla="*/ 91250 w 647700"/>
                <a:gd name="connsiteY31" fmla="*/ 88868 h 95250"/>
                <a:gd name="connsiteX32" fmla="*/ 7144 w 647700"/>
                <a:gd name="connsiteY32" fmla="*/ 89154 h 95250"/>
                <a:gd name="connsiteX33" fmla="*/ 7144 w 647700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47700" h="95250">
                  <a:moveTo>
                    <a:pt x="644271" y="7239"/>
                  </a:moveTo>
                  <a:cubicBezTo>
                    <a:pt x="636842" y="7715"/>
                    <a:pt x="633508" y="7620"/>
                    <a:pt x="632270" y="7239"/>
                  </a:cubicBezTo>
                  <a:lnTo>
                    <a:pt x="644271" y="7239"/>
                  </a:lnTo>
                  <a:lnTo>
                    <a:pt x="644271" y="7239"/>
                  </a:lnTo>
                  <a:close/>
                  <a:moveTo>
                    <a:pt x="517017" y="7239"/>
                  </a:moveTo>
                  <a:cubicBezTo>
                    <a:pt x="526352" y="10287"/>
                    <a:pt x="531971" y="12859"/>
                    <a:pt x="526161" y="14288"/>
                  </a:cubicBezTo>
                  <a:cubicBezTo>
                    <a:pt x="510731" y="15050"/>
                    <a:pt x="461201" y="10763"/>
                    <a:pt x="414909" y="7239"/>
                  </a:cubicBezTo>
                  <a:lnTo>
                    <a:pt x="517017" y="7239"/>
                  </a:lnTo>
                  <a:lnTo>
                    <a:pt x="517017" y="7239"/>
                  </a:lnTo>
                  <a:close/>
                  <a:moveTo>
                    <a:pt x="299752" y="7144"/>
                  </a:moveTo>
                  <a:cubicBezTo>
                    <a:pt x="294704" y="7906"/>
                    <a:pt x="290132" y="8858"/>
                    <a:pt x="285179" y="9811"/>
                  </a:cubicBezTo>
                  <a:cubicBezTo>
                    <a:pt x="265462" y="13621"/>
                    <a:pt x="281559" y="20098"/>
                    <a:pt x="292608" y="19907"/>
                  </a:cubicBezTo>
                  <a:cubicBezTo>
                    <a:pt x="300704" y="19717"/>
                    <a:pt x="309563" y="19145"/>
                    <a:pt x="315754" y="23336"/>
                  </a:cubicBezTo>
                  <a:cubicBezTo>
                    <a:pt x="317849" y="24765"/>
                    <a:pt x="319564" y="27242"/>
                    <a:pt x="318707" y="29718"/>
                  </a:cubicBezTo>
                  <a:cubicBezTo>
                    <a:pt x="317468" y="33147"/>
                    <a:pt x="312611" y="33909"/>
                    <a:pt x="308896" y="34004"/>
                  </a:cubicBezTo>
                  <a:cubicBezTo>
                    <a:pt x="282797" y="34766"/>
                    <a:pt x="256889" y="32290"/>
                    <a:pt x="230791" y="35528"/>
                  </a:cubicBezTo>
                  <a:cubicBezTo>
                    <a:pt x="186214" y="41053"/>
                    <a:pt x="134874" y="44767"/>
                    <a:pt x="91440" y="38195"/>
                  </a:cubicBezTo>
                  <a:cubicBezTo>
                    <a:pt x="66961" y="34481"/>
                    <a:pt x="41243" y="34957"/>
                    <a:pt x="15526" y="35528"/>
                  </a:cubicBezTo>
                  <a:cubicBezTo>
                    <a:pt x="14288" y="35528"/>
                    <a:pt x="11335" y="36767"/>
                    <a:pt x="11811" y="35623"/>
                  </a:cubicBezTo>
                  <a:cubicBezTo>
                    <a:pt x="19336" y="19526"/>
                    <a:pt x="31909" y="8096"/>
                    <a:pt x="55816" y="7144"/>
                  </a:cubicBezTo>
                  <a:lnTo>
                    <a:pt x="299752" y="7144"/>
                  </a:lnTo>
                  <a:lnTo>
                    <a:pt x="299752" y="7144"/>
                  </a:lnTo>
                  <a:close/>
                  <a:moveTo>
                    <a:pt x="7334" y="70199"/>
                  </a:moveTo>
                  <a:cubicBezTo>
                    <a:pt x="11049" y="70390"/>
                    <a:pt x="14859" y="70485"/>
                    <a:pt x="18574" y="70580"/>
                  </a:cubicBezTo>
                  <a:cubicBezTo>
                    <a:pt x="48197" y="71056"/>
                    <a:pt x="77724" y="71914"/>
                    <a:pt x="107252" y="73152"/>
                  </a:cubicBezTo>
                  <a:cubicBezTo>
                    <a:pt x="132017" y="74200"/>
                    <a:pt x="156877" y="75438"/>
                    <a:pt x="181547" y="76867"/>
                  </a:cubicBezTo>
                  <a:cubicBezTo>
                    <a:pt x="201073" y="78010"/>
                    <a:pt x="220599" y="79343"/>
                    <a:pt x="240316" y="77915"/>
                  </a:cubicBezTo>
                  <a:cubicBezTo>
                    <a:pt x="244697" y="77629"/>
                    <a:pt x="249079" y="77152"/>
                    <a:pt x="253270" y="78010"/>
                  </a:cubicBezTo>
                  <a:cubicBezTo>
                    <a:pt x="257366" y="78772"/>
                    <a:pt x="261271" y="81248"/>
                    <a:pt x="262414" y="84963"/>
                  </a:cubicBezTo>
                  <a:cubicBezTo>
                    <a:pt x="262414" y="84868"/>
                    <a:pt x="223838" y="88487"/>
                    <a:pt x="220123" y="88583"/>
                  </a:cubicBezTo>
                  <a:cubicBezTo>
                    <a:pt x="206788" y="88963"/>
                    <a:pt x="193358" y="88011"/>
                    <a:pt x="180118" y="88392"/>
                  </a:cubicBezTo>
                  <a:cubicBezTo>
                    <a:pt x="150495" y="89344"/>
                    <a:pt x="120872" y="88773"/>
                    <a:pt x="91250" y="88868"/>
                  </a:cubicBezTo>
                  <a:cubicBezTo>
                    <a:pt x="63246" y="88963"/>
                    <a:pt x="3524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3055461-F3E9-455C-A64A-9C97865DEAF2}"/>
                </a:ext>
              </a:extLst>
            </p:cNvPr>
            <p:cNvSpPr/>
            <p:nvPr/>
          </p:nvSpPr>
          <p:spPr>
            <a:xfrm rot="944355">
              <a:off x="9624129" y="-3527752"/>
              <a:ext cx="200025" cy="66675"/>
            </a:xfrm>
            <a:custGeom>
              <a:avLst/>
              <a:gdLst>
                <a:gd name="connsiteX0" fmla="*/ 197620 w 200025"/>
                <a:gd name="connsiteY0" fmla="*/ 8766 h 66675"/>
                <a:gd name="connsiteX1" fmla="*/ 152662 w 200025"/>
                <a:gd name="connsiteY1" fmla="*/ 37436 h 66675"/>
                <a:gd name="connsiteX2" fmla="*/ 50269 w 200025"/>
                <a:gd name="connsiteY2" fmla="*/ 38389 h 66675"/>
                <a:gd name="connsiteX3" fmla="*/ 52174 w 200025"/>
                <a:gd name="connsiteY3" fmla="*/ 63916 h 66675"/>
                <a:gd name="connsiteX4" fmla="*/ 7216 w 200025"/>
                <a:gd name="connsiteY4" fmla="*/ 44485 h 66675"/>
                <a:gd name="connsiteX5" fmla="*/ 24932 w 200025"/>
                <a:gd name="connsiteY5" fmla="*/ 36960 h 66675"/>
                <a:gd name="connsiteX6" fmla="*/ 45316 w 200025"/>
                <a:gd name="connsiteY6" fmla="*/ 26006 h 66675"/>
                <a:gd name="connsiteX7" fmla="*/ 145900 w 200025"/>
                <a:gd name="connsiteY7" fmla="*/ 10385 h 66675"/>
                <a:gd name="connsiteX8" fmla="*/ 197620 w 200025"/>
                <a:gd name="connsiteY8" fmla="*/ 876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66675">
                  <a:moveTo>
                    <a:pt x="197620" y="8766"/>
                  </a:moveTo>
                  <a:cubicBezTo>
                    <a:pt x="201049" y="11719"/>
                    <a:pt x="212289" y="29150"/>
                    <a:pt x="152662" y="37436"/>
                  </a:cubicBezTo>
                  <a:cubicBezTo>
                    <a:pt x="84749" y="46961"/>
                    <a:pt x="62175" y="32483"/>
                    <a:pt x="50269" y="38389"/>
                  </a:cubicBezTo>
                  <a:cubicBezTo>
                    <a:pt x="20074" y="53438"/>
                    <a:pt x="76272" y="59439"/>
                    <a:pt x="52174" y="63916"/>
                  </a:cubicBezTo>
                  <a:cubicBezTo>
                    <a:pt x="25789" y="68774"/>
                    <a:pt x="5787" y="59820"/>
                    <a:pt x="7216" y="44485"/>
                  </a:cubicBezTo>
                  <a:cubicBezTo>
                    <a:pt x="7597" y="40770"/>
                    <a:pt x="16455" y="40865"/>
                    <a:pt x="24932" y="36960"/>
                  </a:cubicBezTo>
                  <a:cubicBezTo>
                    <a:pt x="29981" y="34674"/>
                    <a:pt x="39791" y="28959"/>
                    <a:pt x="45316" y="26006"/>
                  </a:cubicBezTo>
                  <a:cubicBezTo>
                    <a:pt x="92179" y="1241"/>
                    <a:pt x="88274" y="32960"/>
                    <a:pt x="145900" y="10385"/>
                  </a:cubicBezTo>
                  <a:cubicBezTo>
                    <a:pt x="156472" y="6385"/>
                    <a:pt x="194858" y="6385"/>
                    <a:pt x="197620" y="8766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68200F0C-D2F7-4129-82B0-09CF22C1BFF4}"/>
                </a:ext>
              </a:extLst>
            </p:cNvPr>
            <p:cNvSpPr/>
            <p:nvPr/>
          </p:nvSpPr>
          <p:spPr>
            <a:xfrm rot="944355">
              <a:off x="9631223" y="-3567648"/>
              <a:ext cx="200025" cy="95250"/>
            </a:xfrm>
            <a:custGeom>
              <a:avLst/>
              <a:gdLst>
                <a:gd name="connsiteX0" fmla="*/ 7144 w 200025"/>
                <a:gd name="connsiteY0" fmla="*/ 87155 h 95250"/>
                <a:gd name="connsiteX1" fmla="*/ 90773 w 200025"/>
                <a:gd name="connsiteY1" fmla="*/ 29052 h 95250"/>
                <a:gd name="connsiteX2" fmla="*/ 168974 w 200025"/>
                <a:gd name="connsiteY2" fmla="*/ 9907 h 95250"/>
                <a:gd name="connsiteX3" fmla="*/ 196977 w 200025"/>
                <a:gd name="connsiteY3" fmla="*/ 69724 h 95250"/>
                <a:gd name="connsiteX4" fmla="*/ 164211 w 200025"/>
                <a:gd name="connsiteY4" fmla="*/ 76392 h 95250"/>
                <a:gd name="connsiteX5" fmla="*/ 27242 w 200025"/>
                <a:gd name="connsiteY5" fmla="*/ 91632 h 95250"/>
                <a:gd name="connsiteX6" fmla="*/ 7144 w 200025"/>
                <a:gd name="connsiteY6" fmla="*/ 8715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95250">
                  <a:moveTo>
                    <a:pt x="7144" y="87155"/>
                  </a:moveTo>
                  <a:cubicBezTo>
                    <a:pt x="8382" y="55437"/>
                    <a:pt x="30766" y="34101"/>
                    <a:pt x="90773" y="29052"/>
                  </a:cubicBezTo>
                  <a:cubicBezTo>
                    <a:pt x="127445" y="26004"/>
                    <a:pt x="128397" y="-1523"/>
                    <a:pt x="168974" y="9907"/>
                  </a:cubicBezTo>
                  <a:cubicBezTo>
                    <a:pt x="208883" y="21147"/>
                    <a:pt x="200597" y="53722"/>
                    <a:pt x="196977" y="69724"/>
                  </a:cubicBezTo>
                  <a:cubicBezTo>
                    <a:pt x="196882" y="70010"/>
                    <a:pt x="190214" y="89536"/>
                    <a:pt x="164211" y="76392"/>
                  </a:cubicBezTo>
                  <a:cubicBezTo>
                    <a:pt x="133255" y="60771"/>
                    <a:pt x="37338" y="60199"/>
                    <a:pt x="27242" y="91632"/>
                  </a:cubicBezTo>
                  <a:cubicBezTo>
                    <a:pt x="23813" y="102585"/>
                    <a:pt x="7144" y="88584"/>
                    <a:pt x="7144" y="8715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52E96EB5-1E1A-4600-B958-0F9BC9649996}"/>
                </a:ext>
              </a:extLst>
            </p:cNvPr>
            <p:cNvSpPr/>
            <p:nvPr/>
          </p:nvSpPr>
          <p:spPr>
            <a:xfrm rot="944355">
              <a:off x="8978152" y="-3520025"/>
              <a:ext cx="1428750" cy="238125"/>
            </a:xfrm>
            <a:custGeom>
              <a:avLst/>
              <a:gdLst>
                <a:gd name="connsiteX0" fmla="*/ 58205 w 1428750"/>
                <a:gd name="connsiteY0" fmla="*/ 221615 h 238125"/>
                <a:gd name="connsiteX1" fmla="*/ 127071 w 1428750"/>
                <a:gd name="connsiteY1" fmla="*/ 204756 h 238125"/>
                <a:gd name="connsiteX2" fmla="*/ 259468 w 1428750"/>
                <a:gd name="connsiteY2" fmla="*/ 172847 h 238125"/>
                <a:gd name="connsiteX3" fmla="*/ 375292 w 1428750"/>
                <a:gd name="connsiteY3" fmla="*/ 174180 h 238125"/>
                <a:gd name="connsiteX4" fmla="*/ 609226 w 1428750"/>
                <a:gd name="connsiteY4" fmla="*/ 184467 h 238125"/>
                <a:gd name="connsiteX5" fmla="*/ 681140 w 1428750"/>
                <a:gd name="connsiteY5" fmla="*/ 164179 h 238125"/>
                <a:gd name="connsiteX6" fmla="*/ 789344 w 1428750"/>
                <a:gd name="connsiteY6" fmla="*/ 174847 h 238125"/>
                <a:gd name="connsiteX7" fmla="*/ 955460 w 1428750"/>
                <a:gd name="connsiteY7" fmla="*/ 222567 h 238125"/>
                <a:gd name="connsiteX8" fmla="*/ 1294931 w 1428750"/>
                <a:gd name="connsiteY8" fmla="*/ 200564 h 238125"/>
                <a:gd name="connsiteX9" fmla="*/ 1332745 w 1428750"/>
                <a:gd name="connsiteY9" fmla="*/ 83502 h 238125"/>
                <a:gd name="connsiteX10" fmla="*/ 942030 w 1428750"/>
                <a:gd name="connsiteY10" fmla="*/ 103790 h 238125"/>
                <a:gd name="connsiteX11" fmla="*/ 540265 w 1428750"/>
                <a:gd name="connsiteY11" fmla="*/ 19780 h 238125"/>
                <a:gd name="connsiteX12" fmla="*/ 296140 w 1428750"/>
                <a:gd name="connsiteY12" fmla="*/ 71787 h 238125"/>
                <a:gd name="connsiteX13" fmla="*/ 100020 w 1428750"/>
                <a:gd name="connsiteY13" fmla="*/ 105410 h 238125"/>
                <a:gd name="connsiteX14" fmla="*/ 58205 w 1428750"/>
                <a:gd name="connsiteY14" fmla="*/ 22161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0" h="238125">
                  <a:moveTo>
                    <a:pt x="58205" y="221615"/>
                  </a:moveTo>
                  <a:cubicBezTo>
                    <a:pt x="94305" y="232378"/>
                    <a:pt x="104497" y="141128"/>
                    <a:pt x="127071" y="204756"/>
                  </a:cubicBezTo>
                  <a:cubicBezTo>
                    <a:pt x="140501" y="242665"/>
                    <a:pt x="207748" y="177800"/>
                    <a:pt x="259468" y="172847"/>
                  </a:cubicBezTo>
                  <a:cubicBezTo>
                    <a:pt x="325096" y="166560"/>
                    <a:pt x="336145" y="125412"/>
                    <a:pt x="375292" y="174180"/>
                  </a:cubicBezTo>
                  <a:cubicBezTo>
                    <a:pt x="405201" y="211328"/>
                    <a:pt x="580175" y="128174"/>
                    <a:pt x="609226" y="184467"/>
                  </a:cubicBezTo>
                  <a:cubicBezTo>
                    <a:pt x="617704" y="200945"/>
                    <a:pt x="661042" y="211709"/>
                    <a:pt x="681140" y="164179"/>
                  </a:cubicBezTo>
                  <a:cubicBezTo>
                    <a:pt x="707334" y="102076"/>
                    <a:pt x="764389" y="174657"/>
                    <a:pt x="789344" y="174847"/>
                  </a:cubicBezTo>
                  <a:cubicBezTo>
                    <a:pt x="861163" y="175418"/>
                    <a:pt x="821443" y="141319"/>
                    <a:pt x="955460" y="222567"/>
                  </a:cubicBezTo>
                  <a:cubicBezTo>
                    <a:pt x="1043852" y="276098"/>
                    <a:pt x="1180536" y="128460"/>
                    <a:pt x="1294931" y="200564"/>
                  </a:cubicBezTo>
                  <a:cubicBezTo>
                    <a:pt x="1382275" y="255619"/>
                    <a:pt x="1510577" y="90360"/>
                    <a:pt x="1332745" y="83502"/>
                  </a:cubicBezTo>
                  <a:cubicBezTo>
                    <a:pt x="1193490" y="78073"/>
                    <a:pt x="1081476" y="155988"/>
                    <a:pt x="942030" y="103790"/>
                  </a:cubicBezTo>
                  <a:cubicBezTo>
                    <a:pt x="632944" y="-11748"/>
                    <a:pt x="684188" y="101504"/>
                    <a:pt x="540265" y="19780"/>
                  </a:cubicBezTo>
                  <a:cubicBezTo>
                    <a:pt x="447397" y="-32989"/>
                    <a:pt x="431585" y="98266"/>
                    <a:pt x="296140" y="71787"/>
                  </a:cubicBezTo>
                  <a:cubicBezTo>
                    <a:pt x="259278" y="64547"/>
                    <a:pt x="100020" y="51403"/>
                    <a:pt x="100020" y="105410"/>
                  </a:cubicBezTo>
                  <a:cubicBezTo>
                    <a:pt x="99829" y="117030"/>
                    <a:pt x="-77336" y="181134"/>
                    <a:pt x="58205" y="221615"/>
                  </a:cubicBezTo>
                  <a:close/>
                </a:path>
              </a:pathLst>
            </a:custGeom>
            <a:solidFill>
              <a:srgbClr val="DF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2D9505B-99E0-40FD-890A-3E5B9AE0317D}"/>
                </a:ext>
              </a:extLst>
            </p:cNvPr>
            <p:cNvSpPr/>
            <p:nvPr/>
          </p:nvSpPr>
          <p:spPr>
            <a:xfrm rot="944355">
              <a:off x="9400308" y="-3527350"/>
              <a:ext cx="390525" cy="104775"/>
            </a:xfrm>
            <a:custGeom>
              <a:avLst/>
              <a:gdLst>
                <a:gd name="connsiteX0" fmla="*/ 95209 w 390525"/>
                <a:gd name="connsiteY0" fmla="*/ 20127 h 104775"/>
                <a:gd name="connsiteX1" fmla="*/ 52441 w 390525"/>
                <a:gd name="connsiteY1" fmla="*/ 80516 h 104775"/>
                <a:gd name="connsiteX2" fmla="*/ 172266 w 390525"/>
                <a:gd name="connsiteY2" fmla="*/ 69562 h 104775"/>
                <a:gd name="connsiteX3" fmla="*/ 384292 w 390525"/>
                <a:gd name="connsiteY3" fmla="*/ 95184 h 104775"/>
                <a:gd name="connsiteX4" fmla="*/ 266659 w 390525"/>
                <a:gd name="connsiteY4" fmla="*/ 50226 h 104775"/>
                <a:gd name="connsiteX5" fmla="*/ 136261 w 390525"/>
                <a:gd name="connsiteY5" fmla="*/ 14889 h 104775"/>
                <a:gd name="connsiteX6" fmla="*/ 95209 w 390525"/>
                <a:gd name="connsiteY6" fmla="*/ 2012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525" h="104775">
                  <a:moveTo>
                    <a:pt x="95209" y="20127"/>
                  </a:moveTo>
                  <a:cubicBezTo>
                    <a:pt x="82636" y="19080"/>
                    <a:pt x="-65478" y="49845"/>
                    <a:pt x="52441" y="80516"/>
                  </a:cubicBezTo>
                  <a:cubicBezTo>
                    <a:pt x="88446" y="89850"/>
                    <a:pt x="137690" y="81087"/>
                    <a:pt x="172266" y="69562"/>
                  </a:cubicBezTo>
                  <a:cubicBezTo>
                    <a:pt x="247228" y="44702"/>
                    <a:pt x="356765" y="113282"/>
                    <a:pt x="384292" y="95184"/>
                  </a:cubicBezTo>
                  <a:cubicBezTo>
                    <a:pt x="380482" y="69276"/>
                    <a:pt x="289709" y="59466"/>
                    <a:pt x="266659" y="50226"/>
                  </a:cubicBezTo>
                  <a:cubicBezTo>
                    <a:pt x="222939" y="32605"/>
                    <a:pt x="176076" y="39844"/>
                    <a:pt x="136261" y="14889"/>
                  </a:cubicBezTo>
                  <a:cubicBezTo>
                    <a:pt x="103876" y="-5495"/>
                    <a:pt x="103972" y="20889"/>
                    <a:pt x="95209" y="201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709DB61A-4BEB-45F5-88BA-0A94ED3872EC}"/>
                </a:ext>
              </a:extLst>
            </p:cNvPr>
            <p:cNvSpPr/>
            <p:nvPr/>
          </p:nvSpPr>
          <p:spPr>
            <a:xfrm rot="944355">
              <a:off x="9643048" y="-3301018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3" y="7144"/>
                    <a:pt x="7144" y="16478"/>
                    <a:pt x="7144" y="27908"/>
                  </a:cubicBezTo>
                  <a:cubicBezTo>
                    <a:pt x="7144" y="39338"/>
                    <a:pt x="16573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1C5B3CC-234F-4A3C-9BC5-BEE88362FCFF}"/>
                </a:ext>
              </a:extLst>
            </p:cNvPr>
            <p:cNvSpPr/>
            <p:nvPr/>
          </p:nvSpPr>
          <p:spPr>
            <a:xfrm rot="944355">
              <a:off x="9652822" y="-329132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A8454992-69AA-40E5-A6D3-4A20947D12D1}"/>
                </a:ext>
              </a:extLst>
            </p:cNvPr>
            <p:cNvSpPr/>
            <p:nvPr/>
          </p:nvSpPr>
          <p:spPr>
            <a:xfrm rot="944355">
              <a:off x="9562841" y="-3011502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E9889A97-5B34-416B-AD9C-69EFD5FEC6FB}"/>
                </a:ext>
              </a:extLst>
            </p:cNvPr>
            <p:cNvSpPr/>
            <p:nvPr/>
          </p:nvSpPr>
          <p:spPr>
            <a:xfrm rot="944355">
              <a:off x="9572614" y="-3001808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807AF965-9874-419B-9436-DE236BF612CA}"/>
                </a:ext>
              </a:extLst>
            </p:cNvPr>
            <p:cNvSpPr/>
            <p:nvPr/>
          </p:nvSpPr>
          <p:spPr>
            <a:xfrm rot="944355">
              <a:off x="9484708" y="-2734265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5E2E4C4A-9F2A-4747-BFFB-7333EE5DC751}"/>
                </a:ext>
              </a:extLst>
            </p:cNvPr>
            <p:cNvSpPr/>
            <p:nvPr/>
          </p:nvSpPr>
          <p:spPr>
            <a:xfrm rot="944355">
              <a:off x="9494481" y="-2724571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83C93BB9-8ECF-481F-9FD3-712D40E8D878}"/>
                </a:ext>
              </a:extLst>
            </p:cNvPr>
            <p:cNvSpPr/>
            <p:nvPr/>
          </p:nvSpPr>
          <p:spPr>
            <a:xfrm rot="944355">
              <a:off x="8877974" y="-2937588"/>
              <a:ext cx="1362075" cy="95250"/>
            </a:xfrm>
            <a:custGeom>
              <a:avLst/>
              <a:gdLst>
                <a:gd name="connsiteX0" fmla="*/ 7144 w 1362075"/>
                <a:gd name="connsiteY0" fmla="*/ 7215 h 95250"/>
                <a:gd name="connsiteX1" fmla="*/ 162116 w 1362075"/>
                <a:gd name="connsiteY1" fmla="*/ 7215 h 95250"/>
                <a:gd name="connsiteX2" fmla="*/ 292703 w 1362075"/>
                <a:gd name="connsiteY2" fmla="*/ 9215 h 95250"/>
                <a:gd name="connsiteX3" fmla="*/ 339376 w 1362075"/>
                <a:gd name="connsiteY3" fmla="*/ 13406 h 95250"/>
                <a:gd name="connsiteX4" fmla="*/ 220790 w 1362075"/>
                <a:gd name="connsiteY4" fmla="*/ 15121 h 95250"/>
                <a:gd name="connsiteX5" fmla="*/ 74486 w 1362075"/>
                <a:gd name="connsiteY5" fmla="*/ 20264 h 95250"/>
                <a:gd name="connsiteX6" fmla="*/ 545497 w 1362075"/>
                <a:gd name="connsiteY6" fmla="*/ 32552 h 95250"/>
                <a:gd name="connsiteX7" fmla="*/ 624078 w 1362075"/>
                <a:gd name="connsiteY7" fmla="*/ 33695 h 95250"/>
                <a:gd name="connsiteX8" fmla="*/ 630365 w 1362075"/>
                <a:gd name="connsiteY8" fmla="*/ 33599 h 95250"/>
                <a:gd name="connsiteX9" fmla="*/ 696087 w 1362075"/>
                <a:gd name="connsiteY9" fmla="*/ 31599 h 95250"/>
                <a:gd name="connsiteX10" fmla="*/ 900684 w 1362075"/>
                <a:gd name="connsiteY10" fmla="*/ 30932 h 95250"/>
                <a:gd name="connsiteX11" fmla="*/ 812102 w 1362075"/>
                <a:gd name="connsiteY11" fmla="*/ 25122 h 95250"/>
                <a:gd name="connsiteX12" fmla="*/ 598742 w 1362075"/>
                <a:gd name="connsiteY12" fmla="*/ 22836 h 95250"/>
                <a:gd name="connsiteX13" fmla="*/ 546830 w 1362075"/>
                <a:gd name="connsiteY13" fmla="*/ 18931 h 95250"/>
                <a:gd name="connsiteX14" fmla="*/ 619506 w 1362075"/>
                <a:gd name="connsiteY14" fmla="*/ 18645 h 95250"/>
                <a:gd name="connsiteX15" fmla="*/ 698564 w 1362075"/>
                <a:gd name="connsiteY15" fmla="*/ 19693 h 95250"/>
                <a:gd name="connsiteX16" fmla="*/ 878015 w 1362075"/>
                <a:gd name="connsiteY16" fmla="*/ 20741 h 95250"/>
                <a:gd name="connsiteX17" fmla="*/ 1236917 w 1362075"/>
                <a:gd name="connsiteY17" fmla="*/ 22836 h 95250"/>
                <a:gd name="connsiteX18" fmla="*/ 1361027 w 1362075"/>
                <a:gd name="connsiteY18" fmla="*/ 23503 h 95250"/>
                <a:gd name="connsiteX19" fmla="*/ 1361027 w 1362075"/>
                <a:gd name="connsiteY19" fmla="*/ 39981 h 95250"/>
                <a:gd name="connsiteX20" fmla="*/ 1359884 w 1362075"/>
                <a:gd name="connsiteY20" fmla="*/ 39981 h 95250"/>
                <a:gd name="connsiteX21" fmla="*/ 1302544 w 1362075"/>
                <a:gd name="connsiteY21" fmla="*/ 42839 h 95250"/>
                <a:gd name="connsiteX22" fmla="*/ 1312545 w 1362075"/>
                <a:gd name="connsiteY22" fmla="*/ 47601 h 95250"/>
                <a:gd name="connsiteX23" fmla="*/ 1343787 w 1362075"/>
                <a:gd name="connsiteY23" fmla="*/ 49220 h 95250"/>
                <a:gd name="connsiteX24" fmla="*/ 1347692 w 1362075"/>
                <a:gd name="connsiteY24" fmla="*/ 52173 h 95250"/>
                <a:gd name="connsiteX25" fmla="*/ 1334357 w 1362075"/>
                <a:gd name="connsiteY25" fmla="*/ 54173 h 95250"/>
                <a:gd name="connsiteX26" fmla="*/ 1228820 w 1362075"/>
                <a:gd name="connsiteY26" fmla="*/ 54840 h 95250"/>
                <a:gd name="connsiteX27" fmla="*/ 1040511 w 1362075"/>
                <a:gd name="connsiteY27" fmla="*/ 55983 h 95250"/>
                <a:gd name="connsiteX28" fmla="*/ 862584 w 1362075"/>
                <a:gd name="connsiteY28" fmla="*/ 54554 h 95250"/>
                <a:gd name="connsiteX29" fmla="*/ 721709 w 1362075"/>
                <a:gd name="connsiteY29" fmla="*/ 48839 h 95250"/>
                <a:gd name="connsiteX30" fmla="*/ 412623 w 1362075"/>
                <a:gd name="connsiteY30" fmla="*/ 33314 h 95250"/>
                <a:gd name="connsiteX31" fmla="*/ 136398 w 1362075"/>
                <a:gd name="connsiteY31" fmla="*/ 27980 h 95250"/>
                <a:gd name="connsiteX32" fmla="*/ 595884 w 1362075"/>
                <a:gd name="connsiteY32" fmla="*/ 56840 h 95250"/>
                <a:gd name="connsiteX33" fmla="*/ 828770 w 1362075"/>
                <a:gd name="connsiteY33" fmla="*/ 67508 h 95250"/>
                <a:gd name="connsiteX34" fmla="*/ 941832 w 1362075"/>
                <a:gd name="connsiteY34" fmla="*/ 71128 h 95250"/>
                <a:gd name="connsiteX35" fmla="*/ 1061657 w 1362075"/>
                <a:gd name="connsiteY35" fmla="*/ 72366 h 95250"/>
                <a:gd name="connsiteX36" fmla="*/ 1162050 w 1362075"/>
                <a:gd name="connsiteY36" fmla="*/ 74176 h 95250"/>
                <a:gd name="connsiteX37" fmla="*/ 1241489 w 1362075"/>
                <a:gd name="connsiteY37" fmla="*/ 74747 h 95250"/>
                <a:gd name="connsiteX38" fmla="*/ 1259015 w 1362075"/>
                <a:gd name="connsiteY38" fmla="*/ 74843 h 95250"/>
                <a:gd name="connsiteX39" fmla="*/ 1271302 w 1362075"/>
                <a:gd name="connsiteY39" fmla="*/ 78081 h 95250"/>
                <a:gd name="connsiteX40" fmla="*/ 1214152 w 1362075"/>
                <a:gd name="connsiteY40" fmla="*/ 79700 h 95250"/>
                <a:gd name="connsiteX41" fmla="*/ 1160145 w 1362075"/>
                <a:gd name="connsiteY41" fmla="*/ 79605 h 95250"/>
                <a:gd name="connsiteX42" fmla="*/ 1040035 w 1362075"/>
                <a:gd name="connsiteY42" fmla="*/ 79700 h 95250"/>
                <a:gd name="connsiteX43" fmla="*/ 798671 w 1362075"/>
                <a:gd name="connsiteY43" fmla="*/ 79700 h 95250"/>
                <a:gd name="connsiteX44" fmla="*/ 180785 w 1362075"/>
                <a:gd name="connsiteY44" fmla="*/ 75700 h 95250"/>
                <a:gd name="connsiteX45" fmla="*/ 445865 w 1362075"/>
                <a:gd name="connsiteY45" fmla="*/ 91130 h 95250"/>
                <a:gd name="connsiteX46" fmla="*/ 68199 w 1362075"/>
                <a:gd name="connsiteY46" fmla="*/ 91130 h 95250"/>
                <a:gd name="connsiteX47" fmla="*/ 7525 w 1362075"/>
                <a:gd name="connsiteY47" fmla="*/ 61508 h 95250"/>
                <a:gd name="connsiteX48" fmla="*/ 7144 w 1362075"/>
                <a:gd name="connsiteY48" fmla="*/ 72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62075" h="95250">
                  <a:moveTo>
                    <a:pt x="7144" y="7215"/>
                  </a:moveTo>
                  <a:cubicBezTo>
                    <a:pt x="57055" y="7120"/>
                    <a:pt x="108204" y="7120"/>
                    <a:pt x="162116" y="7215"/>
                  </a:cubicBezTo>
                  <a:cubicBezTo>
                    <a:pt x="206026" y="7215"/>
                    <a:pt x="249079" y="8644"/>
                    <a:pt x="292703" y="9215"/>
                  </a:cubicBezTo>
                  <a:cubicBezTo>
                    <a:pt x="305943" y="9406"/>
                    <a:pt x="356807" y="7215"/>
                    <a:pt x="339376" y="13406"/>
                  </a:cubicBezTo>
                  <a:cubicBezTo>
                    <a:pt x="319373" y="20455"/>
                    <a:pt x="246697" y="15121"/>
                    <a:pt x="220790" y="15121"/>
                  </a:cubicBezTo>
                  <a:cubicBezTo>
                    <a:pt x="172022" y="15121"/>
                    <a:pt x="122206" y="15692"/>
                    <a:pt x="74486" y="20264"/>
                  </a:cubicBezTo>
                  <a:cubicBezTo>
                    <a:pt x="231553" y="24360"/>
                    <a:pt x="388525" y="28456"/>
                    <a:pt x="545497" y="32552"/>
                  </a:cubicBezTo>
                  <a:cubicBezTo>
                    <a:pt x="571500" y="33218"/>
                    <a:pt x="597694" y="33885"/>
                    <a:pt x="624078" y="33695"/>
                  </a:cubicBezTo>
                  <a:cubicBezTo>
                    <a:pt x="626174" y="33695"/>
                    <a:pt x="628269" y="33695"/>
                    <a:pt x="630365" y="33599"/>
                  </a:cubicBezTo>
                  <a:cubicBezTo>
                    <a:pt x="652272" y="33314"/>
                    <a:pt x="674084" y="32361"/>
                    <a:pt x="696087" y="31599"/>
                  </a:cubicBezTo>
                  <a:cubicBezTo>
                    <a:pt x="764381" y="29504"/>
                    <a:pt x="832771" y="30170"/>
                    <a:pt x="900684" y="30932"/>
                  </a:cubicBezTo>
                  <a:cubicBezTo>
                    <a:pt x="876586" y="25979"/>
                    <a:pt x="843344" y="25408"/>
                    <a:pt x="812102" y="25122"/>
                  </a:cubicBezTo>
                  <a:cubicBezTo>
                    <a:pt x="741045" y="24360"/>
                    <a:pt x="669608" y="23979"/>
                    <a:pt x="598742" y="22836"/>
                  </a:cubicBezTo>
                  <a:cubicBezTo>
                    <a:pt x="590360" y="22741"/>
                    <a:pt x="542639" y="23027"/>
                    <a:pt x="546830" y="18931"/>
                  </a:cubicBezTo>
                  <a:cubicBezTo>
                    <a:pt x="553022" y="12930"/>
                    <a:pt x="607886" y="18169"/>
                    <a:pt x="619506" y="18645"/>
                  </a:cubicBezTo>
                  <a:cubicBezTo>
                    <a:pt x="645414" y="19693"/>
                    <a:pt x="672084" y="19598"/>
                    <a:pt x="698564" y="19693"/>
                  </a:cubicBezTo>
                  <a:cubicBezTo>
                    <a:pt x="758381" y="19979"/>
                    <a:pt x="818198" y="20360"/>
                    <a:pt x="878015" y="20741"/>
                  </a:cubicBezTo>
                  <a:cubicBezTo>
                    <a:pt x="997649" y="21407"/>
                    <a:pt x="1117283" y="22169"/>
                    <a:pt x="1236917" y="22836"/>
                  </a:cubicBezTo>
                  <a:lnTo>
                    <a:pt x="1361027" y="23503"/>
                  </a:lnTo>
                  <a:lnTo>
                    <a:pt x="1361027" y="39981"/>
                  </a:lnTo>
                  <a:lnTo>
                    <a:pt x="1359884" y="39981"/>
                  </a:lnTo>
                  <a:cubicBezTo>
                    <a:pt x="1340834" y="40838"/>
                    <a:pt x="1321499" y="41600"/>
                    <a:pt x="1302544" y="42839"/>
                  </a:cubicBezTo>
                  <a:cubicBezTo>
                    <a:pt x="1275874" y="44648"/>
                    <a:pt x="1297591" y="47696"/>
                    <a:pt x="1312545" y="47601"/>
                  </a:cubicBezTo>
                  <a:cubicBezTo>
                    <a:pt x="1323499" y="47506"/>
                    <a:pt x="1335405" y="47220"/>
                    <a:pt x="1343787" y="49220"/>
                  </a:cubicBezTo>
                  <a:cubicBezTo>
                    <a:pt x="1346549" y="49887"/>
                    <a:pt x="1348930" y="51030"/>
                    <a:pt x="1347692" y="52173"/>
                  </a:cubicBezTo>
                  <a:cubicBezTo>
                    <a:pt x="1345978" y="53792"/>
                    <a:pt x="1339501" y="54173"/>
                    <a:pt x="1334357" y="54173"/>
                  </a:cubicBezTo>
                  <a:cubicBezTo>
                    <a:pt x="1299115" y="54459"/>
                    <a:pt x="1264063" y="53316"/>
                    <a:pt x="1228820" y="54840"/>
                  </a:cubicBezTo>
                  <a:cubicBezTo>
                    <a:pt x="1168527" y="57412"/>
                    <a:pt x="1099185" y="59126"/>
                    <a:pt x="1040511" y="55983"/>
                  </a:cubicBezTo>
                  <a:cubicBezTo>
                    <a:pt x="983361" y="52935"/>
                    <a:pt x="921544" y="55697"/>
                    <a:pt x="862584" y="54554"/>
                  </a:cubicBezTo>
                  <a:cubicBezTo>
                    <a:pt x="815054" y="53602"/>
                    <a:pt x="768287" y="51221"/>
                    <a:pt x="721709" y="48839"/>
                  </a:cubicBezTo>
                  <a:cubicBezTo>
                    <a:pt x="618649" y="43696"/>
                    <a:pt x="515588" y="38457"/>
                    <a:pt x="412623" y="33314"/>
                  </a:cubicBezTo>
                  <a:cubicBezTo>
                    <a:pt x="321469" y="28742"/>
                    <a:pt x="230981" y="24265"/>
                    <a:pt x="136398" y="27980"/>
                  </a:cubicBezTo>
                  <a:cubicBezTo>
                    <a:pt x="288036" y="39219"/>
                    <a:pt x="441293" y="48839"/>
                    <a:pt x="595884" y="56840"/>
                  </a:cubicBezTo>
                  <a:cubicBezTo>
                    <a:pt x="673227" y="60841"/>
                    <a:pt x="750761" y="64365"/>
                    <a:pt x="828770" y="67508"/>
                  </a:cubicBezTo>
                  <a:cubicBezTo>
                    <a:pt x="866299" y="69032"/>
                    <a:pt x="903732" y="70937"/>
                    <a:pt x="941832" y="71128"/>
                  </a:cubicBezTo>
                  <a:cubicBezTo>
                    <a:pt x="981837" y="71414"/>
                    <a:pt x="1021747" y="71795"/>
                    <a:pt x="1061657" y="72366"/>
                  </a:cubicBezTo>
                  <a:cubicBezTo>
                    <a:pt x="1095185" y="72842"/>
                    <a:pt x="1128617" y="73509"/>
                    <a:pt x="1162050" y="74176"/>
                  </a:cubicBezTo>
                  <a:cubicBezTo>
                    <a:pt x="1188339" y="74747"/>
                    <a:pt x="1214819" y="75414"/>
                    <a:pt x="1241489" y="74747"/>
                  </a:cubicBezTo>
                  <a:cubicBezTo>
                    <a:pt x="1247394" y="74652"/>
                    <a:pt x="1253395" y="74366"/>
                    <a:pt x="1259015" y="74843"/>
                  </a:cubicBezTo>
                  <a:cubicBezTo>
                    <a:pt x="1264634" y="75224"/>
                    <a:pt x="1269873" y="76367"/>
                    <a:pt x="1271302" y="78081"/>
                  </a:cubicBezTo>
                  <a:cubicBezTo>
                    <a:pt x="1271302" y="77986"/>
                    <a:pt x="1219105" y="79700"/>
                    <a:pt x="1214152" y="79700"/>
                  </a:cubicBezTo>
                  <a:cubicBezTo>
                    <a:pt x="1196054" y="79891"/>
                    <a:pt x="1178052" y="79415"/>
                    <a:pt x="1160145" y="79605"/>
                  </a:cubicBezTo>
                  <a:cubicBezTo>
                    <a:pt x="1120045" y="79986"/>
                    <a:pt x="1080040" y="79700"/>
                    <a:pt x="1040035" y="79700"/>
                  </a:cubicBezTo>
                  <a:cubicBezTo>
                    <a:pt x="959549" y="79796"/>
                    <a:pt x="879062" y="79796"/>
                    <a:pt x="798671" y="79700"/>
                  </a:cubicBezTo>
                  <a:cubicBezTo>
                    <a:pt x="738664" y="79605"/>
                    <a:pt x="62960" y="46934"/>
                    <a:pt x="180785" y="75700"/>
                  </a:cubicBezTo>
                  <a:cubicBezTo>
                    <a:pt x="202406" y="80939"/>
                    <a:pt x="353282" y="86844"/>
                    <a:pt x="445865" y="91130"/>
                  </a:cubicBezTo>
                  <a:lnTo>
                    <a:pt x="68199" y="91130"/>
                  </a:lnTo>
                  <a:cubicBezTo>
                    <a:pt x="30480" y="89892"/>
                    <a:pt x="11335" y="72366"/>
                    <a:pt x="7525" y="61508"/>
                  </a:cubicBezTo>
                  <a:lnTo>
                    <a:pt x="7144" y="7215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6D726D6-3695-418E-BAA5-5DA7E11BDCF9}"/>
                </a:ext>
              </a:extLst>
            </p:cNvPr>
            <p:cNvSpPr/>
            <p:nvPr/>
          </p:nvSpPr>
          <p:spPr>
            <a:xfrm>
              <a:off x="8968908" y="-2134839"/>
              <a:ext cx="638175" cy="257175"/>
            </a:xfrm>
            <a:custGeom>
              <a:avLst/>
              <a:gdLst>
                <a:gd name="connsiteX0" fmla="*/ 493920 w 638175"/>
                <a:gd name="connsiteY0" fmla="*/ 19812 h 257175"/>
                <a:gd name="connsiteX1" fmla="*/ 245413 w 638175"/>
                <a:gd name="connsiteY1" fmla="*/ 97917 h 257175"/>
                <a:gd name="connsiteX2" fmla="*/ 17003 w 638175"/>
                <a:gd name="connsiteY2" fmla="*/ 206502 h 257175"/>
                <a:gd name="connsiteX3" fmla="*/ 105300 w 638175"/>
                <a:gd name="connsiteY3" fmla="*/ 229933 h 257175"/>
                <a:gd name="connsiteX4" fmla="*/ 403623 w 638175"/>
                <a:gd name="connsiteY4" fmla="*/ 235077 h 257175"/>
                <a:gd name="connsiteX5" fmla="*/ 464202 w 638175"/>
                <a:gd name="connsiteY5" fmla="*/ 228504 h 257175"/>
                <a:gd name="connsiteX6" fmla="*/ 536211 w 638175"/>
                <a:gd name="connsiteY6" fmla="*/ 152114 h 257175"/>
                <a:gd name="connsiteX7" fmla="*/ 493920 w 638175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175" h="257175">
                  <a:moveTo>
                    <a:pt x="493920" y="19812"/>
                  </a:moveTo>
                  <a:cubicBezTo>
                    <a:pt x="384097" y="170688"/>
                    <a:pt x="400385" y="-48292"/>
                    <a:pt x="245413" y="97917"/>
                  </a:cubicBezTo>
                  <a:cubicBezTo>
                    <a:pt x="170165" y="168878"/>
                    <a:pt x="139971" y="201930"/>
                    <a:pt x="17003" y="206502"/>
                  </a:cubicBezTo>
                  <a:cubicBezTo>
                    <a:pt x="-15191" y="207740"/>
                    <a:pt x="35958" y="230695"/>
                    <a:pt x="105300" y="229933"/>
                  </a:cubicBezTo>
                  <a:cubicBezTo>
                    <a:pt x="183500" y="229171"/>
                    <a:pt x="340187" y="252984"/>
                    <a:pt x="403623" y="235077"/>
                  </a:cubicBezTo>
                  <a:cubicBezTo>
                    <a:pt x="426769" y="228504"/>
                    <a:pt x="445152" y="223170"/>
                    <a:pt x="464202" y="228504"/>
                  </a:cubicBezTo>
                  <a:cubicBezTo>
                    <a:pt x="723282" y="300704"/>
                    <a:pt x="643558" y="232219"/>
                    <a:pt x="536211" y="152114"/>
                  </a:cubicBezTo>
                  <a:cubicBezTo>
                    <a:pt x="450105" y="87725"/>
                    <a:pt x="531639" y="-32004"/>
                    <a:pt x="493920" y="19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CA54E1B-3A22-439D-A581-72D106425EB5}"/>
                </a:ext>
              </a:extLst>
            </p:cNvPr>
            <p:cNvSpPr/>
            <p:nvPr/>
          </p:nvSpPr>
          <p:spPr>
            <a:xfrm>
              <a:off x="8987149" y="-2103218"/>
              <a:ext cx="457200" cy="190500"/>
            </a:xfrm>
            <a:custGeom>
              <a:avLst/>
              <a:gdLst>
                <a:gd name="connsiteX0" fmla="*/ 7144 w 457200"/>
                <a:gd name="connsiteY0" fmla="*/ 174405 h 190500"/>
                <a:gd name="connsiteX1" fmla="*/ 82391 w 457200"/>
                <a:gd name="connsiteY1" fmla="*/ 136971 h 190500"/>
                <a:gd name="connsiteX2" fmla="*/ 169164 w 457200"/>
                <a:gd name="connsiteY2" fmla="*/ 92109 h 190500"/>
                <a:gd name="connsiteX3" fmla="*/ 271748 w 457200"/>
                <a:gd name="connsiteY3" fmla="*/ 12099 h 190500"/>
                <a:gd name="connsiteX4" fmla="*/ 369856 w 457200"/>
                <a:gd name="connsiteY4" fmla="*/ 10003 h 190500"/>
                <a:gd name="connsiteX5" fmla="*/ 442817 w 457200"/>
                <a:gd name="connsiteY5" fmla="*/ 25243 h 190500"/>
                <a:gd name="connsiteX6" fmla="*/ 452723 w 457200"/>
                <a:gd name="connsiteY6" fmla="*/ 16480 h 190500"/>
                <a:gd name="connsiteX7" fmla="*/ 389287 w 457200"/>
                <a:gd name="connsiteY7" fmla="*/ 71439 h 190500"/>
                <a:gd name="connsiteX8" fmla="*/ 276511 w 457200"/>
                <a:gd name="connsiteY8" fmla="*/ 83536 h 190500"/>
                <a:gd name="connsiteX9" fmla="*/ 86773 w 457200"/>
                <a:gd name="connsiteY9" fmla="*/ 179262 h 190500"/>
                <a:gd name="connsiteX10" fmla="*/ 7144 w 457200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200" h="190500">
                  <a:moveTo>
                    <a:pt x="7144" y="174405"/>
                  </a:moveTo>
                  <a:cubicBezTo>
                    <a:pt x="7430" y="174405"/>
                    <a:pt x="65342" y="141067"/>
                    <a:pt x="82391" y="136971"/>
                  </a:cubicBezTo>
                  <a:cubicBezTo>
                    <a:pt x="110776" y="130113"/>
                    <a:pt x="154686" y="114778"/>
                    <a:pt x="169164" y="92109"/>
                  </a:cubicBezTo>
                  <a:cubicBezTo>
                    <a:pt x="179165" y="76488"/>
                    <a:pt x="251936" y="-5427"/>
                    <a:pt x="271748" y="12099"/>
                  </a:cubicBezTo>
                  <a:cubicBezTo>
                    <a:pt x="306610" y="42864"/>
                    <a:pt x="314516" y="-4570"/>
                    <a:pt x="369856" y="10003"/>
                  </a:cubicBezTo>
                  <a:cubicBezTo>
                    <a:pt x="386810" y="14480"/>
                    <a:pt x="406337" y="54675"/>
                    <a:pt x="442817" y="25243"/>
                  </a:cubicBezTo>
                  <a:cubicBezTo>
                    <a:pt x="444627" y="23814"/>
                    <a:pt x="450818" y="15242"/>
                    <a:pt x="452723" y="16480"/>
                  </a:cubicBezTo>
                  <a:cubicBezTo>
                    <a:pt x="429863" y="36006"/>
                    <a:pt x="464058" y="44674"/>
                    <a:pt x="389287" y="71439"/>
                  </a:cubicBezTo>
                  <a:cubicBezTo>
                    <a:pt x="362617" y="80964"/>
                    <a:pt x="330041" y="28196"/>
                    <a:pt x="276511" y="83536"/>
                  </a:cubicBezTo>
                  <a:cubicBezTo>
                    <a:pt x="233363" y="128113"/>
                    <a:pt x="152400" y="146782"/>
                    <a:pt x="86773" y="179262"/>
                  </a:cubicBezTo>
                  <a:cubicBezTo>
                    <a:pt x="75629" y="184882"/>
                    <a:pt x="9049" y="189549"/>
                    <a:pt x="714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B03708A-2196-4C44-913B-E7455BDE324F}"/>
                </a:ext>
              </a:extLst>
            </p:cNvPr>
            <p:cNvSpPr/>
            <p:nvPr/>
          </p:nvSpPr>
          <p:spPr>
            <a:xfrm>
              <a:off x="9425140" y="-2064306"/>
              <a:ext cx="123825" cy="152400"/>
            </a:xfrm>
            <a:custGeom>
              <a:avLst/>
              <a:gdLst>
                <a:gd name="connsiteX0" fmla="*/ 36640 w 123825"/>
                <a:gd name="connsiteY0" fmla="*/ 44052 h 152400"/>
                <a:gd name="connsiteX1" fmla="*/ 125699 w 123825"/>
                <a:gd name="connsiteY1" fmla="*/ 135492 h 152400"/>
                <a:gd name="connsiteX2" fmla="*/ 62072 w 123825"/>
                <a:gd name="connsiteY2" fmla="*/ 126919 h 152400"/>
                <a:gd name="connsiteX3" fmla="*/ 8160 w 123825"/>
                <a:gd name="connsiteY3" fmla="*/ 31669 h 152400"/>
                <a:gd name="connsiteX4" fmla="*/ 28639 w 123825"/>
                <a:gd name="connsiteY4" fmla="*/ 22716 h 152400"/>
                <a:gd name="connsiteX5" fmla="*/ 36640 w 123825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152400">
                  <a:moveTo>
                    <a:pt x="36640" y="44052"/>
                  </a:moveTo>
                  <a:cubicBezTo>
                    <a:pt x="43688" y="96725"/>
                    <a:pt x="126651" y="104631"/>
                    <a:pt x="125699" y="135492"/>
                  </a:cubicBezTo>
                  <a:cubicBezTo>
                    <a:pt x="125222" y="150541"/>
                    <a:pt x="88360" y="157780"/>
                    <a:pt x="62072" y="126919"/>
                  </a:cubicBezTo>
                  <a:cubicBezTo>
                    <a:pt x="29401" y="88534"/>
                    <a:pt x="1397" y="97392"/>
                    <a:pt x="8160" y="31669"/>
                  </a:cubicBezTo>
                  <a:cubicBezTo>
                    <a:pt x="8636" y="27288"/>
                    <a:pt x="37306" y="-15098"/>
                    <a:pt x="28639" y="22716"/>
                  </a:cubicBezTo>
                  <a:cubicBezTo>
                    <a:pt x="26448" y="32241"/>
                    <a:pt x="35592" y="37003"/>
                    <a:pt x="36640" y="44052"/>
                  </a:cubicBezTo>
                  <a:close/>
                </a:path>
              </a:pathLst>
            </a:custGeom>
            <a:solidFill>
              <a:srgbClr val="FAFA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5" name="TextBox 304">
            <a:extLst>
              <a:ext uri="{FF2B5EF4-FFF2-40B4-BE49-F238E27FC236}">
                <a16:creationId xmlns:a16="http://schemas.microsoft.com/office/drawing/2014/main" id="{B3CB7965-1753-4B96-8366-2E5A7DADBC6A}"/>
              </a:ext>
            </a:extLst>
          </p:cNvPr>
          <p:cNvSpPr txBox="1"/>
          <p:nvPr/>
        </p:nvSpPr>
        <p:spPr>
          <a:xfrm rot="934913">
            <a:off x="-3083575" y="3426730"/>
            <a:ext cx="134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5D3229"/>
                </a:solidFill>
                <a:latin typeface="Freestyle Script" panose="030804020302050B0404" pitchFamily="66" charset="0"/>
              </a:rPr>
              <a:t>Team Pebbles</a:t>
            </a:r>
          </a:p>
        </p:txBody>
      </p:sp>
      <p:sp>
        <p:nvSpPr>
          <p:cNvPr id="852" name="Freeform: Shape 851">
            <a:extLst>
              <a:ext uri="{FF2B5EF4-FFF2-40B4-BE49-F238E27FC236}">
                <a16:creationId xmlns:a16="http://schemas.microsoft.com/office/drawing/2014/main" id="{54932416-A5A9-49E3-970B-582784007F03}"/>
              </a:ext>
            </a:extLst>
          </p:cNvPr>
          <p:cNvSpPr/>
          <p:nvPr/>
        </p:nvSpPr>
        <p:spPr>
          <a:xfrm>
            <a:off x="-10960330" y="5629097"/>
            <a:ext cx="466725" cy="142875"/>
          </a:xfrm>
          <a:custGeom>
            <a:avLst/>
            <a:gdLst>
              <a:gd name="connsiteX0" fmla="*/ 462153 w 466725"/>
              <a:gd name="connsiteY0" fmla="*/ 8083 h 142875"/>
              <a:gd name="connsiteX1" fmla="*/ 347091 w 466725"/>
              <a:gd name="connsiteY1" fmla="*/ 37324 h 142875"/>
              <a:gd name="connsiteX2" fmla="*/ 7144 w 466725"/>
              <a:gd name="connsiteY2" fmla="*/ 99141 h 142875"/>
              <a:gd name="connsiteX3" fmla="*/ 231172 w 466725"/>
              <a:gd name="connsiteY3" fmla="*/ 140766 h 142875"/>
              <a:gd name="connsiteX4" fmla="*/ 462153 w 466725"/>
              <a:gd name="connsiteY4" fmla="*/ 8083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725" h="142875">
                <a:moveTo>
                  <a:pt x="462153" y="8083"/>
                </a:moveTo>
                <a:cubicBezTo>
                  <a:pt x="424148" y="4177"/>
                  <a:pt x="382619" y="12178"/>
                  <a:pt x="347091" y="37324"/>
                </a:cubicBezTo>
                <a:cubicBezTo>
                  <a:pt x="250793" y="105428"/>
                  <a:pt x="93155" y="105333"/>
                  <a:pt x="7144" y="99141"/>
                </a:cubicBezTo>
                <a:cubicBezTo>
                  <a:pt x="34957" y="120954"/>
                  <a:pt x="118586" y="132765"/>
                  <a:pt x="231172" y="140766"/>
                </a:cubicBezTo>
                <a:cubicBezTo>
                  <a:pt x="349949" y="149148"/>
                  <a:pt x="450723" y="70852"/>
                  <a:pt x="462153" y="8083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3" name="Freeform: Shape 852">
            <a:extLst>
              <a:ext uri="{FF2B5EF4-FFF2-40B4-BE49-F238E27FC236}">
                <a16:creationId xmlns:a16="http://schemas.microsoft.com/office/drawing/2014/main" id="{0B9839DF-F166-4079-994A-D734DC1EF8A0}"/>
              </a:ext>
            </a:extLst>
          </p:cNvPr>
          <p:cNvSpPr/>
          <p:nvPr/>
        </p:nvSpPr>
        <p:spPr>
          <a:xfrm>
            <a:off x="-10970273" y="5555181"/>
            <a:ext cx="466725" cy="161925"/>
          </a:xfrm>
          <a:custGeom>
            <a:avLst/>
            <a:gdLst>
              <a:gd name="connsiteX0" fmla="*/ 463715 w 466725"/>
              <a:gd name="connsiteY0" fmla="*/ 40469 h 161925"/>
              <a:gd name="connsiteX1" fmla="*/ 344747 w 466725"/>
              <a:gd name="connsiteY1" fmla="*/ 7608 h 161925"/>
              <a:gd name="connsiteX2" fmla="*/ 67379 w 466725"/>
              <a:gd name="connsiteY2" fmla="*/ 100096 h 161925"/>
              <a:gd name="connsiteX3" fmla="*/ 8515 w 466725"/>
              <a:gd name="connsiteY3" fmla="*/ 162484 h 161925"/>
              <a:gd name="connsiteX4" fmla="*/ 297503 w 466725"/>
              <a:gd name="connsiteY4" fmla="*/ 59710 h 161925"/>
              <a:gd name="connsiteX5" fmla="*/ 463715 w 466725"/>
              <a:gd name="connsiteY5" fmla="*/ 40469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725" h="161925">
                <a:moveTo>
                  <a:pt x="463715" y="40469"/>
                </a:moveTo>
                <a:cubicBezTo>
                  <a:pt x="447522" y="18371"/>
                  <a:pt x="410089" y="4369"/>
                  <a:pt x="344747" y="7608"/>
                </a:cubicBezTo>
                <a:cubicBezTo>
                  <a:pt x="344747" y="7608"/>
                  <a:pt x="202920" y="26086"/>
                  <a:pt x="67379" y="100096"/>
                </a:cubicBezTo>
                <a:cubicBezTo>
                  <a:pt x="19183" y="126385"/>
                  <a:pt x="1847" y="146673"/>
                  <a:pt x="8515" y="162484"/>
                </a:cubicBezTo>
                <a:cubicBezTo>
                  <a:pt x="53663" y="134767"/>
                  <a:pt x="139484" y="95524"/>
                  <a:pt x="297503" y="59710"/>
                </a:cubicBezTo>
                <a:cubicBezTo>
                  <a:pt x="365798" y="44184"/>
                  <a:pt x="420471" y="38659"/>
                  <a:pt x="463715" y="4046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4" name="Freeform: Shape 853">
            <a:extLst>
              <a:ext uri="{FF2B5EF4-FFF2-40B4-BE49-F238E27FC236}">
                <a16:creationId xmlns:a16="http://schemas.microsoft.com/office/drawing/2014/main" id="{F4E1C6D1-47B4-4B84-968F-4ACF22ADC501}"/>
              </a:ext>
            </a:extLst>
          </p:cNvPr>
          <p:cNvSpPr/>
          <p:nvPr/>
        </p:nvSpPr>
        <p:spPr>
          <a:xfrm>
            <a:off x="-10968902" y="5588177"/>
            <a:ext cx="476250" cy="142875"/>
          </a:xfrm>
          <a:custGeom>
            <a:avLst/>
            <a:gdLst>
              <a:gd name="connsiteX0" fmla="*/ 15716 w 476250"/>
              <a:gd name="connsiteY0" fmla="*/ 139967 h 142875"/>
              <a:gd name="connsiteX1" fmla="*/ 355664 w 476250"/>
              <a:gd name="connsiteY1" fmla="*/ 78149 h 142875"/>
              <a:gd name="connsiteX2" fmla="*/ 470726 w 476250"/>
              <a:gd name="connsiteY2" fmla="*/ 48908 h 142875"/>
              <a:gd name="connsiteX3" fmla="*/ 462344 w 476250"/>
              <a:gd name="connsiteY3" fmla="*/ 7474 h 142875"/>
              <a:gd name="connsiteX4" fmla="*/ 296037 w 476250"/>
              <a:gd name="connsiteY4" fmla="*/ 26714 h 142875"/>
              <a:gd name="connsiteX5" fmla="*/ 7144 w 476250"/>
              <a:gd name="connsiteY5" fmla="*/ 129489 h 142875"/>
              <a:gd name="connsiteX6" fmla="*/ 15716 w 476250"/>
              <a:gd name="connsiteY6" fmla="*/ 139967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50" h="142875">
                <a:moveTo>
                  <a:pt x="15716" y="139967"/>
                </a:moveTo>
                <a:cubicBezTo>
                  <a:pt x="101727" y="146158"/>
                  <a:pt x="259366" y="146348"/>
                  <a:pt x="355664" y="78149"/>
                </a:cubicBezTo>
                <a:cubicBezTo>
                  <a:pt x="391192" y="53003"/>
                  <a:pt x="432721" y="45002"/>
                  <a:pt x="470726" y="48908"/>
                </a:cubicBezTo>
                <a:cubicBezTo>
                  <a:pt x="473488" y="33668"/>
                  <a:pt x="471011" y="19380"/>
                  <a:pt x="462344" y="7474"/>
                </a:cubicBezTo>
                <a:cubicBezTo>
                  <a:pt x="419100" y="5664"/>
                  <a:pt x="364331" y="11189"/>
                  <a:pt x="296037" y="26714"/>
                </a:cubicBezTo>
                <a:cubicBezTo>
                  <a:pt x="138113" y="62528"/>
                  <a:pt x="52197" y="101771"/>
                  <a:pt x="7144" y="129489"/>
                </a:cubicBezTo>
                <a:cubicBezTo>
                  <a:pt x="8668" y="133204"/>
                  <a:pt x="11525" y="136728"/>
                  <a:pt x="15716" y="139967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5" name="Freeform: Shape 854">
            <a:extLst>
              <a:ext uri="{FF2B5EF4-FFF2-40B4-BE49-F238E27FC236}">
                <a16:creationId xmlns:a16="http://schemas.microsoft.com/office/drawing/2014/main" id="{7509B026-4EC7-4C86-9440-253133C30306}"/>
              </a:ext>
            </a:extLst>
          </p:cNvPr>
          <p:cNvSpPr/>
          <p:nvPr/>
        </p:nvSpPr>
        <p:spPr>
          <a:xfrm>
            <a:off x="-10785562" y="4865178"/>
            <a:ext cx="1495425" cy="771525"/>
          </a:xfrm>
          <a:custGeom>
            <a:avLst/>
            <a:gdLst>
              <a:gd name="connsiteX0" fmla="*/ 341869 w 1495425"/>
              <a:gd name="connsiteY0" fmla="*/ 343091 h 771525"/>
              <a:gd name="connsiteX1" fmla="*/ 978139 w 1495425"/>
              <a:gd name="connsiteY1" fmla="*/ 261175 h 771525"/>
              <a:gd name="connsiteX2" fmla="*/ 1414574 w 1495425"/>
              <a:gd name="connsiteY2" fmla="*/ 220218 h 771525"/>
              <a:gd name="connsiteX3" fmla="*/ 1490393 w 1495425"/>
              <a:gd name="connsiteY3" fmla="*/ 34671 h 771525"/>
              <a:gd name="connsiteX4" fmla="*/ 1310752 w 1495425"/>
              <a:gd name="connsiteY4" fmla="*/ 7144 h 771525"/>
              <a:gd name="connsiteX5" fmla="*/ 308436 w 1495425"/>
              <a:gd name="connsiteY5" fmla="*/ 284607 h 771525"/>
              <a:gd name="connsiteX6" fmla="*/ 14685 w 1495425"/>
              <a:gd name="connsiteY6" fmla="*/ 767620 h 771525"/>
              <a:gd name="connsiteX7" fmla="*/ 341869 w 1495425"/>
              <a:gd name="connsiteY7" fmla="*/ 343091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5425" h="771525">
                <a:moveTo>
                  <a:pt x="341869" y="343091"/>
                </a:moveTo>
                <a:cubicBezTo>
                  <a:pt x="680959" y="182880"/>
                  <a:pt x="877650" y="206978"/>
                  <a:pt x="978139" y="261175"/>
                </a:cubicBezTo>
                <a:cubicBezTo>
                  <a:pt x="1078627" y="315373"/>
                  <a:pt x="1331421" y="461010"/>
                  <a:pt x="1414574" y="220218"/>
                </a:cubicBezTo>
                <a:cubicBezTo>
                  <a:pt x="1437148" y="154781"/>
                  <a:pt x="1468581" y="91059"/>
                  <a:pt x="1490393" y="34671"/>
                </a:cubicBezTo>
                <a:cubicBezTo>
                  <a:pt x="1438196" y="19145"/>
                  <a:pt x="1378570" y="9525"/>
                  <a:pt x="1310752" y="7144"/>
                </a:cubicBezTo>
                <a:cubicBezTo>
                  <a:pt x="1310752" y="7144"/>
                  <a:pt x="664290" y="19526"/>
                  <a:pt x="308436" y="284607"/>
                </a:cubicBezTo>
                <a:cubicBezTo>
                  <a:pt x="87265" y="449294"/>
                  <a:pt x="-23891" y="635508"/>
                  <a:pt x="14685" y="767620"/>
                </a:cubicBezTo>
                <a:cubicBezTo>
                  <a:pt x="33925" y="658940"/>
                  <a:pt x="101934" y="456629"/>
                  <a:pt x="341869" y="34309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6" name="Freeform: Shape 855">
            <a:extLst>
              <a:ext uri="{FF2B5EF4-FFF2-40B4-BE49-F238E27FC236}">
                <a16:creationId xmlns:a16="http://schemas.microsoft.com/office/drawing/2014/main" id="{7A47DF76-85E3-4CC4-A025-724117537DBE}"/>
              </a:ext>
            </a:extLst>
          </p:cNvPr>
          <p:cNvSpPr/>
          <p:nvPr/>
        </p:nvSpPr>
        <p:spPr>
          <a:xfrm>
            <a:off x="-10778021" y="4892706"/>
            <a:ext cx="1809750" cy="866775"/>
          </a:xfrm>
          <a:custGeom>
            <a:avLst/>
            <a:gdLst>
              <a:gd name="connsiteX0" fmla="*/ 1091089 w 1809750"/>
              <a:gd name="connsiteY0" fmla="*/ 586550 h 866775"/>
              <a:gd name="connsiteX1" fmla="*/ 1796891 w 1809750"/>
              <a:gd name="connsiteY1" fmla="*/ 570262 h 866775"/>
              <a:gd name="connsiteX2" fmla="*/ 1482757 w 1809750"/>
              <a:gd name="connsiteY2" fmla="*/ 7144 h 866775"/>
              <a:gd name="connsiteX3" fmla="*/ 1406938 w 1809750"/>
              <a:gd name="connsiteY3" fmla="*/ 192691 h 866775"/>
              <a:gd name="connsiteX4" fmla="*/ 970502 w 1809750"/>
              <a:gd name="connsiteY4" fmla="*/ 233648 h 866775"/>
              <a:gd name="connsiteX5" fmla="*/ 334232 w 1809750"/>
              <a:gd name="connsiteY5" fmla="*/ 315563 h 866775"/>
              <a:gd name="connsiteX6" fmla="*/ 7144 w 1809750"/>
              <a:gd name="connsiteY6" fmla="*/ 740093 h 866775"/>
              <a:gd name="connsiteX7" fmla="*/ 41148 w 1809750"/>
              <a:gd name="connsiteY7" fmla="*/ 803815 h 866775"/>
              <a:gd name="connsiteX8" fmla="*/ 435959 w 1809750"/>
              <a:gd name="connsiteY8" fmla="*/ 861251 h 866775"/>
              <a:gd name="connsiteX9" fmla="*/ 1091089 w 1809750"/>
              <a:gd name="connsiteY9" fmla="*/ 586550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9750" h="866775">
                <a:moveTo>
                  <a:pt x="1091089" y="586550"/>
                </a:moveTo>
                <a:cubicBezTo>
                  <a:pt x="1124807" y="414528"/>
                  <a:pt x="1584484" y="434054"/>
                  <a:pt x="1796891" y="570262"/>
                </a:cubicBezTo>
                <a:cubicBezTo>
                  <a:pt x="1829657" y="347091"/>
                  <a:pt x="1763554" y="90964"/>
                  <a:pt x="1482757" y="7144"/>
                </a:cubicBezTo>
                <a:cubicBezTo>
                  <a:pt x="1460945" y="63532"/>
                  <a:pt x="1429512" y="127254"/>
                  <a:pt x="1406938" y="192691"/>
                </a:cubicBezTo>
                <a:cubicBezTo>
                  <a:pt x="1323785" y="433578"/>
                  <a:pt x="1070991" y="287846"/>
                  <a:pt x="970502" y="233648"/>
                </a:cubicBezTo>
                <a:cubicBezTo>
                  <a:pt x="870014" y="179451"/>
                  <a:pt x="673322" y="155258"/>
                  <a:pt x="334232" y="315563"/>
                </a:cubicBezTo>
                <a:cubicBezTo>
                  <a:pt x="94393" y="429101"/>
                  <a:pt x="26384" y="631412"/>
                  <a:pt x="7144" y="740093"/>
                </a:cubicBezTo>
                <a:cubicBezTo>
                  <a:pt x="13906" y="763048"/>
                  <a:pt x="25146" y="784479"/>
                  <a:pt x="41148" y="803815"/>
                </a:cubicBezTo>
                <a:cubicBezTo>
                  <a:pt x="107252" y="827723"/>
                  <a:pt x="230219" y="857536"/>
                  <a:pt x="435959" y="861251"/>
                </a:cubicBezTo>
                <a:cubicBezTo>
                  <a:pt x="784384" y="867347"/>
                  <a:pt x="1043464" y="829818"/>
                  <a:pt x="1091089" y="586550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7" name="Freeform: Shape 856">
            <a:extLst>
              <a:ext uri="{FF2B5EF4-FFF2-40B4-BE49-F238E27FC236}">
                <a16:creationId xmlns:a16="http://schemas.microsoft.com/office/drawing/2014/main" id="{1038EDAF-3784-499D-8A7E-C3A2D847669B}"/>
              </a:ext>
            </a:extLst>
          </p:cNvPr>
          <p:cNvSpPr/>
          <p:nvPr/>
        </p:nvSpPr>
        <p:spPr>
          <a:xfrm>
            <a:off x="-10743826" y="5348319"/>
            <a:ext cx="1762125" cy="523875"/>
          </a:xfrm>
          <a:custGeom>
            <a:avLst/>
            <a:gdLst>
              <a:gd name="connsiteX0" fmla="*/ 219265 w 1762125"/>
              <a:gd name="connsiteY0" fmla="*/ 448690 h 523875"/>
              <a:gd name="connsiteX1" fmla="*/ 1559624 w 1762125"/>
              <a:gd name="connsiteY1" fmla="*/ 479551 h 523875"/>
              <a:gd name="connsiteX2" fmla="*/ 1762792 w 1762125"/>
              <a:gd name="connsiteY2" fmla="*/ 114553 h 523875"/>
              <a:gd name="connsiteX3" fmla="*/ 1056989 w 1762125"/>
              <a:gd name="connsiteY3" fmla="*/ 130841 h 523875"/>
              <a:gd name="connsiteX4" fmla="*/ 401955 w 1762125"/>
              <a:gd name="connsiteY4" fmla="*/ 405447 h 523875"/>
              <a:gd name="connsiteX5" fmla="*/ 7144 w 1762125"/>
              <a:gd name="connsiteY5" fmla="*/ 348011 h 523875"/>
              <a:gd name="connsiteX6" fmla="*/ 219265 w 1762125"/>
              <a:gd name="connsiteY6" fmla="*/ 44869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125" h="523875">
                <a:moveTo>
                  <a:pt x="219265" y="448690"/>
                </a:moveTo>
                <a:cubicBezTo>
                  <a:pt x="598837" y="510317"/>
                  <a:pt x="1329785" y="569944"/>
                  <a:pt x="1559624" y="479551"/>
                </a:cubicBezTo>
                <a:cubicBezTo>
                  <a:pt x="1650968" y="443642"/>
                  <a:pt x="1737170" y="289242"/>
                  <a:pt x="1762792" y="114553"/>
                </a:cubicBezTo>
                <a:cubicBezTo>
                  <a:pt x="1550384" y="-21559"/>
                  <a:pt x="1090708" y="-41180"/>
                  <a:pt x="1056989" y="130841"/>
                </a:cubicBezTo>
                <a:cubicBezTo>
                  <a:pt x="1009364" y="374014"/>
                  <a:pt x="750189" y="411638"/>
                  <a:pt x="401955" y="405447"/>
                </a:cubicBezTo>
                <a:cubicBezTo>
                  <a:pt x="196120" y="401827"/>
                  <a:pt x="73247" y="371919"/>
                  <a:pt x="7144" y="348011"/>
                </a:cubicBezTo>
                <a:cubicBezTo>
                  <a:pt x="46958" y="396493"/>
                  <a:pt x="116586" y="432117"/>
                  <a:pt x="219265" y="448690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8" name="Freeform: Shape 857">
            <a:extLst>
              <a:ext uri="{FF2B5EF4-FFF2-40B4-BE49-F238E27FC236}">
                <a16:creationId xmlns:a16="http://schemas.microsoft.com/office/drawing/2014/main" id="{A2998908-485C-41D1-8AE7-38C41D2CF0D0}"/>
              </a:ext>
            </a:extLst>
          </p:cNvPr>
          <p:cNvSpPr/>
          <p:nvPr/>
        </p:nvSpPr>
        <p:spPr>
          <a:xfrm>
            <a:off x="-9051900" y="5601175"/>
            <a:ext cx="390525" cy="152400"/>
          </a:xfrm>
          <a:custGeom>
            <a:avLst/>
            <a:gdLst>
              <a:gd name="connsiteX0" fmla="*/ 159829 w 390525"/>
              <a:gd name="connsiteY0" fmla="*/ 120491 h 152400"/>
              <a:gd name="connsiteX1" fmla="*/ 373666 w 390525"/>
              <a:gd name="connsiteY1" fmla="*/ 151352 h 152400"/>
              <a:gd name="connsiteX2" fmla="*/ 391192 w 390525"/>
              <a:gd name="connsiteY2" fmla="*/ 120491 h 152400"/>
              <a:gd name="connsiteX3" fmla="*/ 195739 w 390525"/>
              <a:gd name="connsiteY3" fmla="*/ 43815 h 152400"/>
              <a:gd name="connsiteX4" fmla="*/ 79153 w 390525"/>
              <a:gd name="connsiteY4" fmla="*/ 7144 h 152400"/>
              <a:gd name="connsiteX5" fmla="*/ 11335 w 390525"/>
              <a:gd name="connsiteY5" fmla="*/ 17145 h 152400"/>
              <a:gd name="connsiteX6" fmla="*/ 7144 w 390525"/>
              <a:gd name="connsiteY6" fmla="*/ 17907 h 152400"/>
              <a:gd name="connsiteX7" fmla="*/ 159829 w 390525"/>
              <a:gd name="connsiteY7" fmla="*/ 120491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152400">
                <a:moveTo>
                  <a:pt x="159829" y="120491"/>
                </a:moveTo>
                <a:cubicBezTo>
                  <a:pt x="238696" y="136303"/>
                  <a:pt x="314611" y="153162"/>
                  <a:pt x="373666" y="151352"/>
                </a:cubicBezTo>
                <a:cubicBezTo>
                  <a:pt x="384810" y="145066"/>
                  <a:pt x="392430" y="135350"/>
                  <a:pt x="391192" y="120491"/>
                </a:cubicBezTo>
                <a:cubicBezTo>
                  <a:pt x="391096" y="120396"/>
                  <a:pt x="312801" y="54102"/>
                  <a:pt x="195739" y="43815"/>
                </a:cubicBezTo>
                <a:cubicBezTo>
                  <a:pt x="143446" y="39243"/>
                  <a:pt x="103251" y="24765"/>
                  <a:pt x="79153" y="7144"/>
                </a:cubicBezTo>
                <a:cubicBezTo>
                  <a:pt x="38957" y="11430"/>
                  <a:pt x="11335" y="17145"/>
                  <a:pt x="11335" y="17145"/>
                </a:cubicBezTo>
                <a:cubicBezTo>
                  <a:pt x="9906" y="17335"/>
                  <a:pt x="8477" y="17621"/>
                  <a:pt x="7144" y="17907"/>
                </a:cubicBezTo>
                <a:cubicBezTo>
                  <a:pt x="24479" y="45625"/>
                  <a:pt x="70199" y="102584"/>
                  <a:pt x="159829" y="120491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9" name="Freeform: Shape 858">
            <a:extLst>
              <a:ext uri="{FF2B5EF4-FFF2-40B4-BE49-F238E27FC236}">
                <a16:creationId xmlns:a16="http://schemas.microsoft.com/office/drawing/2014/main" id="{15360C20-19E9-483C-A64C-D8987092153C}"/>
              </a:ext>
            </a:extLst>
          </p:cNvPr>
          <p:cNvSpPr/>
          <p:nvPr/>
        </p:nvSpPr>
        <p:spPr>
          <a:xfrm>
            <a:off x="-9160393" y="5611843"/>
            <a:ext cx="485775" cy="161925"/>
          </a:xfrm>
          <a:custGeom>
            <a:avLst/>
            <a:gdLst>
              <a:gd name="connsiteX0" fmla="*/ 8766 w 485775"/>
              <a:gd name="connsiteY0" fmla="*/ 109823 h 161925"/>
              <a:gd name="connsiteX1" fmla="*/ 431105 w 485775"/>
              <a:gd name="connsiteY1" fmla="*/ 151257 h 161925"/>
              <a:gd name="connsiteX2" fmla="*/ 482159 w 485775"/>
              <a:gd name="connsiteY2" fmla="*/ 140589 h 161925"/>
              <a:gd name="connsiteX3" fmla="*/ 268323 w 485775"/>
              <a:gd name="connsiteY3" fmla="*/ 109728 h 161925"/>
              <a:gd name="connsiteX4" fmla="*/ 115541 w 485775"/>
              <a:gd name="connsiteY4" fmla="*/ 7144 h 161925"/>
              <a:gd name="connsiteX5" fmla="*/ 8766 w 485775"/>
              <a:gd name="connsiteY5" fmla="*/ 109823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775" h="161925">
                <a:moveTo>
                  <a:pt x="8766" y="109823"/>
                </a:moveTo>
                <a:cubicBezTo>
                  <a:pt x="-22095" y="182404"/>
                  <a:pt x="397101" y="151257"/>
                  <a:pt x="431105" y="151257"/>
                </a:cubicBezTo>
                <a:cubicBezTo>
                  <a:pt x="444821" y="151257"/>
                  <a:pt x="466824" y="149257"/>
                  <a:pt x="482159" y="140589"/>
                </a:cubicBezTo>
                <a:cubicBezTo>
                  <a:pt x="423104" y="142494"/>
                  <a:pt x="347285" y="125540"/>
                  <a:pt x="268323" y="109728"/>
                </a:cubicBezTo>
                <a:cubicBezTo>
                  <a:pt x="178692" y="91821"/>
                  <a:pt x="132972" y="34862"/>
                  <a:pt x="115541" y="7144"/>
                </a:cubicBezTo>
                <a:cubicBezTo>
                  <a:pt x="67821" y="15812"/>
                  <a:pt x="38675" y="39338"/>
                  <a:pt x="8766" y="109823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0" name="Freeform: Shape 859">
            <a:extLst>
              <a:ext uri="{FF2B5EF4-FFF2-40B4-BE49-F238E27FC236}">
                <a16:creationId xmlns:a16="http://schemas.microsoft.com/office/drawing/2014/main" id="{7B43BC68-074B-4173-899E-04F4965D2FFE}"/>
              </a:ext>
            </a:extLst>
          </p:cNvPr>
          <p:cNvSpPr/>
          <p:nvPr/>
        </p:nvSpPr>
        <p:spPr>
          <a:xfrm>
            <a:off x="-8979987" y="5596332"/>
            <a:ext cx="323850" cy="123825"/>
          </a:xfrm>
          <a:custGeom>
            <a:avLst/>
            <a:gdLst>
              <a:gd name="connsiteX0" fmla="*/ 319183 w 323850"/>
              <a:gd name="connsiteY0" fmla="*/ 125334 h 123825"/>
              <a:gd name="connsiteX1" fmla="*/ 281464 w 323850"/>
              <a:gd name="connsiteY1" fmla="*/ 61993 h 123825"/>
              <a:gd name="connsiteX2" fmla="*/ 7144 w 323850"/>
              <a:gd name="connsiteY2" fmla="*/ 11987 h 123825"/>
              <a:gd name="connsiteX3" fmla="*/ 123730 w 323850"/>
              <a:gd name="connsiteY3" fmla="*/ 48658 h 123825"/>
              <a:gd name="connsiteX4" fmla="*/ 319183 w 323850"/>
              <a:gd name="connsiteY4" fmla="*/ 125334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850" h="123825">
                <a:moveTo>
                  <a:pt x="319183" y="125334"/>
                </a:moveTo>
                <a:cubicBezTo>
                  <a:pt x="317849" y="110190"/>
                  <a:pt x="307276" y="89806"/>
                  <a:pt x="281464" y="61993"/>
                </a:cubicBezTo>
                <a:cubicBezTo>
                  <a:pt x="223552" y="-110"/>
                  <a:pt x="89154" y="3128"/>
                  <a:pt x="7144" y="11987"/>
                </a:cubicBezTo>
                <a:cubicBezTo>
                  <a:pt x="31242" y="29608"/>
                  <a:pt x="71438" y="44086"/>
                  <a:pt x="123730" y="48658"/>
                </a:cubicBezTo>
                <a:cubicBezTo>
                  <a:pt x="240792" y="58945"/>
                  <a:pt x="319088" y="125239"/>
                  <a:pt x="319183" y="12533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1" name="Freeform: Shape 860">
            <a:extLst>
              <a:ext uri="{FF2B5EF4-FFF2-40B4-BE49-F238E27FC236}">
                <a16:creationId xmlns:a16="http://schemas.microsoft.com/office/drawing/2014/main" id="{2CAE5E80-C13A-4B89-AFA0-700EA1745499}"/>
              </a:ext>
            </a:extLst>
          </p:cNvPr>
          <p:cNvSpPr/>
          <p:nvPr/>
        </p:nvSpPr>
        <p:spPr>
          <a:xfrm>
            <a:off x="-9929604" y="4793270"/>
            <a:ext cx="1028700" cy="990600"/>
          </a:xfrm>
          <a:custGeom>
            <a:avLst/>
            <a:gdLst>
              <a:gd name="connsiteX0" fmla="*/ 278867 w 1028700"/>
              <a:gd name="connsiteY0" fmla="*/ 893344 h 990600"/>
              <a:gd name="connsiteX1" fmla="*/ 552425 w 1028700"/>
              <a:gd name="connsiteY1" fmla="*/ 991452 h 990600"/>
              <a:gd name="connsiteX2" fmla="*/ 1007053 w 1028700"/>
              <a:gd name="connsiteY2" fmla="*/ 870960 h 990600"/>
              <a:gd name="connsiteX3" fmla="*/ 1022674 w 1028700"/>
              <a:gd name="connsiteY3" fmla="*/ 824002 h 990600"/>
              <a:gd name="connsiteX4" fmla="*/ 906850 w 1028700"/>
              <a:gd name="connsiteY4" fmla="*/ 342037 h 990600"/>
              <a:gd name="connsiteX5" fmla="*/ 524612 w 1028700"/>
              <a:gd name="connsiteY5" fmla="*/ 9138 h 990600"/>
              <a:gd name="connsiteX6" fmla="*/ 115989 w 1028700"/>
              <a:gd name="connsiteY6" fmla="*/ 156109 h 990600"/>
              <a:gd name="connsiteX7" fmla="*/ 8071 w 1028700"/>
              <a:gd name="connsiteY7" fmla="*/ 549492 h 990600"/>
              <a:gd name="connsiteX8" fmla="*/ 80461 w 1028700"/>
              <a:gd name="connsiteY8" fmla="*/ 775996 h 990600"/>
              <a:gd name="connsiteX9" fmla="*/ 278867 w 1028700"/>
              <a:gd name="connsiteY9" fmla="*/ 893344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700" h="990600">
                <a:moveTo>
                  <a:pt x="278867" y="893344"/>
                </a:moveTo>
                <a:cubicBezTo>
                  <a:pt x="406026" y="897440"/>
                  <a:pt x="484607" y="991452"/>
                  <a:pt x="552425" y="991452"/>
                </a:cubicBezTo>
                <a:cubicBezTo>
                  <a:pt x="620148" y="991452"/>
                  <a:pt x="923709" y="996119"/>
                  <a:pt x="1007053" y="870960"/>
                </a:cubicBezTo>
                <a:cubicBezTo>
                  <a:pt x="1013244" y="856482"/>
                  <a:pt x="1018483" y="840861"/>
                  <a:pt x="1022674" y="824002"/>
                </a:cubicBezTo>
                <a:cubicBezTo>
                  <a:pt x="1039724" y="718370"/>
                  <a:pt x="964381" y="473577"/>
                  <a:pt x="906850" y="342037"/>
                </a:cubicBezTo>
                <a:cubicBezTo>
                  <a:pt x="849319" y="210497"/>
                  <a:pt x="662343" y="19425"/>
                  <a:pt x="524612" y="9138"/>
                </a:cubicBezTo>
                <a:cubicBezTo>
                  <a:pt x="386976" y="-1149"/>
                  <a:pt x="261531" y="25521"/>
                  <a:pt x="115989" y="156109"/>
                </a:cubicBezTo>
                <a:cubicBezTo>
                  <a:pt x="10357" y="250787"/>
                  <a:pt x="3785" y="448336"/>
                  <a:pt x="8071" y="549492"/>
                </a:cubicBezTo>
                <a:cubicBezTo>
                  <a:pt x="22454" y="623882"/>
                  <a:pt x="46457" y="703987"/>
                  <a:pt x="80461" y="775996"/>
                </a:cubicBezTo>
                <a:cubicBezTo>
                  <a:pt x="82271" y="778854"/>
                  <a:pt x="153232" y="889344"/>
                  <a:pt x="278867" y="893344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2" name="Freeform: Shape 861">
            <a:extLst>
              <a:ext uri="{FF2B5EF4-FFF2-40B4-BE49-F238E27FC236}">
                <a16:creationId xmlns:a16="http://schemas.microsoft.com/office/drawing/2014/main" id="{D96C6509-9A55-4656-AC78-9502BFFD3233}"/>
              </a:ext>
            </a:extLst>
          </p:cNvPr>
          <p:cNvSpPr/>
          <p:nvPr/>
        </p:nvSpPr>
        <p:spPr>
          <a:xfrm>
            <a:off x="-9944947" y="4737920"/>
            <a:ext cx="1057275" cy="885825"/>
          </a:xfrm>
          <a:custGeom>
            <a:avLst/>
            <a:gdLst>
              <a:gd name="connsiteX0" fmla="*/ 985344 w 1057275"/>
              <a:gd name="connsiteY0" fmla="*/ 426438 h 885825"/>
              <a:gd name="connsiteX1" fmla="*/ 485948 w 1057275"/>
              <a:gd name="connsiteY1" fmla="*/ 7148 h 885825"/>
              <a:gd name="connsiteX2" fmla="*/ 11222 w 1057275"/>
              <a:gd name="connsiteY2" fmla="*/ 393768 h 885825"/>
              <a:gd name="connsiteX3" fmla="*/ 23414 w 1057275"/>
              <a:gd name="connsiteY3" fmla="*/ 604842 h 885825"/>
              <a:gd name="connsiteX4" fmla="*/ 131332 w 1057275"/>
              <a:gd name="connsiteY4" fmla="*/ 211459 h 885825"/>
              <a:gd name="connsiteX5" fmla="*/ 539955 w 1057275"/>
              <a:gd name="connsiteY5" fmla="*/ 64488 h 885825"/>
              <a:gd name="connsiteX6" fmla="*/ 922193 w 1057275"/>
              <a:gd name="connsiteY6" fmla="*/ 397387 h 885825"/>
              <a:gd name="connsiteX7" fmla="*/ 1038017 w 1057275"/>
              <a:gd name="connsiteY7" fmla="*/ 879352 h 885825"/>
              <a:gd name="connsiteX8" fmla="*/ 985344 w 1057275"/>
              <a:gd name="connsiteY8" fmla="*/ 426438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275" h="885825">
                <a:moveTo>
                  <a:pt x="985344" y="426438"/>
                </a:moveTo>
                <a:cubicBezTo>
                  <a:pt x="985344" y="426438"/>
                  <a:pt x="838754" y="8386"/>
                  <a:pt x="485948" y="7148"/>
                </a:cubicBezTo>
                <a:cubicBezTo>
                  <a:pt x="120759" y="6005"/>
                  <a:pt x="35892" y="244035"/>
                  <a:pt x="11222" y="393768"/>
                </a:cubicBezTo>
                <a:cubicBezTo>
                  <a:pt x="3126" y="443012"/>
                  <a:pt x="7031" y="520260"/>
                  <a:pt x="23414" y="604842"/>
                </a:cubicBezTo>
                <a:cubicBezTo>
                  <a:pt x="19128" y="503686"/>
                  <a:pt x="25605" y="306138"/>
                  <a:pt x="131332" y="211459"/>
                </a:cubicBezTo>
                <a:cubicBezTo>
                  <a:pt x="276874" y="80967"/>
                  <a:pt x="402318" y="54201"/>
                  <a:pt x="539955" y="64488"/>
                </a:cubicBezTo>
                <a:cubicBezTo>
                  <a:pt x="677591" y="74775"/>
                  <a:pt x="864662" y="265847"/>
                  <a:pt x="922193" y="397387"/>
                </a:cubicBezTo>
                <a:cubicBezTo>
                  <a:pt x="979724" y="528832"/>
                  <a:pt x="1055067" y="773625"/>
                  <a:pt x="1038017" y="879352"/>
                </a:cubicBezTo>
                <a:cubicBezTo>
                  <a:pt x="1072402" y="742097"/>
                  <a:pt x="1043732" y="536357"/>
                  <a:pt x="985344" y="42643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0" name="Freeform: Shape 869">
            <a:extLst>
              <a:ext uri="{FF2B5EF4-FFF2-40B4-BE49-F238E27FC236}">
                <a16:creationId xmlns:a16="http://schemas.microsoft.com/office/drawing/2014/main" id="{B5FBFF1E-4E06-4F75-B875-9C8CA3C05DFA}"/>
              </a:ext>
            </a:extLst>
          </p:cNvPr>
          <p:cNvSpPr/>
          <p:nvPr/>
        </p:nvSpPr>
        <p:spPr>
          <a:xfrm>
            <a:off x="-9856191" y="5562408"/>
            <a:ext cx="933450" cy="285750"/>
          </a:xfrm>
          <a:custGeom>
            <a:avLst/>
            <a:gdLst>
              <a:gd name="connsiteX0" fmla="*/ 193834 w 933450"/>
              <a:gd name="connsiteY0" fmla="*/ 218408 h 285750"/>
              <a:gd name="connsiteX1" fmla="*/ 922877 w 933450"/>
              <a:gd name="connsiteY1" fmla="*/ 124301 h 285750"/>
              <a:gd name="connsiteX2" fmla="*/ 933641 w 933450"/>
              <a:gd name="connsiteY2" fmla="*/ 102013 h 285750"/>
              <a:gd name="connsiteX3" fmla="*/ 479012 w 933450"/>
              <a:gd name="connsiteY3" fmla="*/ 222504 h 285750"/>
              <a:gd name="connsiteX4" fmla="*/ 205454 w 933450"/>
              <a:gd name="connsiteY4" fmla="*/ 124397 h 285750"/>
              <a:gd name="connsiteX5" fmla="*/ 7144 w 933450"/>
              <a:gd name="connsiteY5" fmla="*/ 7144 h 285750"/>
              <a:gd name="connsiteX6" fmla="*/ 193834 w 933450"/>
              <a:gd name="connsiteY6" fmla="*/ 218408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450" h="285750">
                <a:moveTo>
                  <a:pt x="193834" y="218408"/>
                </a:moveTo>
                <a:cubicBezTo>
                  <a:pt x="403384" y="310896"/>
                  <a:pt x="813245" y="318992"/>
                  <a:pt x="922877" y="124301"/>
                </a:cubicBezTo>
                <a:cubicBezTo>
                  <a:pt x="926783" y="117348"/>
                  <a:pt x="930307" y="109823"/>
                  <a:pt x="933641" y="102013"/>
                </a:cubicBezTo>
                <a:cubicBezTo>
                  <a:pt x="850297" y="227171"/>
                  <a:pt x="546735" y="222504"/>
                  <a:pt x="479012" y="222504"/>
                </a:cubicBezTo>
                <a:cubicBezTo>
                  <a:pt x="411194" y="222504"/>
                  <a:pt x="332613" y="128492"/>
                  <a:pt x="205454" y="124397"/>
                </a:cubicBezTo>
                <a:cubicBezTo>
                  <a:pt x="79819" y="120396"/>
                  <a:pt x="8858" y="9811"/>
                  <a:pt x="7144" y="7144"/>
                </a:cubicBezTo>
                <a:cubicBezTo>
                  <a:pt x="51911" y="102013"/>
                  <a:pt x="113824" y="183071"/>
                  <a:pt x="193834" y="218408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52" name="Group 951">
            <a:extLst>
              <a:ext uri="{FF2B5EF4-FFF2-40B4-BE49-F238E27FC236}">
                <a16:creationId xmlns:a16="http://schemas.microsoft.com/office/drawing/2014/main" id="{397A0150-09F2-49AB-A871-E6D2C6611B97}"/>
              </a:ext>
            </a:extLst>
          </p:cNvPr>
          <p:cNvGrpSpPr/>
          <p:nvPr/>
        </p:nvGrpSpPr>
        <p:grpSpPr>
          <a:xfrm>
            <a:off x="-9862287" y="4942331"/>
            <a:ext cx="420052" cy="188214"/>
            <a:chOff x="1567713" y="4942331"/>
            <a:chExt cx="420052" cy="188214"/>
          </a:xfrm>
        </p:grpSpPr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043B0146-4B19-4605-8A84-A3055F646A61}"/>
                </a:ext>
              </a:extLst>
            </p:cNvPr>
            <p:cNvSpPr/>
            <p:nvPr/>
          </p:nvSpPr>
          <p:spPr>
            <a:xfrm>
              <a:off x="1854415" y="4997195"/>
              <a:ext cx="133350" cy="133350"/>
            </a:xfrm>
            <a:custGeom>
              <a:avLst/>
              <a:gdLst>
                <a:gd name="connsiteX0" fmla="*/ 7144 w 133350"/>
                <a:gd name="connsiteY0" fmla="*/ 68199 h 133350"/>
                <a:gd name="connsiteX1" fmla="*/ 68199 w 133350"/>
                <a:gd name="connsiteY1" fmla="*/ 129254 h 133350"/>
                <a:gd name="connsiteX2" fmla="*/ 129254 w 133350"/>
                <a:gd name="connsiteY2" fmla="*/ 68199 h 133350"/>
                <a:gd name="connsiteX3" fmla="*/ 68199 w 133350"/>
                <a:gd name="connsiteY3" fmla="*/ 7144 h 133350"/>
                <a:gd name="connsiteX4" fmla="*/ 7144 w 133350"/>
                <a:gd name="connsiteY4" fmla="*/ 6819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7144" y="68199"/>
                  </a:moveTo>
                  <a:cubicBezTo>
                    <a:pt x="7144" y="101917"/>
                    <a:pt x="34481" y="129254"/>
                    <a:pt x="68199" y="129254"/>
                  </a:cubicBezTo>
                  <a:cubicBezTo>
                    <a:pt x="101918" y="129254"/>
                    <a:pt x="129254" y="101917"/>
                    <a:pt x="129254" y="68199"/>
                  </a:cubicBezTo>
                  <a:cubicBezTo>
                    <a:pt x="129254" y="34481"/>
                    <a:pt x="101918" y="7144"/>
                    <a:pt x="68199" y="7144"/>
                  </a:cubicBezTo>
                  <a:cubicBezTo>
                    <a:pt x="34481" y="7144"/>
                    <a:pt x="7144" y="34481"/>
                    <a:pt x="7144" y="6819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B543109F-0636-4E99-A61B-BE5B592B69D4}"/>
                </a:ext>
              </a:extLst>
            </p:cNvPr>
            <p:cNvSpPr/>
            <p:nvPr/>
          </p:nvSpPr>
          <p:spPr>
            <a:xfrm>
              <a:off x="1567713" y="4997195"/>
              <a:ext cx="133350" cy="133350"/>
            </a:xfrm>
            <a:custGeom>
              <a:avLst/>
              <a:gdLst>
                <a:gd name="connsiteX0" fmla="*/ 7144 w 133350"/>
                <a:gd name="connsiteY0" fmla="*/ 68199 h 133350"/>
                <a:gd name="connsiteX1" fmla="*/ 68199 w 133350"/>
                <a:gd name="connsiteY1" fmla="*/ 129254 h 133350"/>
                <a:gd name="connsiteX2" fmla="*/ 129254 w 133350"/>
                <a:gd name="connsiteY2" fmla="*/ 68199 h 133350"/>
                <a:gd name="connsiteX3" fmla="*/ 68199 w 133350"/>
                <a:gd name="connsiteY3" fmla="*/ 7144 h 133350"/>
                <a:gd name="connsiteX4" fmla="*/ 7144 w 133350"/>
                <a:gd name="connsiteY4" fmla="*/ 6819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7144" y="68199"/>
                  </a:moveTo>
                  <a:cubicBezTo>
                    <a:pt x="7144" y="101917"/>
                    <a:pt x="34480" y="129254"/>
                    <a:pt x="68199" y="129254"/>
                  </a:cubicBezTo>
                  <a:cubicBezTo>
                    <a:pt x="101917" y="129254"/>
                    <a:pt x="129254" y="101917"/>
                    <a:pt x="129254" y="68199"/>
                  </a:cubicBezTo>
                  <a:cubicBezTo>
                    <a:pt x="129254" y="34481"/>
                    <a:pt x="101917" y="7144"/>
                    <a:pt x="68199" y="7144"/>
                  </a:cubicBezTo>
                  <a:cubicBezTo>
                    <a:pt x="34385" y="7144"/>
                    <a:pt x="7144" y="34481"/>
                    <a:pt x="7144" y="6819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6C00B754-E4C0-44FB-A640-649726B1F0B0}"/>
                </a:ext>
              </a:extLst>
            </p:cNvPr>
            <p:cNvSpPr/>
            <p:nvPr/>
          </p:nvSpPr>
          <p:spPr>
            <a:xfrm>
              <a:off x="1876132" y="5009196"/>
              <a:ext cx="38100" cy="38100"/>
            </a:xfrm>
            <a:custGeom>
              <a:avLst/>
              <a:gdLst>
                <a:gd name="connsiteX0" fmla="*/ 7144 w 38100"/>
                <a:gd name="connsiteY0" fmla="*/ 23527 h 38100"/>
                <a:gd name="connsiteX1" fmla="*/ 23527 w 38100"/>
                <a:gd name="connsiteY1" fmla="*/ 7144 h 38100"/>
                <a:gd name="connsiteX2" fmla="*/ 39910 w 38100"/>
                <a:gd name="connsiteY2" fmla="*/ 23527 h 38100"/>
                <a:gd name="connsiteX3" fmla="*/ 23527 w 38100"/>
                <a:gd name="connsiteY3" fmla="*/ 39910 h 38100"/>
                <a:gd name="connsiteX4" fmla="*/ 7144 w 38100"/>
                <a:gd name="connsiteY4" fmla="*/ 235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7144" y="23527"/>
                  </a:moveTo>
                  <a:cubicBezTo>
                    <a:pt x="7144" y="14478"/>
                    <a:pt x="14478" y="7144"/>
                    <a:pt x="23527" y="7144"/>
                  </a:cubicBezTo>
                  <a:cubicBezTo>
                    <a:pt x="32575" y="7144"/>
                    <a:pt x="39910" y="14478"/>
                    <a:pt x="39910" y="23527"/>
                  </a:cubicBezTo>
                  <a:cubicBezTo>
                    <a:pt x="39910" y="32576"/>
                    <a:pt x="32575" y="39910"/>
                    <a:pt x="23527" y="39910"/>
                  </a:cubicBezTo>
                  <a:cubicBezTo>
                    <a:pt x="14478" y="39910"/>
                    <a:pt x="7144" y="32576"/>
                    <a:pt x="7144" y="23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E81CE2CE-F0BD-42B8-83A7-98974E692A9A}"/>
                </a:ext>
              </a:extLst>
            </p:cNvPr>
            <p:cNvSpPr/>
            <p:nvPr/>
          </p:nvSpPr>
          <p:spPr>
            <a:xfrm>
              <a:off x="1638674" y="5013197"/>
              <a:ext cx="38100" cy="38100"/>
            </a:xfrm>
            <a:custGeom>
              <a:avLst/>
              <a:gdLst>
                <a:gd name="connsiteX0" fmla="*/ 35909 w 38100"/>
                <a:gd name="connsiteY0" fmla="*/ 21527 h 38100"/>
                <a:gd name="connsiteX1" fmla="*/ 21527 w 38100"/>
                <a:gd name="connsiteY1" fmla="*/ 7144 h 38100"/>
                <a:gd name="connsiteX2" fmla="*/ 7144 w 38100"/>
                <a:gd name="connsiteY2" fmla="*/ 21527 h 38100"/>
                <a:gd name="connsiteX3" fmla="*/ 21527 w 38100"/>
                <a:gd name="connsiteY3" fmla="*/ 35909 h 38100"/>
                <a:gd name="connsiteX4" fmla="*/ 35909 w 38100"/>
                <a:gd name="connsiteY4" fmla="*/ 215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909" y="21527"/>
                  </a:moveTo>
                  <a:cubicBezTo>
                    <a:pt x="35909" y="13526"/>
                    <a:pt x="29432" y="7144"/>
                    <a:pt x="21527" y="7144"/>
                  </a:cubicBezTo>
                  <a:cubicBezTo>
                    <a:pt x="13525" y="7144"/>
                    <a:pt x="7144" y="13621"/>
                    <a:pt x="7144" y="21527"/>
                  </a:cubicBezTo>
                  <a:cubicBezTo>
                    <a:pt x="7144" y="29432"/>
                    <a:pt x="13525" y="35909"/>
                    <a:pt x="21527" y="35909"/>
                  </a:cubicBezTo>
                  <a:cubicBezTo>
                    <a:pt x="29432" y="35909"/>
                    <a:pt x="35909" y="29432"/>
                    <a:pt x="35909" y="21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4D4EC76D-CDAA-4DE7-9E38-A1A1E5F44774}"/>
                </a:ext>
              </a:extLst>
            </p:cNvPr>
            <p:cNvSpPr/>
            <p:nvPr/>
          </p:nvSpPr>
          <p:spPr>
            <a:xfrm>
              <a:off x="1812308" y="4942331"/>
              <a:ext cx="57150" cy="47625"/>
            </a:xfrm>
            <a:custGeom>
              <a:avLst/>
              <a:gdLst>
                <a:gd name="connsiteX0" fmla="*/ 35916 w 57150"/>
                <a:gd name="connsiteY0" fmla="*/ 7144 h 47625"/>
                <a:gd name="connsiteX1" fmla="*/ 10198 w 57150"/>
                <a:gd name="connsiteY1" fmla="*/ 27623 h 47625"/>
                <a:gd name="connsiteX2" fmla="*/ 43060 w 57150"/>
                <a:gd name="connsiteY2" fmla="*/ 32766 h 47625"/>
                <a:gd name="connsiteX3" fmla="*/ 35916 w 57150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35916" y="7144"/>
                  </a:moveTo>
                  <a:cubicBezTo>
                    <a:pt x="35916" y="7144"/>
                    <a:pt x="23629" y="7049"/>
                    <a:pt x="10198" y="27623"/>
                  </a:cubicBezTo>
                  <a:cubicBezTo>
                    <a:pt x="-3137" y="48197"/>
                    <a:pt x="30772" y="40005"/>
                    <a:pt x="43060" y="32766"/>
                  </a:cubicBezTo>
                  <a:cubicBezTo>
                    <a:pt x="55442" y="25527"/>
                    <a:pt x="58490" y="7144"/>
                    <a:pt x="35916" y="7144"/>
                  </a:cubicBez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CD2A0883-B6DD-4F52-96A0-597411BDF32B}"/>
                </a:ext>
              </a:extLst>
            </p:cNvPr>
            <p:cNvSpPr/>
            <p:nvPr/>
          </p:nvSpPr>
          <p:spPr>
            <a:xfrm>
              <a:off x="1684936" y="4942331"/>
              <a:ext cx="47625" cy="47625"/>
            </a:xfrm>
            <a:custGeom>
              <a:avLst/>
              <a:gdLst>
                <a:gd name="connsiteX0" fmla="*/ 22508 w 47625"/>
                <a:gd name="connsiteY0" fmla="*/ 7144 h 47625"/>
                <a:gd name="connsiteX1" fmla="*/ 46130 w 47625"/>
                <a:gd name="connsiteY1" fmla="*/ 27623 h 47625"/>
                <a:gd name="connsiteX2" fmla="*/ 15935 w 47625"/>
                <a:gd name="connsiteY2" fmla="*/ 32766 h 47625"/>
                <a:gd name="connsiteX3" fmla="*/ 22508 w 4762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22508" y="7144"/>
                  </a:moveTo>
                  <a:cubicBezTo>
                    <a:pt x="22508" y="7144"/>
                    <a:pt x="33843" y="7049"/>
                    <a:pt x="46130" y="27623"/>
                  </a:cubicBezTo>
                  <a:cubicBezTo>
                    <a:pt x="58417" y="48197"/>
                    <a:pt x="27270" y="40005"/>
                    <a:pt x="15935" y="32766"/>
                  </a:cubicBezTo>
                  <a:cubicBezTo>
                    <a:pt x="4601" y="25527"/>
                    <a:pt x="1743" y="7144"/>
                    <a:pt x="22508" y="7144"/>
                  </a:cubicBez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69" name="Freeform: Shape 868">
            <a:extLst>
              <a:ext uri="{FF2B5EF4-FFF2-40B4-BE49-F238E27FC236}">
                <a16:creationId xmlns:a16="http://schemas.microsoft.com/office/drawing/2014/main" id="{B580EBE4-BC5A-4F31-ADBA-261FEEA5962A}"/>
              </a:ext>
            </a:extLst>
          </p:cNvPr>
          <p:cNvSpPr/>
          <p:nvPr/>
        </p:nvSpPr>
        <p:spPr>
          <a:xfrm>
            <a:off x="-9770657" y="5398483"/>
            <a:ext cx="304800" cy="85725"/>
          </a:xfrm>
          <a:custGeom>
            <a:avLst/>
            <a:gdLst>
              <a:gd name="connsiteX0" fmla="*/ 7144 w 304800"/>
              <a:gd name="connsiteY0" fmla="*/ 25622 h 85725"/>
              <a:gd name="connsiteX1" fmla="*/ 298895 w 304800"/>
              <a:gd name="connsiteY1" fmla="*/ 7144 h 85725"/>
              <a:gd name="connsiteX2" fmla="*/ 7144 w 304800"/>
              <a:gd name="connsiteY2" fmla="*/ 25622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85725">
                <a:moveTo>
                  <a:pt x="7144" y="25622"/>
                </a:moveTo>
                <a:cubicBezTo>
                  <a:pt x="7144" y="25622"/>
                  <a:pt x="138589" y="81058"/>
                  <a:pt x="298895" y="7144"/>
                </a:cubicBezTo>
                <a:cubicBezTo>
                  <a:pt x="298799" y="7144"/>
                  <a:pt x="155543" y="168593"/>
                  <a:pt x="7144" y="25622"/>
                </a:cubicBezTo>
                <a:close/>
              </a:path>
            </a:pathLst>
          </a:custGeom>
          <a:solidFill>
            <a:srgbClr val="BBBD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55" name="Group 954">
            <a:extLst>
              <a:ext uri="{FF2B5EF4-FFF2-40B4-BE49-F238E27FC236}">
                <a16:creationId xmlns:a16="http://schemas.microsoft.com/office/drawing/2014/main" id="{9FC8C880-FF99-4B23-9165-9D94CDBDA08C}"/>
              </a:ext>
            </a:extLst>
          </p:cNvPr>
          <p:cNvGrpSpPr/>
          <p:nvPr/>
        </p:nvGrpSpPr>
        <p:grpSpPr>
          <a:xfrm>
            <a:off x="-9795231" y="5140884"/>
            <a:ext cx="247650" cy="184899"/>
            <a:chOff x="1634769" y="5140884"/>
            <a:chExt cx="247650" cy="184899"/>
          </a:xfrm>
        </p:grpSpPr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4B27120-BD55-4831-B7FC-9CE0453F9C0D}"/>
                </a:ext>
              </a:extLst>
            </p:cNvPr>
            <p:cNvSpPr/>
            <p:nvPr/>
          </p:nvSpPr>
          <p:spPr>
            <a:xfrm>
              <a:off x="1641747" y="5192433"/>
              <a:ext cx="219075" cy="133350"/>
            </a:xfrm>
            <a:custGeom>
              <a:avLst/>
              <a:gdLst>
                <a:gd name="connsiteX0" fmla="*/ 48838 w 219075"/>
                <a:gd name="connsiteY0" fmla="*/ 22027 h 133350"/>
                <a:gd name="connsiteX1" fmla="*/ 42932 w 219075"/>
                <a:gd name="connsiteY1" fmla="*/ 22313 h 133350"/>
                <a:gd name="connsiteX2" fmla="*/ 42361 w 219075"/>
                <a:gd name="connsiteY2" fmla="*/ 24789 h 133350"/>
                <a:gd name="connsiteX3" fmla="*/ 39884 w 219075"/>
                <a:gd name="connsiteY3" fmla="*/ 25361 h 133350"/>
                <a:gd name="connsiteX4" fmla="*/ 22930 w 219075"/>
                <a:gd name="connsiteY4" fmla="*/ 40410 h 133350"/>
                <a:gd name="connsiteX5" fmla="*/ 17977 w 219075"/>
                <a:gd name="connsiteY5" fmla="*/ 51269 h 133350"/>
                <a:gd name="connsiteX6" fmla="*/ 7499 w 219075"/>
                <a:gd name="connsiteY6" fmla="*/ 54507 h 133350"/>
                <a:gd name="connsiteX7" fmla="*/ 17596 w 219075"/>
                <a:gd name="connsiteY7" fmla="*/ 83940 h 133350"/>
                <a:gd name="connsiteX8" fmla="*/ 26835 w 219075"/>
                <a:gd name="connsiteY8" fmla="*/ 94703 h 133350"/>
                <a:gd name="connsiteX9" fmla="*/ 30455 w 219075"/>
                <a:gd name="connsiteY9" fmla="*/ 100418 h 133350"/>
                <a:gd name="connsiteX10" fmla="*/ 27502 w 219075"/>
                <a:gd name="connsiteY10" fmla="*/ 107847 h 133350"/>
                <a:gd name="connsiteX11" fmla="*/ 42647 w 219075"/>
                <a:gd name="connsiteY11" fmla="*/ 112800 h 133350"/>
                <a:gd name="connsiteX12" fmla="*/ 56934 w 219075"/>
                <a:gd name="connsiteY12" fmla="*/ 118515 h 133350"/>
                <a:gd name="connsiteX13" fmla="*/ 73508 w 219075"/>
                <a:gd name="connsiteY13" fmla="*/ 123945 h 133350"/>
                <a:gd name="connsiteX14" fmla="*/ 91605 w 219075"/>
                <a:gd name="connsiteY14" fmla="*/ 127850 h 133350"/>
                <a:gd name="connsiteX15" fmla="*/ 108941 w 219075"/>
                <a:gd name="connsiteY15" fmla="*/ 126516 h 133350"/>
                <a:gd name="connsiteX16" fmla="*/ 129038 w 219075"/>
                <a:gd name="connsiteY16" fmla="*/ 128231 h 133350"/>
                <a:gd name="connsiteX17" fmla="*/ 141326 w 219075"/>
                <a:gd name="connsiteY17" fmla="*/ 120420 h 133350"/>
                <a:gd name="connsiteX18" fmla="*/ 159804 w 219075"/>
                <a:gd name="connsiteY18" fmla="*/ 118992 h 133350"/>
                <a:gd name="connsiteX19" fmla="*/ 167424 w 219075"/>
                <a:gd name="connsiteY19" fmla="*/ 114229 h 133350"/>
                <a:gd name="connsiteX20" fmla="*/ 175520 w 219075"/>
                <a:gd name="connsiteY20" fmla="*/ 113086 h 133350"/>
                <a:gd name="connsiteX21" fmla="*/ 182855 w 219075"/>
                <a:gd name="connsiteY21" fmla="*/ 109181 h 133350"/>
                <a:gd name="connsiteX22" fmla="*/ 192570 w 219075"/>
                <a:gd name="connsiteY22" fmla="*/ 106895 h 133350"/>
                <a:gd name="connsiteX23" fmla="*/ 198285 w 219075"/>
                <a:gd name="connsiteY23" fmla="*/ 101847 h 133350"/>
                <a:gd name="connsiteX24" fmla="*/ 206096 w 219075"/>
                <a:gd name="connsiteY24" fmla="*/ 98894 h 133350"/>
                <a:gd name="connsiteX25" fmla="*/ 216764 w 219075"/>
                <a:gd name="connsiteY25" fmla="*/ 84892 h 133350"/>
                <a:gd name="connsiteX26" fmla="*/ 215240 w 219075"/>
                <a:gd name="connsiteY26" fmla="*/ 67938 h 133350"/>
                <a:gd name="connsiteX27" fmla="*/ 207524 w 219075"/>
                <a:gd name="connsiteY27" fmla="*/ 52602 h 133350"/>
                <a:gd name="connsiteX28" fmla="*/ 195237 w 219075"/>
                <a:gd name="connsiteY28" fmla="*/ 42030 h 133350"/>
                <a:gd name="connsiteX29" fmla="*/ 187617 w 219075"/>
                <a:gd name="connsiteY29" fmla="*/ 40125 h 133350"/>
                <a:gd name="connsiteX30" fmla="*/ 181807 w 219075"/>
                <a:gd name="connsiteY30" fmla="*/ 35076 h 133350"/>
                <a:gd name="connsiteX31" fmla="*/ 156756 w 219075"/>
                <a:gd name="connsiteY31" fmla="*/ 25075 h 133350"/>
                <a:gd name="connsiteX32" fmla="*/ 133229 w 219075"/>
                <a:gd name="connsiteY32" fmla="*/ 8883 h 133350"/>
                <a:gd name="connsiteX33" fmla="*/ 104273 w 219075"/>
                <a:gd name="connsiteY33" fmla="*/ 9168 h 133350"/>
                <a:gd name="connsiteX34" fmla="*/ 76556 w 219075"/>
                <a:gd name="connsiteY34" fmla="*/ 12312 h 133350"/>
                <a:gd name="connsiteX35" fmla="*/ 48838 w 219075"/>
                <a:gd name="connsiteY35" fmla="*/ 2202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9075" h="133350">
                  <a:moveTo>
                    <a:pt x="48838" y="22027"/>
                  </a:moveTo>
                  <a:cubicBezTo>
                    <a:pt x="47123" y="21551"/>
                    <a:pt x="44647" y="22027"/>
                    <a:pt x="42932" y="22313"/>
                  </a:cubicBezTo>
                  <a:cubicBezTo>
                    <a:pt x="42742" y="23170"/>
                    <a:pt x="42551" y="23932"/>
                    <a:pt x="42361" y="24789"/>
                  </a:cubicBezTo>
                  <a:cubicBezTo>
                    <a:pt x="41504" y="24980"/>
                    <a:pt x="40742" y="25170"/>
                    <a:pt x="39884" y="25361"/>
                  </a:cubicBezTo>
                  <a:cubicBezTo>
                    <a:pt x="37217" y="34219"/>
                    <a:pt x="26073" y="33648"/>
                    <a:pt x="22930" y="40410"/>
                  </a:cubicBezTo>
                  <a:cubicBezTo>
                    <a:pt x="20072" y="46506"/>
                    <a:pt x="25025" y="47649"/>
                    <a:pt x="17977" y="51269"/>
                  </a:cubicBezTo>
                  <a:cubicBezTo>
                    <a:pt x="15786" y="52412"/>
                    <a:pt x="10262" y="53841"/>
                    <a:pt x="7499" y="54507"/>
                  </a:cubicBezTo>
                  <a:cubicBezTo>
                    <a:pt x="5785" y="66414"/>
                    <a:pt x="10452" y="75177"/>
                    <a:pt x="17596" y="83940"/>
                  </a:cubicBezTo>
                  <a:cubicBezTo>
                    <a:pt x="20739" y="87750"/>
                    <a:pt x="24168" y="90893"/>
                    <a:pt x="26835" y="94703"/>
                  </a:cubicBezTo>
                  <a:cubicBezTo>
                    <a:pt x="28550" y="97179"/>
                    <a:pt x="30264" y="97084"/>
                    <a:pt x="30455" y="100418"/>
                  </a:cubicBezTo>
                  <a:cubicBezTo>
                    <a:pt x="30645" y="104133"/>
                    <a:pt x="26264" y="104133"/>
                    <a:pt x="27502" y="107847"/>
                  </a:cubicBezTo>
                  <a:cubicBezTo>
                    <a:pt x="31883" y="109943"/>
                    <a:pt x="37979" y="111753"/>
                    <a:pt x="42647" y="112800"/>
                  </a:cubicBezTo>
                  <a:cubicBezTo>
                    <a:pt x="48838" y="114324"/>
                    <a:pt x="51505" y="115086"/>
                    <a:pt x="56934" y="118515"/>
                  </a:cubicBezTo>
                  <a:cubicBezTo>
                    <a:pt x="62363" y="121849"/>
                    <a:pt x="67888" y="121278"/>
                    <a:pt x="73508" y="123945"/>
                  </a:cubicBezTo>
                  <a:cubicBezTo>
                    <a:pt x="80366" y="127183"/>
                    <a:pt x="83604" y="128802"/>
                    <a:pt x="91605" y="127850"/>
                  </a:cubicBezTo>
                  <a:cubicBezTo>
                    <a:pt x="96653" y="127278"/>
                    <a:pt x="103130" y="125850"/>
                    <a:pt x="108941" y="126516"/>
                  </a:cubicBezTo>
                  <a:cubicBezTo>
                    <a:pt x="114941" y="127278"/>
                    <a:pt x="122657" y="129945"/>
                    <a:pt x="129038" y="128231"/>
                  </a:cubicBezTo>
                  <a:cubicBezTo>
                    <a:pt x="133706" y="126993"/>
                    <a:pt x="136754" y="122325"/>
                    <a:pt x="141326" y="120420"/>
                  </a:cubicBezTo>
                  <a:cubicBezTo>
                    <a:pt x="146850" y="118134"/>
                    <a:pt x="154375" y="121087"/>
                    <a:pt x="159804" y="118992"/>
                  </a:cubicBezTo>
                  <a:cubicBezTo>
                    <a:pt x="162947" y="117753"/>
                    <a:pt x="163424" y="115086"/>
                    <a:pt x="167424" y="114229"/>
                  </a:cubicBezTo>
                  <a:cubicBezTo>
                    <a:pt x="170377" y="113562"/>
                    <a:pt x="172853" y="114134"/>
                    <a:pt x="175520" y="113086"/>
                  </a:cubicBezTo>
                  <a:cubicBezTo>
                    <a:pt x="177997" y="112134"/>
                    <a:pt x="179902" y="110038"/>
                    <a:pt x="182855" y="109181"/>
                  </a:cubicBezTo>
                  <a:cubicBezTo>
                    <a:pt x="186188" y="108228"/>
                    <a:pt x="189617" y="108228"/>
                    <a:pt x="192570" y="106895"/>
                  </a:cubicBezTo>
                  <a:cubicBezTo>
                    <a:pt x="194475" y="105942"/>
                    <a:pt x="196475" y="103085"/>
                    <a:pt x="198285" y="101847"/>
                  </a:cubicBezTo>
                  <a:cubicBezTo>
                    <a:pt x="201524" y="99656"/>
                    <a:pt x="203048" y="100227"/>
                    <a:pt x="206096" y="98894"/>
                  </a:cubicBezTo>
                  <a:cubicBezTo>
                    <a:pt x="211620" y="96417"/>
                    <a:pt x="216573" y="91464"/>
                    <a:pt x="216764" y="84892"/>
                  </a:cubicBezTo>
                  <a:cubicBezTo>
                    <a:pt x="216954" y="79558"/>
                    <a:pt x="215906" y="73462"/>
                    <a:pt x="215240" y="67938"/>
                  </a:cubicBezTo>
                  <a:cubicBezTo>
                    <a:pt x="214478" y="61461"/>
                    <a:pt x="210858" y="58222"/>
                    <a:pt x="207524" y="52602"/>
                  </a:cubicBezTo>
                  <a:cubicBezTo>
                    <a:pt x="203619" y="45935"/>
                    <a:pt x="203333" y="44030"/>
                    <a:pt x="195237" y="42030"/>
                  </a:cubicBezTo>
                  <a:cubicBezTo>
                    <a:pt x="192189" y="41363"/>
                    <a:pt x="190284" y="41363"/>
                    <a:pt x="187617" y="40125"/>
                  </a:cubicBezTo>
                  <a:cubicBezTo>
                    <a:pt x="183807" y="38410"/>
                    <a:pt x="184760" y="37934"/>
                    <a:pt x="181807" y="35076"/>
                  </a:cubicBezTo>
                  <a:cubicBezTo>
                    <a:pt x="175044" y="28599"/>
                    <a:pt x="165043" y="29171"/>
                    <a:pt x="156756" y="25075"/>
                  </a:cubicBezTo>
                  <a:cubicBezTo>
                    <a:pt x="148279" y="20979"/>
                    <a:pt x="142088" y="12121"/>
                    <a:pt x="133229" y="8883"/>
                  </a:cubicBezTo>
                  <a:cubicBezTo>
                    <a:pt x="125038" y="5835"/>
                    <a:pt x="112370" y="7359"/>
                    <a:pt x="104273" y="9168"/>
                  </a:cubicBezTo>
                  <a:cubicBezTo>
                    <a:pt x="95225" y="11264"/>
                    <a:pt x="85700" y="12216"/>
                    <a:pt x="76556" y="12312"/>
                  </a:cubicBezTo>
                  <a:lnTo>
                    <a:pt x="48838" y="22027"/>
                  </a:ln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2B8C24F7-8996-4713-A4EC-55FDAB2BE180}"/>
                </a:ext>
              </a:extLst>
            </p:cNvPr>
            <p:cNvSpPr/>
            <p:nvPr/>
          </p:nvSpPr>
          <p:spPr>
            <a:xfrm>
              <a:off x="1634769" y="5173666"/>
              <a:ext cx="247650" cy="142875"/>
            </a:xfrm>
            <a:custGeom>
              <a:avLst/>
              <a:gdLst>
                <a:gd name="connsiteX0" fmla="*/ 7144 w 247650"/>
                <a:gd name="connsiteY0" fmla="*/ 99373 h 142875"/>
                <a:gd name="connsiteX1" fmla="*/ 71914 w 247650"/>
                <a:gd name="connsiteY1" fmla="*/ 116899 h 142875"/>
                <a:gd name="connsiteX2" fmla="*/ 81153 w 247650"/>
                <a:gd name="connsiteY2" fmla="*/ 20315 h 142875"/>
                <a:gd name="connsiteX3" fmla="*/ 108871 w 247650"/>
                <a:gd name="connsiteY3" fmla="*/ 20315 h 142875"/>
                <a:gd name="connsiteX4" fmla="*/ 146875 w 247650"/>
                <a:gd name="connsiteY4" fmla="*/ 117470 h 142875"/>
                <a:gd name="connsiteX5" fmla="*/ 248317 w 247650"/>
                <a:gd name="connsiteY5" fmla="*/ 97944 h 142875"/>
                <a:gd name="connsiteX6" fmla="*/ 100965 w 247650"/>
                <a:gd name="connsiteY6" fmla="*/ 126233 h 142875"/>
                <a:gd name="connsiteX7" fmla="*/ 7144 w 247650"/>
                <a:gd name="connsiteY7" fmla="*/ 9937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650" h="142875">
                  <a:moveTo>
                    <a:pt x="7144" y="99373"/>
                  </a:moveTo>
                  <a:cubicBezTo>
                    <a:pt x="7144" y="99373"/>
                    <a:pt x="32861" y="127662"/>
                    <a:pt x="71914" y="116899"/>
                  </a:cubicBezTo>
                  <a:cubicBezTo>
                    <a:pt x="101918" y="108612"/>
                    <a:pt x="90392" y="40889"/>
                    <a:pt x="81153" y="20315"/>
                  </a:cubicBezTo>
                  <a:cubicBezTo>
                    <a:pt x="71914" y="-163"/>
                    <a:pt x="108871" y="5933"/>
                    <a:pt x="108871" y="20315"/>
                  </a:cubicBezTo>
                  <a:cubicBezTo>
                    <a:pt x="108871" y="34698"/>
                    <a:pt x="85249" y="107660"/>
                    <a:pt x="146875" y="117470"/>
                  </a:cubicBezTo>
                  <a:cubicBezTo>
                    <a:pt x="208502" y="127281"/>
                    <a:pt x="248317" y="97944"/>
                    <a:pt x="248317" y="97944"/>
                  </a:cubicBezTo>
                  <a:cubicBezTo>
                    <a:pt x="248317" y="97944"/>
                    <a:pt x="195929" y="175763"/>
                    <a:pt x="100965" y="126233"/>
                  </a:cubicBezTo>
                  <a:cubicBezTo>
                    <a:pt x="100965" y="126138"/>
                    <a:pt x="38957" y="173382"/>
                    <a:pt x="7144" y="99373"/>
                  </a:cubicBezTo>
                  <a:close/>
                </a:path>
              </a:pathLst>
            </a:custGeom>
            <a:solidFill>
              <a:srgbClr val="595A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558E2D2-149D-4F1F-8F31-78860F073A76}"/>
                </a:ext>
              </a:extLst>
            </p:cNvPr>
            <p:cNvSpPr/>
            <p:nvPr/>
          </p:nvSpPr>
          <p:spPr>
            <a:xfrm>
              <a:off x="1658050" y="5140884"/>
              <a:ext cx="152400" cy="104775"/>
            </a:xfrm>
            <a:custGeom>
              <a:avLst/>
              <a:gdLst>
                <a:gd name="connsiteX0" fmla="*/ 140739 w 152400"/>
                <a:gd name="connsiteY0" fmla="*/ 23379 h 104775"/>
                <a:gd name="connsiteX1" fmla="*/ 27677 w 152400"/>
                <a:gd name="connsiteY1" fmla="*/ 19283 h 104775"/>
                <a:gd name="connsiteX2" fmla="*/ 64063 w 152400"/>
                <a:gd name="connsiteY2" fmla="*/ 100722 h 104775"/>
                <a:gd name="connsiteX3" fmla="*/ 140739 w 152400"/>
                <a:gd name="connsiteY3" fmla="*/ 233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04775">
                  <a:moveTo>
                    <a:pt x="140739" y="23379"/>
                  </a:moveTo>
                  <a:cubicBezTo>
                    <a:pt x="140739" y="23379"/>
                    <a:pt x="89018" y="-10244"/>
                    <a:pt x="27677" y="19283"/>
                  </a:cubicBezTo>
                  <a:cubicBezTo>
                    <a:pt x="-27854" y="46049"/>
                    <a:pt x="44727" y="91007"/>
                    <a:pt x="64063" y="100722"/>
                  </a:cubicBezTo>
                  <a:cubicBezTo>
                    <a:pt x="83303" y="110247"/>
                    <a:pt x="181696" y="59384"/>
                    <a:pt x="140739" y="23379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89322985-8C21-4D70-B5C9-A05764426392}"/>
                </a:ext>
              </a:extLst>
            </p:cNvPr>
            <p:cNvSpPr/>
            <p:nvPr/>
          </p:nvSpPr>
          <p:spPr>
            <a:xfrm>
              <a:off x="1670106" y="5147309"/>
              <a:ext cx="133350" cy="28575"/>
            </a:xfrm>
            <a:custGeom>
              <a:avLst/>
              <a:gdLst>
                <a:gd name="connsiteX0" fmla="*/ 7144 w 133350"/>
                <a:gd name="connsiteY0" fmla="*/ 25622 h 28575"/>
                <a:gd name="connsiteX1" fmla="*/ 66866 w 133350"/>
                <a:gd name="connsiteY1" fmla="*/ 7144 h 28575"/>
                <a:gd name="connsiteX2" fmla="*/ 128588 w 133350"/>
                <a:gd name="connsiteY2" fmla="*/ 28670 h 28575"/>
                <a:gd name="connsiteX3" fmla="*/ 7144 w 133350"/>
                <a:gd name="connsiteY3" fmla="*/ 25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28575">
                  <a:moveTo>
                    <a:pt x="7144" y="25622"/>
                  </a:moveTo>
                  <a:cubicBezTo>
                    <a:pt x="7144" y="25622"/>
                    <a:pt x="24098" y="7144"/>
                    <a:pt x="66866" y="7144"/>
                  </a:cubicBezTo>
                  <a:cubicBezTo>
                    <a:pt x="109633" y="7144"/>
                    <a:pt x="128588" y="28670"/>
                    <a:pt x="128588" y="28670"/>
                  </a:cubicBezTo>
                  <a:cubicBezTo>
                    <a:pt x="128588" y="28670"/>
                    <a:pt x="51530" y="12478"/>
                    <a:pt x="7144" y="25622"/>
                  </a:cubicBezTo>
                  <a:close/>
                </a:path>
              </a:pathLst>
            </a:custGeom>
            <a:solidFill>
              <a:srgbClr val="4141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F6C6A486-FFC5-4B70-A80D-367B731ABB32}"/>
                </a:ext>
              </a:extLst>
            </p:cNvPr>
            <p:cNvSpPr/>
            <p:nvPr/>
          </p:nvSpPr>
          <p:spPr>
            <a:xfrm>
              <a:off x="1758612" y="5228892"/>
              <a:ext cx="19050" cy="19050"/>
            </a:xfrm>
            <a:custGeom>
              <a:avLst/>
              <a:gdLst>
                <a:gd name="connsiteX0" fmla="*/ 13697 w 19050"/>
                <a:gd name="connsiteY0" fmla="*/ 7189 h 19050"/>
                <a:gd name="connsiteX1" fmla="*/ 7411 w 19050"/>
                <a:gd name="connsiteY1" fmla="*/ 13381 h 19050"/>
                <a:gd name="connsiteX2" fmla="*/ 17603 w 19050"/>
                <a:gd name="connsiteY2" fmla="*/ 16238 h 19050"/>
                <a:gd name="connsiteX3" fmla="*/ 18841 w 19050"/>
                <a:gd name="connsiteY3" fmla="*/ 13285 h 19050"/>
                <a:gd name="connsiteX4" fmla="*/ 13697 w 19050"/>
                <a:gd name="connsiteY4" fmla="*/ 71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3697" y="7189"/>
                  </a:moveTo>
                  <a:cubicBezTo>
                    <a:pt x="9983" y="6808"/>
                    <a:pt x="6077" y="8809"/>
                    <a:pt x="7411" y="13381"/>
                  </a:cubicBezTo>
                  <a:cubicBezTo>
                    <a:pt x="8649" y="17381"/>
                    <a:pt x="14269" y="16714"/>
                    <a:pt x="17603" y="16238"/>
                  </a:cubicBezTo>
                  <a:cubicBezTo>
                    <a:pt x="17888" y="15095"/>
                    <a:pt x="18650" y="14333"/>
                    <a:pt x="18841" y="13285"/>
                  </a:cubicBezTo>
                  <a:lnTo>
                    <a:pt x="13697" y="71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56A52A66-77B6-4C93-BEB1-69F775E1B30E}"/>
                </a:ext>
              </a:extLst>
            </p:cNvPr>
            <p:cNvSpPr/>
            <p:nvPr/>
          </p:nvSpPr>
          <p:spPr>
            <a:xfrm>
              <a:off x="1759724" y="5249319"/>
              <a:ext cx="19050" cy="19050"/>
            </a:xfrm>
            <a:custGeom>
              <a:avLst/>
              <a:gdLst>
                <a:gd name="connsiteX0" fmla="*/ 14586 w 19050"/>
                <a:gd name="connsiteY0" fmla="*/ 7241 h 19050"/>
                <a:gd name="connsiteX1" fmla="*/ 8109 w 19050"/>
                <a:gd name="connsiteY1" fmla="*/ 8194 h 19050"/>
                <a:gd name="connsiteX2" fmla="*/ 7537 w 19050"/>
                <a:gd name="connsiteY2" fmla="*/ 16290 h 19050"/>
                <a:gd name="connsiteX3" fmla="*/ 16681 w 19050"/>
                <a:gd name="connsiteY3" fmla="*/ 15528 h 19050"/>
                <a:gd name="connsiteX4" fmla="*/ 14586 w 19050"/>
                <a:gd name="connsiteY4" fmla="*/ 7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586" y="7241"/>
                  </a:moveTo>
                  <a:cubicBezTo>
                    <a:pt x="12395" y="7337"/>
                    <a:pt x="9537" y="6575"/>
                    <a:pt x="8109" y="8194"/>
                  </a:cubicBezTo>
                  <a:cubicBezTo>
                    <a:pt x="6585" y="10004"/>
                    <a:pt x="7251" y="14195"/>
                    <a:pt x="7537" y="16290"/>
                  </a:cubicBezTo>
                  <a:cubicBezTo>
                    <a:pt x="9918" y="16862"/>
                    <a:pt x="16110" y="19624"/>
                    <a:pt x="16681" y="15528"/>
                  </a:cubicBezTo>
                  <a:lnTo>
                    <a:pt x="14586" y="724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1FE7836-7D38-4E4E-93D1-67E6DDE31E8C}"/>
                </a:ext>
              </a:extLst>
            </p:cNvPr>
            <p:cNvSpPr/>
            <p:nvPr/>
          </p:nvSpPr>
          <p:spPr>
            <a:xfrm>
              <a:off x="1776084" y="5241083"/>
              <a:ext cx="19050" cy="19050"/>
            </a:xfrm>
            <a:custGeom>
              <a:avLst/>
              <a:gdLst>
                <a:gd name="connsiteX0" fmla="*/ 12704 w 19050"/>
                <a:gd name="connsiteY0" fmla="*/ 7286 h 19050"/>
                <a:gd name="connsiteX1" fmla="*/ 7465 w 19050"/>
                <a:gd name="connsiteY1" fmla="*/ 12430 h 19050"/>
                <a:gd name="connsiteX2" fmla="*/ 14704 w 19050"/>
                <a:gd name="connsiteY2" fmla="*/ 12334 h 19050"/>
                <a:gd name="connsiteX3" fmla="*/ 12704 w 19050"/>
                <a:gd name="connsiteY3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704" y="7286"/>
                  </a:moveTo>
                  <a:cubicBezTo>
                    <a:pt x="9656" y="6524"/>
                    <a:pt x="6036" y="8905"/>
                    <a:pt x="7465" y="12430"/>
                  </a:cubicBezTo>
                  <a:cubicBezTo>
                    <a:pt x="8513" y="14906"/>
                    <a:pt x="14323" y="15763"/>
                    <a:pt x="14704" y="12334"/>
                  </a:cubicBezTo>
                  <a:lnTo>
                    <a:pt x="12704" y="7286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45C5BE37-CA9C-4679-8DC0-FBECB38CC582}"/>
                </a:ext>
              </a:extLst>
            </p:cNvPr>
            <p:cNvSpPr/>
            <p:nvPr/>
          </p:nvSpPr>
          <p:spPr>
            <a:xfrm>
              <a:off x="1774308" y="5216506"/>
              <a:ext cx="19050" cy="19050"/>
            </a:xfrm>
            <a:custGeom>
              <a:avLst/>
              <a:gdLst>
                <a:gd name="connsiteX0" fmla="*/ 13432 w 19050"/>
                <a:gd name="connsiteY0" fmla="*/ 9289 h 19050"/>
                <a:gd name="connsiteX1" fmla="*/ 13242 w 19050"/>
                <a:gd name="connsiteY1" fmla="*/ 7384 h 19050"/>
                <a:gd name="connsiteX2" fmla="*/ 7146 w 19050"/>
                <a:gd name="connsiteY2" fmla="*/ 12337 h 19050"/>
                <a:gd name="connsiteX3" fmla="*/ 16480 w 19050"/>
                <a:gd name="connsiteY3" fmla="*/ 15480 h 19050"/>
                <a:gd name="connsiteX4" fmla="*/ 13432 w 19050"/>
                <a:gd name="connsiteY4" fmla="*/ 92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3432" y="9289"/>
                  </a:moveTo>
                  <a:cubicBezTo>
                    <a:pt x="13623" y="8623"/>
                    <a:pt x="13528" y="7956"/>
                    <a:pt x="13242" y="7384"/>
                  </a:cubicBezTo>
                  <a:cubicBezTo>
                    <a:pt x="10194" y="6241"/>
                    <a:pt x="7051" y="9384"/>
                    <a:pt x="7146" y="12337"/>
                  </a:cubicBezTo>
                  <a:cubicBezTo>
                    <a:pt x="7336" y="16147"/>
                    <a:pt x="14575" y="18528"/>
                    <a:pt x="16480" y="15480"/>
                  </a:cubicBezTo>
                  <a:lnTo>
                    <a:pt x="13432" y="92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2DE4D83-D1BF-4520-B863-94F220F101C0}"/>
                </a:ext>
              </a:extLst>
            </p:cNvPr>
            <p:cNvSpPr/>
            <p:nvPr/>
          </p:nvSpPr>
          <p:spPr>
            <a:xfrm>
              <a:off x="1775639" y="5261651"/>
              <a:ext cx="19050" cy="19050"/>
            </a:xfrm>
            <a:custGeom>
              <a:avLst/>
              <a:gdLst>
                <a:gd name="connsiteX0" fmla="*/ 12101 w 19050"/>
                <a:gd name="connsiteY0" fmla="*/ 7292 h 19050"/>
                <a:gd name="connsiteX1" fmla="*/ 7910 w 19050"/>
                <a:gd name="connsiteY1" fmla="*/ 14054 h 19050"/>
                <a:gd name="connsiteX2" fmla="*/ 16197 w 19050"/>
                <a:gd name="connsiteY2" fmla="*/ 13483 h 19050"/>
                <a:gd name="connsiteX3" fmla="*/ 12101 w 19050"/>
                <a:gd name="connsiteY3" fmla="*/ 72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101" y="7292"/>
                  </a:moveTo>
                  <a:cubicBezTo>
                    <a:pt x="8005" y="6244"/>
                    <a:pt x="5910" y="11006"/>
                    <a:pt x="7910" y="14054"/>
                  </a:cubicBezTo>
                  <a:cubicBezTo>
                    <a:pt x="10577" y="18150"/>
                    <a:pt x="14673" y="16245"/>
                    <a:pt x="16197" y="13483"/>
                  </a:cubicBezTo>
                  <a:lnTo>
                    <a:pt x="12101" y="729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678185B-ADD9-49AA-9137-D25FC9735087}"/>
                </a:ext>
              </a:extLst>
            </p:cNvPr>
            <p:cNvSpPr/>
            <p:nvPr/>
          </p:nvSpPr>
          <p:spPr>
            <a:xfrm>
              <a:off x="1788976" y="5228878"/>
              <a:ext cx="19050" cy="19050"/>
            </a:xfrm>
            <a:custGeom>
              <a:avLst/>
              <a:gdLst>
                <a:gd name="connsiteX0" fmla="*/ 12099 w 19050"/>
                <a:gd name="connsiteY0" fmla="*/ 8252 h 19050"/>
                <a:gd name="connsiteX1" fmla="*/ 7146 w 19050"/>
                <a:gd name="connsiteY1" fmla="*/ 11300 h 19050"/>
                <a:gd name="connsiteX2" fmla="*/ 12956 w 19050"/>
                <a:gd name="connsiteY2" fmla="*/ 14253 h 19050"/>
                <a:gd name="connsiteX3" fmla="*/ 13147 w 19050"/>
                <a:gd name="connsiteY3" fmla="*/ 12348 h 19050"/>
                <a:gd name="connsiteX4" fmla="*/ 12099 w 19050"/>
                <a:gd name="connsiteY4" fmla="*/ 82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2099" y="8252"/>
                  </a:moveTo>
                  <a:cubicBezTo>
                    <a:pt x="10480" y="5299"/>
                    <a:pt x="7241" y="8919"/>
                    <a:pt x="7146" y="11300"/>
                  </a:cubicBezTo>
                  <a:cubicBezTo>
                    <a:pt x="7051" y="14919"/>
                    <a:pt x="9813" y="14824"/>
                    <a:pt x="12956" y="14253"/>
                  </a:cubicBezTo>
                  <a:cubicBezTo>
                    <a:pt x="13242" y="13681"/>
                    <a:pt x="13242" y="13014"/>
                    <a:pt x="13147" y="12348"/>
                  </a:cubicBezTo>
                  <a:lnTo>
                    <a:pt x="12099" y="825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2FEEE6AF-FC70-438A-972E-E81AC611D0E6}"/>
                </a:ext>
              </a:extLst>
            </p:cNvPr>
            <p:cNvSpPr/>
            <p:nvPr/>
          </p:nvSpPr>
          <p:spPr>
            <a:xfrm>
              <a:off x="1789704" y="5251457"/>
              <a:ext cx="9525" cy="19050"/>
            </a:xfrm>
            <a:custGeom>
              <a:avLst/>
              <a:gdLst>
                <a:gd name="connsiteX0" fmla="*/ 11371 w 9525"/>
                <a:gd name="connsiteY0" fmla="*/ 7199 h 19050"/>
                <a:gd name="connsiteX1" fmla="*/ 7371 w 9525"/>
                <a:gd name="connsiteY1" fmla="*/ 13200 h 19050"/>
                <a:gd name="connsiteX2" fmla="*/ 11371 w 9525"/>
                <a:gd name="connsiteY2" fmla="*/ 11295 h 19050"/>
                <a:gd name="connsiteX3" fmla="*/ 11371 w 9525"/>
                <a:gd name="connsiteY3" fmla="*/ 71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11371" y="7199"/>
                  </a:moveTo>
                  <a:cubicBezTo>
                    <a:pt x="8133" y="6627"/>
                    <a:pt x="6514" y="10628"/>
                    <a:pt x="7371" y="13200"/>
                  </a:cubicBezTo>
                  <a:cubicBezTo>
                    <a:pt x="9181" y="13962"/>
                    <a:pt x="11086" y="13390"/>
                    <a:pt x="11371" y="11295"/>
                  </a:cubicBezTo>
                  <a:lnTo>
                    <a:pt x="11371" y="719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C3C123F3-5A97-47A1-9EAA-7DD103FDB232}"/>
                </a:ext>
              </a:extLst>
            </p:cNvPr>
            <p:cNvSpPr/>
            <p:nvPr/>
          </p:nvSpPr>
          <p:spPr>
            <a:xfrm>
              <a:off x="1791748" y="5269038"/>
              <a:ext cx="19050" cy="19050"/>
            </a:xfrm>
            <a:custGeom>
              <a:avLst/>
              <a:gdLst>
                <a:gd name="connsiteX0" fmla="*/ 10375 w 19050"/>
                <a:gd name="connsiteY0" fmla="*/ 7144 h 19050"/>
                <a:gd name="connsiteX1" fmla="*/ 7422 w 19050"/>
                <a:gd name="connsiteY1" fmla="*/ 13049 h 19050"/>
                <a:gd name="connsiteX2" fmla="*/ 15518 w 19050"/>
                <a:gd name="connsiteY2" fmla="*/ 12287 h 19050"/>
                <a:gd name="connsiteX3" fmla="*/ 10375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375" y="7144"/>
                  </a:moveTo>
                  <a:cubicBezTo>
                    <a:pt x="9422" y="8287"/>
                    <a:pt x="6184" y="10859"/>
                    <a:pt x="7422" y="13049"/>
                  </a:cubicBezTo>
                  <a:cubicBezTo>
                    <a:pt x="9137" y="16097"/>
                    <a:pt x="13899" y="13716"/>
                    <a:pt x="15518" y="12287"/>
                  </a:cubicBezTo>
                  <a:lnTo>
                    <a:pt x="10375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3EDA44B3-1EA5-4C27-BB07-7F0CDAD658B7}"/>
                </a:ext>
              </a:extLst>
            </p:cNvPr>
            <p:cNvSpPr/>
            <p:nvPr/>
          </p:nvSpPr>
          <p:spPr>
            <a:xfrm>
              <a:off x="1803612" y="5237129"/>
              <a:ext cx="19050" cy="19050"/>
            </a:xfrm>
            <a:custGeom>
              <a:avLst/>
              <a:gdLst>
                <a:gd name="connsiteX0" fmla="*/ 10798 w 19050"/>
                <a:gd name="connsiteY0" fmla="*/ 7144 h 19050"/>
                <a:gd name="connsiteX1" fmla="*/ 11656 w 19050"/>
                <a:gd name="connsiteY1" fmla="*/ 15240 h 19050"/>
                <a:gd name="connsiteX2" fmla="*/ 13846 w 19050"/>
                <a:gd name="connsiteY2" fmla="*/ 12287 h 19050"/>
                <a:gd name="connsiteX3" fmla="*/ 10798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798" y="7144"/>
                  </a:moveTo>
                  <a:cubicBezTo>
                    <a:pt x="5655" y="8858"/>
                    <a:pt x="5941" y="15335"/>
                    <a:pt x="11656" y="15240"/>
                  </a:cubicBezTo>
                  <a:cubicBezTo>
                    <a:pt x="11751" y="13430"/>
                    <a:pt x="12608" y="13145"/>
                    <a:pt x="13846" y="12287"/>
                  </a:cubicBezTo>
                  <a:lnTo>
                    <a:pt x="10798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EA259810-F0C9-4246-97A1-D91BF1A840B6}"/>
                </a:ext>
              </a:extLst>
            </p:cNvPr>
            <p:cNvSpPr/>
            <p:nvPr/>
          </p:nvSpPr>
          <p:spPr>
            <a:xfrm>
              <a:off x="1802902" y="5256599"/>
              <a:ext cx="19050" cy="19050"/>
            </a:xfrm>
            <a:custGeom>
              <a:avLst/>
              <a:gdLst>
                <a:gd name="connsiteX0" fmla="*/ 11508 w 19050"/>
                <a:gd name="connsiteY0" fmla="*/ 7201 h 19050"/>
                <a:gd name="connsiteX1" fmla="*/ 7317 w 19050"/>
                <a:gd name="connsiteY1" fmla="*/ 14440 h 19050"/>
                <a:gd name="connsiteX2" fmla="*/ 14556 w 19050"/>
                <a:gd name="connsiteY2" fmla="*/ 15488 h 19050"/>
                <a:gd name="connsiteX3" fmla="*/ 11508 w 19050"/>
                <a:gd name="connsiteY3" fmla="*/ 7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508" y="7201"/>
                  </a:moveTo>
                  <a:cubicBezTo>
                    <a:pt x="8365" y="6534"/>
                    <a:pt x="6555" y="11868"/>
                    <a:pt x="7317" y="14440"/>
                  </a:cubicBezTo>
                  <a:cubicBezTo>
                    <a:pt x="8175" y="17488"/>
                    <a:pt x="13509" y="19488"/>
                    <a:pt x="14556" y="15488"/>
                  </a:cubicBezTo>
                  <a:lnTo>
                    <a:pt x="11508" y="72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BFB4691B-5335-4465-BBE3-4B948216698B}"/>
                </a:ext>
              </a:extLst>
            </p:cNvPr>
            <p:cNvSpPr/>
            <p:nvPr/>
          </p:nvSpPr>
          <p:spPr>
            <a:xfrm>
              <a:off x="1802165" y="5216460"/>
              <a:ext cx="19050" cy="19050"/>
            </a:xfrm>
            <a:custGeom>
              <a:avLst/>
              <a:gdLst>
                <a:gd name="connsiteX0" fmla="*/ 11292 w 19050"/>
                <a:gd name="connsiteY0" fmla="*/ 9335 h 19050"/>
                <a:gd name="connsiteX1" fmla="*/ 11102 w 19050"/>
                <a:gd name="connsiteY1" fmla="*/ 7430 h 19050"/>
                <a:gd name="connsiteX2" fmla="*/ 8339 w 19050"/>
                <a:gd name="connsiteY2" fmla="*/ 7430 h 19050"/>
                <a:gd name="connsiteX3" fmla="*/ 7292 w 19050"/>
                <a:gd name="connsiteY3" fmla="*/ 13240 h 19050"/>
                <a:gd name="connsiteX4" fmla="*/ 12245 w 19050"/>
                <a:gd name="connsiteY4" fmla="*/ 13430 h 19050"/>
                <a:gd name="connsiteX5" fmla="*/ 11292 w 19050"/>
                <a:gd name="connsiteY5" fmla="*/ 9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1292" y="9335"/>
                  </a:moveTo>
                  <a:cubicBezTo>
                    <a:pt x="11483" y="8668"/>
                    <a:pt x="11387" y="8001"/>
                    <a:pt x="11102" y="7430"/>
                  </a:cubicBezTo>
                  <a:cubicBezTo>
                    <a:pt x="10149" y="7048"/>
                    <a:pt x="9292" y="7048"/>
                    <a:pt x="8339" y="7430"/>
                  </a:cubicBezTo>
                  <a:cubicBezTo>
                    <a:pt x="8435" y="9715"/>
                    <a:pt x="6625" y="10954"/>
                    <a:pt x="7292" y="13240"/>
                  </a:cubicBezTo>
                  <a:cubicBezTo>
                    <a:pt x="9006" y="13430"/>
                    <a:pt x="10625" y="13430"/>
                    <a:pt x="12245" y="13430"/>
                  </a:cubicBezTo>
                  <a:lnTo>
                    <a:pt x="11292" y="9335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DDD4D387-5FCF-44B1-8D4F-793A522B32A5}"/>
                </a:ext>
              </a:extLst>
            </p:cNvPr>
            <p:cNvSpPr/>
            <p:nvPr/>
          </p:nvSpPr>
          <p:spPr>
            <a:xfrm>
              <a:off x="1815648" y="5226651"/>
              <a:ext cx="19050" cy="19050"/>
            </a:xfrm>
            <a:custGeom>
              <a:avLst/>
              <a:gdLst>
                <a:gd name="connsiteX0" fmla="*/ 12192 w 19050"/>
                <a:gd name="connsiteY0" fmla="*/ 8383 h 19050"/>
                <a:gd name="connsiteX1" fmla="*/ 7144 w 19050"/>
                <a:gd name="connsiteY1" fmla="*/ 12384 h 19050"/>
                <a:gd name="connsiteX2" fmla="*/ 13240 w 19050"/>
                <a:gd name="connsiteY2" fmla="*/ 12574 h 19050"/>
                <a:gd name="connsiteX3" fmla="*/ 12192 w 19050"/>
                <a:gd name="connsiteY3" fmla="*/ 83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192" y="8383"/>
                  </a:moveTo>
                  <a:cubicBezTo>
                    <a:pt x="10096" y="4668"/>
                    <a:pt x="7620" y="10288"/>
                    <a:pt x="7144" y="12384"/>
                  </a:cubicBezTo>
                  <a:cubicBezTo>
                    <a:pt x="8954" y="12574"/>
                    <a:pt x="12859" y="12384"/>
                    <a:pt x="13240" y="12574"/>
                  </a:cubicBezTo>
                  <a:lnTo>
                    <a:pt x="12192" y="8383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8988EA9-07BD-4AF3-AC50-523708198F7C}"/>
                </a:ext>
              </a:extLst>
            </p:cNvPr>
            <p:cNvSpPr/>
            <p:nvPr/>
          </p:nvSpPr>
          <p:spPr>
            <a:xfrm>
              <a:off x="1816260" y="5248326"/>
              <a:ext cx="19050" cy="19050"/>
            </a:xfrm>
            <a:custGeom>
              <a:avLst/>
              <a:gdLst>
                <a:gd name="connsiteX0" fmla="*/ 11580 w 19050"/>
                <a:gd name="connsiteY0" fmla="*/ 7282 h 19050"/>
                <a:gd name="connsiteX1" fmla="*/ 7389 w 19050"/>
                <a:gd name="connsiteY1" fmla="*/ 11378 h 19050"/>
                <a:gd name="connsiteX2" fmla="*/ 13581 w 19050"/>
                <a:gd name="connsiteY2" fmla="*/ 13378 h 19050"/>
                <a:gd name="connsiteX3" fmla="*/ 11580 w 19050"/>
                <a:gd name="connsiteY3" fmla="*/ 72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580" y="7282"/>
                  </a:moveTo>
                  <a:cubicBezTo>
                    <a:pt x="8818" y="6615"/>
                    <a:pt x="6342" y="8425"/>
                    <a:pt x="7389" y="11378"/>
                  </a:cubicBezTo>
                  <a:cubicBezTo>
                    <a:pt x="8342" y="14330"/>
                    <a:pt x="11009" y="13378"/>
                    <a:pt x="13581" y="13378"/>
                  </a:cubicBezTo>
                  <a:lnTo>
                    <a:pt x="11580" y="728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C6E2863B-D288-48C4-8D3E-5778A7C0119D}"/>
                </a:ext>
              </a:extLst>
            </p:cNvPr>
            <p:cNvSpPr/>
            <p:nvPr/>
          </p:nvSpPr>
          <p:spPr>
            <a:xfrm>
              <a:off x="1816545" y="5265612"/>
              <a:ext cx="19050" cy="19050"/>
            </a:xfrm>
            <a:custGeom>
              <a:avLst/>
              <a:gdLst>
                <a:gd name="connsiteX0" fmla="*/ 11296 w 19050"/>
                <a:gd name="connsiteY0" fmla="*/ 7427 h 19050"/>
                <a:gd name="connsiteX1" fmla="*/ 13296 w 19050"/>
                <a:gd name="connsiteY1" fmla="*/ 11522 h 19050"/>
                <a:gd name="connsiteX2" fmla="*/ 11296 w 19050"/>
                <a:gd name="connsiteY2" fmla="*/ 742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1296" y="7427"/>
                  </a:moveTo>
                  <a:cubicBezTo>
                    <a:pt x="1485" y="4760"/>
                    <a:pt x="11963" y="22095"/>
                    <a:pt x="13296" y="11522"/>
                  </a:cubicBezTo>
                  <a:lnTo>
                    <a:pt x="11296" y="7427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0A0448E7-EEF1-4890-AE75-EB83A59CF6FC}"/>
                </a:ext>
              </a:extLst>
            </p:cNvPr>
            <p:cNvSpPr/>
            <p:nvPr/>
          </p:nvSpPr>
          <p:spPr>
            <a:xfrm>
              <a:off x="1826615" y="5233117"/>
              <a:ext cx="19050" cy="19050"/>
            </a:xfrm>
            <a:custGeom>
              <a:avLst/>
              <a:gdLst>
                <a:gd name="connsiteX0" fmla="*/ 14560 w 19050"/>
                <a:gd name="connsiteY0" fmla="*/ 8108 h 19050"/>
                <a:gd name="connsiteX1" fmla="*/ 7226 w 19050"/>
                <a:gd name="connsiteY1" fmla="*/ 11251 h 19050"/>
                <a:gd name="connsiteX2" fmla="*/ 14560 w 19050"/>
                <a:gd name="connsiteY2" fmla="*/ 11251 h 19050"/>
                <a:gd name="connsiteX3" fmla="*/ 14560 w 19050"/>
                <a:gd name="connsiteY3" fmla="*/ 810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4560" y="8108"/>
                  </a:moveTo>
                  <a:cubicBezTo>
                    <a:pt x="12465" y="6108"/>
                    <a:pt x="6368" y="7251"/>
                    <a:pt x="7226" y="11251"/>
                  </a:cubicBezTo>
                  <a:cubicBezTo>
                    <a:pt x="7892" y="14204"/>
                    <a:pt x="13703" y="14109"/>
                    <a:pt x="14560" y="11251"/>
                  </a:cubicBezTo>
                  <a:lnTo>
                    <a:pt x="14560" y="8108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4FCEC83-267C-4A6D-9B96-5AE55633B627}"/>
                </a:ext>
              </a:extLst>
            </p:cNvPr>
            <p:cNvSpPr/>
            <p:nvPr/>
          </p:nvSpPr>
          <p:spPr>
            <a:xfrm>
              <a:off x="1829888" y="5254351"/>
              <a:ext cx="9525" cy="19050"/>
            </a:xfrm>
            <a:custGeom>
              <a:avLst/>
              <a:gdLst>
                <a:gd name="connsiteX0" fmla="*/ 10239 w 9525"/>
                <a:gd name="connsiteY0" fmla="*/ 8401 h 19050"/>
                <a:gd name="connsiteX1" fmla="*/ 7287 w 9525"/>
                <a:gd name="connsiteY1" fmla="*/ 7449 h 19050"/>
                <a:gd name="connsiteX2" fmla="*/ 7287 w 9525"/>
                <a:gd name="connsiteY2" fmla="*/ 13354 h 19050"/>
                <a:gd name="connsiteX3" fmla="*/ 11287 w 9525"/>
                <a:gd name="connsiteY3" fmla="*/ 11449 h 19050"/>
                <a:gd name="connsiteX4" fmla="*/ 10239 w 9525"/>
                <a:gd name="connsiteY4" fmla="*/ 84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10239" y="8401"/>
                  </a:moveTo>
                  <a:cubicBezTo>
                    <a:pt x="9573" y="7258"/>
                    <a:pt x="8906" y="6782"/>
                    <a:pt x="7287" y="7449"/>
                  </a:cubicBezTo>
                  <a:cubicBezTo>
                    <a:pt x="7096" y="9449"/>
                    <a:pt x="7096" y="11354"/>
                    <a:pt x="7287" y="13354"/>
                  </a:cubicBezTo>
                  <a:cubicBezTo>
                    <a:pt x="8811" y="13830"/>
                    <a:pt x="10430" y="12497"/>
                    <a:pt x="11287" y="11449"/>
                  </a:cubicBezTo>
                  <a:lnTo>
                    <a:pt x="10239" y="84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7D9B0B6E-C087-4095-8DA5-5B475687A1CE}"/>
                </a:ext>
              </a:extLst>
            </p:cNvPr>
            <p:cNvSpPr/>
            <p:nvPr/>
          </p:nvSpPr>
          <p:spPr>
            <a:xfrm>
              <a:off x="1840112" y="5243305"/>
              <a:ext cx="19050" cy="19050"/>
            </a:xfrm>
            <a:custGeom>
              <a:avLst/>
              <a:gdLst>
                <a:gd name="connsiteX0" fmla="*/ 11351 w 19050"/>
                <a:gd name="connsiteY0" fmla="*/ 7159 h 19050"/>
                <a:gd name="connsiteX1" fmla="*/ 7350 w 19050"/>
                <a:gd name="connsiteY1" fmla="*/ 13160 h 19050"/>
                <a:gd name="connsiteX2" fmla="*/ 12398 w 19050"/>
                <a:gd name="connsiteY2" fmla="*/ 13351 h 19050"/>
                <a:gd name="connsiteX3" fmla="*/ 11351 w 19050"/>
                <a:gd name="connsiteY3" fmla="*/ 71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351" y="7159"/>
                  </a:moveTo>
                  <a:cubicBezTo>
                    <a:pt x="8398" y="6874"/>
                    <a:pt x="6493" y="10588"/>
                    <a:pt x="7350" y="13160"/>
                  </a:cubicBezTo>
                  <a:cubicBezTo>
                    <a:pt x="8969" y="13446"/>
                    <a:pt x="10684" y="13351"/>
                    <a:pt x="12398" y="13351"/>
                  </a:cubicBezTo>
                  <a:lnTo>
                    <a:pt x="11351" y="715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225BAC5E-029C-4D41-813A-E98D93A33251}"/>
                </a:ext>
              </a:extLst>
            </p:cNvPr>
            <p:cNvSpPr/>
            <p:nvPr/>
          </p:nvSpPr>
          <p:spPr>
            <a:xfrm>
              <a:off x="1694395" y="5228892"/>
              <a:ext cx="19050" cy="19050"/>
            </a:xfrm>
            <a:custGeom>
              <a:avLst/>
              <a:gdLst>
                <a:gd name="connsiteX0" fmla="*/ 10763 w 19050"/>
                <a:gd name="connsiteY0" fmla="*/ 7189 h 19050"/>
                <a:gd name="connsiteX1" fmla="*/ 15240 w 19050"/>
                <a:gd name="connsiteY1" fmla="*/ 13381 h 19050"/>
                <a:gd name="connsiteX2" fmla="*/ 8001 w 19050"/>
                <a:gd name="connsiteY2" fmla="*/ 16238 h 19050"/>
                <a:gd name="connsiteX3" fmla="*/ 7144 w 19050"/>
                <a:gd name="connsiteY3" fmla="*/ 13285 h 19050"/>
                <a:gd name="connsiteX4" fmla="*/ 10763 w 19050"/>
                <a:gd name="connsiteY4" fmla="*/ 71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763" y="7189"/>
                  </a:moveTo>
                  <a:cubicBezTo>
                    <a:pt x="13430" y="6808"/>
                    <a:pt x="16288" y="8809"/>
                    <a:pt x="15240" y="13381"/>
                  </a:cubicBezTo>
                  <a:cubicBezTo>
                    <a:pt x="14383" y="17381"/>
                    <a:pt x="10287" y="16714"/>
                    <a:pt x="8001" y="16238"/>
                  </a:cubicBezTo>
                  <a:cubicBezTo>
                    <a:pt x="7810" y="15095"/>
                    <a:pt x="7239" y="14333"/>
                    <a:pt x="7144" y="13285"/>
                  </a:cubicBezTo>
                  <a:lnTo>
                    <a:pt x="10763" y="71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1AB476B7-AA2B-448F-8128-9562BBB33348}"/>
                </a:ext>
              </a:extLst>
            </p:cNvPr>
            <p:cNvSpPr/>
            <p:nvPr/>
          </p:nvSpPr>
          <p:spPr>
            <a:xfrm>
              <a:off x="1695062" y="5249319"/>
              <a:ext cx="19050" cy="19050"/>
            </a:xfrm>
            <a:custGeom>
              <a:avLst/>
              <a:gdLst>
                <a:gd name="connsiteX0" fmla="*/ 8573 w 19050"/>
                <a:gd name="connsiteY0" fmla="*/ 7241 h 19050"/>
                <a:gd name="connsiteX1" fmla="*/ 13240 w 19050"/>
                <a:gd name="connsiteY1" fmla="*/ 8194 h 19050"/>
                <a:gd name="connsiteX2" fmla="*/ 13621 w 19050"/>
                <a:gd name="connsiteY2" fmla="*/ 16290 h 19050"/>
                <a:gd name="connsiteX3" fmla="*/ 7144 w 19050"/>
                <a:gd name="connsiteY3" fmla="*/ 15528 h 19050"/>
                <a:gd name="connsiteX4" fmla="*/ 8573 w 19050"/>
                <a:gd name="connsiteY4" fmla="*/ 7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8573" y="7241"/>
                  </a:moveTo>
                  <a:cubicBezTo>
                    <a:pt x="10096" y="7337"/>
                    <a:pt x="12192" y="6575"/>
                    <a:pt x="13240" y="8194"/>
                  </a:cubicBezTo>
                  <a:cubicBezTo>
                    <a:pt x="14288" y="10004"/>
                    <a:pt x="13811" y="14195"/>
                    <a:pt x="13621" y="16290"/>
                  </a:cubicBezTo>
                  <a:cubicBezTo>
                    <a:pt x="11906" y="16862"/>
                    <a:pt x="7429" y="19624"/>
                    <a:pt x="7144" y="15528"/>
                  </a:cubicBezTo>
                  <a:lnTo>
                    <a:pt x="8573" y="724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313E599C-2D02-40CA-911E-2A0BBF4727CD}"/>
                </a:ext>
              </a:extLst>
            </p:cNvPr>
            <p:cNvSpPr/>
            <p:nvPr/>
          </p:nvSpPr>
          <p:spPr>
            <a:xfrm>
              <a:off x="1684775" y="5241083"/>
              <a:ext cx="19050" cy="19050"/>
            </a:xfrm>
            <a:custGeom>
              <a:avLst/>
              <a:gdLst>
                <a:gd name="connsiteX0" fmla="*/ 8573 w 19050"/>
                <a:gd name="connsiteY0" fmla="*/ 7286 h 19050"/>
                <a:gd name="connsiteX1" fmla="*/ 12287 w 19050"/>
                <a:gd name="connsiteY1" fmla="*/ 12430 h 19050"/>
                <a:gd name="connsiteX2" fmla="*/ 7144 w 19050"/>
                <a:gd name="connsiteY2" fmla="*/ 12334 h 19050"/>
                <a:gd name="connsiteX3" fmla="*/ 8573 w 19050"/>
                <a:gd name="connsiteY3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8573" y="7286"/>
                  </a:moveTo>
                  <a:cubicBezTo>
                    <a:pt x="10763" y="6524"/>
                    <a:pt x="13335" y="8905"/>
                    <a:pt x="12287" y="12430"/>
                  </a:cubicBezTo>
                  <a:cubicBezTo>
                    <a:pt x="11525" y="14906"/>
                    <a:pt x="7334" y="15763"/>
                    <a:pt x="7144" y="12334"/>
                  </a:cubicBezTo>
                  <a:lnTo>
                    <a:pt x="8573" y="7286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882AF45-1C1D-46FC-91B4-E261DE0F2A8A}"/>
                </a:ext>
              </a:extLst>
            </p:cNvPr>
            <p:cNvSpPr/>
            <p:nvPr/>
          </p:nvSpPr>
          <p:spPr>
            <a:xfrm>
              <a:off x="1684013" y="5261651"/>
              <a:ext cx="19050" cy="19050"/>
            </a:xfrm>
            <a:custGeom>
              <a:avLst/>
              <a:gdLst>
                <a:gd name="connsiteX0" fmla="*/ 10097 w 19050"/>
                <a:gd name="connsiteY0" fmla="*/ 7292 h 19050"/>
                <a:gd name="connsiteX1" fmla="*/ 13049 w 19050"/>
                <a:gd name="connsiteY1" fmla="*/ 14054 h 19050"/>
                <a:gd name="connsiteX2" fmla="*/ 7144 w 19050"/>
                <a:gd name="connsiteY2" fmla="*/ 13483 h 19050"/>
                <a:gd name="connsiteX3" fmla="*/ 10097 w 19050"/>
                <a:gd name="connsiteY3" fmla="*/ 72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097" y="7292"/>
                  </a:moveTo>
                  <a:cubicBezTo>
                    <a:pt x="12954" y="6244"/>
                    <a:pt x="14478" y="11006"/>
                    <a:pt x="13049" y="14054"/>
                  </a:cubicBezTo>
                  <a:cubicBezTo>
                    <a:pt x="11144" y="18150"/>
                    <a:pt x="8192" y="16245"/>
                    <a:pt x="7144" y="13483"/>
                  </a:cubicBezTo>
                  <a:lnTo>
                    <a:pt x="10097" y="729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D44FA842-EE0B-4B32-9C2F-6FD6C35AFC5C}"/>
                </a:ext>
              </a:extLst>
            </p:cNvPr>
            <p:cNvSpPr/>
            <p:nvPr/>
          </p:nvSpPr>
          <p:spPr>
            <a:xfrm>
              <a:off x="1676616" y="5228878"/>
              <a:ext cx="9525" cy="19050"/>
            </a:xfrm>
            <a:custGeom>
              <a:avLst/>
              <a:gdLst>
                <a:gd name="connsiteX0" fmla="*/ 7968 w 9525"/>
                <a:gd name="connsiteY0" fmla="*/ 8252 h 19050"/>
                <a:gd name="connsiteX1" fmla="*/ 11493 w 9525"/>
                <a:gd name="connsiteY1" fmla="*/ 11300 h 19050"/>
                <a:gd name="connsiteX2" fmla="*/ 7302 w 9525"/>
                <a:gd name="connsiteY2" fmla="*/ 14253 h 19050"/>
                <a:gd name="connsiteX3" fmla="*/ 7206 w 9525"/>
                <a:gd name="connsiteY3" fmla="*/ 12348 h 19050"/>
                <a:gd name="connsiteX4" fmla="*/ 7968 w 9525"/>
                <a:gd name="connsiteY4" fmla="*/ 82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7968" y="8252"/>
                  </a:moveTo>
                  <a:cubicBezTo>
                    <a:pt x="9111" y="5299"/>
                    <a:pt x="11493" y="8919"/>
                    <a:pt x="11493" y="11300"/>
                  </a:cubicBezTo>
                  <a:cubicBezTo>
                    <a:pt x="11588" y="14919"/>
                    <a:pt x="9588" y="14824"/>
                    <a:pt x="7302" y="14253"/>
                  </a:cubicBezTo>
                  <a:cubicBezTo>
                    <a:pt x="7111" y="13681"/>
                    <a:pt x="7111" y="13014"/>
                    <a:pt x="7206" y="12348"/>
                  </a:cubicBezTo>
                  <a:lnTo>
                    <a:pt x="7968" y="825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8240B35-3629-4FF5-9CE3-E2C672EC3A61}"/>
                </a:ext>
              </a:extLst>
            </p:cNvPr>
            <p:cNvSpPr/>
            <p:nvPr/>
          </p:nvSpPr>
          <p:spPr>
            <a:xfrm>
              <a:off x="1677440" y="5251457"/>
              <a:ext cx="9525" cy="19050"/>
            </a:xfrm>
            <a:custGeom>
              <a:avLst/>
              <a:gdLst>
                <a:gd name="connsiteX0" fmla="*/ 7144 w 9525"/>
                <a:gd name="connsiteY0" fmla="*/ 7199 h 19050"/>
                <a:gd name="connsiteX1" fmla="*/ 10001 w 9525"/>
                <a:gd name="connsiteY1" fmla="*/ 13200 h 19050"/>
                <a:gd name="connsiteX2" fmla="*/ 7144 w 9525"/>
                <a:gd name="connsiteY2" fmla="*/ 11295 h 19050"/>
                <a:gd name="connsiteX3" fmla="*/ 7144 w 9525"/>
                <a:gd name="connsiteY3" fmla="*/ 71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144" y="7199"/>
                  </a:moveTo>
                  <a:cubicBezTo>
                    <a:pt x="9430" y="6627"/>
                    <a:pt x="10668" y="10628"/>
                    <a:pt x="10001" y="13200"/>
                  </a:cubicBezTo>
                  <a:cubicBezTo>
                    <a:pt x="8668" y="13962"/>
                    <a:pt x="7334" y="13390"/>
                    <a:pt x="7144" y="11295"/>
                  </a:cubicBezTo>
                  <a:lnTo>
                    <a:pt x="7144" y="719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48F530A4-F481-4A18-AE6B-4FC8675E94F9}"/>
                </a:ext>
              </a:extLst>
            </p:cNvPr>
            <p:cNvSpPr/>
            <p:nvPr/>
          </p:nvSpPr>
          <p:spPr>
            <a:xfrm>
              <a:off x="1672964" y="5269038"/>
              <a:ext cx="19050" cy="19050"/>
            </a:xfrm>
            <a:custGeom>
              <a:avLst/>
              <a:gdLst>
                <a:gd name="connsiteX0" fmla="*/ 10858 w 19050"/>
                <a:gd name="connsiteY0" fmla="*/ 7144 h 19050"/>
                <a:gd name="connsiteX1" fmla="*/ 12954 w 19050"/>
                <a:gd name="connsiteY1" fmla="*/ 13049 h 19050"/>
                <a:gd name="connsiteX2" fmla="*/ 7144 w 19050"/>
                <a:gd name="connsiteY2" fmla="*/ 12287 h 19050"/>
                <a:gd name="connsiteX3" fmla="*/ 10858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858" y="7144"/>
                  </a:moveTo>
                  <a:cubicBezTo>
                    <a:pt x="11525" y="8287"/>
                    <a:pt x="13811" y="10859"/>
                    <a:pt x="12954" y="13049"/>
                  </a:cubicBezTo>
                  <a:cubicBezTo>
                    <a:pt x="11716" y="16097"/>
                    <a:pt x="8287" y="13716"/>
                    <a:pt x="7144" y="12287"/>
                  </a:cubicBezTo>
                  <a:lnTo>
                    <a:pt x="10858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9CF828B7-A8F1-437A-A4E9-C2101A5B2685}"/>
                </a:ext>
              </a:extLst>
            </p:cNvPr>
            <p:cNvSpPr/>
            <p:nvPr/>
          </p:nvSpPr>
          <p:spPr>
            <a:xfrm>
              <a:off x="1665630" y="5237129"/>
              <a:ext cx="19050" cy="19050"/>
            </a:xfrm>
            <a:custGeom>
              <a:avLst/>
              <a:gdLst>
                <a:gd name="connsiteX0" fmla="*/ 9334 w 19050"/>
                <a:gd name="connsiteY0" fmla="*/ 7144 h 19050"/>
                <a:gd name="connsiteX1" fmla="*/ 8763 w 19050"/>
                <a:gd name="connsiteY1" fmla="*/ 15240 h 19050"/>
                <a:gd name="connsiteX2" fmla="*/ 7144 w 19050"/>
                <a:gd name="connsiteY2" fmla="*/ 12287 h 19050"/>
                <a:gd name="connsiteX3" fmla="*/ 9334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9334" y="7144"/>
                  </a:moveTo>
                  <a:cubicBezTo>
                    <a:pt x="13049" y="8858"/>
                    <a:pt x="12859" y="15335"/>
                    <a:pt x="8763" y="15240"/>
                  </a:cubicBezTo>
                  <a:cubicBezTo>
                    <a:pt x="8668" y="13430"/>
                    <a:pt x="8096" y="13145"/>
                    <a:pt x="7144" y="12287"/>
                  </a:cubicBezTo>
                  <a:lnTo>
                    <a:pt x="9334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FCE11D77-6FA3-41EB-B315-84107C394EC9}"/>
                </a:ext>
              </a:extLst>
            </p:cNvPr>
            <p:cNvSpPr/>
            <p:nvPr/>
          </p:nvSpPr>
          <p:spPr>
            <a:xfrm>
              <a:off x="1665630" y="5256599"/>
              <a:ext cx="19050" cy="19050"/>
            </a:xfrm>
            <a:custGeom>
              <a:avLst/>
              <a:gdLst>
                <a:gd name="connsiteX0" fmla="*/ 9334 w 19050"/>
                <a:gd name="connsiteY0" fmla="*/ 7201 h 19050"/>
                <a:gd name="connsiteX1" fmla="*/ 12383 w 19050"/>
                <a:gd name="connsiteY1" fmla="*/ 14440 h 19050"/>
                <a:gd name="connsiteX2" fmla="*/ 7144 w 19050"/>
                <a:gd name="connsiteY2" fmla="*/ 15488 h 19050"/>
                <a:gd name="connsiteX3" fmla="*/ 9334 w 19050"/>
                <a:gd name="connsiteY3" fmla="*/ 7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9334" y="7201"/>
                  </a:moveTo>
                  <a:cubicBezTo>
                    <a:pt x="11621" y="6534"/>
                    <a:pt x="12859" y="11868"/>
                    <a:pt x="12383" y="14440"/>
                  </a:cubicBezTo>
                  <a:cubicBezTo>
                    <a:pt x="11716" y="17488"/>
                    <a:pt x="7906" y="19488"/>
                    <a:pt x="7144" y="15488"/>
                  </a:cubicBezTo>
                  <a:lnTo>
                    <a:pt x="9334" y="72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1C207114-BA4B-4E21-B957-873D7B7358F3}"/>
                </a:ext>
              </a:extLst>
            </p:cNvPr>
            <p:cNvSpPr/>
            <p:nvPr/>
          </p:nvSpPr>
          <p:spPr>
            <a:xfrm>
              <a:off x="1667820" y="5216460"/>
              <a:ext cx="9525" cy="19050"/>
            </a:xfrm>
            <a:custGeom>
              <a:avLst/>
              <a:gdLst>
                <a:gd name="connsiteX0" fmla="*/ 7906 w 9525"/>
                <a:gd name="connsiteY0" fmla="*/ 9335 h 19050"/>
                <a:gd name="connsiteX1" fmla="*/ 8001 w 9525"/>
                <a:gd name="connsiteY1" fmla="*/ 7430 h 19050"/>
                <a:gd name="connsiteX2" fmla="*/ 10001 w 9525"/>
                <a:gd name="connsiteY2" fmla="*/ 7430 h 19050"/>
                <a:gd name="connsiteX3" fmla="*/ 10763 w 9525"/>
                <a:gd name="connsiteY3" fmla="*/ 13240 h 19050"/>
                <a:gd name="connsiteX4" fmla="*/ 7144 w 9525"/>
                <a:gd name="connsiteY4" fmla="*/ 13430 h 19050"/>
                <a:gd name="connsiteX5" fmla="*/ 7906 w 9525"/>
                <a:gd name="connsiteY5" fmla="*/ 9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" h="19050">
                  <a:moveTo>
                    <a:pt x="7906" y="9335"/>
                  </a:moveTo>
                  <a:cubicBezTo>
                    <a:pt x="7811" y="8668"/>
                    <a:pt x="7811" y="8001"/>
                    <a:pt x="8001" y="7430"/>
                  </a:cubicBezTo>
                  <a:cubicBezTo>
                    <a:pt x="8668" y="7048"/>
                    <a:pt x="9335" y="7048"/>
                    <a:pt x="10001" y="7430"/>
                  </a:cubicBezTo>
                  <a:cubicBezTo>
                    <a:pt x="10001" y="9715"/>
                    <a:pt x="11240" y="10954"/>
                    <a:pt x="10763" y="13240"/>
                  </a:cubicBezTo>
                  <a:cubicBezTo>
                    <a:pt x="9525" y="13430"/>
                    <a:pt x="8382" y="13430"/>
                    <a:pt x="7144" y="13430"/>
                  </a:cubicBezTo>
                  <a:lnTo>
                    <a:pt x="7906" y="9335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4B90DA14-7BD5-4AE3-8231-235A1FF2865F}"/>
                </a:ext>
              </a:extLst>
            </p:cNvPr>
            <p:cNvSpPr/>
            <p:nvPr/>
          </p:nvSpPr>
          <p:spPr>
            <a:xfrm>
              <a:off x="1657628" y="5226651"/>
              <a:ext cx="9525" cy="19050"/>
            </a:xfrm>
            <a:custGeom>
              <a:avLst/>
              <a:gdLst>
                <a:gd name="connsiteX0" fmla="*/ 7810 w 9525"/>
                <a:gd name="connsiteY0" fmla="*/ 8383 h 19050"/>
                <a:gd name="connsiteX1" fmla="*/ 11430 w 9525"/>
                <a:gd name="connsiteY1" fmla="*/ 12384 h 19050"/>
                <a:gd name="connsiteX2" fmla="*/ 7144 w 9525"/>
                <a:gd name="connsiteY2" fmla="*/ 12574 h 19050"/>
                <a:gd name="connsiteX3" fmla="*/ 7810 w 9525"/>
                <a:gd name="connsiteY3" fmla="*/ 83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810" y="8383"/>
                  </a:moveTo>
                  <a:cubicBezTo>
                    <a:pt x="9335" y="4668"/>
                    <a:pt x="11049" y="10288"/>
                    <a:pt x="11430" y="12384"/>
                  </a:cubicBezTo>
                  <a:cubicBezTo>
                    <a:pt x="10192" y="12574"/>
                    <a:pt x="7334" y="12384"/>
                    <a:pt x="7144" y="12574"/>
                  </a:cubicBezTo>
                  <a:lnTo>
                    <a:pt x="7810" y="8383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E8897BB9-8019-4AF1-ADF9-C8606F329EC7}"/>
                </a:ext>
              </a:extLst>
            </p:cNvPr>
            <p:cNvSpPr/>
            <p:nvPr/>
          </p:nvSpPr>
          <p:spPr>
            <a:xfrm>
              <a:off x="1656771" y="5248326"/>
              <a:ext cx="9525" cy="19050"/>
            </a:xfrm>
            <a:custGeom>
              <a:avLst/>
              <a:gdLst>
                <a:gd name="connsiteX0" fmla="*/ 8668 w 9525"/>
                <a:gd name="connsiteY0" fmla="*/ 7282 h 19050"/>
                <a:gd name="connsiteX1" fmla="*/ 11621 w 9525"/>
                <a:gd name="connsiteY1" fmla="*/ 11378 h 19050"/>
                <a:gd name="connsiteX2" fmla="*/ 7144 w 9525"/>
                <a:gd name="connsiteY2" fmla="*/ 13378 h 19050"/>
                <a:gd name="connsiteX3" fmla="*/ 8668 w 9525"/>
                <a:gd name="connsiteY3" fmla="*/ 72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8668" y="7282"/>
                  </a:moveTo>
                  <a:cubicBezTo>
                    <a:pt x="10668" y="6615"/>
                    <a:pt x="12383" y="8425"/>
                    <a:pt x="11621" y="11378"/>
                  </a:cubicBezTo>
                  <a:cubicBezTo>
                    <a:pt x="10954" y="14330"/>
                    <a:pt x="9049" y="13378"/>
                    <a:pt x="7144" y="13378"/>
                  </a:cubicBezTo>
                  <a:lnTo>
                    <a:pt x="8668" y="728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1F7A8C0B-81A5-4D3F-9E5D-43951BCCB3E8}"/>
                </a:ext>
              </a:extLst>
            </p:cNvPr>
            <p:cNvSpPr/>
            <p:nvPr/>
          </p:nvSpPr>
          <p:spPr>
            <a:xfrm>
              <a:off x="1656867" y="5265612"/>
              <a:ext cx="9525" cy="19050"/>
            </a:xfrm>
            <a:custGeom>
              <a:avLst/>
              <a:gdLst>
                <a:gd name="connsiteX0" fmla="*/ 8572 w 9525"/>
                <a:gd name="connsiteY0" fmla="*/ 7427 h 19050"/>
                <a:gd name="connsiteX1" fmla="*/ 7144 w 9525"/>
                <a:gd name="connsiteY1" fmla="*/ 11522 h 19050"/>
                <a:gd name="connsiteX2" fmla="*/ 8572 w 9525"/>
                <a:gd name="connsiteY2" fmla="*/ 742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572" y="7427"/>
                  </a:moveTo>
                  <a:cubicBezTo>
                    <a:pt x="15526" y="4760"/>
                    <a:pt x="8096" y="22095"/>
                    <a:pt x="7144" y="11522"/>
                  </a:cubicBezTo>
                  <a:lnTo>
                    <a:pt x="8572" y="7427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24CC8B47-3988-4A21-BF60-11854F449A4C}"/>
                </a:ext>
              </a:extLst>
            </p:cNvPr>
            <p:cNvSpPr/>
            <p:nvPr/>
          </p:nvSpPr>
          <p:spPr>
            <a:xfrm>
              <a:off x="1648770" y="5233117"/>
              <a:ext cx="19050" cy="19050"/>
            </a:xfrm>
            <a:custGeom>
              <a:avLst/>
              <a:gdLst>
                <a:gd name="connsiteX0" fmla="*/ 7144 w 19050"/>
                <a:gd name="connsiteY0" fmla="*/ 8108 h 19050"/>
                <a:gd name="connsiteX1" fmla="*/ 12383 w 19050"/>
                <a:gd name="connsiteY1" fmla="*/ 11251 h 19050"/>
                <a:gd name="connsiteX2" fmla="*/ 7144 w 19050"/>
                <a:gd name="connsiteY2" fmla="*/ 11251 h 19050"/>
                <a:gd name="connsiteX3" fmla="*/ 7144 w 19050"/>
                <a:gd name="connsiteY3" fmla="*/ 810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108"/>
                  </a:moveTo>
                  <a:cubicBezTo>
                    <a:pt x="8668" y="6108"/>
                    <a:pt x="13049" y="7251"/>
                    <a:pt x="12383" y="11251"/>
                  </a:cubicBezTo>
                  <a:cubicBezTo>
                    <a:pt x="11906" y="14204"/>
                    <a:pt x="7715" y="14109"/>
                    <a:pt x="7144" y="11251"/>
                  </a:cubicBezTo>
                  <a:lnTo>
                    <a:pt x="7144" y="8108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7947A019-3D04-4742-B3DE-B5B13EB27244}"/>
                </a:ext>
              </a:extLst>
            </p:cNvPr>
            <p:cNvSpPr/>
            <p:nvPr/>
          </p:nvSpPr>
          <p:spPr>
            <a:xfrm>
              <a:off x="1648675" y="5254351"/>
              <a:ext cx="9525" cy="19050"/>
            </a:xfrm>
            <a:custGeom>
              <a:avLst/>
              <a:gdLst>
                <a:gd name="connsiteX0" fmla="*/ 7906 w 9525"/>
                <a:gd name="connsiteY0" fmla="*/ 8401 h 19050"/>
                <a:gd name="connsiteX1" fmla="*/ 10001 w 9525"/>
                <a:gd name="connsiteY1" fmla="*/ 7449 h 19050"/>
                <a:gd name="connsiteX2" fmla="*/ 10001 w 9525"/>
                <a:gd name="connsiteY2" fmla="*/ 13354 h 19050"/>
                <a:gd name="connsiteX3" fmla="*/ 7144 w 9525"/>
                <a:gd name="connsiteY3" fmla="*/ 11449 h 19050"/>
                <a:gd name="connsiteX4" fmla="*/ 7906 w 9525"/>
                <a:gd name="connsiteY4" fmla="*/ 84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7906" y="8401"/>
                  </a:moveTo>
                  <a:cubicBezTo>
                    <a:pt x="8382" y="7258"/>
                    <a:pt x="8858" y="6782"/>
                    <a:pt x="10001" y="7449"/>
                  </a:cubicBezTo>
                  <a:cubicBezTo>
                    <a:pt x="10192" y="9449"/>
                    <a:pt x="10192" y="11354"/>
                    <a:pt x="10001" y="13354"/>
                  </a:cubicBezTo>
                  <a:cubicBezTo>
                    <a:pt x="8858" y="13830"/>
                    <a:pt x="7810" y="12497"/>
                    <a:pt x="7144" y="11449"/>
                  </a:cubicBezTo>
                  <a:lnTo>
                    <a:pt x="7906" y="84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E6360398-F17D-4C9F-BD40-531442937955}"/>
                </a:ext>
              </a:extLst>
            </p:cNvPr>
            <p:cNvSpPr/>
            <p:nvPr/>
          </p:nvSpPr>
          <p:spPr>
            <a:xfrm>
              <a:off x="1640579" y="5243305"/>
              <a:ext cx="9525" cy="19050"/>
            </a:xfrm>
            <a:custGeom>
              <a:avLst/>
              <a:gdLst>
                <a:gd name="connsiteX0" fmla="*/ 7906 w 9525"/>
                <a:gd name="connsiteY0" fmla="*/ 7159 h 19050"/>
                <a:gd name="connsiteX1" fmla="*/ 10763 w 9525"/>
                <a:gd name="connsiteY1" fmla="*/ 13160 h 19050"/>
                <a:gd name="connsiteX2" fmla="*/ 7144 w 9525"/>
                <a:gd name="connsiteY2" fmla="*/ 13351 h 19050"/>
                <a:gd name="connsiteX3" fmla="*/ 7906 w 9525"/>
                <a:gd name="connsiteY3" fmla="*/ 71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906" y="7159"/>
                  </a:moveTo>
                  <a:cubicBezTo>
                    <a:pt x="10001" y="6874"/>
                    <a:pt x="11335" y="10588"/>
                    <a:pt x="10763" y="13160"/>
                  </a:cubicBezTo>
                  <a:cubicBezTo>
                    <a:pt x="9620" y="13446"/>
                    <a:pt x="8382" y="13351"/>
                    <a:pt x="7144" y="13351"/>
                  </a:cubicBezTo>
                  <a:lnTo>
                    <a:pt x="7906" y="715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20" name="Freeform: Shape 919">
            <a:extLst>
              <a:ext uri="{FF2B5EF4-FFF2-40B4-BE49-F238E27FC236}">
                <a16:creationId xmlns:a16="http://schemas.microsoft.com/office/drawing/2014/main" id="{A4530B3D-8AF6-41D8-BE0E-C6E5579AEAD6}"/>
              </a:ext>
            </a:extLst>
          </p:cNvPr>
          <p:cNvSpPr/>
          <p:nvPr/>
        </p:nvSpPr>
        <p:spPr>
          <a:xfrm>
            <a:off x="-9912960" y="5794533"/>
            <a:ext cx="485775" cy="114300"/>
          </a:xfrm>
          <a:custGeom>
            <a:avLst/>
            <a:gdLst>
              <a:gd name="connsiteX0" fmla="*/ 483108 w 485775"/>
              <a:gd name="connsiteY0" fmla="*/ 40386 h 114300"/>
              <a:gd name="connsiteX1" fmla="*/ 480250 w 485775"/>
              <a:gd name="connsiteY1" fmla="*/ 33433 h 114300"/>
              <a:gd name="connsiteX2" fmla="*/ 459772 w 485775"/>
              <a:gd name="connsiteY2" fmla="*/ 7144 h 114300"/>
              <a:gd name="connsiteX3" fmla="*/ 238792 w 485775"/>
              <a:gd name="connsiteY3" fmla="*/ 49340 h 114300"/>
              <a:gd name="connsiteX4" fmla="*/ 27813 w 485775"/>
              <a:gd name="connsiteY4" fmla="*/ 7429 h 114300"/>
              <a:gd name="connsiteX5" fmla="*/ 7144 w 485775"/>
              <a:gd name="connsiteY5" fmla="*/ 57340 h 114300"/>
              <a:gd name="connsiteX6" fmla="*/ 155638 w 485775"/>
              <a:gd name="connsiteY6" fmla="*/ 115538 h 114300"/>
              <a:gd name="connsiteX7" fmla="*/ 483108 w 485775"/>
              <a:gd name="connsiteY7" fmla="*/ 4038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775" h="114300">
                <a:moveTo>
                  <a:pt x="483108" y="40386"/>
                </a:moveTo>
                <a:cubicBezTo>
                  <a:pt x="482251" y="38100"/>
                  <a:pt x="481298" y="35814"/>
                  <a:pt x="480250" y="33433"/>
                </a:cubicBezTo>
                <a:cubicBezTo>
                  <a:pt x="476536" y="24860"/>
                  <a:pt x="469392" y="15907"/>
                  <a:pt x="459772" y="7144"/>
                </a:cubicBezTo>
                <a:cubicBezTo>
                  <a:pt x="403479" y="27718"/>
                  <a:pt x="328898" y="43625"/>
                  <a:pt x="238792" y="49340"/>
                </a:cubicBezTo>
                <a:cubicBezTo>
                  <a:pt x="141923" y="55531"/>
                  <a:pt x="68771" y="28385"/>
                  <a:pt x="27813" y="7429"/>
                </a:cubicBezTo>
                <a:cubicBezTo>
                  <a:pt x="14478" y="25146"/>
                  <a:pt x="8573" y="42005"/>
                  <a:pt x="7144" y="57340"/>
                </a:cubicBezTo>
                <a:cubicBezTo>
                  <a:pt x="38671" y="82963"/>
                  <a:pt x="91345" y="115538"/>
                  <a:pt x="155638" y="115538"/>
                </a:cubicBezTo>
                <a:cubicBezTo>
                  <a:pt x="253460" y="115538"/>
                  <a:pt x="409575" y="127730"/>
                  <a:pt x="483108" y="40386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1" name="Freeform: Shape 920">
            <a:extLst>
              <a:ext uri="{FF2B5EF4-FFF2-40B4-BE49-F238E27FC236}">
                <a16:creationId xmlns:a16="http://schemas.microsoft.com/office/drawing/2014/main" id="{0B05BDA9-122A-4910-A2AA-B576EEF08292}"/>
              </a:ext>
            </a:extLst>
          </p:cNvPr>
          <p:cNvSpPr/>
          <p:nvPr/>
        </p:nvSpPr>
        <p:spPr>
          <a:xfrm>
            <a:off x="-9913292" y="5827680"/>
            <a:ext cx="495300" cy="133350"/>
          </a:xfrm>
          <a:custGeom>
            <a:avLst/>
            <a:gdLst>
              <a:gd name="connsiteX0" fmla="*/ 41861 w 495300"/>
              <a:gd name="connsiteY0" fmla="*/ 104965 h 133350"/>
              <a:gd name="connsiteX1" fmla="*/ 406573 w 495300"/>
              <a:gd name="connsiteY1" fmla="*/ 123444 h 133350"/>
              <a:gd name="connsiteX2" fmla="*/ 483440 w 495300"/>
              <a:gd name="connsiteY2" fmla="*/ 7144 h 133350"/>
              <a:gd name="connsiteX3" fmla="*/ 155970 w 495300"/>
              <a:gd name="connsiteY3" fmla="*/ 82296 h 133350"/>
              <a:gd name="connsiteX4" fmla="*/ 7475 w 495300"/>
              <a:gd name="connsiteY4" fmla="*/ 24098 h 133350"/>
              <a:gd name="connsiteX5" fmla="*/ 41861 w 495300"/>
              <a:gd name="connsiteY5" fmla="*/ 104965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33350">
                <a:moveTo>
                  <a:pt x="41861" y="104965"/>
                </a:moveTo>
                <a:cubicBezTo>
                  <a:pt x="72626" y="152876"/>
                  <a:pt x="332659" y="132778"/>
                  <a:pt x="406573" y="123444"/>
                </a:cubicBezTo>
                <a:cubicBezTo>
                  <a:pt x="478106" y="114490"/>
                  <a:pt x="509252" y="73819"/>
                  <a:pt x="483440" y="7144"/>
                </a:cubicBezTo>
                <a:cubicBezTo>
                  <a:pt x="409811" y="94488"/>
                  <a:pt x="253697" y="82296"/>
                  <a:pt x="155970" y="82296"/>
                </a:cubicBezTo>
                <a:cubicBezTo>
                  <a:pt x="91772" y="82296"/>
                  <a:pt x="39003" y="49720"/>
                  <a:pt x="7475" y="24098"/>
                </a:cubicBezTo>
                <a:cubicBezTo>
                  <a:pt x="3189" y="71628"/>
                  <a:pt x="41861" y="104965"/>
                  <a:pt x="41861" y="104965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2" name="Freeform: Shape 921">
            <a:extLst>
              <a:ext uri="{FF2B5EF4-FFF2-40B4-BE49-F238E27FC236}">
                <a16:creationId xmlns:a16="http://schemas.microsoft.com/office/drawing/2014/main" id="{857E5DEA-6556-4F9A-8E3C-FAD532B74639}"/>
              </a:ext>
            </a:extLst>
          </p:cNvPr>
          <p:cNvSpPr/>
          <p:nvPr/>
        </p:nvSpPr>
        <p:spPr>
          <a:xfrm>
            <a:off x="-9892291" y="5714519"/>
            <a:ext cx="438150" cy="133350"/>
          </a:xfrm>
          <a:custGeom>
            <a:avLst/>
            <a:gdLst>
              <a:gd name="connsiteX0" fmla="*/ 218123 w 438150"/>
              <a:gd name="connsiteY0" fmla="*/ 129353 h 133350"/>
              <a:gd name="connsiteX1" fmla="*/ 439103 w 438150"/>
              <a:gd name="connsiteY1" fmla="*/ 87157 h 133350"/>
              <a:gd name="connsiteX2" fmla="*/ 52006 w 438150"/>
              <a:gd name="connsiteY2" fmla="*/ 45533 h 133350"/>
              <a:gd name="connsiteX3" fmla="*/ 7144 w 438150"/>
              <a:gd name="connsiteY3" fmla="*/ 87443 h 133350"/>
              <a:gd name="connsiteX4" fmla="*/ 218123 w 438150"/>
              <a:gd name="connsiteY4" fmla="*/ 129353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50" h="133350">
                <a:moveTo>
                  <a:pt x="218123" y="129353"/>
                </a:moveTo>
                <a:cubicBezTo>
                  <a:pt x="308229" y="123638"/>
                  <a:pt x="382715" y="107731"/>
                  <a:pt x="439103" y="87157"/>
                </a:cubicBezTo>
                <a:cubicBezTo>
                  <a:pt x="369570" y="24007"/>
                  <a:pt x="163640" y="-33429"/>
                  <a:pt x="52006" y="45533"/>
                </a:cubicBezTo>
                <a:cubicBezTo>
                  <a:pt x="31909" y="59821"/>
                  <a:pt x="17335" y="73822"/>
                  <a:pt x="7144" y="87443"/>
                </a:cubicBezTo>
                <a:cubicBezTo>
                  <a:pt x="48101" y="108398"/>
                  <a:pt x="121253" y="135544"/>
                  <a:pt x="218123" y="12935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74" name="Orca">
            <a:extLst>
              <a:ext uri="{FF2B5EF4-FFF2-40B4-BE49-F238E27FC236}">
                <a16:creationId xmlns:a16="http://schemas.microsoft.com/office/drawing/2014/main" id="{3763AFC4-8F86-4334-A31B-0D6C7D8DF433}"/>
              </a:ext>
            </a:extLst>
          </p:cNvPr>
          <p:cNvGrpSpPr/>
          <p:nvPr/>
        </p:nvGrpSpPr>
        <p:grpSpPr>
          <a:xfrm rot="1939872" flipH="1">
            <a:off x="1598764" y="2506843"/>
            <a:ext cx="1608732" cy="1608732"/>
            <a:chOff x="9360451" y="2452760"/>
            <a:chExt cx="1608732" cy="1608732"/>
          </a:xfrm>
        </p:grpSpPr>
        <p:grpSp>
          <p:nvGrpSpPr>
            <p:cNvPr id="775" name="Group 774">
              <a:extLst>
                <a:ext uri="{FF2B5EF4-FFF2-40B4-BE49-F238E27FC236}">
                  <a16:creationId xmlns:a16="http://schemas.microsoft.com/office/drawing/2014/main" id="{9D833CDF-7022-4A4C-ACE1-C3F673F8000E}"/>
                </a:ext>
              </a:extLst>
            </p:cNvPr>
            <p:cNvGrpSpPr/>
            <p:nvPr/>
          </p:nvGrpSpPr>
          <p:grpSpPr>
            <a:xfrm flipH="1">
              <a:off x="9593640" y="2592837"/>
              <a:ext cx="513502" cy="591284"/>
              <a:chOff x="7315468" y="-1626428"/>
              <a:chExt cx="1289247" cy="1484532"/>
            </a:xfrm>
          </p:grpSpPr>
          <p:sp>
            <p:nvSpPr>
              <p:cNvPr id="777" name="Freeform: Shape 776">
                <a:extLst>
                  <a:ext uri="{FF2B5EF4-FFF2-40B4-BE49-F238E27FC236}">
                    <a16:creationId xmlns:a16="http://schemas.microsoft.com/office/drawing/2014/main" id="{2B5B6033-1E49-4B98-B79D-9733D57FB7DD}"/>
                  </a:ext>
                </a:extLst>
              </p:cNvPr>
              <p:cNvSpPr/>
              <p:nvPr/>
            </p:nvSpPr>
            <p:spPr>
              <a:xfrm>
                <a:off x="8204765" y="-1122304"/>
                <a:ext cx="57150" cy="38100"/>
              </a:xfrm>
              <a:custGeom>
                <a:avLst/>
                <a:gdLst>
                  <a:gd name="connsiteX0" fmla="*/ 9441 w 57150"/>
                  <a:gd name="connsiteY0" fmla="*/ 22955 h 38100"/>
                  <a:gd name="connsiteX1" fmla="*/ 30682 w 57150"/>
                  <a:gd name="connsiteY1" fmla="*/ 7144 h 38100"/>
                  <a:gd name="connsiteX2" fmla="*/ 52780 w 57150"/>
                  <a:gd name="connsiteY2" fmla="*/ 37338 h 38100"/>
                  <a:gd name="connsiteX3" fmla="*/ 9441 w 57150"/>
                  <a:gd name="connsiteY3" fmla="*/ 22955 h 38100"/>
                  <a:gd name="connsiteX4" fmla="*/ 9441 w 57150"/>
                  <a:gd name="connsiteY4" fmla="*/ 2295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38100">
                    <a:moveTo>
                      <a:pt x="9441" y="22955"/>
                    </a:moveTo>
                    <a:cubicBezTo>
                      <a:pt x="-1798" y="-476"/>
                      <a:pt x="31920" y="24289"/>
                      <a:pt x="30682" y="7144"/>
                    </a:cubicBezTo>
                    <a:cubicBezTo>
                      <a:pt x="35730" y="24098"/>
                      <a:pt x="44017" y="33052"/>
                      <a:pt x="52780" y="37338"/>
                    </a:cubicBezTo>
                    <a:cubicBezTo>
                      <a:pt x="34873" y="36100"/>
                      <a:pt x="16013" y="36767"/>
                      <a:pt x="9441" y="22955"/>
                    </a:cubicBezTo>
                    <a:lnTo>
                      <a:pt x="9441" y="2295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8" name="Freeform: Shape 777">
                <a:extLst>
                  <a:ext uri="{FF2B5EF4-FFF2-40B4-BE49-F238E27FC236}">
                    <a16:creationId xmlns:a16="http://schemas.microsoft.com/office/drawing/2014/main" id="{2F43DDAA-1C4D-495C-9F7D-C504C089A1EC}"/>
                  </a:ext>
                </a:extLst>
              </p:cNvPr>
              <p:cNvSpPr/>
              <p:nvPr/>
            </p:nvSpPr>
            <p:spPr>
              <a:xfrm>
                <a:off x="8250401" y="-1092015"/>
                <a:ext cx="28575" cy="9525"/>
              </a:xfrm>
              <a:custGeom>
                <a:avLst/>
                <a:gdLst>
                  <a:gd name="connsiteX0" fmla="*/ 7144 w 28575"/>
                  <a:gd name="connsiteY0" fmla="*/ 7144 h 9525"/>
                  <a:gd name="connsiteX1" fmla="*/ 26956 w 28575"/>
                  <a:gd name="connsiteY1" fmla="*/ 10573 h 9525"/>
                  <a:gd name="connsiteX2" fmla="*/ 7144 w 28575"/>
                  <a:gd name="connsiteY2" fmla="*/ 7144 h 9525"/>
                  <a:gd name="connsiteX3" fmla="*/ 7144 w 28575"/>
                  <a:gd name="connsiteY3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9525">
                    <a:moveTo>
                      <a:pt x="7144" y="7144"/>
                    </a:moveTo>
                    <a:cubicBezTo>
                      <a:pt x="14192" y="7620"/>
                      <a:pt x="21050" y="8477"/>
                      <a:pt x="26956" y="10573"/>
                    </a:cubicBezTo>
                    <a:cubicBezTo>
                      <a:pt x="20860" y="11049"/>
                      <a:pt x="13811" y="10478"/>
                      <a:pt x="7144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9" name="Freeform: Shape 778">
                <a:extLst>
                  <a:ext uri="{FF2B5EF4-FFF2-40B4-BE49-F238E27FC236}">
                    <a16:creationId xmlns:a16="http://schemas.microsoft.com/office/drawing/2014/main" id="{B0257679-25EA-40AB-91F8-B2B642AFA59E}"/>
                  </a:ext>
                </a:extLst>
              </p:cNvPr>
              <p:cNvSpPr/>
              <p:nvPr/>
            </p:nvSpPr>
            <p:spPr>
              <a:xfrm>
                <a:off x="8166565" y="-418121"/>
                <a:ext cx="438150" cy="276225"/>
              </a:xfrm>
              <a:custGeom>
                <a:avLst/>
                <a:gdLst>
                  <a:gd name="connsiteX0" fmla="*/ 311579 w 438150"/>
                  <a:gd name="connsiteY0" fmla="*/ 7715 h 276225"/>
                  <a:gd name="connsiteX1" fmla="*/ 422259 w 438150"/>
                  <a:gd name="connsiteY1" fmla="*/ 271462 h 276225"/>
                  <a:gd name="connsiteX2" fmla="*/ 207089 w 438150"/>
                  <a:gd name="connsiteY2" fmla="*/ 104203 h 276225"/>
                  <a:gd name="connsiteX3" fmla="*/ 18590 w 438150"/>
                  <a:gd name="connsiteY3" fmla="*/ 82010 h 276225"/>
                  <a:gd name="connsiteX4" fmla="*/ 218424 w 438150"/>
                  <a:gd name="connsiteY4" fmla="*/ 714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150" h="276225">
                    <a:moveTo>
                      <a:pt x="311579" y="7715"/>
                    </a:moveTo>
                    <a:cubicBezTo>
                      <a:pt x="298910" y="74581"/>
                      <a:pt x="486267" y="294418"/>
                      <a:pt x="422259" y="271462"/>
                    </a:cubicBezTo>
                    <a:cubicBezTo>
                      <a:pt x="207947" y="194691"/>
                      <a:pt x="207089" y="104203"/>
                      <a:pt x="207089" y="104203"/>
                    </a:cubicBezTo>
                    <a:cubicBezTo>
                      <a:pt x="207089" y="104203"/>
                      <a:pt x="182705" y="160496"/>
                      <a:pt x="18590" y="82010"/>
                    </a:cubicBezTo>
                    <a:cubicBezTo>
                      <a:pt x="-49228" y="49530"/>
                      <a:pt x="205946" y="46768"/>
                      <a:pt x="218424" y="7144"/>
                    </a:cubicBezTo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0" name="Freeform: Shape 779">
                <a:extLst>
                  <a:ext uri="{FF2B5EF4-FFF2-40B4-BE49-F238E27FC236}">
                    <a16:creationId xmlns:a16="http://schemas.microsoft.com/office/drawing/2014/main" id="{1A9FC7F2-42C4-4707-BD5D-12785CD2EDE4}"/>
                  </a:ext>
                </a:extLst>
              </p:cNvPr>
              <p:cNvSpPr/>
              <p:nvPr/>
            </p:nvSpPr>
            <p:spPr>
              <a:xfrm>
                <a:off x="7315468" y="-1626428"/>
                <a:ext cx="1171575" cy="1266825"/>
              </a:xfrm>
              <a:custGeom>
                <a:avLst/>
                <a:gdLst>
                  <a:gd name="connsiteX0" fmla="*/ 486496 w 1171575"/>
                  <a:gd name="connsiteY0" fmla="*/ 450403 h 1266825"/>
                  <a:gd name="connsiteX1" fmla="*/ 472303 w 1171575"/>
                  <a:gd name="connsiteY1" fmla="*/ 426495 h 1266825"/>
                  <a:gd name="connsiteX2" fmla="*/ 427060 w 1171575"/>
                  <a:gd name="connsiteY2" fmla="*/ 369345 h 1266825"/>
                  <a:gd name="connsiteX3" fmla="*/ 387817 w 1171575"/>
                  <a:gd name="connsiteY3" fmla="*/ 359439 h 1266825"/>
                  <a:gd name="connsiteX4" fmla="*/ 340096 w 1171575"/>
                  <a:gd name="connsiteY4" fmla="*/ 367821 h 1266825"/>
                  <a:gd name="connsiteX5" fmla="*/ 337239 w 1171575"/>
                  <a:gd name="connsiteY5" fmla="*/ 395920 h 1266825"/>
                  <a:gd name="connsiteX6" fmla="*/ 338763 w 1171575"/>
                  <a:gd name="connsiteY6" fmla="*/ 407445 h 1266825"/>
                  <a:gd name="connsiteX7" fmla="*/ 341906 w 1171575"/>
                  <a:gd name="connsiteY7" fmla="*/ 410588 h 1266825"/>
                  <a:gd name="connsiteX8" fmla="*/ 347050 w 1171575"/>
                  <a:gd name="connsiteY8" fmla="*/ 422780 h 1266825"/>
                  <a:gd name="connsiteX9" fmla="*/ 325047 w 1171575"/>
                  <a:gd name="connsiteY9" fmla="*/ 343437 h 1266825"/>
                  <a:gd name="connsiteX10" fmla="*/ 325047 w 1171575"/>
                  <a:gd name="connsiteY10" fmla="*/ 343437 h 1266825"/>
                  <a:gd name="connsiteX11" fmla="*/ 345907 w 1171575"/>
                  <a:gd name="connsiteY11" fmla="*/ 304194 h 1266825"/>
                  <a:gd name="connsiteX12" fmla="*/ 373625 w 1171575"/>
                  <a:gd name="connsiteY12" fmla="*/ 289525 h 1266825"/>
                  <a:gd name="connsiteX13" fmla="*/ 235131 w 1171575"/>
                  <a:gd name="connsiteY13" fmla="*/ 132363 h 1266825"/>
                  <a:gd name="connsiteX14" fmla="*/ 186363 w 1171575"/>
                  <a:gd name="connsiteY14" fmla="*/ 133125 h 1266825"/>
                  <a:gd name="connsiteX15" fmla="*/ 114830 w 1171575"/>
                  <a:gd name="connsiteY15" fmla="*/ 115789 h 1266825"/>
                  <a:gd name="connsiteX16" fmla="*/ 15961 w 1171575"/>
                  <a:gd name="connsiteY16" fmla="*/ 100359 h 1266825"/>
                  <a:gd name="connsiteX17" fmla="*/ 15199 w 1171575"/>
                  <a:gd name="connsiteY17" fmla="*/ 56068 h 1266825"/>
                  <a:gd name="connsiteX18" fmla="*/ 97876 w 1171575"/>
                  <a:gd name="connsiteY18" fmla="*/ 10252 h 1266825"/>
                  <a:gd name="connsiteX19" fmla="*/ 157597 w 1171575"/>
                  <a:gd name="connsiteY19" fmla="*/ 7490 h 1266825"/>
                  <a:gd name="connsiteX20" fmla="*/ 203413 w 1171575"/>
                  <a:gd name="connsiteY20" fmla="*/ 14443 h 1266825"/>
                  <a:gd name="connsiteX21" fmla="*/ 227892 w 1171575"/>
                  <a:gd name="connsiteY21" fmla="*/ 19777 h 1266825"/>
                  <a:gd name="connsiteX22" fmla="*/ 221796 w 1171575"/>
                  <a:gd name="connsiteY22" fmla="*/ 19301 h 1266825"/>
                  <a:gd name="connsiteX23" fmla="*/ 223606 w 1171575"/>
                  <a:gd name="connsiteY23" fmla="*/ 19873 h 1266825"/>
                  <a:gd name="connsiteX24" fmla="*/ 390674 w 1171575"/>
                  <a:gd name="connsiteY24" fmla="*/ 100740 h 1266825"/>
                  <a:gd name="connsiteX25" fmla="*/ 722906 w 1171575"/>
                  <a:gd name="connsiteY25" fmla="*/ 201514 h 1266825"/>
                  <a:gd name="connsiteX26" fmla="*/ 830825 w 1171575"/>
                  <a:gd name="connsiteY26" fmla="*/ 277714 h 1266825"/>
                  <a:gd name="connsiteX27" fmla="*/ 894166 w 1171575"/>
                  <a:gd name="connsiteY27" fmla="*/ 364487 h 1266825"/>
                  <a:gd name="connsiteX28" fmla="*/ 873592 w 1171575"/>
                  <a:gd name="connsiteY28" fmla="*/ 381156 h 1266825"/>
                  <a:gd name="connsiteX29" fmla="*/ 917502 w 1171575"/>
                  <a:gd name="connsiteY29" fmla="*/ 393824 h 1266825"/>
                  <a:gd name="connsiteX30" fmla="*/ 937409 w 1171575"/>
                  <a:gd name="connsiteY30" fmla="*/ 396396 h 1266825"/>
                  <a:gd name="connsiteX31" fmla="*/ 952649 w 1171575"/>
                  <a:gd name="connsiteY31" fmla="*/ 408016 h 1266825"/>
                  <a:gd name="connsiteX32" fmla="*/ 1023229 w 1171575"/>
                  <a:gd name="connsiteY32" fmla="*/ 509267 h 1266825"/>
                  <a:gd name="connsiteX33" fmla="*/ 1061044 w 1171575"/>
                  <a:gd name="connsiteY33" fmla="*/ 554797 h 1266825"/>
                  <a:gd name="connsiteX34" fmla="*/ 1072474 w 1171575"/>
                  <a:gd name="connsiteY34" fmla="*/ 581467 h 1266825"/>
                  <a:gd name="connsiteX35" fmla="*/ 1081999 w 1171575"/>
                  <a:gd name="connsiteY35" fmla="*/ 605279 h 1266825"/>
                  <a:gd name="connsiteX36" fmla="*/ 1093334 w 1171575"/>
                  <a:gd name="connsiteY36" fmla="*/ 635378 h 1266825"/>
                  <a:gd name="connsiteX37" fmla="*/ 1164771 w 1171575"/>
                  <a:gd name="connsiteY37" fmla="*/ 1198782 h 1266825"/>
                  <a:gd name="connsiteX38" fmla="*/ 1130671 w 1171575"/>
                  <a:gd name="connsiteY38" fmla="*/ 1252503 h 1266825"/>
                  <a:gd name="connsiteX39" fmla="*/ 1083237 w 1171575"/>
                  <a:gd name="connsiteY39" fmla="*/ 1267267 h 1266825"/>
                  <a:gd name="connsiteX40" fmla="*/ 1069235 w 1171575"/>
                  <a:gd name="connsiteY40" fmla="*/ 1215641 h 1266825"/>
                  <a:gd name="connsiteX41" fmla="*/ 954173 w 1171575"/>
                  <a:gd name="connsiteY41" fmla="*/ 949132 h 1266825"/>
                  <a:gd name="connsiteX42" fmla="*/ 955221 w 1171575"/>
                  <a:gd name="connsiteY42" fmla="*/ 873027 h 1266825"/>
                  <a:gd name="connsiteX43" fmla="*/ 941219 w 1171575"/>
                  <a:gd name="connsiteY43" fmla="*/ 795589 h 1266825"/>
                  <a:gd name="connsiteX44" fmla="*/ 991797 w 1171575"/>
                  <a:gd name="connsiteY44" fmla="*/ 806542 h 1266825"/>
                  <a:gd name="connsiteX45" fmla="*/ 1003036 w 1171575"/>
                  <a:gd name="connsiteY45" fmla="*/ 814734 h 1266825"/>
                  <a:gd name="connsiteX46" fmla="*/ 1050471 w 1171575"/>
                  <a:gd name="connsiteY46" fmla="*/ 876742 h 1266825"/>
                  <a:gd name="connsiteX47" fmla="*/ 1085618 w 1171575"/>
                  <a:gd name="connsiteY47" fmla="*/ 809876 h 1266825"/>
                  <a:gd name="connsiteX48" fmla="*/ 1043803 w 1171575"/>
                  <a:gd name="connsiteY48" fmla="*/ 652333 h 1266825"/>
                  <a:gd name="connsiteX49" fmla="*/ 989892 w 1171575"/>
                  <a:gd name="connsiteY49" fmla="*/ 607851 h 1266825"/>
                  <a:gd name="connsiteX50" fmla="*/ 928646 w 1171575"/>
                  <a:gd name="connsiteY50" fmla="*/ 633949 h 1266825"/>
                  <a:gd name="connsiteX51" fmla="*/ 914073 w 1171575"/>
                  <a:gd name="connsiteY51" fmla="*/ 642331 h 1266825"/>
                  <a:gd name="connsiteX52" fmla="*/ 913216 w 1171575"/>
                  <a:gd name="connsiteY52" fmla="*/ 642617 h 1266825"/>
                  <a:gd name="connsiteX53" fmla="*/ 912263 w 1171575"/>
                  <a:gd name="connsiteY53" fmla="*/ 642903 h 1266825"/>
                  <a:gd name="connsiteX54" fmla="*/ 860066 w 1171575"/>
                  <a:gd name="connsiteY54" fmla="*/ 674812 h 1266825"/>
                  <a:gd name="connsiteX55" fmla="*/ 777961 w 1171575"/>
                  <a:gd name="connsiteY55" fmla="*/ 726532 h 1266825"/>
                  <a:gd name="connsiteX56" fmla="*/ 646325 w 1171575"/>
                  <a:gd name="connsiteY56" fmla="*/ 661096 h 1266825"/>
                  <a:gd name="connsiteX57" fmla="*/ 556219 w 1171575"/>
                  <a:gd name="connsiteY57" fmla="*/ 584134 h 1266825"/>
                  <a:gd name="connsiteX58" fmla="*/ 532311 w 1171575"/>
                  <a:gd name="connsiteY58" fmla="*/ 560131 h 1266825"/>
                  <a:gd name="connsiteX59" fmla="*/ 524596 w 1171575"/>
                  <a:gd name="connsiteY59" fmla="*/ 554416 h 1266825"/>
                  <a:gd name="connsiteX60" fmla="*/ 526596 w 1171575"/>
                  <a:gd name="connsiteY60" fmla="*/ 546605 h 1266825"/>
                  <a:gd name="connsiteX61" fmla="*/ 527929 w 1171575"/>
                  <a:gd name="connsiteY61" fmla="*/ 539366 h 1266825"/>
                  <a:gd name="connsiteX62" fmla="*/ 529263 w 1171575"/>
                  <a:gd name="connsiteY62" fmla="*/ 532127 h 1266825"/>
                  <a:gd name="connsiteX63" fmla="*/ 527072 w 1171575"/>
                  <a:gd name="connsiteY63" fmla="*/ 504314 h 1266825"/>
                  <a:gd name="connsiteX64" fmla="*/ 506403 w 1171575"/>
                  <a:gd name="connsiteY64" fmla="*/ 468976 h 1266825"/>
                  <a:gd name="connsiteX65" fmla="*/ 504784 w 1171575"/>
                  <a:gd name="connsiteY65" fmla="*/ 463833 h 1266825"/>
                  <a:gd name="connsiteX66" fmla="*/ 486496 w 1171575"/>
                  <a:gd name="connsiteY66" fmla="*/ 450403 h 1266825"/>
                  <a:gd name="connsiteX67" fmla="*/ 486496 w 1171575"/>
                  <a:gd name="connsiteY67" fmla="*/ 450403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171575" h="1266825">
                    <a:moveTo>
                      <a:pt x="486496" y="450403"/>
                    </a:moveTo>
                    <a:cubicBezTo>
                      <a:pt x="486305" y="447450"/>
                      <a:pt x="474399" y="428971"/>
                      <a:pt x="472303" y="426495"/>
                    </a:cubicBezTo>
                    <a:cubicBezTo>
                      <a:pt x="457540" y="408969"/>
                      <a:pt x="443062" y="384109"/>
                      <a:pt x="427060" y="369345"/>
                    </a:cubicBezTo>
                    <a:cubicBezTo>
                      <a:pt x="419726" y="362582"/>
                      <a:pt x="395818" y="365821"/>
                      <a:pt x="387817" y="359439"/>
                    </a:cubicBezTo>
                    <a:cubicBezTo>
                      <a:pt x="369338" y="344675"/>
                      <a:pt x="347145" y="343532"/>
                      <a:pt x="340096" y="367821"/>
                    </a:cubicBezTo>
                    <a:cubicBezTo>
                      <a:pt x="338382" y="376870"/>
                      <a:pt x="338763" y="387919"/>
                      <a:pt x="337239" y="395920"/>
                    </a:cubicBezTo>
                    <a:cubicBezTo>
                      <a:pt x="336382" y="400301"/>
                      <a:pt x="337239" y="405159"/>
                      <a:pt x="338763" y="407445"/>
                    </a:cubicBezTo>
                    <a:cubicBezTo>
                      <a:pt x="339620" y="408683"/>
                      <a:pt x="340954" y="409159"/>
                      <a:pt x="341906" y="410588"/>
                    </a:cubicBezTo>
                    <a:cubicBezTo>
                      <a:pt x="345335" y="415636"/>
                      <a:pt x="343906" y="410588"/>
                      <a:pt x="347050" y="422780"/>
                    </a:cubicBezTo>
                    <a:cubicBezTo>
                      <a:pt x="316760" y="417065"/>
                      <a:pt x="314569" y="377346"/>
                      <a:pt x="325047" y="343437"/>
                    </a:cubicBezTo>
                    <a:cubicBezTo>
                      <a:pt x="325047" y="343437"/>
                      <a:pt x="325047" y="343437"/>
                      <a:pt x="325047" y="343437"/>
                    </a:cubicBezTo>
                    <a:cubicBezTo>
                      <a:pt x="329810" y="327816"/>
                      <a:pt x="337239" y="313433"/>
                      <a:pt x="345907" y="304194"/>
                    </a:cubicBezTo>
                    <a:cubicBezTo>
                      <a:pt x="348193" y="301717"/>
                      <a:pt x="381530" y="304194"/>
                      <a:pt x="373625" y="289525"/>
                    </a:cubicBezTo>
                    <a:cubicBezTo>
                      <a:pt x="346288" y="238852"/>
                      <a:pt x="289328" y="159128"/>
                      <a:pt x="235131" y="132363"/>
                    </a:cubicBezTo>
                    <a:cubicBezTo>
                      <a:pt x="209128" y="119504"/>
                      <a:pt x="211128" y="151984"/>
                      <a:pt x="186363" y="133125"/>
                    </a:cubicBezTo>
                    <a:cubicBezTo>
                      <a:pt x="162074" y="114646"/>
                      <a:pt x="141977" y="120933"/>
                      <a:pt x="114830" y="115789"/>
                    </a:cubicBezTo>
                    <a:cubicBezTo>
                      <a:pt x="80921" y="109312"/>
                      <a:pt x="47012" y="104264"/>
                      <a:pt x="15961" y="100359"/>
                    </a:cubicBezTo>
                    <a:cubicBezTo>
                      <a:pt x="6721" y="91501"/>
                      <a:pt x="2245" y="73498"/>
                      <a:pt x="15199" y="56068"/>
                    </a:cubicBezTo>
                    <a:cubicBezTo>
                      <a:pt x="41488" y="43876"/>
                      <a:pt x="71682" y="21968"/>
                      <a:pt x="97876" y="10252"/>
                    </a:cubicBezTo>
                    <a:cubicBezTo>
                      <a:pt x="118354" y="7300"/>
                      <a:pt x="138167" y="6633"/>
                      <a:pt x="157597" y="7490"/>
                    </a:cubicBezTo>
                    <a:cubicBezTo>
                      <a:pt x="173409" y="9681"/>
                      <a:pt x="187887" y="11205"/>
                      <a:pt x="203413" y="14443"/>
                    </a:cubicBezTo>
                    <a:cubicBezTo>
                      <a:pt x="206080" y="15015"/>
                      <a:pt x="225225" y="19206"/>
                      <a:pt x="227892" y="19777"/>
                    </a:cubicBezTo>
                    <a:cubicBezTo>
                      <a:pt x="229987" y="20254"/>
                      <a:pt x="228368" y="19968"/>
                      <a:pt x="221796" y="19301"/>
                    </a:cubicBezTo>
                    <a:cubicBezTo>
                      <a:pt x="220177" y="19111"/>
                      <a:pt x="222177" y="19015"/>
                      <a:pt x="223606" y="19873"/>
                    </a:cubicBezTo>
                    <a:cubicBezTo>
                      <a:pt x="266754" y="45971"/>
                      <a:pt x="342478" y="78451"/>
                      <a:pt x="390674" y="100740"/>
                    </a:cubicBezTo>
                    <a:cubicBezTo>
                      <a:pt x="486686" y="145031"/>
                      <a:pt x="612226" y="234280"/>
                      <a:pt x="722906" y="201514"/>
                    </a:cubicBezTo>
                    <a:cubicBezTo>
                      <a:pt x="761483" y="230947"/>
                      <a:pt x="798630" y="262474"/>
                      <a:pt x="830825" y="277714"/>
                    </a:cubicBezTo>
                    <a:cubicBezTo>
                      <a:pt x="863971" y="293431"/>
                      <a:pt x="883784" y="334388"/>
                      <a:pt x="894166" y="364487"/>
                    </a:cubicBezTo>
                    <a:cubicBezTo>
                      <a:pt x="896071" y="381537"/>
                      <a:pt x="861400" y="358201"/>
                      <a:pt x="873592" y="381156"/>
                    </a:cubicBezTo>
                    <a:cubicBezTo>
                      <a:pt x="880736" y="394586"/>
                      <a:pt x="899500" y="393253"/>
                      <a:pt x="917502" y="393824"/>
                    </a:cubicBezTo>
                    <a:cubicBezTo>
                      <a:pt x="924360" y="396872"/>
                      <a:pt x="931409" y="397253"/>
                      <a:pt x="937409" y="396396"/>
                    </a:cubicBezTo>
                    <a:cubicBezTo>
                      <a:pt x="943791" y="398396"/>
                      <a:pt x="949220" y="401825"/>
                      <a:pt x="952649" y="408016"/>
                    </a:cubicBezTo>
                    <a:cubicBezTo>
                      <a:pt x="972271" y="442973"/>
                      <a:pt x="1002655" y="468214"/>
                      <a:pt x="1023229" y="509267"/>
                    </a:cubicBezTo>
                    <a:cubicBezTo>
                      <a:pt x="1032754" y="528222"/>
                      <a:pt x="1049804" y="537366"/>
                      <a:pt x="1061044" y="554797"/>
                    </a:cubicBezTo>
                    <a:cubicBezTo>
                      <a:pt x="1064949" y="563655"/>
                      <a:pt x="1068759" y="572513"/>
                      <a:pt x="1072474" y="581467"/>
                    </a:cubicBezTo>
                    <a:cubicBezTo>
                      <a:pt x="1076474" y="592230"/>
                      <a:pt x="1081237" y="604898"/>
                      <a:pt x="1081999" y="605279"/>
                    </a:cubicBezTo>
                    <a:cubicBezTo>
                      <a:pt x="1085904" y="615280"/>
                      <a:pt x="1089714" y="625282"/>
                      <a:pt x="1093334" y="635378"/>
                    </a:cubicBezTo>
                    <a:cubicBezTo>
                      <a:pt x="1160580" y="820068"/>
                      <a:pt x="1180583" y="1022284"/>
                      <a:pt x="1164771" y="1198782"/>
                    </a:cubicBezTo>
                    <a:cubicBezTo>
                      <a:pt x="1160199" y="1249931"/>
                      <a:pt x="1149436" y="1243359"/>
                      <a:pt x="1130671" y="1252503"/>
                    </a:cubicBezTo>
                    <a:cubicBezTo>
                      <a:pt x="1119051" y="1258218"/>
                      <a:pt x="1092476" y="1270981"/>
                      <a:pt x="1083237" y="1267267"/>
                    </a:cubicBezTo>
                    <a:cubicBezTo>
                      <a:pt x="1070950" y="1262314"/>
                      <a:pt x="1075617" y="1228119"/>
                      <a:pt x="1069235" y="1215641"/>
                    </a:cubicBezTo>
                    <a:cubicBezTo>
                      <a:pt x="1065520" y="1110485"/>
                      <a:pt x="1021420" y="1024093"/>
                      <a:pt x="954173" y="949132"/>
                    </a:cubicBezTo>
                    <a:cubicBezTo>
                      <a:pt x="964460" y="932463"/>
                      <a:pt x="978367" y="877408"/>
                      <a:pt x="955221" y="873027"/>
                    </a:cubicBezTo>
                    <a:cubicBezTo>
                      <a:pt x="941410" y="870455"/>
                      <a:pt x="920074" y="803590"/>
                      <a:pt x="941219" y="795589"/>
                    </a:cubicBezTo>
                    <a:cubicBezTo>
                      <a:pt x="957507" y="789397"/>
                      <a:pt x="976938" y="797017"/>
                      <a:pt x="991797" y="806542"/>
                    </a:cubicBezTo>
                    <a:cubicBezTo>
                      <a:pt x="995988" y="809209"/>
                      <a:pt x="999798" y="812067"/>
                      <a:pt x="1003036" y="814734"/>
                    </a:cubicBezTo>
                    <a:cubicBezTo>
                      <a:pt x="1017895" y="827021"/>
                      <a:pt x="1044565" y="861406"/>
                      <a:pt x="1050471" y="876742"/>
                    </a:cubicBezTo>
                    <a:cubicBezTo>
                      <a:pt x="1069997" y="926843"/>
                      <a:pt x="1088095" y="827021"/>
                      <a:pt x="1085618" y="809876"/>
                    </a:cubicBezTo>
                    <a:cubicBezTo>
                      <a:pt x="1077046" y="751012"/>
                      <a:pt x="1072569" y="703577"/>
                      <a:pt x="1043803" y="652333"/>
                    </a:cubicBezTo>
                    <a:cubicBezTo>
                      <a:pt x="1041898" y="638521"/>
                      <a:pt x="1009323" y="611470"/>
                      <a:pt x="989892" y="607851"/>
                    </a:cubicBezTo>
                    <a:cubicBezTo>
                      <a:pt x="960745" y="602326"/>
                      <a:pt x="945505" y="621281"/>
                      <a:pt x="928646" y="633949"/>
                    </a:cubicBezTo>
                    <a:cubicBezTo>
                      <a:pt x="923979" y="637474"/>
                      <a:pt x="919217" y="640426"/>
                      <a:pt x="914073" y="642331"/>
                    </a:cubicBezTo>
                    <a:cubicBezTo>
                      <a:pt x="913692" y="642427"/>
                      <a:pt x="913502" y="642522"/>
                      <a:pt x="913216" y="642617"/>
                    </a:cubicBezTo>
                    <a:cubicBezTo>
                      <a:pt x="912835" y="642712"/>
                      <a:pt x="912549" y="642808"/>
                      <a:pt x="912263" y="642903"/>
                    </a:cubicBezTo>
                    <a:cubicBezTo>
                      <a:pt x="890451" y="649570"/>
                      <a:pt x="882355" y="664620"/>
                      <a:pt x="860066" y="674812"/>
                    </a:cubicBezTo>
                    <a:cubicBezTo>
                      <a:pt x="849208" y="694147"/>
                      <a:pt x="801297" y="718627"/>
                      <a:pt x="777961" y="726532"/>
                    </a:cubicBezTo>
                    <a:cubicBezTo>
                      <a:pt x="727954" y="743487"/>
                      <a:pt x="685283" y="685194"/>
                      <a:pt x="646325" y="661096"/>
                    </a:cubicBezTo>
                    <a:cubicBezTo>
                      <a:pt x="610606" y="638902"/>
                      <a:pt x="587842" y="609756"/>
                      <a:pt x="556219" y="584134"/>
                    </a:cubicBezTo>
                    <a:cubicBezTo>
                      <a:pt x="550218" y="580800"/>
                      <a:pt x="540407" y="567941"/>
                      <a:pt x="532311" y="560131"/>
                    </a:cubicBezTo>
                    <a:cubicBezTo>
                      <a:pt x="529453" y="557368"/>
                      <a:pt x="526786" y="555273"/>
                      <a:pt x="524596" y="554416"/>
                    </a:cubicBezTo>
                    <a:cubicBezTo>
                      <a:pt x="525072" y="552511"/>
                      <a:pt x="525929" y="550034"/>
                      <a:pt x="526596" y="546605"/>
                    </a:cubicBezTo>
                    <a:lnTo>
                      <a:pt x="527929" y="539366"/>
                    </a:lnTo>
                    <a:lnTo>
                      <a:pt x="529263" y="532127"/>
                    </a:lnTo>
                    <a:cubicBezTo>
                      <a:pt x="531359" y="521173"/>
                      <a:pt x="530120" y="513458"/>
                      <a:pt x="527072" y="504314"/>
                    </a:cubicBezTo>
                    <a:cubicBezTo>
                      <a:pt x="523262" y="493075"/>
                      <a:pt x="511451" y="482216"/>
                      <a:pt x="506403" y="468976"/>
                    </a:cubicBezTo>
                    <a:cubicBezTo>
                      <a:pt x="508784" y="467167"/>
                      <a:pt x="507546" y="465547"/>
                      <a:pt x="504784" y="463833"/>
                    </a:cubicBezTo>
                    <a:cubicBezTo>
                      <a:pt x="499354" y="460309"/>
                      <a:pt x="486877" y="456403"/>
                      <a:pt x="486496" y="450403"/>
                    </a:cubicBezTo>
                    <a:lnTo>
                      <a:pt x="486496" y="450403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1" name="Freeform: Shape 780">
                <a:extLst>
                  <a:ext uri="{FF2B5EF4-FFF2-40B4-BE49-F238E27FC236}">
                    <a16:creationId xmlns:a16="http://schemas.microsoft.com/office/drawing/2014/main" id="{B0E221C4-420D-4216-8C27-E00A7BD0F85A}"/>
                  </a:ext>
                </a:extLst>
              </p:cNvPr>
              <p:cNvSpPr/>
              <p:nvPr/>
            </p:nvSpPr>
            <p:spPr>
              <a:xfrm>
                <a:off x="7530978" y="-1570613"/>
                <a:ext cx="219075" cy="114300"/>
              </a:xfrm>
              <a:custGeom>
                <a:avLst/>
                <a:gdLst>
                  <a:gd name="connsiteX0" fmla="*/ 66484 w 219075"/>
                  <a:gd name="connsiteY0" fmla="*/ 82835 h 114300"/>
                  <a:gd name="connsiteX1" fmla="*/ 193357 w 219075"/>
                  <a:gd name="connsiteY1" fmla="*/ 107505 h 114300"/>
                  <a:gd name="connsiteX2" fmla="*/ 192500 w 219075"/>
                  <a:gd name="connsiteY2" fmla="*/ 69309 h 114300"/>
                  <a:gd name="connsiteX3" fmla="*/ 102775 w 219075"/>
                  <a:gd name="connsiteY3" fmla="*/ 19875 h 114300"/>
                  <a:gd name="connsiteX4" fmla="*/ 52578 w 219075"/>
                  <a:gd name="connsiteY4" fmla="*/ 8445 h 114300"/>
                  <a:gd name="connsiteX5" fmla="*/ 7144 w 219075"/>
                  <a:gd name="connsiteY5" fmla="*/ 21589 h 114300"/>
                  <a:gd name="connsiteX6" fmla="*/ 11239 w 219075"/>
                  <a:gd name="connsiteY6" fmla="*/ 35496 h 114300"/>
                  <a:gd name="connsiteX7" fmla="*/ 25337 w 219075"/>
                  <a:gd name="connsiteY7" fmla="*/ 49974 h 114300"/>
                  <a:gd name="connsiteX8" fmla="*/ 66484 w 219075"/>
                  <a:gd name="connsiteY8" fmla="*/ 82835 h 114300"/>
                  <a:gd name="connsiteX9" fmla="*/ 66484 w 219075"/>
                  <a:gd name="connsiteY9" fmla="*/ 8283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66484" y="82835"/>
                    </a:moveTo>
                    <a:cubicBezTo>
                      <a:pt x="107728" y="111791"/>
                      <a:pt x="145351" y="98361"/>
                      <a:pt x="193357" y="107505"/>
                    </a:cubicBezTo>
                    <a:cubicBezTo>
                      <a:pt x="236696" y="115696"/>
                      <a:pt x="203073" y="81787"/>
                      <a:pt x="192500" y="69309"/>
                    </a:cubicBezTo>
                    <a:cubicBezTo>
                      <a:pt x="174117" y="47497"/>
                      <a:pt x="129826" y="35877"/>
                      <a:pt x="102775" y="19875"/>
                    </a:cubicBezTo>
                    <a:cubicBezTo>
                      <a:pt x="90488" y="12540"/>
                      <a:pt x="67628" y="11302"/>
                      <a:pt x="52578" y="8445"/>
                    </a:cubicBezTo>
                    <a:cubicBezTo>
                      <a:pt x="26098" y="3396"/>
                      <a:pt x="27908" y="14160"/>
                      <a:pt x="7144" y="21589"/>
                    </a:cubicBezTo>
                    <a:cubicBezTo>
                      <a:pt x="10192" y="20637"/>
                      <a:pt x="9811" y="33019"/>
                      <a:pt x="11239" y="35496"/>
                    </a:cubicBezTo>
                    <a:cubicBezTo>
                      <a:pt x="15621" y="42830"/>
                      <a:pt x="17812" y="45497"/>
                      <a:pt x="25337" y="49974"/>
                    </a:cubicBezTo>
                    <a:cubicBezTo>
                      <a:pt x="38100" y="57689"/>
                      <a:pt x="52388" y="72929"/>
                      <a:pt x="66484" y="82835"/>
                    </a:cubicBezTo>
                    <a:lnTo>
                      <a:pt x="66484" y="8283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2" name="Freeform: Shape 781">
                <a:extLst>
                  <a:ext uri="{FF2B5EF4-FFF2-40B4-BE49-F238E27FC236}">
                    <a16:creationId xmlns:a16="http://schemas.microsoft.com/office/drawing/2014/main" id="{31F58EE7-EE94-4501-A67B-F1E487B6FC37}"/>
                  </a:ext>
                </a:extLst>
              </p:cNvPr>
              <p:cNvSpPr/>
              <p:nvPr/>
            </p:nvSpPr>
            <p:spPr>
              <a:xfrm>
                <a:off x="7350284" y="-1588990"/>
                <a:ext cx="9525" cy="9525"/>
              </a:xfrm>
              <a:custGeom>
                <a:avLst/>
                <a:gdLst>
                  <a:gd name="connsiteX0" fmla="*/ 8291 w 9525"/>
                  <a:gd name="connsiteY0" fmla="*/ 7295 h 9525"/>
                  <a:gd name="connsiteX1" fmla="*/ 8291 w 9525"/>
                  <a:gd name="connsiteY1" fmla="*/ 7295 h 9525"/>
                  <a:gd name="connsiteX2" fmla="*/ 8291 w 9525"/>
                  <a:gd name="connsiteY2" fmla="*/ 729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8291" y="7295"/>
                    </a:moveTo>
                    <a:cubicBezTo>
                      <a:pt x="6577" y="7009"/>
                      <a:pt x="6958" y="7199"/>
                      <a:pt x="8291" y="7295"/>
                    </a:cubicBezTo>
                    <a:lnTo>
                      <a:pt x="8291" y="729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3" name="Freeform: Shape 782">
                <a:extLst>
                  <a:ext uri="{FF2B5EF4-FFF2-40B4-BE49-F238E27FC236}">
                    <a16:creationId xmlns:a16="http://schemas.microsoft.com/office/drawing/2014/main" id="{4F5DDF14-2018-47CD-904A-E651147E4146}"/>
                  </a:ext>
                </a:extLst>
              </p:cNvPr>
              <p:cNvSpPr/>
              <p:nvPr/>
            </p:nvSpPr>
            <p:spPr>
              <a:xfrm>
                <a:off x="7351336" y="-1610609"/>
                <a:ext cx="190500" cy="57150"/>
              </a:xfrm>
              <a:custGeom>
                <a:avLst/>
                <a:gdLst>
                  <a:gd name="connsiteX0" fmla="*/ 166497 w 190500"/>
                  <a:gd name="connsiteY0" fmla="*/ 56060 h 57150"/>
                  <a:gd name="connsiteX1" fmla="*/ 186500 w 190500"/>
                  <a:gd name="connsiteY1" fmla="*/ 39105 h 57150"/>
                  <a:gd name="connsiteX2" fmla="*/ 102394 w 190500"/>
                  <a:gd name="connsiteY2" fmla="*/ 15674 h 57150"/>
                  <a:gd name="connsiteX3" fmla="*/ 64103 w 190500"/>
                  <a:gd name="connsiteY3" fmla="*/ 7197 h 57150"/>
                  <a:gd name="connsiteX4" fmla="*/ 21527 w 190500"/>
                  <a:gd name="connsiteY4" fmla="*/ 27771 h 57150"/>
                  <a:gd name="connsiteX5" fmla="*/ 13811 w 190500"/>
                  <a:gd name="connsiteY5" fmla="*/ 28818 h 57150"/>
                  <a:gd name="connsiteX6" fmla="*/ 7144 w 190500"/>
                  <a:gd name="connsiteY6" fmla="*/ 28818 h 57150"/>
                  <a:gd name="connsiteX7" fmla="*/ 20479 w 190500"/>
                  <a:gd name="connsiteY7" fmla="*/ 29295 h 57150"/>
                  <a:gd name="connsiteX8" fmla="*/ 26479 w 190500"/>
                  <a:gd name="connsiteY8" fmla="*/ 29199 h 57150"/>
                  <a:gd name="connsiteX9" fmla="*/ 29146 w 190500"/>
                  <a:gd name="connsiteY9" fmla="*/ 29199 h 57150"/>
                  <a:gd name="connsiteX10" fmla="*/ 43244 w 190500"/>
                  <a:gd name="connsiteY10" fmla="*/ 18722 h 57150"/>
                  <a:gd name="connsiteX11" fmla="*/ 131445 w 190500"/>
                  <a:gd name="connsiteY11" fmla="*/ 37105 h 57150"/>
                  <a:gd name="connsiteX12" fmla="*/ 156972 w 190500"/>
                  <a:gd name="connsiteY12" fmla="*/ 48535 h 57150"/>
                  <a:gd name="connsiteX13" fmla="*/ 166497 w 190500"/>
                  <a:gd name="connsiteY13" fmla="*/ 56060 h 57150"/>
                  <a:gd name="connsiteX14" fmla="*/ 166497 w 190500"/>
                  <a:gd name="connsiteY14" fmla="*/ 5606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0500" h="57150">
                    <a:moveTo>
                      <a:pt x="166497" y="56060"/>
                    </a:moveTo>
                    <a:cubicBezTo>
                      <a:pt x="177832" y="65109"/>
                      <a:pt x="180404" y="51678"/>
                      <a:pt x="186500" y="39105"/>
                    </a:cubicBezTo>
                    <a:cubicBezTo>
                      <a:pt x="159353" y="29104"/>
                      <a:pt x="128302" y="26247"/>
                      <a:pt x="102394" y="15674"/>
                    </a:cubicBezTo>
                    <a:cubicBezTo>
                      <a:pt x="94297" y="12340"/>
                      <a:pt x="73533" y="6530"/>
                      <a:pt x="64103" y="7197"/>
                    </a:cubicBezTo>
                    <a:cubicBezTo>
                      <a:pt x="50578" y="8054"/>
                      <a:pt x="38100" y="29009"/>
                      <a:pt x="21527" y="27771"/>
                    </a:cubicBezTo>
                    <a:cubicBezTo>
                      <a:pt x="18764" y="27580"/>
                      <a:pt x="16954" y="28247"/>
                      <a:pt x="13811" y="28818"/>
                    </a:cubicBezTo>
                    <a:cubicBezTo>
                      <a:pt x="11621" y="29199"/>
                      <a:pt x="8668" y="29009"/>
                      <a:pt x="7144" y="28818"/>
                    </a:cubicBezTo>
                    <a:cubicBezTo>
                      <a:pt x="7525" y="28818"/>
                      <a:pt x="13716" y="29199"/>
                      <a:pt x="20479" y="29295"/>
                    </a:cubicBezTo>
                    <a:cubicBezTo>
                      <a:pt x="22479" y="29295"/>
                      <a:pt x="24575" y="29199"/>
                      <a:pt x="26479" y="29199"/>
                    </a:cubicBezTo>
                    <a:cubicBezTo>
                      <a:pt x="27242" y="29199"/>
                      <a:pt x="28480" y="29485"/>
                      <a:pt x="29146" y="29199"/>
                    </a:cubicBezTo>
                    <a:cubicBezTo>
                      <a:pt x="37719" y="26532"/>
                      <a:pt x="41910" y="18436"/>
                      <a:pt x="43244" y="18722"/>
                    </a:cubicBezTo>
                    <a:lnTo>
                      <a:pt x="131445" y="37105"/>
                    </a:lnTo>
                    <a:lnTo>
                      <a:pt x="156972" y="48535"/>
                    </a:lnTo>
                    <a:lnTo>
                      <a:pt x="166497" y="56060"/>
                    </a:lnTo>
                    <a:lnTo>
                      <a:pt x="166497" y="56060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4" name="Freeform: Shape 783">
                <a:extLst>
                  <a:ext uri="{FF2B5EF4-FFF2-40B4-BE49-F238E27FC236}">
                    <a16:creationId xmlns:a16="http://schemas.microsoft.com/office/drawing/2014/main" id="{7D567A4F-8981-44CD-B6FE-A50E4649802E}"/>
                  </a:ext>
                </a:extLst>
              </p:cNvPr>
              <p:cNvSpPr/>
              <p:nvPr/>
            </p:nvSpPr>
            <p:spPr>
              <a:xfrm>
                <a:off x="7530882" y="-1570518"/>
                <a:ext cx="219075" cy="114300"/>
              </a:xfrm>
              <a:custGeom>
                <a:avLst/>
                <a:gdLst>
                  <a:gd name="connsiteX0" fmla="*/ 193357 w 219075"/>
                  <a:gd name="connsiteY0" fmla="*/ 107409 h 114300"/>
                  <a:gd name="connsiteX1" fmla="*/ 66485 w 219075"/>
                  <a:gd name="connsiteY1" fmla="*/ 82740 h 114300"/>
                  <a:gd name="connsiteX2" fmla="*/ 25337 w 219075"/>
                  <a:gd name="connsiteY2" fmla="*/ 49974 h 114300"/>
                  <a:gd name="connsiteX3" fmla="*/ 11239 w 219075"/>
                  <a:gd name="connsiteY3" fmla="*/ 35496 h 114300"/>
                  <a:gd name="connsiteX4" fmla="*/ 7144 w 219075"/>
                  <a:gd name="connsiteY4" fmla="*/ 21589 h 114300"/>
                  <a:gd name="connsiteX5" fmla="*/ 52578 w 219075"/>
                  <a:gd name="connsiteY5" fmla="*/ 8445 h 114300"/>
                  <a:gd name="connsiteX6" fmla="*/ 102775 w 219075"/>
                  <a:gd name="connsiteY6" fmla="*/ 19875 h 114300"/>
                  <a:gd name="connsiteX7" fmla="*/ 192500 w 219075"/>
                  <a:gd name="connsiteY7" fmla="*/ 69309 h 114300"/>
                  <a:gd name="connsiteX8" fmla="*/ 193357 w 219075"/>
                  <a:gd name="connsiteY8" fmla="*/ 107409 h 114300"/>
                  <a:gd name="connsiteX9" fmla="*/ 193357 w 219075"/>
                  <a:gd name="connsiteY9" fmla="*/ 10740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193357" y="107409"/>
                    </a:moveTo>
                    <a:cubicBezTo>
                      <a:pt x="145352" y="98265"/>
                      <a:pt x="107728" y="111696"/>
                      <a:pt x="66485" y="82740"/>
                    </a:cubicBezTo>
                    <a:cubicBezTo>
                      <a:pt x="52483" y="72834"/>
                      <a:pt x="38195" y="57594"/>
                      <a:pt x="25337" y="49974"/>
                    </a:cubicBezTo>
                    <a:cubicBezTo>
                      <a:pt x="17812" y="45497"/>
                      <a:pt x="15621" y="42830"/>
                      <a:pt x="11239" y="35496"/>
                    </a:cubicBezTo>
                    <a:cubicBezTo>
                      <a:pt x="9811" y="33019"/>
                      <a:pt x="10192" y="20637"/>
                      <a:pt x="7144" y="21589"/>
                    </a:cubicBezTo>
                    <a:cubicBezTo>
                      <a:pt x="27908" y="14160"/>
                      <a:pt x="26003" y="3396"/>
                      <a:pt x="52578" y="8445"/>
                    </a:cubicBezTo>
                    <a:cubicBezTo>
                      <a:pt x="67628" y="11302"/>
                      <a:pt x="90488" y="12540"/>
                      <a:pt x="102775" y="19875"/>
                    </a:cubicBezTo>
                    <a:cubicBezTo>
                      <a:pt x="129826" y="35877"/>
                      <a:pt x="174117" y="47497"/>
                      <a:pt x="192500" y="69309"/>
                    </a:cubicBezTo>
                    <a:cubicBezTo>
                      <a:pt x="203073" y="81692"/>
                      <a:pt x="236792" y="115601"/>
                      <a:pt x="193357" y="107409"/>
                    </a:cubicBezTo>
                    <a:lnTo>
                      <a:pt x="193357" y="107409"/>
                    </a:lnTo>
                    <a:close/>
                  </a:path>
                </a:pathLst>
              </a:custGeom>
              <a:solidFill>
                <a:srgbClr val="C2C4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5" name="Freeform: Shape 784">
                <a:extLst>
                  <a:ext uri="{FF2B5EF4-FFF2-40B4-BE49-F238E27FC236}">
                    <a16:creationId xmlns:a16="http://schemas.microsoft.com/office/drawing/2014/main" id="{B2751A0B-08BC-4565-9710-BAE59247B7DA}"/>
                  </a:ext>
                </a:extLst>
              </p:cNvPr>
              <p:cNvSpPr/>
              <p:nvPr/>
            </p:nvSpPr>
            <p:spPr>
              <a:xfrm>
                <a:off x="7532025" y="-1613794"/>
                <a:ext cx="504825" cy="200025"/>
              </a:xfrm>
              <a:custGeom>
                <a:avLst/>
                <a:gdLst>
                  <a:gd name="connsiteX0" fmla="*/ 506444 w 504825"/>
                  <a:gd name="connsiteY0" fmla="*/ 188786 h 200025"/>
                  <a:gd name="connsiteX1" fmla="*/ 174212 w 504825"/>
                  <a:gd name="connsiteY1" fmla="*/ 88011 h 200025"/>
                  <a:gd name="connsiteX2" fmla="*/ 7144 w 504825"/>
                  <a:gd name="connsiteY2" fmla="*/ 7144 h 200025"/>
                  <a:gd name="connsiteX3" fmla="*/ 391478 w 504825"/>
                  <a:gd name="connsiteY3" fmla="*/ 125444 h 200025"/>
                  <a:gd name="connsiteX4" fmla="*/ 506444 w 504825"/>
                  <a:gd name="connsiteY4" fmla="*/ 188786 h 200025"/>
                  <a:gd name="connsiteX5" fmla="*/ 506444 w 504825"/>
                  <a:gd name="connsiteY5" fmla="*/ 18878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825" h="200025">
                    <a:moveTo>
                      <a:pt x="506444" y="188786"/>
                    </a:moveTo>
                    <a:cubicBezTo>
                      <a:pt x="395669" y="221552"/>
                      <a:pt x="270129" y="132302"/>
                      <a:pt x="174212" y="88011"/>
                    </a:cubicBezTo>
                    <a:cubicBezTo>
                      <a:pt x="126016" y="65723"/>
                      <a:pt x="44768" y="40672"/>
                      <a:pt x="7144" y="7144"/>
                    </a:cubicBezTo>
                    <a:cubicBezTo>
                      <a:pt x="139827" y="38291"/>
                      <a:pt x="264605" y="101441"/>
                      <a:pt x="391478" y="125444"/>
                    </a:cubicBezTo>
                    <a:cubicBezTo>
                      <a:pt x="428816" y="132493"/>
                      <a:pt x="468249" y="159639"/>
                      <a:pt x="506444" y="188786"/>
                    </a:cubicBezTo>
                    <a:lnTo>
                      <a:pt x="506444" y="18878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6" name="Freeform: Shape 785">
                <a:extLst>
                  <a:ext uri="{FF2B5EF4-FFF2-40B4-BE49-F238E27FC236}">
                    <a16:creationId xmlns:a16="http://schemas.microsoft.com/office/drawing/2014/main" id="{E00F6055-8CA6-42B6-87DE-337D0FD5C433}"/>
                  </a:ext>
                </a:extLst>
              </p:cNvPr>
              <p:cNvSpPr/>
              <p:nvPr/>
            </p:nvSpPr>
            <p:spPr>
              <a:xfrm>
                <a:off x="7530692" y="-1615985"/>
                <a:ext cx="514350" cy="200025"/>
              </a:xfrm>
              <a:custGeom>
                <a:avLst/>
                <a:gdLst>
                  <a:gd name="connsiteX0" fmla="*/ 8954 w 514350"/>
                  <a:gd name="connsiteY0" fmla="*/ 7144 h 200025"/>
                  <a:gd name="connsiteX1" fmla="*/ 190690 w 514350"/>
                  <a:gd name="connsiteY1" fmla="*/ 64484 h 200025"/>
                  <a:gd name="connsiteX2" fmla="*/ 393287 w 514350"/>
                  <a:gd name="connsiteY2" fmla="*/ 125540 h 200025"/>
                  <a:gd name="connsiteX3" fmla="*/ 394621 w 514350"/>
                  <a:gd name="connsiteY3" fmla="*/ 125825 h 200025"/>
                  <a:gd name="connsiteX4" fmla="*/ 394621 w 514350"/>
                  <a:gd name="connsiteY4" fmla="*/ 125825 h 200025"/>
                  <a:gd name="connsiteX5" fmla="*/ 509206 w 514350"/>
                  <a:gd name="connsiteY5" fmla="*/ 189262 h 200025"/>
                  <a:gd name="connsiteX6" fmla="*/ 512731 w 514350"/>
                  <a:gd name="connsiteY6" fmla="*/ 191929 h 200025"/>
                  <a:gd name="connsiteX7" fmla="*/ 508540 w 514350"/>
                  <a:gd name="connsiteY7" fmla="*/ 193167 h 200025"/>
                  <a:gd name="connsiteX8" fmla="*/ 409956 w 514350"/>
                  <a:gd name="connsiteY8" fmla="*/ 195358 h 200025"/>
                  <a:gd name="connsiteX9" fmla="*/ 236982 w 514350"/>
                  <a:gd name="connsiteY9" fmla="*/ 123730 h 200025"/>
                  <a:gd name="connsiteX10" fmla="*/ 174688 w 514350"/>
                  <a:gd name="connsiteY10" fmla="*/ 92297 h 200025"/>
                  <a:gd name="connsiteX11" fmla="*/ 127159 w 514350"/>
                  <a:gd name="connsiteY11" fmla="*/ 72390 h 200025"/>
                  <a:gd name="connsiteX12" fmla="*/ 7144 w 514350"/>
                  <a:gd name="connsiteY12" fmla="*/ 11049 h 200025"/>
                  <a:gd name="connsiteX13" fmla="*/ 8954 w 514350"/>
                  <a:gd name="connsiteY13" fmla="*/ 7144 h 200025"/>
                  <a:gd name="connsiteX14" fmla="*/ 8954 w 514350"/>
                  <a:gd name="connsiteY14" fmla="*/ 7144 h 200025"/>
                  <a:gd name="connsiteX15" fmla="*/ 410718 w 514350"/>
                  <a:gd name="connsiteY15" fmla="*/ 190881 h 200025"/>
                  <a:gd name="connsiteX16" fmla="*/ 502920 w 514350"/>
                  <a:gd name="connsiteY16" fmla="*/ 190024 h 200025"/>
                  <a:gd name="connsiteX17" fmla="*/ 393668 w 514350"/>
                  <a:gd name="connsiteY17" fmla="*/ 130112 h 200025"/>
                  <a:gd name="connsiteX18" fmla="*/ 392430 w 514350"/>
                  <a:gd name="connsiteY18" fmla="*/ 129826 h 200025"/>
                  <a:gd name="connsiteX19" fmla="*/ 189166 w 514350"/>
                  <a:gd name="connsiteY19" fmla="*/ 68675 h 200025"/>
                  <a:gd name="connsiteX20" fmla="*/ 17335 w 514350"/>
                  <a:gd name="connsiteY20" fmla="*/ 13811 h 200025"/>
                  <a:gd name="connsiteX21" fmla="*/ 128683 w 514350"/>
                  <a:gd name="connsiteY21" fmla="*/ 68294 h 200025"/>
                  <a:gd name="connsiteX22" fmla="*/ 176498 w 514350"/>
                  <a:gd name="connsiteY22" fmla="*/ 88297 h 200025"/>
                  <a:gd name="connsiteX23" fmla="*/ 238982 w 514350"/>
                  <a:gd name="connsiteY23" fmla="*/ 119824 h 200025"/>
                  <a:gd name="connsiteX24" fmla="*/ 410718 w 514350"/>
                  <a:gd name="connsiteY24" fmla="*/ 190881 h 200025"/>
                  <a:gd name="connsiteX25" fmla="*/ 410718 w 514350"/>
                  <a:gd name="connsiteY25" fmla="*/ 19088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14350" h="200025">
                    <a:moveTo>
                      <a:pt x="8954" y="7144"/>
                    </a:moveTo>
                    <a:cubicBezTo>
                      <a:pt x="70961" y="21717"/>
                      <a:pt x="131826" y="43434"/>
                      <a:pt x="190690" y="64484"/>
                    </a:cubicBezTo>
                    <a:cubicBezTo>
                      <a:pt x="260128" y="89249"/>
                      <a:pt x="325660" y="112681"/>
                      <a:pt x="393287" y="125540"/>
                    </a:cubicBezTo>
                    <a:lnTo>
                      <a:pt x="394621" y="125825"/>
                    </a:lnTo>
                    <a:cubicBezTo>
                      <a:pt x="394621" y="125825"/>
                      <a:pt x="394621" y="125825"/>
                      <a:pt x="394621" y="125825"/>
                    </a:cubicBezTo>
                    <a:cubicBezTo>
                      <a:pt x="432149" y="133350"/>
                      <a:pt x="471868" y="160782"/>
                      <a:pt x="509206" y="189262"/>
                    </a:cubicBezTo>
                    <a:lnTo>
                      <a:pt x="512731" y="191929"/>
                    </a:lnTo>
                    <a:lnTo>
                      <a:pt x="508540" y="193167"/>
                    </a:lnTo>
                    <a:cubicBezTo>
                      <a:pt x="478726" y="201930"/>
                      <a:pt x="446532" y="202692"/>
                      <a:pt x="409956" y="195358"/>
                    </a:cubicBezTo>
                    <a:cubicBezTo>
                      <a:pt x="350806" y="183452"/>
                      <a:pt x="290322" y="151733"/>
                      <a:pt x="236982" y="123730"/>
                    </a:cubicBezTo>
                    <a:cubicBezTo>
                      <a:pt x="215074" y="112205"/>
                      <a:pt x="194310" y="101346"/>
                      <a:pt x="174688" y="92297"/>
                    </a:cubicBezTo>
                    <a:cubicBezTo>
                      <a:pt x="160972" y="85916"/>
                      <a:pt x="144494" y="79343"/>
                      <a:pt x="127159" y="72390"/>
                    </a:cubicBezTo>
                    <a:cubicBezTo>
                      <a:pt x="83629" y="54959"/>
                      <a:pt x="34290" y="35243"/>
                      <a:pt x="7144" y="11049"/>
                    </a:cubicBezTo>
                    <a:lnTo>
                      <a:pt x="8954" y="7144"/>
                    </a:lnTo>
                    <a:lnTo>
                      <a:pt x="8954" y="7144"/>
                    </a:lnTo>
                    <a:close/>
                    <a:moveTo>
                      <a:pt x="410718" y="190881"/>
                    </a:moveTo>
                    <a:cubicBezTo>
                      <a:pt x="444817" y="197739"/>
                      <a:pt x="475012" y="197453"/>
                      <a:pt x="502920" y="190024"/>
                    </a:cubicBezTo>
                    <a:cubicBezTo>
                      <a:pt x="467106" y="162877"/>
                      <a:pt x="429196" y="137255"/>
                      <a:pt x="393668" y="130112"/>
                    </a:cubicBezTo>
                    <a:lnTo>
                      <a:pt x="392430" y="129826"/>
                    </a:lnTo>
                    <a:cubicBezTo>
                      <a:pt x="324517" y="116967"/>
                      <a:pt x="258794" y="93440"/>
                      <a:pt x="189166" y="68675"/>
                    </a:cubicBezTo>
                    <a:cubicBezTo>
                      <a:pt x="133445" y="48768"/>
                      <a:pt x="75819" y="28194"/>
                      <a:pt x="17335" y="13811"/>
                    </a:cubicBezTo>
                    <a:cubicBezTo>
                      <a:pt x="44958" y="34766"/>
                      <a:pt x="89249" y="52483"/>
                      <a:pt x="128683" y="68294"/>
                    </a:cubicBezTo>
                    <a:cubicBezTo>
                      <a:pt x="146113" y="75248"/>
                      <a:pt x="162592" y="81915"/>
                      <a:pt x="176498" y="88297"/>
                    </a:cubicBezTo>
                    <a:cubicBezTo>
                      <a:pt x="196215" y="97441"/>
                      <a:pt x="216979" y="108299"/>
                      <a:pt x="238982" y="119824"/>
                    </a:cubicBezTo>
                    <a:cubicBezTo>
                      <a:pt x="292037" y="147542"/>
                      <a:pt x="352139" y="179070"/>
                      <a:pt x="410718" y="190881"/>
                    </a:cubicBezTo>
                    <a:lnTo>
                      <a:pt x="410718" y="19088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7" name="Freeform: Shape 786">
                <a:extLst>
                  <a:ext uri="{FF2B5EF4-FFF2-40B4-BE49-F238E27FC236}">
                    <a16:creationId xmlns:a16="http://schemas.microsoft.com/office/drawing/2014/main" id="{F59723AC-7037-4E2C-972A-9A8FC99F2948}"/>
                  </a:ext>
                </a:extLst>
              </p:cNvPr>
              <p:cNvSpPr/>
              <p:nvPr/>
            </p:nvSpPr>
            <p:spPr>
              <a:xfrm>
                <a:off x="7529358" y="-1614747"/>
                <a:ext cx="847725" cy="542925"/>
              </a:xfrm>
              <a:custGeom>
                <a:avLst/>
                <a:gdLst>
                  <a:gd name="connsiteX0" fmla="*/ 617030 w 847725"/>
                  <a:gd name="connsiteY0" fmla="*/ 265938 h 542925"/>
                  <a:gd name="connsiteX1" fmla="*/ 509111 w 847725"/>
                  <a:gd name="connsiteY1" fmla="*/ 189738 h 542925"/>
                  <a:gd name="connsiteX2" fmla="*/ 394145 w 847725"/>
                  <a:gd name="connsiteY2" fmla="*/ 126492 h 542925"/>
                  <a:gd name="connsiteX3" fmla="*/ 12192 w 847725"/>
                  <a:gd name="connsiteY3" fmla="*/ 8763 h 542925"/>
                  <a:gd name="connsiteX4" fmla="*/ 7144 w 847725"/>
                  <a:gd name="connsiteY4" fmla="*/ 7144 h 542925"/>
                  <a:gd name="connsiteX5" fmla="*/ 114967 w 847725"/>
                  <a:gd name="connsiteY5" fmla="*/ 24955 h 542925"/>
                  <a:gd name="connsiteX6" fmla="*/ 147066 w 847725"/>
                  <a:gd name="connsiteY6" fmla="*/ 33719 h 542925"/>
                  <a:gd name="connsiteX7" fmla="*/ 231934 w 847725"/>
                  <a:gd name="connsiteY7" fmla="*/ 58293 h 542925"/>
                  <a:gd name="connsiteX8" fmla="*/ 405289 w 847725"/>
                  <a:gd name="connsiteY8" fmla="*/ 113919 h 542925"/>
                  <a:gd name="connsiteX9" fmla="*/ 500444 w 847725"/>
                  <a:gd name="connsiteY9" fmla="*/ 159353 h 542925"/>
                  <a:gd name="connsiteX10" fmla="*/ 579882 w 847725"/>
                  <a:gd name="connsiteY10" fmla="*/ 48673 h 542925"/>
                  <a:gd name="connsiteX11" fmla="*/ 708374 w 847725"/>
                  <a:gd name="connsiteY11" fmla="*/ 326898 h 542925"/>
                  <a:gd name="connsiteX12" fmla="*/ 847058 w 847725"/>
                  <a:gd name="connsiteY12" fmla="*/ 543116 h 542925"/>
                  <a:gd name="connsiteX13" fmla="*/ 809244 w 847725"/>
                  <a:gd name="connsiteY13" fmla="*/ 497586 h 542925"/>
                  <a:gd name="connsiteX14" fmla="*/ 738664 w 847725"/>
                  <a:gd name="connsiteY14" fmla="*/ 396335 h 542925"/>
                  <a:gd name="connsiteX15" fmla="*/ 729805 w 847725"/>
                  <a:gd name="connsiteY15" fmla="*/ 386715 h 542925"/>
                  <a:gd name="connsiteX16" fmla="*/ 668369 w 847725"/>
                  <a:gd name="connsiteY16" fmla="*/ 376904 h 542925"/>
                  <a:gd name="connsiteX17" fmla="*/ 680180 w 847725"/>
                  <a:gd name="connsiteY17" fmla="*/ 352806 h 542925"/>
                  <a:gd name="connsiteX18" fmla="*/ 617030 w 847725"/>
                  <a:gd name="connsiteY18" fmla="*/ 265938 h 542925"/>
                  <a:gd name="connsiteX19" fmla="*/ 617030 w 847725"/>
                  <a:gd name="connsiteY19" fmla="*/ 26593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7725" h="542925">
                    <a:moveTo>
                      <a:pt x="617030" y="265938"/>
                    </a:moveTo>
                    <a:cubicBezTo>
                      <a:pt x="584835" y="250698"/>
                      <a:pt x="547688" y="219170"/>
                      <a:pt x="509111" y="189738"/>
                    </a:cubicBezTo>
                    <a:cubicBezTo>
                      <a:pt x="470916" y="160592"/>
                      <a:pt x="431387" y="133541"/>
                      <a:pt x="394145" y="126492"/>
                    </a:cubicBezTo>
                    <a:cubicBezTo>
                      <a:pt x="267176" y="102394"/>
                      <a:pt x="143446" y="45625"/>
                      <a:pt x="12192" y="8763"/>
                    </a:cubicBezTo>
                    <a:cubicBezTo>
                      <a:pt x="1905" y="5906"/>
                      <a:pt x="12763" y="8001"/>
                      <a:pt x="7144" y="7144"/>
                    </a:cubicBezTo>
                    <a:cubicBezTo>
                      <a:pt x="44196" y="12764"/>
                      <a:pt x="74390" y="15621"/>
                      <a:pt x="114967" y="24955"/>
                    </a:cubicBezTo>
                    <a:cubicBezTo>
                      <a:pt x="124873" y="27241"/>
                      <a:pt x="138398" y="31528"/>
                      <a:pt x="147066" y="33719"/>
                    </a:cubicBezTo>
                    <a:cubicBezTo>
                      <a:pt x="176403" y="41053"/>
                      <a:pt x="207454" y="50768"/>
                      <a:pt x="231934" y="58293"/>
                    </a:cubicBezTo>
                    <a:cubicBezTo>
                      <a:pt x="284797" y="74486"/>
                      <a:pt x="331851" y="87916"/>
                      <a:pt x="405289" y="113919"/>
                    </a:cubicBezTo>
                    <a:cubicBezTo>
                      <a:pt x="437293" y="125254"/>
                      <a:pt x="473678" y="146018"/>
                      <a:pt x="500444" y="159353"/>
                    </a:cubicBezTo>
                    <a:cubicBezTo>
                      <a:pt x="544068" y="181070"/>
                      <a:pt x="560546" y="43434"/>
                      <a:pt x="579882" y="48673"/>
                    </a:cubicBezTo>
                    <a:cubicBezTo>
                      <a:pt x="623506" y="60579"/>
                      <a:pt x="678942" y="295085"/>
                      <a:pt x="708374" y="326898"/>
                    </a:cubicBezTo>
                    <a:cubicBezTo>
                      <a:pt x="768572" y="391954"/>
                      <a:pt x="812387" y="465296"/>
                      <a:pt x="847058" y="543116"/>
                    </a:cubicBezTo>
                    <a:cubicBezTo>
                      <a:pt x="835819" y="525685"/>
                      <a:pt x="818769" y="516541"/>
                      <a:pt x="809244" y="497586"/>
                    </a:cubicBezTo>
                    <a:cubicBezTo>
                      <a:pt x="788670" y="456533"/>
                      <a:pt x="758380" y="431292"/>
                      <a:pt x="738664" y="396335"/>
                    </a:cubicBezTo>
                    <a:cubicBezTo>
                      <a:pt x="735139" y="390144"/>
                      <a:pt x="735139" y="390144"/>
                      <a:pt x="729805" y="386715"/>
                    </a:cubicBezTo>
                    <a:cubicBezTo>
                      <a:pt x="724472" y="383286"/>
                      <a:pt x="678180" y="383762"/>
                      <a:pt x="668369" y="376904"/>
                    </a:cubicBezTo>
                    <a:cubicBezTo>
                      <a:pt x="633984" y="352615"/>
                      <a:pt x="682371" y="358997"/>
                      <a:pt x="680180" y="352806"/>
                    </a:cubicBezTo>
                    <a:cubicBezTo>
                      <a:pt x="678752" y="348044"/>
                      <a:pt x="650177" y="281654"/>
                      <a:pt x="617030" y="265938"/>
                    </a:cubicBezTo>
                    <a:lnTo>
                      <a:pt x="617030" y="265938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8" name="Freeform: Shape 787">
                <a:extLst>
                  <a:ext uri="{FF2B5EF4-FFF2-40B4-BE49-F238E27FC236}">
                    <a16:creationId xmlns:a16="http://schemas.microsoft.com/office/drawing/2014/main" id="{B86FAA76-44B0-4BCA-BD75-CD0058838ACA}"/>
                  </a:ext>
                </a:extLst>
              </p:cNvPr>
              <p:cNvSpPr/>
              <p:nvPr/>
            </p:nvSpPr>
            <p:spPr>
              <a:xfrm>
                <a:off x="7530215" y="-1614366"/>
                <a:ext cx="838200" cy="523875"/>
              </a:xfrm>
              <a:custGeom>
                <a:avLst/>
                <a:gdLst>
                  <a:gd name="connsiteX0" fmla="*/ 499682 w 838200"/>
                  <a:gd name="connsiteY0" fmla="*/ 158877 h 523875"/>
                  <a:gd name="connsiteX1" fmla="*/ 579120 w 838200"/>
                  <a:gd name="connsiteY1" fmla="*/ 48197 h 523875"/>
                  <a:gd name="connsiteX2" fmla="*/ 707612 w 838200"/>
                  <a:gd name="connsiteY2" fmla="*/ 326422 h 523875"/>
                  <a:gd name="connsiteX3" fmla="*/ 835247 w 838200"/>
                  <a:gd name="connsiteY3" fmla="*/ 518446 h 523875"/>
                  <a:gd name="connsiteX4" fmla="*/ 656654 w 838200"/>
                  <a:gd name="connsiteY4" fmla="*/ 286036 h 523875"/>
                  <a:gd name="connsiteX5" fmla="*/ 563023 w 838200"/>
                  <a:gd name="connsiteY5" fmla="*/ 207455 h 523875"/>
                  <a:gd name="connsiteX6" fmla="*/ 7144 w 838200"/>
                  <a:gd name="connsiteY6" fmla="*/ 7144 h 523875"/>
                  <a:gd name="connsiteX7" fmla="*/ 150495 w 838200"/>
                  <a:gd name="connsiteY7" fmla="*/ 33242 h 523875"/>
                  <a:gd name="connsiteX8" fmla="*/ 231172 w 838200"/>
                  <a:gd name="connsiteY8" fmla="*/ 57817 h 523875"/>
                  <a:gd name="connsiteX9" fmla="*/ 404527 w 838200"/>
                  <a:gd name="connsiteY9" fmla="*/ 113443 h 523875"/>
                  <a:gd name="connsiteX10" fmla="*/ 499682 w 838200"/>
                  <a:gd name="connsiteY10" fmla="*/ 158877 h 523875"/>
                  <a:gd name="connsiteX11" fmla="*/ 499682 w 838200"/>
                  <a:gd name="connsiteY11" fmla="*/ 158877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8200" h="523875">
                    <a:moveTo>
                      <a:pt x="499682" y="158877"/>
                    </a:moveTo>
                    <a:cubicBezTo>
                      <a:pt x="543306" y="180594"/>
                      <a:pt x="559784" y="42958"/>
                      <a:pt x="579120" y="48197"/>
                    </a:cubicBezTo>
                    <a:cubicBezTo>
                      <a:pt x="622745" y="60103"/>
                      <a:pt x="678180" y="294608"/>
                      <a:pt x="707612" y="326422"/>
                    </a:cubicBezTo>
                    <a:cubicBezTo>
                      <a:pt x="761524" y="384715"/>
                      <a:pt x="802386" y="449580"/>
                      <a:pt x="835247" y="518446"/>
                    </a:cubicBezTo>
                    <a:cubicBezTo>
                      <a:pt x="801910" y="449199"/>
                      <a:pt x="726758" y="355568"/>
                      <a:pt x="656654" y="286036"/>
                    </a:cubicBezTo>
                    <a:cubicBezTo>
                      <a:pt x="622459" y="252127"/>
                      <a:pt x="588359" y="229362"/>
                      <a:pt x="563023" y="207455"/>
                    </a:cubicBezTo>
                    <a:cubicBezTo>
                      <a:pt x="446818" y="106871"/>
                      <a:pt x="110871" y="18955"/>
                      <a:pt x="7144" y="7144"/>
                    </a:cubicBezTo>
                    <a:cubicBezTo>
                      <a:pt x="11525" y="7620"/>
                      <a:pt x="85058" y="14573"/>
                      <a:pt x="150495" y="33242"/>
                    </a:cubicBezTo>
                    <a:cubicBezTo>
                      <a:pt x="179642" y="41529"/>
                      <a:pt x="206693" y="50292"/>
                      <a:pt x="231172" y="57817"/>
                    </a:cubicBezTo>
                    <a:cubicBezTo>
                      <a:pt x="284036" y="74009"/>
                      <a:pt x="331089" y="87440"/>
                      <a:pt x="404527" y="113443"/>
                    </a:cubicBezTo>
                    <a:cubicBezTo>
                      <a:pt x="436531" y="124778"/>
                      <a:pt x="472916" y="145637"/>
                      <a:pt x="499682" y="158877"/>
                    </a:cubicBezTo>
                    <a:lnTo>
                      <a:pt x="499682" y="158877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9" name="Freeform: Shape 788">
                <a:extLst>
                  <a:ext uri="{FF2B5EF4-FFF2-40B4-BE49-F238E27FC236}">
                    <a16:creationId xmlns:a16="http://schemas.microsoft.com/office/drawing/2014/main" id="{42199FAD-352C-4691-BA70-A380E6970482}"/>
                  </a:ext>
                </a:extLst>
              </p:cNvPr>
              <p:cNvSpPr/>
              <p:nvPr/>
            </p:nvSpPr>
            <p:spPr>
              <a:xfrm>
                <a:off x="7322940" y="-1533594"/>
                <a:ext cx="1085850" cy="857250"/>
              </a:xfrm>
              <a:custGeom>
                <a:avLst/>
                <a:gdLst>
                  <a:gd name="connsiteX0" fmla="*/ 1043380 w 1085850"/>
                  <a:gd name="connsiteY0" fmla="*/ 783717 h 857250"/>
                  <a:gd name="connsiteX1" fmla="*/ 995945 w 1085850"/>
                  <a:gd name="connsiteY1" fmla="*/ 721709 h 857250"/>
                  <a:gd name="connsiteX2" fmla="*/ 984706 w 1085850"/>
                  <a:gd name="connsiteY2" fmla="*/ 713518 h 857250"/>
                  <a:gd name="connsiteX3" fmla="*/ 934128 w 1085850"/>
                  <a:gd name="connsiteY3" fmla="*/ 702564 h 857250"/>
                  <a:gd name="connsiteX4" fmla="*/ 948130 w 1085850"/>
                  <a:gd name="connsiteY4" fmla="*/ 780002 h 857250"/>
                  <a:gd name="connsiteX5" fmla="*/ 947082 w 1085850"/>
                  <a:gd name="connsiteY5" fmla="*/ 856107 h 857250"/>
                  <a:gd name="connsiteX6" fmla="*/ 879264 w 1085850"/>
                  <a:gd name="connsiteY6" fmla="*/ 790194 h 857250"/>
                  <a:gd name="connsiteX7" fmla="*/ 870787 w 1085850"/>
                  <a:gd name="connsiteY7" fmla="*/ 782955 h 857250"/>
                  <a:gd name="connsiteX8" fmla="*/ 578560 w 1085850"/>
                  <a:gd name="connsiteY8" fmla="*/ 589026 h 857250"/>
                  <a:gd name="connsiteX9" fmla="*/ 328338 w 1085850"/>
                  <a:gd name="connsiteY9" fmla="*/ 415576 h 857250"/>
                  <a:gd name="connsiteX10" fmla="*/ 212038 w 1085850"/>
                  <a:gd name="connsiteY10" fmla="*/ 305657 h 857250"/>
                  <a:gd name="connsiteX11" fmla="*/ 201655 w 1085850"/>
                  <a:gd name="connsiteY11" fmla="*/ 297275 h 857250"/>
                  <a:gd name="connsiteX12" fmla="*/ 198417 w 1085850"/>
                  <a:gd name="connsiteY12" fmla="*/ 294608 h 857250"/>
                  <a:gd name="connsiteX13" fmla="*/ 191464 w 1085850"/>
                  <a:gd name="connsiteY13" fmla="*/ 288798 h 857250"/>
                  <a:gd name="connsiteX14" fmla="*/ 187844 w 1085850"/>
                  <a:gd name="connsiteY14" fmla="*/ 285750 h 857250"/>
                  <a:gd name="connsiteX15" fmla="*/ 181272 w 1085850"/>
                  <a:gd name="connsiteY15" fmla="*/ 280130 h 857250"/>
                  <a:gd name="connsiteX16" fmla="*/ 177938 w 1085850"/>
                  <a:gd name="connsiteY16" fmla="*/ 277273 h 857250"/>
                  <a:gd name="connsiteX17" fmla="*/ 170509 w 1085850"/>
                  <a:gd name="connsiteY17" fmla="*/ 270796 h 857250"/>
                  <a:gd name="connsiteX18" fmla="*/ 168318 w 1085850"/>
                  <a:gd name="connsiteY18" fmla="*/ 268891 h 857250"/>
                  <a:gd name="connsiteX19" fmla="*/ 159079 w 1085850"/>
                  <a:gd name="connsiteY19" fmla="*/ 260509 h 857250"/>
                  <a:gd name="connsiteX20" fmla="*/ 156697 w 1085850"/>
                  <a:gd name="connsiteY20" fmla="*/ 258318 h 857250"/>
                  <a:gd name="connsiteX21" fmla="*/ 150030 w 1085850"/>
                  <a:gd name="connsiteY21" fmla="*/ 252032 h 857250"/>
                  <a:gd name="connsiteX22" fmla="*/ 146887 w 1085850"/>
                  <a:gd name="connsiteY22" fmla="*/ 249079 h 857250"/>
                  <a:gd name="connsiteX23" fmla="*/ 141172 w 1085850"/>
                  <a:gd name="connsiteY23" fmla="*/ 243459 h 857250"/>
                  <a:gd name="connsiteX24" fmla="*/ 138124 w 1085850"/>
                  <a:gd name="connsiteY24" fmla="*/ 240411 h 857250"/>
                  <a:gd name="connsiteX25" fmla="*/ 132218 w 1085850"/>
                  <a:gd name="connsiteY25" fmla="*/ 234506 h 857250"/>
                  <a:gd name="connsiteX26" fmla="*/ 129742 w 1085850"/>
                  <a:gd name="connsiteY26" fmla="*/ 231934 h 857250"/>
                  <a:gd name="connsiteX27" fmla="*/ 121646 w 1085850"/>
                  <a:gd name="connsiteY27" fmla="*/ 223552 h 857250"/>
                  <a:gd name="connsiteX28" fmla="*/ 120788 w 1085850"/>
                  <a:gd name="connsiteY28" fmla="*/ 222694 h 857250"/>
                  <a:gd name="connsiteX29" fmla="*/ 113835 w 1085850"/>
                  <a:gd name="connsiteY29" fmla="*/ 215170 h 857250"/>
                  <a:gd name="connsiteX30" fmla="*/ 111359 w 1085850"/>
                  <a:gd name="connsiteY30" fmla="*/ 212408 h 857250"/>
                  <a:gd name="connsiteX31" fmla="*/ 106215 w 1085850"/>
                  <a:gd name="connsiteY31" fmla="*/ 206692 h 857250"/>
                  <a:gd name="connsiteX32" fmla="*/ 103548 w 1085850"/>
                  <a:gd name="connsiteY32" fmla="*/ 203644 h 857250"/>
                  <a:gd name="connsiteX33" fmla="*/ 98690 w 1085850"/>
                  <a:gd name="connsiteY33" fmla="*/ 197930 h 857250"/>
                  <a:gd name="connsiteX34" fmla="*/ 96309 w 1085850"/>
                  <a:gd name="connsiteY34" fmla="*/ 195167 h 857250"/>
                  <a:gd name="connsiteX35" fmla="*/ 90594 w 1085850"/>
                  <a:gd name="connsiteY35" fmla="*/ 188214 h 857250"/>
                  <a:gd name="connsiteX36" fmla="*/ 89356 w 1085850"/>
                  <a:gd name="connsiteY36" fmla="*/ 186785 h 857250"/>
                  <a:gd name="connsiteX37" fmla="*/ 82784 w 1085850"/>
                  <a:gd name="connsiteY37" fmla="*/ 178403 h 857250"/>
                  <a:gd name="connsiteX38" fmla="*/ 81069 w 1085850"/>
                  <a:gd name="connsiteY38" fmla="*/ 176117 h 857250"/>
                  <a:gd name="connsiteX39" fmla="*/ 76497 w 1085850"/>
                  <a:gd name="connsiteY39" fmla="*/ 170021 h 857250"/>
                  <a:gd name="connsiteX40" fmla="*/ 74306 w 1085850"/>
                  <a:gd name="connsiteY40" fmla="*/ 167068 h 857250"/>
                  <a:gd name="connsiteX41" fmla="*/ 70306 w 1085850"/>
                  <a:gd name="connsiteY41" fmla="*/ 161449 h 857250"/>
                  <a:gd name="connsiteX42" fmla="*/ 69068 w 1085850"/>
                  <a:gd name="connsiteY42" fmla="*/ 159734 h 857250"/>
                  <a:gd name="connsiteX43" fmla="*/ 69068 w 1085850"/>
                  <a:gd name="connsiteY43" fmla="*/ 159639 h 857250"/>
                  <a:gd name="connsiteX44" fmla="*/ 68782 w 1085850"/>
                  <a:gd name="connsiteY44" fmla="*/ 159163 h 857250"/>
                  <a:gd name="connsiteX45" fmla="*/ 68782 w 1085850"/>
                  <a:gd name="connsiteY45" fmla="*/ 159163 h 857250"/>
                  <a:gd name="connsiteX46" fmla="*/ 67162 w 1085850"/>
                  <a:gd name="connsiteY46" fmla="*/ 156877 h 857250"/>
                  <a:gd name="connsiteX47" fmla="*/ 67067 w 1085850"/>
                  <a:gd name="connsiteY47" fmla="*/ 156781 h 857250"/>
                  <a:gd name="connsiteX48" fmla="*/ 67067 w 1085850"/>
                  <a:gd name="connsiteY48" fmla="*/ 156686 h 857250"/>
                  <a:gd name="connsiteX49" fmla="*/ 67067 w 1085850"/>
                  <a:gd name="connsiteY49" fmla="*/ 156686 h 857250"/>
                  <a:gd name="connsiteX50" fmla="*/ 20966 w 1085850"/>
                  <a:gd name="connsiteY50" fmla="*/ 69818 h 857250"/>
                  <a:gd name="connsiteX51" fmla="*/ 7155 w 1085850"/>
                  <a:gd name="connsiteY51" fmla="*/ 15145 h 857250"/>
                  <a:gd name="connsiteX52" fmla="*/ 8393 w 1085850"/>
                  <a:gd name="connsiteY52" fmla="*/ 7144 h 857250"/>
                  <a:gd name="connsiteX53" fmla="*/ 107263 w 1085850"/>
                  <a:gd name="connsiteY53" fmla="*/ 22574 h 857250"/>
                  <a:gd name="connsiteX54" fmla="*/ 178796 w 1085850"/>
                  <a:gd name="connsiteY54" fmla="*/ 39910 h 857250"/>
                  <a:gd name="connsiteX55" fmla="*/ 227563 w 1085850"/>
                  <a:gd name="connsiteY55" fmla="*/ 39148 h 857250"/>
                  <a:gd name="connsiteX56" fmla="*/ 366057 w 1085850"/>
                  <a:gd name="connsiteY56" fmla="*/ 196310 h 857250"/>
                  <a:gd name="connsiteX57" fmla="*/ 338339 w 1085850"/>
                  <a:gd name="connsiteY57" fmla="*/ 210979 h 857250"/>
                  <a:gd name="connsiteX58" fmla="*/ 317479 w 1085850"/>
                  <a:gd name="connsiteY58" fmla="*/ 250222 h 857250"/>
                  <a:gd name="connsiteX59" fmla="*/ 317479 w 1085850"/>
                  <a:gd name="connsiteY59" fmla="*/ 250222 h 857250"/>
                  <a:gd name="connsiteX60" fmla="*/ 339482 w 1085850"/>
                  <a:gd name="connsiteY60" fmla="*/ 329565 h 857250"/>
                  <a:gd name="connsiteX61" fmla="*/ 375487 w 1085850"/>
                  <a:gd name="connsiteY61" fmla="*/ 409289 h 857250"/>
                  <a:gd name="connsiteX62" fmla="*/ 409110 w 1085850"/>
                  <a:gd name="connsiteY62" fmla="*/ 461677 h 857250"/>
                  <a:gd name="connsiteX63" fmla="*/ 411110 w 1085850"/>
                  <a:gd name="connsiteY63" fmla="*/ 464153 h 857250"/>
                  <a:gd name="connsiteX64" fmla="*/ 412348 w 1085850"/>
                  <a:gd name="connsiteY64" fmla="*/ 465677 h 857250"/>
                  <a:gd name="connsiteX65" fmla="*/ 414730 w 1085850"/>
                  <a:gd name="connsiteY65" fmla="*/ 468440 h 857250"/>
                  <a:gd name="connsiteX66" fmla="*/ 415682 w 1085850"/>
                  <a:gd name="connsiteY66" fmla="*/ 469583 h 857250"/>
                  <a:gd name="connsiteX67" fmla="*/ 417016 w 1085850"/>
                  <a:gd name="connsiteY67" fmla="*/ 471107 h 857250"/>
                  <a:gd name="connsiteX68" fmla="*/ 418921 w 1085850"/>
                  <a:gd name="connsiteY68" fmla="*/ 473202 h 857250"/>
                  <a:gd name="connsiteX69" fmla="*/ 420159 w 1085850"/>
                  <a:gd name="connsiteY69" fmla="*/ 474631 h 857250"/>
                  <a:gd name="connsiteX70" fmla="*/ 422159 w 1085850"/>
                  <a:gd name="connsiteY70" fmla="*/ 476726 h 857250"/>
                  <a:gd name="connsiteX71" fmla="*/ 423493 w 1085850"/>
                  <a:gd name="connsiteY71" fmla="*/ 478060 h 857250"/>
                  <a:gd name="connsiteX72" fmla="*/ 425493 w 1085850"/>
                  <a:gd name="connsiteY72" fmla="*/ 480060 h 857250"/>
                  <a:gd name="connsiteX73" fmla="*/ 426827 w 1085850"/>
                  <a:gd name="connsiteY73" fmla="*/ 481394 h 857250"/>
                  <a:gd name="connsiteX74" fmla="*/ 428827 w 1085850"/>
                  <a:gd name="connsiteY74" fmla="*/ 483394 h 857250"/>
                  <a:gd name="connsiteX75" fmla="*/ 430255 w 1085850"/>
                  <a:gd name="connsiteY75" fmla="*/ 484632 h 857250"/>
                  <a:gd name="connsiteX76" fmla="*/ 432351 w 1085850"/>
                  <a:gd name="connsiteY76" fmla="*/ 486537 h 857250"/>
                  <a:gd name="connsiteX77" fmla="*/ 433780 w 1085850"/>
                  <a:gd name="connsiteY77" fmla="*/ 487775 h 857250"/>
                  <a:gd name="connsiteX78" fmla="*/ 435875 w 1085850"/>
                  <a:gd name="connsiteY78" fmla="*/ 489585 h 857250"/>
                  <a:gd name="connsiteX79" fmla="*/ 437399 w 1085850"/>
                  <a:gd name="connsiteY79" fmla="*/ 490823 h 857250"/>
                  <a:gd name="connsiteX80" fmla="*/ 439495 w 1085850"/>
                  <a:gd name="connsiteY80" fmla="*/ 492443 h 857250"/>
                  <a:gd name="connsiteX81" fmla="*/ 441114 w 1085850"/>
                  <a:gd name="connsiteY81" fmla="*/ 493586 h 857250"/>
                  <a:gd name="connsiteX82" fmla="*/ 443210 w 1085850"/>
                  <a:gd name="connsiteY82" fmla="*/ 495110 h 857250"/>
                  <a:gd name="connsiteX83" fmla="*/ 444829 w 1085850"/>
                  <a:gd name="connsiteY83" fmla="*/ 496157 h 857250"/>
                  <a:gd name="connsiteX84" fmla="*/ 446924 w 1085850"/>
                  <a:gd name="connsiteY84" fmla="*/ 497586 h 857250"/>
                  <a:gd name="connsiteX85" fmla="*/ 448639 w 1085850"/>
                  <a:gd name="connsiteY85" fmla="*/ 498634 h 857250"/>
                  <a:gd name="connsiteX86" fmla="*/ 450734 w 1085850"/>
                  <a:gd name="connsiteY86" fmla="*/ 499872 h 857250"/>
                  <a:gd name="connsiteX87" fmla="*/ 452544 w 1085850"/>
                  <a:gd name="connsiteY87" fmla="*/ 500825 h 857250"/>
                  <a:gd name="connsiteX88" fmla="*/ 454639 w 1085850"/>
                  <a:gd name="connsiteY88" fmla="*/ 501968 h 857250"/>
                  <a:gd name="connsiteX89" fmla="*/ 456545 w 1085850"/>
                  <a:gd name="connsiteY89" fmla="*/ 502920 h 857250"/>
                  <a:gd name="connsiteX90" fmla="*/ 458545 w 1085850"/>
                  <a:gd name="connsiteY90" fmla="*/ 503873 h 857250"/>
                  <a:gd name="connsiteX91" fmla="*/ 460545 w 1085850"/>
                  <a:gd name="connsiteY91" fmla="*/ 504730 h 857250"/>
                  <a:gd name="connsiteX92" fmla="*/ 462450 w 1085850"/>
                  <a:gd name="connsiteY92" fmla="*/ 505587 h 857250"/>
                  <a:gd name="connsiteX93" fmla="*/ 464546 w 1085850"/>
                  <a:gd name="connsiteY93" fmla="*/ 506349 h 857250"/>
                  <a:gd name="connsiteX94" fmla="*/ 466451 w 1085850"/>
                  <a:gd name="connsiteY94" fmla="*/ 507016 h 857250"/>
                  <a:gd name="connsiteX95" fmla="*/ 469022 w 1085850"/>
                  <a:gd name="connsiteY95" fmla="*/ 507778 h 857250"/>
                  <a:gd name="connsiteX96" fmla="*/ 470546 w 1085850"/>
                  <a:gd name="connsiteY96" fmla="*/ 508254 h 857250"/>
                  <a:gd name="connsiteX97" fmla="*/ 474642 w 1085850"/>
                  <a:gd name="connsiteY97" fmla="*/ 509207 h 857250"/>
                  <a:gd name="connsiteX98" fmla="*/ 506265 w 1085850"/>
                  <a:gd name="connsiteY98" fmla="*/ 510254 h 857250"/>
                  <a:gd name="connsiteX99" fmla="*/ 512932 w 1085850"/>
                  <a:gd name="connsiteY99" fmla="*/ 481584 h 857250"/>
                  <a:gd name="connsiteX100" fmla="*/ 517504 w 1085850"/>
                  <a:gd name="connsiteY100" fmla="*/ 461296 h 857250"/>
                  <a:gd name="connsiteX101" fmla="*/ 518933 w 1085850"/>
                  <a:gd name="connsiteY101" fmla="*/ 461962 h 857250"/>
                  <a:gd name="connsiteX102" fmla="*/ 525220 w 1085850"/>
                  <a:gd name="connsiteY102" fmla="*/ 467011 h 857250"/>
                  <a:gd name="connsiteX103" fmla="*/ 549128 w 1085850"/>
                  <a:gd name="connsiteY103" fmla="*/ 491014 h 857250"/>
                  <a:gd name="connsiteX104" fmla="*/ 639234 w 1085850"/>
                  <a:gd name="connsiteY104" fmla="*/ 567976 h 857250"/>
                  <a:gd name="connsiteX105" fmla="*/ 770870 w 1085850"/>
                  <a:gd name="connsiteY105" fmla="*/ 633413 h 857250"/>
                  <a:gd name="connsiteX106" fmla="*/ 773060 w 1085850"/>
                  <a:gd name="connsiteY106" fmla="*/ 632651 h 857250"/>
                  <a:gd name="connsiteX107" fmla="*/ 774013 w 1085850"/>
                  <a:gd name="connsiteY107" fmla="*/ 632270 h 857250"/>
                  <a:gd name="connsiteX108" fmla="*/ 775442 w 1085850"/>
                  <a:gd name="connsiteY108" fmla="*/ 631793 h 857250"/>
                  <a:gd name="connsiteX109" fmla="*/ 776585 w 1085850"/>
                  <a:gd name="connsiteY109" fmla="*/ 631412 h 857250"/>
                  <a:gd name="connsiteX110" fmla="*/ 777918 w 1085850"/>
                  <a:gd name="connsiteY110" fmla="*/ 630841 h 857250"/>
                  <a:gd name="connsiteX111" fmla="*/ 779156 w 1085850"/>
                  <a:gd name="connsiteY111" fmla="*/ 630365 h 857250"/>
                  <a:gd name="connsiteX112" fmla="*/ 780490 w 1085850"/>
                  <a:gd name="connsiteY112" fmla="*/ 629793 h 857250"/>
                  <a:gd name="connsiteX113" fmla="*/ 781823 w 1085850"/>
                  <a:gd name="connsiteY113" fmla="*/ 629222 h 857250"/>
                  <a:gd name="connsiteX114" fmla="*/ 783252 w 1085850"/>
                  <a:gd name="connsiteY114" fmla="*/ 628650 h 857250"/>
                  <a:gd name="connsiteX115" fmla="*/ 784586 w 1085850"/>
                  <a:gd name="connsiteY115" fmla="*/ 628079 h 857250"/>
                  <a:gd name="connsiteX116" fmla="*/ 786014 w 1085850"/>
                  <a:gd name="connsiteY116" fmla="*/ 627412 h 857250"/>
                  <a:gd name="connsiteX117" fmla="*/ 787348 w 1085850"/>
                  <a:gd name="connsiteY117" fmla="*/ 626840 h 857250"/>
                  <a:gd name="connsiteX118" fmla="*/ 788872 w 1085850"/>
                  <a:gd name="connsiteY118" fmla="*/ 626174 h 857250"/>
                  <a:gd name="connsiteX119" fmla="*/ 790301 w 1085850"/>
                  <a:gd name="connsiteY119" fmla="*/ 625507 h 857250"/>
                  <a:gd name="connsiteX120" fmla="*/ 791824 w 1085850"/>
                  <a:gd name="connsiteY120" fmla="*/ 624840 h 857250"/>
                  <a:gd name="connsiteX121" fmla="*/ 793253 w 1085850"/>
                  <a:gd name="connsiteY121" fmla="*/ 624173 h 857250"/>
                  <a:gd name="connsiteX122" fmla="*/ 794777 w 1085850"/>
                  <a:gd name="connsiteY122" fmla="*/ 623411 h 857250"/>
                  <a:gd name="connsiteX123" fmla="*/ 796206 w 1085850"/>
                  <a:gd name="connsiteY123" fmla="*/ 622745 h 857250"/>
                  <a:gd name="connsiteX124" fmla="*/ 797825 w 1085850"/>
                  <a:gd name="connsiteY124" fmla="*/ 621983 h 857250"/>
                  <a:gd name="connsiteX125" fmla="*/ 799254 w 1085850"/>
                  <a:gd name="connsiteY125" fmla="*/ 621221 h 857250"/>
                  <a:gd name="connsiteX126" fmla="*/ 800873 w 1085850"/>
                  <a:gd name="connsiteY126" fmla="*/ 620459 h 857250"/>
                  <a:gd name="connsiteX127" fmla="*/ 802397 w 1085850"/>
                  <a:gd name="connsiteY127" fmla="*/ 619697 h 857250"/>
                  <a:gd name="connsiteX128" fmla="*/ 804017 w 1085850"/>
                  <a:gd name="connsiteY128" fmla="*/ 618935 h 857250"/>
                  <a:gd name="connsiteX129" fmla="*/ 805445 w 1085850"/>
                  <a:gd name="connsiteY129" fmla="*/ 618173 h 857250"/>
                  <a:gd name="connsiteX130" fmla="*/ 807064 w 1085850"/>
                  <a:gd name="connsiteY130" fmla="*/ 617315 h 857250"/>
                  <a:gd name="connsiteX131" fmla="*/ 808493 w 1085850"/>
                  <a:gd name="connsiteY131" fmla="*/ 616553 h 857250"/>
                  <a:gd name="connsiteX132" fmla="*/ 810113 w 1085850"/>
                  <a:gd name="connsiteY132" fmla="*/ 615696 h 857250"/>
                  <a:gd name="connsiteX133" fmla="*/ 811541 w 1085850"/>
                  <a:gd name="connsiteY133" fmla="*/ 614934 h 857250"/>
                  <a:gd name="connsiteX134" fmla="*/ 813161 w 1085850"/>
                  <a:gd name="connsiteY134" fmla="*/ 614077 h 857250"/>
                  <a:gd name="connsiteX135" fmla="*/ 814685 w 1085850"/>
                  <a:gd name="connsiteY135" fmla="*/ 613220 h 857250"/>
                  <a:gd name="connsiteX136" fmla="*/ 853261 w 1085850"/>
                  <a:gd name="connsiteY136" fmla="*/ 581787 h 857250"/>
                  <a:gd name="connsiteX137" fmla="*/ 905458 w 1085850"/>
                  <a:gd name="connsiteY137" fmla="*/ 549878 h 857250"/>
                  <a:gd name="connsiteX138" fmla="*/ 906410 w 1085850"/>
                  <a:gd name="connsiteY138" fmla="*/ 549593 h 857250"/>
                  <a:gd name="connsiteX139" fmla="*/ 911459 w 1085850"/>
                  <a:gd name="connsiteY139" fmla="*/ 548926 h 857250"/>
                  <a:gd name="connsiteX140" fmla="*/ 921841 w 1085850"/>
                  <a:gd name="connsiteY140" fmla="*/ 540925 h 857250"/>
                  <a:gd name="connsiteX141" fmla="*/ 983087 w 1085850"/>
                  <a:gd name="connsiteY141" fmla="*/ 514826 h 857250"/>
                  <a:gd name="connsiteX142" fmla="*/ 1036998 w 1085850"/>
                  <a:gd name="connsiteY142" fmla="*/ 559308 h 857250"/>
                  <a:gd name="connsiteX143" fmla="*/ 1078813 w 1085850"/>
                  <a:gd name="connsiteY143" fmla="*/ 716851 h 857250"/>
                  <a:gd name="connsiteX144" fmla="*/ 1043380 w 1085850"/>
                  <a:gd name="connsiteY144" fmla="*/ 783717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1085850" h="857250">
                    <a:moveTo>
                      <a:pt x="1043380" y="783717"/>
                    </a:moveTo>
                    <a:cubicBezTo>
                      <a:pt x="1037379" y="768477"/>
                      <a:pt x="1010804" y="734092"/>
                      <a:pt x="995945" y="721709"/>
                    </a:cubicBezTo>
                    <a:cubicBezTo>
                      <a:pt x="992707" y="718947"/>
                      <a:pt x="988897" y="716185"/>
                      <a:pt x="984706" y="713518"/>
                    </a:cubicBezTo>
                    <a:cubicBezTo>
                      <a:pt x="969847" y="703993"/>
                      <a:pt x="950416" y="696278"/>
                      <a:pt x="934128" y="702564"/>
                    </a:cubicBezTo>
                    <a:cubicBezTo>
                      <a:pt x="912982" y="710660"/>
                      <a:pt x="934319" y="777431"/>
                      <a:pt x="948130" y="780002"/>
                    </a:cubicBezTo>
                    <a:cubicBezTo>
                      <a:pt x="971276" y="784384"/>
                      <a:pt x="957274" y="839534"/>
                      <a:pt x="947082" y="856107"/>
                    </a:cubicBezTo>
                    <a:cubicBezTo>
                      <a:pt x="926508" y="833152"/>
                      <a:pt x="903743" y="811244"/>
                      <a:pt x="879264" y="790194"/>
                    </a:cubicBezTo>
                    <a:cubicBezTo>
                      <a:pt x="876502" y="787813"/>
                      <a:pt x="873644" y="785336"/>
                      <a:pt x="870787" y="782955"/>
                    </a:cubicBezTo>
                    <a:cubicBezTo>
                      <a:pt x="785824" y="711518"/>
                      <a:pt x="681715" y="649796"/>
                      <a:pt x="578560" y="589026"/>
                    </a:cubicBezTo>
                    <a:cubicBezTo>
                      <a:pt x="483310" y="532924"/>
                      <a:pt x="396156" y="481965"/>
                      <a:pt x="328338" y="415576"/>
                    </a:cubicBezTo>
                    <a:cubicBezTo>
                      <a:pt x="328910" y="414719"/>
                      <a:pt x="229754" y="327374"/>
                      <a:pt x="212038" y="305657"/>
                    </a:cubicBezTo>
                    <a:cubicBezTo>
                      <a:pt x="208513" y="302895"/>
                      <a:pt x="205085" y="300133"/>
                      <a:pt x="201655" y="297275"/>
                    </a:cubicBezTo>
                    <a:cubicBezTo>
                      <a:pt x="200608" y="296418"/>
                      <a:pt x="199465" y="295466"/>
                      <a:pt x="198417" y="294608"/>
                    </a:cubicBezTo>
                    <a:cubicBezTo>
                      <a:pt x="196036" y="292703"/>
                      <a:pt x="193750" y="290798"/>
                      <a:pt x="191464" y="288798"/>
                    </a:cubicBezTo>
                    <a:cubicBezTo>
                      <a:pt x="190226" y="287750"/>
                      <a:pt x="189082" y="286798"/>
                      <a:pt x="187844" y="285750"/>
                    </a:cubicBezTo>
                    <a:cubicBezTo>
                      <a:pt x="185654" y="283845"/>
                      <a:pt x="183463" y="282035"/>
                      <a:pt x="181272" y="280130"/>
                    </a:cubicBezTo>
                    <a:cubicBezTo>
                      <a:pt x="180129" y="279178"/>
                      <a:pt x="178986" y="278225"/>
                      <a:pt x="177938" y="277273"/>
                    </a:cubicBezTo>
                    <a:cubicBezTo>
                      <a:pt x="175462" y="275082"/>
                      <a:pt x="172985" y="272891"/>
                      <a:pt x="170509" y="270796"/>
                    </a:cubicBezTo>
                    <a:cubicBezTo>
                      <a:pt x="169747" y="270129"/>
                      <a:pt x="169080" y="269558"/>
                      <a:pt x="168318" y="268891"/>
                    </a:cubicBezTo>
                    <a:cubicBezTo>
                      <a:pt x="165175" y="266129"/>
                      <a:pt x="162127" y="263271"/>
                      <a:pt x="159079" y="260509"/>
                    </a:cubicBezTo>
                    <a:cubicBezTo>
                      <a:pt x="158317" y="259747"/>
                      <a:pt x="157460" y="259080"/>
                      <a:pt x="156697" y="258318"/>
                    </a:cubicBezTo>
                    <a:cubicBezTo>
                      <a:pt x="154507" y="256223"/>
                      <a:pt x="152221" y="254127"/>
                      <a:pt x="150030" y="252032"/>
                    </a:cubicBezTo>
                    <a:cubicBezTo>
                      <a:pt x="148982" y="251079"/>
                      <a:pt x="147935" y="250031"/>
                      <a:pt x="146887" y="249079"/>
                    </a:cubicBezTo>
                    <a:cubicBezTo>
                      <a:pt x="144982" y="247269"/>
                      <a:pt x="143077" y="245364"/>
                      <a:pt x="141172" y="243459"/>
                    </a:cubicBezTo>
                    <a:cubicBezTo>
                      <a:pt x="140124" y="242411"/>
                      <a:pt x="139076" y="241459"/>
                      <a:pt x="138124" y="240411"/>
                    </a:cubicBezTo>
                    <a:cubicBezTo>
                      <a:pt x="136123" y="238411"/>
                      <a:pt x="134219" y="236411"/>
                      <a:pt x="132218" y="234506"/>
                    </a:cubicBezTo>
                    <a:cubicBezTo>
                      <a:pt x="131361" y="233648"/>
                      <a:pt x="130504" y="232791"/>
                      <a:pt x="129742" y="231934"/>
                    </a:cubicBezTo>
                    <a:cubicBezTo>
                      <a:pt x="126979" y="229172"/>
                      <a:pt x="124312" y="226314"/>
                      <a:pt x="121646" y="223552"/>
                    </a:cubicBezTo>
                    <a:cubicBezTo>
                      <a:pt x="121360" y="223266"/>
                      <a:pt x="121074" y="222980"/>
                      <a:pt x="120788" y="222694"/>
                    </a:cubicBezTo>
                    <a:cubicBezTo>
                      <a:pt x="118407" y="220218"/>
                      <a:pt x="116121" y="217646"/>
                      <a:pt x="113835" y="215170"/>
                    </a:cubicBezTo>
                    <a:cubicBezTo>
                      <a:pt x="112978" y="214217"/>
                      <a:pt x="112216" y="213360"/>
                      <a:pt x="111359" y="212408"/>
                    </a:cubicBezTo>
                    <a:cubicBezTo>
                      <a:pt x="109644" y="210503"/>
                      <a:pt x="107929" y="208598"/>
                      <a:pt x="106215" y="206692"/>
                    </a:cubicBezTo>
                    <a:cubicBezTo>
                      <a:pt x="105358" y="205740"/>
                      <a:pt x="104405" y="204692"/>
                      <a:pt x="103548" y="203644"/>
                    </a:cubicBezTo>
                    <a:cubicBezTo>
                      <a:pt x="101929" y="201740"/>
                      <a:pt x="100310" y="199835"/>
                      <a:pt x="98690" y="197930"/>
                    </a:cubicBezTo>
                    <a:cubicBezTo>
                      <a:pt x="97928" y="196977"/>
                      <a:pt x="97071" y="196025"/>
                      <a:pt x="96309" y="195167"/>
                    </a:cubicBezTo>
                    <a:cubicBezTo>
                      <a:pt x="94404" y="192881"/>
                      <a:pt x="92499" y="190500"/>
                      <a:pt x="90594" y="188214"/>
                    </a:cubicBezTo>
                    <a:cubicBezTo>
                      <a:pt x="90213" y="187738"/>
                      <a:pt x="89832" y="187262"/>
                      <a:pt x="89356" y="186785"/>
                    </a:cubicBezTo>
                    <a:cubicBezTo>
                      <a:pt x="87070" y="184023"/>
                      <a:pt x="84879" y="181166"/>
                      <a:pt x="82784" y="178403"/>
                    </a:cubicBezTo>
                    <a:cubicBezTo>
                      <a:pt x="82212" y="177641"/>
                      <a:pt x="81640" y="176879"/>
                      <a:pt x="81069" y="176117"/>
                    </a:cubicBezTo>
                    <a:cubicBezTo>
                      <a:pt x="79545" y="174117"/>
                      <a:pt x="77926" y="172022"/>
                      <a:pt x="76497" y="170021"/>
                    </a:cubicBezTo>
                    <a:cubicBezTo>
                      <a:pt x="75735" y="169069"/>
                      <a:pt x="75068" y="168021"/>
                      <a:pt x="74306" y="167068"/>
                    </a:cubicBezTo>
                    <a:cubicBezTo>
                      <a:pt x="72973" y="165164"/>
                      <a:pt x="71544" y="163354"/>
                      <a:pt x="70306" y="161449"/>
                    </a:cubicBezTo>
                    <a:cubicBezTo>
                      <a:pt x="69925" y="160877"/>
                      <a:pt x="69448" y="160306"/>
                      <a:pt x="69068" y="159734"/>
                    </a:cubicBezTo>
                    <a:cubicBezTo>
                      <a:pt x="69068" y="159734"/>
                      <a:pt x="69068" y="159734"/>
                      <a:pt x="69068" y="159639"/>
                    </a:cubicBezTo>
                    <a:cubicBezTo>
                      <a:pt x="68972" y="159449"/>
                      <a:pt x="68877" y="159353"/>
                      <a:pt x="68782" y="159163"/>
                    </a:cubicBezTo>
                    <a:cubicBezTo>
                      <a:pt x="68782" y="159163"/>
                      <a:pt x="68782" y="159163"/>
                      <a:pt x="68782" y="159163"/>
                    </a:cubicBezTo>
                    <a:cubicBezTo>
                      <a:pt x="68210" y="158401"/>
                      <a:pt x="67734" y="157639"/>
                      <a:pt x="67162" y="156877"/>
                    </a:cubicBezTo>
                    <a:cubicBezTo>
                      <a:pt x="67162" y="156877"/>
                      <a:pt x="67067" y="156781"/>
                      <a:pt x="67067" y="156781"/>
                    </a:cubicBezTo>
                    <a:cubicBezTo>
                      <a:pt x="67067" y="156781"/>
                      <a:pt x="67067" y="156781"/>
                      <a:pt x="67067" y="156686"/>
                    </a:cubicBezTo>
                    <a:lnTo>
                      <a:pt x="67067" y="156686"/>
                    </a:lnTo>
                    <a:cubicBezTo>
                      <a:pt x="46588" y="127254"/>
                      <a:pt x="31253" y="98107"/>
                      <a:pt x="20966" y="69818"/>
                    </a:cubicBezTo>
                    <a:cubicBezTo>
                      <a:pt x="14204" y="51149"/>
                      <a:pt x="9536" y="32957"/>
                      <a:pt x="7155" y="15145"/>
                    </a:cubicBezTo>
                    <a:cubicBezTo>
                      <a:pt x="6964" y="14097"/>
                      <a:pt x="9251" y="7906"/>
                      <a:pt x="8393" y="7144"/>
                    </a:cubicBezTo>
                    <a:cubicBezTo>
                      <a:pt x="39445" y="11049"/>
                      <a:pt x="73354" y="16097"/>
                      <a:pt x="107263" y="22574"/>
                    </a:cubicBezTo>
                    <a:cubicBezTo>
                      <a:pt x="134409" y="27718"/>
                      <a:pt x="154507" y="21431"/>
                      <a:pt x="178796" y="39910"/>
                    </a:cubicBezTo>
                    <a:cubicBezTo>
                      <a:pt x="203561" y="58769"/>
                      <a:pt x="201560" y="26384"/>
                      <a:pt x="227563" y="39148"/>
                    </a:cubicBezTo>
                    <a:cubicBezTo>
                      <a:pt x="281761" y="65913"/>
                      <a:pt x="338720" y="145637"/>
                      <a:pt x="366057" y="196310"/>
                    </a:cubicBezTo>
                    <a:cubicBezTo>
                      <a:pt x="373963" y="210979"/>
                      <a:pt x="340625" y="208502"/>
                      <a:pt x="338339" y="210979"/>
                    </a:cubicBezTo>
                    <a:cubicBezTo>
                      <a:pt x="329767" y="220313"/>
                      <a:pt x="322337" y="234696"/>
                      <a:pt x="317479" y="250222"/>
                    </a:cubicBezTo>
                    <a:cubicBezTo>
                      <a:pt x="317479" y="250222"/>
                      <a:pt x="317479" y="250222"/>
                      <a:pt x="317479" y="250222"/>
                    </a:cubicBezTo>
                    <a:cubicBezTo>
                      <a:pt x="307097" y="284131"/>
                      <a:pt x="309288" y="323850"/>
                      <a:pt x="339482" y="329565"/>
                    </a:cubicBezTo>
                    <a:cubicBezTo>
                      <a:pt x="341197" y="353568"/>
                      <a:pt x="363295" y="386715"/>
                      <a:pt x="375487" y="409289"/>
                    </a:cubicBezTo>
                    <a:cubicBezTo>
                      <a:pt x="383964" y="425006"/>
                      <a:pt x="395299" y="444246"/>
                      <a:pt x="409110" y="461677"/>
                    </a:cubicBezTo>
                    <a:cubicBezTo>
                      <a:pt x="409777" y="462534"/>
                      <a:pt x="410444" y="463296"/>
                      <a:pt x="411110" y="464153"/>
                    </a:cubicBezTo>
                    <a:cubicBezTo>
                      <a:pt x="411491" y="464630"/>
                      <a:pt x="411872" y="465106"/>
                      <a:pt x="412348" y="465677"/>
                    </a:cubicBezTo>
                    <a:cubicBezTo>
                      <a:pt x="413111" y="466630"/>
                      <a:pt x="413872" y="467582"/>
                      <a:pt x="414730" y="468440"/>
                    </a:cubicBezTo>
                    <a:cubicBezTo>
                      <a:pt x="415015" y="468821"/>
                      <a:pt x="415301" y="469202"/>
                      <a:pt x="415682" y="469583"/>
                    </a:cubicBezTo>
                    <a:cubicBezTo>
                      <a:pt x="416063" y="470059"/>
                      <a:pt x="416539" y="470535"/>
                      <a:pt x="417016" y="471107"/>
                    </a:cubicBezTo>
                    <a:cubicBezTo>
                      <a:pt x="417682" y="471773"/>
                      <a:pt x="418254" y="472535"/>
                      <a:pt x="418921" y="473202"/>
                    </a:cubicBezTo>
                    <a:cubicBezTo>
                      <a:pt x="419302" y="473678"/>
                      <a:pt x="419778" y="474155"/>
                      <a:pt x="420159" y="474631"/>
                    </a:cubicBezTo>
                    <a:cubicBezTo>
                      <a:pt x="420826" y="475298"/>
                      <a:pt x="421493" y="476060"/>
                      <a:pt x="422159" y="476726"/>
                    </a:cubicBezTo>
                    <a:cubicBezTo>
                      <a:pt x="422540" y="477203"/>
                      <a:pt x="423017" y="477584"/>
                      <a:pt x="423493" y="478060"/>
                    </a:cubicBezTo>
                    <a:cubicBezTo>
                      <a:pt x="424160" y="478727"/>
                      <a:pt x="424826" y="479393"/>
                      <a:pt x="425493" y="480060"/>
                    </a:cubicBezTo>
                    <a:cubicBezTo>
                      <a:pt x="425969" y="480536"/>
                      <a:pt x="426350" y="480917"/>
                      <a:pt x="426827" y="481394"/>
                    </a:cubicBezTo>
                    <a:cubicBezTo>
                      <a:pt x="427493" y="482060"/>
                      <a:pt x="428160" y="482727"/>
                      <a:pt x="428827" y="483394"/>
                    </a:cubicBezTo>
                    <a:cubicBezTo>
                      <a:pt x="429303" y="483870"/>
                      <a:pt x="429779" y="484251"/>
                      <a:pt x="430255" y="484632"/>
                    </a:cubicBezTo>
                    <a:cubicBezTo>
                      <a:pt x="430922" y="485299"/>
                      <a:pt x="431589" y="485870"/>
                      <a:pt x="432351" y="486537"/>
                    </a:cubicBezTo>
                    <a:cubicBezTo>
                      <a:pt x="432827" y="486918"/>
                      <a:pt x="433304" y="487394"/>
                      <a:pt x="433780" y="487775"/>
                    </a:cubicBezTo>
                    <a:cubicBezTo>
                      <a:pt x="434446" y="488347"/>
                      <a:pt x="435209" y="489013"/>
                      <a:pt x="435875" y="489585"/>
                    </a:cubicBezTo>
                    <a:cubicBezTo>
                      <a:pt x="436352" y="489966"/>
                      <a:pt x="436923" y="490347"/>
                      <a:pt x="437399" y="490823"/>
                    </a:cubicBezTo>
                    <a:cubicBezTo>
                      <a:pt x="438066" y="491395"/>
                      <a:pt x="438828" y="491966"/>
                      <a:pt x="439495" y="492443"/>
                    </a:cubicBezTo>
                    <a:cubicBezTo>
                      <a:pt x="439971" y="492824"/>
                      <a:pt x="440543" y="493205"/>
                      <a:pt x="441114" y="493586"/>
                    </a:cubicBezTo>
                    <a:cubicBezTo>
                      <a:pt x="441781" y="494062"/>
                      <a:pt x="442543" y="494633"/>
                      <a:pt x="443210" y="495110"/>
                    </a:cubicBezTo>
                    <a:cubicBezTo>
                      <a:pt x="443686" y="495491"/>
                      <a:pt x="444257" y="495776"/>
                      <a:pt x="444829" y="496157"/>
                    </a:cubicBezTo>
                    <a:cubicBezTo>
                      <a:pt x="445496" y="496634"/>
                      <a:pt x="446257" y="497110"/>
                      <a:pt x="446924" y="497586"/>
                    </a:cubicBezTo>
                    <a:cubicBezTo>
                      <a:pt x="447496" y="497967"/>
                      <a:pt x="448067" y="498253"/>
                      <a:pt x="448639" y="498634"/>
                    </a:cubicBezTo>
                    <a:cubicBezTo>
                      <a:pt x="449305" y="499015"/>
                      <a:pt x="450068" y="499491"/>
                      <a:pt x="450734" y="499872"/>
                    </a:cubicBezTo>
                    <a:cubicBezTo>
                      <a:pt x="451306" y="500253"/>
                      <a:pt x="451877" y="500539"/>
                      <a:pt x="452544" y="500825"/>
                    </a:cubicBezTo>
                    <a:cubicBezTo>
                      <a:pt x="453211" y="501206"/>
                      <a:pt x="453878" y="501586"/>
                      <a:pt x="454639" y="501968"/>
                    </a:cubicBezTo>
                    <a:cubicBezTo>
                      <a:pt x="455306" y="502349"/>
                      <a:pt x="455973" y="502634"/>
                      <a:pt x="456545" y="502920"/>
                    </a:cubicBezTo>
                    <a:cubicBezTo>
                      <a:pt x="457211" y="503206"/>
                      <a:pt x="457878" y="503587"/>
                      <a:pt x="458545" y="503873"/>
                    </a:cubicBezTo>
                    <a:cubicBezTo>
                      <a:pt x="459212" y="504158"/>
                      <a:pt x="459878" y="504444"/>
                      <a:pt x="460545" y="504730"/>
                    </a:cubicBezTo>
                    <a:cubicBezTo>
                      <a:pt x="461212" y="505016"/>
                      <a:pt x="461879" y="505301"/>
                      <a:pt x="462450" y="505587"/>
                    </a:cubicBezTo>
                    <a:cubicBezTo>
                      <a:pt x="463117" y="505873"/>
                      <a:pt x="463879" y="506063"/>
                      <a:pt x="464546" y="506349"/>
                    </a:cubicBezTo>
                    <a:cubicBezTo>
                      <a:pt x="465212" y="506540"/>
                      <a:pt x="465784" y="506825"/>
                      <a:pt x="466451" y="507016"/>
                    </a:cubicBezTo>
                    <a:cubicBezTo>
                      <a:pt x="467308" y="507302"/>
                      <a:pt x="468165" y="507492"/>
                      <a:pt x="469022" y="507778"/>
                    </a:cubicBezTo>
                    <a:cubicBezTo>
                      <a:pt x="469498" y="507873"/>
                      <a:pt x="470070" y="508063"/>
                      <a:pt x="470546" y="508254"/>
                    </a:cubicBezTo>
                    <a:cubicBezTo>
                      <a:pt x="471880" y="508635"/>
                      <a:pt x="473309" y="508921"/>
                      <a:pt x="474642" y="509207"/>
                    </a:cubicBezTo>
                    <a:cubicBezTo>
                      <a:pt x="497883" y="513588"/>
                      <a:pt x="484643" y="521684"/>
                      <a:pt x="506265" y="510254"/>
                    </a:cubicBezTo>
                    <a:cubicBezTo>
                      <a:pt x="514361" y="505968"/>
                      <a:pt x="514171" y="489871"/>
                      <a:pt x="512932" y="481584"/>
                    </a:cubicBezTo>
                    <a:cubicBezTo>
                      <a:pt x="510361" y="464058"/>
                      <a:pt x="512742" y="459581"/>
                      <a:pt x="517504" y="461296"/>
                    </a:cubicBezTo>
                    <a:cubicBezTo>
                      <a:pt x="518076" y="461582"/>
                      <a:pt x="518457" y="461677"/>
                      <a:pt x="518933" y="461962"/>
                    </a:cubicBezTo>
                    <a:cubicBezTo>
                      <a:pt x="521410" y="463391"/>
                      <a:pt x="523124" y="464725"/>
                      <a:pt x="525220" y="467011"/>
                    </a:cubicBezTo>
                    <a:cubicBezTo>
                      <a:pt x="533316" y="474821"/>
                      <a:pt x="543222" y="487585"/>
                      <a:pt x="549128" y="491014"/>
                    </a:cubicBezTo>
                    <a:cubicBezTo>
                      <a:pt x="580846" y="516541"/>
                      <a:pt x="603515" y="545783"/>
                      <a:pt x="639234" y="567976"/>
                    </a:cubicBezTo>
                    <a:cubicBezTo>
                      <a:pt x="678191" y="592074"/>
                      <a:pt x="720768" y="650462"/>
                      <a:pt x="770870" y="633413"/>
                    </a:cubicBezTo>
                    <a:cubicBezTo>
                      <a:pt x="771631" y="633222"/>
                      <a:pt x="772298" y="632936"/>
                      <a:pt x="773060" y="632651"/>
                    </a:cubicBezTo>
                    <a:cubicBezTo>
                      <a:pt x="773346" y="632555"/>
                      <a:pt x="773727" y="632460"/>
                      <a:pt x="774013" y="632270"/>
                    </a:cubicBezTo>
                    <a:cubicBezTo>
                      <a:pt x="774489" y="632079"/>
                      <a:pt x="774965" y="631889"/>
                      <a:pt x="775442" y="631793"/>
                    </a:cubicBezTo>
                    <a:cubicBezTo>
                      <a:pt x="775822" y="631698"/>
                      <a:pt x="776204" y="631508"/>
                      <a:pt x="776585" y="631412"/>
                    </a:cubicBezTo>
                    <a:cubicBezTo>
                      <a:pt x="777061" y="631222"/>
                      <a:pt x="777442" y="631031"/>
                      <a:pt x="777918" y="630841"/>
                    </a:cubicBezTo>
                    <a:cubicBezTo>
                      <a:pt x="778299" y="630650"/>
                      <a:pt x="778775" y="630555"/>
                      <a:pt x="779156" y="630365"/>
                    </a:cubicBezTo>
                    <a:cubicBezTo>
                      <a:pt x="779632" y="630174"/>
                      <a:pt x="780013" y="629984"/>
                      <a:pt x="780490" y="629793"/>
                    </a:cubicBezTo>
                    <a:cubicBezTo>
                      <a:pt x="780871" y="629603"/>
                      <a:pt x="781347" y="629412"/>
                      <a:pt x="781823" y="629222"/>
                    </a:cubicBezTo>
                    <a:cubicBezTo>
                      <a:pt x="782299" y="629031"/>
                      <a:pt x="782776" y="628841"/>
                      <a:pt x="783252" y="628650"/>
                    </a:cubicBezTo>
                    <a:cubicBezTo>
                      <a:pt x="783728" y="628460"/>
                      <a:pt x="784109" y="628269"/>
                      <a:pt x="784586" y="628079"/>
                    </a:cubicBezTo>
                    <a:cubicBezTo>
                      <a:pt x="785062" y="627888"/>
                      <a:pt x="785538" y="627698"/>
                      <a:pt x="786014" y="627412"/>
                    </a:cubicBezTo>
                    <a:cubicBezTo>
                      <a:pt x="786490" y="627221"/>
                      <a:pt x="786967" y="627031"/>
                      <a:pt x="787348" y="626840"/>
                    </a:cubicBezTo>
                    <a:cubicBezTo>
                      <a:pt x="787824" y="626650"/>
                      <a:pt x="788300" y="626364"/>
                      <a:pt x="788872" y="626174"/>
                    </a:cubicBezTo>
                    <a:cubicBezTo>
                      <a:pt x="789348" y="625983"/>
                      <a:pt x="789824" y="625697"/>
                      <a:pt x="790301" y="625507"/>
                    </a:cubicBezTo>
                    <a:cubicBezTo>
                      <a:pt x="790777" y="625221"/>
                      <a:pt x="791253" y="625031"/>
                      <a:pt x="791824" y="624840"/>
                    </a:cubicBezTo>
                    <a:cubicBezTo>
                      <a:pt x="792301" y="624649"/>
                      <a:pt x="792777" y="624364"/>
                      <a:pt x="793253" y="624173"/>
                    </a:cubicBezTo>
                    <a:cubicBezTo>
                      <a:pt x="793730" y="623888"/>
                      <a:pt x="794301" y="623697"/>
                      <a:pt x="794777" y="623411"/>
                    </a:cubicBezTo>
                    <a:cubicBezTo>
                      <a:pt x="795254" y="623221"/>
                      <a:pt x="795730" y="622935"/>
                      <a:pt x="796206" y="622745"/>
                    </a:cubicBezTo>
                    <a:cubicBezTo>
                      <a:pt x="796682" y="622459"/>
                      <a:pt x="797254" y="622268"/>
                      <a:pt x="797825" y="621983"/>
                    </a:cubicBezTo>
                    <a:cubicBezTo>
                      <a:pt x="798302" y="621792"/>
                      <a:pt x="798778" y="621506"/>
                      <a:pt x="799254" y="621221"/>
                    </a:cubicBezTo>
                    <a:cubicBezTo>
                      <a:pt x="799826" y="620935"/>
                      <a:pt x="800302" y="620649"/>
                      <a:pt x="800873" y="620459"/>
                    </a:cubicBezTo>
                    <a:cubicBezTo>
                      <a:pt x="801349" y="620173"/>
                      <a:pt x="801826" y="619982"/>
                      <a:pt x="802397" y="619697"/>
                    </a:cubicBezTo>
                    <a:cubicBezTo>
                      <a:pt x="802969" y="619411"/>
                      <a:pt x="803445" y="619125"/>
                      <a:pt x="804017" y="618935"/>
                    </a:cubicBezTo>
                    <a:cubicBezTo>
                      <a:pt x="804493" y="618649"/>
                      <a:pt x="804969" y="618458"/>
                      <a:pt x="805445" y="618173"/>
                    </a:cubicBezTo>
                    <a:cubicBezTo>
                      <a:pt x="806017" y="617887"/>
                      <a:pt x="806493" y="617601"/>
                      <a:pt x="807064" y="617315"/>
                    </a:cubicBezTo>
                    <a:cubicBezTo>
                      <a:pt x="807541" y="617030"/>
                      <a:pt x="808017" y="616744"/>
                      <a:pt x="808493" y="616553"/>
                    </a:cubicBezTo>
                    <a:cubicBezTo>
                      <a:pt x="809065" y="616268"/>
                      <a:pt x="809541" y="615982"/>
                      <a:pt x="810113" y="615696"/>
                    </a:cubicBezTo>
                    <a:cubicBezTo>
                      <a:pt x="810589" y="615410"/>
                      <a:pt x="811065" y="615124"/>
                      <a:pt x="811541" y="614934"/>
                    </a:cubicBezTo>
                    <a:cubicBezTo>
                      <a:pt x="812113" y="614648"/>
                      <a:pt x="812589" y="614363"/>
                      <a:pt x="813161" y="614077"/>
                    </a:cubicBezTo>
                    <a:cubicBezTo>
                      <a:pt x="813637" y="613791"/>
                      <a:pt x="814113" y="613505"/>
                      <a:pt x="814685" y="613220"/>
                    </a:cubicBezTo>
                    <a:cubicBezTo>
                      <a:pt x="831830" y="603409"/>
                      <a:pt x="847546" y="591884"/>
                      <a:pt x="853261" y="581787"/>
                    </a:cubicBezTo>
                    <a:cubicBezTo>
                      <a:pt x="875454" y="571595"/>
                      <a:pt x="883646" y="556641"/>
                      <a:pt x="905458" y="549878"/>
                    </a:cubicBezTo>
                    <a:cubicBezTo>
                      <a:pt x="905744" y="549783"/>
                      <a:pt x="906124" y="549688"/>
                      <a:pt x="906410" y="549593"/>
                    </a:cubicBezTo>
                    <a:cubicBezTo>
                      <a:pt x="904220" y="550545"/>
                      <a:pt x="906029" y="551879"/>
                      <a:pt x="911459" y="548926"/>
                    </a:cubicBezTo>
                    <a:cubicBezTo>
                      <a:pt x="914126" y="547497"/>
                      <a:pt x="917555" y="544925"/>
                      <a:pt x="921841" y="540925"/>
                    </a:cubicBezTo>
                    <a:cubicBezTo>
                      <a:pt x="938700" y="528257"/>
                      <a:pt x="953940" y="509302"/>
                      <a:pt x="983087" y="514826"/>
                    </a:cubicBezTo>
                    <a:cubicBezTo>
                      <a:pt x="1002518" y="518541"/>
                      <a:pt x="1035093" y="545497"/>
                      <a:pt x="1036998" y="559308"/>
                    </a:cubicBezTo>
                    <a:cubicBezTo>
                      <a:pt x="1065764" y="610553"/>
                      <a:pt x="1070240" y="657987"/>
                      <a:pt x="1078813" y="716851"/>
                    </a:cubicBezTo>
                    <a:cubicBezTo>
                      <a:pt x="1081004" y="734092"/>
                      <a:pt x="1062906" y="833819"/>
                      <a:pt x="1043380" y="7837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0" name="Freeform: Shape 789">
                <a:extLst>
                  <a:ext uri="{FF2B5EF4-FFF2-40B4-BE49-F238E27FC236}">
                    <a16:creationId xmlns:a16="http://schemas.microsoft.com/office/drawing/2014/main" id="{6BFE8AA9-EDC8-4C7C-A504-0F37AD5808C1}"/>
                  </a:ext>
                </a:extLst>
              </p:cNvPr>
              <p:cNvSpPr/>
              <p:nvPr/>
            </p:nvSpPr>
            <p:spPr>
              <a:xfrm>
                <a:off x="7351431" y="-1610535"/>
                <a:ext cx="190500" cy="66675"/>
              </a:xfrm>
              <a:custGeom>
                <a:avLst/>
                <a:gdLst>
                  <a:gd name="connsiteX0" fmla="*/ 147161 w 190500"/>
                  <a:gd name="connsiteY0" fmla="*/ 45413 h 66675"/>
                  <a:gd name="connsiteX1" fmla="*/ 84677 w 190500"/>
                  <a:gd name="connsiteY1" fmla="*/ 28840 h 66675"/>
                  <a:gd name="connsiteX2" fmla="*/ 12382 w 190500"/>
                  <a:gd name="connsiteY2" fmla="*/ 29792 h 66675"/>
                  <a:gd name="connsiteX3" fmla="*/ 7144 w 190500"/>
                  <a:gd name="connsiteY3" fmla="*/ 28840 h 66675"/>
                  <a:gd name="connsiteX4" fmla="*/ 7906 w 190500"/>
                  <a:gd name="connsiteY4" fmla="*/ 28935 h 66675"/>
                  <a:gd name="connsiteX5" fmla="*/ 13811 w 190500"/>
                  <a:gd name="connsiteY5" fmla="*/ 28840 h 66675"/>
                  <a:gd name="connsiteX6" fmla="*/ 21527 w 190500"/>
                  <a:gd name="connsiteY6" fmla="*/ 27792 h 66675"/>
                  <a:gd name="connsiteX7" fmla="*/ 64103 w 190500"/>
                  <a:gd name="connsiteY7" fmla="*/ 7218 h 66675"/>
                  <a:gd name="connsiteX8" fmla="*/ 114205 w 190500"/>
                  <a:gd name="connsiteY8" fmla="*/ 11123 h 66675"/>
                  <a:gd name="connsiteX9" fmla="*/ 186499 w 190500"/>
                  <a:gd name="connsiteY9" fmla="*/ 39222 h 66675"/>
                  <a:gd name="connsiteX10" fmla="*/ 168973 w 190500"/>
                  <a:gd name="connsiteY10" fmla="*/ 59606 h 66675"/>
                  <a:gd name="connsiteX11" fmla="*/ 147161 w 190500"/>
                  <a:gd name="connsiteY11" fmla="*/ 45413 h 66675"/>
                  <a:gd name="connsiteX12" fmla="*/ 147161 w 190500"/>
                  <a:gd name="connsiteY12" fmla="*/ 45413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0500" h="66675">
                    <a:moveTo>
                      <a:pt x="147161" y="45413"/>
                    </a:moveTo>
                    <a:lnTo>
                      <a:pt x="84677" y="28840"/>
                    </a:lnTo>
                    <a:lnTo>
                      <a:pt x="12382" y="29792"/>
                    </a:lnTo>
                    <a:cubicBezTo>
                      <a:pt x="9715" y="29792"/>
                      <a:pt x="8096" y="29030"/>
                      <a:pt x="7144" y="28840"/>
                    </a:cubicBezTo>
                    <a:cubicBezTo>
                      <a:pt x="7334" y="28840"/>
                      <a:pt x="7620" y="28840"/>
                      <a:pt x="7906" y="28935"/>
                    </a:cubicBezTo>
                    <a:cubicBezTo>
                      <a:pt x="9525" y="29030"/>
                      <a:pt x="11906" y="29126"/>
                      <a:pt x="13811" y="28840"/>
                    </a:cubicBezTo>
                    <a:cubicBezTo>
                      <a:pt x="16954" y="28268"/>
                      <a:pt x="18764" y="27602"/>
                      <a:pt x="21527" y="27792"/>
                    </a:cubicBezTo>
                    <a:cubicBezTo>
                      <a:pt x="38100" y="29030"/>
                      <a:pt x="50578" y="8075"/>
                      <a:pt x="64103" y="7218"/>
                    </a:cubicBezTo>
                    <a:cubicBezTo>
                      <a:pt x="73533" y="6647"/>
                      <a:pt x="105632" y="9504"/>
                      <a:pt x="114205" y="11123"/>
                    </a:cubicBezTo>
                    <a:cubicBezTo>
                      <a:pt x="145923" y="16934"/>
                      <a:pt x="161354" y="22077"/>
                      <a:pt x="186499" y="39222"/>
                    </a:cubicBezTo>
                    <a:cubicBezTo>
                      <a:pt x="180404" y="51700"/>
                      <a:pt x="181070" y="67511"/>
                      <a:pt x="168973" y="59606"/>
                    </a:cubicBezTo>
                    <a:lnTo>
                      <a:pt x="147161" y="45413"/>
                    </a:lnTo>
                    <a:lnTo>
                      <a:pt x="147161" y="45413"/>
                    </a:lnTo>
                    <a:close/>
                  </a:path>
                </a:pathLst>
              </a:custGeom>
              <a:solidFill>
                <a:srgbClr val="1F20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1" name="Freeform: Shape 790">
                <a:extLst>
                  <a:ext uri="{FF2B5EF4-FFF2-40B4-BE49-F238E27FC236}">
                    <a16:creationId xmlns:a16="http://schemas.microsoft.com/office/drawing/2014/main" id="{251E8755-955B-42C8-98BD-7BF65C2DB662}"/>
                  </a:ext>
                </a:extLst>
              </p:cNvPr>
              <p:cNvSpPr/>
              <p:nvPr/>
            </p:nvSpPr>
            <p:spPr>
              <a:xfrm>
                <a:off x="7635371" y="-1224127"/>
                <a:ext cx="209550" cy="209550"/>
              </a:xfrm>
              <a:custGeom>
                <a:avLst/>
                <a:gdLst>
                  <a:gd name="connsiteX0" fmla="*/ 63246 w 209550"/>
                  <a:gd name="connsiteY0" fmla="*/ 100203 h 209550"/>
                  <a:gd name="connsiteX1" fmla="*/ 7144 w 209550"/>
                  <a:gd name="connsiteY1" fmla="*/ 7144 h 209550"/>
                  <a:gd name="connsiteX2" fmla="*/ 27242 w 209550"/>
                  <a:gd name="connsiteY2" fmla="*/ 20479 h 209550"/>
                  <a:gd name="connsiteX3" fmla="*/ 90773 w 209550"/>
                  <a:gd name="connsiteY3" fmla="*/ 99822 h 209550"/>
                  <a:gd name="connsiteX4" fmla="*/ 140303 w 209550"/>
                  <a:gd name="connsiteY4" fmla="*/ 174022 h 209550"/>
                  <a:gd name="connsiteX5" fmla="*/ 154591 w 209550"/>
                  <a:gd name="connsiteY5" fmla="*/ 181166 h 209550"/>
                  <a:gd name="connsiteX6" fmla="*/ 181928 w 209550"/>
                  <a:gd name="connsiteY6" fmla="*/ 178213 h 209550"/>
                  <a:gd name="connsiteX7" fmla="*/ 195929 w 209550"/>
                  <a:gd name="connsiteY7" fmla="*/ 163449 h 209550"/>
                  <a:gd name="connsiteX8" fmla="*/ 208407 w 209550"/>
                  <a:gd name="connsiteY8" fmla="*/ 137160 h 209550"/>
                  <a:gd name="connsiteX9" fmla="*/ 207073 w 209550"/>
                  <a:gd name="connsiteY9" fmla="*/ 144399 h 209550"/>
                  <a:gd name="connsiteX10" fmla="*/ 205073 w 209550"/>
                  <a:gd name="connsiteY10" fmla="*/ 152210 h 209550"/>
                  <a:gd name="connsiteX11" fmla="*/ 200501 w 209550"/>
                  <a:gd name="connsiteY11" fmla="*/ 172498 h 209550"/>
                  <a:gd name="connsiteX12" fmla="*/ 193834 w 209550"/>
                  <a:gd name="connsiteY12" fmla="*/ 201168 h 209550"/>
                  <a:gd name="connsiteX13" fmla="*/ 149066 w 209550"/>
                  <a:gd name="connsiteY13" fmla="*/ 200597 h 209550"/>
                  <a:gd name="connsiteX14" fmla="*/ 103346 w 209550"/>
                  <a:gd name="connsiteY14" fmla="*/ 160496 h 209550"/>
                  <a:gd name="connsiteX15" fmla="*/ 96584 w 209550"/>
                  <a:gd name="connsiteY15" fmla="*/ 152305 h 209550"/>
                  <a:gd name="connsiteX16" fmla="*/ 63246 w 209550"/>
                  <a:gd name="connsiteY16" fmla="*/ 100203 h 209550"/>
                  <a:gd name="connsiteX17" fmla="*/ 63246 w 209550"/>
                  <a:gd name="connsiteY17" fmla="*/ 100203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09550">
                    <a:moveTo>
                      <a:pt x="63246" y="100203"/>
                    </a:moveTo>
                    <a:cubicBezTo>
                      <a:pt x="51054" y="77533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2" y="20479"/>
                    </a:cubicBezTo>
                    <a:cubicBezTo>
                      <a:pt x="54102" y="35624"/>
                      <a:pt x="74771" y="85058"/>
                      <a:pt x="90773" y="99822"/>
                    </a:cubicBezTo>
                    <a:cubicBezTo>
                      <a:pt x="113729" y="121063"/>
                      <a:pt x="122015" y="147256"/>
                      <a:pt x="140303" y="174022"/>
                    </a:cubicBezTo>
                    <a:cubicBezTo>
                      <a:pt x="144209" y="179737"/>
                      <a:pt x="150686" y="178975"/>
                      <a:pt x="154591" y="181166"/>
                    </a:cubicBezTo>
                    <a:cubicBezTo>
                      <a:pt x="164592" y="186690"/>
                      <a:pt x="172021" y="186500"/>
                      <a:pt x="181928" y="178213"/>
                    </a:cubicBezTo>
                    <a:cubicBezTo>
                      <a:pt x="185071" y="175546"/>
                      <a:pt x="194596" y="167640"/>
                      <a:pt x="195929" y="163449"/>
                    </a:cubicBezTo>
                    <a:cubicBezTo>
                      <a:pt x="196787" y="160877"/>
                      <a:pt x="204406" y="140208"/>
                      <a:pt x="208407" y="137160"/>
                    </a:cubicBezTo>
                    <a:lnTo>
                      <a:pt x="207073" y="144399"/>
                    </a:lnTo>
                    <a:cubicBezTo>
                      <a:pt x="206407" y="147733"/>
                      <a:pt x="205549" y="150304"/>
                      <a:pt x="205073" y="152210"/>
                    </a:cubicBezTo>
                    <a:cubicBezTo>
                      <a:pt x="200311" y="150495"/>
                      <a:pt x="197929" y="154972"/>
                      <a:pt x="200501" y="172498"/>
                    </a:cubicBezTo>
                    <a:cubicBezTo>
                      <a:pt x="201739" y="180785"/>
                      <a:pt x="201930" y="196882"/>
                      <a:pt x="193834" y="201168"/>
                    </a:cubicBezTo>
                    <a:cubicBezTo>
                      <a:pt x="172307" y="212598"/>
                      <a:pt x="163830" y="206216"/>
                      <a:pt x="149066" y="200597"/>
                    </a:cubicBezTo>
                    <a:cubicBezTo>
                      <a:pt x="135255" y="195453"/>
                      <a:pt x="120110" y="179927"/>
                      <a:pt x="103346" y="160496"/>
                    </a:cubicBezTo>
                    <a:cubicBezTo>
                      <a:pt x="106871" y="160782"/>
                      <a:pt x="103442" y="157544"/>
                      <a:pt x="96584" y="152305"/>
                    </a:cubicBezTo>
                    <a:cubicBezTo>
                      <a:pt x="82868" y="134779"/>
                      <a:pt x="71628" y="115729"/>
                      <a:pt x="63246" y="100203"/>
                    </a:cubicBezTo>
                    <a:lnTo>
                      <a:pt x="63246" y="100203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2" name="Freeform: Shape 791">
                <a:extLst>
                  <a:ext uri="{FF2B5EF4-FFF2-40B4-BE49-F238E27FC236}">
                    <a16:creationId xmlns:a16="http://schemas.microsoft.com/office/drawing/2014/main" id="{23ECB1B8-2D95-45C2-A963-4587B4FC0F2C}"/>
                  </a:ext>
                </a:extLst>
              </p:cNvPr>
              <p:cNvSpPr/>
              <p:nvPr/>
            </p:nvSpPr>
            <p:spPr>
              <a:xfrm>
                <a:off x="7645302" y="-1284713"/>
                <a:ext cx="200025" cy="247650"/>
              </a:xfrm>
              <a:custGeom>
                <a:avLst/>
                <a:gdLst>
                  <a:gd name="connsiteX0" fmla="*/ 69126 w 200025"/>
                  <a:gd name="connsiteY0" fmla="*/ 166314 h 247650"/>
                  <a:gd name="connsiteX1" fmla="*/ 17311 w 200025"/>
                  <a:gd name="connsiteY1" fmla="*/ 81066 h 247650"/>
                  <a:gd name="connsiteX2" fmla="*/ 12167 w 200025"/>
                  <a:gd name="connsiteY2" fmla="*/ 68874 h 247650"/>
                  <a:gd name="connsiteX3" fmla="*/ 9024 w 200025"/>
                  <a:gd name="connsiteY3" fmla="*/ 65730 h 247650"/>
                  <a:gd name="connsiteX4" fmla="*/ 7500 w 200025"/>
                  <a:gd name="connsiteY4" fmla="*/ 54205 h 247650"/>
                  <a:gd name="connsiteX5" fmla="*/ 10357 w 200025"/>
                  <a:gd name="connsiteY5" fmla="*/ 26106 h 247650"/>
                  <a:gd name="connsiteX6" fmla="*/ 58078 w 200025"/>
                  <a:gd name="connsiteY6" fmla="*/ 17724 h 247650"/>
                  <a:gd name="connsiteX7" fmla="*/ 97321 w 200025"/>
                  <a:gd name="connsiteY7" fmla="*/ 27630 h 247650"/>
                  <a:gd name="connsiteX8" fmla="*/ 142564 w 200025"/>
                  <a:gd name="connsiteY8" fmla="*/ 84780 h 247650"/>
                  <a:gd name="connsiteX9" fmla="*/ 156757 w 200025"/>
                  <a:gd name="connsiteY9" fmla="*/ 108688 h 247650"/>
                  <a:gd name="connsiteX10" fmla="*/ 175426 w 200025"/>
                  <a:gd name="connsiteY10" fmla="*/ 122118 h 247650"/>
                  <a:gd name="connsiteX11" fmla="*/ 177045 w 200025"/>
                  <a:gd name="connsiteY11" fmla="*/ 127262 h 247650"/>
                  <a:gd name="connsiteX12" fmla="*/ 197714 w 200025"/>
                  <a:gd name="connsiteY12" fmla="*/ 162600 h 247650"/>
                  <a:gd name="connsiteX13" fmla="*/ 199905 w 200025"/>
                  <a:gd name="connsiteY13" fmla="*/ 190413 h 247650"/>
                  <a:gd name="connsiteX14" fmla="*/ 198572 w 200025"/>
                  <a:gd name="connsiteY14" fmla="*/ 197652 h 247650"/>
                  <a:gd name="connsiteX15" fmla="*/ 186093 w 200025"/>
                  <a:gd name="connsiteY15" fmla="*/ 223941 h 247650"/>
                  <a:gd name="connsiteX16" fmla="*/ 172092 w 200025"/>
                  <a:gd name="connsiteY16" fmla="*/ 238704 h 247650"/>
                  <a:gd name="connsiteX17" fmla="*/ 130468 w 200025"/>
                  <a:gd name="connsiteY17" fmla="*/ 234513 h 247650"/>
                  <a:gd name="connsiteX18" fmla="*/ 69126 w 200025"/>
                  <a:gd name="connsiteY18" fmla="*/ 166314 h 247650"/>
                  <a:gd name="connsiteX19" fmla="*/ 69126 w 200025"/>
                  <a:gd name="connsiteY19" fmla="*/ 16631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0025" h="247650">
                    <a:moveTo>
                      <a:pt x="69126" y="166314"/>
                    </a:moveTo>
                    <a:cubicBezTo>
                      <a:pt x="51029" y="140597"/>
                      <a:pt x="37408" y="105735"/>
                      <a:pt x="17311" y="81066"/>
                    </a:cubicBezTo>
                    <a:cubicBezTo>
                      <a:pt x="14072" y="68874"/>
                      <a:pt x="15596" y="73922"/>
                      <a:pt x="12167" y="68874"/>
                    </a:cubicBezTo>
                    <a:cubicBezTo>
                      <a:pt x="11215" y="67540"/>
                      <a:pt x="9786" y="66969"/>
                      <a:pt x="9024" y="65730"/>
                    </a:cubicBezTo>
                    <a:cubicBezTo>
                      <a:pt x="7405" y="63444"/>
                      <a:pt x="6643" y="58587"/>
                      <a:pt x="7500" y="54205"/>
                    </a:cubicBezTo>
                    <a:cubicBezTo>
                      <a:pt x="9024" y="46204"/>
                      <a:pt x="8643" y="35155"/>
                      <a:pt x="10357" y="26106"/>
                    </a:cubicBezTo>
                    <a:cubicBezTo>
                      <a:pt x="17406" y="1818"/>
                      <a:pt x="39599" y="2961"/>
                      <a:pt x="58078" y="17724"/>
                    </a:cubicBezTo>
                    <a:cubicBezTo>
                      <a:pt x="66079" y="24106"/>
                      <a:pt x="89986" y="20868"/>
                      <a:pt x="97321" y="27630"/>
                    </a:cubicBezTo>
                    <a:cubicBezTo>
                      <a:pt x="113418" y="42489"/>
                      <a:pt x="127801" y="67350"/>
                      <a:pt x="142564" y="84780"/>
                    </a:cubicBezTo>
                    <a:cubicBezTo>
                      <a:pt x="144660" y="87257"/>
                      <a:pt x="156566" y="105735"/>
                      <a:pt x="156757" y="108688"/>
                    </a:cubicBezTo>
                    <a:cubicBezTo>
                      <a:pt x="157138" y="114689"/>
                      <a:pt x="169615" y="118594"/>
                      <a:pt x="175426" y="122118"/>
                    </a:cubicBezTo>
                    <a:cubicBezTo>
                      <a:pt x="175807" y="123928"/>
                      <a:pt x="176378" y="125643"/>
                      <a:pt x="177045" y="127262"/>
                    </a:cubicBezTo>
                    <a:cubicBezTo>
                      <a:pt x="182093" y="140406"/>
                      <a:pt x="193904" y="151265"/>
                      <a:pt x="197714" y="162600"/>
                    </a:cubicBezTo>
                    <a:cubicBezTo>
                      <a:pt x="200857" y="171744"/>
                      <a:pt x="202000" y="179459"/>
                      <a:pt x="199905" y="190413"/>
                    </a:cubicBezTo>
                    <a:lnTo>
                      <a:pt x="198572" y="197652"/>
                    </a:lnTo>
                    <a:cubicBezTo>
                      <a:pt x="194571" y="200700"/>
                      <a:pt x="186951" y="221369"/>
                      <a:pt x="186093" y="223941"/>
                    </a:cubicBezTo>
                    <a:cubicBezTo>
                      <a:pt x="184760" y="228132"/>
                      <a:pt x="175235" y="236037"/>
                      <a:pt x="172092" y="238704"/>
                    </a:cubicBezTo>
                    <a:cubicBezTo>
                      <a:pt x="158376" y="250325"/>
                      <a:pt x="148946" y="250706"/>
                      <a:pt x="130468" y="234513"/>
                    </a:cubicBezTo>
                    <a:cubicBezTo>
                      <a:pt x="108179" y="215178"/>
                      <a:pt x="89891" y="195842"/>
                      <a:pt x="69126" y="166314"/>
                    </a:cubicBezTo>
                    <a:lnTo>
                      <a:pt x="69126" y="16631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3" name="Freeform: Shape 792">
                <a:extLst>
                  <a:ext uri="{FF2B5EF4-FFF2-40B4-BE49-F238E27FC236}">
                    <a16:creationId xmlns:a16="http://schemas.microsoft.com/office/drawing/2014/main" id="{BDC7EB0B-86E7-47F4-A3D2-DD51D87A2FCA}"/>
                  </a:ext>
                </a:extLst>
              </p:cNvPr>
              <p:cNvSpPr/>
              <p:nvPr/>
            </p:nvSpPr>
            <p:spPr>
              <a:xfrm>
                <a:off x="7486334" y="-1234985"/>
                <a:ext cx="180975" cy="333375"/>
              </a:xfrm>
              <a:custGeom>
                <a:avLst/>
                <a:gdLst>
                  <a:gd name="connsiteX0" fmla="*/ 48739 w 180975"/>
                  <a:gd name="connsiteY0" fmla="*/ 7144 h 333375"/>
                  <a:gd name="connsiteX1" fmla="*/ 165039 w 180975"/>
                  <a:gd name="connsiteY1" fmla="*/ 117062 h 333375"/>
                  <a:gd name="connsiteX2" fmla="*/ 161134 w 180975"/>
                  <a:gd name="connsiteY2" fmla="*/ 224219 h 333375"/>
                  <a:gd name="connsiteX3" fmla="*/ 64551 w 180975"/>
                  <a:gd name="connsiteY3" fmla="*/ 331756 h 333375"/>
                  <a:gd name="connsiteX4" fmla="*/ 14354 w 180975"/>
                  <a:gd name="connsiteY4" fmla="*/ 147542 h 333375"/>
                  <a:gd name="connsiteX5" fmla="*/ 48739 w 180975"/>
                  <a:gd name="connsiteY5" fmla="*/ 7144 h 333375"/>
                  <a:gd name="connsiteX6" fmla="*/ 48739 w 180975"/>
                  <a:gd name="connsiteY6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333375">
                    <a:moveTo>
                      <a:pt x="48739" y="7144"/>
                    </a:moveTo>
                    <a:cubicBezTo>
                      <a:pt x="66455" y="28861"/>
                      <a:pt x="165611" y="116205"/>
                      <a:pt x="165039" y="117062"/>
                    </a:cubicBezTo>
                    <a:cubicBezTo>
                      <a:pt x="182089" y="158305"/>
                      <a:pt x="173898" y="191262"/>
                      <a:pt x="161134" y="224219"/>
                    </a:cubicBezTo>
                    <a:cubicBezTo>
                      <a:pt x="141132" y="275558"/>
                      <a:pt x="101603" y="318707"/>
                      <a:pt x="64551" y="331756"/>
                    </a:cubicBezTo>
                    <a:cubicBezTo>
                      <a:pt x="38738" y="314420"/>
                      <a:pt x="-11554" y="300704"/>
                      <a:pt x="14354" y="147542"/>
                    </a:cubicBezTo>
                    <a:cubicBezTo>
                      <a:pt x="20640" y="109919"/>
                      <a:pt x="51406" y="71247"/>
                      <a:pt x="48739" y="7144"/>
                    </a:cubicBezTo>
                    <a:lnTo>
                      <a:pt x="48739" y="7144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4" name="Freeform: Shape 793">
                <a:extLst>
                  <a:ext uri="{FF2B5EF4-FFF2-40B4-BE49-F238E27FC236}">
                    <a16:creationId xmlns:a16="http://schemas.microsoft.com/office/drawing/2014/main" id="{63A0C497-1845-4BE1-A687-11222D4C9AF3}"/>
                  </a:ext>
                </a:extLst>
              </p:cNvPr>
              <p:cNvSpPr/>
              <p:nvPr/>
            </p:nvSpPr>
            <p:spPr>
              <a:xfrm>
                <a:off x="7813394" y="-1169739"/>
                <a:ext cx="9525" cy="19050"/>
              </a:xfrm>
              <a:custGeom>
                <a:avLst/>
                <a:gdLst>
                  <a:gd name="connsiteX0" fmla="*/ 8763 w 9525"/>
                  <a:gd name="connsiteY0" fmla="*/ 12287 h 19050"/>
                  <a:gd name="connsiteX1" fmla="*/ 7144 w 9525"/>
                  <a:gd name="connsiteY1" fmla="*/ 7144 h 19050"/>
                  <a:gd name="connsiteX2" fmla="*/ 8763 w 9525"/>
                  <a:gd name="connsiteY2" fmla="*/ 12287 h 19050"/>
                  <a:gd name="connsiteX3" fmla="*/ 8763 w 9525"/>
                  <a:gd name="connsiteY3" fmla="*/ 12287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19050">
                    <a:moveTo>
                      <a:pt x="8763" y="12287"/>
                    </a:moveTo>
                    <a:cubicBezTo>
                      <a:pt x="8096" y="10573"/>
                      <a:pt x="7620" y="8858"/>
                      <a:pt x="7144" y="7144"/>
                    </a:cubicBezTo>
                    <a:cubicBezTo>
                      <a:pt x="10001" y="8858"/>
                      <a:pt x="11144" y="10478"/>
                      <a:pt x="8763" y="12287"/>
                    </a:cubicBezTo>
                    <a:lnTo>
                      <a:pt x="8763" y="1228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5" name="Freeform: Shape 794">
                <a:extLst>
                  <a:ext uri="{FF2B5EF4-FFF2-40B4-BE49-F238E27FC236}">
                    <a16:creationId xmlns:a16="http://schemas.microsoft.com/office/drawing/2014/main" id="{40C08762-B150-43CD-8128-6E0786345D08}"/>
                  </a:ext>
                </a:extLst>
              </p:cNvPr>
              <p:cNvSpPr/>
              <p:nvPr/>
            </p:nvSpPr>
            <p:spPr>
              <a:xfrm>
                <a:off x="7635467" y="-1224031"/>
                <a:ext cx="209550" cy="209550"/>
              </a:xfrm>
              <a:custGeom>
                <a:avLst/>
                <a:gdLst>
                  <a:gd name="connsiteX0" fmla="*/ 78962 w 209550"/>
                  <a:gd name="connsiteY0" fmla="*/ 105632 h 209550"/>
                  <a:gd name="connsiteX1" fmla="*/ 140208 w 209550"/>
                  <a:gd name="connsiteY1" fmla="*/ 173927 h 209550"/>
                  <a:gd name="connsiteX2" fmla="*/ 145066 w 209550"/>
                  <a:gd name="connsiteY2" fmla="*/ 177927 h 209550"/>
                  <a:gd name="connsiteX3" fmla="*/ 181832 w 209550"/>
                  <a:gd name="connsiteY3" fmla="*/ 178022 h 209550"/>
                  <a:gd name="connsiteX4" fmla="*/ 181832 w 209550"/>
                  <a:gd name="connsiteY4" fmla="*/ 178022 h 209550"/>
                  <a:gd name="connsiteX5" fmla="*/ 195834 w 209550"/>
                  <a:gd name="connsiteY5" fmla="*/ 163259 h 209550"/>
                  <a:gd name="connsiteX6" fmla="*/ 208312 w 209550"/>
                  <a:gd name="connsiteY6" fmla="*/ 136970 h 209550"/>
                  <a:gd name="connsiteX7" fmla="*/ 206978 w 209550"/>
                  <a:gd name="connsiteY7" fmla="*/ 144209 h 209550"/>
                  <a:gd name="connsiteX8" fmla="*/ 204978 w 209550"/>
                  <a:gd name="connsiteY8" fmla="*/ 152019 h 209550"/>
                  <a:gd name="connsiteX9" fmla="*/ 200406 w 209550"/>
                  <a:gd name="connsiteY9" fmla="*/ 172307 h 209550"/>
                  <a:gd name="connsiteX10" fmla="*/ 193738 w 209550"/>
                  <a:gd name="connsiteY10" fmla="*/ 200978 h 209550"/>
                  <a:gd name="connsiteX11" fmla="*/ 179070 w 209550"/>
                  <a:gd name="connsiteY11" fmla="*/ 206597 h 209550"/>
                  <a:gd name="connsiteX12" fmla="*/ 148971 w 209550"/>
                  <a:gd name="connsiteY12" fmla="*/ 200406 h 209550"/>
                  <a:gd name="connsiteX13" fmla="*/ 103251 w 209550"/>
                  <a:gd name="connsiteY13" fmla="*/ 160306 h 209550"/>
                  <a:gd name="connsiteX14" fmla="*/ 96488 w 209550"/>
                  <a:gd name="connsiteY14" fmla="*/ 152114 h 209550"/>
                  <a:gd name="connsiteX15" fmla="*/ 63246 w 209550"/>
                  <a:gd name="connsiteY15" fmla="*/ 100203 h 209550"/>
                  <a:gd name="connsiteX16" fmla="*/ 7144 w 209550"/>
                  <a:gd name="connsiteY16" fmla="*/ 7144 h 209550"/>
                  <a:gd name="connsiteX17" fmla="*/ 27241 w 209550"/>
                  <a:gd name="connsiteY17" fmla="*/ 20479 h 209550"/>
                  <a:gd name="connsiteX18" fmla="*/ 78962 w 209550"/>
                  <a:gd name="connsiteY18" fmla="*/ 105632 h 209550"/>
                  <a:gd name="connsiteX19" fmla="*/ 78962 w 209550"/>
                  <a:gd name="connsiteY19" fmla="*/ 105632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9550" h="209550">
                    <a:moveTo>
                      <a:pt x="78962" y="105632"/>
                    </a:moveTo>
                    <a:cubicBezTo>
                      <a:pt x="99727" y="135160"/>
                      <a:pt x="118015" y="154591"/>
                      <a:pt x="140208" y="173927"/>
                    </a:cubicBezTo>
                    <a:cubicBezTo>
                      <a:pt x="141541" y="175927"/>
                      <a:pt x="143256" y="177165"/>
                      <a:pt x="145066" y="177927"/>
                    </a:cubicBezTo>
                    <a:cubicBezTo>
                      <a:pt x="160401" y="189833"/>
                      <a:pt x="169354" y="188595"/>
                      <a:pt x="181832" y="178022"/>
                    </a:cubicBezTo>
                    <a:cubicBezTo>
                      <a:pt x="181832" y="178022"/>
                      <a:pt x="181832" y="178022"/>
                      <a:pt x="181832" y="178022"/>
                    </a:cubicBezTo>
                    <a:cubicBezTo>
                      <a:pt x="184975" y="175355"/>
                      <a:pt x="194500" y="167450"/>
                      <a:pt x="195834" y="163259"/>
                    </a:cubicBezTo>
                    <a:cubicBezTo>
                      <a:pt x="196691" y="160687"/>
                      <a:pt x="204311" y="140018"/>
                      <a:pt x="208312" y="136970"/>
                    </a:cubicBezTo>
                    <a:lnTo>
                      <a:pt x="206978" y="144209"/>
                    </a:lnTo>
                    <a:cubicBezTo>
                      <a:pt x="206312" y="147542"/>
                      <a:pt x="205454" y="150114"/>
                      <a:pt x="204978" y="152019"/>
                    </a:cubicBezTo>
                    <a:cubicBezTo>
                      <a:pt x="200215" y="150305"/>
                      <a:pt x="197834" y="154781"/>
                      <a:pt x="200406" y="172307"/>
                    </a:cubicBezTo>
                    <a:cubicBezTo>
                      <a:pt x="201644" y="180594"/>
                      <a:pt x="201835" y="196691"/>
                      <a:pt x="193738" y="200978"/>
                    </a:cubicBezTo>
                    <a:cubicBezTo>
                      <a:pt x="188023" y="204026"/>
                      <a:pt x="183261" y="205740"/>
                      <a:pt x="179070" y="206597"/>
                    </a:cubicBezTo>
                    <a:cubicBezTo>
                      <a:pt x="167259" y="209074"/>
                      <a:pt x="159829" y="204502"/>
                      <a:pt x="148971" y="200406"/>
                    </a:cubicBezTo>
                    <a:cubicBezTo>
                      <a:pt x="135160" y="195263"/>
                      <a:pt x="120015" y="179737"/>
                      <a:pt x="103251" y="160306"/>
                    </a:cubicBezTo>
                    <a:cubicBezTo>
                      <a:pt x="106775" y="160592"/>
                      <a:pt x="103346" y="157353"/>
                      <a:pt x="96488" y="152114"/>
                    </a:cubicBezTo>
                    <a:cubicBezTo>
                      <a:pt x="82867" y="134779"/>
                      <a:pt x="71628" y="115729"/>
                      <a:pt x="63246" y="100203"/>
                    </a:cubicBezTo>
                    <a:cubicBezTo>
                      <a:pt x="51054" y="77534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1" y="20479"/>
                    </a:cubicBezTo>
                    <a:cubicBezTo>
                      <a:pt x="47149" y="45053"/>
                      <a:pt x="60865" y="79915"/>
                      <a:pt x="78962" y="105632"/>
                    </a:cubicBezTo>
                    <a:lnTo>
                      <a:pt x="78962" y="10563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6" name="Freeform: Shape 795">
                <a:extLst>
                  <a:ext uri="{FF2B5EF4-FFF2-40B4-BE49-F238E27FC236}">
                    <a16:creationId xmlns:a16="http://schemas.microsoft.com/office/drawing/2014/main" id="{2B044A46-1E08-4A7D-B02D-3B9C6EA1E090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42875"/>
              </a:xfrm>
              <a:custGeom>
                <a:avLst/>
                <a:gdLst>
                  <a:gd name="connsiteX0" fmla="*/ 55912 w 66675"/>
                  <a:gd name="connsiteY0" fmla="*/ 132683 h 142875"/>
                  <a:gd name="connsiteX1" fmla="*/ 7144 w 66675"/>
                  <a:gd name="connsiteY1" fmla="*/ 7144 h 142875"/>
                  <a:gd name="connsiteX2" fmla="*/ 63246 w 66675"/>
                  <a:gd name="connsiteY2" fmla="*/ 13696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75" h="142875">
                    <a:moveTo>
                      <a:pt x="55912" y="132683"/>
                    </a:moveTo>
                    <a:cubicBezTo>
                      <a:pt x="59817" y="87058"/>
                      <a:pt x="25813" y="47149"/>
                      <a:pt x="7144" y="7144"/>
                    </a:cubicBezTo>
                    <a:cubicBezTo>
                      <a:pt x="37624" y="52483"/>
                      <a:pt x="62103" y="93154"/>
                      <a:pt x="63246" y="136969"/>
                    </a:cubicBezTo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7" name="Freeform: Shape 796">
                <a:extLst>
                  <a:ext uri="{FF2B5EF4-FFF2-40B4-BE49-F238E27FC236}">
                    <a16:creationId xmlns:a16="http://schemas.microsoft.com/office/drawing/2014/main" id="{192951E5-6128-4EFE-B4D8-11209EC2FC59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33350"/>
              </a:xfrm>
              <a:custGeom>
                <a:avLst/>
                <a:gdLst>
                  <a:gd name="connsiteX0" fmla="*/ 56197 w 66675"/>
                  <a:gd name="connsiteY0" fmla="*/ 135445 h 133350"/>
                  <a:gd name="connsiteX1" fmla="*/ 7144 w 66675"/>
                  <a:gd name="connsiteY1" fmla="*/ 7144 h 133350"/>
                  <a:gd name="connsiteX2" fmla="*/ 14383 w 66675"/>
                  <a:gd name="connsiteY2" fmla="*/ 18097 h 133350"/>
                  <a:gd name="connsiteX3" fmla="*/ 21336 w 66675"/>
                  <a:gd name="connsiteY3" fmla="*/ 31051 h 133350"/>
                  <a:gd name="connsiteX4" fmla="*/ 26956 w 66675"/>
                  <a:gd name="connsiteY4" fmla="*/ 37719 h 133350"/>
                  <a:gd name="connsiteX5" fmla="*/ 60865 w 66675"/>
                  <a:gd name="connsiteY5" fmla="*/ 135541 h 133350"/>
                  <a:gd name="connsiteX6" fmla="*/ 56197 w 66675"/>
                  <a:gd name="connsiteY6" fmla="*/ 135445 h 133350"/>
                  <a:gd name="connsiteX7" fmla="*/ 56197 w 66675"/>
                  <a:gd name="connsiteY7" fmla="*/ 135445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133350">
                    <a:moveTo>
                      <a:pt x="56197" y="135445"/>
                    </a:moveTo>
                    <a:cubicBezTo>
                      <a:pt x="60103" y="89821"/>
                      <a:pt x="25813" y="47149"/>
                      <a:pt x="7144" y="7144"/>
                    </a:cubicBezTo>
                    <a:cubicBezTo>
                      <a:pt x="9620" y="10858"/>
                      <a:pt x="12002" y="14478"/>
                      <a:pt x="14383" y="18097"/>
                    </a:cubicBezTo>
                    <a:cubicBezTo>
                      <a:pt x="17812" y="23622"/>
                      <a:pt x="21146" y="29527"/>
                      <a:pt x="21336" y="31051"/>
                    </a:cubicBezTo>
                    <a:cubicBezTo>
                      <a:pt x="21527" y="33623"/>
                      <a:pt x="23813" y="35814"/>
                      <a:pt x="26956" y="37719"/>
                    </a:cubicBezTo>
                    <a:cubicBezTo>
                      <a:pt x="44387" y="66103"/>
                      <a:pt x="56674" y="107442"/>
                      <a:pt x="60865" y="135541"/>
                    </a:cubicBezTo>
                    <a:cubicBezTo>
                      <a:pt x="60007" y="135350"/>
                      <a:pt x="58198" y="134398"/>
                      <a:pt x="56197" y="135445"/>
                    </a:cubicBezTo>
                    <a:lnTo>
                      <a:pt x="56197" y="135445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8" name="Freeform: Shape 797">
                <a:extLst>
                  <a:ext uri="{FF2B5EF4-FFF2-40B4-BE49-F238E27FC236}">
                    <a16:creationId xmlns:a16="http://schemas.microsoft.com/office/drawing/2014/main" id="{D53C6009-A738-4276-A38B-8DF3813BA86D}"/>
                  </a:ext>
                </a:extLst>
              </p:cNvPr>
              <p:cNvSpPr/>
              <p:nvPr/>
            </p:nvSpPr>
            <p:spPr>
              <a:xfrm>
                <a:off x="7517406" y="-1535885"/>
                <a:ext cx="38100" cy="28575"/>
              </a:xfrm>
              <a:custGeom>
                <a:avLst/>
                <a:gdLst>
                  <a:gd name="connsiteX0" fmla="*/ 24811 w 38100"/>
                  <a:gd name="connsiteY0" fmla="*/ 9625 h 28575"/>
                  <a:gd name="connsiteX1" fmla="*/ 7285 w 38100"/>
                  <a:gd name="connsiteY1" fmla="*/ 9244 h 28575"/>
                  <a:gd name="connsiteX2" fmla="*/ 20525 w 38100"/>
                  <a:gd name="connsiteY2" fmla="*/ 20103 h 28575"/>
                  <a:gd name="connsiteX3" fmla="*/ 37956 w 38100"/>
                  <a:gd name="connsiteY3" fmla="*/ 20484 h 28575"/>
                  <a:gd name="connsiteX4" fmla="*/ 24811 w 38100"/>
                  <a:gd name="connsiteY4" fmla="*/ 9625 h 28575"/>
                  <a:gd name="connsiteX5" fmla="*/ 24811 w 38100"/>
                  <a:gd name="connsiteY5" fmla="*/ 962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28575">
                    <a:moveTo>
                      <a:pt x="24811" y="9625"/>
                    </a:moveTo>
                    <a:cubicBezTo>
                      <a:pt x="16334" y="6482"/>
                      <a:pt x="8524" y="6292"/>
                      <a:pt x="7285" y="9244"/>
                    </a:cubicBezTo>
                    <a:cubicBezTo>
                      <a:pt x="6142" y="12102"/>
                      <a:pt x="12048" y="16960"/>
                      <a:pt x="20525" y="20103"/>
                    </a:cubicBezTo>
                    <a:cubicBezTo>
                      <a:pt x="29002" y="23246"/>
                      <a:pt x="36813" y="23341"/>
                      <a:pt x="37956" y="20484"/>
                    </a:cubicBezTo>
                    <a:cubicBezTo>
                      <a:pt x="39289" y="17531"/>
                      <a:pt x="33289" y="12673"/>
                      <a:pt x="24811" y="9625"/>
                    </a:cubicBezTo>
                    <a:lnTo>
                      <a:pt x="24811" y="962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9" name="Freeform: Shape 798">
                <a:extLst>
                  <a:ext uri="{FF2B5EF4-FFF2-40B4-BE49-F238E27FC236}">
                    <a16:creationId xmlns:a16="http://schemas.microsoft.com/office/drawing/2014/main" id="{890DD9CE-A125-4BE4-98D4-16F4046C7167}"/>
                  </a:ext>
                </a:extLst>
              </p:cNvPr>
              <p:cNvSpPr/>
              <p:nvPr/>
            </p:nvSpPr>
            <p:spPr>
              <a:xfrm>
                <a:off x="7526574" y="-1533306"/>
                <a:ext cx="19050" cy="19050"/>
              </a:xfrm>
              <a:custGeom>
                <a:avLst/>
                <a:gdLst>
                  <a:gd name="connsiteX0" fmla="*/ 19929 w 19050"/>
                  <a:gd name="connsiteY0" fmla="*/ 13619 h 19050"/>
                  <a:gd name="connsiteX1" fmla="*/ 14119 w 19050"/>
                  <a:gd name="connsiteY1" fmla="*/ 7332 h 19050"/>
                  <a:gd name="connsiteX2" fmla="*/ 7165 w 19050"/>
                  <a:gd name="connsiteY2" fmla="*/ 10952 h 19050"/>
                  <a:gd name="connsiteX3" fmla="*/ 12976 w 19050"/>
                  <a:gd name="connsiteY3" fmla="*/ 17238 h 19050"/>
                  <a:gd name="connsiteX4" fmla="*/ 19929 w 19050"/>
                  <a:gd name="connsiteY4" fmla="*/ 13619 h 19050"/>
                  <a:gd name="connsiteX5" fmla="*/ 19929 w 19050"/>
                  <a:gd name="connsiteY5" fmla="*/ 1361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9929" y="13619"/>
                    </a:moveTo>
                    <a:cubicBezTo>
                      <a:pt x="20215" y="10856"/>
                      <a:pt x="17643" y="7999"/>
                      <a:pt x="14119" y="7332"/>
                    </a:cubicBezTo>
                    <a:cubicBezTo>
                      <a:pt x="10595" y="6570"/>
                      <a:pt x="7547" y="8189"/>
                      <a:pt x="7165" y="10952"/>
                    </a:cubicBezTo>
                    <a:cubicBezTo>
                      <a:pt x="6880" y="13714"/>
                      <a:pt x="9452" y="16571"/>
                      <a:pt x="12976" y="17238"/>
                    </a:cubicBezTo>
                    <a:cubicBezTo>
                      <a:pt x="16500" y="17905"/>
                      <a:pt x="19643" y="16286"/>
                      <a:pt x="19929" y="13619"/>
                    </a:cubicBezTo>
                    <a:lnTo>
                      <a:pt x="19929" y="1361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0" name="Freeform: Shape 799">
                <a:extLst>
                  <a:ext uri="{FF2B5EF4-FFF2-40B4-BE49-F238E27FC236}">
                    <a16:creationId xmlns:a16="http://schemas.microsoft.com/office/drawing/2014/main" id="{A9288A4E-ACFF-4506-BF81-A602B1DA848C}"/>
                  </a:ext>
                </a:extLst>
              </p:cNvPr>
              <p:cNvSpPr/>
              <p:nvPr/>
            </p:nvSpPr>
            <p:spPr>
              <a:xfrm>
                <a:off x="7528962" y="-1531423"/>
                <a:ext cx="19050" cy="19050"/>
              </a:xfrm>
              <a:custGeom>
                <a:avLst/>
                <a:gdLst>
                  <a:gd name="connsiteX0" fmla="*/ 15065 w 19050"/>
                  <a:gd name="connsiteY0" fmla="*/ 11165 h 19050"/>
                  <a:gd name="connsiteX1" fmla="*/ 11445 w 19050"/>
                  <a:gd name="connsiteY1" fmla="*/ 7259 h 19050"/>
                  <a:gd name="connsiteX2" fmla="*/ 7159 w 19050"/>
                  <a:gd name="connsiteY2" fmla="*/ 9450 h 19050"/>
                  <a:gd name="connsiteX3" fmla="*/ 10779 w 19050"/>
                  <a:gd name="connsiteY3" fmla="*/ 13355 h 19050"/>
                  <a:gd name="connsiteX4" fmla="*/ 15065 w 19050"/>
                  <a:gd name="connsiteY4" fmla="*/ 11165 h 19050"/>
                  <a:gd name="connsiteX5" fmla="*/ 15065 w 19050"/>
                  <a:gd name="connsiteY5" fmla="*/ 1116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5065" y="11165"/>
                    </a:moveTo>
                    <a:cubicBezTo>
                      <a:pt x="15255" y="9450"/>
                      <a:pt x="13636" y="7736"/>
                      <a:pt x="11445" y="7259"/>
                    </a:cubicBezTo>
                    <a:cubicBezTo>
                      <a:pt x="9254" y="6783"/>
                      <a:pt x="7350" y="7831"/>
                      <a:pt x="7159" y="9450"/>
                    </a:cubicBezTo>
                    <a:cubicBezTo>
                      <a:pt x="6969" y="11165"/>
                      <a:pt x="8588" y="12879"/>
                      <a:pt x="10779" y="13355"/>
                    </a:cubicBezTo>
                    <a:cubicBezTo>
                      <a:pt x="12969" y="13832"/>
                      <a:pt x="14874" y="12879"/>
                      <a:pt x="15065" y="11165"/>
                    </a:cubicBezTo>
                    <a:lnTo>
                      <a:pt x="15065" y="11165"/>
                    </a:lnTo>
                    <a:close/>
                  </a:path>
                </a:pathLst>
              </a:custGeom>
              <a:solidFill>
                <a:srgbClr val="D1D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1" name="Freeform: Shape 800">
                <a:extLst>
                  <a:ext uri="{FF2B5EF4-FFF2-40B4-BE49-F238E27FC236}">
                    <a16:creationId xmlns:a16="http://schemas.microsoft.com/office/drawing/2014/main" id="{B0F99900-A3D8-4165-B436-08897C90DBB0}"/>
                  </a:ext>
                </a:extLst>
              </p:cNvPr>
              <p:cNvSpPr/>
              <p:nvPr/>
            </p:nvSpPr>
            <p:spPr>
              <a:xfrm>
                <a:off x="7531539" y="-1529357"/>
                <a:ext cx="9525" cy="9525"/>
              </a:xfrm>
              <a:custGeom>
                <a:avLst/>
                <a:gdLst>
                  <a:gd name="connsiteX0" fmla="*/ 10012 w 9525"/>
                  <a:gd name="connsiteY0" fmla="*/ 8622 h 9525"/>
                  <a:gd name="connsiteX1" fmla="*/ 8678 w 9525"/>
                  <a:gd name="connsiteY1" fmla="*/ 7193 h 9525"/>
                  <a:gd name="connsiteX2" fmla="*/ 7154 w 9525"/>
                  <a:gd name="connsiteY2" fmla="*/ 7955 h 9525"/>
                  <a:gd name="connsiteX3" fmla="*/ 8487 w 9525"/>
                  <a:gd name="connsiteY3" fmla="*/ 9384 h 9525"/>
                  <a:gd name="connsiteX4" fmla="*/ 10012 w 9525"/>
                  <a:gd name="connsiteY4" fmla="*/ 8622 h 9525"/>
                  <a:gd name="connsiteX5" fmla="*/ 10012 w 9525"/>
                  <a:gd name="connsiteY5" fmla="*/ 8622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10012" y="8622"/>
                    </a:moveTo>
                    <a:cubicBezTo>
                      <a:pt x="10107" y="8051"/>
                      <a:pt x="9535" y="7384"/>
                      <a:pt x="8678" y="7193"/>
                    </a:cubicBezTo>
                    <a:cubicBezTo>
                      <a:pt x="7821" y="7003"/>
                      <a:pt x="7154" y="7384"/>
                      <a:pt x="7154" y="7955"/>
                    </a:cubicBezTo>
                    <a:cubicBezTo>
                      <a:pt x="7059" y="8527"/>
                      <a:pt x="7630" y="9194"/>
                      <a:pt x="8487" y="9384"/>
                    </a:cubicBezTo>
                    <a:cubicBezTo>
                      <a:pt x="9250" y="9575"/>
                      <a:pt x="9916" y="9194"/>
                      <a:pt x="10012" y="8622"/>
                    </a:cubicBezTo>
                    <a:lnTo>
                      <a:pt x="10012" y="862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2" name="Freeform: Shape 801">
                <a:extLst>
                  <a:ext uri="{FF2B5EF4-FFF2-40B4-BE49-F238E27FC236}">
                    <a16:creationId xmlns:a16="http://schemas.microsoft.com/office/drawing/2014/main" id="{B8000593-5A2B-4DE5-8B8A-A32A7742FCD5}"/>
                  </a:ext>
                </a:extLst>
              </p:cNvPr>
              <p:cNvSpPr/>
              <p:nvPr/>
            </p:nvSpPr>
            <p:spPr>
              <a:xfrm>
                <a:off x="7529429" y="-1527059"/>
                <a:ext cx="9525" cy="9525"/>
              </a:xfrm>
              <a:custGeom>
                <a:avLst/>
                <a:gdLst>
                  <a:gd name="connsiteX0" fmla="*/ 7930 w 9525"/>
                  <a:gd name="connsiteY0" fmla="*/ 7181 h 9525"/>
                  <a:gd name="connsiteX1" fmla="*/ 7169 w 9525"/>
                  <a:gd name="connsiteY1" fmla="*/ 7372 h 9525"/>
                  <a:gd name="connsiteX2" fmla="*/ 7550 w 9525"/>
                  <a:gd name="connsiteY2" fmla="*/ 8038 h 9525"/>
                  <a:gd name="connsiteX3" fmla="*/ 8312 w 9525"/>
                  <a:gd name="connsiteY3" fmla="*/ 7848 h 9525"/>
                  <a:gd name="connsiteX4" fmla="*/ 7930 w 9525"/>
                  <a:gd name="connsiteY4" fmla="*/ 7181 h 9525"/>
                  <a:gd name="connsiteX5" fmla="*/ 7930 w 9525"/>
                  <a:gd name="connsiteY5" fmla="*/ 7181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7930" y="7181"/>
                    </a:moveTo>
                    <a:cubicBezTo>
                      <a:pt x="7645" y="7086"/>
                      <a:pt x="7264" y="7181"/>
                      <a:pt x="7169" y="7372"/>
                    </a:cubicBezTo>
                    <a:cubicBezTo>
                      <a:pt x="7073" y="7562"/>
                      <a:pt x="7264" y="7943"/>
                      <a:pt x="7550" y="8038"/>
                    </a:cubicBezTo>
                    <a:cubicBezTo>
                      <a:pt x="7835" y="8134"/>
                      <a:pt x="8216" y="8038"/>
                      <a:pt x="8312" y="7848"/>
                    </a:cubicBezTo>
                    <a:cubicBezTo>
                      <a:pt x="8407" y="7562"/>
                      <a:pt x="8216" y="7276"/>
                      <a:pt x="7930" y="7181"/>
                    </a:cubicBezTo>
                    <a:lnTo>
                      <a:pt x="7930" y="718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3" name="Freeform: Shape 802">
                <a:extLst>
                  <a:ext uri="{FF2B5EF4-FFF2-40B4-BE49-F238E27FC236}">
                    <a16:creationId xmlns:a16="http://schemas.microsoft.com/office/drawing/2014/main" id="{D6F766E1-EF21-4553-88DB-E572256BE7B8}"/>
                  </a:ext>
                </a:extLst>
              </p:cNvPr>
              <p:cNvSpPr/>
              <p:nvPr/>
            </p:nvSpPr>
            <p:spPr>
              <a:xfrm>
                <a:off x="7534644" y="-1530182"/>
                <a:ext cx="9525" cy="9525"/>
              </a:xfrm>
              <a:custGeom>
                <a:avLst/>
                <a:gdLst>
                  <a:gd name="connsiteX0" fmla="*/ 9002 w 9525"/>
                  <a:gd name="connsiteY0" fmla="*/ 7256 h 9525"/>
                  <a:gd name="connsiteX1" fmla="*/ 7192 w 9525"/>
                  <a:gd name="connsiteY1" fmla="*/ 7827 h 9525"/>
                  <a:gd name="connsiteX2" fmla="*/ 8145 w 9525"/>
                  <a:gd name="connsiteY2" fmla="*/ 9351 h 9525"/>
                  <a:gd name="connsiteX3" fmla="*/ 9955 w 9525"/>
                  <a:gd name="connsiteY3" fmla="*/ 8780 h 9525"/>
                  <a:gd name="connsiteX4" fmla="*/ 9002 w 9525"/>
                  <a:gd name="connsiteY4" fmla="*/ 7256 h 9525"/>
                  <a:gd name="connsiteX5" fmla="*/ 9002 w 9525"/>
                  <a:gd name="connsiteY5" fmla="*/ 7256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9002" y="7256"/>
                    </a:moveTo>
                    <a:cubicBezTo>
                      <a:pt x="8240" y="6970"/>
                      <a:pt x="7383" y="7256"/>
                      <a:pt x="7192" y="7827"/>
                    </a:cubicBezTo>
                    <a:cubicBezTo>
                      <a:pt x="7002" y="8399"/>
                      <a:pt x="7383" y="9066"/>
                      <a:pt x="8145" y="9351"/>
                    </a:cubicBezTo>
                    <a:cubicBezTo>
                      <a:pt x="8907" y="9637"/>
                      <a:pt x="9669" y="9351"/>
                      <a:pt x="9955" y="8780"/>
                    </a:cubicBezTo>
                    <a:cubicBezTo>
                      <a:pt x="10145" y="8304"/>
                      <a:pt x="9764" y="7542"/>
                      <a:pt x="9002" y="7256"/>
                    </a:cubicBezTo>
                    <a:lnTo>
                      <a:pt x="9002" y="72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76" name="Oval 775">
              <a:extLst>
                <a:ext uri="{FF2B5EF4-FFF2-40B4-BE49-F238E27FC236}">
                  <a16:creationId xmlns:a16="http://schemas.microsoft.com/office/drawing/2014/main" id="{2133E2F3-7652-4DE8-A045-76AEEBD293E1}"/>
                </a:ext>
              </a:extLst>
            </p:cNvPr>
            <p:cNvSpPr/>
            <p:nvPr/>
          </p:nvSpPr>
          <p:spPr>
            <a:xfrm>
              <a:off x="9360451" y="2452760"/>
              <a:ext cx="1608732" cy="160873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04" name="Blue Mask">
            <a:extLst>
              <a:ext uri="{FF2B5EF4-FFF2-40B4-BE49-F238E27FC236}">
                <a16:creationId xmlns:a16="http://schemas.microsoft.com/office/drawing/2014/main" id="{C4B2C0D4-4DE1-4273-BEF1-ECCC36D94A8C}"/>
              </a:ext>
            </a:extLst>
          </p:cNvPr>
          <p:cNvSpPr/>
          <p:nvPr/>
        </p:nvSpPr>
        <p:spPr>
          <a:xfrm>
            <a:off x="1517793" y="2788770"/>
            <a:ext cx="2112412" cy="1183005"/>
          </a:xfrm>
          <a:prstGeom prst="rect">
            <a:avLst/>
          </a:prstGeom>
          <a:gradFill>
            <a:gsLst>
              <a:gs pos="0">
                <a:srgbClr val="61C7D3"/>
              </a:gs>
              <a:gs pos="98000">
                <a:srgbClr val="5AB5B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A7BD7D7-AFC6-4C02-AD9D-3ADD44B94282}"/>
              </a:ext>
            </a:extLst>
          </p:cNvPr>
          <p:cNvGrpSpPr/>
          <p:nvPr/>
        </p:nvGrpSpPr>
        <p:grpSpPr>
          <a:xfrm>
            <a:off x="5022733" y="2012319"/>
            <a:ext cx="2149176" cy="3362991"/>
            <a:chOff x="5237655" y="2348035"/>
            <a:chExt cx="1716690" cy="2686245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5014FAE-1D3F-41BF-9E56-0772E323C327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24562FA-1EE9-4226-85D3-9DCD4AD10099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60B55C0-915D-48AE-8F7D-5F843AD81F72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CE3037D-8D95-4075-BD33-E58E8D35E055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856545F-0718-45F1-9F71-E001411A8CA0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1D2EDE8-3FAC-4E3B-A36B-C4F37E86FF6B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05BDEBD-FA86-402D-AC99-B525EFFF6A5C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72D3A50-4378-4EC4-A663-60B7C554FC17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0B98FA4-1617-4C6D-ABB0-8D279866FF9F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931A6E4-D77C-4AE6-ACFC-E677E6F1F85D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3C8A646-7524-4AA0-8E38-3C5526B668E4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9534524-346C-4D20-9BCD-A77AF393B697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36E74BC-265E-43F5-9475-9DB994EDA219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D84B055-9FFF-4603-AA6A-07F61EADE662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DCA0F6-7EB0-4C46-9D33-1EB83A568C94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16E1305-6AE2-4C6F-B09E-E02094428B40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7BAE2B2-09A9-431C-8048-77496C75DA94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F8ECA36-D4B6-45E5-B431-13309C9F0921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A2CEE13-2ED3-4EFC-BB1F-1FACF72C2243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48B1F7A-7A61-4429-A54E-583F2598A48A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2B0C065-B9F4-4FAE-BD61-C30947529CB7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8072BD-44AC-431E-8574-5A4BF52BF6E2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E30C6C2-0B4D-45D4-8E48-78B3396BEDE0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D588D54-8A94-4695-9622-2ADE2E4C2CF0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6AA13C8-047F-4666-B24D-995F9E10C5B9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4201FF16-D3FA-4B53-9CAB-C6862AE6B78C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E2E42D8-D112-400E-BA0E-15B249E7359E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CDD997D-527B-45D6-B96D-D246385D63B8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DE3DBB4-F92E-466E-8AE1-DC8D5073838C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E5AC4F5-0AE9-466A-B5D6-906428AFF732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634E39B-20B2-438E-AF8C-56CCB30266DB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5" name="Group 1244">
            <a:extLst>
              <a:ext uri="{FF2B5EF4-FFF2-40B4-BE49-F238E27FC236}">
                <a16:creationId xmlns:a16="http://schemas.microsoft.com/office/drawing/2014/main" id="{6E94A2AE-9F1B-4BD7-A2BA-69E5827642BF}"/>
              </a:ext>
            </a:extLst>
          </p:cNvPr>
          <p:cNvGrpSpPr/>
          <p:nvPr/>
        </p:nvGrpSpPr>
        <p:grpSpPr>
          <a:xfrm>
            <a:off x="3574014" y="3034869"/>
            <a:ext cx="1432540" cy="2265626"/>
            <a:chOff x="13404425" y="3034869"/>
            <a:chExt cx="1432540" cy="2265626"/>
          </a:xfrm>
        </p:grpSpPr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2A13C3BD-FCC9-4B30-8256-5BDE745D7856}"/>
                </a:ext>
              </a:extLst>
            </p:cNvPr>
            <p:cNvSpPr/>
            <p:nvPr/>
          </p:nvSpPr>
          <p:spPr>
            <a:xfrm>
              <a:off x="14150439" y="5040033"/>
              <a:ext cx="358135" cy="260462"/>
            </a:xfrm>
            <a:custGeom>
              <a:avLst/>
              <a:gdLst>
                <a:gd name="connsiteX0" fmla="*/ 286803 w 358134"/>
                <a:gd name="connsiteY0" fmla="*/ 208761 h 260461"/>
                <a:gd name="connsiteX1" fmla="*/ 85271 w 358134"/>
                <a:gd name="connsiteY1" fmla="*/ 183366 h 260461"/>
                <a:gd name="connsiteX2" fmla="*/ 53365 w 358134"/>
                <a:gd name="connsiteY2" fmla="*/ 124762 h 260461"/>
                <a:gd name="connsiteX3" fmla="*/ 213874 w 358134"/>
                <a:gd name="connsiteY3" fmla="*/ 105227 h 260461"/>
                <a:gd name="connsiteX4" fmla="*/ 216153 w 358134"/>
                <a:gd name="connsiteY4" fmla="*/ 106204 h 260461"/>
                <a:gd name="connsiteX5" fmla="*/ 218432 w 358134"/>
                <a:gd name="connsiteY5" fmla="*/ 107181 h 260461"/>
                <a:gd name="connsiteX6" fmla="*/ 218432 w 358134"/>
                <a:gd name="connsiteY6" fmla="*/ 107181 h 260461"/>
                <a:gd name="connsiteX7" fmla="*/ 220386 w 358134"/>
                <a:gd name="connsiteY7" fmla="*/ 108157 h 260461"/>
                <a:gd name="connsiteX8" fmla="*/ 221037 w 358134"/>
                <a:gd name="connsiteY8" fmla="*/ 108483 h 260461"/>
                <a:gd name="connsiteX9" fmla="*/ 223642 w 358134"/>
                <a:gd name="connsiteY9" fmla="*/ 109785 h 260461"/>
                <a:gd name="connsiteX10" fmla="*/ 226897 w 358134"/>
                <a:gd name="connsiteY10" fmla="*/ 111088 h 260461"/>
                <a:gd name="connsiteX11" fmla="*/ 229502 w 358134"/>
                <a:gd name="connsiteY11" fmla="*/ 112390 h 260461"/>
                <a:gd name="connsiteX12" fmla="*/ 230153 w 358134"/>
                <a:gd name="connsiteY12" fmla="*/ 112716 h 260461"/>
                <a:gd name="connsiteX13" fmla="*/ 230153 w 358134"/>
                <a:gd name="connsiteY13" fmla="*/ 112716 h 260461"/>
                <a:gd name="connsiteX14" fmla="*/ 231455 w 358134"/>
                <a:gd name="connsiteY14" fmla="*/ 113367 h 260461"/>
                <a:gd name="connsiteX15" fmla="*/ 233083 w 358134"/>
                <a:gd name="connsiteY15" fmla="*/ 114018 h 260461"/>
                <a:gd name="connsiteX16" fmla="*/ 233734 w 358134"/>
                <a:gd name="connsiteY16" fmla="*/ 114343 h 260461"/>
                <a:gd name="connsiteX17" fmla="*/ 274757 w 358134"/>
                <a:gd name="connsiteY17" fmla="*/ 133878 h 260461"/>
                <a:gd name="connsiteX18" fmla="*/ 286803 w 358134"/>
                <a:gd name="connsiteY18" fmla="*/ 208761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8134" h="260461">
                  <a:moveTo>
                    <a:pt x="286803" y="208761"/>
                  </a:moveTo>
                  <a:cubicBezTo>
                    <a:pt x="184898" y="219179"/>
                    <a:pt x="163084" y="311318"/>
                    <a:pt x="85271" y="183366"/>
                  </a:cubicBezTo>
                  <a:cubicBezTo>
                    <a:pt x="75504" y="167413"/>
                    <a:pt x="65085" y="148203"/>
                    <a:pt x="53365" y="124762"/>
                  </a:cubicBezTo>
                  <a:cubicBezTo>
                    <a:pt x="-38774" y="-59841"/>
                    <a:pt x="109364" y="57693"/>
                    <a:pt x="213874" y="105227"/>
                  </a:cubicBezTo>
                  <a:cubicBezTo>
                    <a:pt x="214851" y="105553"/>
                    <a:pt x="215502" y="105878"/>
                    <a:pt x="216153" y="106204"/>
                  </a:cubicBezTo>
                  <a:cubicBezTo>
                    <a:pt x="216804" y="106529"/>
                    <a:pt x="217781" y="106855"/>
                    <a:pt x="218432" y="107181"/>
                  </a:cubicBezTo>
                  <a:lnTo>
                    <a:pt x="218432" y="107181"/>
                  </a:lnTo>
                  <a:cubicBezTo>
                    <a:pt x="219083" y="107506"/>
                    <a:pt x="219735" y="107832"/>
                    <a:pt x="220386" y="108157"/>
                  </a:cubicBezTo>
                  <a:cubicBezTo>
                    <a:pt x="220711" y="108157"/>
                    <a:pt x="220711" y="108157"/>
                    <a:pt x="221037" y="108483"/>
                  </a:cubicBezTo>
                  <a:cubicBezTo>
                    <a:pt x="222014" y="108808"/>
                    <a:pt x="222990" y="109460"/>
                    <a:pt x="223642" y="109785"/>
                  </a:cubicBezTo>
                  <a:cubicBezTo>
                    <a:pt x="225921" y="110762"/>
                    <a:pt x="226897" y="111088"/>
                    <a:pt x="226897" y="111088"/>
                  </a:cubicBezTo>
                  <a:cubicBezTo>
                    <a:pt x="226897" y="111088"/>
                    <a:pt x="227874" y="111413"/>
                    <a:pt x="229502" y="112390"/>
                  </a:cubicBezTo>
                  <a:cubicBezTo>
                    <a:pt x="229827" y="112390"/>
                    <a:pt x="229827" y="112390"/>
                    <a:pt x="230153" y="112716"/>
                  </a:cubicBezTo>
                  <a:lnTo>
                    <a:pt x="230153" y="112716"/>
                  </a:lnTo>
                  <a:cubicBezTo>
                    <a:pt x="230479" y="113041"/>
                    <a:pt x="231130" y="113041"/>
                    <a:pt x="231455" y="113367"/>
                  </a:cubicBezTo>
                  <a:cubicBezTo>
                    <a:pt x="232106" y="113692"/>
                    <a:pt x="232758" y="113692"/>
                    <a:pt x="233083" y="114018"/>
                  </a:cubicBezTo>
                  <a:cubicBezTo>
                    <a:pt x="233409" y="114018"/>
                    <a:pt x="233734" y="114343"/>
                    <a:pt x="233734" y="114343"/>
                  </a:cubicBezTo>
                  <a:cubicBezTo>
                    <a:pt x="242525" y="118250"/>
                    <a:pt x="258153" y="125087"/>
                    <a:pt x="274757" y="133878"/>
                  </a:cubicBezTo>
                  <a:cubicBezTo>
                    <a:pt x="324570" y="158947"/>
                    <a:pt x="381872" y="198993"/>
                    <a:pt x="286803" y="20876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C8843271-8EE1-465A-9CCE-544D0949EB24}"/>
                </a:ext>
              </a:extLst>
            </p:cNvPr>
            <p:cNvSpPr/>
            <p:nvPr/>
          </p:nvSpPr>
          <p:spPr>
            <a:xfrm>
              <a:off x="14144617" y="5036142"/>
              <a:ext cx="358135" cy="260462"/>
            </a:xfrm>
            <a:custGeom>
              <a:avLst/>
              <a:gdLst>
                <a:gd name="connsiteX0" fmla="*/ 343090 w 358134"/>
                <a:gd name="connsiteY0" fmla="*/ 181071 h 260461"/>
                <a:gd name="connsiteX1" fmla="*/ 322904 w 358134"/>
                <a:gd name="connsiteY1" fmla="*/ 161211 h 260461"/>
                <a:gd name="connsiteX2" fmla="*/ 301741 w 358134"/>
                <a:gd name="connsiteY2" fmla="*/ 147862 h 260461"/>
                <a:gd name="connsiteX3" fmla="*/ 281556 w 358134"/>
                <a:gd name="connsiteY3" fmla="*/ 137118 h 260461"/>
                <a:gd name="connsiteX4" fmla="*/ 265277 w 358134"/>
                <a:gd name="connsiteY4" fmla="*/ 129304 h 260461"/>
                <a:gd name="connsiteX5" fmla="*/ 240207 w 358134"/>
                <a:gd name="connsiteY5" fmla="*/ 117909 h 260461"/>
                <a:gd name="connsiteX6" fmla="*/ 239556 w 358134"/>
                <a:gd name="connsiteY6" fmla="*/ 117584 h 260461"/>
                <a:gd name="connsiteX7" fmla="*/ 236300 w 358134"/>
                <a:gd name="connsiteY7" fmla="*/ 116281 h 260461"/>
                <a:gd name="connsiteX8" fmla="*/ 235649 w 358134"/>
                <a:gd name="connsiteY8" fmla="*/ 115956 h 260461"/>
                <a:gd name="connsiteX9" fmla="*/ 236300 w 358134"/>
                <a:gd name="connsiteY9" fmla="*/ 116281 h 260461"/>
                <a:gd name="connsiteX10" fmla="*/ 237603 w 358134"/>
                <a:gd name="connsiteY10" fmla="*/ 116932 h 260461"/>
                <a:gd name="connsiteX11" fmla="*/ 264951 w 358134"/>
                <a:gd name="connsiteY11" fmla="*/ 129630 h 260461"/>
                <a:gd name="connsiteX12" fmla="*/ 280579 w 358134"/>
                <a:gd name="connsiteY12" fmla="*/ 137444 h 260461"/>
                <a:gd name="connsiteX13" fmla="*/ 300765 w 358134"/>
                <a:gd name="connsiteY13" fmla="*/ 149165 h 260461"/>
                <a:gd name="connsiteX14" fmla="*/ 321276 w 358134"/>
                <a:gd name="connsiteY14" fmla="*/ 163165 h 260461"/>
                <a:gd name="connsiteX15" fmla="*/ 339508 w 358134"/>
                <a:gd name="connsiteY15" fmla="*/ 182699 h 260461"/>
                <a:gd name="connsiteX16" fmla="*/ 339834 w 358134"/>
                <a:gd name="connsiteY16" fmla="*/ 194745 h 260461"/>
                <a:gd name="connsiteX17" fmla="*/ 328439 w 358134"/>
                <a:gd name="connsiteY17" fmla="*/ 202234 h 260461"/>
                <a:gd name="connsiteX18" fmla="*/ 297509 w 358134"/>
                <a:gd name="connsiteY18" fmla="*/ 208094 h 260461"/>
                <a:gd name="connsiteX19" fmla="*/ 280904 w 358134"/>
                <a:gd name="connsiteY19" fmla="*/ 209722 h 260461"/>
                <a:gd name="connsiteX20" fmla="*/ 263323 w 358134"/>
                <a:gd name="connsiteY20" fmla="*/ 212978 h 260461"/>
                <a:gd name="connsiteX21" fmla="*/ 228812 w 358134"/>
                <a:gd name="connsiteY21" fmla="*/ 224373 h 260461"/>
                <a:gd name="connsiteX22" fmla="*/ 195278 w 358134"/>
                <a:gd name="connsiteY22" fmla="*/ 239349 h 260461"/>
                <a:gd name="connsiteX23" fmla="*/ 162394 w 358134"/>
                <a:gd name="connsiteY23" fmla="*/ 246512 h 260461"/>
                <a:gd name="connsiteX24" fmla="*/ 133743 w 358134"/>
                <a:gd name="connsiteY24" fmla="*/ 230884 h 260461"/>
                <a:gd name="connsiteX25" fmla="*/ 110302 w 358134"/>
                <a:gd name="connsiteY25" fmla="*/ 202234 h 260461"/>
                <a:gd name="connsiteX26" fmla="*/ 99558 w 358134"/>
                <a:gd name="connsiteY26" fmla="*/ 185955 h 260461"/>
                <a:gd name="connsiteX27" fmla="*/ 71558 w 358134"/>
                <a:gd name="connsiteY27" fmla="*/ 137118 h 260461"/>
                <a:gd name="connsiteX28" fmla="*/ 54628 w 358134"/>
                <a:gd name="connsiteY28" fmla="*/ 103909 h 260461"/>
                <a:gd name="connsiteX29" fmla="*/ 40303 w 358134"/>
                <a:gd name="connsiteY29" fmla="*/ 70700 h 260461"/>
                <a:gd name="connsiteX30" fmla="*/ 35745 w 358134"/>
                <a:gd name="connsiteY30" fmla="*/ 54096 h 260461"/>
                <a:gd name="connsiteX31" fmla="*/ 35419 w 358134"/>
                <a:gd name="connsiteY31" fmla="*/ 39119 h 260461"/>
                <a:gd name="connsiteX32" fmla="*/ 59838 w 358134"/>
                <a:gd name="connsiteY32" fmla="*/ 33910 h 260461"/>
                <a:gd name="connsiteX33" fmla="*/ 116814 w 358134"/>
                <a:gd name="connsiteY33" fmla="*/ 57352 h 260461"/>
                <a:gd name="connsiteX34" fmla="*/ 163697 w 358134"/>
                <a:gd name="connsiteY34" fmla="*/ 81445 h 260461"/>
                <a:gd name="connsiteX35" fmla="*/ 199836 w 358134"/>
                <a:gd name="connsiteY35" fmla="*/ 100002 h 260461"/>
                <a:gd name="connsiteX36" fmla="*/ 219045 w 358134"/>
                <a:gd name="connsiteY36" fmla="*/ 109119 h 260461"/>
                <a:gd name="connsiteX37" fmla="*/ 221324 w 358134"/>
                <a:gd name="connsiteY37" fmla="*/ 110095 h 260461"/>
                <a:gd name="connsiteX38" fmla="*/ 225556 w 358134"/>
                <a:gd name="connsiteY38" fmla="*/ 112049 h 260461"/>
                <a:gd name="connsiteX39" fmla="*/ 223603 w 358134"/>
                <a:gd name="connsiteY39" fmla="*/ 111072 h 260461"/>
                <a:gd name="connsiteX40" fmla="*/ 223603 w 358134"/>
                <a:gd name="connsiteY40" fmla="*/ 111072 h 260461"/>
                <a:gd name="connsiteX41" fmla="*/ 200161 w 358134"/>
                <a:gd name="connsiteY41" fmla="*/ 99677 h 260461"/>
                <a:gd name="connsiteX42" fmla="*/ 118441 w 358134"/>
                <a:gd name="connsiteY42" fmla="*/ 54096 h 260461"/>
                <a:gd name="connsiteX43" fmla="*/ 61465 w 358134"/>
                <a:gd name="connsiteY43" fmla="*/ 27073 h 260461"/>
                <a:gd name="connsiteX44" fmla="*/ 43559 w 358134"/>
                <a:gd name="connsiteY44" fmla="*/ 24469 h 260461"/>
                <a:gd name="connsiteX45" fmla="*/ 33140 w 358134"/>
                <a:gd name="connsiteY45" fmla="*/ 27399 h 260461"/>
                <a:gd name="connsiteX46" fmla="*/ 26303 w 358134"/>
                <a:gd name="connsiteY46" fmla="*/ 36189 h 260461"/>
                <a:gd name="connsiteX47" fmla="*/ 25001 w 358134"/>
                <a:gd name="connsiteY47" fmla="*/ 56049 h 260461"/>
                <a:gd name="connsiteX48" fmla="*/ 28908 w 358134"/>
                <a:gd name="connsiteY48" fmla="*/ 74607 h 260461"/>
                <a:gd name="connsiteX49" fmla="*/ 57884 w 358134"/>
                <a:gd name="connsiteY49" fmla="*/ 144607 h 260461"/>
                <a:gd name="connsiteX50" fmla="*/ 81651 w 358134"/>
                <a:gd name="connsiteY50" fmla="*/ 188560 h 260461"/>
                <a:gd name="connsiteX51" fmla="*/ 96628 w 358134"/>
                <a:gd name="connsiteY51" fmla="*/ 212327 h 260461"/>
                <a:gd name="connsiteX52" fmla="*/ 122348 w 358134"/>
                <a:gd name="connsiteY52" fmla="*/ 243256 h 260461"/>
                <a:gd name="connsiteX53" fmla="*/ 139278 w 358134"/>
                <a:gd name="connsiteY53" fmla="*/ 255954 h 260461"/>
                <a:gd name="connsiteX54" fmla="*/ 160441 w 358134"/>
                <a:gd name="connsiteY54" fmla="*/ 262465 h 260461"/>
                <a:gd name="connsiteX55" fmla="*/ 200487 w 358134"/>
                <a:gd name="connsiteY55" fmla="*/ 252698 h 260461"/>
                <a:gd name="connsiteX56" fmla="*/ 233370 w 358134"/>
                <a:gd name="connsiteY56" fmla="*/ 235768 h 260461"/>
                <a:gd name="connsiteX57" fmla="*/ 265602 w 358134"/>
                <a:gd name="connsiteY57" fmla="*/ 222745 h 260461"/>
                <a:gd name="connsiteX58" fmla="*/ 281881 w 358134"/>
                <a:gd name="connsiteY58" fmla="*/ 218838 h 260461"/>
                <a:gd name="connsiteX59" fmla="*/ 298486 w 358134"/>
                <a:gd name="connsiteY59" fmla="*/ 216234 h 260461"/>
                <a:gd name="connsiteX60" fmla="*/ 330392 w 358134"/>
                <a:gd name="connsiteY60" fmla="*/ 208094 h 260461"/>
                <a:gd name="connsiteX61" fmla="*/ 343415 w 358134"/>
                <a:gd name="connsiteY61" fmla="*/ 197676 h 260461"/>
                <a:gd name="connsiteX62" fmla="*/ 343090 w 358134"/>
                <a:gd name="connsiteY62" fmla="*/ 181071 h 260461"/>
                <a:gd name="connsiteX63" fmla="*/ 226859 w 358134"/>
                <a:gd name="connsiteY63" fmla="*/ 112049 h 260461"/>
                <a:gd name="connsiteX64" fmla="*/ 226207 w 358134"/>
                <a:gd name="connsiteY64" fmla="*/ 111723 h 260461"/>
                <a:gd name="connsiteX65" fmla="*/ 227835 w 358134"/>
                <a:gd name="connsiteY65" fmla="*/ 112374 h 260461"/>
                <a:gd name="connsiteX66" fmla="*/ 226859 w 358134"/>
                <a:gd name="connsiteY66" fmla="*/ 112049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8134" h="260461">
                  <a:moveTo>
                    <a:pt x="343090" y="181071"/>
                  </a:moveTo>
                  <a:cubicBezTo>
                    <a:pt x="337555" y="172281"/>
                    <a:pt x="330067" y="166746"/>
                    <a:pt x="322904" y="161211"/>
                  </a:cubicBezTo>
                  <a:cubicBezTo>
                    <a:pt x="315741" y="156002"/>
                    <a:pt x="308578" y="151769"/>
                    <a:pt x="301741" y="147862"/>
                  </a:cubicBezTo>
                  <a:cubicBezTo>
                    <a:pt x="294579" y="143955"/>
                    <a:pt x="287742" y="140374"/>
                    <a:pt x="281556" y="137118"/>
                  </a:cubicBezTo>
                  <a:cubicBezTo>
                    <a:pt x="275695" y="134188"/>
                    <a:pt x="270160" y="131583"/>
                    <a:pt x="265277" y="129304"/>
                  </a:cubicBezTo>
                  <a:cubicBezTo>
                    <a:pt x="254207" y="124095"/>
                    <a:pt x="245742" y="120188"/>
                    <a:pt x="240207" y="117909"/>
                  </a:cubicBezTo>
                  <a:cubicBezTo>
                    <a:pt x="239882" y="117584"/>
                    <a:pt x="239556" y="117584"/>
                    <a:pt x="239556" y="117584"/>
                  </a:cubicBezTo>
                  <a:cubicBezTo>
                    <a:pt x="238254" y="116932"/>
                    <a:pt x="237277" y="116607"/>
                    <a:pt x="236300" y="116281"/>
                  </a:cubicBezTo>
                  <a:cubicBezTo>
                    <a:pt x="235975" y="115956"/>
                    <a:pt x="235649" y="115956"/>
                    <a:pt x="235649" y="115956"/>
                  </a:cubicBezTo>
                  <a:cubicBezTo>
                    <a:pt x="235975" y="115956"/>
                    <a:pt x="235975" y="115956"/>
                    <a:pt x="236300" y="116281"/>
                  </a:cubicBezTo>
                  <a:cubicBezTo>
                    <a:pt x="236626" y="116607"/>
                    <a:pt x="237277" y="116607"/>
                    <a:pt x="237603" y="116932"/>
                  </a:cubicBezTo>
                  <a:cubicBezTo>
                    <a:pt x="242812" y="119211"/>
                    <a:pt x="252254" y="123444"/>
                    <a:pt x="264951" y="129630"/>
                  </a:cubicBezTo>
                  <a:cubicBezTo>
                    <a:pt x="269835" y="131909"/>
                    <a:pt x="275044" y="134514"/>
                    <a:pt x="280579" y="137444"/>
                  </a:cubicBezTo>
                  <a:cubicBezTo>
                    <a:pt x="286765" y="140700"/>
                    <a:pt x="293602" y="144607"/>
                    <a:pt x="300765" y="149165"/>
                  </a:cubicBezTo>
                  <a:cubicBezTo>
                    <a:pt x="307602" y="153397"/>
                    <a:pt x="314439" y="157955"/>
                    <a:pt x="321276" y="163165"/>
                  </a:cubicBezTo>
                  <a:cubicBezTo>
                    <a:pt x="328113" y="168374"/>
                    <a:pt x="335276" y="174560"/>
                    <a:pt x="339508" y="182699"/>
                  </a:cubicBezTo>
                  <a:cubicBezTo>
                    <a:pt x="341462" y="186606"/>
                    <a:pt x="342113" y="191164"/>
                    <a:pt x="339834" y="194745"/>
                  </a:cubicBezTo>
                  <a:cubicBezTo>
                    <a:pt x="337555" y="198327"/>
                    <a:pt x="332997" y="200606"/>
                    <a:pt x="328439" y="202234"/>
                  </a:cubicBezTo>
                  <a:cubicBezTo>
                    <a:pt x="318997" y="205489"/>
                    <a:pt x="308578" y="207443"/>
                    <a:pt x="297509" y="208094"/>
                  </a:cubicBezTo>
                  <a:cubicBezTo>
                    <a:pt x="291974" y="208745"/>
                    <a:pt x="286439" y="209396"/>
                    <a:pt x="280904" y="209722"/>
                  </a:cubicBezTo>
                  <a:cubicBezTo>
                    <a:pt x="275044" y="210699"/>
                    <a:pt x="269184" y="211675"/>
                    <a:pt x="263323" y="212978"/>
                  </a:cubicBezTo>
                  <a:cubicBezTo>
                    <a:pt x="251602" y="215582"/>
                    <a:pt x="240207" y="219815"/>
                    <a:pt x="228812" y="224373"/>
                  </a:cubicBezTo>
                  <a:cubicBezTo>
                    <a:pt x="217417" y="228931"/>
                    <a:pt x="206347" y="234466"/>
                    <a:pt x="195278" y="239349"/>
                  </a:cubicBezTo>
                  <a:cubicBezTo>
                    <a:pt x="184208" y="244233"/>
                    <a:pt x="173138" y="247815"/>
                    <a:pt x="162394" y="246512"/>
                  </a:cubicBezTo>
                  <a:cubicBezTo>
                    <a:pt x="151976" y="245210"/>
                    <a:pt x="142534" y="239024"/>
                    <a:pt x="133743" y="230884"/>
                  </a:cubicBezTo>
                  <a:cubicBezTo>
                    <a:pt x="125278" y="222745"/>
                    <a:pt x="117465" y="212652"/>
                    <a:pt x="110302" y="202234"/>
                  </a:cubicBezTo>
                  <a:cubicBezTo>
                    <a:pt x="106721" y="197024"/>
                    <a:pt x="103139" y="191490"/>
                    <a:pt x="99558" y="185955"/>
                  </a:cubicBezTo>
                  <a:cubicBezTo>
                    <a:pt x="89465" y="170002"/>
                    <a:pt x="80674" y="153397"/>
                    <a:pt x="71558" y="137118"/>
                  </a:cubicBezTo>
                  <a:cubicBezTo>
                    <a:pt x="65698" y="126048"/>
                    <a:pt x="59838" y="114979"/>
                    <a:pt x="54628" y="103909"/>
                  </a:cubicBezTo>
                  <a:cubicBezTo>
                    <a:pt x="49093" y="92840"/>
                    <a:pt x="44210" y="81770"/>
                    <a:pt x="40303" y="70700"/>
                  </a:cubicBezTo>
                  <a:cubicBezTo>
                    <a:pt x="38349" y="65166"/>
                    <a:pt x="36721" y="59631"/>
                    <a:pt x="35745" y="54096"/>
                  </a:cubicBezTo>
                  <a:cubicBezTo>
                    <a:pt x="34768" y="48561"/>
                    <a:pt x="34117" y="43026"/>
                    <a:pt x="35419" y="39119"/>
                  </a:cubicBezTo>
                  <a:cubicBezTo>
                    <a:pt x="37047" y="30654"/>
                    <a:pt x="49745" y="31306"/>
                    <a:pt x="59838" y="33910"/>
                  </a:cubicBezTo>
                  <a:cubicBezTo>
                    <a:pt x="80674" y="39445"/>
                    <a:pt x="99558" y="48887"/>
                    <a:pt x="116814" y="57352"/>
                  </a:cubicBezTo>
                  <a:cubicBezTo>
                    <a:pt x="134069" y="65817"/>
                    <a:pt x="149697" y="74282"/>
                    <a:pt x="163697" y="81445"/>
                  </a:cubicBezTo>
                  <a:cubicBezTo>
                    <a:pt x="177696" y="88607"/>
                    <a:pt x="189743" y="95119"/>
                    <a:pt x="199836" y="100002"/>
                  </a:cubicBezTo>
                  <a:cubicBezTo>
                    <a:pt x="207324" y="103584"/>
                    <a:pt x="213836" y="106840"/>
                    <a:pt x="219045" y="109119"/>
                  </a:cubicBezTo>
                  <a:cubicBezTo>
                    <a:pt x="220021" y="109444"/>
                    <a:pt x="220673" y="109770"/>
                    <a:pt x="221324" y="110095"/>
                  </a:cubicBezTo>
                  <a:cubicBezTo>
                    <a:pt x="222952" y="110747"/>
                    <a:pt x="224254" y="111398"/>
                    <a:pt x="225556" y="112049"/>
                  </a:cubicBezTo>
                  <a:cubicBezTo>
                    <a:pt x="224905" y="111723"/>
                    <a:pt x="224254" y="111398"/>
                    <a:pt x="223603" y="111072"/>
                  </a:cubicBezTo>
                  <a:lnTo>
                    <a:pt x="223603" y="111072"/>
                  </a:lnTo>
                  <a:cubicBezTo>
                    <a:pt x="218068" y="108468"/>
                    <a:pt x="209928" y="104886"/>
                    <a:pt x="200161" y="99677"/>
                  </a:cubicBezTo>
                  <a:cubicBezTo>
                    <a:pt x="179975" y="89584"/>
                    <a:pt x="152301" y="73305"/>
                    <a:pt x="118441" y="54096"/>
                  </a:cubicBezTo>
                  <a:cubicBezTo>
                    <a:pt x="101511" y="44654"/>
                    <a:pt x="83279" y="33910"/>
                    <a:pt x="61465" y="27073"/>
                  </a:cubicBezTo>
                  <a:cubicBezTo>
                    <a:pt x="55930" y="25445"/>
                    <a:pt x="50070" y="24143"/>
                    <a:pt x="43559" y="24469"/>
                  </a:cubicBezTo>
                  <a:cubicBezTo>
                    <a:pt x="40303" y="24794"/>
                    <a:pt x="36721" y="25445"/>
                    <a:pt x="33140" y="27399"/>
                  </a:cubicBezTo>
                  <a:cubicBezTo>
                    <a:pt x="29884" y="29352"/>
                    <a:pt x="27280" y="32933"/>
                    <a:pt x="26303" y="36189"/>
                  </a:cubicBezTo>
                  <a:cubicBezTo>
                    <a:pt x="23698" y="43026"/>
                    <a:pt x="24350" y="49538"/>
                    <a:pt x="25001" y="56049"/>
                  </a:cubicBezTo>
                  <a:cubicBezTo>
                    <a:pt x="25652" y="62235"/>
                    <a:pt x="27280" y="68421"/>
                    <a:pt x="28908" y="74607"/>
                  </a:cubicBezTo>
                  <a:cubicBezTo>
                    <a:pt x="35745" y="98700"/>
                    <a:pt x="46489" y="121490"/>
                    <a:pt x="57884" y="144607"/>
                  </a:cubicBezTo>
                  <a:cubicBezTo>
                    <a:pt x="65047" y="159583"/>
                    <a:pt x="72861" y="174234"/>
                    <a:pt x="81651" y="188560"/>
                  </a:cubicBezTo>
                  <a:cubicBezTo>
                    <a:pt x="86535" y="196373"/>
                    <a:pt x="91418" y="204513"/>
                    <a:pt x="96628" y="212327"/>
                  </a:cubicBezTo>
                  <a:cubicBezTo>
                    <a:pt x="104116" y="223071"/>
                    <a:pt x="112581" y="233815"/>
                    <a:pt x="122348" y="243256"/>
                  </a:cubicBezTo>
                  <a:cubicBezTo>
                    <a:pt x="127557" y="248140"/>
                    <a:pt x="133092" y="252373"/>
                    <a:pt x="139278" y="255954"/>
                  </a:cubicBezTo>
                  <a:cubicBezTo>
                    <a:pt x="145790" y="259535"/>
                    <a:pt x="152952" y="261814"/>
                    <a:pt x="160441" y="262465"/>
                  </a:cubicBezTo>
                  <a:cubicBezTo>
                    <a:pt x="175743" y="263768"/>
                    <a:pt x="189092" y="258233"/>
                    <a:pt x="200487" y="252698"/>
                  </a:cubicBezTo>
                  <a:cubicBezTo>
                    <a:pt x="211882" y="247163"/>
                    <a:pt x="222626" y="240977"/>
                    <a:pt x="233370" y="235768"/>
                  </a:cubicBezTo>
                  <a:cubicBezTo>
                    <a:pt x="244114" y="230559"/>
                    <a:pt x="254858" y="226001"/>
                    <a:pt x="265602" y="222745"/>
                  </a:cubicBezTo>
                  <a:cubicBezTo>
                    <a:pt x="271137" y="221117"/>
                    <a:pt x="276346" y="219815"/>
                    <a:pt x="281881" y="218838"/>
                  </a:cubicBezTo>
                  <a:cubicBezTo>
                    <a:pt x="287416" y="217862"/>
                    <a:pt x="292951" y="216885"/>
                    <a:pt x="298486" y="216234"/>
                  </a:cubicBezTo>
                  <a:cubicBezTo>
                    <a:pt x="309555" y="214606"/>
                    <a:pt x="320299" y="212327"/>
                    <a:pt x="330392" y="208094"/>
                  </a:cubicBezTo>
                  <a:cubicBezTo>
                    <a:pt x="335276" y="205815"/>
                    <a:pt x="340485" y="202885"/>
                    <a:pt x="343415" y="197676"/>
                  </a:cubicBezTo>
                  <a:cubicBezTo>
                    <a:pt x="346997" y="191815"/>
                    <a:pt x="345694" y="185304"/>
                    <a:pt x="343090" y="181071"/>
                  </a:cubicBezTo>
                  <a:close/>
                  <a:moveTo>
                    <a:pt x="226859" y="112049"/>
                  </a:moveTo>
                  <a:cubicBezTo>
                    <a:pt x="226533" y="112049"/>
                    <a:pt x="226533" y="111723"/>
                    <a:pt x="226207" y="111723"/>
                  </a:cubicBezTo>
                  <a:cubicBezTo>
                    <a:pt x="226859" y="112049"/>
                    <a:pt x="227510" y="112374"/>
                    <a:pt x="227835" y="112374"/>
                  </a:cubicBezTo>
                  <a:cubicBezTo>
                    <a:pt x="227835" y="112374"/>
                    <a:pt x="227510" y="112374"/>
                    <a:pt x="226859" y="11204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7710E387-200A-4E6B-B5C0-E0092ADB5568}"/>
                </a:ext>
              </a:extLst>
            </p:cNvPr>
            <p:cNvSpPr/>
            <p:nvPr/>
          </p:nvSpPr>
          <p:spPr>
            <a:xfrm>
              <a:off x="14217200" y="5096332"/>
              <a:ext cx="227904" cy="162789"/>
            </a:xfrm>
            <a:custGeom>
              <a:avLst/>
              <a:gdLst>
                <a:gd name="connsiteX0" fmla="*/ 140928 w 227904"/>
                <a:gd name="connsiteY0" fmla="*/ 74323 h 162788"/>
                <a:gd name="connsiteX1" fmla="*/ 175113 w 227904"/>
                <a:gd name="connsiteY1" fmla="*/ 130648 h 162788"/>
                <a:gd name="connsiteX2" fmla="*/ 40975 w 227904"/>
                <a:gd name="connsiteY2" fmla="*/ 82137 h 162788"/>
                <a:gd name="connsiteX3" fmla="*/ 140928 w 227904"/>
                <a:gd name="connsiteY3" fmla="*/ 7432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904" h="162788">
                  <a:moveTo>
                    <a:pt x="140928" y="74323"/>
                  </a:moveTo>
                  <a:cubicBezTo>
                    <a:pt x="140928" y="74323"/>
                    <a:pt x="257484" y="122183"/>
                    <a:pt x="175113" y="130648"/>
                  </a:cubicBezTo>
                  <a:cubicBezTo>
                    <a:pt x="109347" y="137485"/>
                    <a:pt x="101533" y="203577"/>
                    <a:pt x="40975" y="82137"/>
                  </a:cubicBezTo>
                  <a:cubicBezTo>
                    <a:pt x="-14047" y="-28559"/>
                    <a:pt x="80696" y="49579"/>
                    <a:pt x="140928" y="743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AB51EA0E-7637-4C99-A983-A3F4D75F0CE5}"/>
                </a:ext>
              </a:extLst>
            </p:cNvPr>
            <p:cNvSpPr/>
            <p:nvPr/>
          </p:nvSpPr>
          <p:spPr>
            <a:xfrm>
              <a:off x="13694516" y="5039893"/>
              <a:ext cx="358135" cy="260462"/>
            </a:xfrm>
            <a:custGeom>
              <a:avLst/>
              <a:gdLst>
                <a:gd name="connsiteX0" fmla="*/ 309058 w 358134"/>
                <a:gd name="connsiteY0" fmla="*/ 124902 h 260461"/>
                <a:gd name="connsiteX1" fmla="*/ 281058 w 358134"/>
                <a:gd name="connsiteY1" fmla="*/ 176995 h 260461"/>
                <a:gd name="connsiteX2" fmla="*/ 75619 w 358134"/>
                <a:gd name="connsiteY2" fmla="*/ 208901 h 260461"/>
                <a:gd name="connsiteX3" fmla="*/ 111433 w 358134"/>
                <a:gd name="connsiteY3" fmla="*/ 121321 h 260461"/>
                <a:gd name="connsiteX4" fmla="*/ 127711 w 358134"/>
                <a:gd name="connsiteY4" fmla="*/ 113833 h 260461"/>
                <a:gd name="connsiteX5" fmla="*/ 128363 w 358134"/>
                <a:gd name="connsiteY5" fmla="*/ 113507 h 260461"/>
                <a:gd name="connsiteX6" fmla="*/ 129991 w 358134"/>
                <a:gd name="connsiteY6" fmla="*/ 112856 h 260461"/>
                <a:gd name="connsiteX7" fmla="*/ 131293 w 358134"/>
                <a:gd name="connsiteY7" fmla="*/ 112205 h 260461"/>
                <a:gd name="connsiteX8" fmla="*/ 131293 w 358134"/>
                <a:gd name="connsiteY8" fmla="*/ 112205 h 260461"/>
                <a:gd name="connsiteX9" fmla="*/ 131944 w 358134"/>
                <a:gd name="connsiteY9" fmla="*/ 111879 h 260461"/>
                <a:gd name="connsiteX10" fmla="*/ 134549 w 358134"/>
                <a:gd name="connsiteY10" fmla="*/ 110577 h 260461"/>
                <a:gd name="connsiteX11" fmla="*/ 137804 w 358134"/>
                <a:gd name="connsiteY11" fmla="*/ 109275 h 260461"/>
                <a:gd name="connsiteX12" fmla="*/ 140409 w 358134"/>
                <a:gd name="connsiteY12" fmla="*/ 107973 h 260461"/>
                <a:gd name="connsiteX13" fmla="*/ 141060 w 358134"/>
                <a:gd name="connsiteY13" fmla="*/ 107647 h 260461"/>
                <a:gd name="connsiteX14" fmla="*/ 143014 w 358134"/>
                <a:gd name="connsiteY14" fmla="*/ 106670 h 260461"/>
                <a:gd name="connsiteX15" fmla="*/ 145293 w 358134"/>
                <a:gd name="connsiteY15" fmla="*/ 105694 h 260461"/>
                <a:gd name="connsiteX16" fmla="*/ 147572 w 358134"/>
                <a:gd name="connsiteY16" fmla="*/ 104717 h 260461"/>
                <a:gd name="connsiteX17" fmla="*/ 309058 w 358134"/>
                <a:gd name="connsiteY17" fmla="*/ 124902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8134" h="260461">
                  <a:moveTo>
                    <a:pt x="309058" y="124902"/>
                  </a:moveTo>
                  <a:cubicBezTo>
                    <a:pt x="298965" y="145088"/>
                    <a:pt x="289523" y="162344"/>
                    <a:pt x="281058" y="176995"/>
                  </a:cubicBezTo>
                  <a:cubicBezTo>
                    <a:pt x="200315" y="314714"/>
                    <a:pt x="179153" y="219646"/>
                    <a:pt x="75619" y="208901"/>
                  </a:cubicBezTo>
                  <a:cubicBezTo>
                    <a:pt x="-36054" y="197506"/>
                    <a:pt x="62596" y="144437"/>
                    <a:pt x="111433" y="121321"/>
                  </a:cubicBezTo>
                  <a:cubicBezTo>
                    <a:pt x="117944" y="118391"/>
                    <a:pt x="123805" y="115786"/>
                    <a:pt x="127711" y="113833"/>
                  </a:cubicBezTo>
                  <a:cubicBezTo>
                    <a:pt x="128037" y="113507"/>
                    <a:pt x="128363" y="113507"/>
                    <a:pt x="128363" y="113507"/>
                  </a:cubicBezTo>
                  <a:cubicBezTo>
                    <a:pt x="129014" y="113182"/>
                    <a:pt x="129665" y="112856"/>
                    <a:pt x="129991" y="112856"/>
                  </a:cubicBezTo>
                  <a:cubicBezTo>
                    <a:pt x="130642" y="112531"/>
                    <a:pt x="130967" y="112531"/>
                    <a:pt x="131293" y="112205"/>
                  </a:cubicBezTo>
                  <a:lnTo>
                    <a:pt x="131293" y="112205"/>
                  </a:lnTo>
                  <a:cubicBezTo>
                    <a:pt x="131618" y="111879"/>
                    <a:pt x="131944" y="111879"/>
                    <a:pt x="131944" y="111879"/>
                  </a:cubicBezTo>
                  <a:cubicBezTo>
                    <a:pt x="133897" y="110903"/>
                    <a:pt x="134549" y="110577"/>
                    <a:pt x="134549" y="110577"/>
                  </a:cubicBezTo>
                  <a:cubicBezTo>
                    <a:pt x="134549" y="110577"/>
                    <a:pt x="135851" y="109926"/>
                    <a:pt x="137804" y="109275"/>
                  </a:cubicBezTo>
                  <a:cubicBezTo>
                    <a:pt x="138781" y="108949"/>
                    <a:pt x="139432" y="108624"/>
                    <a:pt x="140409" y="107973"/>
                  </a:cubicBezTo>
                  <a:cubicBezTo>
                    <a:pt x="140735" y="107973"/>
                    <a:pt x="140735" y="107647"/>
                    <a:pt x="141060" y="107647"/>
                  </a:cubicBezTo>
                  <a:cubicBezTo>
                    <a:pt x="141711" y="107321"/>
                    <a:pt x="142362" y="106996"/>
                    <a:pt x="143014" y="106670"/>
                  </a:cubicBezTo>
                  <a:cubicBezTo>
                    <a:pt x="143665" y="106345"/>
                    <a:pt x="144642" y="106019"/>
                    <a:pt x="145293" y="105694"/>
                  </a:cubicBezTo>
                  <a:cubicBezTo>
                    <a:pt x="145944" y="105368"/>
                    <a:pt x="146921" y="105042"/>
                    <a:pt x="147572" y="104717"/>
                  </a:cubicBezTo>
                  <a:cubicBezTo>
                    <a:pt x="253059" y="57508"/>
                    <a:pt x="401196" y="-59700"/>
                    <a:pt x="309058" y="12490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B06F78DE-9D39-4AE3-B7FC-2F306DDB58A9}"/>
                </a:ext>
              </a:extLst>
            </p:cNvPr>
            <p:cNvSpPr/>
            <p:nvPr/>
          </p:nvSpPr>
          <p:spPr>
            <a:xfrm>
              <a:off x="13692788" y="5036142"/>
              <a:ext cx="358135" cy="260462"/>
            </a:xfrm>
            <a:custGeom>
              <a:avLst/>
              <a:gdLst>
                <a:gd name="connsiteX0" fmla="*/ 343018 w 358134"/>
                <a:gd name="connsiteY0" fmla="*/ 36189 h 260461"/>
                <a:gd name="connsiteX1" fmla="*/ 335855 w 358134"/>
                <a:gd name="connsiteY1" fmla="*/ 27399 h 260461"/>
                <a:gd name="connsiteX2" fmla="*/ 325762 w 358134"/>
                <a:gd name="connsiteY2" fmla="*/ 24469 h 260461"/>
                <a:gd name="connsiteX3" fmla="*/ 307856 w 358134"/>
                <a:gd name="connsiteY3" fmla="*/ 27073 h 260461"/>
                <a:gd name="connsiteX4" fmla="*/ 250880 w 358134"/>
                <a:gd name="connsiteY4" fmla="*/ 54096 h 260461"/>
                <a:gd name="connsiteX5" fmla="*/ 169485 w 358134"/>
                <a:gd name="connsiteY5" fmla="*/ 99677 h 260461"/>
                <a:gd name="connsiteX6" fmla="*/ 146044 w 358134"/>
                <a:gd name="connsiteY6" fmla="*/ 111072 h 260461"/>
                <a:gd name="connsiteX7" fmla="*/ 144090 w 358134"/>
                <a:gd name="connsiteY7" fmla="*/ 112049 h 260461"/>
                <a:gd name="connsiteX8" fmla="*/ 148323 w 358134"/>
                <a:gd name="connsiteY8" fmla="*/ 110095 h 260461"/>
                <a:gd name="connsiteX9" fmla="*/ 150602 w 358134"/>
                <a:gd name="connsiteY9" fmla="*/ 109119 h 260461"/>
                <a:gd name="connsiteX10" fmla="*/ 169811 w 358134"/>
                <a:gd name="connsiteY10" fmla="*/ 100002 h 260461"/>
                <a:gd name="connsiteX11" fmla="*/ 205950 w 358134"/>
                <a:gd name="connsiteY11" fmla="*/ 81445 h 260461"/>
                <a:gd name="connsiteX12" fmla="*/ 252833 w 358134"/>
                <a:gd name="connsiteY12" fmla="*/ 57352 h 260461"/>
                <a:gd name="connsiteX13" fmla="*/ 309809 w 358134"/>
                <a:gd name="connsiteY13" fmla="*/ 33910 h 260461"/>
                <a:gd name="connsiteX14" fmla="*/ 334227 w 358134"/>
                <a:gd name="connsiteY14" fmla="*/ 39119 h 260461"/>
                <a:gd name="connsiteX15" fmla="*/ 333902 w 358134"/>
                <a:gd name="connsiteY15" fmla="*/ 54096 h 260461"/>
                <a:gd name="connsiteX16" fmla="*/ 329344 w 358134"/>
                <a:gd name="connsiteY16" fmla="*/ 70700 h 260461"/>
                <a:gd name="connsiteX17" fmla="*/ 315018 w 358134"/>
                <a:gd name="connsiteY17" fmla="*/ 103909 h 260461"/>
                <a:gd name="connsiteX18" fmla="*/ 298088 w 358134"/>
                <a:gd name="connsiteY18" fmla="*/ 137118 h 260461"/>
                <a:gd name="connsiteX19" fmla="*/ 274647 w 358134"/>
                <a:gd name="connsiteY19" fmla="*/ 179118 h 260461"/>
                <a:gd name="connsiteX20" fmla="*/ 259670 w 358134"/>
                <a:gd name="connsiteY20" fmla="*/ 202559 h 260461"/>
                <a:gd name="connsiteX21" fmla="*/ 236229 w 358134"/>
                <a:gd name="connsiteY21" fmla="*/ 231210 h 260461"/>
                <a:gd name="connsiteX22" fmla="*/ 207578 w 358134"/>
                <a:gd name="connsiteY22" fmla="*/ 246838 h 260461"/>
                <a:gd name="connsiteX23" fmla="*/ 174694 w 358134"/>
                <a:gd name="connsiteY23" fmla="*/ 239675 h 260461"/>
                <a:gd name="connsiteX24" fmla="*/ 141160 w 358134"/>
                <a:gd name="connsiteY24" fmla="*/ 224699 h 260461"/>
                <a:gd name="connsiteX25" fmla="*/ 106649 w 358134"/>
                <a:gd name="connsiteY25" fmla="*/ 213303 h 260461"/>
                <a:gd name="connsiteX26" fmla="*/ 89068 w 358134"/>
                <a:gd name="connsiteY26" fmla="*/ 210047 h 260461"/>
                <a:gd name="connsiteX27" fmla="*/ 72138 w 358134"/>
                <a:gd name="connsiteY27" fmla="*/ 208420 h 260461"/>
                <a:gd name="connsiteX28" fmla="*/ 41533 w 358134"/>
                <a:gd name="connsiteY28" fmla="*/ 202559 h 260461"/>
                <a:gd name="connsiteX29" fmla="*/ 30138 w 358134"/>
                <a:gd name="connsiteY29" fmla="*/ 195071 h 260461"/>
                <a:gd name="connsiteX30" fmla="*/ 30464 w 358134"/>
                <a:gd name="connsiteY30" fmla="*/ 183025 h 260461"/>
                <a:gd name="connsiteX31" fmla="*/ 48696 w 358134"/>
                <a:gd name="connsiteY31" fmla="*/ 163490 h 260461"/>
                <a:gd name="connsiteX32" fmla="*/ 69207 w 358134"/>
                <a:gd name="connsiteY32" fmla="*/ 149490 h 260461"/>
                <a:gd name="connsiteX33" fmla="*/ 105021 w 358134"/>
                <a:gd name="connsiteY33" fmla="*/ 129955 h 260461"/>
                <a:gd name="connsiteX34" fmla="*/ 113812 w 358134"/>
                <a:gd name="connsiteY34" fmla="*/ 125723 h 260461"/>
                <a:gd name="connsiteX35" fmla="*/ 132369 w 358134"/>
                <a:gd name="connsiteY35" fmla="*/ 117258 h 260461"/>
                <a:gd name="connsiteX36" fmla="*/ 133672 w 358134"/>
                <a:gd name="connsiteY36" fmla="*/ 116607 h 260461"/>
                <a:gd name="connsiteX37" fmla="*/ 134323 w 358134"/>
                <a:gd name="connsiteY37" fmla="*/ 116281 h 260461"/>
                <a:gd name="connsiteX38" fmla="*/ 133672 w 358134"/>
                <a:gd name="connsiteY38" fmla="*/ 116607 h 260461"/>
                <a:gd name="connsiteX39" fmla="*/ 130416 w 358134"/>
                <a:gd name="connsiteY39" fmla="*/ 117909 h 260461"/>
                <a:gd name="connsiteX40" fmla="*/ 129765 w 358134"/>
                <a:gd name="connsiteY40" fmla="*/ 118235 h 260461"/>
                <a:gd name="connsiteX41" fmla="*/ 113160 w 358134"/>
                <a:gd name="connsiteY41" fmla="*/ 125723 h 260461"/>
                <a:gd name="connsiteX42" fmla="*/ 104695 w 358134"/>
                <a:gd name="connsiteY42" fmla="*/ 129630 h 260461"/>
                <a:gd name="connsiteX43" fmla="*/ 68556 w 358134"/>
                <a:gd name="connsiteY43" fmla="*/ 148513 h 260461"/>
                <a:gd name="connsiteX44" fmla="*/ 47394 w 358134"/>
                <a:gd name="connsiteY44" fmla="*/ 161862 h 260461"/>
                <a:gd name="connsiteX45" fmla="*/ 27208 w 358134"/>
                <a:gd name="connsiteY45" fmla="*/ 181722 h 260461"/>
                <a:gd name="connsiteX46" fmla="*/ 26231 w 358134"/>
                <a:gd name="connsiteY46" fmla="*/ 197676 h 260461"/>
                <a:gd name="connsiteX47" fmla="*/ 39254 w 358134"/>
                <a:gd name="connsiteY47" fmla="*/ 208094 h 260461"/>
                <a:gd name="connsiteX48" fmla="*/ 71161 w 358134"/>
                <a:gd name="connsiteY48" fmla="*/ 216234 h 260461"/>
                <a:gd name="connsiteX49" fmla="*/ 87765 w 358134"/>
                <a:gd name="connsiteY49" fmla="*/ 218838 h 260461"/>
                <a:gd name="connsiteX50" fmla="*/ 104044 w 358134"/>
                <a:gd name="connsiteY50" fmla="*/ 222745 h 260461"/>
                <a:gd name="connsiteX51" fmla="*/ 136276 w 358134"/>
                <a:gd name="connsiteY51" fmla="*/ 235768 h 260461"/>
                <a:gd name="connsiteX52" fmla="*/ 169160 w 358134"/>
                <a:gd name="connsiteY52" fmla="*/ 252698 h 260461"/>
                <a:gd name="connsiteX53" fmla="*/ 208880 w 358134"/>
                <a:gd name="connsiteY53" fmla="*/ 262465 h 260461"/>
                <a:gd name="connsiteX54" fmla="*/ 230043 w 358134"/>
                <a:gd name="connsiteY54" fmla="*/ 255954 h 260461"/>
                <a:gd name="connsiteX55" fmla="*/ 246973 w 358134"/>
                <a:gd name="connsiteY55" fmla="*/ 243256 h 260461"/>
                <a:gd name="connsiteX56" fmla="*/ 273019 w 358134"/>
                <a:gd name="connsiteY56" fmla="*/ 212327 h 260461"/>
                <a:gd name="connsiteX57" fmla="*/ 291577 w 358134"/>
                <a:gd name="connsiteY57" fmla="*/ 182699 h 260461"/>
                <a:gd name="connsiteX58" fmla="*/ 311762 w 358134"/>
                <a:gd name="connsiteY58" fmla="*/ 144607 h 260461"/>
                <a:gd name="connsiteX59" fmla="*/ 340413 w 358134"/>
                <a:gd name="connsiteY59" fmla="*/ 74607 h 260461"/>
                <a:gd name="connsiteX60" fmla="*/ 344320 w 358134"/>
                <a:gd name="connsiteY60" fmla="*/ 56049 h 260461"/>
                <a:gd name="connsiteX61" fmla="*/ 343018 w 358134"/>
                <a:gd name="connsiteY61" fmla="*/ 36189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8134" h="260461">
                  <a:moveTo>
                    <a:pt x="343018" y="36189"/>
                  </a:moveTo>
                  <a:cubicBezTo>
                    <a:pt x="341716" y="32933"/>
                    <a:pt x="339437" y="29352"/>
                    <a:pt x="335855" y="27399"/>
                  </a:cubicBezTo>
                  <a:cubicBezTo>
                    <a:pt x="332599" y="25120"/>
                    <a:pt x="329018" y="24469"/>
                    <a:pt x="325762" y="24469"/>
                  </a:cubicBezTo>
                  <a:cubicBezTo>
                    <a:pt x="319251" y="24143"/>
                    <a:pt x="313390" y="25445"/>
                    <a:pt x="307856" y="27073"/>
                  </a:cubicBezTo>
                  <a:cubicBezTo>
                    <a:pt x="286042" y="34236"/>
                    <a:pt x="267810" y="44980"/>
                    <a:pt x="250880" y="54096"/>
                  </a:cubicBezTo>
                  <a:cubicBezTo>
                    <a:pt x="217345" y="73305"/>
                    <a:pt x="189671" y="89584"/>
                    <a:pt x="169485" y="99677"/>
                  </a:cubicBezTo>
                  <a:cubicBezTo>
                    <a:pt x="159392" y="104886"/>
                    <a:pt x="151579" y="108468"/>
                    <a:pt x="146044" y="111072"/>
                  </a:cubicBezTo>
                  <a:cubicBezTo>
                    <a:pt x="145393" y="111398"/>
                    <a:pt x="144741" y="111723"/>
                    <a:pt x="144090" y="112049"/>
                  </a:cubicBezTo>
                  <a:cubicBezTo>
                    <a:pt x="145393" y="111398"/>
                    <a:pt x="146695" y="110747"/>
                    <a:pt x="148323" y="110095"/>
                  </a:cubicBezTo>
                  <a:cubicBezTo>
                    <a:pt x="148974" y="109770"/>
                    <a:pt x="149951" y="109444"/>
                    <a:pt x="150602" y="109119"/>
                  </a:cubicBezTo>
                  <a:cubicBezTo>
                    <a:pt x="155811" y="106840"/>
                    <a:pt x="161997" y="103909"/>
                    <a:pt x="169811" y="100002"/>
                  </a:cubicBezTo>
                  <a:cubicBezTo>
                    <a:pt x="179904" y="95119"/>
                    <a:pt x="191950" y="88607"/>
                    <a:pt x="205950" y="81445"/>
                  </a:cubicBezTo>
                  <a:cubicBezTo>
                    <a:pt x="219950" y="74282"/>
                    <a:pt x="235577" y="65817"/>
                    <a:pt x="252833" y="57352"/>
                  </a:cubicBezTo>
                  <a:cubicBezTo>
                    <a:pt x="270089" y="49212"/>
                    <a:pt x="288972" y="39445"/>
                    <a:pt x="309809" y="33910"/>
                  </a:cubicBezTo>
                  <a:cubicBezTo>
                    <a:pt x="319902" y="31306"/>
                    <a:pt x="332599" y="30980"/>
                    <a:pt x="334227" y="39119"/>
                  </a:cubicBezTo>
                  <a:cubicBezTo>
                    <a:pt x="335530" y="43352"/>
                    <a:pt x="334879" y="48887"/>
                    <a:pt x="333902" y="54096"/>
                  </a:cubicBezTo>
                  <a:cubicBezTo>
                    <a:pt x="332925" y="59631"/>
                    <a:pt x="331297" y="65166"/>
                    <a:pt x="329344" y="70700"/>
                  </a:cubicBezTo>
                  <a:cubicBezTo>
                    <a:pt x="325437" y="81770"/>
                    <a:pt x="320553" y="92840"/>
                    <a:pt x="315018" y="103909"/>
                  </a:cubicBezTo>
                  <a:cubicBezTo>
                    <a:pt x="309809" y="114979"/>
                    <a:pt x="303949" y="126048"/>
                    <a:pt x="298088" y="137118"/>
                  </a:cubicBezTo>
                  <a:cubicBezTo>
                    <a:pt x="290600" y="151118"/>
                    <a:pt x="282786" y="165444"/>
                    <a:pt x="274647" y="179118"/>
                  </a:cubicBezTo>
                  <a:cubicBezTo>
                    <a:pt x="269763" y="186932"/>
                    <a:pt x="264879" y="194745"/>
                    <a:pt x="259670" y="202559"/>
                  </a:cubicBezTo>
                  <a:cubicBezTo>
                    <a:pt x="252507" y="212978"/>
                    <a:pt x="245019" y="222745"/>
                    <a:pt x="236229" y="231210"/>
                  </a:cubicBezTo>
                  <a:cubicBezTo>
                    <a:pt x="227764" y="239349"/>
                    <a:pt x="217996" y="245536"/>
                    <a:pt x="207578" y="246838"/>
                  </a:cubicBezTo>
                  <a:cubicBezTo>
                    <a:pt x="197159" y="248140"/>
                    <a:pt x="186090" y="244559"/>
                    <a:pt x="174694" y="239675"/>
                  </a:cubicBezTo>
                  <a:cubicBezTo>
                    <a:pt x="163625" y="235117"/>
                    <a:pt x="152555" y="229582"/>
                    <a:pt x="141160" y="224699"/>
                  </a:cubicBezTo>
                  <a:cubicBezTo>
                    <a:pt x="129765" y="219815"/>
                    <a:pt x="118044" y="215908"/>
                    <a:pt x="106649" y="213303"/>
                  </a:cubicBezTo>
                  <a:cubicBezTo>
                    <a:pt x="100788" y="212001"/>
                    <a:pt x="94928" y="211024"/>
                    <a:pt x="89068" y="210047"/>
                  </a:cubicBezTo>
                  <a:cubicBezTo>
                    <a:pt x="83533" y="209396"/>
                    <a:pt x="77672" y="208745"/>
                    <a:pt x="72138" y="208420"/>
                  </a:cubicBezTo>
                  <a:cubicBezTo>
                    <a:pt x="61394" y="207443"/>
                    <a:pt x="50650" y="205815"/>
                    <a:pt x="41533" y="202559"/>
                  </a:cubicBezTo>
                  <a:cubicBezTo>
                    <a:pt x="36975" y="200606"/>
                    <a:pt x="32417" y="198652"/>
                    <a:pt x="30138" y="195071"/>
                  </a:cubicBezTo>
                  <a:cubicBezTo>
                    <a:pt x="27859" y="191815"/>
                    <a:pt x="28185" y="187257"/>
                    <a:pt x="30464" y="183025"/>
                  </a:cubicBezTo>
                  <a:cubicBezTo>
                    <a:pt x="34696" y="174885"/>
                    <a:pt x="41859" y="168699"/>
                    <a:pt x="48696" y="163490"/>
                  </a:cubicBezTo>
                  <a:cubicBezTo>
                    <a:pt x="55533" y="157955"/>
                    <a:pt x="62696" y="153397"/>
                    <a:pt x="69207" y="149490"/>
                  </a:cubicBezTo>
                  <a:cubicBezTo>
                    <a:pt x="82556" y="141351"/>
                    <a:pt x="94928" y="134839"/>
                    <a:pt x="105021" y="129955"/>
                  </a:cubicBezTo>
                  <a:cubicBezTo>
                    <a:pt x="108277" y="128328"/>
                    <a:pt x="111207" y="127025"/>
                    <a:pt x="113812" y="125723"/>
                  </a:cubicBezTo>
                  <a:cubicBezTo>
                    <a:pt x="121951" y="121816"/>
                    <a:pt x="128462" y="118886"/>
                    <a:pt x="132369" y="117258"/>
                  </a:cubicBezTo>
                  <a:cubicBezTo>
                    <a:pt x="133021" y="116932"/>
                    <a:pt x="133346" y="116932"/>
                    <a:pt x="133672" y="116607"/>
                  </a:cubicBezTo>
                  <a:cubicBezTo>
                    <a:pt x="133997" y="116281"/>
                    <a:pt x="134323" y="116281"/>
                    <a:pt x="134323" y="116281"/>
                  </a:cubicBezTo>
                  <a:cubicBezTo>
                    <a:pt x="133997" y="116281"/>
                    <a:pt x="133997" y="116281"/>
                    <a:pt x="133672" y="116607"/>
                  </a:cubicBezTo>
                  <a:cubicBezTo>
                    <a:pt x="132695" y="116932"/>
                    <a:pt x="131718" y="117584"/>
                    <a:pt x="130416" y="117909"/>
                  </a:cubicBezTo>
                  <a:cubicBezTo>
                    <a:pt x="130090" y="117909"/>
                    <a:pt x="129765" y="118235"/>
                    <a:pt x="129765" y="118235"/>
                  </a:cubicBezTo>
                  <a:cubicBezTo>
                    <a:pt x="125858" y="119863"/>
                    <a:pt x="119997" y="122467"/>
                    <a:pt x="113160" y="125723"/>
                  </a:cubicBezTo>
                  <a:cubicBezTo>
                    <a:pt x="110556" y="127025"/>
                    <a:pt x="107626" y="128328"/>
                    <a:pt x="104695" y="129630"/>
                  </a:cubicBezTo>
                  <a:cubicBezTo>
                    <a:pt x="94602" y="134514"/>
                    <a:pt x="82231" y="140700"/>
                    <a:pt x="68556" y="148513"/>
                  </a:cubicBezTo>
                  <a:cubicBezTo>
                    <a:pt x="61719" y="152420"/>
                    <a:pt x="54557" y="156653"/>
                    <a:pt x="47394" y="161862"/>
                  </a:cubicBezTo>
                  <a:cubicBezTo>
                    <a:pt x="40231" y="167071"/>
                    <a:pt x="32743" y="172932"/>
                    <a:pt x="27208" y="181722"/>
                  </a:cubicBezTo>
                  <a:cubicBezTo>
                    <a:pt x="24603" y="185955"/>
                    <a:pt x="22975" y="192466"/>
                    <a:pt x="26231" y="197676"/>
                  </a:cubicBezTo>
                  <a:cubicBezTo>
                    <a:pt x="29161" y="202885"/>
                    <a:pt x="34371" y="205489"/>
                    <a:pt x="39254" y="208094"/>
                  </a:cubicBezTo>
                  <a:cubicBezTo>
                    <a:pt x="49347" y="212327"/>
                    <a:pt x="60091" y="214606"/>
                    <a:pt x="71161" y="216234"/>
                  </a:cubicBezTo>
                  <a:cubicBezTo>
                    <a:pt x="76696" y="217210"/>
                    <a:pt x="82231" y="218187"/>
                    <a:pt x="87765" y="218838"/>
                  </a:cubicBezTo>
                  <a:cubicBezTo>
                    <a:pt x="93300" y="220141"/>
                    <a:pt x="98509" y="221117"/>
                    <a:pt x="104044" y="222745"/>
                  </a:cubicBezTo>
                  <a:cubicBezTo>
                    <a:pt x="114788" y="226001"/>
                    <a:pt x="125532" y="230559"/>
                    <a:pt x="136276" y="235768"/>
                  </a:cubicBezTo>
                  <a:cubicBezTo>
                    <a:pt x="147020" y="240977"/>
                    <a:pt x="157439" y="247163"/>
                    <a:pt x="169160" y="252698"/>
                  </a:cubicBezTo>
                  <a:cubicBezTo>
                    <a:pt x="180555" y="258233"/>
                    <a:pt x="193904" y="263442"/>
                    <a:pt x="208880" y="262465"/>
                  </a:cubicBezTo>
                  <a:cubicBezTo>
                    <a:pt x="216368" y="261814"/>
                    <a:pt x="223531" y="259535"/>
                    <a:pt x="230043" y="255954"/>
                  </a:cubicBezTo>
                  <a:cubicBezTo>
                    <a:pt x="236229" y="252373"/>
                    <a:pt x="242089" y="248140"/>
                    <a:pt x="246973" y="243256"/>
                  </a:cubicBezTo>
                  <a:cubicBezTo>
                    <a:pt x="257065" y="233815"/>
                    <a:pt x="265531" y="223396"/>
                    <a:pt x="273019" y="212327"/>
                  </a:cubicBezTo>
                  <a:cubicBezTo>
                    <a:pt x="279530" y="202559"/>
                    <a:pt x="285716" y="192466"/>
                    <a:pt x="291577" y="182699"/>
                  </a:cubicBezTo>
                  <a:cubicBezTo>
                    <a:pt x="298739" y="170327"/>
                    <a:pt x="305577" y="157630"/>
                    <a:pt x="311762" y="144607"/>
                  </a:cubicBezTo>
                  <a:cubicBezTo>
                    <a:pt x="323158" y="121816"/>
                    <a:pt x="333576" y="98700"/>
                    <a:pt x="340413" y="74607"/>
                  </a:cubicBezTo>
                  <a:cubicBezTo>
                    <a:pt x="342041" y="68421"/>
                    <a:pt x="343669" y="62561"/>
                    <a:pt x="344320" y="56049"/>
                  </a:cubicBezTo>
                  <a:cubicBezTo>
                    <a:pt x="344971" y="49538"/>
                    <a:pt x="345297" y="43026"/>
                    <a:pt x="343018" y="3618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7B1303EF-1124-49C8-8A20-088957C7E8F9}"/>
                </a:ext>
              </a:extLst>
            </p:cNvPr>
            <p:cNvSpPr/>
            <p:nvPr/>
          </p:nvSpPr>
          <p:spPr>
            <a:xfrm>
              <a:off x="13761520" y="5096332"/>
              <a:ext cx="227904" cy="162789"/>
            </a:xfrm>
            <a:custGeom>
              <a:avLst/>
              <a:gdLst>
                <a:gd name="connsiteX0" fmla="*/ 88056 w 227904"/>
                <a:gd name="connsiteY0" fmla="*/ 74323 h 162788"/>
                <a:gd name="connsiteX1" fmla="*/ 53871 w 227904"/>
                <a:gd name="connsiteY1" fmla="*/ 130648 h 162788"/>
                <a:gd name="connsiteX2" fmla="*/ 188008 w 227904"/>
                <a:gd name="connsiteY2" fmla="*/ 82137 h 162788"/>
                <a:gd name="connsiteX3" fmla="*/ 88056 w 227904"/>
                <a:gd name="connsiteY3" fmla="*/ 7432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904" h="162788">
                  <a:moveTo>
                    <a:pt x="88056" y="74323"/>
                  </a:moveTo>
                  <a:cubicBezTo>
                    <a:pt x="88056" y="74323"/>
                    <a:pt x="-28500" y="122183"/>
                    <a:pt x="53871" y="130648"/>
                  </a:cubicBezTo>
                  <a:cubicBezTo>
                    <a:pt x="119637" y="137485"/>
                    <a:pt x="127451" y="203577"/>
                    <a:pt x="188008" y="82137"/>
                  </a:cubicBezTo>
                  <a:cubicBezTo>
                    <a:pt x="243031" y="-28559"/>
                    <a:pt x="147962" y="49579"/>
                    <a:pt x="88056" y="743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59C25FAE-9ACB-446C-B0D0-C58D9106125A}"/>
                </a:ext>
              </a:extLst>
            </p:cNvPr>
            <p:cNvSpPr/>
            <p:nvPr/>
          </p:nvSpPr>
          <p:spPr>
            <a:xfrm>
              <a:off x="13813111" y="5096332"/>
              <a:ext cx="162789" cy="130231"/>
            </a:xfrm>
            <a:custGeom>
              <a:avLst/>
              <a:gdLst>
                <a:gd name="connsiteX0" fmla="*/ 136417 w 162788"/>
                <a:gd name="connsiteY0" fmla="*/ 82137 h 130230"/>
                <a:gd name="connsiteX1" fmla="*/ 120789 w 162788"/>
                <a:gd name="connsiteY1" fmla="*/ 111765 h 130230"/>
                <a:gd name="connsiteX2" fmla="*/ 24418 w 162788"/>
                <a:gd name="connsiteY2" fmla="*/ 79858 h 130230"/>
                <a:gd name="connsiteX3" fmla="*/ 36790 w 162788"/>
                <a:gd name="connsiteY3" fmla="*/ 74323 h 130230"/>
                <a:gd name="connsiteX4" fmla="*/ 136417 w 162788"/>
                <a:gd name="connsiteY4" fmla="*/ 82137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88" h="130230">
                  <a:moveTo>
                    <a:pt x="136417" y="82137"/>
                  </a:moveTo>
                  <a:cubicBezTo>
                    <a:pt x="130556" y="93532"/>
                    <a:pt x="125347" y="103299"/>
                    <a:pt x="120789" y="111765"/>
                  </a:cubicBezTo>
                  <a:cubicBezTo>
                    <a:pt x="87255" y="103625"/>
                    <a:pt x="55023" y="93207"/>
                    <a:pt x="24418" y="79858"/>
                  </a:cubicBezTo>
                  <a:cubicBezTo>
                    <a:pt x="31581" y="76602"/>
                    <a:pt x="36790" y="74323"/>
                    <a:pt x="36790" y="74323"/>
                  </a:cubicBezTo>
                  <a:cubicBezTo>
                    <a:pt x="96371" y="49579"/>
                    <a:pt x="191439" y="-28559"/>
                    <a:pt x="136417" y="82137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2A7926BA-501E-4DA1-8B89-2EDFB0BBE1D6}"/>
                </a:ext>
              </a:extLst>
            </p:cNvPr>
            <p:cNvSpPr/>
            <p:nvPr/>
          </p:nvSpPr>
          <p:spPr>
            <a:xfrm>
              <a:off x="13782181" y="5044968"/>
              <a:ext cx="260462" cy="162789"/>
            </a:xfrm>
            <a:custGeom>
              <a:avLst/>
              <a:gdLst>
                <a:gd name="connsiteX0" fmla="*/ 244508 w 260461"/>
                <a:gd name="connsiteY0" fmla="*/ 45596 h 162788"/>
                <a:gd name="connsiteX1" fmla="*/ 239950 w 260461"/>
                <a:gd name="connsiteY1" fmla="*/ 62200 h 162788"/>
                <a:gd name="connsiteX2" fmla="*/ 225625 w 260461"/>
                <a:gd name="connsiteY2" fmla="*/ 95409 h 162788"/>
                <a:gd name="connsiteX3" fmla="*/ 208695 w 260461"/>
                <a:gd name="connsiteY3" fmla="*/ 128618 h 162788"/>
                <a:gd name="connsiteX4" fmla="*/ 185253 w 260461"/>
                <a:gd name="connsiteY4" fmla="*/ 170617 h 162788"/>
                <a:gd name="connsiteX5" fmla="*/ 151719 w 260461"/>
                <a:gd name="connsiteY5" fmla="*/ 163455 h 162788"/>
                <a:gd name="connsiteX6" fmla="*/ 167347 w 260461"/>
                <a:gd name="connsiteY6" fmla="*/ 133827 h 162788"/>
                <a:gd name="connsiteX7" fmla="*/ 67394 w 260461"/>
                <a:gd name="connsiteY7" fmla="*/ 126013 h 162788"/>
                <a:gd name="connsiteX8" fmla="*/ 55023 w 260461"/>
                <a:gd name="connsiteY8" fmla="*/ 131548 h 162788"/>
                <a:gd name="connsiteX9" fmla="*/ 24418 w 260461"/>
                <a:gd name="connsiteY9" fmla="*/ 116897 h 162788"/>
                <a:gd name="connsiteX10" fmla="*/ 42976 w 260461"/>
                <a:gd name="connsiteY10" fmla="*/ 108432 h 162788"/>
                <a:gd name="connsiteX11" fmla="*/ 44278 w 260461"/>
                <a:gd name="connsiteY11" fmla="*/ 107781 h 162788"/>
                <a:gd name="connsiteX12" fmla="*/ 44930 w 260461"/>
                <a:gd name="connsiteY12" fmla="*/ 107455 h 162788"/>
                <a:gd name="connsiteX13" fmla="*/ 47534 w 260461"/>
                <a:gd name="connsiteY13" fmla="*/ 106153 h 162788"/>
                <a:gd name="connsiteX14" fmla="*/ 50790 w 260461"/>
                <a:gd name="connsiteY14" fmla="*/ 104851 h 162788"/>
                <a:gd name="connsiteX15" fmla="*/ 53395 w 260461"/>
                <a:gd name="connsiteY15" fmla="*/ 103548 h 162788"/>
                <a:gd name="connsiteX16" fmla="*/ 54046 w 260461"/>
                <a:gd name="connsiteY16" fmla="*/ 103548 h 162788"/>
                <a:gd name="connsiteX17" fmla="*/ 55023 w 260461"/>
                <a:gd name="connsiteY17" fmla="*/ 103223 h 162788"/>
                <a:gd name="connsiteX18" fmla="*/ 58278 w 260461"/>
                <a:gd name="connsiteY18" fmla="*/ 101921 h 162788"/>
                <a:gd name="connsiteX19" fmla="*/ 60557 w 260461"/>
                <a:gd name="connsiteY19" fmla="*/ 100944 h 162788"/>
                <a:gd name="connsiteX20" fmla="*/ 66418 w 260461"/>
                <a:gd name="connsiteY20" fmla="*/ 98339 h 162788"/>
                <a:gd name="connsiteX21" fmla="*/ 72278 w 260461"/>
                <a:gd name="connsiteY21" fmla="*/ 95409 h 162788"/>
                <a:gd name="connsiteX22" fmla="*/ 77813 w 260461"/>
                <a:gd name="connsiteY22" fmla="*/ 92804 h 162788"/>
                <a:gd name="connsiteX23" fmla="*/ 79441 w 260461"/>
                <a:gd name="connsiteY23" fmla="*/ 92153 h 162788"/>
                <a:gd name="connsiteX24" fmla="*/ 115580 w 260461"/>
                <a:gd name="connsiteY24" fmla="*/ 73595 h 162788"/>
                <a:gd name="connsiteX25" fmla="*/ 162463 w 260461"/>
                <a:gd name="connsiteY25" fmla="*/ 49502 h 162788"/>
                <a:gd name="connsiteX26" fmla="*/ 219439 w 260461"/>
                <a:gd name="connsiteY26" fmla="*/ 26061 h 162788"/>
                <a:gd name="connsiteX27" fmla="*/ 243857 w 260461"/>
                <a:gd name="connsiteY27" fmla="*/ 31270 h 162788"/>
                <a:gd name="connsiteX28" fmla="*/ 244508 w 260461"/>
                <a:gd name="connsiteY28" fmla="*/ 45596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0461" h="162788">
                  <a:moveTo>
                    <a:pt x="244508" y="45596"/>
                  </a:moveTo>
                  <a:cubicBezTo>
                    <a:pt x="243532" y="51130"/>
                    <a:pt x="241904" y="56665"/>
                    <a:pt x="239950" y="62200"/>
                  </a:cubicBezTo>
                  <a:cubicBezTo>
                    <a:pt x="236043" y="73270"/>
                    <a:pt x="231160" y="84339"/>
                    <a:pt x="225625" y="95409"/>
                  </a:cubicBezTo>
                  <a:cubicBezTo>
                    <a:pt x="220416" y="106479"/>
                    <a:pt x="214555" y="117548"/>
                    <a:pt x="208695" y="128618"/>
                  </a:cubicBezTo>
                  <a:cubicBezTo>
                    <a:pt x="201207" y="142618"/>
                    <a:pt x="193393" y="156943"/>
                    <a:pt x="185253" y="170617"/>
                  </a:cubicBezTo>
                  <a:cubicBezTo>
                    <a:pt x="173858" y="168338"/>
                    <a:pt x="162789" y="166059"/>
                    <a:pt x="151719" y="163455"/>
                  </a:cubicBezTo>
                  <a:cubicBezTo>
                    <a:pt x="156603" y="155315"/>
                    <a:pt x="161812" y="145222"/>
                    <a:pt x="167347" y="133827"/>
                  </a:cubicBezTo>
                  <a:cubicBezTo>
                    <a:pt x="222369" y="23131"/>
                    <a:pt x="127626" y="101269"/>
                    <a:pt x="67394" y="126013"/>
                  </a:cubicBezTo>
                  <a:cubicBezTo>
                    <a:pt x="67394" y="126013"/>
                    <a:pt x="62185" y="127967"/>
                    <a:pt x="55023" y="131548"/>
                  </a:cubicBezTo>
                  <a:cubicBezTo>
                    <a:pt x="44604" y="126990"/>
                    <a:pt x="34511" y="122106"/>
                    <a:pt x="24418" y="116897"/>
                  </a:cubicBezTo>
                  <a:cubicBezTo>
                    <a:pt x="32558" y="112990"/>
                    <a:pt x="39069" y="110060"/>
                    <a:pt x="42976" y="108432"/>
                  </a:cubicBezTo>
                  <a:cubicBezTo>
                    <a:pt x="43627" y="108106"/>
                    <a:pt x="43953" y="108106"/>
                    <a:pt x="44278" y="107781"/>
                  </a:cubicBezTo>
                  <a:cubicBezTo>
                    <a:pt x="44604" y="107455"/>
                    <a:pt x="44930" y="107455"/>
                    <a:pt x="44930" y="107455"/>
                  </a:cubicBezTo>
                  <a:cubicBezTo>
                    <a:pt x="46883" y="106479"/>
                    <a:pt x="47534" y="106153"/>
                    <a:pt x="47534" y="106153"/>
                  </a:cubicBezTo>
                  <a:cubicBezTo>
                    <a:pt x="47534" y="106153"/>
                    <a:pt x="48837" y="105502"/>
                    <a:pt x="50790" y="104851"/>
                  </a:cubicBezTo>
                  <a:cubicBezTo>
                    <a:pt x="51767" y="104525"/>
                    <a:pt x="52418" y="104200"/>
                    <a:pt x="53395" y="103548"/>
                  </a:cubicBezTo>
                  <a:cubicBezTo>
                    <a:pt x="53720" y="103548"/>
                    <a:pt x="53720" y="103548"/>
                    <a:pt x="54046" y="103548"/>
                  </a:cubicBezTo>
                  <a:cubicBezTo>
                    <a:pt x="54371" y="103223"/>
                    <a:pt x="54697" y="103223"/>
                    <a:pt x="55023" y="103223"/>
                  </a:cubicBezTo>
                  <a:cubicBezTo>
                    <a:pt x="55999" y="102897"/>
                    <a:pt x="56976" y="102246"/>
                    <a:pt x="58278" y="101921"/>
                  </a:cubicBezTo>
                  <a:cubicBezTo>
                    <a:pt x="58929" y="101595"/>
                    <a:pt x="59906" y="101269"/>
                    <a:pt x="60557" y="100944"/>
                  </a:cubicBezTo>
                  <a:cubicBezTo>
                    <a:pt x="62511" y="99967"/>
                    <a:pt x="64464" y="98990"/>
                    <a:pt x="66418" y="98339"/>
                  </a:cubicBezTo>
                  <a:cubicBezTo>
                    <a:pt x="68371" y="97362"/>
                    <a:pt x="70325" y="96386"/>
                    <a:pt x="72278" y="95409"/>
                  </a:cubicBezTo>
                  <a:cubicBezTo>
                    <a:pt x="74232" y="94758"/>
                    <a:pt x="75859" y="93781"/>
                    <a:pt x="77813" y="92804"/>
                  </a:cubicBezTo>
                  <a:cubicBezTo>
                    <a:pt x="78464" y="92479"/>
                    <a:pt x="78790" y="92153"/>
                    <a:pt x="79441" y="92153"/>
                  </a:cubicBezTo>
                  <a:cubicBezTo>
                    <a:pt x="89534" y="87269"/>
                    <a:pt x="101580" y="80758"/>
                    <a:pt x="115580" y="73595"/>
                  </a:cubicBezTo>
                  <a:cubicBezTo>
                    <a:pt x="129580" y="66432"/>
                    <a:pt x="145207" y="57967"/>
                    <a:pt x="162463" y="49502"/>
                  </a:cubicBezTo>
                  <a:cubicBezTo>
                    <a:pt x="179719" y="41363"/>
                    <a:pt x="198928" y="31596"/>
                    <a:pt x="219439" y="26061"/>
                  </a:cubicBezTo>
                  <a:cubicBezTo>
                    <a:pt x="229532" y="23456"/>
                    <a:pt x="241904" y="23131"/>
                    <a:pt x="243857" y="31270"/>
                  </a:cubicBezTo>
                  <a:cubicBezTo>
                    <a:pt x="245811" y="34526"/>
                    <a:pt x="245485" y="40061"/>
                    <a:pt x="244508" y="45596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46730538-54B7-4CF0-A6DA-73C92F5DA28C}"/>
                </a:ext>
              </a:extLst>
            </p:cNvPr>
            <p:cNvSpPr/>
            <p:nvPr/>
          </p:nvSpPr>
          <p:spPr>
            <a:xfrm>
              <a:off x="13814739" y="5036142"/>
              <a:ext cx="227904" cy="195346"/>
            </a:xfrm>
            <a:custGeom>
              <a:avLst/>
              <a:gdLst>
                <a:gd name="connsiteX0" fmla="*/ 222369 w 227904"/>
                <a:gd name="connsiteY0" fmla="*/ 55724 h 195346"/>
                <a:gd name="connsiteX1" fmla="*/ 218462 w 227904"/>
                <a:gd name="connsiteY1" fmla="*/ 74282 h 195346"/>
                <a:gd name="connsiteX2" fmla="*/ 189811 w 227904"/>
                <a:gd name="connsiteY2" fmla="*/ 144281 h 195346"/>
                <a:gd name="connsiteX3" fmla="*/ 169626 w 227904"/>
                <a:gd name="connsiteY3" fmla="*/ 182373 h 195346"/>
                <a:gd name="connsiteX4" fmla="*/ 161161 w 227904"/>
                <a:gd name="connsiteY4" fmla="*/ 181071 h 195346"/>
                <a:gd name="connsiteX5" fmla="*/ 152696 w 227904"/>
                <a:gd name="connsiteY5" fmla="*/ 179443 h 195346"/>
                <a:gd name="connsiteX6" fmla="*/ 176137 w 227904"/>
                <a:gd name="connsiteY6" fmla="*/ 137444 h 195346"/>
                <a:gd name="connsiteX7" fmla="*/ 193067 w 227904"/>
                <a:gd name="connsiteY7" fmla="*/ 104235 h 195346"/>
                <a:gd name="connsiteX8" fmla="*/ 207393 w 227904"/>
                <a:gd name="connsiteY8" fmla="*/ 71026 h 195346"/>
                <a:gd name="connsiteX9" fmla="*/ 211951 w 227904"/>
                <a:gd name="connsiteY9" fmla="*/ 54422 h 195346"/>
                <a:gd name="connsiteX10" fmla="*/ 212276 w 227904"/>
                <a:gd name="connsiteY10" fmla="*/ 39445 h 195346"/>
                <a:gd name="connsiteX11" fmla="*/ 187858 w 227904"/>
                <a:gd name="connsiteY11" fmla="*/ 34236 h 195346"/>
                <a:gd name="connsiteX12" fmla="*/ 130882 w 227904"/>
                <a:gd name="connsiteY12" fmla="*/ 57677 h 195346"/>
                <a:gd name="connsiteX13" fmla="*/ 83999 w 227904"/>
                <a:gd name="connsiteY13" fmla="*/ 81770 h 195346"/>
                <a:gd name="connsiteX14" fmla="*/ 47860 w 227904"/>
                <a:gd name="connsiteY14" fmla="*/ 100328 h 195346"/>
                <a:gd name="connsiteX15" fmla="*/ 46232 w 227904"/>
                <a:gd name="connsiteY15" fmla="*/ 100979 h 195346"/>
                <a:gd name="connsiteX16" fmla="*/ 40697 w 227904"/>
                <a:gd name="connsiteY16" fmla="*/ 103584 h 195346"/>
                <a:gd name="connsiteX17" fmla="*/ 34837 w 227904"/>
                <a:gd name="connsiteY17" fmla="*/ 106514 h 195346"/>
                <a:gd name="connsiteX18" fmla="*/ 28976 w 227904"/>
                <a:gd name="connsiteY18" fmla="*/ 109119 h 195346"/>
                <a:gd name="connsiteX19" fmla="*/ 26697 w 227904"/>
                <a:gd name="connsiteY19" fmla="*/ 110095 h 195346"/>
                <a:gd name="connsiteX20" fmla="*/ 24418 w 227904"/>
                <a:gd name="connsiteY20" fmla="*/ 111072 h 195346"/>
                <a:gd name="connsiteX21" fmla="*/ 47860 w 227904"/>
                <a:gd name="connsiteY21" fmla="*/ 99677 h 195346"/>
                <a:gd name="connsiteX22" fmla="*/ 129580 w 227904"/>
                <a:gd name="connsiteY22" fmla="*/ 54096 h 195346"/>
                <a:gd name="connsiteX23" fmla="*/ 186556 w 227904"/>
                <a:gd name="connsiteY23" fmla="*/ 27073 h 195346"/>
                <a:gd name="connsiteX24" fmla="*/ 204462 w 227904"/>
                <a:gd name="connsiteY24" fmla="*/ 24469 h 195346"/>
                <a:gd name="connsiteX25" fmla="*/ 214555 w 227904"/>
                <a:gd name="connsiteY25" fmla="*/ 27399 h 195346"/>
                <a:gd name="connsiteX26" fmla="*/ 221718 w 227904"/>
                <a:gd name="connsiteY26" fmla="*/ 36189 h 195346"/>
                <a:gd name="connsiteX27" fmla="*/ 222369 w 227904"/>
                <a:gd name="connsiteY27" fmla="*/ 55724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904" h="195346">
                  <a:moveTo>
                    <a:pt x="222369" y="55724"/>
                  </a:moveTo>
                  <a:cubicBezTo>
                    <a:pt x="221392" y="61910"/>
                    <a:pt x="220090" y="68096"/>
                    <a:pt x="218462" y="74282"/>
                  </a:cubicBezTo>
                  <a:cubicBezTo>
                    <a:pt x="211625" y="98375"/>
                    <a:pt x="200881" y="121165"/>
                    <a:pt x="189811" y="144281"/>
                  </a:cubicBezTo>
                  <a:cubicBezTo>
                    <a:pt x="183626" y="156978"/>
                    <a:pt x="177114" y="169676"/>
                    <a:pt x="169626" y="182373"/>
                  </a:cubicBezTo>
                  <a:cubicBezTo>
                    <a:pt x="166696" y="182048"/>
                    <a:pt x="163765" y="181397"/>
                    <a:pt x="161161" y="181071"/>
                  </a:cubicBezTo>
                  <a:cubicBezTo>
                    <a:pt x="158231" y="180420"/>
                    <a:pt x="155300" y="180094"/>
                    <a:pt x="152696" y="179443"/>
                  </a:cubicBezTo>
                  <a:cubicBezTo>
                    <a:pt x="160835" y="165769"/>
                    <a:pt x="168649" y="151444"/>
                    <a:pt x="176137" y="137444"/>
                  </a:cubicBezTo>
                  <a:cubicBezTo>
                    <a:pt x="182323" y="126374"/>
                    <a:pt x="187858" y="115305"/>
                    <a:pt x="193067" y="104235"/>
                  </a:cubicBezTo>
                  <a:cubicBezTo>
                    <a:pt x="198602" y="93165"/>
                    <a:pt x="203486" y="82096"/>
                    <a:pt x="207393" y="71026"/>
                  </a:cubicBezTo>
                  <a:cubicBezTo>
                    <a:pt x="209346" y="65491"/>
                    <a:pt x="210974" y="59956"/>
                    <a:pt x="211951" y="54422"/>
                  </a:cubicBezTo>
                  <a:cubicBezTo>
                    <a:pt x="212928" y="48887"/>
                    <a:pt x="213579" y="43352"/>
                    <a:pt x="212276" y="39445"/>
                  </a:cubicBezTo>
                  <a:cubicBezTo>
                    <a:pt x="210649" y="30980"/>
                    <a:pt x="197951" y="31631"/>
                    <a:pt x="187858" y="34236"/>
                  </a:cubicBezTo>
                  <a:cubicBezTo>
                    <a:pt x="167021" y="39771"/>
                    <a:pt x="148138" y="49212"/>
                    <a:pt x="130882" y="57677"/>
                  </a:cubicBezTo>
                  <a:cubicBezTo>
                    <a:pt x="113626" y="66142"/>
                    <a:pt x="97999" y="74607"/>
                    <a:pt x="83999" y="81770"/>
                  </a:cubicBezTo>
                  <a:cubicBezTo>
                    <a:pt x="69999" y="88933"/>
                    <a:pt x="57953" y="95444"/>
                    <a:pt x="47860" y="100328"/>
                  </a:cubicBezTo>
                  <a:cubicBezTo>
                    <a:pt x="47209" y="100654"/>
                    <a:pt x="46558" y="100979"/>
                    <a:pt x="46232" y="100979"/>
                  </a:cubicBezTo>
                  <a:cubicBezTo>
                    <a:pt x="44278" y="101956"/>
                    <a:pt x="42325" y="102933"/>
                    <a:pt x="40697" y="103584"/>
                  </a:cubicBezTo>
                  <a:cubicBezTo>
                    <a:pt x="38744" y="104561"/>
                    <a:pt x="36790" y="105537"/>
                    <a:pt x="34837" y="106514"/>
                  </a:cubicBezTo>
                  <a:cubicBezTo>
                    <a:pt x="32883" y="107491"/>
                    <a:pt x="30930" y="108468"/>
                    <a:pt x="28976" y="109119"/>
                  </a:cubicBezTo>
                  <a:cubicBezTo>
                    <a:pt x="28000" y="109444"/>
                    <a:pt x="27348" y="109770"/>
                    <a:pt x="26697" y="110095"/>
                  </a:cubicBezTo>
                  <a:cubicBezTo>
                    <a:pt x="26046" y="110421"/>
                    <a:pt x="25069" y="110747"/>
                    <a:pt x="24418" y="111072"/>
                  </a:cubicBezTo>
                  <a:cubicBezTo>
                    <a:pt x="29953" y="108468"/>
                    <a:pt x="37767" y="104886"/>
                    <a:pt x="47860" y="99677"/>
                  </a:cubicBezTo>
                  <a:cubicBezTo>
                    <a:pt x="68046" y="89584"/>
                    <a:pt x="95720" y="73305"/>
                    <a:pt x="129580" y="54096"/>
                  </a:cubicBezTo>
                  <a:cubicBezTo>
                    <a:pt x="146510" y="44654"/>
                    <a:pt x="164742" y="33910"/>
                    <a:pt x="186556" y="27073"/>
                  </a:cubicBezTo>
                  <a:cubicBezTo>
                    <a:pt x="192090" y="25445"/>
                    <a:pt x="197951" y="24143"/>
                    <a:pt x="204462" y="24469"/>
                  </a:cubicBezTo>
                  <a:cubicBezTo>
                    <a:pt x="207718" y="24794"/>
                    <a:pt x="211300" y="25445"/>
                    <a:pt x="214555" y="27399"/>
                  </a:cubicBezTo>
                  <a:cubicBezTo>
                    <a:pt x="217811" y="29352"/>
                    <a:pt x="220416" y="32933"/>
                    <a:pt x="221718" y="36189"/>
                  </a:cubicBezTo>
                  <a:cubicBezTo>
                    <a:pt x="223346" y="43026"/>
                    <a:pt x="223020" y="49538"/>
                    <a:pt x="222369" y="557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8C4E2F58-2C1D-4339-9935-F5B3FFBFAB87}"/>
                </a:ext>
              </a:extLst>
            </p:cNvPr>
            <p:cNvSpPr/>
            <p:nvPr/>
          </p:nvSpPr>
          <p:spPr>
            <a:xfrm>
              <a:off x="14217197" y="5096332"/>
              <a:ext cx="162789" cy="130231"/>
            </a:xfrm>
            <a:custGeom>
              <a:avLst/>
              <a:gdLst>
                <a:gd name="connsiteX0" fmla="*/ 40979 w 162788"/>
                <a:gd name="connsiteY0" fmla="*/ 82137 h 130230"/>
                <a:gd name="connsiteX1" fmla="*/ 56606 w 162788"/>
                <a:gd name="connsiteY1" fmla="*/ 111765 h 130230"/>
                <a:gd name="connsiteX2" fmla="*/ 152977 w 162788"/>
                <a:gd name="connsiteY2" fmla="*/ 79858 h 130230"/>
                <a:gd name="connsiteX3" fmla="*/ 140605 w 162788"/>
                <a:gd name="connsiteY3" fmla="*/ 74323 h 130230"/>
                <a:gd name="connsiteX4" fmla="*/ 40979 w 162788"/>
                <a:gd name="connsiteY4" fmla="*/ 82137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88" h="130230">
                  <a:moveTo>
                    <a:pt x="40979" y="82137"/>
                  </a:moveTo>
                  <a:cubicBezTo>
                    <a:pt x="46839" y="93532"/>
                    <a:pt x="52048" y="103299"/>
                    <a:pt x="56606" y="111765"/>
                  </a:cubicBezTo>
                  <a:cubicBezTo>
                    <a:pt x="90141" y="103625"/>
                    <a:pt x="122373" y="93207"/>
                    <a:pt x="152977" y="79858"/>
                  </a:cubicBezTo>
                  <a:cubicBezTo>
                    <a:pt x="145814" y="76602"/>
                    <a:pt x="140605" y="74323"/>
                    <a:pt x="140605" y="74323"/>
                  </a:cubicBezTo>
                  <a:cubicBezTo>
                    <a:pt x="80699" y="49579"/>
                    <a:pt x="-14044" y="-28559"/>
                    <a:pt x="40979" y="82137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1EB51B8B-8AE7-4752-8FA4-C3B223D75815}"/>
                </a:ext>
              </a:extLst>
            </p:cNvPr>
            <p:cNvSpPr/>
            <p:nvPr/>
          </p:nvSpPr>
          <p:spPr>
            <a:xfrm>
              <a:off x="14155700" y="5044968"/>
              <a:ext cx="260462" cy="162789"/>
            </a:xfrm>
            <a:custGeom>
              <a:avLst/>
              <a:gdLst>
                <a:gd name="connsiteX0" fmla="*/ 25314 w 260461"/>
                <a:gd name="connsiteY0" fmla="*/ 45596 h 162788"/>
                <a:gd name="connsiteX1" fmla="*/ 29872 w 260461"/>
                <a:gd name="connsiteY1" fmla="*/ 62200 h 162788"/>
                <a:gd name="connsiteX2" fmla="*/ 44197 w 260461"/>
                <a:gd name="connsiteY2" fmla="*/ 95409 h 162788"/>
                <a:gd name="connsiteX3" fmla="*/ 61127 w 260461"/>
                <a:gd name="connsiteY3" fmla="*/ 128618 h 162788"/>
                <a:gd name="connsiteX4" fmla="*/ 84569 w 260461"/>
                <a:gd name="connsiteY4" fmla="*/ 170617 h 162788"/>
                <a:gd name="connsiteX5" fmla="*/ 118103 w 260461"/>
                <a:gd name="connsiteY5" fmla="*/ 163455 h 162788"/>
                <a:gd name="connsiteX6" fmla="*/ 102475 w 260461"/>
                <a:gd name="connsiteY6" fmla="*/ 133827 h 162788"/>
                <a:gd name="connsiteX7" fmla="*/ 202428 w 260461"/>
                <a:gd name="connsiteY7" fmla="*/ 126013 h 162788"/>
                <a:gd name="connsiteX8" fmla="*/ 214800 w 260461"/>
                <a:gd name="connsiteY8" fmla="*/ 131548 h 162788"/>
                <a:gd name="connsiteX9" fmla="*/ 245404 w 260461"/>
                <a:gd name="connsiteY9" fmla="*/ 116897 h 162788"/>
                <a:gd name="connsiteX10" fmla="*/ 226846 w 260461"/>
                <a:gd name="connsiteY10" fmla="*/ 108432 h 162788"/>
                <a:gd name="connsiteX11" fmla="*/ 225544 w 260461"/>
                <a:gd name="connsiteY11" fmla="*/ 107781 h 162788"/>
                <a:gd name="connsiteX12" fmla="*/ 224892 w 260461"/>
                <a:gd name="connsiteY12" fmla="*/ 107455 h 162788"/>
                <a:gd name="connsiteX13" fmla="*/ 222288 w 260461"/>
                <a:gd name="connsiteY13" fmla="*/ 106153 h 162788"/>
                <a:gd name="connsiteX14" fmla="*/ 219032 w 260461"/>
                <a:gd name="connsiteY14" fmla="*/ 104851 h 162788"/>
                <a:gd name="connsiteX15" fmla="*/ 216427 w 260461"/>
                <a:gd name="connsiteY15" fmla="*/ 103548 h 162788"/>
                <a:gd name="connsiteX16" fmla="*/ 215776 w 260461"/>
                <a:gd name="connsiteY16" fmla="*/ 103548 h 162788"/>
                <a:gd name="connsiteX17" fmla="*/ 214800 w 260461"/>
                <a:gd name="connsiteY17" fmla="*/ 103223 h 162788"/>
                <a:gd name="connsiteX18" fmla="*/ 211544 w 260461"/>
                <a:gd name="connsiteY18" fmla="*/ 101921 h 162788"/>
                <a:gd name="connsiteX19" fmla="*/ 209265 w 260461"/>
                <a:gd name="connsiteY19" fmla="*/ 100944 h 162788"/>
                <a:gd name="connsiteX20" fmla="*/ 203404 w 260461"/>
                <a:gd name="connsiteY20" fmla="*/ 98339 h 162788"/>
                <a:gd name="connsiteX21" fmla="*/ 197544 w 260461"/>
                <a:gd name="connsiteY21" fmla="*/ 95409 h 162788"/>
                <a:gd name="connsiteX22" fmla="*/ 192009 w 260461"/>
                <a:gd name="connsiteY22" fmla="*/ 92804 h 162788"/>
                <a:gd name="connsiteX23" fmla="*/ 190381 w 260461"/>
                <a:gd name="connsiteY23" fmla="*/ 92153 h 162788"/>
                <a:gd name="connsiteX24" fmla="*/ 154242 w 260461"/>
                <a:gd name="connsiteY24" fmla="*/ 73595 h 162788"/>
                <a:gd name="connsiteX25" fmla="*/ 107359 w 260461"/>
                <a:gd name="connsiteY25" fmla="*/ 49502 h 162788"/>
                <a:gd name="connsiteX26" fmla="*/ 50383 w 260461"/>
                <a:gd name="connsiteY26" fmla="*/ 26061 h 162788"/>
                <a:gd name="connsiteX27" fmla="*/ 25965 w 260461"/>
                <a:gd name="connsiteY27" fmla="*/ 31270 h 162788"/>
                <a:gd name="connsiteX28" fmla="*/ 25314 w 260461"/>
                <a:gd name="connsiteY28" fmla="*/ 45596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0461" h="162788">
                  <a:moveTo>
                    <a:pt x="25314" y="45596"/>
                  </a:moveTo>
                  <a:cubicBezTo>
                    <a:pt x="26290" y="51130"/>
                    <a:pt x="27918" y="56665"/>
                    <a:pt x="29872" y="62200"/>
                  </a:cubicBezTo>
                  <a:cubicBezTo>
                    <a:pt x="33779" y="73270"/>
                    <a:pt x="38662" y="84339"/>
                    <a:pt x="44197" y="95409"/>
                  </a:cubicBezTo>
                  <a:cubicBezTo>
                    <a:pt x="49406" y="106479"/>
                    <a:pt x="55267" y="117548"/>
                    <a:pt x="61127" y="128618"/>
                  </a:cubicBezTo>
                  <a:cubicBezTo>
                    <a:pt x="68615" y="142618"/>
                    <a:pt x="76429" y="156943"/>
                    <a:pt x="84569" y="170617"/>
                  </a:cubicBezTo>
                  <a:cubicBezTo>
                    <a:pt x="95964" y="168338"/>
                    <a:pt x="107033" y="166059"/>
                    <a:pt x="118103" y="163455"/>
                  </a:cubicBezTo>
                  <a:cubicBezTo>
                    <a:pt x="113219" y="155315"/>
                    <a:pt x="108010" y="145222"/>
                    <a:pt x="102475" y="133827"/>
                  </a:cubicBezTo>
                  <a:cubicBezTo>
                    <a:pt x="47453" y="23131"/>
                    <a:pt x="142196" y="101269"/>
                    <a:pt x="202428" y="126013"/>
                  </a:cubicBezTo>
                  <a:cubicBezTo>
                    <a:pt x="202428" y="126013"/>
                    <a:pt x="207637" y="127967"/>
                    <a:pt x="214800" y="131548"/>
                  </a:cubicBezTo>
                  <a:cubicBezTo>
                    <a:pt x="225218" y="126990"/>
                    <a:pt x="235311" y="122106"/>
                    <a:pt x="245404" y="116897"/>
                  </a:cubicBezTo>
                  <a:cubicBezTo>
                    <a:pt x="237264" y="112990"/>
                    <a:pt x="230753" y="110060"/>
                    <a:pt x="226846" y="108432"/>
                  </a:cubicBezTo>
                  <a:cubicBezTo>
                    <a:pt x="226195" y="108106"/>
                    <a:pt x="225869" y="108106"/>
                    <a:pt x="225544" y="107781"/>
                  </a:cubicBezTo>
                  <a:cubicBezTo>
                    <a:pt x="225218" y="107455"/>
                    <a:pt x="224892" y="107455"/>
                    <a:pt x="224892" y="107455"/>
                  </a:cubicBezTo>
                  <a:cubicBezTo>
                    <a:pt x="222939" y="106479"/>
                    <a:pt x="222288" y="106153"/>
                    <a:pt x="222288" y="106153"/>
                  </a:cubicBezTo>
                  <a:cubicBezTo>
                    <a:pt x="222288" y="106153"/>
                    <a:pt x="220985" y="105502"/>
                    <a:pt x="219032" y="104851"/>
                  </a:cubicBezTo>
                  <a:cubicBezTo>
                    <a:pt x="218055" y="104525"/>
                    <a:pt x="217404" y="104200"/>
                    <a:pt x="216427" y="103548"/>
                  </a:cubicBezTo>
                  <a:cubicBezTo>
                    <a:pt x="216102" y="103548"/>
                    <a:pt x="216102" y="103548"/>
                    <a:pt x="215776" y="103548"/>
                  </a:cubicBezTo>
                  <a:cubicBezTo>
                    <a:pt x="215451" y="103223"/>
                    <a:pt x="215125" y="103223"/>
                    <a:pt x="214800" y="103223"/>
                  </a:cubicBezTo>
                  <a:cubicBezTo>
                    <a:pt x="213823" y="102897"/>
                    <a:pt x="212846" y="102246"/>
                    <a:pt x="211544" y="101921"/>
                  </a:cubicBezTo>
                  <a:cubicBezTo>
                    <a:pt x="210893" y="101595"/>
                    <a:pt x="209916" y="101269"/>
                    <a:pt x="209265" y="100944"/>
                  </a:cubicBezTo>
                  <a:cubicBezTo>
                    <a:pt x="207311" y="99967"/>
                    <a:pt x="205358" y="98990"/>
                    <a:pt x="203404" y="98339"/>
                  </a:cubicBezTo>
                  <a:cubicBezTo>
                    <a:pt x="201451" y="97362"/>
                    <a:pt x="199497" y="96386"/>
                    <a:pt x="197544" y="95409"/>
                  </a:cubicBezTo>
                  <a:cubicBezTo>
                    <a:pt x="195590" y="94758"/>
                    <a:pt x="193963" y="93781"/>
                    <a:pt x="192009" y="92804"/>
                  </a:cubicBezTo>
                  <a:cubicBezTo>
                    <a:pt x="191358" y="92479"/>
                    <a:pt x="191032" y="92153"/>
                    <a:pt x="190381" y="92153"/>
                  </a:cubicBezTo>
                  <a:cubicBezTo>
                    <a:pt x="180288" y="87269"/>
                    <a:pt x="168242" y="80758"/>
                    <a:pt x="154242" y="73595"/>
                  </a:cubicBezTo>
                  <a:cubicBezTo>
                    <a:pt x="140242" y="66432"/>
                    <a:pt x="124615" y="57967"/>
                    <a:pt x="107359" y="49502"/>
                  </a:cubicBezTo>
                  <a:cubicBezTo>
                    <a:pt x="90103" y="41363"/>
                    <a:pt x="70894" y="31596"/>
                    <a:pt x="50383" y="26061"/>
                  </a:cubicBezTo>
                  <a:cubicBezTo>
                    <a:pt x="40290" y="23456"/>
                    <a:pt x="27918" y="23131"/>
                    <a:pt x="25965" y="31270"/>
                  </a:cubicBezTo>
                  <a:cubicBezTo>
                    <a:pt x="23686" y="34526"/>
                    <a:pt x="24337" y="40061"/>
                    <a:pt x="25314" y="45596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CE7BD1FE-5131-4FE3-AEC8-89AFFDEEAA20}"/>
                </a:ext>
              </a:extLst>
            </p:cNvPr>
            <p:cNvSpPr/>
            <p:nvPr/>
          </p:nvSpPr>
          <p:spPr>
            <a:xfrm>
              <a:off x="14145525" y="5036142"/>
              <a:ext cx="227904" cy="195346"/>
            </a:xfrm>
            <a:custGeom>
              <a:avLst/>
              <a:gdLst>
                <a:gd name="connsiteX0" fmla="*/ 25069 w 227904"/>
                <a:gd name="connsiteY0" fmla="*/ 55724 h 195346"/>
                <a:gd name="connsiteX1" fmla="*/ 28976 w 227904"/>
                <a:gd name="connsiteY1" fmla="*/ 74282 h 195346"/>
                <a:gd name="connsiteX2" fmla="*/ 57627 w 227904"/>
                <a:gd name="connsiteY2" fmla="*/ 144281 h 195346"/>
                <a:gd name="connsiteX3" fmla="*/ 77813 w 227904"/>
                <a:gd name="connsiteY3" fmla="*/ 182373 h 195346"/>
                <a:gd name="connsiteX4" fmla="*/ 86278 w 227904"/>
                <a:gd name="connsiteY4" fmla="*/ 181071 h 195346"/>
                <a:gd name="connsiteX5" fmla="*/ 94743 w 227904"/>
                <a:gd name="connsiteY5" fmla="*/ 179443 h 195346"/>
                <a:gd name="connsiteX6" fmla="*/ 71301 w 227904"/>
                <a:gd name="connsiteY6" fmla="*/ 137444 h 195346"/>
                <a:gd name="connsiteX7" fmla="*/ 54371 w 227904"/>
                <a:gd name="connsiteY7" fmla="*/ 104235 h 195346"/>
                <a:gd name="connsiteX8" fmla="*/ 40046 w 227904"/>
                <a:gd name="connsiteY8" fmla="*/ 71026 h 195346"/>
                <a:gd name="connsiteX9" fmla="*/ 35488 w 227904"/>
                <a:gd name="connsiteY9" fmla="*/ 54422 h 195346"/>
                <a:gd name="connsiteX10" fmla="*/ 35162 w 227904"/>
                <a:gd name="connsiteY10" fmla="*/ 39445 h 195346"/>
                <a:gd name="connsiteX11" fmla="*/ 59581 w 227904"/>
                <a:gd name="connsiteY11" fmla="*/ 34236 h 195346"/>
                <a:gd name="connsiteX12" fmla="*/ 116557 w 227904"/>
                <a:gd name="connsiteY12" fmla="*/ 57677 h 195346"/>
                <a:gd name="connsiteX13" fmla="*/ 163440 w 227904"/>
                <a:gd name="connsiteY13" fmla="*/ 81770 h 195346"/>
                <a:gd name="connsiteX14" fmla="*/ 199579 w 227904"/>
                <a:gd name="connsiteY14" fmla="*/ 100328 h 195346"/>
                <a:gd name="connsiteX15" fmla="*/ 201207 w 227904"/>
                <a:gd name="connsiteY15" fmla="*/ 100979 h 195346"/>
                <a:gd name="connsiteX16" fmla="*/ 206741 w 227904"/>
                <a:gd name="connsiteY16" fmla="*/ 103584 h 195346"/>
                <a:gd name="connsiteX17" fmla="*/ 212602 w 227904"/>
                <a:gd name="connsiteY17" fmla="*/ 106514 h 195346"/>
                <a:gd name="connsiteX18" fmla="*/ 218462 w 227904"/>
                <a:gd name="connsiteY18" fmla="*/ 109119 h 195346"/>
                <a:gd name="connsiteX19" fmla="*/ 220741 w 227904"/>
                <a:gd name="connsiteY19" fmla="*/ 110095 h 195346"/>
                <a:gd name="connsiteX20" fmla="*/ 223020 w 227904"/>
                <a:gd name="connsiteY20" fmla="*/ 111072 h 195346"/>
                <a:gd name="connsiteX21" fmla="*/ 199579 w 227904"/>
                <a:gd name="connsiteY21" fmla="*/ 99677 h 195346"/>
                <a:gd name="connsiteX22" fmla="*/ 117859 w 227904"/>
                <a:gd name="connsiteY22" fmla="*/ 54096 h 195346"/>
                <a:gd name="connsiteX23" fmla="*/ 60883 w 227904"/>
                <a:gd name="connsiteY23" fmla="*/ 27073 h 195346"/>
                <a:gd name="connsiteX24" fmla="*/ 42976 w 227904"/>
                <a:gd name="connsiteY24" fmla="*/ 24469 h 195346"/>
                <a:gd name="connsiteX25" fmla="*/ 32883 w 227904"/>
                <a:gd name="connsiteY25" fmla="*/ 27399 h 195346"/>
                <a:gd name="connsiteX26" fmla="*/ 25721 w 227904"/>
                <a:gd name="connsiteY26" fmla="*/ 36189 h 195346"/>
                <a:gd name="connsiteX27" fmla="*/ 25069 w 227904"/>
                <a:gd name="connsiteY27" fmla="*/ 55724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904" h="195346">
                  <a:moveTo>
                    <a:pt x="25069" y="55724"/>
                  </a:moveTo>
                  <a:cubicBezTo>
                    <a:pt x="26046" y="61910"/>
                    <a:pt x="27348" y="68096"/>
                    <a:pt x="28976" y="74282"/>
                  </a:cubicBezTo>
                  <a:cubicBezTo>
                    <a:pt x="35813" y="98375"/>
                    <a:pt x="46558" y="121165"/>
                    <a:pt x="57627" y="144281"/>
                  </a:cubicBezTo>
                  <a:cubicBezTo>
                    <a:pt x="63813" y="156978"/>
                    <a:pt x="70325" y="169676"/>
                    <a:pt x="77813" y="182373"/>
                  </a:cubicBezTo>
                  <a:cubicBezTo>
                    <a:pt x="80743" y="182048"/>
                    <a:pt x="83673" y="181397"/>
                    <a:pt x="86278" y="181071"/>
                  </a:cubicBezTo>
                  <a:cubicBezTo>
                    <a:pt x="89208" y="180420"/>
                    <a:pt x="92138" y="180094"/>
                    <a:pt x="94743" y="179443"/>
                  </a:cubicBezTo>
                  <a:cubicBezTo>
                    <a:pt x="86604" y="165769"/>
                    <a:pt x="78790" y="151444"/>
                    <a:pt x="71301" y="137444"/>
                  </a:cubicBezTo>
                  <a:cubicBezTo>
                    <a:pt x="65115" y="126374"/>
                    <a:pt x="59581" y="115305"/>
                    <a:pt x="54371" y="104235"/>
                  </a:cubicBezTo>
                  <a:cubicBezTo>
                    <a:pt x="48837" y="93165"/>
                    <a:pt x="43953" y="82096"/>
                    <a:pt x="40046" y="71026"/>
                  </a:cubicBezTo>
                  <a:cubicBezTo>
                    <a:pt x="38092" y="65491"/>
                    <a:pt x="36465" y="59956"/>
                    <a:pt x="35488" y="54422"/>
                  </a:cubicBezTo>
                  <a:cubicBezTo>
                    <a:pt x="34511" y="48887"/>
                    <a:pt x="33860" y="43352"/>
                    <a:pt x="35162" y="39445"/>
                  </a:cubicBezTo>
                  <a:cubicBezTo>
                    <a:pt x="36790" y="30980"/>
                    <a:pt x="49488" y="31631"/>
                    <a:pt x="59581" y="34236"/>
                  </a:cubicBezTo>
                  <a:cubicBezTo>
                    <a:pt x="80418" y="39771"/>
                    <a:pt x="99301" y="49212"/>
                    <a:pt x="116557" y="57677"/>
                  </a:cubicBezTo>
                  <a:cubicBezTo>
                    <a:pt x="133812" y="66142"/>
                    <a:pt x="149440" y="74607"/>
                    <a:pt x="163440" y="81770"/>
                  </a:cubicBezTo>
                  <a:cubicBezTo>
                    <a:pt x="177440" y="88933"/>
                    <a:pt x="189486" y="95444"/>
                    <a:pt x="199579" y="100328"/>
                  </a:cubicBezTo>
                  <a:cubicBezTo>
                    <a:pt x="200230" y="100654"/>
                    <a:pt x="200881" y="100979"/>
                    <a:pt x="201207" y="100979"/>
                  </a:cubicBezTo>
                  <a:cubicBezTo>
                    <a:pt x="203160" y="101956"/>
                    <a:pt x="205114" y="102933"/>
                    <a:pt x="206741" y="103584"/>
                  </a:cubicBezTo>
                  <a:cubicBezTo>
                    <a:pt x="208695" y="104561"/>
                    <a:pt x="210649" y="105537"/>
                    <a:pt x="212602" y="106514"/>
                  </a:cubicBezTo>
                  <a:cubicBezTo>
                    <a:pt x="214555" y="107491"/>
                    <a:pt x="216509" y="108468"/>
                    <a:pt x="218462" y="109119"/>
                  </a:cubicBezTo>
                  <a:cubicBezTo>
                    <a:pt x="219439" y="109444"/>
                    <a:pt x="220090" y="109770"/>
                    <a:pt x="220741" y="110095"/>
                  </a:cubicBezTo>
                  <a:cubicBezTo>
                    <a:pt x="221392" y="110421"/>
                    <a:pt x="222369" y="110747"/>
                    <a:pt x="223020" y="111072"/>
                  </a:cubicBezTo>
                  <a:cubicBezTo>
                    <a:pt x="217486" y="108468"/>
                    <a:pt x="209672" y="104886"/>
                    <a:pt x="199579" y="99677"/>
                  </a:cubicBezTo>
                  <a:cubicBezTo>
                    <a:pt x="179393" y="89584"/>
                    <a:pt x="151719" y="73305"/>
                    <a:pt x="117859" y="54096"/>
                  </a:cubicBezTo>
                  <a:cubicBezTo>
                    <a:pt x="100929" y="44654"/>
                    <a:pt x="82697" y="33910"/>
                    <a:pt x="60883" y="27073"/>
                  </a:cubicBezTo>
                  <a:cubicBezTo>
                    <a:pt x="55348" y="25445"/>
                    <a:pt x="49488" y="24143"/>
                    <a:pt x="42976" y="24469"/>
                  </a:cubicBezTo>
                  <a:cubicBezTo>
                    <a:pt x="39720" y="24794"/>
                    <a:pt x="36139" y="25445"/>
                    <a:pt x="32883" y="27399"/>
                  </a:cubicBezTo>
                  <a:cubicBezTo>
                    <a:pt x="29628" y="29352"/>
                    <a:pt x="27023" y="32933"/>
                    <a:pt x="25721" y="36189"/>
                  </a:cubicBezTo>
                  <a:cubicBezTo>
                    <a:pt x="23767" y="43026"/>
                    <a:pt x="24418" y="49538"/>
                    <a:pt x="25069" y="557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19D2BE1D-8F93-4286-8209-5F827714783D}"/>
                </a:ext>
              </a:extLst>
            </p:cNvPr>
            <p:cNvSpPr/>
            <p:nvPr/>
          </p:nvSpPr>
          <p:spPr>
            <a:xfrm>
              <a:off x="13404425" y="3514444"/>
              <a:ext cx="1432540" cy="1660444"/>
            </a:xfrm>
            <a:custGeom>
              <a:avLst/>
              <a:gdLst>
                <a:gd name="connsiteX0" fmla="*/ 1418627 w 1432539"/>
                <a:gd name="connsiteY0" fmla="*/ 1090358 h 1660443"/>
                <a:gd name="connsiteX1" fmla="*/ 1317372 w 1432539"/>
                <a:gd name="connsiteY1" fmla="*/ 1065940 h 1660443"/>
                <a:gd name="connsiteX2" fmla="*/ 1306628 w 1432539"/>
                <a:gd name="connsiteY2" fmla="*/ 1186404 h 1660443"/>
                <a:gd name="connsiteX3" fmla="*/ 724170 w 1432539"/>
                <a:gd name="connsiteY3" fmla="*/ 1663049 h 1660443"/>
                <a:gd name="connsiteX4" fmla="*/ 130969 w 1432539"/>
                <a:gd name="connsiteY4" fmla="*/ 1065940 h 1660443"/>
                <a:gd name="connsiteX5" fmla="*/ 30691 w 1432539"/>
                <a:gd name="connsiteY5" fmla="*/ 1092637 h 1660443"/>
                <a:gd name="connsiteX6" fmla="*/ 25156 w 1432539"/>
                <a:gd name="connsiteY6" fmla="*/ 1013848 h 1660443"/>
                <a:gd name="connsiteX7" fmla="*/ 35900 w 1432539"/>
                <a:gd name="connsiteY7" fmla="*/ 913244 h 1660443"/>
                <a:gd name="connsiteX8" fmla="*/ 40784 w 1432539"/>
                <a:gd name="connsiteY8" fmla="*/ 885896 h 1660443"/>
                <a:gd name="connsiteX9" fmla="*/ 265758 w 1432539"/>
                <a:gd name="connsiteY9" fmla="*/ 396879 h 1660443"/>
                <a:gd name="connsiteX10" fmla="*/ 286920 w 1432539"/>
                <a:gd name="connsiteY10" fmla="*/ 370507 h 1660443"/>
                <a:gd name="connsiteX11" fmla="*/ 288548 w 1432539"/>
                <a:gd name="connsiteY11" fmla="*/ 368553 h 1660443"/>
                <a:gd name="connsiteX12" fmla="*/ 546731 w 1432539"/>
                <a:gd name="connsiteY12" fmla="*/ 75208 h 1660443"/>
                <a:gd name="connsiteX13" fmla="*/ 724821 w 1432539"/>
                <a:gd name="connsiteY13" fmla="*/ 24418 h 1660443"/>
                <a:gd name="connsiteX14" fmla="*/ 1152630 w 1432539"/>
                <a:gd name="connsiteY14" fmla="*/ 353577 h 1660443"/>
                <a:gd name="connsiteX15" fmla="*/ 1160444 w 1432539"/>
                <a:gd name="connsiteY15" fmla="*/ 368228 h 1660443"/>
                <a:gd name="connsiteX16" fmla="*/ 1188769 w 1432539"/>
                <a:gd name="connsiteY16" fmla="*/ 403716 h 1660443"/>
                <a:gd name="connsiteX17" fmla="*/ 1423836 w 1432539"/>
                <a:gd name="connsiteY17" fmla="*/ 1013522 h 1660443"/>
                <a:gd name="connsiteX18" fmla="*/ 1418627 w 1432539"/>
                <a:gd name="connsiteY18" fmla="*/ 1090358 h 166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32539" h="1660443">
                  <a:moveTo>
                    <a:pt x="1418627" y="1090358"/>
                  </a:moveTo>
                  <a:cubicBezTo>
                    <a:pt x="1404627" y="1136590"/>
                    <a:pt x="1366860" y="1119986"/>
                    <a:pt x="1317372" y="1065940"/>
                  </a:cubicBezTo>
                  <a:cubicBezTo>
                    <a:pt x="1316070" y="1108916"/>
                    <a:pt x="1312488" y="1148962"/>
                    <a:pt x="1306628" y="1186404"/>
                  </a:cubicBezTo>
                  <a:cubicBezTo>
                    <a:pt x="1252908" y="1547469"/>
                    <a:pt x="1012306" y="1663049"/>
                    <a:pt x="724170" y="1663049"/>
                  </a:cubicBezTo>
                  <a:cubicBezTo>
                    <a:pt x="406081" y="1663049"/>
                    <a:pt x="146271" y="1522074"/>
                    <a:pt x="130969" y="1065940"/>
                  </a:cubicBezTo>
                  <a:cubicBezTo>
                    <a:pt x="82783" y="1119009"/>
                    <a:pt x="45016" y="1135614"/>
                    <a:pt x="30691" y="1092637"/>
                  </a:cubicBezTo>
                  <a:cubicBezTo>
                    <a:pt x="25156" y="1076033"/>
                    <a:pt x="23203" y="1049987"/>
                    <a:pt x="25156" y="1013848"/>
                  </a:cubicBezTo>
                  <a:cubicBezTo>
                    <a:pt x="27109" y="979336"/>
                    <a:pt x="30691" y="945802"/>
                    <a:pt x="35900" y="913244"/>
                  </a:cubicBezTo>
                  <a:cubicBezTo>
                    <a:pt x="37202" y="904128"/>
                    <a:pt x="38830" y="895012"/>
                    <a:pt x="40784" y="885896"/>
                  </a:cubicBezTo>
                  <a:cubicBezTo>
                    <a:pt x="79202" y="675573"/>
                    <a:pt x="177201" y="510180"/>
                    <a:pt x="265758" y="396879"/>
                  </a:cubicBezTo>
                  <a:cubicBezTo>
                    <a:pt x="272595" y="387763"/>
                    <a:pt x="279757" y="378972"/>
                    <a:pt x="286920" y="370507"/>
                  </a:cubicBezTo>
                  <a:cubicBezTo>
                    <a:pt x="287571" y="369856"/>
                    <a:pt x="287897" y="369205"/>
                    <a:pt x="288548" y="368553"/>
                  </a:cubicBezTo>
                  <a:cubicBezTo>
                    <a:pt x="358222" y="237997"/>
                    <a:pt x="446778" y="133487"/>
                    <a:pt x="546731" y="75208"/>
                  </a:cubicBezTo>
                  <a:cubicBezTo>
                    <a:pt x="603056" y="42325"/>
                    <a:pt x="662636" y="24418"/>
                    <a:pt x="724821" y="24418"/>
                  </a:cubicBezTo>
                  <a:cubicBezTo>
                    <a:pt x="892819" y="24418"/>
                    <a:pt x="1044864" y="157579"/>
                    <a:pt x="1152630" y="353577"/>
                  </a:cubicBezTo>
                  <a:cubicBezTo>
                    <a:pt x="1155235" y="358461"/>
                    <a:pt x="1157839" y="363344"/>
                    <a:pt x="1160444" y="368228"/>
                  </a:cubicBezTo>
                  <a:cubicBezTo>
                    <a:pt x="1169886" y="379297"/>
                    <a:pt x="1179002" y="391018"/>
                    <a:pt x="1188769" y="403716"/>
                  </a:cubicBezTo>
                  <a:cubicBezTo>
                    <a:pt x="1292954" y="538830"/>
                    <a:pt x="1408534" y="746223"/>
                    <a:pt x="1423836" y="1013522"/>
                  </a:cubicBezTo>
                  <a:cubicBezTo>
                    <a:pt x="1425464" y="1048359"/>
                    <a:pt x="1423510" y="1073428"/>
                    <a:pt x="1418627" y="109035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7BDC303F-D2B8-438E-B70F-EE25EF4DA828}"/>
                </a:ext>
              </a:extLst>
            </p:cNvPr>
            <p:cNvSpPr/>
            <p:nvPr/>
          </p:nvSpPr>
          <p:spPr>
            <a:xfrm>
              <a:off x="13510650" y="4366805"/>
              <a:ext cx="162789" cy="358135"/>
            </a:xfrm>
            <a:custGeom>
              <a:avLst/>
              <a:gdLst>
                <a:gd name="connsiteX0" fmla="*/ 24418 w 162788"/>
                <a:gd name="connsiteY0" fmla="*/ 213579 h 358134"/>
                <a:gd name="connsiteX1" fmla="*/ 35162 w 162788"/>
                <a:gd name="connsiteY1" fmla="*/ 334042 h 358134"/>
                <a:gd name="connsiteX2" fmla="*/ 158882 w 162788"/>
                <a:gd name="connsiteY2" fmla="*/ 154649 h 358134"/>
                <a:gd name="connsiteX3" fmla="*/ 156603 w 162788"/>
                <a:gd name="connsiteY3" fmla="*/ 74883 h 358134"/>
                <a:gd name="connsiteX4" fmla="*/ 157579 w 162788"/>
                <a:gd name="connsiteY4" fmla="*/ 24418 h 358134"/>
                <a:gd name="connsiteX5" fmla="*/ 24418 w 162788"/>
                <a:gd name="connsiteY5" fmla="*/ 213579 h 35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358134">
                  <a:moveTo>
                    <a:pt x="24418" y="213579"/>
                  </a:moveTo>
                  <a:cubicBezTo>
                    <a:pt x="26046" y="256555"/>
                    <a:pt x="29628" y="296601"/>
                    <a:pt x="35162" y="334042"/>
                  </a:cubicBezTo>
                  <a:cubicBezTo>
                    <a:pt x="72604" y="290415"/>
                    <a:pt x="115580" y="227253"/>
                    <a:pt x="158882" y="154649"/>
                  </a:cubicBezTo>
                  <a:cubicBezTo>
                    <a:pt x="157254" y="129254"/>
                    <a:pt x="156603" y="102882"/>
                    <a:pt x="156603" y="74883"/>
                  </a:cubicBezTo>
                  <a:cubicBezTo>
                    <a:pt x="156603" y="57953"/>
                    <a:pt x="156928" y="41348"/>
                    <a:pt x="157579" y="24418"/>
                  </a:cubicBezTo>
                  <a:cubicBezTo>
                    <a:pt x="110371" y="102882"/>
                    <a:pt x="63813" y="170277"/>
                    <a:pt x="24418" y="21357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8093C9CD-10EC-44A6-A5EC-953CD13196E1}"/>
                </a:ext>
              </a:extLst>
            </p:cNvPr>
            <p:cNvSpPr/>
            <p:nvPr/>
          </p:nvSpPr>
          <p:spPr>
            <a:xfrm>
              <a:off x="14562915" y="4366805"/>
              <a:ext cx="162789" cy="358135"/>
            </a:xfrm>
            <a:custGeom>
              <a:avLst/>
              <a:gdLst>
                <a:gd name="connsiteX0" fmla="*/ 158882 w 162788"/>
                <a:gd name="connsiteY0" fmla="*/ 213579 h 358134"/>
                <a:gd name="connsiteX1" fmla="*/ 148138 w 162788"/>
                <a:gd name="connsiteY1" fmla="*/ 334042 h 358134"/>
                <a:gd name="connsiteX2" fmla="*/ 24418 w 162788"/>
                <a:gd name="connsiteY2" fmla="*/ 154649 h 358134"/>
                <a:gd name="connsiteX3" fmla="*/ 26697 w 162788"/>
                <a:gd name="connsiteY3" fmla="*/ 74883 h 358134"/>
                <a:gd name="connsiteX4" fmla="*/ 25721 w 162788"/>
                <a:gd name="connsiteY4" fmla="*/ 24418 h 358134"/>
                <a:gd name="connsiteX5" fmla="*/ 158882 w 162788"/>
                <a:gd name="connsiteY5" fmla="*/ 213579 h 35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358134">
                  <a:moveTo>
                    <a:pt x="158882" y="213579"/>
                  </a:moveTo>
                  <a:cubicBezTo>
                    <a:pt x="157254" y="256555"/>
                    <a:pt x="153672" y="296601"/>
                    <a:pt x="148138" y="334042"/>
                  </a:cubicBezTo>
                  <a:cubicBezTo>
                    <a:pt x="110696" y="290415"/>
                    <a:pt x="67720" y="227253"/>
                    <a:pt x="24418" y="154649"/>
                  </a:cubicBezTo>
                  <a:cubicBezTo>
                    <a:pt x="26046" y="129254"/>
                    <a:pt x="26697" y="102882"/>
                    <a:pt x="26697" y="74883"/>
                  </a:cubicBezTo>
                  <a:cubicBezTo>
                    <a:pt x="26697" y="57953"/>
                    <a:pt x="26372" y="41348"/>
                    <a:pt x="25721" y="24418"/>
                  </a:cubicBezTo>
                  <a:cubicBezTo>
                    <a:pt x="72929" y="102882"/>
                    <a:pt x="119487" y="170277"/>
                    <a:pt x="158882" y="21357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6FE3CB1A-3C2B-416B-8A7F-B34E510A7118}"/>
                </a:ext>
              </a:extLst>
            </p:cNvPr>
            <p:cNvSpPr/>
            <p:nvPr/>
          </p:nvSpPr>
          <p:spPr>
            <a:xfrm>
              <a:off x="13642834" y="3519979"/>
              <a:ext cx="944174" cy="1497655"/>
            </a:xfrm>
            <a:custGeom>
              <a:avLst/>
              <a:gdLst>
                <a:gd name="connsiteX0" fmla="*/ 946779 w 944173"/>
                <a:gd name="connsiteY0" fmla="*/ 921709 h 1497655"/>
                <a:gd name="connsiteX1" fmla="*/ 944500 w 944173"/>
                <a:gd name="connsiteY1" fmla="*/ 1001476 h 1497655"/>
                <a:gd name="connsiteX2" fmla="*/ 485436 w 944173"/>
                <a:gd name="connsiteY2" fmla="*/ 1497330 h 1497655"/>
                <a:gd name="connsiteX3" fmla="*/ 24418 w 944173"/>
                <a:gd name="connsiteY3" fmla="*/ 921709 h 1497655"/>
                <a:gd name="connsiteX4" fmla="*/ 101906 w 944173"/>
                <a:gd name="connsiteY4" fmla="*/ 447994 h 1497655"/>
                <a:gd name="connsiteX5" fmla="*/ 110371 w 944173"/>
                <a:gd name="connsiteY5" fmla="*/ 423576 h 1497655"/>
                <a:gd name="connsiteX6" fmla="*/ 485436 w 944173"/>
                <a:gd name="connsiteY6" fmla="*/ 24418 h 1497655"/>
                <a:gd name="connsiteX7" fmla="*/ 751432 w 944173"/>
                <a:gd name="connsiteY7" fmla="*/ 203811 h 1497655"/>
                <a:gd name="connsiteX8" fmla="*/ 863105 w 944173"/>
                <a:gd name="connsiteY8" fmla="*/ 430088 h 1497655"/>
                <a:gd name="connsiteX9" fmla="*/ 864408 w 944173"/>
                <a:gd name="connsiteY9" fmla="*/ 434320 h 1497655"/>
                <a:gd name="connsiteX10" fmla="*/ 873198 w 944173"/>
                <a:gd name="connsiteY10" fmla="*/ 459715 h 1497655"/>
                <a:gd name="connsiteX11" fmla="*/ 945802 w 944173"/>
                <a:gd name="connsiteY11" fmla="*/ 871570 h 1497655"/>
                <a:gd name="connsiteX12" fmla="*/ 946779 w 944173"/>
                <a:gd name="connsiteY12" fmla="*/ 921709 h 149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44173" h="1497655">
                  <a:moveTo>
                    <a:pt x="946779" y="921709"/>
                  </a:moveTo>
                  <a:cubicBezTo>
                    <a:pt x="946779" y="949709"/>
                    <a:pt x="946127" y="976081"/>
                    <a:pt x="944500" y="1001476"/>
                  </a:cubicBezTo>
                  <a:cubicBezTo>
                    <a:pt x="920732" y="1379145"/>
                    <a:pt x="724409" y="1497330"/>
                    <a:pt x="485436" y="1497330"/>
                  </a:cubicBezTo>
                  <a:cubicBezTo>
                    <a:pt x="230834" y="1497330"/>
                    <a:pt x="24418" y="1362866"/>
                    <a:pt x="24418" y="921709"/>
                  </a:cubicBezTo>
                  <a:cubicBezTo>
                    <a:pt x="24418" y="757944"/>
                    <a:pt x="53069" y="591900"/>
                    <a:pt x="101906" y="447994"/>
                  </a:cubicBezTo>
                  <a:cubicBezTo>
                    <a:pt x="104510" y="439855"/>
                    <a:pt x="107440" y="431715"/>
                    <a:pt x="110371" y="423576"/>
                  </a:cubicBezTo>
                  <a:cubicBezTo>
                    <a:pt x="193718" y="192742"/>
                    <a:pt x="330787" y="24418"/>
                    <a:pt x="485436" y="24418"/>
                  </a:cubicBezTo>
                  <a:cubicBezTo>
                    <a:pt x="584411" y="24418"/>
                    <a:pt x="676224" y="93766"/>
                    <a:pt x="751432" y="203811"/>
                  </a:cubicBezTo>
                  <a:cubicBezTo>
                    <a:pt x="794734" y="267299"/>
                    <a:pt x="832501" y="344461"/>
                    <a:pt x="863105" y="430088"/>
                  </a:cubicBezTo>
                  <a:cubicBezTo>
                    <a:pt x="863431" y="431390"/>
                    <a:pt x="864082" y="433018"/>
                    <a:pt x="864408" y="434320"/>
                  </a:cubicBezTo>
                  <a:cubicBezTo>
                    <a:pt x="867338" y="442785"/>
                    <a:pt x="870268" y="450925"/>
                    <a:pt x="873198" y="459715"/>
                  </a:cubicBezTo>
                  <a:cubicBezTo>
                    <a:pt x="914872" y="585713"/>
                    <a:pt x="940918" y="728316"/>
                    <a:pt x="945802" y="871570"/>
                  </a:cubicBezTo>
                  <a:cubicBezTo>
                    <a:pt x="946453" y="888175"/>
                    <a:pt x="946779" y="904779"/>
                    <a:pt x="946779" y="9217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1D261007-1A62-458B-9DBA-59942B8654ED}"/>
                </a:ext>
              </a:extLst>
            </p:cNvPr>
            <p:cNvSpPr/>
            <p:nvPr/>
          </p:nvSpPr>
          <p:spPr>
            <a:xfrm>
              <a:off x="13717717" y="3034869"/>
              <a:ext cx="813943" cy="781385"/>
            </a:xfrm>
            <a:custGeom>
              <a:avLst/>
              <a:gdLst>
                <a:gd name="connsiteX0" fmla="*/ 797664 w 813943"/>
                <a:gd name="connsiteY0" fmla="*/ 392972 h 781385"/>
                <a:gd name="connsiteX1" fmla="*/ 797339 w 813943"/>
                <a:gd name="connsiteY1" fmla="*/ 410553 h 781385"/>
                <a:gd name="connsiteX2" fmla="*/ 771618 w 813943"/>
                <a:gd name="connsiteY2" fmla="*/ 526133 h 781385"/>
                <a:gd name="connsiteX3" fmla="*/ 655713 w 813943"/>
                <a:gd name="connsiteY3" fmla="*/ 678503 h 781385"/>
                <a:gd name="connsiteX4" fmla="*/ 410878 w 813943"/>
                <a:gd name="connsiteY4" fmla="*/ 761525 h 781385"/>
                <a:gd name="connsiteX5" fmla="*/ 165068 w 813943"/>
                <a:gd name="connsiteY5" fmla="*/ 677526 h 781385"/>
                <a:gd name="connsiteX6" fmla="*/ 164417 w 813943"/>
                <a:gd name="connsiteY6" fmla="*/ 676875 h 781385"/>
                <a:gd name="connsiteX7" fmla="*/ 50139 w 813943"/>
                <a:gd name="connsiteY7" fmla="*/ 525482 h 781385"/>
                <a:gd name="connsiteX8" fmla="*/ 24744 w 813943"/>
                <a:gd name="connsiteY8" fmla="*/ 410553 h 781385"/>
                <a:gd name="connsiteX9" fmla="*/ 24418 w 813943"/>
                <a:gd name="connsiteY9" fmla="*/ 392972 h 781385"/>
                <a:gd name="connsiteX10" fmla="*/ 24744 w 813943"/>
                <a:gd name="connsiteY10" fmla="*/ 380925 h 781385"/>
                <a:gd name="connsiteX11" fmla="*/ 410878 w 813943"/>
                <a:gd name="connsiteY11" fmla="*/ 24418 h 781385"/>
                <a:gd name="connsiteX12" fmla="*/ 797339 w 813943"/>
                <a:gd name="connsiteY12" fmla="*/ 380925 h 781385"/>
                <a:gd name="connsiteX13" fmla="*/ 797664 w 813943"/>
                <a:gd name="connsiteY13" fmla="*/ 392972 h 78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13943" h="781385">
                  <a:moveTo>
                    <a:pt x="797664" y="392972"/>
                  </a:moveTo>
                  <a:cubicBezTo>
                    <a:pt x="797664" y="398832"/>
                    <a:pt x="797339" y="404693"/>
                    <a:pt x="797339" y="410553"/>
                  </a:cubicBezTo>
                  <a:cubicBezTo>
                    <a:pt x="795385" y="451250"/>
                    <a:pt x="786269" y="489994"/>
                    <a:pt x="771618" y="526133"/>
                  </a:cubicBezTo>
                  <a:cubicBezTo>
                    <a:pt x="747200" y="586039"/>
                    <a:pt x="707154" y="638131"/>
                    <a:pt x="655713" y="678503"/>
                  </a:cubicBezTo>
                  <a:cubicBezTo>
                    <a:pt x="588969" y="730270"/>
                    <a:pt x="503668" y="761525"/>
                    <a:pt x="410878" y="761525"/>
                  </a:cubicBezTo>
                  <a:cubicBezTo>
                    <a:pt x="317438" y="761525"/>
                    <a:pt x="231811" y="729944"/>
                    <a:pt x="165068" y="677526"/>
                  </a:cubicBezTo>
                  <a:cubicBezTo>
                    <a:pt x="164742" y="677526"/>
                    <a:pt x="164742" y="677201"/>
                    <a:pt x="164417" y="676875"/>
                  </a:cubicBezTo>
                  <a:cubicBezTo>
                    <a:pt x="113627" y="636829"/>
                    <a:pt x="74232" y="585062"/>
                    <a:pt x="50139" y="525482"/>
                  </a:cubicBezTo>
                  <a:cubicBezTo>
                    <a:pt x="35488" y="489343"/>
                    <a:pt x="26697" y="450925"/>
                    <a:pt x="24744" y="410553"/>
                  </a:cubicBezTo>
                  <a:cubicBezTo>
                    <a:pt x="24418" y="404693"/>
                    <a:pt x="24418" y="398832"/>
                    <a:pt x="24418" y="392972"/>
                  </a:cubicBezTo>
                  <a:cubicBezTo>
                    <a:pt x="24418" y="388739"/>
                    <a:pt x="24418" y="384832"/>
                    <a:pt x="24744" y="380925"/>
                  </a:cubicBezTo>
                  <a:cubicBezTo>
                    <a:pt x="30930" y="182974"/>
                    <a:pt x="201532" y="24418"/>
                    <a:pt x="410878" y="24418"/>
                  </a:cubicBezTo>
                  <a:cubicBezTo>
                    <a:pt x="620225" y="24418"/>
                    <a:pt x="790827" y="182974"/>
                    <a:pt x="797339" y="380925"/>
                  </a:cubicBezTo>
                  <a:cubicBezTo>
                    <a:pt x="797664" y="384832"/>
                    <a:pt x="797664" y="388739"/>
                    <a:pt x="797664" y="39297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720F0BE1-EFD6-4073-81EF-7D487F989843}"/>
                </a:ext>
              </a:extLst>
            </p:cNvPr>
            <p:cNvSpPr/>
            <p:nvPr/>
          </p:nvSpPr>
          <p:spPr>
            <a:xfrm>
              <a:off x="13777198" y="3255936"/>
              <a:ext cx="683712" cy="553481"/>
            </a:xfrm>
            <a:custGeom>
              <a:avLst/>
              <a:gdLst>
                <a:gd name="connsiteX0" fmla="*/ 677626 w 683712"/>
                <a:gd name="connsiteY0" fmla="*/ 278043 h 553481"/>
                <a:gd name="connsiteX1" fmla="*/ 596232 w 683712"/>
                <a:gd name="connsiteY1" fmla="*/ 457436 h 553481"/>
                <a:gd name="connsiteX2" fmla="*/ 351397 w 683712"/>
                <a:gd name="connsiteY2" fmla="*/ 552830 h 553481"/>
                <a:gd name="connsiteX3" fmla="*/ 105587 w 683712"/>
                <a:gd name="connsiteY3" fmla="*/ 456459 h 553481"/>
                <a:gd name="connsiteX4" fmla="*/ 104935 w 683712"/>
                <a:gd name="connsiteY4" fmla="*/ 455808 h 553481"/>
                <a:gd name="connsiteX5" fmla="*/ 24518 w 683712"/>
                <a:gd name="connsiteY5" fmla="*/ 277717 h 553481"/>
                <a:gd name="connsiteX6" fmla="*/ 44053 w 683712"/>
                <a:gd name="connsiteY6" fmla="*/ 171905 h 553481"/>
                <a:gd name="connsiteX7" fmla="*/ 150191 w 683712"/>
                <a:gd name="connsiteY7" fmla="*/ 24418 h 553481"/>
                <a:gd name="connsiteX8" fmla="*/ 255352 w 683712"/>
                <a:gd name="connsiteY8" fmla="*/ 190463 h 553481"/>
                <a:gd name="connsiteX9" fmla="*/ 234515 w 683712"/>
                <a:gd name="connsiteY9" fmla="*/ 253299 h 553481"/>
                <a:gd name="connsiteX10" fmla="*/ 351072 w 683712"/>
                <a:gd name="connsiteY10" fmla="*/ 326554 h 553481"/>
                <a:gd name="connsiteX11" fmla="*/ 467628 w 683712"/>
                <a:gd name="connsiteY11" fmla="*/ 253299 h 553481"/>
                <a:gd name="connsiteX12" fmla="*/ 446466 w 683712"/>
                <a:gd name="connsiteY12" fmla="*/ 190463 h 553481"/>
                <a:gd name="connsiteX13" fmla="*/ 551627 w 683712"/>
                <a:gd name="connsiteY13" fmla="*/ 24418 h 553481"/>
                <a:gd name="connsiteX14" fmla="*/ 657766 w 683712"/>
                <a:gd name="connsiteY14" fmla="*/ 171905 h 553481"/>
                <a:gd name="connsiteX15" fmla="*/ 677626 w 683712"/>
                <a:gd name="connsiteY15" fmla="*/ 278043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3712" h="553481">
                  <a:moveTo>
                    <a:pt x="677626" y="278043"/>
                  </a:moveTo>
                  <a:cubicBezTo>
                    <a:pt x="675998" y="347391"/>
                    <a:pt x="645394" y="409576"/>
                    <a:pt x="596232" y="457436"/>
                  </a:cubicBezTo>
                  <a:cubicBezTo>
                    <a:pt x="536000" y="516040"/>
                    <a:pt x="447768" y="552830"/>
                    <a:pt x="351397" y="552830"/>
                  </a:cubicBezTo>
                  <a:cubicBezTo>
                    <a:pt x="254701" y="552830"/>
                    <a:pt x="165818" y="515714"/>
                    <a:pt x="105587" y="456459"/>
                  </a:cubicBezTo>
                  <a:cubicBezTo>
                    <a:pt x="105261" y="456459"/>
                    <a:pt x="105261" y="456134"/>
                    <a:pt x="104935" y="455808"/>
                  </a:cubicBezTo>
                  <a:cubicBezTo>
                    <a:pt x="56424" y="408274"/>
                    <a:pt x="26146" y="346414"/>
                    <a:pt x="24518" y="277717"/>
                  </a:cubicBezTo>
                  <a:cubicBezTo>
                    <a:pt x="23541" y="243857"/>
                    <a:pt x="29727" y="208044"/>
                    <a:pt x="44053" y="171905"/>
                  </a:cubicBezTo>
                  <a:cubicBezTo>
                    <a:pt x="37215" y="86278"/>
                    <a:pt x="87354" y="24418"/>
                    <a:pt x="150191" y="24418"/>
                  </a:cubicBezTo>
                  <a:cubicBezTo>
                    <a:pt x="203260" y="24418"/>
                    <a:pt x="276515" y="81720"/>
                    <a:pt x="255352" y="190463"/>
                  </a:cubicBezTo>
                  <a:cubicBezTo>
                    <a:pt x="251771" y="209672"/>
                    <a:pt x="244934" y="230834"/>
                    <a:pt x="234515" y="253299"/>
                  </a:cubicBezTo>
                  <a:cubicBezTo>
                    <a:pt x="284328" y="326554"/>
                    <a:pt x="351072" y="326554"/>
                    <a:pt x="351072" y="326554"/>
                  </a:cubicBezTo>
                  <a:cubicBezTo>
                    <a:pt x="351072" y="326554"/>
                    <a:pt x="418141" y="326554"/>
                    <a:pt x="467628" y="253299"/>
                  </a:cubicBezTo>
                  <a:cubicBezTo>
                    <a:pt x="457210" y="230509"/>
                    <a:pt x="450373" y="209672"/>
                    <a:pt x="446466" y="190463"/>
                  </a:cubicBezTo>
                  <a:cubicBezTo>
                    <a:pt x="425303" y="82045"/>
                    <a:pt x="498558" y="24418"/>
                    <a:pt x="551627" y="24418"/>
                  </a:cubicBezTo>
                  <a:cubicBezTo>
                    <a:pt x="614138" y="24418"/>
                    <a:pt x="664603" y="86604"/>
                    <a:pt x="657766" y="171905"/>
                  </a:cubicBezTo>
                  <a:cubicBezTo>
                    <a:pt x="672417" y="208369"/>
                    <a:pt x="678603" y="243857"/>
                    <a:pt x="677626" y="27804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768A83A0-DE1C-4048-92A9-031BF5301457}"/>
                </a:ext>
              </a:extLst>
            </p:cNvPr>
            <p:cNvSpPr/>
            <p:nvPr/>
          </p:nvSpPr>
          <p:spPr>
            <a:xfrm>
              <a:off x="14027992" y="3370864"/>
              <a:ext cx="195346" cy="195346"/>
            </a:xfrm>
            <a:custGeom>
              <a:avLst/>
              <a:gdLst>
                <a:gd name="connsiteX0" fmla="*/ 176137 w 195346"/>
                <a:gd name="connsiteY0" fmla="*/ 136091 h 195346"/>
                <a:gd name="connsiteX1" fmla="*/ 100278 w 195346"/>
                <a:gd name="connsiteY1" fmla="*/ 173533 h 195346"/>
                <a:gd name="connsiteX2" fmla="*/ 24418 w 195346"/>
                <a:gd name="connsiteY2" fmla="*/ 136091 h 195346"/>
                <a:gd name="connsiteX3" fmla="*/ 100278 w 195346"/>
                <a:gd name="connsiteY3" fmla="*/ 24418 h 195346"/>
                <a:gd name="connsiteX4" fmla="*/ 176137 w 195346"/>
                <a:gd name="connsiteY4" fmla="*/ 136091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46" h="195346">
                  <a:moveTo>
                    <a:pt x="176137" y="136091"/>
                  </a:moveTo>
                  <a:lnTo>
                    <a:pt x="100278" y="173533"/>
                  </a:lnTo>
                  <a:lnTo>
                    <a:pt x="24418" y="136091"/>
                  </a:lnTo>
                  <a:cubicBezTo>
                    <a:pt x="37116" y="86604"/>
                    <a:pt x="69348" y="24418"/>
                    <a:pt x="100278" y="24418"/>
                  </a:cubicBezTo>
                  <a:cubicBezTo>
                    <a:pt x="130882" y="24418"/>
                    <a:pt x="163440" y="86604"/>
                    <a:pt x="176137" y="136091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7A3FDC0B-3E8F-426D-9104-4B17EE6109A7}"/>
                </a:ext>
              </a:extLst>
            </p:cNvPr>
            <p:cNvSpPr/>
            <p:nvPr/>
          </p:nvSpPr>
          <p:spPr>
            <a:xfrm>
              <a:off x="14103852" y="3370864"/>
              <a:ext cx="97673" cy="195346"/>
            </a:xfrm>
            <a:custGeom>
              <a:avLst/>
              <a:gdLst>
                <a:gd name="connsiteX0" fmla="*/ 100278 w 97673"/>
                <a:gd name="connsiteY0" fmla="*/ 136091 h 195346"/>
                <a:gd name="connsiteX1" fmla="*/ 24418 w 97673"/>
                <a:gd name="connsiteY1" fmla="*/ 173533 h 195346"/>
                <a:gd name="connsiteX2" fmla="*/ 24418 w 97673"/>
                <a:gd name="connsiteY2" fmla="*/ 24418 h 195346"/>
                <a:gd name="connsiteX3" fmla="*/ 100278 w 97673"/>
                <a:gd name="connsiteY3" fmla="*/ 136091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73" h="195346">
                  <a:moveTo>
                    <a:pt x="100278" y="136091"/>
                  </a:moveTo>
                  <a:lnTo>
                    <a:pt x="24418" y="173533"/>
                  </a:lnTo>
                  <a:lnTo>
                    <a:pt x="24418" y="24418"/>
                  </a:lnTo>
                  <a:cubicBezTo>
                    <a:pt x="55023" y="24418"/>
                    <a:pt x="87580" y="86604"/>
                    <a:pt x="100278" y="13609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64AC0C15-26C1-417A-A84D-D478E0A55ECE}"/>
                </a:ext>
              </a:extLst>
            </p:cNvPr>
            <p:cNvSpPr/>
            <p:nvPr/>
          </p:nvSpPr>
          <p:spPr>
            <a:xfrm>
              <a:off x="14039062" y="3482863"/>
              <a:ext cx="162789" cy="65115"/>
            </a:xfrm>
            <a:custGeom>
              <a:avLst/>
              <a:gdLst>
                <a:gd name="connsiteX0" fmla="*/ 153998 w 162788"/>
                <a:gd name="connsiteY0" fmla="*/ 24418 h 65115"/>
                <a:gd name="connsiteX1" fmla="*/ 89208 w 162788"/>
                <a:gd name="connsiteY1" fmla="*/ 53069 h 65115"/>
                <a:gd name="connsiteX2" fmla="*/ 24418 w 162788"/>
                <a:gd name="connsiteY2" fmla="*/ 24418 h 65115"/>
                <a:gd name="connsiteX3" fmla="*/ 77162 w 162788"/>
                <a:gd name="connsiteY3" fmla="*/ 36139 h 65115"/>
                <a:gd name="connsiteX4" fmla="*/ 89208 w 162788"/>
                <a:gd name="connsiteY4" fmla="*/ 37441 h 65115"/>
                <a:gd name="connsiteX5" fmla="*/ 101255 w 162788"/>
                <a:gd name="connsiteY5" fmla="*/ 36139 h 65115"/>
                <a:gd name="connsiteX6" fmla="*/ 153998 w 162788"/>
                <a:gd name="connsiteY6" fmla="*/ 24418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65115">
                  <a:moveTo>
                    <a:pt x="153998" y="24418"/>
                  </a:moveTo>
                  <a:lnTo>
                    <a:pt x="89208" y="53069"/>
                  </a:lnTo>
                  <a:lnTo>
                    <a:pt x="24418" y="24418"/>
                  </a:lnTo>
                  <a:lnTo>
                    <a:pt x="77162" y="36139"/>
                  </a:lnTo>
                  <a:cubicBezTo>
                    <a:pt x="81069" y="37116"/>
                    <a:pt x="85301" y="37441"/>
                    <a:pt x="89208" y="37441"/>
                  </a:cubicBezTo>
                  <a:cubicBezTo>
                    <a:pt x="93115" y="37441"/>
                    <a:pt x="97348" y="37116"/>
                    <a:pt x="101255" y="36139"/>
                  </a:cubicBezTo>
                  <a:lnTo>
                    <a:pt x="153998" y="24418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A377E688-67A0-4EE7-AF7C-FD3EF877EA85}"/>
                </a:ext>
              </a:extLst>
            </p:cNvPr>
            <p:cNvSpPr/>
            <p:nvPr/>
          </p:nvSpPr>
          <p:spPr>
            <a:xfrm>
              <a:off x="13860971" y="3374771"/>
              <a:ext cx="97673" cy="97673"/>
            </a:xfrm>
            <a:custGeom>
              <a:avLst/>
              <a:gdLst>
                <a:gd name="connsiteX0" fmla="*/ 102882 w 97673"/>
                <a:gd name="connsiteY0" fmla="*/ 53069 h 97673"/>
                <a:gd name="connsiteX1" fmla="*/ 96045 w 97673"/>
                <a:gd name="connsiteY1" fmla="*/ 57953 h 97673"/>
                <a:gd name="connsiteX2" fmla="*/ 89208 w 97673"/>
                <a:gd name="connsiteY2" fmla="*/ 65441 h 97673"/>
                <a:gd name="connsiteX3" fmla="*/ 63813 w 97673"/>
                <a:gd name="connsiteY3" fmla="*/ 81394 h 97673"/>
                <a:gd name="connsiteX4" fmla="*/ 38093 w 97673"/>
                <a:gd name="connsiteY4" fmla="*/ 65441 h 97673"/>
                <a:gd name="connsiteX5" fmla="*/ 31256 w 97673"/>
                <a:gd name="connsiteY5" fmla="*/ 57953 h 97673"/>
                <a:gd name="connsiteX6" fmla="*/ 24418 w 97673"/>
                <a:gd name="connsiteY6" fmla="*/ 53069 h 97673"/>
                <a:gd name="connsiteX7" fmla="*/ 31256 w 97673"/>
                <a:gd name="connsiteY7" fmla="*/ 48185 h 97673"/>
                <a:gd name="connsiteX8" fmla="*/ 38093 w 97673"/>
                <a:gd name="connsiteY8" fmla="*/ 40697 h 97673"/>
                <a:gd name="connsiteX9" fmla="*/ 63813 w 97673"/>
                <a:gd name="connsiteY9" fmla="*/ 24418 h 97673"/>
                <a:gd name="connsiteX10" fmla="*/ 89208 w 97673"/>
                <a:gd name="connsiteY10" fmla="*/ 40372 h 97673"/>
                <a:gd name="connsiteX11" fmla="*/ 96045 w 97673"/>
                <a:gd name="connsiteY11" fmla="*/ 47860 h 97673"/>
                <a:gd name="connsiteX12" fmla="*/ 102882 w 97673"/>
                <a:gd name="connsiteY12" fmla="*/ 53069 h 9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73" h="97673">
                  <a:moveTo>
                    <a:pt x="102882" y="53069"/>
                  </a:moveTo>
                  <a:cubicBezTo>
                    <a:pt x="102882" y="53069"/>
                    <a:pt x="100278" y="55348"/>
                    <a:pt x="96045" y="57953"/>
                  </a:cubicBezTo>
                  <a:cubicBezTo>
                    <a:pt x="93115" y="59906"/>
                    <a:pt x="90836" y="62511"/>
                    <a:pt x="89208" y="65441"/>
                  </a:cubicBezTo>
                  <a:cubicBezTo>
                    <a:pt x="84650" y="74883"/>
                    <a:pt x="74883" y="81394"/>
                    <a:pt x="63813" y="81394"/>
                  </a:cubicBezTo>
                  <a:cubicBezTo>
                    <a:pt x="52418" y="81394"/>
                    <a:pt x="42976" y="74883"/>
                    <a:pt x="38093" y="65441"/>
                  </a:cubicBezTo>
                  <a:cubicBezTo>
                    <a:pt x="36465" y="62185"/>
                    <a:pt x="34186" y="59581"/>
                    <a:pt x="31256" y="57953"/>
                  </a:cubicBezTo>
                  <a:cubicBezTo>
                    <a:pt x="27023" y="55348"/>
                    <a:pt x="24418" y="53069"/>
                    <a:pt x="24418" y="53069"/>
                  </a:cubicBezTo>
                  <a:cubicBezTo>
                    <a:pt x="24418" y="53069"/>
                    <a:pt x="27023" y="50790"/>
                    <a:pt x="31256" y="48185"/>
                  </a:cubicBezTo>
                  <a:cubicBezTo>
                    <a:pt x="34186" y="46232"/>
                    <a:pt x="36465" y="43627"/>
                    <a:pt x="38093" y="40697"/>
                  </a:cubicBezTo>
                  <a:cubicBezTo>
                    <a:pt x="42651" y="31255"/>
                    <a:pt x="52418" y="24418"/>
                    <a:pt x="63813" y="24418"/>
                  </a:cubicBezTo>
                  <a:cubicBezTo>
                    <a:pt x="74883" y="24418"/>
                    <a:pt x="84650" y="30930"/>
                    <a:pt x="89208" y="40372"/>
                  </a:cubicBezTo>
                  <a:cubicBezTo>
                    <a:pt x="90836" y="43627"/>
                    <a:pt x="93115" y="46232"/>
                    <a:pt x="96045" y="47860"/>
                  </a:cubicBezTo>
                  <a:cubicBezTo>
                    <a:pt x="100278" y="51116"/>
                    <a:pt x="102882" y="53069"/>
                    <a:pt x="102882" y="53069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11ABD1E8-9F7A-4564-93DA-6358E4CF2C2F}"/>
                </a:ext>
              </a:extLst>
            </p:cNvPr>
            <p:cNvSpPr/>
            <p:nvPr/>
          </p:nvSpPr>
          <p:spPr>
            <a:xfrm>
              <a:off x="13875622" y="3379981"/>
              <a:ext cx="65115" cy="65115"/>
            </a:xfrm>
            <a:custGeom>
              <a:avLst/>
              <a:gdLst>
                <a:gd name="connsiteX0" fmla="*/ 71301 w 65115"/>
                <a:gd name="connsiteY0" fmla="*/ 47860 h 65115"/>
                <a:gd name="connsiteX1" fmla="*/ 47860 w 65115"/>
                <a:gd name="connsiteY1" fmla="*/ 71301 h 65115"/>
                <a:gd name="connsiteX2" fmla="*/ 24418 w 65115"/>
                <a:gd name="connsiteY2" fmla="*/ 47860 h 65115"/>
                <a:gd name="connsiteX3" fmla="*/ 47860 w 65115"/>
                <a:gd name="connsiteY3" fmla="*/ 24418 h 65115"/>
                <a:gd name="connsiteX4" fmla="*/ 71301 w 65115"/>
                <a:gd name="connsiteY4" fmla="*/ 47860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71301" y="47860"/>
                  </a:moveTo>
                  <a:cubicBezTo>
                    <a:pt x="71301" y="60883"/>
                    <a:pt x="60883" y="71301"/>
                    <a:pt x="47860" y="71301"/>
                  </a:cubicBezTo>
                  <a:cubicBezTo>
                    <a:pt x="34837" y="71301"/>
                    <a:pt x="24418" y="60883"/>
                    <a:pt x="24418" y="47860"/>
                  </a:cubicBezTo>
                  <a:cubicBezTo>
                    <a:pt x="24418" y="34837"/>
                    <a:pt x="34837" y="24418"/>
                    <a:pt x="47860" y="24418"/>
                  </a:cubicBezTo>
                  <a:cubicBezTo>
                    <a:pt x="60883" y="24744"/>
                    <a:pt x="71301" y="35162"/>
                    <a:pt x="71301" y="478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BB06F839-2388-4D4E-8C0C-DFD44A422F0F}"/>
                </a:ext>
              </a:extLst>
            </p:cNvPr>
            <p:cNvSpPr/>
            <p:nvPr/>
          </p:nvSpPr>
          <p:spPr>
            <a:xfrm>
              <a:off x="13879203" y="3380632"/>
              <a:ext cx="65115" cy="65115"/>
            </a:xfrm>
            <a:custGeom>
              <a:avLst/>
              <a:gdLst>
                <a:gd name="connsiteX0" fmla="*/ 67394 w 65115"/>
                <a:gd name="connsiteY0" fmla="*/ 45906 h 65115"/>
                <a:gd name="connsiteX1" fmla="*/ 45906 w 65115"/>
                <a:gd name="connsiteY1" fmla="*/ 67394 h 65115"/>
                <a:gd name="connsiteX2" fmla="*/ 24418 w 65115"/>
                <a:gd name="connsiteY2" fmla="*/ 45906 h 65115"/>
                <a:gd name="connsiteX3" fmla="*/ 45906 w 65115"/>
                <a:gd name="connsiteY3" fmla="*/ 24418 h 65115"/>
                <a:gd name="connsiteX4" fmla="*/ 67394 w 65115"/>
                <a:gd name="connsiteY4" fmla="*/ 45906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67394" y="45906"/>
                  </a:moveTo>
                  <a:cubicBezTo>
                    <a:pt x="67394" y="57774"/>
                    <a:pt x="57774" y="67394"/>
                    <a:pt x="45906" y="67394"/>
                  </a:cubicBezTo>
                  <a:cubicBezTo>
                    <a:pt x="34039" y="67394"/>
                    <a:pt x="24418" y="57774"/>
                    <a:pt x="24418" y="45906"/>
                  </a:cubicBezTo>
                  <a:cubicBezTo>
                    <a:pt x="24418" y="34039"/>
                    <a:pt x="34039" y="24418"/>
                    <a:pt x="45906" y="24418"/>
                  </a:cubicBezTo>
                  <a:cubicBezTo>
                    <a:pt x="57774" y="24418"/>
                    <a:pt x="67394" y="34039"/>
                    <a:pt x="67394" y="4590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720E916F-A9B6-4287-BEA6-90299B0129AA}"/>
                </a:ext>
              </a:extLst>
            </p:cNvPr>
            <p:cNvSpPr/>
            <p:nvPr/>
          </p:nvSpPr>
          <p:spPr>
            <a:xfrm>
              <a:off x="13886692" y="3391701"/>
              <a:ext cx="32558" cy="32558"/>
            </a:xfrm>
            <a:custGeom>
              <a:avLst/>
              <a:gdLst>
                <a:gd name="connsiteX0" fmla="*/ 34186 w 32557"/>
                <a:gd name="connsiteY0" fmla="*/ 29302 h 32557"/>
                <a:gd name="connsiteX1" fmla="*/ 29302 w 32557"/>
                <a:gd name="connsiteY1" fmla="*/ 34186 h 32557"/>
                <a:gd name="connsiteX2" fmla="*/ 24418 w 32557"/>
                <a:gd name="connsiteY2" fmla="*/ 29302 h 32557"/>
                <a:gd name="connsiteX3" fmla="*/ 29302 w 32557"/>
                <a:gd name="connsiteY3" fmla="*/ 24418 h 32557"/>
                <a:gd name="connsiteX4" fmla="*/ 34186 w 32557"/>
                <a:gd name="connsiteY4" fmla="*/ 29302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7" h="32557">
                  <a:moveTo>
                    <a:pt x="34186" y="29302"/>
                  </a:moveTo>
                  <a:cubicBezTo>
                    <a:pt x="34186" y="31907"/>
                    <a:pt x="31907" y="34186"/>
                    <a:pt x="29302" y="34186"/>
                  </a:cubicBezTo>
                  <a:cubicBezTo>
                    <a:pt x="26697" y="34186"/>
                    <a:pt x="24418" y="31907"/>
                    <a:pt x="24418" y="29302"/>
                  </a:cubicBezTo>
                  <a:cubicBezTo>
                    <a:pt x="24418" y="26697"/>
                    <a:pt x="26697" y="24418"/>
                    <a:pt x="29302" y="24418"/>
                  </a:cubicBezTo>
                  <a:cubicBezTo>
                    <a:pt x="31907" y="24418"/>
                    <a:pt x="34186" y="26697"/>
                    <a:pt x="34186" y="2930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07D44179-D5D7-40FF-80FE-EF4FB1F67531}"/>
                </a:ext>
              </a:extLst>
            </p:cNvPr>
            <p:cNvSpPr/>
            <p:nvPr/>
          </p:nvSpPr>
          <p:spPr>
            <a:xfrm>
              <a:off x="14269570" y="3374771"/>
              <a:ext cx="97673" cy="97673"/>
            </a:xfrm>
            <a:custGeom>
              <a:avLst/>
              <a:gdLst>
                <a:gd name="connsiteX0" fmla="*/ 24418 w 97673"/>
                <a:gd name="connsiteY0" fmla="*/ 53069 h 97673"/>
                <a:gd name="connsiteX1" fmla="*/ 31255 w 97673"/>
                <a:gd name="connsiteY1" fmla="*/ 57953 h 97673"/>
                <a:gd name="connsiteX2" fmla="*/ 38092 w 97673"/>
                <a:gd name="connsiteY2" fmla="*/ 65441 h 97673"/>
                <a:gd name="connsiteX3" fmla="*/ 63487 w 97673"/>
                <a:gd name="connsiteY3" fmla="*/ 81394 h 97673"/>
                <a:gd name="connsiteX4" fmla="*/ 89208 w 97673"/>
                <a:gd name="connsiteY4" fmla="*/ 65441 h 97673"/>
                <a:gd name="connsiteX5" fmla="*/ 96045 w 97673"/>
                <a:gd name="connsiteY5" fmla="*/ 57953 h 97673"/>
                <a:gd name="connsiteX6" fmla="*/ 102882 w 97673"/>
                <a:gd name="connsiteY6" fmla="*/ 53069 h 97673"/>
                <a:gd name="connsiteX7" fmla="*/ 96045 w 97673"/>
                <a:gd name="connsiteY7" fmla="*/ 48185 h 97673"/>
                <a:gd name="connsiteX8" fmla="*/ 89208 w 97673"/>
                <a:gd name="connsiteY8" fmla="*/ 40697 h 97673"/>
                <a:gd name="connsiteX9" fmla="*/ 63487 w 97673"/>
                <a:gd name="connsiteY9" fmla="*/ 24418 h 97673"/>
                <a:gd name="connsiteX10" fmla="*/ 38092 w 97673"/>
                <a:gd name="connsiteY10" fmla="*/ 40372 h 97673"/>
                <a:gd name="connsiteX11" fmla="*/ 31255 w 97673"/>
                <a:gd name="connsiteY11" fmla="*/ 47860 h 97673"/>
                <a:gd name="connsiteX12" fmla="*/ 24418 w 97673"/>
                <a:gd name="connsiteY12" fmla="*/ 53069 h 9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73" h="97673">
                  <a:moveTo>
                    <a:pt x="24418" y="53069"/>
                  </a:moveTo>
                  <a:cubicBezTo>
                    <a:pt x="24418" y="53069"/>
                    <a:pt x="27023" y="55348"/>
                    <a:pt x="31255" y="57953"/>
                  </a:cubicBezTo>
                  <a:cubicBezTo>
                    <a:pt x="34186" y="59906"/>
                    <a:pt x="36465" y="62511"/>
                    <a:pt x="38092" y="65441"/>
                  </a:cubicBezTo>
                  <a:cubicBezTo>
                    <a:pt x="42651" y="74883"/>
                    <a:pt x="52418" y="81394"/>
                    <a:pt x="63487" y="81394"/>
                  </a:cubicBezTo>
                  <a:cubicBezTo>
                    <a:pt x="74883" y="81394"/>
                    <a:pt x="84324" y="74883"/>
                    <a:pt x="89208" y="65441"/>
                  </a:cubicBezTo>
                  <a:cubicBezTo>
                    <a:pt x="90836" y="62185"/>
                    <a:pt x="93115" y="59581"/>
                    <a:pt x="96045" y="57953"/>
                  </a:cubicBezTo>
                  <a:cubicBezTo>
                    <a:pt x="100278" y="55348"/>
                    <a:pt x="102882" y="53069"/>
                    <a:pt x="102882" y="53069"/>
                  </a:cubicBezTo>
                  <a:cubicBezTo>
                    <a:pt x="102882" y="53069"/>
                    <a:pt x="100278" y="50790"/>
                    <a:pt x="96045" y="48185"/>
                  </a:cubicBezTo>
                  <a:cubicBezTo>
                    <a:pt x="93115" y="46232"/>
                    <a:pt x="90836" y="43627"/>
                    <a:pt x="89208" y="40697"/>
                  </a:cubicBezTo>
                  <a:cubicBezTo>
                    <a:pt x="84650" y="31255"/>
                    <a:pt x="74883" y="24418"/>
                    <a:pt x="63487" y="24418"/>
                  </a:cubicBezTo>
                  <a:cubicBezTo>
                    <a:pt x="52418" y="24418"/>
                    <a:pt x="42651" y="30930"/>
                    <a:pt x="38092" y="40372"/>
                  </a:cubicBezTo>
                  <a:cubicBezTo>
                    <a:pt x="36465" y="43627"/>
                    <a:pt x="34186" y="46232"/>
                    <a:pt x="31255" y="47860"/>
                  </a:cubicBezTo>
                  <a:cubicBezTo>
                    <a:pt x="27023" y="51116"/>
                    <a:pt x="24418" y="53069"/>
                    <a:pt x="24418" y="53069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90E5173B-2621-4D5A-B385-39AEE3279546}"/>
                </a:ext>
              </a:extLst>
            </p:cNvPr>
            <p:cNvSpPr/>
            <p:nvPr/>
          </p:nvSpPr>
          <p:spPr>
            <a:xfrm>
              <a:off x="14286500" y="3379981"/>
              <a:ext cx="65115" cy="65115"/>
            </a:xfrm>
            <a:custGeom>
              <a:avLst/>
              <a:gdLst>
                <a:gd name="connsiteX0" fmla="*/ 24418 w 65115"/>
                <a:gd name="connsiteY0" fmla="*/ 47860 h 65115"/>
                <a:gd name="connsiteX1" fmla="*/ 47860 w 65115"/>
                <a:gd name="connsiteY1" fmla="*/ 71301 h 65115"/>
                <a:gd name="connsiteX2" fmla="*/ 71301 w 65115"/>
                <a:gd name="connsiteY2" fmla="*/ 47860 h 65115"/>
                <a:gd name="connsiteX3" fmla="*/ 47860 w 65115"/>
                <a:gd name="connsiteY3" fmla="*/ 24418 h 65115"/>
                <a:gd name="connsiteX4" fmla="*/ 24418 w 65115"/>
                <a:gd name="connsiteY4" fmla="*/ 47860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24418" y="47860"/>
                  </a:moveTo>
                  <a:cubicBezTo>
                    <a:pt x="24418" y="60883"/>
                    <a:pt x="34837" y="71301"/>
                    <a:pt x="47860" y="71301"/>
                  </a:cubicBezTo>
                  <a:cubicBezTo>
                    <a:pt x="60883" y="71301"/>
                    <a:pt x="71301" y="60883"/>
                    <a:pt x="71301" y="47860"/>
                  </a:cubicBezTo>
                  <a:cubicBezTo>
                    <a:pt x="71301" y="34837"/>
                    <a:pt x="60883" y="24418"/>
                    <a:pt x="47860" y="24418"/>
                  </a:cubicBezTo>
                  <a:cubicBezTo>
                    <a:pt x="34837" y="24418"/>
                    <a:pt x="24418" y="35162"/>
                    <a:pt x="24418" y="478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C48B837F-07F9-4E8D-988D-F914514F0D86}"/>
                </a:ext>
              </a:extLst>
            </p:cNvPr>
            <p:cNvSpPr/>
            <p:nvPr/>
          </p:nvSpPr>
          <p:spPr>
            <a:xfrm>
              <a:off x="14286826" y="3380632"/>
              <a:ext cx="65115" cy="65115"/>
            </a:xfrm>
            <a:custGeom>
              <a:avLst/>
              <a:gdLst>
                <a:gd name="connsiteX0" fmla="*/ 67394 w 65115"/>
                <a:gd name="connsiteY0" fmla="*/ 45906 h 65115"/>
                <a:gd name="connsiteX1" fmla="*/ 45906 w 65115"/>
                <a:gd name="connsiteY1" fmla="*/ 67394 h 65115"/>
                <a:gd name="connsiteX2" fmla="*/ 24418 w 65115"/>
                <a:gd name="connsiteY2" fmla="*/ 45906 h 65115"/>
                <a:gd name="connsiteX3" fmla="*/ 45906 w 65115"/>
                <a:gd name="connsiteY3" fmla="*/ 24418 h 65115"/>
                <a:gd name="connsiteX4" fmla="*/ 67394 w 65115"/>
                <a:gd name="connsiteY4" fmla="*/ 45906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67394" y="45906"/>
                  </a:moveTo>
                  <a:cubicBezTo>
                    <a:pt x="67394" y="57774"/>
                    <a:pt x="57774" y="67394"/>
                    <a:pt x="45906" y="67394"/>
                  </a:cubicBezTo>
                  <a:cubicBezTo>
                    <a:pt x="34039" y="67394"/>
                    <a:pt x="24418" y="57774"/>
                    <a:pt x="24418" y="45906"/>
                  </a:cubicBezTo>
                  <a:cubicBezTo>
                    <a:pt x="24418" y="34039"/>
                    <a:pt x="34039" y="24418"/>
                    <a:pt x="45906" y="24418"/>
                  </a:cubicBezTo>
                  <a:cubicBezTo>
                    <a:pt x="57774" y="24418"/>
                    <a:pt x="67394" y="34039"/>
                    <a:pt x="67394" y="4590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1AB78A6-A877-4151-AB42-336E917CBD0C}"/>
                </a:ext>
              </a:extLst>
            </p:cNvPr>
            <p:cNvSpPr/>
            <p:nvPr/>
          </p:nvSpPr>
          <p:spPr>
            <a:xfrm>
              <a:off x="14312547" y="3391701"/>
              <a:ext cx="32558" cy="32558"/>
            </a:xfrm>
            <a:custGeom>
              <a:avLst/>
              <a:gdLst>
                <a:gd name="connsiteX0" fmla="*/ 34186 w 32557"/>
                <a:gd name="connsiteY0" fmla="*/ 29302 h 32557"/>
                <a:gd name="connsiteX1" fmla="*/ 29302 w 32557"/>
                <a:gd name="connsiteY1" fmla="*/ 34186 h 32557"/>
                <a:gd name="connsiteX2" fmla="*/ 24418 w 32557"/>
                <a:gd name="connsiteY2" fmla="*/ 29302 h 32557"/>
                <a:gd name="connsiteX3" fmla="*/ 29302 w 32557"/>
                <a:gd name="connsiteY3" fmla="*/ 24418 h 32557"/>
                <a:gd name="connsiteX4" fmla="*/ 34186 w 32557"/>
                <a:gd name="connsiteY4" fmla="*/ 29302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7" h="32557">
                  <a:moveTo>
                    <a:pt x="34186" y="29302"/>
                  </a:moveTo>
                  <a:cubicBezTo>
                    <a:pt x="34186" y="31999"/>
                    <a:pt x="31999" y="34186"/>
                    <a:pt x="29302" y="34186"/>
                  </a:cubicBezTo>
                  <a:cubicBezTo>
                    <a:pt x="26605" y="34186"/>
                    <a:pt x="24418" y="31999"/>
                    <a:pt x="24418" y="29302"/>
                  </a:cubicBezTo>
                  <a:cubicBezTo>
                    <a:pt x="24418" y="26605"/>
                    <a:pt x="26605" y="24418"/>
                    <a:pt x="29302" y="24418"/>
                  </a:cubicBezTo>
                  <a:cubicBezTo>
                    <a:pt x="31999" y="24418"/>
                    <a:pt x="34186" y="26605"/>
                    <a:pt x="34186" y="2930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2C8E7DDE-579F-45CA-A81B-A0D11E6C72A6}"/>
                </a:ext>
              </a:extLst>
            </p:cNvPr>
            <p:cNvSpPr/>
            <p:nvPr/>
          </p:nvSpPr>
          <p:spPr>
            <a:xfrm>
              <a:off x="13619067" y="4333596"/>
              <a:ext cx="32558" cy="65115"/>
            </a:xfrm>
            <a:custGeom>
              <a:avLst/>
              <a:gdLst>
                <a:gd name="connsiteX0" fmla="*/ 35162 w 32557"/>
                <a:gd name="connsiteY0" fmla="*/ 24418 h 65115"/>
                <a:gd name="connsiteX1" fmla="*/ 24418 w 32557"/>
                <a:gd name="connsiteY1" fmla="*/ 41348 h 65115"/>
                <a:gd name="connsiteX2" fmla="*/ 35162 w 32557"/>
                <a:gd name="connsiteY2" fmla="*/ 24418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57" h="65115">
                  <a:moveTo>
                    <a:pt x="35162" y="24418"/>
                  </a:moveTo>
                  <a:cubicBezTo>
                    <a:pt x="31581" y="30279"/>
                    <a:pt x="28000" y="35814"/>
                    <a:pt x="24418" y="41348"/>
                  </a:cubicBezTo>
                  <a:cubicBezTo>
                    <a:pt x="27023" y="37116"/>
                    <a:pt x="30279" y="31255"/>
                    <a:pt x="35162" y="2441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5C87E711-5121-44FF-A7B1-4B6D077C03B9}"/>
                </a:ext>
              </a:extLst>
            </p:cNvPr>
            <p:cNvSpPr/>
            <p:nvPr/>
          </p:nvSpPr>
          <p:spPr>
            <a:xfrm>
              <a:off x="13946892" y="3958531"/>
              <a:ext cx="162789" cy="618597"/>
            </a:xfrm>
            <a:custGeom>
              <a:avLst/>
              <a:gdLst>
                <a:gd name="connsiteX0" fmla="*/ 144913 w 162788"/>
                <a:gd name="connsiteY0" fmla="*/ 129580 h 618596"/>
                <a:gd name="connsiteX1" fmla="*/ 144588 w 162788"/>
                <a:gd name="connsiteY1" fmla="*/ 139021 h 618596"/>
                <a:gd name="connsiteX2" fmla="*/ 144588 w 162788"/>
                <a:gd name="connsiteY2" fmla="*/ 140324 h 618596"/>
                <a:gd name="connsiteX3" fmla="*/ 143937 w 162788"/>
                <a:gd name="connsiteY3" fmla="*/ 150417 h 618596"/>
                <a:gd name="connsiteX4" fmla="*/ 143611 w 162788"/>
                <a:gd name="connsiteY4" fmla="*/ 153021 h 618596"/>
                <a:gd name="connsiteX5" fmla="*/ 143611 w 162788"/>
                <a:gd name="connsiteY5" fmla="*/ 154649 h 618596"/>
                <a:gd name="connsiteX6" fmla="*/ 142309 w 162788"/>
                <a:gd name="connsiteY6" fmla="*/ 165719 h 618596"/>
                <a:gd name="connsiteX7" fmla="*/ 139704 w 162788"/>
                <a:gd name="connsiteY7" fmla="*/ 181998 h 618596"/>
                <a:gd name="connsiteX8" fmla="*/ 136448 w 162788"/>
                <a:gd name="connsiteY8" fmla="*/ 197625 h 618596"/>
                <a:gd name="connsiteX9" fmla="*/ 136123 w 162788"/>
                <a:gd name="connsiteY9" fmla="*/ 198276 h 618596"/>
                <a:gd name="connsiteX10" fmla="*/ 133193 w 162788"/>
                <a:gd name="connsiteY10" fmla="*/ 209672 h 618596"/>
                <a:gd name="connsiteX11" fmla="*/ 125704 w 162788"/>
                <a:gd name="connsiteY11" fmla="*/ 233764 h 618596"/>
                <a:gd name="connsiteX12" fmla="*/ 121472 w 162788"/>
                <a:gd name="connsiteY12" fmla="*/ 246136 h 618596"/>
                <a:gd name="connsiteX13" fmla="*/ 116263 w 162788"/>
                <a:gd name="connsiteY13" fmla="*/ 259160 h 618596"/>
                <a:gd name="connsiteX14" fmla="*/ 58961 w 162788"/>
                <a:gd name="connsiteY14" fmla="*/ 553156 h 618596"/>
                <a:gd name="connsiteX15" fmla="*/ 62868 w 162788"/>
                <a:gd name="connsiteY15" fmla="*/ 611108 h 618596"/>
                <a:gd name="connsiteX16" fmla="*/ 42682 w 162788"/>
                <a:gd name="connsiteY16" fmla="*/ 608178 h 618596"/>
                <a:gd name="connsiteX17" fmla="*/ 29659 w 162788"/>
                <a:gd name="connsiteY17" fmla="*/ 606225 h 618596"/>
                <a:gd name="connsiteX18" fmla="*/ 86961 w 162788"/>
                <a:gd name="connsiteY18" fmla="*/ 261113 h 618596"/>
                <a:gd name="connsiteX19" fmla="*/ 117239 w 162788"/>
                <a:gd name="connsiteY19" fmla="*/ 135440 h 618596"/>
                <a:gd name="connsiteX20" fmla="*/ 114309 w 162788"/>
                <a:gd name="connsiteY20" fmla="*/ 108743 h 618596"/>
                <a:gd name="connsiteX21" fmla="*/ 93147 w 162788"/>
                <a:gd name="connsiteY21" fmla="*/ 56976 h 618596"/>
                <a:gd name="connsiteX22" fmla="*/ 94449 w 162788"/>
                <a:gd name="connsiteY22" fmla="*/ 54697 h 618596"/>
                <a:gd name="connsiteX23" fmla="*/ 110402 w 162788"/>
                <a:gd name="connsiteY23" fmla="*/ 26046 h 618596"/>
                <a:gd name="connsiteX24" fmla="*/ 111379 w 162788"/>
                <a:gd name="connsiteY24" fmla="*/ 24418 h 618596"/>
                <a:gd name="connsiteX25" fmla="*/ 123100 w 162788"/>
                <a:gd name="connsiteY25" fmla="*/ 41999 h 618596"/>
                <a:gd name="connsiteX26" fmla="*/ 127332 w 162788"/>
                <a:gd name="connsiteY26" fmla="*/ 49813 h 618596"/>
                <a:gd name="connsiteX27" fmla="*/ 127983 w 162788"/>
                <a:gd name="connsiteY27" fmla="*/ 51767 h 618596"/>
                <a:gd name="connsiteX28" fmla="*/ 131239 w 162788"/>
                <a:gd name="connsiteY28" fmla="*/ 58929 h 618596"/>
                <a:gd name="connsiteX29" fmla="*/ 134495 w 162788"/>
                <a:gd name="connsiteY29" fmla="*/ 67069 h 618596"/>
                <a:gd name="connsiteX30" fmla="*/ 136774 w 162788"/>
                <a:gd name="connsiteY30" fmla="*/ 73255 h 618596"/>
                <a:gd name="connsiteX31" fmla="*/ 142634 w 162788"/>
                <a:gd name="connsiteY31" fmla="*/ 97999 h 618596"/>
                <a:gd name="connsiteX32" fmla="*/ 144588 w 162788"/>
                <a:gd name="connsiteY32" fmla="*/ 111347 h 618596"/>
                <a:gd name="connsiteX33" fmla="*/ 144913 w 162788"/>
                <a:gd name="connsiteY33" fmla="*/ 116882 h 618596"/>
                <a:gd name="connsiteX34" fmla="*/ 144913 w 162788"/>
                <a:gd name="connsiteY34" fmla="*/ 129580 h 61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2788" h="618596">
                  <a:moveTo>
                    <a:pt x="144913" y="129580"/>
                  </a:moveTo>
                  <a:cubicBezTo>
                    <a:pt x="144913" y="132510"/>
                    <a:pt x="144913" y="135766"/>
                    <a:pt x="144588" y="139021"/>
                  </a:cubicBezTo>
                  <a:lnTo>
                    <a:pt x="144588" y="140324"/>
                  </a:lnTo>
                  <a:cubicBezTo>
                    <a:pt x="144262" y="143580"/>
                    <a:pt x="144262" y="147161"/>
                    <a:pt x="143937" y="150417"/>
                  </a:cubicBezTo>
                  <a:cubicBezTo>
                    <a:pt x="144262" y="151068"/>
                    <a:pt x="143937" y="152045"/>
                    <a:pt x="143611" y="153021"/>
                  </a:cubicBezTo>
                  <a:lnTo>
                    <a:pt x="143611" y="154649"/>
                  </a:lnTo>
                  <a:cubicBezTo>
                    <a:pt x="143285" y="158231"/>
                    <a:pt x="142960" y="161812"/>
                    <a:pt x="142309" y="165719"/>
                  </a:cubicBezTo>
                  <a:cubicBezTo>
                    <a:pt x="141658" y="170928"/>
                    <a:pt x="141006" y="176463"/>
                    <a:pt x="139704" y="181998"/>
                  </a:cubicBezTo>
                  <a:cubicBezTo>
                    <a:pt x="138727" y="186881"/>
                    <a:pt x="137425" y="192091"/>
                    <a:pt x="136448" y="197625"/>
                  </a:cubicBezTo>
                  <a:cubicBezTo>
                    <a:pt x="136448" y="197951"/>
                    <a:pt x="136123" y="198276"/>
                    <a:pt x="136123" y="198276"/>
                  </a:cubicBezTo>
                  <a:cubicBezTo>
                    <a:pt x="135472" y="201858"/>
                    <a:pt x="134169" y="205765"/>
                    <a:pt x="133193" y="209672"/>
                  </a:cubicBezTo>
                  <a:cubicBezTo>
                    <a:pt x="130914" y="217486"/>
                    <a:pt x="128634" y="225625"/>
                    <a:pt x="125704" y="233764"/>
                  </a:cubicBezTo>
                  <a:cubicBezTo>
                    <a:pt x="124402" y="237997"/>
                    <a:pt x="122774" y="242229"/>
                    <a:pt x="121472" y="246136"/>
                  </a:cubicBezTo>
                  <a:cubicBezTo>
                    <a:pt x="119518" y="250369"/>
                    <a:pt x="118216" y="254927"/>
                    <a:pt x="116263" y="259160"/>
                  </a:cubicBezTo>
                  <a:cubicBezTo>
                    <a:pt x="72635" y="368228"/>
                    <a:pt x="57007" y="466227"/>
                    <a:pt x="58961" y="553156"/>
                  </a:cubicBezTo>
                  <a:cubicBezTo>
                    <a:pt x="59287" y="573016"/>
                    <a:pt x="60589" y="592551"/>
                    <a:pt x="62868" y="611108"/>
                  </a:cubicBezTo>
                  <a:lnTo>
                    <a:pt x="42682" y="608178"/>
                  </a:lnTo>
                  <a:lnTo>
                    <a:pt x="29659" y="606225"/>
                  </a:lnTo>
                  <a:cubicBezTo>
                    <a:pt x="15985" y="509203"/>
                    <a:pt x="27054" y="393948"/>
                    <a:pt x="86961" y="261113"/>
                  </a:cubicBezTo>
                  <a:cubicBezTo>
                    <a:pt x="109751" y="210648"/>
                    <a:pt x="118216" y="169300"/>
                    <a:pt x="117239" y="135440"/>
                  </a:cubicBezTo>
                  <a:cubicBezTo>
                    <a:pt x="116914" y="125998"/>
                    <a:pt x="115937" y="116882"/>
                    <a:pt x="114309" y="108743"/>
                  </a:cubicBezTo>
                  <a:cubicBezTo>
                    <a:pt x="110402" y="88231"/>
                    <a:pt x="102914" y="71301"/>
                    <a:pt x="93147" y="56976"/>
                  </a:cubicBezTo>
                  <a:cubicBezTo>
                    <a:pt x="93472" y="56325"/>
                    <a:pt x="93798" y="55348"/>
                    <a:pt x="94449" y="54697"/>
                  </a:cubicBezTo>
                  <a:cubicBezTo>
                    <a:pt x="99984" y="45255"/>
                    <a:pt x="105519" y="35488"/>
                    <a:pt x="110402" y="26046"/>
                  </a:cubicBezTo>
                  <a:cubicBezTo>
                    <a:pt x="110728" y="25395"/>
                    <a:pt x="111053" y="24744"/>
                    <a:pt x="111379" y="24418"/>
                  </a:cubicBezTo>
                  <a:cubicBezTo>
                    <a:pt x="115611" y="29628"/>
                    <a:pt x="119518" y="35813"/>
                    <a:pt x="123100" y="41999"/>
                  </a:cubicBezTo>
                  <a:cubicBezTo>
                    <a:pt x="124728" y="44278"/>
                    <a:pt x="126030" y="47209"/>
                    <a:pt x="127332" y="49813"/>
                  </a:cubicBezTo>
                  <a:cubicBezTo>
                    <a:pt x="127658" y="50464"/>
                    <a:pt x="127983" y="51116"/>
                    <a:pt x="127983" y="51767"/>
                  </a:cubicBezTo>
                  <a:cubicBezTo>
                    <a:pt x="129286" y="54046"/>
                    <a:pt x="130262" y="56325"/>
                    <a:pt x="131239" y="58929"/>
                  </a:cubicBezTo>
                  <a:cubicBezTo>
                    <a:pt x="132541" y="61534"/>
                    <a:pt x="133518" y="64464"/>
                    <a:pt x="134495" y="67069"/>
                  </a:cubicBezTo>
                  <a:cubicBezTo>
                    <a:pt x="135146" y="69022"/>
                    <a:pt x="136123" y="70976"/>
                    <a:pt x="136774" y="73255"/>
                  </a:cubicBezTo>
                  <a:cubicBezTo>
                    <a:pt x="139379" y="80743"/>
                    <a:pt x="141332" y="89208"/>
                    <a:pt x="142634" y="97999"/>
                  </a:cubicBezTo>
                  <a:cubicBezTo>
                    <a:pt x="143285" y="102231"/>
                    <a:pt x="143937" y="106789"/>
                    <a:pt x="144588" y="111347"/>
                  </a:cubicBezTo>
                  <a:cubicBezTo>
                    <a:pt x="144913" y="113301"/>
                    <a:pt x="144913" y="115254"/>
                    <a:pt x="144913" y="116882"/>
                  </a:cubicBezTo>
                  <a:cubicBezTo>
                    <a:pt x="144588" y="120464"/>
                    <a:pt x="144913" y="125022"/>
                    <a:pt x="144913" y="12958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90104BCE-7D6C-49E3-9039-63EDD0CFC96D}"/>
                </a:ext>
              </a:extLst>
            </p:cNvPr>
            <p:cNvSpPr/>
            <p:nvPr/>
          </p:nvSpPr>
          <p:spPr>
            <a:xfrm>
              <a:off x="13980948" y="3877788"/>
              <a:ext cx="358135" cy="748828"/>
            </a:xfrm>
            <a:custGeom>
              <a:avLst/>
              <a:gdLst>
                <a:gd name="connsiteX0" fmla="*/ 363505 w 358134"/>
                <a:gd name="connsiteY0" fmla="*/ 741339 h 748827"/>
                <a:gd name="connsiteX1" fmla="*/ 350482 w 358134"/>
                <a:gd name="connsiteY1" fmla="*/ 739386 h 748827"/>
                <a:gd name="connsiteX2" fmla="*/ 316948 w 358134"/>
                <a:gd name="connsiteY2" fmla="*/ 734502 h 748827"/>
                <a:gd name="connsiteX3" fmla="*/ 303599 w 358134"/>
                <a:gd name="connsiteY3" fmla="*/ 732549 h 748827"/>
                <a:gd name="connsiteX4" fmla="*/ 263553 w 358134"/>
                <a:gd name="connsiteY4" fmla="*/ 726688 h 748827"/>
                <a:gd name="connsiteX5" fmla="*/ 250204 w 358134"/>
                <a:gd name="connsiteY5" fmla="*/ 725061 h 748827"/>
                <a:gd name="connsiteX6" fmla="*/ 210158 w 358134"/>
                <a:gd name="connsiteY6" fmla="*/ 718875 h 748827"/>
                <a:gd name="connsiteX7" fmla="*/ 196810 w 358134"/>
                <a:gd name="connsiteY7" fmla="*/ 716921 h 748827"/>
                <a:gd name="connsiteX8" fmla="*/ 156112 w 358134"/>
                <a:gd name="connsiteY8" fmla="*/ 711061 h 748827"/>
                <a:gd name="connsiteX9" fmla="*/ 156112 w 358134"/>
                <a:gd name="connsiteY9" fmla="*/ 710735 h 748827"/>
                <a:gd name="connsiteX10" fmla="*/ 143089 w 358134"/>
                <a:gd name="connsiteY10" fmla="*/ 708782 h 748827"/>
                <a:gd name="connsiteX11" fmla="*/ 101741 w 358134"/>
                <a:gd name="connsiteY11" fmla="*/ 702596 h 748827"/>
                <a:gd name="connsiteX12" fmla="*/ 89369 w 358134"/>
                <a:gd name="connsiteY12" fmla="*/ 700642 h 748827"/>
                <a:gd name="connsiteX13" fmla="*/ 47044 w 358134"/>
                <a:gd name="connsiteY13" fmla="*/ 694131 h 748827"/>
                <a:gd name="connsiteX14" fmla="*/ 34998 w 358134"/>
                <a:gd name="connsiteY14" fmla="*/ 692177 h 748827"/>
                <a:gd name="connsiteX15" fmla="*/ 28486 w 358134"/>
                <a:gd name="connsiteY15" fmla="*/ 691201 h 748827"/>
                <a:gd name="connsiteX16" fmla="*/ 24579 w 358134"/>
                <a:gd name="connsiteY16" fmla="*/ 633248 h 748827"/>
                <a:gd name="connsiteX17" fmla="*/ 81881 w 358134"/>
                <a:gd name="connsiteY17" fmla="*/ 339252 h 748827"/>
                <a:gd name="connsiteX18" fmla="*/ 87090 w 358134"/>
                <a:gd name="connsiteY18" fmla="*/ 326228 h 748827"/>
                <a:gd name="connsiteX19" fmla="*/ 91323 w 358134"/>
                <a:gd name="connsiteY19" fmla="*/ 313856 h 748827"/>
                <a:gd name="connsiteX20" fmla="*/ 98811 w 358134"/>
                <a:gd name="connsiteY20" fmla="*/ 289764 h 748827"/>
                <a:gd name="connsiteX21" fmla="*/ 101741 w 358134"/>
                <a:gd name="connsiteY21" fmla="*/ 278369 h 748827"/>
                <a:gd name="connsiteX22" fmla="*/ 102067 w 358134"/>
                <a:gd name="connsiteY22" fmla="*/ 277717 h 748827"/>
                <a:gd name="connsiteX23" fmla="*/ 105322 w 358134"/>
                <a:gd name="connsiteY23" fmla="*/ 262090 h 748827"/>
                <a:gd name="connsiteX24" fmla="*/ 107927 w 358134"/>
                <a:gd name="connsiteY24" fmla="*/ 245811 h 748827"/>
                <a:gd name="connsiteX25" fmla="*/ 109229 w 358134"/>
                <a:gd name="connsiteY25" fmla="*/ 234741 h 748827"/>
                <a:gd name="connsiteX26" fmla="*/ 109229 w 358134"/>
                <a:gd name="connsiteY26" fmla="*/ 233113 h 748827"/>
                <a:gd name="connsiteX27" fmla="*/ 109555 w 358134"/>
                <a:gd name="connsiteY27" fmla="*/ 230509 h 748827"/>
                <a:gd name="connsiteX28" fmla="*/ 110206 w 358134"/>
                <a:gd name="connsiteY28" fmla="*/ 220416 h 748827"/>
                <a:gd name="connsiteX29" fmla="*/ 110206 w 358134"/>
                <a:gd name="connsiteY29" fmla="*/ 219114 h 748827"/>
                <a:gd name="connsiteX30" fmla="*/ 110532 w 358134"/>
                <a:gd name="connsiteY30" fmla="*/ 209672 h 748827"/>
                <a:gd name="connsiteX31" fmla="*/ 109881 w 358134"/>
                <a:gd name="connsiteY31" fmla="*/ 196649 h 748827"/>
                <a:gd name="connsiteX32" fmla="*/ 109555 w 358134"/>
                <a:gd name="connsiteY32" fmla="*/ 191114 h 748827"/>
                <a:gd name="connsiteX33" fmla="*/ 107602 w 358134"/>
                <a:gd name="connsiteY33" fmla="*/ 177765 h 748827"/>
                <a:gd name="connsiteX34" fmla="*/ 101741 w 358134"/>
                <a:gd name="connsiteY34" fmla="*/ 153021 h 748827"/>
                <a:gd name="connsiteX35" fmla="*/ 99462 w 358134"/>
                <a:gd name="connsiteY35" fmla="*/ 146835 h 748827"/>
                <a:gd name="connsiteX36" fmla="*/ 96206 w 358134"/>
                <a:gd name="connsiteY36" fmla="*/ 138696 h 748827"/>
                <a:gd name="connsiteX37" fmla="*/ 92951 w 358134"/>
                <a:gd name="connsiteY37" fmla="*/ 131533 h 748827"/>
                <a:gd name="connsiteX38" fmla="*/ 92299 w 358134"/>
                <a:gd name="connsiteY38" fmla="*/ 129580 h 748827"/>
                <a:gd name="connsiteX39" fmla="*/ 88067 w 358134"/>
                <a:gd name="connsiteY39" fmla="*/ 121766 h 748827"/>
                <a:gd name="connsiteX40" fmla="*/ 76346 w 358134"/>
                <a:gd name="connsiteY40" fmla="*/ 104185 h 748827"/>
                <a:gd name="connsiteX41" fmla="*/ 101416 w 358134"/>
                <a:gd name="connsiteY41" fmla="*/ 54046 h 748827"/>
                <a:gd name="connsiteX42" fmla="*/ 106950 w 358134"/>
                <a:gd name="connsiteY42" fmla="*/ 41999 h 748827"/>
                <a:gd name="connsiteX43" fmla="*/ 161973 w 358134"/>
                <a:gd name="connsiteY43" fmla="*/ 33860 h 748827"/>
                <a:gd name="connsiteX44" fmla="*/ 191600 w 358134"/>
                <a:gd name="connsiteY44" fmla="*/ 24418 h 748827"/>
                <a:gd name="connsiteX45" fmla="*/ 309785 w 358134"/>
                <a:gd name="connsiteY45" fmla="*/ 171579 h 748827"/>
                <a:gd name="connsiteX46" fmla="*/ 318250 w 358134"/>
                <a:gd name="connsiteY46" fmla="*/ 192742 h 748827"/>
                <a:gd name="connsiteX47" fmla="*/ 321831 w 358134"/>
                <a:gd name="connsiteY47" fmla="*/ 202509 h 748827"/>
                <a:gd name="connsiteX48" fmla="*/ 348529 w 358134"/>
                <a:gd name="connsiteY48" fmla="*/ 359437 h 748827"/>
                <a:gd name="connsiteX49" fmla="*/ 337459 w 358134"/>
                <a:gd name="connsiteY49" fmla="*/ 457436 h 748827"/>
                <a:gd name="connsiteX50" fmla="*/ 363505 w 358134"/>
                <a:gd name="connsiteY50" fmla="*/ 741339 h 74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58134" h="748827">
                  <a:moveTo>
                    <a:pt x="363505" y="741339"/>
                  </a:moveTo>
                  <a:lnTo>
                    <a:pt x="350482" y="739386"/>
                  </a:lnTo>
                  <a:lnTo>
                    <a:pt x="316948" y="734502"/>
                  </a:lnTo>
                  <a:lnTo>
                    <a:pt x="303599" y="732549"/>
                  </a:lnTo>
                  <a:lnTo>
                    <a:pt x="263553" y="726688"/>
                  </a:lnTo>
                  <a:lnTo>
                    <a:pt x="250204" y="725061"/>
                  </a:lnTo>
                  <a:lnTo>
                    <a:pt x="210158" y="718875"/>
                  </a:lnTo>
                  <a:lnTo>
                    <a:pt x="196810" y="716921"/>
                  </a:lnTo>
                  <a:lnTo>
                    <a:pt x="156112" y="711061"/>
                  </a:lnTo>
                  <a:lnTo>
                    <a:pt x="156112" y="710735"/>
                  </a:lnTo>
                  <a:lnTo>
                    <a:pt x="143089" y="708782"/>
                  </a:lnTo>
                  <a:lnTo>
                    <a:pt x="101741" y="702596"/>
                  </a:lnTo>
                  <a:lnTo>
                    <a:pt x="89369" y="700642"/>
                  </a:lnTo>
                  <a:lnTo>
                    <a:pt x="47044" y="694131"/>
                  </a:lnTo>
                  <a:lnTo>
                    <a:pt x="34998" y="692177"/>
                  </a:lnTo>
                  <a:lnTo>
                    <a:pt x="28486" y="691201"/>
                  </a:lnTo>
                  <a:cubicBezTo>
                    <a:pt x="26207" y="672643"/>
                    <a:pt x="25231" y="653108"/>
                    <a:pt x="24579" y="633248"/>
                  </a:cubicBezTo>
                  <a:cubicBezTo>
                    <a:pt x="22626" y="546319"/>
                    <a:pt x="38254" y="448320"/>
                    <a:pt x="81881" y="339252"/>
                  </a:cubicBezTo>
                  <a:cubicBezTo>
                    <a:pt x="83834" y="335019"/>
                    <a:pt x="85137" y="330461"/>
                    <a:pt x="87090" y="326228"/>
                  </a:cubicBezTo>
                  <a:cubicBezTo>
                    <a:pt x="88392" y="321996"/>
                    <a:pt x="90020" y="317763"/>
                    <a:pt x="91323" y="313856"/>
                  </a:cubicBezTo>
                  <a:cubicBezTo>
                    <a:pt x="94253" y="305717"/>
                    <a:pt x="96532" y="297578"/>
                    <a:pt x="98811" y="289764"/>
                  </a:cubicBezTo>
                  <a:cubicBezTo>
                    <a:pt x="100113" y="285857"/>
                    <a:pt x="101090" y="281950"/>
                    <a:pt x="101741" y="278369"/>
                  </a:cubicBezTo>
                  <a:cubicBezTo>
                    <a:pt x="101741" y="278043"/>
                    <a:pt x="102067" y="277717"/>
                    <a:pt x="102067" y="277717"/>
                  </a:cubicBezTo>
                  <a:cubicBezTo>
                    <a:pt x="103369" y="272508"/>
                    <a:pt x="104346" y="267299"/>
                    <a:pt x="105322" y="262090"/>
                  </a:cubicBezTo>
                  <a:cubicBezTo>
                    <a:pt x="106625" y="256555"/>
                    <a:pt x="107276" y="251020"/>
                    <a:pt x="107927" y="245811"/>
                  </a:cubicBezTo>
                  <a:cubicBezTo>
                    <a:pt x="108578" y="241904"/>
                    <a:pt x="108904" y="238323"/>
                    <a:pt x="109229" y="234741"/>
                  </a:cubicBezTo>
                  <a:lnTo>
                    <a:pt x="109229" y="233113"/>
                  </a:lnTo>
                  <a:cubicBezTo>
                    <a:pt x="109555" y="232137"/>
                    <a:pt x="109555" y="231160"/>
                    <a:pt x="109555" y="230509"/>
                  </a:cubicBezTo>
                  <a:cubicBezTo>
                    <a:pt x="109881" y="227253"/>
                    <a:pt x="110206" y="223672"/>
                    <a:pt x="110206" y="220416"/>
                  </a:cubicBezTo>
                  <a:lnTo>
                    <a:pt x="110206" y="219114"/>
                  </a:lnTo>
                  <a:cubicBezTo>
                    <a:pt x="110532" y="215858"/>
                    <a:pt x="110532" y="212602"/>
                    <a:pt x="110532" y="209672"/>
                  </a:cubicBezTo>
                  <a:cubicBezTo>
                    <a:pt x="110532" y="205114"/>
                    <a:pt x="110206" y="200881"/>
                    <a:pt x="109881" y="196649"/>
                  </a:cubicBezTo>
                  <a:cubicBezTo>
                    <a:pt x="109881" y="194695"/>
                    <a:pt x="109555" y="192742"/>
                    <a:pt x="109555" y="191114"/>
                  </a:cubicBezTo>
                  <a:cubicBezTo>
                    <a:pt x="109229" y="186556"/>
                    <a:pt x="108578" y="182323"/>
                    <a:pt x="107602" y="177765"/>
                  </a:cubicBezTo>
                  <a:cubicBezTo>
                    <a:pt x="106299" y="168975"/>
                    <a:pt x="104346" y="160510"/>
                    <a:pt x="101741" y="153021"/>
                  </a:cubicBezTo>
                  <a:cubicBezTo>
                    <a:pt x="101090" y="150742"/>
                    <a:pt x="100439" y="148789"/>
                    <a:pt x="99462" y="146835"/>
                  </a:cubicBezTo>
                  <a:cubicBezTo>
                    <a:pt x="98485" y="143905"/>
                    <a:pt x="97509" y="141301"/>
                    <a:pt x="96206" y="138696"/>
                  </a:cubicBezTo>
                  <a:cubicBezTo>
                    <a:pt x="95230" y="136091"/>
                    <a:pt x="94253" y="133812"/>
                    <a:pt x="92951" y="131533"/>
                  </a:cubicBezTo>
                  <a:cubicBezTo>
                    <a:pt x="92625" y="130882"/>
                    <a:pt x="92299" y="130231"/>
                    <a:pt x="92299" y="129580"/>
                  </a:cubicBezTo>
                  <a:cubicBezTo>
                    <a:pt x="90997" y="126650"/>
                    <a:pt x="89369" y="124371"/>
                    <a:pt x="88067" y="121766"/>
                  </a:cubicBezTo>
                  <a:cubicBezTo>
                    <a:pt x="84486" y="115254"/>
                    <a:pt x="80579" y="109394"/>
                    <a:pt x="76346" y="104185"/>
                  </a:cubicBezTo>
                  <a:cubicBezTo>
                    <a:pt x="85137" y="87580"/>
                    <a:pt x="93602" y="70650"/>
                    <a:pt x="101416" y="54046"/>
                  </a:cubicBezTo>
                  <a:cubicBezTo>
                    <a:pt x="103369" y="50139"/>
                    <a:pt x="104997" y="46232"/>
                    <a:pt x="106950" y="41999"/>
                  </a:cubicBezTo>
                  <a:cubicBezTo>
                    <a:pt x="125508" y="41023"/>
                    <a:pt x="144066" y="38418"/>
                    <a:pt x="161973" y="33860"/>
                  </a:cubicBezTo>
                  <a:cubicBezTo>
                    <a:pt x="172066" y="31255"/>
                    <a:pt x="181833" y="28000"/>
                    <a:pt x="191600" y="24418"/>
                  </a:cubicBezTo>
                  <a:cubicBezTo>
                    <a:pt x="231646" y="42651"/>
                    <a:pt x="277878" y="97348"/>
                    <a:pt x="309785" y="171579"/>
                  </a:cubicBezTo>
                  <a:cubicBezTo>
                    <a:pt x="312715" y="178416"/>
                    <a:pt x="315320" y="185253"/>
                    <a:pt x="318250" y="192742"/>
                  </a:cubicBezTo>
                  <a:cubicBezTo>
                    <a:pt x="319552" y="195998"/>
                    <a:pt x="320529" y="199253"/>
                    <a:pt x="321831" y="202509"/>
                  </a:cubicBezTo>
                  <a:cubicBezTo>
                    <a:pt x="338436" y="249718"/>
                    <a:pt x="348529" y="303112"/>
                    <a:pt x="348529" y="359437"/>
                  </a:cubicBezTo>
                  <a:cubicBezTo>
                    <a:pt x="348529" y="391344"/>
                    <a:pt x="345273" y="424227"/>
                    <a:pt x="337459" y="457436"/>
                  </a:cubicBezTo>
                  <a:cubicBezTo>
                    <a:pt x="314994" y="558365"/>
                    <a:pt x="325738" y="659294"/>
                    <a:pt x="363505" y="741339"/>
                  </a:cubicBezTo>
                  <a:close/>
                </a:path>
              </a:pathLst>
            </a:custGeom>
            <a:solidFill>
              <a:srgbClr val="FAD0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4BE89CC8-B086-4235-931B-08CBC20DC7BA}"/>
                </a:ext>
              </a:extLst>
            </p:cNvPr>
            <p:cNvSpPr/>
            <p:nvPr/>
          </p:nvSpPr>
          <p:spPr>
            <a:xfrm>
              <a:off x="14457754" y="4756521"/>
              <a:ext cx="65115" cy="32558"/>
            </a:xfrm>
            <a:custGeom>
              <a:avLst/>
              <a:gdLst>
                <a:gd name="connsiteX0" fmla="*/ 54371 w 65115"/>
                <a:gd name="connsiteY0" fmla="*/ 27023 h 32557"/>
                <a:gd name="connsiteX1" fmla="*/ 30930 w 65115"/>
                <a:gd name="connsiteY1" fmla="*/ 28000 h 32557"/>
                <a:gd name="connsiteX2" fmla="*/ 24418 w 65115"/>
                <a:gd name="connsiteY2" fmla="*/ 25395 h 32557"/>
                <a:gd name="connsiteX3" fmla="*/ 47534 w 65115"/>
                <a:gd name="connsiteY3" fmla="*/ 24418 h 32557"/>
                <a:gd name="connsiteX4" fmla="*/ 54371 w 65115"/>
                <a:gd name="connsiteY4" fmla="*/ 27023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32557">
                  <a:moveTo>
                    <a:pt x="54371" y="27023"/>
                  </a:moveTo>
                  <a:cubicBezTo>
                    <a:pt x="48185" y="27348"/>
                    <a:pt x="40372" y="27674"/>
                    <a:pt x="30930" y="28000"/>
                  </a:cubicBezTo>
                  <a:lnTo>
                    <a:pt x="24418" y="25395"/>
                  </a:lnTo>
                  <a:cubicBezTo>
                    <a:pt x="33534" y="25069"/>
                    <a:pt x="41023" y="24744"/>
                    <a:pt x="47534" y="24418"/>
                  </a:cubicBezTo>
                  <a:cubicBezTo>
                    <a:pt x="49813" y="25395"/>
                    <a:pt x="52092" y="26372"/>
                    <a:pt x="54371" y="27023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C94499B2-C3B9-405F-B3AA-FFFF323EAC6B}"/>
                </a:ext>
              </a:extLst>
            </p:cNvPr>
            <p:cNvSpPr/>
            <p:nvPr/>
          </p:nvSpPr>
          <p:spPr>
            <a:xfrm>
              <a:off x="13626371" y="3536258"/>
              <a:ext cx="976732" cy="553481"/>
            </a:xfrm>
            <a:custGeom>
              <a:avLst/>
              <a:gdLst>
                <a:gd name="connsiteX0" fmla="*/ 960312 w 976731"/>
                <a:gd name="connsiteY0" fmla="*/ 218788 h 553481"/>
                <a:gd name="connsiteX1" fmla="*/ 723943 w 976731"/>
                <a:gd name="connsiteY1" fmla="*/ 494877 h 553481"/>
                <a:gd name="connsiteX2" fmla="*/ 522411 w 976731"/>
                <a:gd name="connsiteY2" fmla="*/ 533947 h 553481"/>
                <a:gd name="connsiteX3" fmla="*/ 501899 w 976731"/>
                <a:gd name="connsiteY3" fmla="*/ 534272 h 553481"/>
                <a:gd name="connsiteX4" fmla="*/ 223856 w 976731"/>
                <a:gd name="connsiteY4" fmla="*/ 469482 h 553481"/>
                <a:gd name="connsiteX5" fmla="*/ 222228 w 976731"/>
                <a:gd name="connsiteY5" fmla="*/ 468831 h 553481"/>
                <a:gd name="connsiteX6" fmla="*/ 221903 w 976731"/>
                <a:gd name="connsiteY6" fmla="*/ 468506 h 553481"/>
                <a:gd name="connsiteX7" fmla="*/ 26882 w 976731"/>
                <a:gd name="connsiteY7" fmla="*/ 282927 h 553481"/>
                <a:gd name="connsiteX8" fmla="*/ 43486 w 976731"/>
                <a:gd name="connsiteY8" fmla="*/ 218788 h 553481"/>
                <a:gd name="connsiteX9" fmla="*/ 71161 w 976731"/>
                <a:gd name="connsiteY9" fmla="*/ 177765 h 553481"/>
                <a:gd name="connsiteX10" fmla="*/ 141160 w 976731"/>
                <a:gd name="connsiteY10" fmla="*/ 24418 h 553481"/>
                <a:gd name="connsiteX11" fmla="*/ 255437 w 976731"/>
                <a:gd name="connsiteY11" fmla="*/ 175812 h 553481"/>
                <a:gd name="connsiteX12" fmla="*/ 256088 w 976731"/>
                <a:gd name="connsiteY12" fmla="*/ 176463 h 553481"/>
                <a:gd name="connsiteX13" fmla="*/ 289297 w 976731"/>
                <a:gd name="connsiteY13" fmla="*/ 204463 h 553481"/>
                <a:gd name="connsiteX14" fmla="*/ 501899 w 976731"/>
                <a:gd name="connsiteY14" fmla="*/ 272508 h 553481"/>
                <a:gd name="connsiteX15" fmla="*/ 639944 w 976731"/>
                <a:gd name="connsiteY15" fmla="*/ 246136 h 553481"/>
                <a:gd name="connsiteX16" fmla="*/ 640595 w 976731"/>
                <a:gd name="connsiteY16" fmla="*/ 245811 h 553481"/>
                <a:gd name="connsiteX17" fmla="*/ 746733 w 976731"/>
                <a:gd name="connsiteY17" fmla="*/ 177440 h 553481"/>
                <a:gd name="connsiteX18" fmla="*/ 752594 w 976731"/>
                <a:gd name="connsiteY18" fmla="*/ 172556 h 553481"/>
                <a:gd name="connsiteX19" fmla="*/ 773756 w 976731"/>
                <a:gd name="connsiteY19" fmla="*/ 153998 h 553481"/>
                <a:gd name="connsiteX20" fmla="*/ 862639 w 976731"/>
                <a:gd name="connsiteY20" fmla="*/ 25069 h 553481"/>
                <a:gd name="connsiteX21" fmla="*/ 867848 w 976731"/>
                <a:gd name="connsiteY21" fmla="*/ 29953 h 553481"/>
                <a:gd name="connsiteX22" fmla="*/ 924824 w 976731"/>
                <a:gd name="connsiteY22" fmla="*/ 159858 h 553481"/>
                <a:gd name="connsiteX23" fmla="*/ 960312 w 976731"/>
                <a:gd name="connsiteY23" fmla="*/ 218788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76731" h="553481">
                  <a:moveTo>
                    <a:pt x="960312" y="218788"/>
                  </a:moveTo>
                  <a:cubicBezTo>
                    <a:pt x="960312" y="337624"/>
                    <a:pt x="864918" y="441157"/>
                    <a:pt x="723943" y="494877"/>
                  </a:cubicBezTo>
                  <a:cubicBezTo>
                    <a:pt x="663711" y="517993"/>
                    <a:pt x="595340" y="531668"/>
                    <a:pt x="522411" y="533947"/>
                  </a:cubicBezTo>
                  <a:cubicBezTo>
                    <a:pt x="515573" y="534272"/>
                    <a:pt x="508736" y="534272"/>
                    <a:pt x="501899" y="534272"/>
                  </a:cubicBezTo>
                  <a:cubicBezTo>
                    <a:pt x="397389" y="534272"/>
                    <a:pt x="301018" y="510180"/>
                    <a:pt x="223856" y="469482"/>
                  </a:cubicBezTo>
                  <a:cubicBezTo>
                    <a:pt x="223205" y="469157"/>
                    <a:pt x="222880" y="468831"/>
                    <a:pt x="222228" y="468831"/>
                  </a:cubicBezTo>
                  <a:cubicBezTo>
                    <a:pt x="221903" y="468506"/>
                    <a:pt x="221903" y="468506"/>
                    <a:pt x="221903" y="468506"/>
                  </a:cubicBezTo>
                  <a:cubicBezTo>
                    <a:pt x="141160" y="425855"/>
                    <a:pt x="43161" y="349344"/>
                    <a:pt x="26882" y="282927"/>
                  </a:cubicBezTo>
                  <a:cubicBezTo>
                    <a:pt x="21022" y="259811"/>
                    <a:pt x="25254" y="237671"/>
                    <a:pt x="43486" y="218788"/>
                  </a:cubicBezTo>
                  <a:cubicBezTo>
                    <a:pt x="55858" y="205765"/>
                    <a:pt x="64649" y="192091"/>
                    <a:pt x="71161" y="177765"/>
                  </a:cubicBezTo>
                  <a:cubicBezTo>
                    <a:pt x="95904" y="125347"/>
                    <a:pt x="92974" y="66092"/>
                    <a:pt x="141160" y="24418"/>
                  </a:cubicBezTo>
                  <a:cubicBezTo>
                    <a:pt x="165252" y="83999"/>
                    <a:pt x="204647" y="135766"/>
                    <a:pt x="255437" y="175812"/>
                  </a:cubicBezTo>
                  <a:cubicBezTo>
                    <a:pt x="255763" y="176137"/>
                    <a:pt x="255763" y="176463"/>
                    <a:pt x="256088" y="176463"/>
                  </a:cubicBezTo>
                  <a:cubicBezTo>
                    <a:pt x="266507" y="186556"/>
                    <a:pt x="277251" y="195998"/>
                    <a:pt x="289297" y="204463"/>
                  </a:cubicBezTo>
                  <a:cubicBezTo>
                    <a:pt x="346924" y="247113"/>
                    <a:pt x="421807" y="272508"/>
                    <a:pt x="501899" y="272508"/>
                  </a:cubicBezTo>
                  <a:cubicBezTo>
                    <a:pt x="551061" y="272508"/>
                    <a:pt x="597944" y="263066"/>
                    <a:pt x="639944" y="246136"/>
                  </a:cubicBezTo>
                  <a:cubicBezTo>
                    <a:pt x="640270" y="245811"/>
                    <a:pt x="640270" y="245811"/>
                    <a:pt x="640595" y="245811"/>
                  </a:cubicBezTo>
                  <a:cubicBezTo>
                    <a:pt x="681292" y="229532"/>
                    <a:pt x="717106" y="206090"/>
                    <a:pt x="746733" y="177440"/>
                  </a:cubicBezTo>
                  <a:cubicBezTo>
                    <a:pt x="748687" y="175812"/>
                    <a:pt x="750640" y="174184"/>
                    <a:pt x="752594" y="172556"/>
                  </a:cubicBezTo>
                  <a:cubicBezTo>
                    <a:pt x="760082" y="166696"/>
                    <a:pt x="766919" y="160510"/>
                    <a:pt x="773756" y="153998"/>
                  </a:cubicBezTo>
                  <a:cubicBezTo>
                    <a:pt x="812174" y="117859"/>
                    <a:pt x="843104" y="73906"/>
                    <a:pt x="862639" y="25069"/>
                  </a:cubicBezTo>
                  <a:cubicBezTo>
                    <a:pt x="864592" y="26697"/>
                    <a:pt x="866546" y="28325"/>
                    <a:pt x="867848" y="29953"/>
                  </a:cubicBezTo>
                  <a:cubicBezTo>
                    <a:pt x="906917" y="68046"/>
                    <a:pt x="905289" y="110371"/>
                    <a:pt x="924824" y="159858"/>
                  </a:cubicBezTo>
                  <a:cubicBezTo>
                    <a:pt x="932638" y="178091"/>
                    <a:pt x="943382" y="197951"/>
                    <a:pt x="960312" y="218788"/>
                  </a:cubicBezTo>
                  <a:close/>
                </a:path>
              </a:pathLst>
            </a:custGeom>
            <a:solidFill>
              <a:srgbClr val="FAD0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35EF3F71-323C-4020-A3B5-34B9D4196AC5}"/>
                </a:ext>
              </a:extLst>
            </p:cNvPr>
            <p:cNvSpPr/>
            <p:nvPr/>
          </p:nvSpPr>
          <p:spPr>
            <a:xfrm>
              <a:off x="13825483" y="3536258"/>
              <a:ext cx="781385" cy="553481"/>
            </a:xfrm>
            <a:custGeom>
              <a:avLst/>
              <a:gdLst>
                <a:gd name="connsiteX0" fmla="*/ 748828 w 781385"/>
                <a:gd name="connsiteY0" fmla="*/ 358786 h 553481"/>
                <a:gd name="connsiteX1" fmla="*/ 524505 w 781385"/>
                <a:gd name="connsiteY1" fmla="*/ 494877 h 553481"/>
                <a:gd name="connsiteX2" fmla="*/ 322973 w 781385"/>
                <a:gd name="connsiteY2" fmla="*/ 533947 h 553481"/>
                <a:gd name="connsiteX3" fmla="*/ 302461 w 781385"/>
                <a:gd name="connsiteY3" fmla="*/ 534272 h 553481"/>
                <a:gd name="connsiteX4" fmla="*/ 24418 w 781385"/>
                <a:gd name="connsiteY4" fmla="*/ 469482 h 553481"/>
                <a:gd name="connsiteX5" fmla="*/ 497808 w 781385"/>
                <a:gd name="connsiteY5" fmla="*/ 381902 h 553481"/>
                <a:gd name="connsiteX6" fmla="*/ 553807 w 781385"/>
                <a:gd name="connsiteY6" fmla="*/ 171905 h 553481"/>
                <a:gd name="connsiteX7" fmla="*/ 663852 w 781385"/>
                <a:gd name="connsiteY7" fmla="*/ 24418 h 553481"/>
                <a:gd name="connsiteX8" fmla="*/ 669061 w 781385"/>
                <a:gd name="connsiteY8" fmla="*/ 29302 h 553481"/>
                <a:gd name="connsiteX9" fmla="*/ 760874 w 781385"/>
                <a:gd name="connsiteY9" fmla="*/ 218462 h 553481"/>
                <a:gd name="connsiteX10" fmla="*/ 748828 w 781385"/>
                <a:gd name="connsiteY10" fmla="*/ 358786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1385" h="553481">
                  <a:moveTo>
                    <a:pt x="748828" y="358786"/>
                  </a:moveTo>
                  <a:cubicBezTo>
                    <a:pt x="703898" y="412832"/>
                    <a:pt x="619899" y="462320"/>
                    <a:pt x="524505" y="494877"/>
                  </a:cubicBezTo>
                  <a:cubicBezTo>
                    <a:pt x="459715" y="517017"/>
                    <a:pt x="389716" y="531342"/>
                    <a:pt x="322973" y="533947"/>
                  </a:cubicBezTo>
                  <a:cubicBezTo>
                    <a:pt x="316136" y="534272"/>
                    <a:pt x="309298" y="534272"/>
                    <a:pt x="302461" y="534272"/>
                  </a:cubicBezTo>
                  <a:cubicBezTo>
                    <a:pt x="197951" y="534272"/>
                    <a:pt x="101580" y="510180"/>
                    <a:pt x="24418" y="469482"/>
                  </a:cubicBezTo>
                  <a:cubicBezTo>
                    <a:pt x="48837" y="479575"/>
                    <a:pt x="301159" y="579528"/>
                    <a:pt x="497808" y="381902"/>
                  </a:cubicBezTo>
                  <a:cubicBezTo>
                    <a:pt x="579202" y="300182"/>
                    <a:pt x="581481" y="228555"/>
                    <a:pt x="553807" y="171905"/>
                  </a:cubicBezTo>
                  <a:cubicBezTo>
                    <a:pt x="602318" y="132510"/>
                    <a:pt x="640410" y="82045"/>
                    <a:pt x="663852" y="24418"/>
                  </a:cubicBezTo>
                  <a:cubicBezTo>
                    <a:pt x="665805" y="26046"/>
                    <a:pt x="667759" y="27674"/>
                    <a:pt x="669061" y="29302"/>
                  </a:cubicBezTo>
                  <a:cubicBezTo>
                    <a:pt x="723107" y="81720"/>
                    <a:pt x="699340" y="142928"/>
                    <a:pt x="760874" y="218462"/>
                  </a:cubicBezTo>
                  <a:cubicBezTo>
                    <a:pt x="797339" y="263392"/>
                    <a:pt x="787571" y="312554"/>
                    <a:pt x="748828" y="358786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E2A4BD4E-DDE1-4771-98CA-BC49D2DDF678}"/>
                </a:ext>
              </a:extLst>
            </p:cNvPr>
            <p:cNvSpPr/>
            <p:nvPr/>
          </p:nvSpPr>
          <p:spPr>
            <a:xfrm>
              <a:off x="13673113" y="3536258"/>
              <a:ext cx="586039" cy="325577"/>
            </a:xfrm>
            <a:custGeom>
              <a:avLst/>
              <a:gdLst>
                <a:gd name="connsiteX0" fmla="*/ 593527 w 586038"/>
                <a:gd name="connsiteY0" fmla="*/ 245811 h 325577"/>
                <a:gd name="connsiteX1" fmla="*/ 24418 w 586038"/>
                <a:gd name="connsiteY1" fmla="*/ 177765 h 325577"/>
                <a:gd name="connsiteX2" fmla="*/ 94417 w 586038"/>
                <a:gd name="connsiteY2" fmla="*/ 24418 h 325577"/>
                <a:gd name="connsiteX3" fmla="*/ 208695 w 586038"/>
                <a:gd name="connsiteY3" fmla="*/ 175812 h 325577"/>
                <a:gd name="connsiteX4" fmla="*/ 209346 w 586038"/>
                <a:gd name="connsiteY4" fmla="*/ 176463 h 325577"/>
                <a:gd name="connsiteX5" fmla="*/ 455157 w 586038"/>
                <a:gd name="connsiteY5" fmla="*/ 272834 h 325577"/>
                <a:gd name="connsiteX6" fmla="*/ 593527 w 586038"/>
                <a:gd name="connsiteY6" fmla="*/ 245811 h 32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6038" h="325577">
                  <a:moveTo>
                    <a:pt x="593527" y="245811"/>
                  </a:moveTo>
                  <a:cubicBezTo>
                    <a:pt x="272508" y="447343"/>
                    <a:pt x="24418" y="177765"/>
                    <a:pt x="24418" y="177765"/>
                  </a:cubicBezTo>
                  <a:cubicBezTo>
                    <a:pt x="49162" y="125347"/>
                    <a:pt x="46232" y="66092"/>
                    <a:pt x="94417" y="24418"/>
                  </a:cubicBezTo>
                  <a:cubicBezTo>
                    <a:pt x="118510" y="83999"/>
                    <a:pt x="157905" y="135766"/>
                    <a:pt x="208695" y="175812"/>
                  </a:cubicBezTo>
                  <a:cubicBezTo>
                    <a:pt x="209021" y="176137"/>
                    <a:pt x="209021" y="176463"/>
                    <a:pt x="209346" y="176463"/>
                  </a:cubicBezTo>
                  <a:cubicBezTo>
                    <a:pt x="269903" y="235718"/>
                    <a:pt x="358461" y="272834"/>
                    <a:pt x="455157" y="272834"/>
                  </a:cubicBezTo>
                  <a:cubicBezTo>
                    <a:pt x="504319" y="272183"/>
                    <a:pt x="551202" y="262741"/>
                    <a:pt x="593527" y="245811"/>
                  </a:cubicBezTo>
                  <a:close/>
                </a:path>
              </a:pathLst>
            </a:custGeom>
            <a:solidFill>
              <a:srgbClr val="FCE36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D50F0BA7-9C2D-4DF7-854E-AE4DE19246C4}"/>
                </a:ext>
              </a:extLst>
            </p:cNvPr>
            <p:cNvSpPr/>
            <p:nvPr/>
          </p:nvSpPr>
          <p:spPr>
            <a:xfrm>
              <a:off x="13645439" y="3860533"/>
              <a:ext cx="130231" cy="130231"/>
            </a:xfrm>
            <a:custGeom>
              <a:avLst/>
              <a:gdLst>
                <a:gd name="connsiteX0" fmla="*/ 108092 w 130230"/>
                <a:gd name="connsiteY0" fmla="*/ 83022 h 130230"/>
                <a:gd name="connsiteX1" fmla="*/ 99627 w 130230"/>
                <a:gd name="connsiteY1" fmla="*/ 107440 h 130230"/>
                <a:gd name="connsiteX2" fmla="*/ 24418 w 130230"/>
                <a:gd name="connsiteY2" fmla="*/ 50790 h 130230"/>
                <a:gd name="connsiteX3" fmla="*/ 45581 w 130230"/>
                <a:gd name="connsiteY3" fmla="*/ 24418 h 130230"/>
                <a:gd name="connsiteX4" fmla="*/ 108092 w 130230"/>
                <a:gd name="connsiteY4" fmla="*/ 83022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130230">
                  <a:moveTo>
                    <a:pt x="108092" y="83022"/>
                  </a:moveTo>
                  <a:cubicBezTo>
                    <a:pt x="105161" y="91162"/>
                    <a:pt x="102231" y="99301"/>
                    <a:pt x="99627" y="107440"/>
                  </a:cubicBezTo>
                  <a:cubicBezTo>
                    <a:pt x="51767" y="75534"/>
                    <a:pt x="24418" y="50790"/>
                    <a:pt x="24418" y="50790"/>
                  </a:cubicBezTo>
                  <a:cubicBezTo>
                    <a:pt x="31255" y="41674"/>
                    <a:pt x="38418" y="32883"/>
                    <a:pt x="45581" y="24418"/>
                  </a:cubicBezTo>
                  <a:cubicBezTo>
                    <a:pt x="62511" y="44604"/>
                    <a:pt x="84650" y="64139"/>
                    <a:pt x="108092" y="8302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A2137D6A-3A5F-4D45-B631-A7D7D041201F}"/>
                </a:ext>
              </a:extLst>
            </p:cNvPr>
            <p:cNvSpPr/>
            <p:nvPr/>
          </p:nvSpPr>
          <p:spPr>
            <a:xfrm>
              <a:off x="13720322" y="3919137"/>
              <a:ext cx="358135" cy="195346"/>
            </a:xfrm>
            <a:custGeom>
              <a:avLst/>
              <a:gdLst>
                <a:gd name="connsiteX0" fmla="*/ 343484 w 358134"/>
                <a:gd name="connsiteY0" fmla="*/ 174835 h 195346"/>
                <a:gd name="connsiteX1" fmla="*/ 24418 w 358134"/>
                <a:gd name="connsiteY1" fmla="*/ 48837 h 195346"/>
                <a:gd name="connsiteX2" fmla="*/ 32883 w 358134"/>
                <a:gd name="connsiteY2" fmla="*/ 24418 h 195346"/>
                <a:gd name="connsiteX3" fmla="*/ 127626 w 358134"/>
                <a:gd name="connsiteY3" fmla="*/ 85627 h 195346"/>
                <a:gd name="connsiteX4" fmla="*/ 127952 w 358134"/>
                <a:gd name="connsiteY4" fmla="*/ 85952 h 195346"/>
                <a:gd name="connsiteX5" fmla="*/ 129580 w 358134"/>
                <a:gd name="connsiteY5" fmla="*/ 86604 h 195346"/>
                <a:gd name="connsiteX6" fmla="*/ 340554 w 358134"/>
                <a:gd name="connsiteY6" fmla="*/ 148138 h 195346"/>
                <a:gd name="connsiteX7" fmla="*/ 343484 w 358134"/>
                <a:gd name="connsiteY7" fmla="*/ 174835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134" h="195346">
                  <a:moveTo>
                    <a:pt x="343484" y="174835"/>
                  </a:moveTo>
                  <a:cubicBezTo>
                    <a:pt x="201207" y="161812"/>
                    <a:pt x="94092" y="94743"/>
                    <a:pt x="24418" y="48837"/>
                  </a:cubicBezTo>
                  <a:cubicBezTo>
                    <a:pt x="27023" y="40697"/>
                    <a:pt x="29953" y="32558"/>
                    <a:pt x="32883" y="24418"/>
                  </a:cubicBezTo>
                  <a:cubicBezTo>
                    <a:pt x="63162" y="47860"/>
                    <a:pt x="96696" y="69348"/>
                    <a:pt x="127626" y="85627"/>
                  </a:cubicBezTo>
                  <a:cubicBezTo>
                    <a:pt x="127626" y="85627"/>
                    <a:pt x="127626" y="85627"/>
                    <a:pt x="127952" y="85952"/>
                  </a:cubicBezTo>
                  <a:cubicBezTo>
                    <a:pt x="128603" y="86278"/>
                    <a:pt x="128929" y="86604"/>
                    <a:pt x="129580" y="86604"/>
                  </a:cubicBezTo>
                  <a:cubicBezTo>
                    <a:pt x="189812" y="118510"/>
                    <a:pt x="262090" y="139998"/>
                    <a:pt x="340554" y="148138"/>
                  </a:cubicBezTo>
                  <a:cubicBezTo>
                    <a:pt x="342182" y="156277"/>
                    <a:pt x="343158" y="165393"/>
                    <a:pt x="343484" y="174835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860F5C37-3CAB-4F79-844C-B9430D7CAF98}"/>
                </a:ext>
              </a:extLst>
            </p:cNvPr>
            <p:cNvSpPr/>
            <p:nvPr/>
          </p:nvSpPr>
          <p:spPr>
            <a:xfrm>
              <a:off x="14483149" y="3870626"/>
              <a:ext cx="130231" cy="130231"/>
            </a:xfrm>
            <a:custGeom>
              <a:avLst/>
              <a:gdLst>
                <a:gd name="connsiteX0" fmla="*/ 109719 w 130230"/>
                <a:gd name="connsiteY0" fmla="*/ 47534 h 130230"/>
                <a:gd name="connsiteX1" fmla="*/ 33209 w 130230"/>
                <a:gd name="connsiteY1" fmla="*/ 108743 h 130230"/>
                <a:gd name="connsiteX2" fmla="*/ 24418 w 130230"/>
                <a:gd name="connsiteY2" fmla="*/ 83348 h 130230"/>
                <a:gd name="connsiteX3" fmla="*/ 91487 w 130230"/>
                <a:gd name="connsiteY3" fmla="*/ 24418 h 130230"/>
                <a:gd name="connsiteX4" fmla="*/ 109719 w 130230"/>
                <a:gd name="connsiteY4" fmla="*/ 47534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130230">
                  <a:moveTo>
                    <a:pt x="109719" y="47534"/>
                  </a:moveTo>
                  <a:cubicBezTo>
                    <a:pt x="83999" y="70325"/>
                    <a:pt x="58604" y="90836"/>
                    <a:pt x="33209" y="108743"/>
                  </a:cubicBezTo>
                  <a:cubicBezTo>
                    <a:pt x="30279" y="100278"/>
                    <a:pt x="27348" y="91813"/>
                    <a:pt x="24418" y="83348"/>
                  </a:cubicBezTo>
                  <a:cubicBezTo>
                    <a:pt x="51441" y="64790"/>
                    <a:pt x="74232" y="44930"/>
                    <a:pt x="91487" y="24418"/>
                  </a:cubicBezTo>
                  <a:cubicBezTo>
                    <a:pt x="97348" y="31907"/>
                    <a:pt x="103534" y="39720"/>
                    <a:pt x="109719" y="4753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CBC4886A-8D3C-451C-8FE0-A7F5BA45B2A7}"/>
                </a:ext>
              </a:extLst>
            </p:cNvPr>
            <p:cNvSpPr/>
            <p:nvPr/>
          </p:nvSpPr>
          <p:spPr>
            <a:xfrm>
              <a:off x="14266315" y="3929555"/>
              <a:ext cx="260462" cy="162789"/>
            </a:xfrm>
            <a:custGeom>
              <a:avLst/>
              <a:gdLst>
                <a:gd name="connsiteX0" fmla="*/ 249718 w 260461"/>
                <a:gd name="connsiteY0" fmla="*/ 49813 h 162788"/>
                <a:gd name="connsiteX1" fmla="*/ 36465 w 260461"/>
                <a:gd name="connsiteY1" fmla="*/ 151068 h 162788"/>
                <a:gd name="connsiteX2" fmla="*/ 24418 w 260461"/>
                <a:gd name="connsiteY2" fmla="*/ 120138 h 162788"/>
                <a:gd name="connsiteX3" fmla="*/ 83673 w 260461"/>
                <a:gd name="connsiteY3" fmla="*/ 101255 h 162788"/>
                <a:gd name="connsiteX4" fmla="*/ 240927 w 260461"/>
                <a:gd name="connsiteY4" fmla="*/ 24418 h 162788"/>
                <a:gd name="connsiteX5" fmla="*/ 249718 w 260461"/>
                <a:gd name="connsiteY5" fmla="*/ 4981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1" h="162788">
                  <a:moveTo>
                    <a:pt x="249718" y="49813"/>
                  </a:moveTo>
                  <a:cubicBezTo>
                    <a:pt x="177440" y="100929"/>
                    <a:pt x="105487" y="133161"/>
                    <a:pt x="36465" y="151068"/>
                  </a:cubicBezTo>
                  <a:cubicBezTo>
                    <a:pt x="32558" y="140324"/>
                    <a:pt x="28651" y="130231"/>
                    <a:pt x="24418" y="120138"/>
                  </a:cubicBezTo>
                  <a:cubicBezTo>
                    <a:pt x="44930" y="114929"/>
                    <a:pt x="64790" y="108417"/>
                    <a:pt x="83673" y="101255"/>
                  </a:cubicBezTo>
                  <a:cubicBezTo>
                    <a:pt x="142603" y="81069"/>
                    <a:pt x="197300" y="54371"/>
                    <a:pt x="240927" y="24418"/>
                  </a:cubicBezTo>
                  <a:cubicBezTo>
                    <a:pt x="244183" y="33209"/>
                    <a:pt x="247113" y="41348"/>
                    <a:pt x="249718" y="4981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5A0C5015-0811-4AEF-AC99-D6CAD9A9CDB8}"/>
                </a:ext>
              </a:extLst>
            </p:cNvPr>
            <p:cNvSpPr/>
            <p:nvPr/>
          </p:nvSpPr>
          <p:spPr>
            <a:xfrm>
              <a:off x="13951807" y="4038949"/>
              <a:ext cx="423250" cy="618597"/>
            </a:xfrm>
            <a:custGeom>
              <a:avLst/>
              <a:gdLst>
                <a:gd name="connsiteX0" fmla="*/ 425204 w 423250"/>
                <a:gd name="connsiteY0" fmla="*/ 587993 h 618596"/>
                <a:gd name="connsiteX1" fmla="*/ 419995 w 423250"/>
                <a:gd name="connsiteY1" fmla="*/ 597434 h 618596"/>
                <a:gd name="connsiteX2" fmla="*/ 24418 w 423250"/>
                <a:gd name="connsiteY2" fmla="*/ 525807 h 618596"/>
                <a:gd name="connsiteX3" fmla="*/ 37441 w 423250"/>
                <a:gd name="connsiteY3" fmla="*/ 527761 h 618596"/>
                <a:gd name="connsiteX4" fmla="*/ 57627 w 423250"/>
                <a:gd name="connsiteY4" fmla="*/ 530691 h 618596"/>
                <a:gd name="connsiteX5" fmla="*/ 64139 w 423250"/>
                <a:gd name="connsiteY5" fmla="*/ 531668 h 618596"/>
                <a:gd name="connsiteX6" fmla="*/ 76185 w 423250"/>
                <a:gd name="connsiteY6" fmla="*/ 533621 h 618596"/>
                <a:gd name="connsiteX7" fmla="*/ 118510 w 423250"/>
                <a:gd name="connsiteY7" fmla="*/ 540133 h 618596"/>
                <a:gd name="connsiteX8" fmla="*/ 130882 w 423250"/>
                <a:gd name="connsiteY8" fmla="*/ 542086 h 618596"/>
                <a:gd name="connsiteX9" fmla="*/ 172230 w 423250"/>
                <a:gd name="connsiteY9" fmla="*/ 548272 h 618596"/>
                <a:gd name="connsiteX10" fmla="*/ 185253 w 423250"/>
                <a:gd name="connsiteY10" fmla="*/ 550226 h 618596"/>
                <a:gd name="connsiteX11" fmla="*/ 185253 w 423250"/>
                <a:gd name="connsiteY11" fmla="*/ 550551 h 618596"/>
                <a:gd name="connsiteX12" fmla="*/ 225951 w 423250"/>
                <a:gd name="connsiteY12" fmla="*/ 556412 h 618596"/>
                <a:gd name="connsiteX13" fmla="*/ 239299 w 423250"/>
                <a:gd name="connsiteY13" fmla="*/ 558365 h 618596"/>
                <a:gd name="connsiteX14" fmla="*/ 279345 w 423250"/>
                <a:gd name="connsiteY14" fmla="*/ 564551 h 618596"/>
                <a:gd name="connsiteX15" fmla="*/ 292694 w 423250"/>
                <a:gd name="connsiteY15" fmla="*/ 566179 h 618596"/>
                <a:gd name="connsiteX16" fmla="*/ 332740 w 423250"/>
                <a:gd name="connsiteY16" fmla="*/ 572039 h 618596"/>
                <a:gd name="connsiteX17" fmla="*/ 346089 w 423250"/>
                <a:gd name="connsiteY17" fmla="*/ 573993 h 618596"/>
                <a:gd name="connsiteX18" fmla="*/ 379623 w 423250"/>
                <a:gd name="connsiteY18" fmla="*/ 578876 h 618596"/>
                <a:gd name="connsiteX19" fmla="*/ 392646 w 423250"/>
                <a:gd name="connsiteY19" fmla="*/ 580830 h 618596"/>
                <a:gd name="connsiteX20" fmla="*/ 366926 w 423250"/>
                <a:gd name="connsiteY20" fmla="*/ 297578 h 618596"/>
                <a:gd name="connsiteX21" fmla="*/ 377995 w 423250"/>
                <a:gd name="connsiteY21" fmla="*/ 199579 h 618596"/>
                <a:gd name="connsiteX22" fmla="*/ 351298 w 423250"/>
                <a:gd name="connsiteY22" fmla="*/ 42651 h 618596"/>
                <a:gd name="connsiteX23" fmla="*/ 347716 w 423250"/>
                <a:gd name="connsiteY23" fmla="*/ 32883 h 618596"/>
                <a:gd name="connsiteX24" fmla="*/ 355205 w 423250"/>
                <a:gd name="connsiteY24" fmla="*/ 24418 h 618596"/>
                <a:gd name="connsiteX25" fmla="*/ 370507 w 423250"/>
                <a:gd name="connsiteY25" fmla="*/ 37116 h 618596"/>
                <a:gd name="connsiteX26" fmla="*/ 392972 w 423250"/>
                <a:gd name="connsiteY26" fmla="*/ 231485 h 618596"/>
                <a:gd name="connsiteX27" fmla="*/ 425204 w 423250"/>
                <a:gd name="connsiteY27" fmla="*/ 587993 h 61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3250" h="618596">
                  <a:moveTo>
                    <a:pt x="425204" y="587993"/>
                  </a:moveTo>
                  <a:cubicBezTo>
                    <a:pt x="428134" y="592225"/>
                    <a:pt x="425204" y="597760"/>
                    <a:pt x="419995" y="597434"/>
                  </a:cubicBezTo>
                  <a:cubicBezTo>
                    <a:pt x="166044" y="573993"/>
                    <a:pt x="24418" y="525807"/>
                    <a:pt x="24418" y="525807"/>
                  </a:cubicBezTo>
                  <a:lnTo>
                    <a:pt x="37441" y="527761"/>
                  </a:lnTo>
                  <a:lnTo>
                    <a:pt x="57627" y="530691"/>
                  </a:lnTo>
                  <a:lnTo>
                    <a:pt x="64139" y="531668"/>
                  </a:lnTo>
                  <a:lnTo>
                    <a:pt x="76185" y="533621"/>
                  </a:lnTo>
                  <a:lnTo>
                    <a:pt x="118510" y="540133"/>
                  </a:lnTo>
                  <a:lnTo>
                    <a:pt x="130882" y="542086"/>
                  </a:lnTo>
                  <a:lnTo>
                    <a:pt x="172230" y="548272"/>
                  </a:lnTo>
                  <a:lnTo>
                    <a:pt x="185253" y="550226"/>
                  </a:lnTo>
                  <a:lnTo>
                    <a:pt x="185253" y="550551"/>
                  </a:lnTo>
                  <a:lnTo>
                    <a:pt x="225951" y="556412"/>
                  </a:lnTo>
                  <a:lnTo>
                    <a:pt x="239299" y="558365"/>
                  </a:lnTo>
                  <a:lnTo>
                    <a:pt x="279345" y="564551"/>
                  </a:lnTo>
                  <a:lnTo>
                    <a:pt x="292694" y="566179"/>
                  </a:lnTo>
                  <a:lnTo>
                    <a:pt x="332740" y="572039"/>
                  </a:lnTo>
                  <a:lnTo>
                    <a:pt x="346089" y="573993"/>
                  </a:lnTo>
                  <a:lnTo>
                    <a:pt x="379623" y="578876"/>
                  </a:lnTo>
                  <a:lnTo>
                    <a:pt x="392646" y="580830"/>
                  </a:lnTo>
                  <a:cubicBezTo>
                    <a:pt x="354879" y="498784"/>
                    <a:pt x="344135" y="397855"/>
                    <a:pt x="366926" y="297578"/>
                  </a:cubicBezTo>
                  <a:cubicBezTo>
                    <a:pt x="374414" y="264369"/>
                    <a:pt x="377995" y="231485"/>
                    <a:pt x="377995" y="199579"/>
                  </a:cubicBezTo>
                  <a:cubicBezTo>
                    <a:pt x="377995" y="143254"/>
                    <a:pt x="367577" y="89859"/>
                    <a:pt x="351298" y="42651"/>
                  </a:cubicBezTo>
                  <a:cubicBezTo>
                    <a:pt x="349996" y="39395"/>
                    <a:pt x="349019" y="36139"/>
                    <a:pt x="347716" y="32883"/>
                  </a:cubicBezTo>
                  <a:lnTo>
                    <a:pt x="355205" y="24418"/>
                  </a:lnTo>
                  <a:lnTo>
                    <a:pt x="370507" y="37116"/>
                  </a:lnTo>
                  <a:cubicBezTo>
                    <a:pt x="370507" y="37116"/>
                    <a:pt x="406646" y="110696"/>
                    <a:pt x="392972" y="231485"/>
                  </a:cubicBezTo>
                  <a:cubicBezTo>
                    <a:pt x="379623" y="347065"/>
                    <a:pt x="356181" y="494226"/>
                    <a:pt x="425204" y="58799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799B6841-8041-4B9F-99A8-9C59A8C03A94}"/>
                </a:ext>
              </a:extLst>
            </p:cNvPr>
            <p:cNvSpPr/>
            <p:nvPr/>
          </p:nvSpPr>
          <p:spPr>
            <a:xfrm>
              <a:off x="14307337" y="4593081"/>
              <a:ext cx="195346" cy="195346"/>
            </a:xfrm>
            <a:custGeom>
              <a:avLst/>
              <a:gdLst>
                <a:gd name="connsiteX0" fmla="*/ 58604 w 195346"/>
                <a:gd name="connsiteY0" fmla="*/ 66418 h 195346"/>
                <a:gd name="connsiteX1" fmla="*/ 198277 w 195346"/>
                <a:gd name="connsiteY1" fmla="*/ 188184 h 195346"/>
                <a:gd name="connsiteX2" fmla="*/ 175160 w 195346"/>
                <a:gd name="connsiteY2" fmla="*/ 189160 h 195346"/>
                <a:gd name="connsiteX3" fmla="*/ 174509 w 195346"/>
                <a:gd name="connsiteY3" fmla="*/ 188835 h 195346"/>
                <a:gd name="connsiteX4" fmla="*/ 48837 w 195346"/>
                <a:gd name="connsiteY4" fmla="*/ 72604 h 195346"/>
                <a:gd name="connsiteX5" fmla="*/ 24418 w 195346"/>
                <a:gd name="connsiteY5" fmla="*/ 24418 h 195346"/>
                <a:gd name="connsiteX6" fmla="*/ 37116 w 195346"/>
                <a:gd name="connsiteY6" fmla="*/ 26372 h 195346"/>
                <a:gd name="connsiteX7" fmla="*/ 58604 w 195346"/>
                <a:gd name="connsiteY7" fmla="*/ 66418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346" h="195346">
                  <a:moveTo>
                    <a:pt x="58604" y="66418"/>
                  </a:moveTo>
                  <a:cubicBezTo>
                    <a:pt x="92464" y="121115"/>
                    <a:pt x="139998" y="164091"/>
                    <a:pt x="198277" y="188184"/>
                  </a:cubicBezTo>
                  <a:cubicBezTo>
                    <a:pt x="191765" y="188509"/>
                    <a:pt x="183951" y="188835"/>
                    <a:pt x="175160" y="189160"/>
                  </a:cubicBezTo>
                  <a:lnTo>
                    <a:pt x="174509" y="188835"/>
                  </a:lnTo>
                  <a:cubicBezTo>
                    <a:pt x="114603" y="161161"/>
                    <a:pt x="75859" y="116231"/>
                    <a:pt x="48837" y="72604"/>
                  </a:cubicBezTo>
                  <a:cubicBezTo>
                    <a:pt x="42651" y="62511"/>
                    <a:pt x="29953" y="38418"/>
                    <a:pt x="24418" y="24418"/>
                  </a:cubicBezTo>
                  <a:lnTo>
                    <a:pt x="37116" y="26372"/>
                  </a:lnTo>
                  <a:cubicBezTo>
                    <a:pt x="43627" y="40046"/>
                    <a:pt x="50790" y="53720"/>
                    <a:pt x="58604" y="66418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930396EE-F528-4E61-A326-F08244EED307}"/>
                </a:ext>
              </a:extLst>
            </p:cNvPr>
            <p:cNvSpPr/>
            <p:nvPr/>
          </p:nvSpPr>
          <p:spPr>
            <a:xfrm>
              <a:off x="13951807" y="4540338"/>
              <a:ext cx="97673" cy="227904"/>
            </a:xfrm>
            <a:custGeom>
              <a:avLst/>
              <a:gdLst>
                <a:gd name="connsiteX0" fmla="*/ 99952 w 97673"/>
                <a:gd name="connsiteY0" fmla="*/ 214230 h 227904"/>
                <a:gd name="connsiteX1" fmla="*/ 101906 w 97673"/>
                <a:gd name="connsiteY1" fmla="*/ 217485 h 227904"/>
                <a:gd name="connsiteX2" fmla="*/ 86929 w 97673"/>
                <a:gd name="connsiteY2" fmla="*/ 213904 h 227904"/>
                <a:gd name="connsiteX3" fmla="*/ 84976 w 97673"/>
                <a:gd name="connsiteY3" fmla="*/ 210648 h 227904"/>
                <a:gd name="connsiteX4" fmla="*/ 24418 w 97673"/>
                <a:gd name="connsiteY4" fmla="*/ 24418 h 227904"/>
                <a:gd name="connsiteX5" fmla="*/ 37441 w 97673"/>
                <a:gd name="connsiteY5" fmla="*/ 26372 h 227904"/>
                <a:gd name="connsiteX6" fmla="*/ 99952 w 97673"/>
                <a:gd name="connsiteY6" fmla="*/ 214230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73" h="227904">
                  <a:moveTo>
                    <a:pt x="99952" y="214230"/>
                  </a:moveTo>
                  <a:cubicBezTo>
                    <a:pt x="100603" y="215532"/>
                    <a:pt x="101255" y="216509"/>
                    <a:pt x="101906" y="217485"/>
                  </a:cubicBezTo>
                  <a:cubicBezTo>
                    <a:pt x="96696" y="216509"/>
                    <a:pt x="91813" y="215206"/>
                    <a:pt x="86929" y="213904"/>
                  </a:cubicBezTo>
                  <a:cubicBezTo>
                    <a:pt x="86278" y="212927"/>
                    <a:pt x="85627" y="211625"/>
                    <a:pt x="84976" y="210648"/>
                  </a:cubicBezTo>
                  <a:cubicBezTo>
                    <a:pt x="57953" y="158556"/>
                    <a:pt x="34511" y="96371"/>
                    <a:pt x="24418" y="24418"/>
                  </a:cubicBezTo>
                  <a:lnTo>
                    <a:pt x="37441" y="26372"/>
                  </a:lnTo>
                  <a:cubicBezTo>
                    <a:pt x="44930" y="83999"/>
                    <a:pt x="71301" y="157254"/>
                    <a:pt x="99952" y="21423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625603FB-299F-497E-BD03-85B3E25427A4}"/>
                </a:ext>
              </a:extLst>
            </p:cNvPr>
            <p:cNvSpPr/>
            <p:nvPr/>
          </p:nvSpPr>
          <p:spPr>
            <a:xfrm>
              <a:off x="14260454" y="4585919"/>
              <a:ext cx="162789" cy="195346"/>
            </a:xfrm>
            <a:custGeom>
              <a:avLst/>
              <a:gdLst>
                <a:gd name="connsiteX0" fmla="*/ 157579 w 162788"/>
                <a:gd name="connsiteY0" fmla="*/ 197300 h 195346"/>
                <a:gd name="connsiteX1" fmla="*/ 140324 w 162788"/>
                <a:gd name="connsiteY1" fmla="*/ 197300 h 195346"/>
                <a:gd name="connsiteX2" fmla="*/ 66092 w 162788"/>
                <a:gd name="connsiteY2" fmla="*/ 103859 h 195346"/>
                <a:gd name="connsiteX3" fmla="*/ 26046 w 162788"/>
                <a:gd name="connsiteY3" fmla="*/ 28000 h 195346"/>
                <a:gd name="connsiteX4" fmla="*/ 24418 w 162788"/>
                <a:gd name="connsiteY4" fmla="*/ 24418 h 195346"/>
                <a:gd name="connsiteX5" fmla="*/ 37767 w 162788"/>
                <a:gd name="connsiteY5" fmla="*/ 26372 h 195346"/>
                <a:gd name="connsiteX6" fmla="*/ 157579 w 162788"/>
                <a:gd name="connsiteY6" fmla="*/ 197300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195346">
                  <a:moveTo>
                    <a:pt x="157579" y="197300"/>
                  </a:moveTo>
                  <a:cubicBezTo>
                    <a:pt x="152045" y="197300"/>
                    <a:pt x="146184" y="197625"/>
                    <a:pt x="140324" y="197300"/>
                  </a:cubicBezTo>
                  <a:cubicBezTo>
                    <a:pt x="110045" y="168975"/>
                    <a:pt x="84976" y="134463"/>
                    <a:pt x="66092" y="103859"/>
                  </a:cubicBezTo>
                  <a:cubicBezTo>
                    <a:pt x="41348" y="63813"/>
                    <a:pt x="27348" y="30930"/>
                    <a:pt x="26046" y="28000"/>
                  </a:cubicBezTo>
                  <a:lnTo>
                    <a:pt x="24418" y="24418"/>
                  </a:lnTo>
                  <a:lnTo>
                    <a:pt x="37767" y="26372"/>
                  </a:lnTo>
                  <a:cubicBezTo>
                    <a:pt x="45581" y="43627"/>
                    <a:pt x="90511" y="139673"/>
                    <a:pt x="157579" y="19730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4E7A1409-D0E7-4734-9B9F-29B18D3995B5}"/>
                </a:ext>
              </a:extLst>
            </p:cNvPr>
            <p:cNvSpPr/>
            <p:nvPr/>
          </p:nvSpPr>
          <p:spPr>
            <a:xfrm>
              <a:off x="14207711" y="4577779"/>
              <a:ext cx="162789" cy="227904"/>
            </a:xfrm>
            <a:custGeom>
              <a:avLst/>
              <a:gdLst>
                <a:gd name="connsiteX0" fmla="*/ 155626 w 162788"/>
                <a:gd name="connsiteY0" fmla="*/ 205439 h 227904"/>
                <a:gd name="connsiteX1" fmla="*/ 139021 w 162788"/>
                <a:gd name="connsiteY1" fmla="*/ 205114 h 227904"/>
                <a:gd name="connsiteX2" fmla="*/ 139021 w 162788"/>
                <a:gd name="connsiteY2" fmla="*/ 205114 h 227904"/>
                <a:gd name="connsiteX3" fmla="*/ 71953 w 162788"/>
                <a:gd name="connsiteY3" fmla="*/ 117859 h 227904"/>
                <a:gd name="connsiteX4" fmla="*/ 24744 w 162788"/>
                <a:gd name="connsiteY4" fmla="*/ 25721 h 227904"/>
                <a:gd name="connsiteX5" fmla="*/ 24418 w 162788"/>
                <a:gd name="connsiteY5" fmla="*/ 24418 h 227904"/>
                <a:gd name="connsiteX6" fmla="*/ 37767 w 162788"/>
                <a:gd name="connsiteY6" fmla="*/ 26372 h 227904"/>
                <a:gd name="connsiteX7" fmla="*/ 155626 w 162788"/>
                <a:gd name="connsiteY7" fmla="*/ 205439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788" h="227904">
                  <a:moveTo>
                    <a:pt x="155626" y="205439"/>
                  </a:moveTo>
                  <a:cubicBezTo>
                    <a:pt x="150091" y="205439"/>
                    <a:pt x="144556" y="205439"/>
                    <a:pt x="139021" y="205114"/>
                  </a:cubicBezTo>
                  <a:lnTo>
                    <a:pt x="139021" y="205114"/>
                  </a:lnTo>
                  <a:cubicBezTo>
                    <a:pt x="111999" y="177765"/>
                    <a:pt x="89534" y="146510"/>
                    <a:pt x="71953" y="117859"/>
                  </a:cubicBezTo>
                  <a:cubicBezTo>
                    <a:pt x="41348" y="68371"/>
                    <a:pt x="25069" y="26372"/>
                    <a:pt x="24744" y="25721"/>
                  </a:cubicBezTo>
                  <a:lnTo>
                    <a:pt x="24418" y="24418"/>
                  </a:lnTo>
                  <a:lnTo>
                    <a:pt x="37767" y="26372"/>
                  </a:lnTo>
                  <a:cubicBezTo>
                    <a:pt x="46232" y="48511"/>
                    <a:pt x="87255" y="140649"/>
                    <a:pt x="155626" y="205439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8C78C649-57AC-409F-9C6A-B072F2DE6C29}"/>
                </a:ext>
              </a:extLst>
            </p:cNvPr>
            <p:cNvSpPr/>
            <p:nvPr/>
          </p:nvSpPr>
          <p:spPr>
            <a:xfrm>
              <a:off x="14153665" y="4569965"/>
              <a:ext cx="162789" cy="227904"/>
            </a:xfrm>
            <a:custGeom>
              <a:avLst/>
              <a:gdLst>
                <a:gd name="connsiteX0" fmla="*/ 150417 w 162788"/>
                <a:gd name="connsiteY0" fmla="*/ 211951 h 227904"/>
                <a:gd name="connsiteX1" fmla="*/ 134138 w 162788"/>
                <a:gd name="connsiteY1" fmla="*/ 211300 h 227904"/>
                <a:gd name="connsiteX2" fmla="*/ 79441 w 162788"/>
                <a:gd name="connsiteY2" fmla="*/ 136742 h 227904"/>
                <a:gd name="connsiteX3" fmla="*/ 24418 w 162788"/>
                <a:gd name="connsiteY3" fmla="*/ 24418 h 227904"/>
                <a:gd name="connsiteX4" fmla="*/ 37767 w 162788"/>
                <a:gd name="connsiteY4" fmla="*/ 26372 h 227904"/>
                <a:gd name="connsiteX5" fmla="*/ 150417 w 162788"/>
                <a:gd name="connsiteY5" fmla="*/ 211951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227904">
                  <a:moveTo>
                    <a:pt x="150417" y="211951"/>
                  </a:moveTo>
                  <a:cubicBezTo>
                    <a:pt x="145207" y="211951"/>
                    <a:pt x="139673" y="211625"/>
                    <a:pt x="134138" y="211300"/>
                  </a:cubicBezTo>
                  <a:cubicBezTo>
                    <a:pt x="112650" y="186556"/>
                    <a:pt x="94417" y="160835"/>
                    <a:pt x="79441" y="136742"/>
                  </a:cubicBezTo>
                  <a:cubicBezTo>
                    <a:pt x="44604" y="80417"/>
                    <a:pt x="27348" y="32232"/>
                    <a:pt x="24418" y="24418"/>
                  </a:cubicBezTo>
                  <a:lnTo>
                    <a:pt x="37767" y="26372"/>
                  </a:lnTo>
                  <a:cubicBezTo>
                    <a:pt x="46883" y="51116"/>
                    <a:pt x="82045" y="137068"/>
                    <a:pt x="150417" y="211951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322A813F-52F8-422C-9513-1D57E3114E3B}"/>
                </a:ext>
              </a:extLst>
            </p:cNvPr>
            <p:cNvSpPr/>
            <p:nvPr/>
          </p:nvSpPr>
          <p:spPr>
            <a:xfrm>
              <a:off x="14100270" y="4562477"/>
              <a:ext cx="162789" cy="227904"/>
            </a:xfrm>
            <a:custGeom>
              <a:avLst/>
              <a:gdLst>
                <a:gd name="connsiteX0" fmla="*/ 37116 w 162788"/>
                <a:gd name="connsiteY0" fmla="*/ 26046 h 227904"/>
                <a:gd name="connsiteX1" fmla="*/ 140975 w 162788"/>
                <a:gd name="connsiteY1" fmla="*/ 216509 h 227904"/>
                <a:gd name="connsiteX2" fmla="*/ 125673 w 162788"/>
                <a:gd name="connsiteY2" fmla="*/ 215532 h 227904"/>
                <a:gd name="connsiteX3" fmla="*/ 89534 w 162788"/>
                <a:gd name="connsiteY3" fmla="*/ 162789 h 227904"/>
                <a:gd name="connsiteX4" fmla="*/ 24418 w 162788"/>
                <a:gd name="connsiteY4" fmla="*/ 24418 h 227904"/>
                <a:gd name="connsiteX5" fmla="*/ 37116 w 162788"/>
                <a:gd name="connsiteY5" fmla="*/ 26046 h 227904"/>
                <a:gd name="connsiteX6" fmla="*/ 37116 w 162788"/>
                <a:gd name="connsiteY6" fmla="*/ 26046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227904">
                  <a:moveTo>
                    <a:pt x="37116" y="26046"/>
                  </a:moveTo>
                  <a:cubicBezTo>
                    <a:pt x="45255" y="51767"/>
                    <a:pt x="74232" y="130231"/>
                    <a:pt x="140975" y="216509"/>
                  </a:cubicBezTo>
                  <a:cubicBezTo>
                    <a:pt x="135766" y="216183"/>
                    <a:pt x="130556" y="215858"/>
                    <a:pt x="125673" y="215532"/>
                  </a:cubicBezTo>
                  <a:cubicBezTo>
                    <a:pt x="111999" y="197300"/>
                    <a:pt x="99952" y="179719"/>
                    <a:pt x="89534" y="162789"/>
                  </a:cubicBezTo>
                  <a:cubicBezTo>
                    <a:pt x="47209" y="94417"/>
                    <a:pt x="28976" y="38744"/>
                    <a:pt x="24418" y="24418"/>
                  </a:cubicBezTo>
                  <a:lnTo>
                    <a:pt x="37116" y="26046"/>
                  </a:lnTo>
                  <a:lnTo>
                    <a:pt x="37116" y="26046"/>
                  </a:ln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1703BC36-72F5-43B0-B7EB-1A56E3AF41D3}"/>
                </a:ext>
              </a:extLst>
            </p:cNvPr>
            <p:cNvSpPr/>
            <p:nvPr/>
          </p:nvSpPr>
          <p:spPr>
            <a:xfrm>
              <a:off x="14046224" y="4554338"/>
              <a:ext cx="130231" cy="227904"/>
            </a:xfrm>
            <a:custGeom>
              <a:avLst/>
              <a:gdLst>
                <a:gd name="connsiteX0" fmla="*/ 129254 w 130230"/>
                <a:gd name="connsiteY0" fmla="*/ 219439 h 227904"/>
                <a:gd name="connsiteX1" fmla="*/ 114278 w 130230"/>
                <a:gd name="connsiteY1" fmla="*/ 217811 h 227904"/>
                <a:gd name="connsiteX2" fmla="*/ 104510 w 130230"/>
                <a:gd name="connsiteY2" fmla="*/ 202509 h 227904"/>
                <a:gd name="connsiteX3" fmla="*/ 24418 w 130230"/>
                <a:gd name="connsiteY3" fmla="*/ 24418 h 227904"/>
                <a:gd name="connsiteX4" fmla="*/ 36790 w 130230"/>
                <a:gd name="connsiteY4" fmla="*/ 26372 h 227904"/>
                <a:gd name="connsiteX5" fmla="*/ 129254 w 130230"/>
                <a:gd name="connsiteY5" fmla="*/ 219439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230" h="227904">
                  <a:moveTo>
                    <a:pt x="129254" y="219439"/>
                  </a:moveTo>
                  <a:cubicBezTo>
                    <a:pt x="124370" y="218788"/>
                    <a:pt x="119487" y="218462"/>
                    <a:pt x="114278" y="217811"/>
                  </a:cubicBezTo>
                  <a:cubicBezTo>
                    <a:pt x="110696" y="212602"/>
                    <a:pt x="107766" y="207718"/>
                    <a:pt x="104510" y="202509"/>
                  </a:cubicBezTo>
                  <a:cubicBezTo>
                    <a:pt x="46883" y="109394"/>
                    <a:pt x="28976" y="44279"/>
                    <a:pt x="24418" y="24418"/>
                  </a:cubicBezTo>
                  <a:lnTo>
                    <a:pt x="36790" y="26372"/>
                  </a:lnTo>
                  <a:cubicBezTo>
                    <a:pt x="43302" y="51767"/>
                    <a:pt x="65767" y="122743"/>
                    <a:pt x="129254" y="219439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6026F6E2-024A-471B-BD14-8BA6EFA669B8}"/>
                </a:ext>
              </a:extLst>
            </p:cNvPr>
            <p:cNvSpPr/>
            <p:nvPr/>
          </p:nvSpPr>
          <p:spPr>
            <a:xfrm>
              <a:off x="13991853" y="4546198"/>
              <a:ext cx="130231" cy="227904"/>
            </a:xfrm>
            <a:custGeom>
              <a:avLst/>
              <a:gdLst>
                <a:gd name="connsiteX0" fmla="*/ 115580 w 130230"/>
                <a:gd name="connsiteY0" fmla="*/ 218788 h 227904"/>
                <a:gd name="connsiteX1" fmla="*/ 100929 w 130230"/>
                <a:gd name="connsiteY1" fmla="*/ 216183 h 227904"/>
                <a:gd name="connsiteX2" fmla="*/ 24418 w 130230"/>
                <a:gd name="connsiteY2" fmla="*/ 24418 h 227904"/>
                <a:gd name="connsiteX3" fmla="*/ 36465 w 130230"/>
                <a:gd name="connsiteY3" fmla="*/ 26372 h 227904"/>
                <a:gd name="connsiteX4" fmla="*/ 115580 w 130230"/>
                <a:gd name="connsiteY4" fmla="*/ 218788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227904">
                  <a:moveTo>
                    <a:pt x="115580" y="218788"/>
                  </a:moveTo>
                  <a:cubicBezTo>
                    <a:pt x="110696" y="218137"/>
                    <a:pt x="105813" y="217160"/>
                    <a:pt x="100929" y="216183"/>
                  </a:cubicBezTo>
                  <a:cubicBezTo>
                    <a:pt x="41999" y="109394"/>
                    <a:pt x="27674" y="46558"/>
                    <a:pt x="24418" y="24418"/>
                  </a:cubicBezTo>
                  <a:lnTo>
                    <a:pt x="36465" y="26372"/>
                  </a:lnTo>
                  <a:cubicBezTo>
                    <a:pt x="40697" y="50790"/>
                    <a:pt x="56976" y="114603"/>
                    <a:pt x="115580" y="218788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8" name="Group 1317">
            <a:extLst>
              <a:ext uri="{FF2B5EF4-FFF2-40B4-BE49-F238E27FC236}">
                <a16:creationId xmlns:a16="http://schemas.microsoft.com/office/drawing/2014/main" id="{B165D23E-21DB-41B9-AA7D-37F307223075}"/>
              </a:ext>
            </a:extLst>
          </p:cNvPr>
          <p:cNvGrpSpPr/>
          <p:nvPr/>
        </p:nvGrpSpPr>
        <p:grpSpPr>
          <a:xfrm>
            <a:off x="5499013" y="2793130"/>
            <a:ext cx="1224551" cy="1537801"/>
            <a:chOff x="15329424" y="2793130"/>
            <a:chExt cx="1224551" cy="1537801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EC6EE9E-83CE-47B4-9F97-B4339E7E753D}"/>
                </a:ext>
              </a:extLst>
            </p:cNvPr>
            <p:cNvSpPr/>
            <p:nvPr/>
          </p:nvSpPr>
          <p:spPr>
            <a:xfrm rot="1911468" flipH="1">
              <a:off x="16040484" y="4111306"/>
              <a:ext cx="39102" cy="39102"/>
            </a:xfrm>
            <a:custGeom>
              <a:avLst/>
              <a:gdLst>
                <a:gd name="connsiteX0" fmla="*/ 23424 w 31232"/>
                <a:gd name="connsiteY0" fmla="*/ 23424 h 31232"/>
                <a:gd name="connsiteX1" fmla="*/ 36542 w 31232"/>
                <a:gd name="connsiteY1" fmla="*/ 29671 h 31232"/>
                <a:gd name="connsiteX2" fmla="*/ 33107 w 31232"/>
                <a:gd name="connsiteY2" fmla="*/ 27797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232" h="31232">
                  <a:moveTo>
                    <a:pt x="23424" y="23424"/>
                  </a:moveTo>
                  <a:lnTo>
                    <a:pt x="36542" y="29671"/>
                  </a:lnTo>
                  <a:lnTo>
                    <a:pt x="33107" y="27797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2E1374-7970-48B6-AF8D-C9145614758A}"/>
                </a:ext>
              </a:extLst>
            </p:cNvPr>
            <p:cNvSpPr/>
            <p:nvPr/>
          </p:nvSpPr>
          <p:spPr>
            <a:xfrm rot="1911468" flipH="1">
              <a:off x="15531983" y="3480581"/>
              <a:ext cx="782022" cy="547415"/>
            </a:xfrm>
            <a:custGeom>
              <a:avLst/>
              <a:gdLst>
                <a:gd name="connsiteX0" fmla="*/ 508779 w 624652"/>
                <a:gd name="connsiteY0" fmla="*/ 209259 h 437256"/>
                <a:gd name="connsiteX1" fmla="*/ 512527 w 624652"/>
                <a:gd name="connsiteY1" fmla="*/ 192081 h 437256"/>
                <a:gd name="connsiteX2" fmla="*/ 610598 w 624652"/>
                <a:gd name="connsiteY2" fmla="*/ 23424 h 437256"/>
                <a:gd name="connsiteX3" fmla="*/ 187083 w 624652"/>
                <a:gd name="connsiteY3" fmla="*/ 221439 h 437256"/>
                <a:gd name="connsiteX4" fmla="*/ 23424 w 624652"/>
                <a:gd name="connsiteY4" fmla="*/ 402901 h 437256"/>
                <a:gd name="connsiteX5" fmla="*/ 35918 w 624652"/>
                <a:gd name="connsiteY5" fmla="*/ 408835 h 437256"/>
                <a:gd name="connsiteX6" fmla="*/ 68712 w 624652"/>
                <a:gd name="connsiteY6" fmla="*/ 424139 h 437256"/>
                <a:gd name="connsiteX7" fmla="*/ 78394 w 624652"/>
                <a:gd name="connsiteY7" fmla="*/ 428512 h 437256"/>
                <a:gd name="connsiteX8" fmla="*/ 504719 w 624652"/>
                <a:gd name="connsiteY8" fmla="*/ 229248 h 437256"/>
                <a:gd name="connsiteX9" fmla="*/ 504719 w 624652"/>
                <a:gd name="connsiteY9" fmla="*/ 229248 h 437256"/>
                <a:gd name="connsiteX10" fmla="*/ 508155 w 624652"/>
                <a:gd name="connsiteY10" fmla="*/ 212382 h 437256"/>
                <a:gd name="connsiteX11" fmla="*/ 508779 w 624652"/>
                <a:gd name="connsiteY11" fmla="*/ 209259 h 43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4652" h="437256">
                  <a:moveTo>
                    <a:pt x="508779" y="209259"/>
                  </a:moveTo>
                  <a:cubicBezTo>
                    <a:pt x="510029" y="203324"/>
                    <a:pt x="511278" y="197703"/>
                    <a:pt x="512527" y="192081"/>
                  </a:cubicBezTo>
                  <a:cubicBezTo>
                    <a:pt x="533766" y="102443"/>
                    <a:pt x="570308" y="51534"/>
                    <a:pt x="610598" y="23424"/>
                  </a:cubicBezTo>
                  <a:lnTo>
                    <a:pt x="187083" y="221439"/>
                  </a:lnTo>
                  <a:cubicBezTo>
                    <a:pt x="147106" y="298584"/>
                    <a:pt x="89638" y="361362"/>
                    <a:pt x="23424" y="402901"/>
                  </a:cubicBezTo>
                  <a:lnTo>
                    <a:pt x="35918" y="408835"/>
                  </a:lnTo>
                  <a:lnTo>
                    <a:pt x="68712" y="424139"/>
                  </a:lnTo>
                  <a:lnTo>
                    <a:pt x="78394" y="428512"/>
                  </a:lnTo>
                  <a:lnTo>
                    <a:pt x="504719" y="229248"/>
                  </a:lnTo>
                  <a:cubicBezTo>
                    <a:pt x="504719" y="229248"/>
                    <a:pt x="504719" y="229248"/>
                    <a:pt x="504719" y="229248"/>
                  </a:cubicBezTo>
                  <a:cubicBezTo>
                    <a:pt x="505969" y="223626"/>
                    <a:pt x="507218" y="218004"/>
                    <a:pt x="508155" y="212382"/>
                  </a:cubicBezTo>
                  <a:cubicBezTo>
                    <a:pt x="508155" y="211445"/>
                    <a:pt x="508467" y="210508"/>
                    <a:pt x="508779" y="2092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8892C92-28D6-4769-AF3B-958784DCDC88}"/>
                </a:ext>
              </a:extLst>
            </p:cNvPr>
            <p:cNvSpPr/>
            <p:nvPr/>
          </p:nvSpPr>
          <p:spPr>
            <a:xfrm rot="1911468" flipH="1">
              <a:off x="16046187" y="4187675"/>
              <a:ext cx="351910" cy="117303"/>
            </a:xfrm>
            <a:custGeom>
              <a:avLst/>
              <a:gdLst>
                <a:gd name="connsiteX0" fmla="*/ 218941 w 281093"/>
                <a:gd name="connsiteY0" fmla="*/ 47161 h 93697"/>
                <a:gd name="connsiteX1" fmla="*/ 23424 w 281093"/>
                <a:gd name="connsiteY1" fmla="*/ 74021 h 93697"/>
                <a:gd name="connsiteX2" fmla="*/ 43726 w 281093"/>
                <a:gd name="connsiteY2" fmla="*/ 88388 h 93697"/>
                <a:gd name="connsiteX3" fmla="*/ 44350 w 281093"/>
                <a:gd name="connsiteY3" fmla="*/ 88388 h 93697"/>
                <a:gd name="connsiteX4" fmla="*/ 224250 w 281093"/>
                <a:gd name="connsiteY4" fmla="*/ 58093 h 93697"/>
                <a:gd name="connsiteX5" fmla="*/ 274222 w 281093"/>
                <a:gd name="connsiteY5" fmla="*/ 29359 h 93697"/>
                <a:gd name="connsiteX6" fmla="*/ 261729 w 281093"/>
                <a:gd name="connsiteY6" fmla="*/ 23424 h 93697"/>
                <a:gd name="connsiteX7" fmla="*/ 218941 w 281093"/>
                <a:gd name="connsiteY7" fmla="*/ 47161 h 9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093" h="93697">
                  <a:moveTo>
                    <a:pt x="218941" y="47161"/>
                  </a:moveTo>
                  <a:cubicBezTo>
                    <a:pt x="157100" y="76208"/>
                    <a:pt x="89325" y="86827"/>
                    <a:pt x="23424" y="74021"/>
                  </a:cubicBezTo>
                  <a:cubicBezTo>
                    <a:pt x="29046" y="78082"/>
                    <a:pt x="35918" y="82767"/>
                    <a:pt x="43726" y="88388"/>
                  </a:cubicBezTo>
                  <a:lnTo>
                    <a:pt x="44350" y="88388"/>
                  </a:lnTo>
                  <a:cubicBezTo>
                    <a:pt x="113999" y="98695"/>
                    <a:pt x="174903" y="81205"/>
                    <a:pt x="224250" y="58093"/>
                  </a:cubicBezTo>
                  <a:cubicBezTo>
                    <a:pt x="235806" y="52783"/>
                    <a:pt x="261105" y="38729"/>
                    <a:pt x="274222" y="29359"/>
                  </a:cubicBezTo>
                  <a:lnTo>
                    <a:pt x="261729" y="23424"/>
                  </a:lnTo>
                  <a:cubicBezTo>
                    <a:pt x="247675" y="32482"/>
                    <a:pt x="233620" y="40290"/>
                    <a:pt x="218941" y="4716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C030AAA-9FDA-410A-94A1-C189470C154B}"/>
                </a:ext>
              </a:extLst>
            </p:cNvPr>
            <p:cNvSpPr/>
            <p:nvPr/>
          </p:nvSpPr>
          <p:spPr>
            <a:xfrm rot="1911468" flipH="1">
              <a:off x="15976293" y="4166862"/>
              <a:ext cx="312808" cy="156405"/>
            </a:xfrm>
            <a:custGeom>
              <a:avLst/>
              <a:gdLst>
                <a:gd name="connsiteX0" fmla="*/ 23424 w 249861"/>
                <a:gd name="connsiteY0" fmla="*/ 105879 h 124930"/>
                <a:gd name="connsiteX1" fmla="*/ 38728 w 249861"/>
                <a:gd name="connsiteY1" fmla="*/ 116185 h 124930"/>
                <a:gd name="connsiteX2" fmla="*/ 159599 w 249861"/>
                <a:gd name="connsiteY2" fmla="*/ 76208 h 124930"/>
                <a:gd name="connsiteX3" fmla="*/ 239554 w 249861"/>
                <a:gd name="connsiteY3" fmla="*/ 31857 h 124930"/>
                <a:gd name="connsiteX4" fmla="*/ 242990 w 249861"/>
                <a:gd name="connsiteY4" fmla="*/ 29359 h 124930"/>
                <a:gd name="connsiteX5" fmla="*/ 229872 w 249861"/>
                <a:gd name="connsiteY5" fmla="*/ 23424 h 124930"/>
                <a:gd name="connsiteX6" fmla="*/ 23424 w 249861"/>
                <a:gd name="connsiteY6" fmla="*/ 10587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861" h="124930">
                  <a:moveTo>
                    <a:pt x="23424" y="105879"/>
                  </a:moveTo>
                  <a:cubicBezTo>
                    <a:pt x="28422" y="109314"/>
                    <a:pt x="33419" y="112750"/>
                    <a:pt x="38728" y="116185"/>
                  </a:cubicBezTo>
                  <a:cubicBezTo>
                    <a:pt x="82142" y="108690"/>
                    <a:pt x="124931" y="92449"/>
                    <a:pt x="159599" y="76208"/>
                  </a:cubicBezTo>
                  <a:cubicBezTo>
                    <a:pt x="204886" y="54969"/>
                    <a:pt x="236743" y="33731"/>
                    <a:pt x="239554" y="31857"/>
                  </a:cubicBezTo>
                  <a:lnTo>
                    <a:pt x="242990" y="29359"/>
                  </a:lnTo>
                  <a:lnTo>
                    <a:pt x="229872" y="23424"/>
                  </a:lnTo>
                  <a:cubicBezTo>
                    <a:pt x="213007" y="34356"/>
                    <a:pt x="117122" y="93698"/>
                    <a:pt x="23424" y="10587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1624922-4B9F-4138-8FA4-81C4DC9F87B2}"/>
                </a:ext>
              </a:extLst>
            </p:cNvPr>
            <p:cNvSpPr/>
            <p:nvPr/>
          </p:nvSpPr>
          <p:spPr>
            <a:xfrm rot="1911468" flipH="1">
              <a:off x="15908592" y="4160239"/>
              <a:ext cx="312808" cy="156405"/>
            </a:xfrm>
            <a:custGeom>
              <a:avLst/>
              <a:gdLst>
                <a:gd name="connsiteX0" fmla="*/ 23424 w 249861"/>
                <a:gd name="connsiteY0" fmla="*/ 113999 h 124930"/>
                <a:gd name="connsiteX1" fmla="*/ 38416 w 249861"/>
                <a:gd name="connsiteY1" fmla="*/ 123681 h 124930"/>
                <a:gd name="connsiteX2" fmla="*/ 38416 w 249861"/>
                <a:gd name="connsiteY2" fmla="*/ 123681 h 124930"/>
                <a:gd name="connsiteX3" fmla="*/ 149292 w 249861"/>
                <a:gd name="connsiteY3" fmla="*/ 84953 h 124930"/>
                <a:gd name="connsiteX4" fmla="*/ 245176 w 249861"/>
                <a:gd name="connsiteY4" fmla="*/ 30296 h 124930"/>
                <a:gd name="connsiteX5" fmla="*/ 246425 w 249861"/>
                <a:gd name="connsiteY5" fmla="*/ 29359 h 124930"/>
                <a:gd name="connsiteX6" fmla="*/ 233620 w 249861"/>
                <a:gd name="connsiteY6" fmla="*/ 23424 h 124930"/>
                <a:gd name="connsiteX7" fmla="*/ 23424 w 249861"/>
                <a:gd name="connsiteY7" fmla="*/ 11399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861" h="124930">
                  <a:moveTo>
                    <a:pt x="23424" y="113999"/>
                  </a:moveTo>
                  <a:cubicBezTo>
                    <a:pt x="28422" y="117122"/>
                    <a:pt x="33419" y="120246"/>
                    <a:pt x="38416" y="123681"/>
                  </a:cubicBezTo>
                  <a:lnTo>
                    <a:pt x="38416" y="123681"/>
                  </a:lnTo>
                  <a:cubicBezTo>
                    <a:pt x="78394" y="114936"/>
                    <a:pt x="116810" y="100257"/>
                    <a:pt x="149292" y="84953"/>
                  </a:cubicBezTo>
                  <a:cubicBezTo>
                    <a:pt x="205511" y="58717"/>
                    <a:pt x="244551" y="30920"/>
                    <a:pt x="245176" y="30296"/>
                  </a:cubicBezTo>
                  <a:lnTo>
                    <a:pt x="246425" y="29359"/>
                  </a:lnTo>
                  <a:lnTo>
                    <a:pt x="233620" y="23424"/>
                  </a:lnTo>
                  <a:cubicBezTo>
                    <a:pt x="212694" y="37792"/>
                    <a:pt x="122432" y="95884"/>
                    <a:pt x="23424" y="1139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34E70D1-CAA1-4169-A3E7-487E32140795}"/>
                </a:ext>
              </a:extLst>
            </p:cNvPr>
            <p:cNvSpPr/>
            <p:nvPr/>
          </p:nvSpPr>
          <p:spPr>
            <a:xfrm rot="1911468" flipH="1">
              <a:off x="15835578" y="4150313"/>
              <a:ext cx="312808" cy="156405"/>
            </a:xfrm>
            <a:custGeom>
              <a:avLst/>
              <a:gdLst>
                <a:gd name="connsiteX0" fmla="*/ 23424 w 249861"/>
                <a:gd name="connsiteY0" fmla="*/ 123369 h 124930"/>
                <a:gd name="connsiteX1" fmla="*/ 38104 w 249861"/>
                <a:gd name="connsiteY1" fmla="*/ 132114 h 124930"/>
                <a:gd name="connsiteX2" fmla="*/ 130552 w 249861"/>
                <a:gd name="connsiteY2" fmla="*/ 97446 h 124930"/>
                <a:gd name="connsiteX3" fmla="*/ 245176 w 249861"/>
                <a:gd name="connsiteY3" fmla="*/ 29359 h 124930"/>
                <a:gd name="connsiteX4" fmla="*/ 232371 w 249861"/>
                <a:gd name="connsiteY4" fmla="*/ 23424 h 124930"/>
                <a:gd name="connsiteX5" fmla="*/ 23424 w 249861"/>
                <a:gd name="connsiteY5" fmla="*/ 12336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861" h="124930">
                  <a:moveTo>
                    <a:pt x="23424" y="123369"/>
                  </a:moveTo>
                  <a:cubicBezTo>
                    <a:pt x="28109" y="126180"/>
                    <a:pt x="33107" y="129303"/>
                    <a:pt x="38104" y="132114"/>
                  </a:cubicBezTo>
                  <a:cubicBezTo>
                    <a:pt x="71835" y="122744"/>
                    <a:pt x="103068" y="110251"/>
                    <a:pt x="130552" y="97446"/>
                  </a:cubicBezTo>
                  <a:cubicBezTo>
                    <a:pt x="194579" y="67462"/>
                    <a:pt x="237993" y="34981"/>
                    <a:pt x="245176" y="29359"/>
                  </a:cubicBezTo>
                  <a:lnTo>
                    <a:pt x="232371" y="23424"/>
                  </a:lnTo>
                  <a:cubicBezTo>
                    <a:pt x="209883" y="40290"/>
                    <a:pt x="128054" y="96197"/>
                    <a:pt x="23424" y="12336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FC49B1B-73D0-4B5B-83D2-089A51798D60}"/>
                </a:ext>
              </a:extLst>
            </p:cNvPr>
            <p:cNvSpPr/>
            <p:nvPr/>
          </p:nvSpPr>
          <p:spPr>
            <a:xfrm rot="1911468" flipH="1">
              <a:off x="15747516" y="4135426"/>
              <a:ext cx="312808" cy="195505"/>
            </a:xfrm>
            <a:custGeom>
              <a:avLst/>
              <a:gdLst>
                <a:gd name="connsiteX0" fmla="*/ 227374 w 249861"/>
                <a:gd name="connsiteY0" fmla="*/ 23424 h 156163"/>
                <a:gd name="connsiteX1" fmla="*/ 23424 w 249861"/>
                <a:gd name="connsiteY1" fmla="*/ 132739 h 156163"/>
                <a:gd name="connsiteX2" fmla="*/ 37791 w 249861"/>
                <a:gd name="connsiteY2" fmla="*/ 140859 h 156163"/>
                <a:gd name="connsiteX3" fmla="*/ 100881 w 249861"/>
                <a:gd name="connsiteY3" fmla="*/ 114936 h 156163"/>
                <a:gd name="connsiteX4" fmla="*/ 239867 w 249861"/>
                <a:gd name="connsiteY4" fmla="*/ 29359 h 156163"/>
                <a:gd name="connsiteX5" fmla="*/ 227374 w 249861"/>
                <a:gd name="connsiteY5" fmla="*/ 23424 h 156163"/>
                <a:gd name="connsiteX6" fmla="*/ 227374 w 249861"/>
                <a:gd name="connsiteY6" fmla="*/ 23424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861" h="156163">
                  <a:moveTo>
                    <a:pt x="227374" y="23424"/>
                  </a:moveTo>
                  <a:cubicBezTo>
                    <a:pt x="204886" y="41539"/>
                    <a:pt x="133363" y="94635"/>
                    <a:pt x="23424" y="132739"/>
                  </a:cubicBezTo>
                  <a:cubicBezTo>
                    <a:pt x="28109" y="135550"/>
                    <a:pt x="33107" y="138048"/>
                    <a:pt x="37791" y="140859"/>
                  </a:cubicBezTo>
                  <a:cubicBezTo>
                    <a:pt x="60591" y="132426"/>
                    <a:pt x="81517" y="123681"/>
                    <a:pt x="100881" y="114936"/>
                  </a:cubicBezTo>
                  <a:cubicBezTo>
                    <a:pt x="178651" y="78706"/>
                    <a:pt x="227374" y="39665"/>
                    <a:pt x="239867" y="29359"/>
                  </a:cubicBezTo>
                  <a:lnTo>
                    <a:pt x="227374" y="23424"/>
                  </a:lnTo>
                  <a:lnTo>
                    <a:pt x="227374" y="2342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E23DF93-9E74-4748-ADAD-96E31020C78F}"/>
                </a:ext>
              </a:extLst>
            </p:cNvPr>
            <p:cNvSpPr/>
            <p:nvPr/>
          </p:nvSpPr>
          <p:spPr>
            <a:xfrm rot="1911468" flipH="1">
              <a:off x="15623029" y="3259735"/>
              <a:ext cx="625617" cy="469213"/>
            </a:xfrm>
            <a:custGeom>
              <a:avLst/>
              <a:gdLst>
                <a:gd name="connsiteX0" fmla="*/ 446939 w 499722"/>
                <a:gd name="connsiteY0" fmla="*/ 174278 h 374791"/>
                <a:gd name="connsiteX1" fmla="*/ 488478 w 499722"/>
                <a:gd name="connsiteY1" fmla="*/ 153352 h 374791"/>
                <a:gd name="connsiteX2" fmla="*/ 497536 w 499722"/>
                <a:gd name="connsiteY2" fmla="*/ 81205 h 374791"/>
                <a:gd name="connsiteX3" fmla="*/ 497536 w 499722"/>
                <a:gd name="connsiteY3" fmla="*/ 81205 h 374791"/>
                <a:gd name="connsiteX4" fmla="*/ 490352 w 499722"/>
                <a:gd name="connsiteY4" fmla="*/ 75583 h 374791"/>
                <a:gd name="connsiteX5" fmla="*/ 452561 w 499722"/>
                <a:gd name="connsiteY5" fmla="*/ 41227 h 374791"/>
                <a:gd name="connsiteX6" fmla="*/ 437569 w 499722"/>
                <a:gd name="connsiteY6" fmla="*/ 23424 h 374791"/>
                <a:gd name="connsiteX7" fmla="*/ 143670 w 499722"/>
                <a:gd name="connsiteY7" fmla="*/ 160848 h 374791"/>
                <a:gd name="connsiteX8" fmla="*/ 48411 w 499722"/>
                <a:gd name="connsiteY8" fmla="*/ 316074 h 374791"/>
                <a:gd name="connsiteX9" fmla="*/ 23424 w 499722"/>
                <a:gd name="connsiteY9" fmla="*/ 372293 h 374791"/>
                <a:gd name="connsiteX10" fmla="*/ 446939 w 499722"/>
                <a:gd name="connsiteY10" fmla="*/ 174278 h 37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722" h="374791">
                  <a:moveTo>
                    <a:pt x="446939" y="174278"/>
                  </a:moveTo>
                  <a:cubicBezTo>
                    <a:pt x="460681" y="164908"/>
                    <a:pt x="474424" y="158037"/>
                    <a:pt x="488478" y="153352"/>
                  </a:cubicBezTo>
                  <a:cubicBezTo>
                    <a:pt x="490977" y="128991"/>
                    <a:pt x="493788" y="104942"/>
                    <a:pt x="497536" y="81205"/>
                  </a:cubicBezTo>
                  <a:cubicBezTo>
                    <a:pt x="497536" y="81205"/>
                    <a:pt x="497536" y="81205"/>
                    <a:pt x="497536" y="81205"/>
                  </a:cubicBezTo>
                  <a:cubicBezTo>
                    <a:pt x="495037" y="79331"/>
                    <a:pt x="492538" y="77457"/>
                    <a:pt x="490352" y="75583"/>
                  </a:cubicBezTo>
                  <a:cubicBezTo>
                    <a:pt x="476610" y="65276"/>
                    <a:pt x="464117" y="53720"/>
                    <a:pt x="452561" y="41227"/>
                  </a:cubicBezTo>
                  <a:cubicBezTo>
                    <a:pt x="447251" y="35605"/>
                    <a:pt x="442254" y="29671"/>
                    <a:pt x="437569" y="23424"/>
                  </a:cubicBezTo>
                  <a:lnTo>
                    <a:pt x="143670" y="160848"/>
                  </a:lnTo>
                  <a:cubicBezTo>
                    <a:pt x="104629" y="203949"/>
                    <a:pt x="70898" y="255795"/>
                    <a:pt x="48411" y="316074"/>
                  </a:cubicBezTo>
                  <a:cubicBezTo>
                    <a:pt x="41227" y="335439"/>
                    <a:pt x="32794" y="354490"/>
                    <a:pt x="23424" y="372293"/>
                  </a:cubicBezTo>
                  <a:lnTo>
                    <a:pt x="446939" y="17427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A2B65F2-C1DC-44D1-AC97-28D4702CF482}"/>
                </a:ext>
              </a:extLst>
            </p:cNvPr>
            <p:cNvSpPr/>
            <p:nvPr/>
          </p:nvSpPr>
          <p:spPr>
            <a:xfrm rot="1911468" flipH="1">
              <a:off x="15560249" y="3726907"/>
              <a:ext cx="586515" cy="391010"/>
            </a:xfrm>
            <a:custGeom>
              <a:avLst/>
              <a:gdLst>
                <a:gd name="connsiteX0" fmla="*/ 450062 w 468489"/>
                <a:gd name="connsiteY0" fmla="*/ 23424 h 312326"/>
                <a:gd name="connsiteX1" fmla="*/ 386348 w 468489"/>
                <a:gd name="connsiteY1" fmla="*/ 208322 h 312326"/>
                <a:gd name="connsiteX2" fmla="*/ 190519 w 468489"/>
                <a:gd name="connsiteY2" fmla="*/ 299833 h 312326"/>
                <a:gd name="connsiteX3" fmla="*/ 183960 w 468489"/>
                <a:gd name="connsiteY3" fmla="*/ 296710 h 312326"/>
                <a:gd name="connsiteX4" fmla="*/ 171467 w 468489"/>
                <a:gd name="connsiteY4" fmla="*/ 290776 h 312326"/>
                <a:gd name="connsiteX5" fmla="*/ 131489 w 468489"/>
                <a:gd name="connsiteY5" fmla="*/ 272349 h 312326"/>
                <a:gd name="connsiteX6" fmla="*/ 124931 w 468489"/>
                <a:gd name="connsiteY6" fmla="*/ 269225 h 312326"/>
                <a:gd name="connsiteX7" fmla="*/ 118372 w 468489"/>
                <a:gd name="connsiteY7" fmla="*/ 266414 h 312326"/>
                <a:gd name="connsiteX8" fmla="*/ 79019 w 468489"/>
                <a:gd name="connsiteY8" fmla="*/ 248300 h 312326"/>
                <a:gd name="connsiteX9" fmla="*/ 65901 w 468489"/>
                <a:gd name="connsiteY9" fmla="*/ 242053 h 312326"/>
                <a:gd name="connsiteX10" fmla="*/ 27172 w 468489"/>
                <a:gd name="connsiteY10" fmla="*/ 224250 h 312326"/>
                <a:gd name="connsiteX11" fmla="*/ 23424 w 468489"/>
                <a:gd name="connsiteY11" fmla="*/ 222689 h 312326"/>
                <a:gd name="connsiteX12" fmla="*/ 168969 w 468489"/>
                <a:gd name="connsiteY12" fmla="*/ 154602 h 312326"/>
                <a:gd name="connsiteX13" fmla="*/ 450062 w 468489"/>
                <a:gd name="connsiteY13" fmla="*/ 23424 h 31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8489" h="312326">
                  <a:moveTo>
                    <a:pt x="450062" y="23424"/>
                  </a:moveTo>
                  <a:cubicBezTo>
                    <a:pt x="434134" y="93698"/>
                    <a:pt x="412271" y="154914"/>
                    <a:pt x="386348" y="208322"/>
                  </a:cubicBezTo>
                  <a:lnTo>
                    <a:pt x="190519" y="299833"/>
                  </a:lnTo>
                  <a:lnTo>
                    <a:pt x="183960" y="296710"/>
                  </a:lnTo>
                  <a:lnTo>
                    <a:pt x="171467" y="290776"/>
                  </a:lnTo>
                  <a:lnTo>
                    <a:pt x="131489" y="272349"/>
                  </a:lnTo>
                  <a:lnTo>
                    <a:pt x="124931" y="269225"/>
                  </a:lnTo>
                  <a:lnTo>
                    <a:pt x="118372" y="266414"/>
                  </a:lnTo>
                  <a:lnTo>
                    <a:pt x="79019" y="248300"/>
                  </a:lnTo>
                  <a:lnTo>
                    <a:pt x="65901" y="242053"/>
                  </a:lnTo>
                  <a:lnTo>
                    <a:pt x="27172" y="224250"/>
                  </a:lnTo>
                  <a:lnTo>
                    <a:pt x="23424" y="222689"/>
                  </a:lnTo>
                  <a:lnTo>
                    <a:pt x="168969" y="154602"/>
                  </a:lnTo>
                  <a:lnTo>
                    <a:pt x="450062" y="2342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B17B14A-5227-4462-9974-10D995C919B0}"/>
                </a:ext>
              </a:extLst>
            </p:cNvPr>
            <p:cNvSpPr/>
            <p:nvPr/>
          </p:nvSpPr>
          <p:spPr>
            <a:xfrm>
              <a:off x="15957685" y="3360096"/>
              <a:ext cx="234607" cy="78202"/>
            </a:xfrm>
            <a:custGeom>
              <a:avLst/>
              <a:gdLst>
                <a:gd name="connsiteX0" fmla="*/ 190519 w 187395"/>
                <a:gd name="connsiteY0" fmla="*/ 23424 h 62465"/>
                <a:gd name="connsiteX1" fmla="*/ 49660 w 187395"/>
                <a:gd name="connsiteY1" fmla="*/ 56531 h 62465"/>
                <a:gd name="connsiteX2" fmla="*/ 36542 w 187395"/>
                <a:gd name="connsiteY2" fmla="*/ 57780 h 62465"/>
                <a:gd name="connsiteX3" fmla="*/ 23424 w 187395"/>
                <a:gd name="connsiteY3" fmla="*/ 59030 h 62465"/>
                <a:gd name="connsiteX4" fmla="*/ 44663 w 187395"/>
                <a:gd name="connsiteY4" fmla="*/ 56843 h 62465"/>
                <a:gd name="connsiteX5" fmla="*/ 49660 w 187395"/>
                <a:gd name="connsiteY5" fmla="*/ 56219 h 62465"/>
                <a:gd name="connsiteX6" fmla="*/ 67462 w 187395"/>
                <a:gd name="connsiteY6" fmla="*/ 53720 h 62465"/>
                <a:gd name="connsiteX7" fmla="*/ 90887 w 187395"/>
                <a:gd name="connsiteY7" fmla="*/ 49660 h 62465"/>
                <a:gd name="connsiteX8" fmla="*/ 107440 w 187395"/>
                <a:gd name="connsiteY8" fmla="*/ 46224 h 62465"/>
                <a:gd name="connsiteX9" fmla="*/ 144919 w 187395"/>
                <a:gd name="connsiteY9" fmla="*/ 37167 h 62465"/>
                <a:gd name="connsiteX10" fmla="*/ 148980 w 187395"/>
                <a:gd name="connsiteY10" fmla="*/ 36230 h 62465"/>
                <a:gd name="connsiteX11" fmla="*/ 168969 w 187395"/>
                <a:gd name="connsiteY11" fmla="*/ 30296 h 62465"/>
                <a:gd name="connsiteX12" fmla="*/ 190519 w 187395"/>
                <a:gd name="connsiteY12" fmla="*/ 23424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62465">
                  <a:moveTo>
                    <a:pt x="190519" y="23424"/>
                  </a:moveTo>
                  <a:cubicBezTo>
                    <a:pt x="147418" y="39978"/>
                    <a:pt x="99944" y="51222"/>
                    <a:pt x="49660" y="56531"/>
                  </a:cubicBezTo>
                  <a:cubicBezTo>
                    <a:pt x="45287" y="57156"/>
                    <a:pt x="40915" y="57468"/>
                    <a:pt x="36542" y="57780"/>
                  </a:cubicBezTo>
                  <a:cubicBezTo>
                    <a:pt x="32170" y="58093"/>
                    <a:pt x="27797" y="58405"/>
                    <a:pt x="23424" y="59030"/>
                  </a:cubicBezTo>
                  <a:cubicBezTo>
                    <a:pt x="30608" y="58405"/>
                    <a:pt x="37792" y="57780"/>
                    <a:pt x="44663" y="56843"/>
                  </a:cubicBezTo>
                  <a:cubicBezTo>
                    <a:pt x="46537" y="56531"/>
                    <a:pt x="48098" y="56531"/>
                    <a:pt x="49660" y="56219"/>
                  </a:cubicBezTo>
                  <a:cubicBezTo>
                    <a:pt x="55594" y="55594"/>
                    <a:pt x="61528" y="54657"/>
                    <a:pt x="67462" y="53720"/>
                  </a:cubicBezTo>
                  <a:cubicBezTo>
                    <a:pt x="75271" y="52471"/>
                    <a:pt x="83079" y="51222"/>
                    <a:pt x="90887" y="49660"/>
                  </a:cubicBezTo>
                  <a:cubicBezTo>
                    <a:pt x="96509" y="48723"/>
                    <a:pt x="101818" y="47474"/>
                    <a:pt x="107440" y="46224"/>
                  </a:cubicBezTo>
                  <a:cubicBezTo>
                    <a:pt x="119933" y="43726"/>
                    <a:pt x="132739" y="40602"/>
                    <a:pt x="144919" y="37167"/>
                  </a:cubicBezTo>
                  <a:cubicBezTo>
                    <a:pt x="146169" y="36855"/>
                    <a:pt x="147730" y="36542"/>
                    <a:pt x="148980" y="36230"/>
                  </a:cubicBezTo>
                  <a:cubicBezTo>
                    <a:pt x="155538" y="34356"/>
                    <a:pt x="162097" y="32482"/>
                    <a:pt x="168969" y="30296"/>
                  </a:cubicBezTo>
                  <a:cubicBezTo>
                    <a:pt x="176464" y="28109"/>
                    <a:pt x="183648" y="25611"/>
                    <a:pt x="190519" y="2342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BB53FE2-786A-4D7E-A5F4-AF8A55DCB877}"/>
                </a:ext>
              </a:extLst>
            </p:cNvPr>
            <p:cNvSpPr/>
            <p:nvPr/>
          </p:nvSpPr>
          <p:spPr>
            <a:xfrm>
              <a:off x="15958075" y="3401543"/>
              <a:ext cx="78202" cy="39102"/>
            </a:xfrm>
            <a:custGeom>
              <a:avLst/>
              <a:gdLst>
                <a:gd name="connsiteX0" fmla="*/ 44663 w 62465"/>
                <a:gd name="connsiteY0" fmla="*/ 23424 h 31232"/>
                <a:gd name="connsiteX1" fmla="*/ 36542 w 62465"/>
                <a:gd name="connsiteY1" fmla="*/ 24361 h 31232"/>
                <a:gd name="connsiteX2" fmla="*/ 23424 w 62465"/>
                <a:gd name="connsiteY2" fmla="*/ 25611 h 31232"/>
                <a:gd name="connsiteX3" fmla="*/ 44663 w 62465"/>
                <a:gd name="connsiteY3" fmla="*/ 23424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65" h="31232">
                  <a:moveTo>
                    <a:pt x="44663" y="23424"/>
                  </a:moveTo>
                  <a:cubicBezTo>
                    <a:pt x="41852" y="23737"/>
                    <a:pt x="39041" y="24049"/>
                    <a:pt x="36542" y="24361"/>
                  </a:cubicBezTo>
                  <a:cubicBezTo>
                    <a:pt x="32170" y="24674"/>
                    <a:pt x="27797" y="24986"/>
                    <a:pt x="23424" y="25611"/>
                  </a:cubicBezTo>
                  <a:cubicBezTo>
                    <a:pt x="30296" y="24986"/>
                    <a:pt x="37479" y="24049"/>
                    <a:pt x="44663" y="23424"/>
                  </a:cubicBezTo>
                  <a:close/>
                </a:path>
              </a:pathLst>
            </a:custGeom>
            <a:solidFill>
              <a:srgbClr val="F985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87198A4B-9C92-4717-8D2B-0DC73FEB05E4}"/>
                </a:ext>
              </a:extLst>
            </p:cNvPr>
            <p:cNvSpPr/>
            <p:nvPr/>
          </p:nvSpPr>
          <p:spPr>
            <a:xfrm>
              <a:off x="15990921" y="3003495"/>
              <a:ext cx="234607" cy="430112"/>
            </a:xfrm>
            <a:custGeom>
              <a:avLst/>
              <a:gdLst>
                <a:gd name="connsiteX0" fmla="*/ 163971 w 187395"/>
                <a:gd name="connsiteY0" fmla="*/ 23424 h 343559"/>
                <a:gd name="connsiteX1" fmla="*/ 163971 w 187395"/>
                <a:gd name="connsiteY1" fmla="*/ 307954 h 343559"/>
                <a:gd name="connsiteX2" fmla="*/ 142733 w 187395"/>
                <a:gd name="connsiteY2" fmla="*/ 314825 h 343559"/>
                <a:gd name="connsiteX3" fmla="*/ 122744 w 187395"/>
                <a:gd name="connsiteY3" fmla="*/ 320759 h 343559"/>
                <a:gd name="connsiteX4" fmla="*/ 118684 w 187395"/>
                <a:gd name="connsiteY4" fmla="*/ 321696 h 343559"/>
                <a:gd name="connsiteX5" fmla="*/ 81205 w 187395"/>
                <a:gd name="connsiteY5" fmla="*/ 330754 h 343559"/>
                <a:gd name="connsiteX6" fmla="*/ 64652 w 187395"/>
                <a:gd name="connsiteY6" fmla="*/ 334189 h 343559"/>
                <a:gd name="connsiteX7" fmla="*/ 41227 w 187395"/>
                <a:gd name="connsiteY7" fmla="*/ 338249 h 343559"/>
                <a:gd name="connsiteX8" fmla="*/ 23424 w 187395"/>
                <a:gd name="connsiteY8" fmla="*/ 340748 h 343559"/>
                <a:gd name="connsiteX9" fmla="*/ 23424 w 187395"/>
                <a:gd name="connsiteY9" fmla="*/ 86827 h 343559"/>
                <a:gd name="connsiteX10" fmla="*/ 86202 w 187395"/>
                <a:gd name="connsiteY10" fmla="*/ 68399 h 343559"/>
                <a:gd name="connsiteX11" fmla="*/ 86514 w 187395"/>
                <a:gd name="connsiteY11" fmla="*/ 68087 h 343559"/>
                <a:gd name="connsiteX12" fmla="*/ 163971 w 187395"/>
                <a:gd name="connsiteY12" fmla="*/ 23424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343559">
                  <a:moveTo>
                    <a:pt x="163971" y="23424"/>
                  </a:moveTo>
                  <a:lnTo>
                    <a:pt x="163971" y="307954"/>
                  </a:lnTo>
                  <a:cubicBezTo>
                    <a:pt x="156788" y="310140"/>
                    <a:pt x="149604" y="312639"/>
                    <a:pt x="142733" y="314825"/>
                  </a:cubicBezTo>
                  <a:cubicBezTo>
                    <a:pt x="136174" y="317011"/>
                    <a:pt x="129615" y="318885"/>
                    <a:pt x="122744" y="320759"/>
                  </a:cubicBezTo>
                  <a:cubicBezTo>
                    <a:pt x="121495" y="321072"/>
                    <a:pt x="119933" y="321384"/>
                    <a:pt x="118684" y="321696"/>
                  </a:cubicBezTo>
                  <a:cubicBezTo>
                    <a:pt x="106191" y="325132"/>
                    <a:pt x="93698" y="328255"/>
                    <a:pt x="81205" y="330754"/>
                  </a:cubicBezTo>
                  <a:cubicBezTo>
                    <a:pt x="75583" y="332003"/>
                    <a:pt x="70273" y="333252"/>
                    <a:pt x="64652" y="334189"/>
                  </a:cubicBezTo>
                  <a:cubicBezTo>
                    <a:pt x="56843" y="335751"/>
                    <a:pt x="49035" y="337000"/>
                    <a:pt x="41227" y="338249"/>
                  </a:cubicBezTo>
                  <a:cubicBezTo>
                    <a:pt x="35293" y="339186"/>
                    <a:pt x="29359" y="340123"/>
                    <a:pt x="23424" y="340748"/>
                  </a:cubicBezTo>
                  <a:lnTo>
                    <a:pt x="23424" y="86827"/>
                  </a:lnTo>
                  <a:cubicBezTo>
                    <a:pt x="45287" y="82766"/>
                    <a:pt x="66213" y="76208"/>
                    <a:pt x="86202" y="68399"/>
                  </a:cubicBezTo>
                  <a:cubicBezTo>
                    <a:pt x="86202" y="68087"/>
                    <a:pt x="86514" y="68087"/>
                    <a:pt x="86514" y="68087"/>
                  </a:cubicBezTo>
                  <a:cubicBezTo>
                    <a:pt x="114936" y="56531"/>
                    <a:pt x="141171" y="41539"/>
                    <a:pt x="163971" y="2342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5A91312-8C6B-45DE-A460-E94C6AFB41DA}"/>
                </a:ext>
              </a:extLst>
            </p:cNvPr>
            <p:cNvSpPr/>
            <p:nvPr/>
          </p:nvSpPr>
          <p:spPr>
            <a:xfrm>
              <a:off x="16344003" y="2800169"/>
              <a:ext cx="156405" cy="508314"/>
            </a:xfrm>
            <a:custGeom>
              <a:avLst/>
              <a:gdLst>
                <a:gd name="connsiteX0" fmla="*/ 132114 w 124930"/>
                <a:gd name="connsiteY0" fmla="*/ 271099 h 406024"/>
                <a:gd name="connsiteX1" fmla="*/ 130552 w 124930"/>
                <a:gd name="connsiteY1" fmla="*/ 280157 h 406024"/>
                <a:gd name="connsiteX2" fmla="*/ 128054 w 124930"/>
                <a:gd name="connsiteY2" fmla="*/ 289527 h 406024"/>
                <a:gd name="connsiteX3" fmla="*/ 124931 w 124930"/>
                <a:gd name="connsiteY3" fmla="*/ 298584 h 406024"/>
                <a:gd name="connsiteX4" fmla="*/ 124931 w 124930"/>
                <a:gd name="connsiteY4" fmla="*/ 298896 h 406024"/>
                <a:gd name="connsiteX5" fmla="*/ 120558 w 124930"/>
                <a:gd name="connsiteY5" fmla="*/ 307954 h 406024"/>
                <a:gd name="connsiteX6" fmla="*/ 115561 w 124930"/>
                <a:gd name="connsiteY6" fmla="*/ 317011 h 406024"/>
                <a:gd name="connsiteX7" fmla="*/ 102755 w 124930"/>
                <a:gd name="connsiteY7" fmla="*/ 335439 h 406024"/>
                <a:gd name="connsiteX8" fmla="*/ 95259 w 124930"/>
                <a:gd name="connsiteY8" fmla="*/ 344496 h 406024"/>
                <a:gd name="connsiteX9" fmla="*/ 86827 w 124930"/>
                <a:gd name="connsiteY9" fmla="*/ 353553 h 406024"/>
                <a:gd name="connsiteX10" fmla="*/ 83391 w 124930"/>
                <a:gd name="connsiteY10" fmla="*/ 357301 h 406024"/>
                <a:gd name="connsiteX11" fmla="*/ 80893 w 124930"/>
                <a:gd name="connsiteY11" fmla="*/ 359488 h 406024"/>
                <a:gd name="connsiteX12" fmla="*/ 72460 w 124930"/>
                <a:gd name="connsiteY12" fmla="*/ 367296 h 406024"/>
                <a:gd name="connsiteX13" fmla="*/ 58093 w 124930"/>
                <a:gd name="connsiteY13" fmla="*/ 379789 h 406024"/>
                <a:gd name="connsiteX14" fmla="*/ 57156 w 124930"/>
                <a:gd name="connsiteY14" fmla="*/ 380414 h 406024"/>
                <a:gd name="connsiteX15" fmla="*/ 47161 w 124930"/>
                <a:gd name="connsiteY15" fmla="*/ 387909 h 406024"/>
                <a:gd name="connsiteX16" fmla="*/ 23424 w 124930"/>
                <a:gd name="connsiteY16" fmla="*/ 404463 h 406024"/>
                <a:gd name="connsiteX17" fmla="*/ 23424 w 124930"/>
                <a:gd name="connsiteY17" fmla="*/ 23424 h 406024"/>
                <a:gd name="connsiteX18" fmla="*/ 111500 w 124930"/>
                <a:gd name="connsiteY18" fmla="*/ 204886 h 406024"/>
                <a:gd name="connsiteX19" fmla="*/ 132114 w 124930"/>
                <a:gd name="connsiteY19" fmla="*/ 271099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4930" h="406024">
                  <a:moveTo>
                    <a:pt x="132114" y="271099"/>
                  </a:moveTo>
                  <a:cubicBezTo>
                    <a:pt x="131802" y="274223"/>
                    <a:pt x="131489" y="277346"/>
                    <a:pt x="130552" y="280157"/>
                  </a:cubicBezTo>
                  <a:cubicBezTo>
                    <a:pt x="129928" y="283280"/>
                    <a:pt x="129303" y="286403"/>
                    <a:pt x="128054" y="289527"/>
                  </a:cubicBezTo>
                  <a:cubicBezTo>
                    <a:pt x="127117" y="292650"/>
                    <a:pt x="125867" y="295773"/>
                    <a:pt x="124931" y="298584"/>
                  </a:cubicBezTo>
                  <a:lnTo>
                    <a:pt x="124931" y="298896"/>
                  </a:lnTo>
                  <a:cubicBezTo>
                    <a:pt x="123681" y="302020"/>
                    <a:pt x="122120" y="305143"/>
                    <a:pt x="120558" y="307954"/>
                  </a:cubicBezTo>
                  <a:cubicBezTo>
                    <a:pt x="118996" y="311077"/>
                    <a:pt x="117435" y="314200"/>
                    <a:pt x="115561" y="317011"/>
                  </a:cubicBezTo>
                  <a:cubicBezTo>
                    <a:pt x="111813" y="323258"/>
                    <a:pt x="107440" y="329192"/>
                    <a:pt x="102755" y="335439"/>
                  </a:cubicBezTo>
                  <a:cubicBezTo>
                    <a:pt x="100569" y="338562"/>
                    <a:pt x="98070" y="341373"/>
                    <a:pt x="95259" y="344496"/>
                  </a:cubicBezTo>
                  <a:cubicBezTo>
                    <a:pt x="92449" y="347619"/>
                    <a:pt x="89638" y="350743"/>
                    <a:pt x="86827" y="353553"/>
                  </a:cubicBezTo>
                  <a:cubicBezTo>
                    <a:pt x="85890" y="354803"/>
                    <a:pt x="84640" y="356052"/>
                    <a:pt x="83391" y="357301"/>
                  </a:cubicBezTo>
                  <a:cubicBezTo>
                    <a:pt x="82767" y="357926"/>
                    <a:pt x="81829" y="358863"/>
                    <a:pt x="80893" y="359488"/>
                  </a:cubicBezTo>
                  <a:cubicBezTo>
                    <a:pt x="78082" y="362299"/>
                    <a:pt x="75271" y="364797"/>
                    <a:pt x="72460" y="367296"/>
                  </a:cubicBezTo>
                  <a:cubicBezTo>
                    <a:pt x="67775" y="371668"/>
                    <a:pt x="62778" y="375729"/>
                    <a:pt x="58093" y="379789"/>
                  </a:cubicBezTo>
                  <a:cubicBezTo>
                    <a:pt x="57780" y="380101"/>
                    <a:pt x="57468" y="380414"/>
                    <a:pt x="57156" y="380414"/>
                  </a:cubicBezTo>
                  <a:cubicBezTo>
                    <a:pt x="54032" y="383224"/>
                    <a:pt x="50597" y="385411"/>
                    <a:pt x="47161" y="387909"/>
                  </a:cubicBezTo>
                  <a:cubicBezTo>
                    <a:pt x="39665" y="393531"/>
                    <a:pt x="31857" y="398841"/>
                    <a:pt x="23424" y="404463"/>
                  </a:cubicBezTo>
                  <a:lnTo>
                    <a:pt x="23424" y="23424"/>
                  </a:lnTo>
                  <a:cubicBezTo>
                    <a:pt x="75271" y="73709"/>
                    <a:pt x="52471" y="132426"/>
                    <a:pt x="111500" y="204886"/>
                  </a:cubicBezTo>
                  <a:cubicBezTo>
                    <a:pt x="128366" y="226124"/>
                    <a:pt x="134613" y="248299"/>
                    <a:pt x="132114" y="271099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0F20724-86B5-47A5-ADC0-23F4AA7A955D}"/>
                </a:ext>
              </a:extLst>
            </p:cNvPr>
            <p:cNvSpPr/>
            <p:nvPr/>
          </p:nvSpPr>
          <p:spPr>
            <a:xfrm>
              <a:off x="15814966" y="3082869"/>
              <a:ext cx="234607" cy="312809"/>
            </a:xfrm>
            <a:custGeom>
              <a:avLst/>
              <a:gdLst>
                <a:gd name="connsiteX0" fmla="*/ 163971 w 187395"/>
                <a:gd name="connsiteY0" fmla="*/ 23424 h 249861"/>
                <a:gd name="connsiteX1" fmla="*/ 163971 w 187395"/>
                <a:gd name="connsiteY1" fmla="*/ 217691 h 249861"/>
                <a:gd name="connsiteX2" fmla="*/ 23424 w 187395"/>
                <a:gd name="connsiteY2" fmla="*/ 251423 h 249861"/>
                <a:gd name="connsiteX3" fmla="*/ 23424 w 187395"/>
                <a:gd name="connsiteY3" fmla="*/ 23424 h 249861"/>
                <a:gd name="connsiteX4" fmla="*/ 94323 w 187395"/>
                <a:gd name="connsiteY4" fmla="*/ 30608 h 249861"/>
                <a:gd name="connsiteX5" fmla="*/ 163971 w 187395"/>
                <a:gd name="connsiteY5" fmla="*/ 23424 h 24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395" h="249861">
                  <a:moveTo>
                    <a:pt x="163971" y="23424"/>
                  </a:moveTo>
                  <a:lnTo>
                    <a:pt x="163971" y="217691"/>
                  </a:lnTo>
                  <a:cubicBezTo>
                    <a:pt x="115561" y="239554"/>
                    <a:pt x="67775" y="249236"/>
                    <a:pt x="23424" y="251423"/>
                  </a:cubicBezTo>
                  <a:lnTo>
                    <a:pt x="23424" y="23424"/>
                  </a:lnTo>
                  <a:cubicBezTo>
                    <a:pt x="46224" y="28109"/>
                    <a:pt x="69961" y="30608"/>
                    <a:pt x="94323" y="30608"/>
                  </a:cubicBezTo>
                  <a:cubicBezTo>
                    <a:pt x="118059" y="30296"/>
                    <a:pt x="141484" y="28109"/>
                    <a:pt x="163971" y="234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C3B3DD6-B2A9-42A7-95F6-F79C27DDF93D}"/>
                </a:ext>
              </a:extLst>
            </p:cNvPr>
            <p:cNvSpPr/>
            <p:nvPr/>
          </p:nvSpPr>
          <p:spPr>
            <a:xfrm>
              <a:off x="16166875" y="2971041"/>
              <a:ext cx="78202" cy="273707"/>
            </a:xfrm>
            <a:custGeom>
              <a:avLst/>
              <a:gdLst>
                <a:gd name="connsiteX0" fmla="*/ 23424 w 62465"/>
                <a:gd name="connsiteY0" fmla="*/ 198640 h 218628"/>
                <a:gd name="connsiteX1" fmla="*/ 23424 w 62465"/>
                <a:gd name="connsiteY1" fmla="*/ 49348 h 218628"/>
                <a:gd name="connsiteX2" fmla="*/ 47786 w 62465"/>
                <a:gd name="connsiteY2" fmla="*/ 28109 h 218628"/>
                <a:gd name="connsiteX3" fmla="*/ 53408 w 62465"/>
                <a:gd name="connsiteY3" fmla="*/ 23424 h 218628"/>
                <a:gd name="connsiteX4" fmla="*/ 23424 w 62465"/>
                <a:gd name="connsiteY4" fmla="*/ 198640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65" h="218628">
                  <a:moveTo>
                    <a:pt x="23424" y="198640"/>
                  </a:moveTo>
                  <a:lnTo>
                    <a:pt x="23424" y="49348"/>
                  </a:lnTo>
                  <a:cubicBezTo>
                    <a:pt x="31857" y="42789"/>
                    <a:pt x="40290" y="35605"/>
                    <a:pt x="47786" y="28109"/>
                  </a:cubicBezTo>
                  <a:cubicBezTo>
                    <a:pt x="49660" y="26548"/>
                    <a:pt x="51534" y="24986"/>
                    <a:pt x="53408" y="23424"/>
                  </a:cubicBezTo>
                  <a:cubicBezTo>
                    <a:pt x="76832" y="71835"/>
                    <a:pt x="78082" y="131177"/>
                    <a:pt x="23424" y="1986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CAABF9A-181B-4AA4-BD37-2E2458177582}"/>
                </a:ext>
              </a:extLst>
            </p:cNvPr>
            <p:cNvSpPr/>
            <p:nvPr/>
          </p:nvSpPr>
          <p:spPr>
            <a:xfrm>
              <a:off x="15814574" y="3326078"/>
              <a:ext cx="234607" cy="117303"/>
            </a:xfrm>
            <a:custGeom>
              <a:avLst/>
              <a:gdLst>
                <a:gd name="connsiteX0" fmla="*/ 164284 w 187395"/>
                <a:gd name="connsiteY0" fmla="*/ 23424 h 93697"/>
                <a:gd name="connsiteX1" fmla="*/ 164284 w 187395"/>
                <a:gd name="connsiteY1" fmla="*/ 83079 h 93697"/>
                <a:gd name="connsiteX2" fmla="*/ 159286 w 187395"/>
                <a:gd name="connsiteY2" fmla="*/ 83703 h 93697"/>
                <a:gd name="connsiteX3" fmla="*/ 138048 w 187395"/>
                <a:gd name="connsiteY3" fmla="*/ 85890 h 93697"/>
                <a:gd name="connsiteX4" fmla="*/ 113687 w 187395"/>
                <a:gd name="connsiteY4" fmla="*/ 87139 h 93697"/>
                <a:gd name="connsiteX5" fmla="*/ 94010 w 187395"/>
                <a:gd name="connsiteY5" fmla="*/ 87451 h 93697"/>
                <a:gd name="connsiteX6" fmla="*/ 72147 w 187395"/>
                <a:gd name="connsiteY6" fmla="*/ 87139 h 93697"/>
                <a:gd name="connsiteX7" fmla="*/ 71210 w 187395"/>
                <a:gd name="connsiteY7" fmla="*/ 87139 h 93697"/>
                <a:gd name="connsiteX8" fmla="*/ 56843 w 187395"/>
                <a:gd name="connsiteY8" fmla="*/ 86514 h 93697"/>
                <a:gd name="connsiteX9" fmla="*/ 39978 w 187395"/>
                <a:gd name="connsiteY9" fmla="*/ 85265 h 93697"/>
                <a:gd name="connsiteX10" fmla="*/ 23424 w 187395"/>
                <a:gd name="connsiteY10" fmla="*/ 83703 h 93697"/>
                <a:gd name="connsiteX11" fmla="*/ 23424 w 187395"/>
                <a:gd name="connsiteY11" fmla="*/ 57156 h 93697"/>
                <a:gd name="connsiteX12" fmla="*/ 164284 w 187395"/>
                <a:gd name="connsiteY12" fmla="*/ 23424 h 9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93697">
                  <a:moveTo>
                    <a:pt x="164284" y="23424"/>
                  </a:moveTo>
                  <a:lnTo>
                    <a:pt x="164284" y="83079"/>
                  </a:lnTo>
                  <a:cubicBezTo>
                    <a:pt x="162722" y="83391"/>
                    <a:pt x="161160" y="83391"/>
                    <a:pt x="159286" y="83703"/>
                  </a:cubicBezTo>
                  <a:cubicBezTo>
                    <a:pt x="152103" y="84328"/>
                    <a:pt x="144919" y="85265"/>
                    <a:pt x="138048" y="85890"/>
                  </a:cubicBezTo>
                  <a:cubicBezTo>
                    <a:pt x="129928" y="86514"/>
                    <a:pt x="121807" y="86827"/>
                    <a:pt x="113687" y="87139"/>
                  </a:cubicBezTo>
                  <a:cubicBezTo>
                    <a:pt x="107128" y="87451"/>
                    <a:pt x="100569" y="87451"/>
                    <a:pt x="94010" y="87451"/>
                  </a:cubicBezTo>
                  <a:cubicBezTo>
                    <a:pt x="86827" y="87451"/>
                    <a:pt x="79331" y="87139"/>
                    <a:pt x="72147" y="87139"/>
                  </a:cubicBezTo>
                  <a:lnTo>
                    <a:pt x="71210" y="87139"/>
                  </a:lnTo>
                  <a:cubicBezTo>
                    <a:pt x="66525" y="86827"/>
                    <a:pt x="61528" y="86827"/>
                    <a:pt x="56843" y="86514"/>
                  </a:cubicBezTo>
                  <a:cubicBezTo>
                    <a:pt x="51221" y="86202"/>
                    <a:pt x="45600" y="85890"/>
                    <a:pt x="39978" y="85265"/>
                  </a:cubicBezTo>
                  <a:cubicBezTo>
                    <a:pt x="34356" y="84953"/>
                    <a:pt x="29046" y="84328"/>
                    <a:pt x="23424" y="83703"/>
                  </a:cubicBezTo>
                  <a:lnTo>
                    <a:pt x="23424" y="57156"/>
                  </a:lnTo>
                  <a:cubicBezTo>
                    <a:pt x="67775" y="54969"/>
                    <a:pt x="115873" y="45600"/>
                    <a:pt x="164284" y="2342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B1841E9-5F7D-43F9-9614-853640D5C713}"/>
                </a:ext>
              </a:extLst>
            </p:cNvPr>
            <p:cNvSpPr/>
            <p:nvPr/>
          </p:nvSpPr>
          <p:spPr>
            <a:xfrm>
              <a:off x="16166875" y="2793130"/>
              <a:ext cx="234607" cy="586517"/>
            </a:xfrm>
            <a:custGeom>
              <a:avLst/>
              <a:gdLst>
                <a:gd name="connsiteX0" fmla="*/ 164284 w 187395"/>
                <a:gd name="connsiteY0" fmla="*/ 29046 h 468489"/>
                <a:gd name="connsiteX1" fmla="*/ 164284 w 187395"/>
                <a:gd name="connsiteY1" fmla="*/ 409772 h 468489"/>
                <a:gd name="connsiteX2" fmla="*/ 133051 w 187395"/>
                <a:gd name="connsiteY2" fmla="*/ 428199 h 468489"/>
                <a:gd name="connsiteX3" fmla="*/ 116498 w 187395"/>
                <a:gd name="connsiteY3" fmla="*/ 436945 h 468489"/>
                <a:gd name="connsiteX4" fmla="*/ 81517 w 187395"/>
                <a:gd name="connsiteY4" fmla="*/ 453498 h 468489"/>
                <a:gd name="connsiteX5" fmla="*/ 63402 w 187395"/>
                <a:gd name="connsiteY5" fmla="*/ 460994 h 468489"/>
                <a:gd name="connsiteX6" fmla="*/ 44663 w 187395"/>
                <a:gd name="connsiteY6" fmla="*/ 468177 h 468489"/>
                <a:gd name="connsiteX7" fmla="*/ 25611 w 187395"/>
                <a:gd name="connsiteY7" fmla="*/ 475048 h 468489"/>
                <a:gd name="connsiteX8" fmla="*/ 23424 w 187395"/>
                <a:gd name="connsiteY8" fmla="*/ 475673 h 468489"/>
                <a:gd name="connsiteX9" fmla="*/ 23424 w 187395"/>
                <a:gd name="connsiteY9" fmla="*/ 340123 h 468489"/>
                <a:gd name="connsiteX10" fmla="*/ 66213 w 187395"/>
                <a:gd name="connsiteY10" fmla="*/ 203012 h 468489"/>
                <a:gd name="connsiteX11" fmla="*/ 53408 w 187395"/>
                <a:gd name="connsiteY11" fmla="*/ 164908 h 468489"/>
                <a:gd name="connsiteX12" fmla="*/ 158974 w 187395"/>
                <a:gd name="connsiteY12" fmla="*/ 23424 h 468489"/>
                <a:gd name="connsiteX13" fmla="*/ 164284 w 187395"/>
                <a:gd name="connsiteY13" fmla="*/ 29046 h 4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395" h="468489">
                  <a:moveTo>
                    <a:pt x="164284" y="29046"/>
                  </a:moveTo>
                  <a:lnTo>
                    <a:pt x="164284" y="409772"/>
                  </a:lnTo>
                  <a:cubicBezTo>
                    <a:pt x="154289" y="416019"/>
                    <a:pt x="143982" y="422265"/>
                    <a:pt x="133051" y="428199"/>
                  </a:cubicBezTo>
                  <a:cubicBezTo>
                    <a:pt x="127741" y="431323"/>
                    <a:pt x="122120" y="434134"/>
                    <a:pt x="116498" y="436945"/>
                  </a:cubicBezTo>
                  <a:cubicBezTo>
                    <a:pt x="105254" y="442879"/>
                    <a:pt x="93698" y="448501"/>
                    <a:pt x="81517" y="453498"/>
                  </a:cubicBezTo>
                  <a:cubicBezTo>
                    <a:pt x="75583" y="456309"/>
                    <a:pt x="69649" y="458495"/>
                    <a:pt x="63402" y="460994"/>
                  </a:cubicBezTo>
                  <a:cubicBezTo>
                    <a:pt x="57156" y="463492"/>
                    <a:pt x="50909" y="465991"/>
                    <a:pt x="44663" y="468177"/>
                  </a:cubicBezTo>
                  <a:cubicBezTo>
                    <a:pt x="38416" y="470676"/>
                    <a:pt x="32170" y="472862"/>
                    <a:pt x="25611" y="475048"/>
                  </a:cubicBezTo>
                  <a:cubicBezTo>
                    <a:pt x="24986" y="475361"/>
                    <a:pt x="24361" y="475361"/>
                    <a:pt x="23424" y="475673"/>
                  </a:cubicBezTo>
                  <a:lnTo>
                    <a:pt x="23424" y="340123"/>
                  </a:lnTo>
                  <a:cubicBezTo>
                    <a:pt x="64339" y="289527"/>
                    <a:pt x="74021" y="243302"/>
                    <a:pt x="66213" y="203012"/>
                  </a:cubicBezTo>
                  <a:cubicBezTo>
                    <a:pt x="63402" y="189582"/>
                    <a:pt x="59030" y="176777"/>
                    <a:pt x="53408" y="164908"/>
                  </a:cubicBezTo>
                  <a:cubicBezTo>
                    <a:pt x="99944" y="127117"/>
                    <a:pt x="136487" y="78706"/>
                    <a:pt x="158974" y="23424"/>
                  </a:cubicBezTo>
                  <a:cubicBezTo>
                    <a:pt x="161160" y="25611"/>
                    <a:pt x="162722" y="27485"/>
                    <a:pt x="164284" y="2904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113F92A-7DC0-4E99-9951-39B185E49056}"/>
                </a:ext>
              </a:extLst>
            </p:cNvPr>
            <p:cNvSpPr/>
            <p:nvPr/>
          </p:nvSpPr>
          <p:spPr>
            <a:xfrm>
              <a:off x="15990921" y="3190398"/>
              <a:ext cx="234607" cy="234607"/>
            </a:xfrm>
            <a:custGeom>
              <a:avLst/>
              <a:gdLst>
                <a:gd name="connsiteX0" fmla="*/ 163971 w 187395"/>
                <a:gd name="connsiteY0" fmla="*/ 23424 h 187395"/>
                <a:gd name="connsiteX1" fmla="*/ 163971 w 187395"/>
                <a:gd name="connsiteY1" fmla="*/ 158974 h 187395"/>
                <a:gd name="connsiteX2" fmla="*/ 142733 w 187395"/>
                <a:gd name="connsiteY2" fmla="*/ 165845 h 187395"/>
                <a:gd name="connsiteX3" fmla="*/ 118684 w 187395"/>
                <a:gd name="connsiteY3" fmla="*/ 172717 h 187395"/>
                <a:gd name="connsiteX4" fmla="*/ 81205 w 187395"/>
                <a:gd name="connsiteY4" fmla="*/ 181774 h 187395"/>
                <a:gd name="connsiteX5" fmla="*/ 64652 w 187395"/>
                <a:gd name="connsiteY5" fmla="*/ 185210 h 187395"/>
                <a:gd name="connsiteX6" fmla="*/ 41227 w 187395"/>
                <a:gd name="connsiteY6" fmla="*/ 189270 h 187395"/>
                <a:gd name="connsiteX7" fmla="*/ 23424 w 187395"/>
                <a:gd name="connsiteY7" fmla="*/ 191456 h 187395"/>
                <a:gd name="connsiteX8" fmla="*/ 23424 w 187395"/>
                <a:gd name="connsiteY8" fmla="*/ 132114 h 187395"/>
                <a:gd name="connsiteX9" fmla="*/ 138361 w 187395"/>
                <a:gd name="connsiteY9" fmla="*/ 52159 h 187395"/>
                <a:gd name="connsiteX10" fmla="*/ 140547 w 187395"/>
                <a:gd name="connsiteY10" fmla="*/ 49972 h 187395"/>
                <a:gd name="connsiteX11" fmla="*/ 163971 w 187395"/>
                <a:gd name="connsiteY11" fmla="*/ 23424 h 1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395" h="187395">
                  <a:moveTo>
                    <a:pt x="163971" y="23424"/>
                  </a:moveTo>
                  <a:lnTo>
                    <a:pt x="163971" y="158974"/>
                  </a:lnTo>
                  <a:cubicBezTo>
                    <a:pt x="156788" y="161160"/>
                    <a:pt x="149604" y="163659"/>
                    <a:pt x="142733" y="165845"/>
                  </a:cubicBezTo>
                  <a:cubicBezTo>
                    <a:pt x="134613" y="168344"/>
                    <a:pt x="126804" y="170530"/>
                    <a:pt x="118684" y="172717"/>
                  </a:cubicBezTo>
                  <a:cubicBezTo>
                    <a:pt x="106191" y="176152"/>
                    <a:pt x="93698" y="179275"/>
                    <a:pt x="81205" y="181774"/>
                  </a:cubicBezTo>
                  <a:cubicBezTo>
                    <a:pt x="75583" y="183023"/>
                    <a:pt x="70273" y="184273"/>
                    <a:pt x="64652" y="185210"/>
                  </a:cubicBezTo>
                  <a:cubicBezTo>
                    <a:pt x="56843" y="186771"/>
                    <a:pt x="49035" y="188021"/>
                    <a:pt x="41227" y="189270"/>
                  </a:cubicBezTo>
                  <a:cubicBezTo>
                    <a:pt x="35293" y="190207"/>
                    <a:pt x="29359" y="190831"/>
                    <a:pt x="23424" y="191456"/>
                  </a:cubicBezTo>
                  <a:lnTo>
                    <a:pt x="23424" y="132114"/>
                  </a:lnTo>
                  <a:cubicBezTo>
                    <a:pt x="62465" y="114624"/>
                    <a:pt x="101506" y="88701"/>
                    <a:pt x="138361" y="52159"/>
                  </a:cubicBezTo>
                  <a:cubicBezTo>
                    <a:pt x="138985" y="51534"/>
                    <a:pt x="139922" y="50909"/>
                    <a:pt x="140547" y="49972"/>
                  </a:cubicBezTo>
                  <a:cubicBezTo>
                    <a:pt x="149292" y="40602"/>
                    <a:pt x="157100" y="31857"/>
                    <a:pt x="163971" y="234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16336E35-A6EC-4AA6-89FD-AA86F859D9BD}"/>
                </a:ext>
              </a:extLst>
            </p:cNvPr>
            <p:cNvSpPr/>
            <p:nvPr/>
          </p:nvSpPr>
          <p:spPr>
            <a:xfrm>
              <a:off x="16344003" y="2800169"/>
              <a:ext cx="156405" cy="508314"/>
            </a:xfrm>
            <a:custGeom>
              <a:avLst/>
              <a:gdLst>
                <a:gd name="connsiteX0" fmla="*/ 132114 w 124930"/>
                <a:gd name="connsiteY0" fmla="*/ 271099 h 406024"/>
                <a:gd name="connsiteX1" fmla="*/ 130552 w 124930"/>
                <a:gd name="connsiteY1" fmla="*/ 280157 h 406024"/>
                <a:gd name="connsiteX2" fmla="*/ 128054 w 124930"/>
                <a:gd name="connsiteY2" fmla="*/ 289527 h 406024"/>
                <a:gd name="connsiteX3" fmla="*/ 124931 w 124930"/>
                <a:gd name="connsiteY3" fmla="*/ 298584 h 406024"/>
                <a:gd name="connsiteX4" fmla="*/ 124931 w 124930"/>
                <a:gd name="connsiteY4" fmla="*/ 298896 h 406024"/>
                <a:gd name="connsiteX5" fmla="*/ 120558 w 124930"/>
                <a:gd name="connsiteY5" fmla="*/ 307954 h 406024"/>
                <a:gd name="connsiteX6" fmla="*/ 115561 w 124930"/>
                <a:gd name="connsiteY6" fmla="*/ 317011 h 406024"/>
                <a:gd name="connsiteX7" fmla="*/ 102755 w 124930"/>
                <a:gd name="connsiteY7" fmla="*/ 335439 h 406024"/>
                <a:gd name="connsiteX8" fmla="*/ 95259 w 124930"/>
                <a:gd name="connsiteY8" fmla="*/ 344496 h 406024"/>
                <a:gd name="connsiteX9" fmla="*/ 89638 w 124930"/>
                <a:gd name="connsiteY9" fmla="*/ 350430 h 406024"/>
                <a:gd name="connsiteX10" fmla="*/ 86827 w 124930"/>
                <a:gd name="connsiteY10" fmla="*/ 353553 h 406024"/>
                <a:gd name="connsiteX11" fmla="*/ 83391 w 124930"/>
                <a:gd name="connsiteY11" fmla="*/ 357301 h 406024"/>
                <a:gd name="connsiteX12" fmla="*/ 80893 w 124930"/>
                <a:gd name="connsiteY12" fmla="*/ 359488 h 406024"/>
                <a:gd name="connsiteX13" fmla="*/ 72460 w 124930"/>
                <a:gd name="connsiteY13" fmla="*/ 367296 h 406024"/>
                <a:gd name="connsiteX14" fmla="*/ 58093 w 124930"/>
                <a:gd name="connsiteY14" fmla="*/ 379789 h 406024"/>
                <a:gd name="connsiteX15" fmla="*/ 57156 w 124930"/>
                <a:gd name="connsiteY15" fmla="*/ 380414 h 406024"/>
                <a:gd name="connsiteX16" fmla="*/ 47161 w 124930"/>
                <a:gd name="connsiteY16" fmla="*/ 387909 h 406024"/>
                <a:gd name="connsiteX17" fmla="*/ 23424 w 124930"/>
                <a:gd name="connsiteY17" fmla="*/ 404463 h 406024"/>
                <a:gd name="connsiteX18" fmla="*/ 23424 w 124930"/>
                <a:gd name="connsiteY18" fmla="*/ 23424 h 406024"/>
                <a:gd name="connsiteX19" fmla="*/ 71835 w 124930"/>
                <a:gd name="connsiteY19" fmla="*/ 129928 h 406024"/>
                <a:gd name="connsiteX20" fmla="*/ 111500 w 124930"/>
                <a:gd name="connsiteY20" fmla="*/ 204574 h 406024"/>
                <a:gd name="connsiteX21" fmla="*/ 132114 w 124930"/>
                <a:gd name="connsiteY21" fmla="*/ 271099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4930" h="406024">
                  <a:moveTo>
                    <a:pt x="132114" y="271099"/>
                  </a:moveTo>
                  <a:cubicBezTo>
                    <a:pt x="131802" y="274223"/>
                    <a:pt x="131489" y="277346"/>
                    <a:pt x="130552" y="280157"/>
                  </a:cubicBezTo>
                  <a:cubicBezTo>
                    <a:pt x="129928" y="283280"/>
                    <a:pt x="129303" y="286403"/>
                    <a:pt x="128054" y="289527"/>
                  </a:cubicBezTo>
                  <a:cubicBezTo>
                    <a:pt x="127117" y="292650"/>
                    <a:pt x="125867" y="295773"/>
                    <a:pt x="124931" y="298584"/>
                  </a:cubicBezTo>
                  <a:lnTo>
                    <a:pt x="124931" y="298896"/>
                  </a:lnTo>
                  <a:cubicBezTo>
                    <a:pt x="123681" y="302020"/>
                    <a:pt x="122120" y="305143"/>
                    <a:pt x="120558" y="307954"/>
                  </a:cubicBezTo>
                  <a:cubicBezTo>
                    <a:pt x="118996" y="310765"/>
                    <a:pt x="117435" y="314200"/>
                    <a:pt x="115561" y="317011"/>
                  </a:cubicBezTo>
                  <a:cubicBezTo>
                    <a:pt x="111813" y="323258"/>
                    <a:pt x="107440" y="329192"/>
                    <a:pt x="102755" y="335439"/>
                  </a:cubicBezTo>
                  <a:cubicBezTo>
                    <a:pt x="100569" y="338562"/>
                    <a:pt x="98070" y="341373"/>
                    <a:pt x="95259" y="344496"/>
                  </a:cubicBezTo>
                  <a:cubicBezTo>
                    <a:pt x="93698" y="346682"/>
                    <a:pt x="91512" y="348556"/>
                    <a:pt x="89638" y="350430"/>
                  </a:cubicBezTo>
                  <a:cubicBezTo>
                    <a:pt x="88701" y="351680"/>
                    <a:pt x="87764" y="352617"/>
                    <a:pt x="86827" y="353553"/>
                  </a:cubicBezTo>
                  <a:cubicBezTo>
                    <a:pt x="85890" y="354803"/>
                    <a:pt x="84640" y="356052"/>
                    <a:pt x="83391" y="357301"/>
                  </a:cubicBezTo>
                  <a:cubicBezTo>
                    <a:pt x="82767" y="357926"/>
                    <a:pt x="81829" y="358863"/>
                    <a:pt x="80893" y="359488"/>
                  </a:cubicBezTo>
                  <a:cubicBezTo>
                    <a:pt x="78082" y="362299"/>
                    <a:pt x="75271" y="364797"/>
                    <a:pt x="72460" y="367296"/>
                  </a:cubicBezTo>
                  <a:cubicBezTo>
                    <a:pt x="67775" y="371668"/>
                    <a:pt x="62778" y="375729"/>
                    <a:pt x="58093" y="379789"/>
                  </a:cubicBezTo>
                  <a:cubicBezTo>
                    <a:pt x="57780" y="380101"/>
                    <a:pt x="57468" y="380414"/>
                    <a:pt x="57156" y="380414"/>
                  </a:cubicBezTo>
                  <a:cubicBezTo>
                    <a:pt x="54032" y="383224"/>
                    <a:pt x="50597" y="385411"/>
                    <a:pt x="47161" y="387909"/>
                  </a:cubicBezTo>
                  <a:cubicBezTo>
                    <a:pt x="39665" y="393531"/>
                    <a:pt x="31857" y="398841"/>
                    <a:pt x="23424" y="404463"/>
                  </a:cubicBezTo>
                  <a:lnTo>
                    <a:pt x="23424" y="23424"/>
                  </a:lnTo>
                  <a:cubicBezTo>
                    <a:pt x="56219" y="54969"/>
                    <a:pt x="59030" y="90262"/>
                    <a:pt x="71835" y="129928"/>
                  </a:cubicBezTo>
                  <a:cubicBezTo>
                    <a:pt x="79019" y="153040"/>
                    <a:pt x="89638" y="178338"/>
                    <a:pt x="111500" y="204574"/>
                  </a:cubicBezTo>
                  <a:cubicBezTo>
                    <a:pt x="128366" y="225812"/>
                    <a:pt x="134613" y="248299"/>
                    <a:pt x="132114" y="2710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D833114-EA89-473B-8665-1C78A5265DDB}"/>
                </a:ext>
              </a:extLst>
            </p:cNvPr>
            <p:cNvSpPr/>
            <p:nvPr/>
          </p:nvSpPr>
          <p:spPr>
            <a:xfrm>
              <a:off x="16358470" y="3065665"/>
              <a:ext cx="195505" cy="273707"/>
            </a:xfrm>
            <a:custGeom>
              <a:avLst/>
              <a:gdLst>
                <a:gd name="connsiteX0" fmla="*/ 89013 w 156163"/>
                <a:gd name="connsiteY0" fmla="*/ 158974 h 218628"/>
                <a:gd name="connsiteX1" fmla="*/ 50597 w 156163"/>
                <a:gd name="connsiteY1" fmla="*/ 195516 h 218628"/>
                <a:gd name="connsiteX2" fmla="*/ 32482 w 156163"/>
                <a:gd name="connsiteY2" fmla="*/ 210508 h 218628"/>
                <a:gd name="connsiteX3" fmla="*/ 32170 w 156163"/>
                <a:gd name="connsiteY3" fmla="*/ 210820 h 218628"/>
                <a:gd name="connsiteX4" fmla="*/ 23424 w 156163"/>
                <a:gd name="connsiteY4" fmla="*/ 184273 h 218628"/>
                <a:gd name="connsiteX5" fmla="*/ 27797 w 156163"/>
                <a:gd name="connsiteY5" fmla="*/ 181149 h 218628"/>
                <a:gd name="connsiteX6" fmla="*/ 34981 w 156163"/>
                <a:gd name="connsiteY6" fmla="*/ 176152 h 218628"/>
                <a:gd name="connsiteX7" fmla="*/ 44975 w 156163"/>
                <a:gd name="connsiteY7" fmla="*/ 168656 h 218628"/>
                <a:gd name="connsiteX8" fmla="*/ 45912 w 156163"/>
                <a:gd name="connsiteY8" fmla="*/ 168032 h 218628"/>
                <a:gd name="connsiteX9" fmla="*/ 60279 w 156163"/>
                <a:gd name="connsiteY9" fmla="*/ 155539 h 218628"/>
                <a:gd name="connsiteX10" fmla="*/ 68712 w 156163"/>
                <a:gd name="connsiteY10" fmla="*/ 147730 h 218628"/>
                <a:gd name="connsiteX11" fmla="*/ 71210 w 156163"/>
                <a:gd name="connsiteY11" fmla="*/ 145544 h 218628"/>
                <a:gd name="connsiteX12" fmla="*/ 74646 w 156163"/>
                <a:gd name="connsiteY12" fmla="*/ 141796 h 218628"/>
                <a:gd name="connsiteX13" fmla="*/ 77457 w 156163"/>
                <a:gd name="connsiteY13" fmla="*/ 138673 h 218628"/>
                <a:gd name="connsiteX14" fmla="*/ 77769 w 156163"/>
                <a:gd name="connsiteY14" fmla="*/ 138048 h 218628"/>
                <a:gd name="connsiteX15" fmla="*/ 82767 w 156163"/>
                <a:gd name="connsiteY15" fmla="*/ 132739 h 218628"/>
                <a:gd name="connsiteX16" fmla="*/ 90262 w 156163"/>
                <a:gd name="connsiteY16" fmla="*/ 123681 h 218628"/>
                <a:gd name="connsiteX17" fmla="*/ 103068 w 156163"/>
                <a:gd name="connsiteY17" fmla="*/ 105254 h 218628"/>
                <a:gd name="connsiteX18" fmla="*/ 108065 w 156163"/>
                <a:gd name="connsiteY18" fmla="*/ 96197 h 218628"/>
                <a:gd name="connsiteX19" fmla="*/ 112438 w 156163"/>
                <a:gd name="connsiteY19" fmla="*/ 87139 h 218628"/>
                <a:gd name="connsiteX20" fmla="*/ 112438 w 156163"/>
                <a:gd name="connsiteY20" fmla="*/ 86514 h 218628"/>
                <a:gd name="connsiteX21" fmla="*/ 115561 w 156163"/>
                <a:gd name="connsiteY21" fmla="*/ 77457 h 218628"/>
                <a:gd name="connsiteX22" fmla="*/ 118059 w 156163"/>
                <a:gd name="connsiteY22" fmla="*/ 68087 h 218628"/>
                <a:gd name="connsiteX23" fmla="*/ 119621 w 156163"/>
                <a:gd name="connsiteY23" fmla="*/ 59030 h 218628"/>
                <a:gd name="connsiteX24" fmla="*/ 115561 w 156163"/>
                <a:gd name="connsiteY24" fmla="*/ 23424 h 218628"/>
                <a:gd name="connsiteX25" fmla="*/ 143670 w 156163"/>
                <a:gd name="connsiteY25" fmla="*/ 34356 h 218628"/>
                <a:gd name="connsiteX26" fmla="*/ 89013 w 156163"/>
                <a:gd name="connsiteY26" fmla="*/ 15897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163" h="218628">
                  <a:moveTo>
                    <a:pt x="89013" y="158974"/>
                  </a:moveTo>
                  <a:cubicBezTo>
                    <a:pt x="78394" y="170843"/>
                    <a:pt x="65589" y="183023"/>
                    <a:pt x="50597" y="195516"/>
                  </a:cubicBezTo>
                  <a:cubicBezTo>
                    <a:pt x="44975" y="200514"/>
                    <a:pt x="38729" y="205511"/>
                    <a:pt x="32482" y="210508"/>
                  </a:cubicBezTo>
                  <a:lnTo>
                    <a:pt x="32170" y="210820"/>
                  </a:lnTo>
                  <a:cubicBezTo>
                    <a:pt x="29359" y="201763"/>
                    <a:pt x="26548" y="193018"/>
                    <a:pt x="23424" y="184273"/>
                  </a:cubicBezTo>
                  <a:cubicBezTo>
                    <a:pt x="24674" y="183336"/>
                    <a:pt x="26235" y="182086"/>
                    <a:pt x="27797" y="181149"/>
                  </a:cubicBezTo>
                  <a:cubicBezTo>
                    <a:pt x="30296" y="179588"/>
                    <a:pt x="32482" y="178026"/>
                    <a:pt x="34981" y="176152"/>
                  </a:cubicBezTo>
                  <a:cubicBezTo>
                    <a:pt x="38416" y="173653"/>
                    <a:pt x="41852" y="171155"/>
                    <a:pt x="44975" y="168656"/>
                  </a:cubicBezTo>
                  <a:cubicBezTo>
                    <a:pt x="45287" y="168344"/>
                    <a:pt x="45600" y="168032"/>
                    <a:pt x="45912" y="168032"/>
                  </a:cubicBezTo>
                  <a:cubicBezTo>
                    <a:pt x="50909" y="163971"/>
                    <a:pt x="55906" y="159911"/>
                    <a:pt x="60279" y="155539"/>
                  </a:cubicBezTo>
                  <a:cubicBezTo>
                    <a:pt x="63402" y="153040"/>
                    <a:pt x="66213" y="150541"/>
                    <a:pt x="68712" y="147730"/>
                  </a:cubicBezTo>
                  <a:cubicBezTo>
                    <a:pt x="69649" y="147106"/>
                    <a:pt x="70586" y="146169"/>
                    <a:pt x="71210" y="145544"/>
                  </a:cubicBezTo>
                  <a:cubicBezTo>
                    <a:pt x="72460" y="144295"/>
                    <a:pt x="73709" y="143045"/>
                    <a:pt x="74646" y="141796"/>
                  </a:cubicBezTo>
                  <a:cubicBezTo>
                    <a:pt x="75583" y="140859"/>
                    <a:pt x="76520" y="139922"/>
                    <a:pt x="77457" y="138673"/>
                  </a:cubicBezTo>
                  <a:cubicBezTo>
                    <a:pt x="77769" y="138361"/>
                    <a:pt x="77769" y="138361"/>
                    <a:pt x="77769" y="138048"/>
                  </a:cubicBezTo>
                  <a:cubicBezTo>
                    <a:pt x="79643" y="136487"/>
                    <a:pt x="81517" y="134613"/>
                    <a:pt x="82767" y="132739"/>
                  </a:cubicBezTo>
                  <a:cubicBezTo>
                    <a:pt x="85577" y="129615"/>
                    <a:pt x="88076" y="126805"/>
                    <a:pt x="90262" y="123681"/>
                  </a:cubicBezTo>
                  <a:cubicBezTo>
                    <a:pt x="94947" y="117435"/>
                    <a:pt x="99320" y="111501"/>
                    <a:pt x="103068" y="105254"/>
                  </a:cubicBezTo>
                  <a:cubicBezTo>
                    <a:pt x="104942" y="102131"/>
                    <a:pt x="106816" y="99007"/>
                    <a:pt x="108065" y="96197"/>
                  </a:cubicBezTo>
                  <a:cubicBezTo>
                    <a:pt x="109314" y="93386"/>
                    <a:pt x="111188" y="89950"/>
                    <a:pt x="112438" y="87139"/>
                  </a:cubicBezTo>
                  <a:lnTo>
                    <a:pt x="112438" y="86514"/>
                  </a:lnTo>
                  <a:cubicBezTo>
                    <a:pt x="113687" y="83391"/>
                    <a:pt x="114624" y="80268"/>
                    <a:pt x="115561" y="77457"/>
                  </a:cubicBezTo>
                  <a:cubicBezTo>
                    <a:pt x="116810" y="74334"/>
                    <a:pt x="117435" y="71210"/>
                    <a:pt x="118059" y="68087"/>
                  </a:cubicBezTo>
                  <a:cubicBezTo>
                    <a:pt x="118684" y="65276"/>
                    <a:pt x="119309" y="62153"/>
                    <a:pt x="119621" y="59030"/>
                  </a:cubicBezTo>
                  <a:cubicBezTo>
                    <a:pt x="120870" y="47161"/>
                    <a:pt x="119933" y="34981"/>
                    <a:pt x="115561" y="23424"/>
                  </a:cubicBezTo>
                  <a:cubicBezTo>
                    <a:pt x="124618" y="26548"/>
                    <a:pt x="133988" y="30296"/>
                    <a:pt x="143670" y="34356"/>
                  </a:cubicBezTo>
                  <a:cubicBezTo>
                    <a:pt x="147418" y="68712"/>
                    <a:pt x="133676" y="110564"/>
                    <a:pt x="89013" y="15897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14E52B-F1CF-4F5D-8C7C-F5F1A17F4E85}"/>
                </a:ext>
              </a:extLst>
            </p:cNvPr>
            <p:cNvSpPr/>
            <p:nvPr/>
          </p:nvSpPr>
          <p:spPr>
            <a:xfrm>
              <a:off x="15666772" y="3266644"/>
              <a:ext cx="742920" cy="195505"/>
            </a:xfrm>
            <a:custGeom>
              <a:avLst/>
              <a:gdLst>
                <a:gd name="connsiteX0" fmla="*/ 584675 w 593419"/>
                <a:gd name="connsiteY0" fmla="*/ 49660 h 156163"/>
                <a:gd name="connsiteX1" fmla="*/ 47474 w 593419"/>
                <a:gd name="connsiteY1" fmla="*/ 137111 h 156163"/>
                <a:gd name="connsiteX2" fmla="*/ 23424 w 593419"/>
                <a:gd name="connsiteY2" fmla="*/ 130240 h 156163"/>
                <a:gd name="connsiteX3" fmla="*/ 23424 w 593419"/>
                <a:gd name="connsiteY3" fmla="*/ 129928 h 156163"/>
                <a:gd name="connsiteX4" fmla="*/ 30920 w 593419"/>
                <a:gd name="connsiteY4" fmla="*/ 107753 h 156163"/>
                <a:gd name="connsiteX5" fmla="*/ 49348 w 593419"/>
                <a:gd name="connsiteY5" fmla="*/ 113374 h 156163"/>
                <a:gd name="connsiteX6" fmla="*/ 64964 w 593419"/>
                <a:gd name="connsiteY6" fmla="*/ 117435 h 156163"/>
                <a:gd name="connsiteX7" fmla="*/ 68399 w 593419"/>
                <a:gd name="connsiteY7" fmla="*/ 118372 h 156163"/>
                <a:gd name="connsiteX8" fmla="*/ 85890 w 593419"/>
                <a:gd name="connsiteY8" fmla="*/ 122120 h 156163"/>
                <a:gd name="connsiteX9" fmla="*/ 104005 w 593419"/>
                <a:gd name="connsiteY9" fmla="*/ 125555 h 156163"/>
                <a:gd name="connsiteX10" fmla="*/ 122432 w 593419"/>
                <a:gd name="connsiteY10" fmla="*/ 128366 h 156163"/>
                <a:gd name="connsiteX11" fmla="*/ 141171 w 593419"/>
                <a:gd name="connsiteY11" fmla="*/ 130865 h 156163"/>
                <a:gd name="connsiteX12" fmla="*/ 157725 w 593419"/>
                <a:gd name="connsiteY12" fmla="*/ 132426 h 156163"/>
                <a:gd name="connsiteX13" fmla="*/ 174590 w 593419"/>
                <a:gd name="connsiteY13" fmla="*/ 133676 h 156163"/>
                <a:gd name="connsiteX14" fmla="*/ 188957 w 593419"/>
                <a:gd name="connsiteY14" fmla="*/ 134300 h 156163"/>
                <a:gd name="connsiteX15" fmla="*/ 189894 w 593419"/>
                <a:gd name="connsiteY15" fmla="*/ 134300 h 156163"/>
                <a:gd name="connsiteX16" fmla="*/ 211757 w 593419"/>
                <a:gd name="connsiteY16" fmla="*/ 134613 h 156163"/>
                <a:gd name="connsiteX17" fmla="*/ 231434 w 593419"/>
                <a:gd name="connsiteY17" fmla="*/ 134300 h 156163"/>
                <a:gd name="connsiteX18" fmla="*/ 255795 w 593419"/>
                <a:gd name="connsiteY18" fmla="*/ 133051 h 156163"/>
                <a:gd name="connsiteX19" fmla="*/ 277033 w 593419"/>
                <a:gd name="connsiteY19" fmla="*/ 130865 h 156163"/>
                <a:gd name="connsiteX20" fmla="*/ 282031 w 593419"/>
                <a:gd name="connsiteY20" fmla="*/ 130240 h 156163"/>
                <a:gd name="connsiteX21" fmla="*/ 282031 w 593419"/>
                <a:gd name="connsiteY21" fmla="*/ 129928 h 156163"/>
                <a:gd name="connsiteX22" fmla="*/ 299833 w 593419"/>
                <a:gd name="connsiteY22" fmla="*/ 127741 h 156163"/>
                <a:gd name="connsiteX23" fmla="*/ 323258 w 593419"/>
                <a:gd name="connsiteY23" fmla="*/ 123681 h 156163"/>
                <a:gd name="connsiteX24" fmla="*/ 339811 w 593419"/>
                <a:gd name="connsiteY24" fmla="*/ 120246 h 156163"/>
                <a:gd name="connsiteX25" fmla="*/ 377290 w 593419"/>
                <a:gd name="connsiteY25" fmla="*/ 111188 h 156163"/>
                <a:gd name="connsiteX26" fmla="*/ 401339 w 593419"/>
                <a:gd name="connsiteY26" fmla="*/ 104317 h 156163"/>
                <a:gd name="connsiteX27" fmla="*/ 422577 w 593419"/>
                <a:gd name="connsiteY27" fmla="*/ 97446 h 156163"/>
                <a:gd name="connsiteX28" fmla="*/ 424764 w 593419"/>
                <a:gd name="connsiteY28" fmla="*/ 96821 h 156163"/>
                <a:gd name="connsiteX29" fmla="*/ 443816 w 593419"/>
                <a:gd name="connsiteY29" fmla="*/ 89950 h 156163"/>
                <a:gd name="connsiteX30" fmla="*/ 462555 w 593419"/>
                <a:gd name="connsiteY30" fmla="*/ 82766 h 156163"/>
                <a:gd name="connsiteX31" fmla="*/ 480670 w 593419"/>
                <a:gd name="connsiteY31" fmla="*/ 75271 h 156163"/>
                <a:gd name="connsiteX32" fmla="*/ 515651 w 593419"/>
                <a:gd name="connsiteY32" fmla="*/ 58717 h 156163"/>
                <a:gd name="connsiteX33" fmla="*/ 532204 w 593419"/>
                <a:gd name="connsiteY33" fmla="*/ 49972 h 156163"/>
                <a:gd name="connsiteX34" fmla="*/ 563437 w 593419"/>
                <a:gd name="connsiteY34" fmla="*/ 31545 h 156163"/>
                <a:gd name="connsiteX35" fmla="*/ 575617 w 593419"/>
                <a:gd name="connsiteY35" fmla="*/ 23424 h 156163"/>
                <a:gd name="connsiteX36" fmla="*/ 584675 w 593419"/>
                <a:gd name="connsiteY36" fmla="*/ 49660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3419" h="156163">
                  <a:moveTo>
                    <a:pt x="584675" y="49660"/>
                  </a:moveTo>
                  <a:cubicBezTo>
                    <a:pt x="366046" y="201763"/>
                    <a:pt x="123369" y="156788"/>
                    <a:pt x="47474" y="137111"/>
                  </a:cubicBezTo>
                  <a:cubicBezTo>
                    <a:pt x="32170" y="133051"/>
                    <a:pt x="23424" y="130240"/>
                    <a:pt x="23424" y="130240"/>
                  </a:cubicBezTo>
                  <a:lnTo>
                    <a:pt x="23424" y="129928"/>
                  </a:lnTo>
                  <a:lnTo>
                    <a:pt x="30920" y="107753"/>
                  </a:lnTo>
                  <a:cubicBezTo>
                    <a:pt x="37167" y="109939"/>
                    <a:pt x="43101" y="111501"/>
                    <a:pt x="49348" y="113374"/>
                  </a:cubicBezTo>
                  <a:cubicBezTo>
                    <a:pt x="54345" y="114936"/>
                    <a:pt x="59967" y="116185"/>
                    <a:pt x="64964" y="117435"/>
                  </a:cubicBezTo>
                  <a:cubicBezTo>
                    <a:pt x="66213" y="117747"/>
                    <a:pt x="67150" y="118059"/>
                    <a:pt x="68399" y="118372"/>
                  </a:cubicBezTo>
                  <a:cubicBezTo>
                    <a:pt x="74334" y="119621"/>
                    <a:pt x="79956" y="120870"/>
                    <a:pt x="85890" y="122120"/>
                  </a:cubicBezTo>
                  <a:cubicBezTo>
                    <a:pt x="92136" y="123369"/>
                    <a:pt x="97758" y="124618"/>
                    <a:pt x="104005" y="125555"/>
                  </a:cubicBezTo>
                  <a:cubicBezTo>
                    <a:pt x="110251" y="126805"/>
                    <a:pt x="116185" y="127741"/>
                    <a:pt x="122432" y="128366"/>
                  </a:cubicBezTo>
                  <a:cubicBezTo>
                    <a:pt x="128678" y="129303"/>
                    <a:pt x="134925" y="129928"/>
                    <a:pt x="141171" y="130865"/>
                  </a:cubicBezTo>
                  <a:cubicBezTo>
                    <a:pt x="146793" y="131489"/>
                    <a:pt x="152103" y="132114"/>
                    <a:pt x="157725" y="132426"/>
                  </a:cubicBezTo>
                  <a:cubicBezTo>
                    <a:pt x="163347" y="132739"/>
                    <a:pt x="168969" y="133051"/>
                    <a:pt x="174590" y="133676"/>
                  </a:cubicBezTo>
                  <a:cubicBezTo>
                    <a:pt x="179275" y="133988"/>
                    <a:pt x="184272" y="134300"/>
                    <a:pt x="188957" y="134300"/>
                  </a:cubicBezTo>
                  <a:lnTo>
                    <a:pt x="189894" y="134300"/>
                  </a:lnTo>
                  <a:cubicBezTo>
                    <a:pt x="197078" y="134613"/>
                    <a:pt x="204574" y="134613"/>
                    <a:pt x="211757" y="134613"/>
                  </a:cubicBezTo>
                  <a:cubicBezTo>
                    <a:pt x="218316" y="134613"/>
                    <a:pt x="224875" y="134300"/>
                    <a:pt x="231434" y="134300"/>
                  </a:cubicBezTo>
                  <a:cubicBezTo>
                    <a:pt x="239554" y="133988"/>
                    <a:pt x="247362" y="133676"/>
                    <a:pt x="255795" y="133051"/>
                  </a:cubicBezTo>
                  <a:cubicBezTo>
                    <a:pt x="262979" y="132426"/>
                    <a:pt x="270162" y="131802"/>
                    <a:pt x="277033" y="130865"/>
                  </a:cubicBezTo>
                  <a:cubicBezTo>
                    <a:pt x="278907" y="130552"/>
                    <a:pt x="280469" y="130552"/>
                    <a:pt x="282031" y="130240"/>
                  </a:cubicBezTo>
                  <a:lnTo>
                    <a:pt x="282031" y="129928"/>
                  </a:lnTo>
                  <a:cubicBezTo>
                    <a:pt x="287965" y="129303"/>
                    <a:pt x="293899" y="128678"/>
                    <a:pt x="299833" y="127741"/>
                  </a:cubicBezTo>
                  <a:cubicBezTo>
                    <a:pt x="307641" y="126492"/>
                    <a:pt x="315449" y="125243"/>
                    <a:pt x="323258" y="123681"/>
                  </a:cubicBezTo>
                  <a:cubicBezTo>
                    <a:pt x="328880" y="122744"/>
                    <a:pt x="334189" y="121495"/>
                    <a:pt x="339811" y="120246"/>
                  </a:cubicBezTo>
                  <a:cubicBezTo>
                    <a:pt x="352304" y="117747"/>
                    <a:pt x="365109" y="114624"/>
                    <a:pt x="377290" y="111188"/>
                  </a:cubicBezTo>
                  <a:cubicBezTo>
                    <a:pt x="385411" y="109002"/>
                    <a:pt x="393219" y="106816"/>
                    <a:pt x="401339" y="104317"/>
                  </a:cubicBezTo>
                  <a:cubicBezTo>
                    <a:pt x="408523" y="102131"/>
                    <a:pt x="415706" y="99632"/>
                    <a:pt x="422577" y="97446"/>
                  </a:cubicBezTo>
                  <a:cubicBezTo>
                    <a:pt x="423202" y="97134"/>
                    <a:pt x="423827" y="96821"/>
                    <a:pt x="424764" y="96821"/>
                  </a:cubicBezTo>
                  <a:cubicBezTo>
                    <a:pt x="431323" y="94635"/>
                    <a:pt x="437569" y="92449"/>
                    <a:pt x="443816" y="89950"/>
                  </a:cubicBezTo>
                  <a:cubicBezTo>
                    <a:pt x="450062" y="87764"/>
                    <a:pt x="456309" y="85265"/>
                    <a:pt x="462555" y="82766"/>
                  </a:cubicBezTo>
                  <a:cubicBezTo>
                    <a:pt x="468802" y="80268"/>
                    <a:pt x="474736" y="77769"/>
                    <a:pt x="480670" y="75271"/>
                  </a:cubicBezTo>
                  <a:cubicBezTo>
                    <a:pt x="492539" y="70273"/>
                    <a:pt x="504407" y="64652"/>
                    <a:pt x="515651" y="58717"/>
                  </a:cubicBezTo>
                  <a:cubicBezTo>
                    <a:pt x="521272" y="55906"/>
                    <a:pt x="526894" y="53095"/>
                    <a:pt x="532204" y="49972"/>
                  </a:cubicBezTo>
                  <a:cubicBezTo>
                    <a:pt x="543135" y="44038"/>
                    <a:pt x="553442" y="37791"/>
                    <a:pt x="563437" y="31545"/>
                  </a:cubicBezTo>
                  <a:cubicBezTo>
                    <a:pt x="567497" y="28734"/>
                    <a:pt x="571557" y="26235"/>
                    <a:pt x="575617" y="23424"/>
                  </a:cubicBezTo>
                  <a:cubicBezTo>
                    <a:pt x="579053" y="32170"/>
                    <a:pt x="582176" y="40915"/>
                    <a:pt x="584675" y="49660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694375-88A0-48A9-9A72-2869D30F9622}"/>
                </a:ext>
              </a:extLst>
            </p:cNvPr>
            <p:cNvSpPr/>
            <p:nvPr/>
          </p:nvSpPr>
          <p:spPr>
            <a:xfrm rot="1911468" flipH="1">
              <a:off x="15715897" y="3571020"/>
              <a:ext cx="39102" cy="78202"/>
            </a:xfrm>
            <a:custGeom>
              <a:avLst/>
              <a:gdLst>
                <a:gd name="connsiteX0" fmla="*/ 23424 w 31232"/>
                <a:gd name="connsiteY0" fmla="*/ 43726 h 62465"/>
                <a:gd name="connsiteX1" fmla="*/ 24049 w 31232"/>
                <a:gd name="connsiteY1" fmla="*/ 40602 h 62465"/>
                <a:gd name="connsiteX2" fmla="*/ 27797 w 31232"/>
                <a:gd name="connsiteY2" fmla="*/ 23424 h 62465"/>
                <a:gd name="connsiteX3" fmla="*/ 24049 w 31232"/>
                <a:gd name="connsiteY3" fmla="*/ 40602 h 62465"/>
                <a:gd name="connsiteX4" fmla="*/ 23424 w 31232"/>
                <a:gd name="connsiteY4" fmla="*/ 43726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32" h="62465">
                  <a:moveTo>
                    <a:pt x="23424" y="43726"/>
                  </a:moveTo>
                  <a:cubicBezTo>
                    <a:pt x="23737" y="42789"/>
                    <a:pt x="24049" y="41539"/>
                    <a:pt x="24049" y="40602"/>
                  </a:cubicBezTo>
                  <a:cubicBezTo>
                    <a:pt x="25298" y="34668"/>
                    <a:pt x="26548" y="29046"/>
                    <a:pt x="27797" y="23424"/>
                  </a:cubicBezTo>
                  <a:cubicBezTo>
                    <a:pt x="26548" y="29046"/>
                    <a:pt x="25298" y="34668"/>
                    <a:pt x="24049" y="40602"/>
                  </a:cubicBezTo>
                  <a:cubicBezTo>
                    <a:pt x="23737" y="41852"/>
                    <a:pt x="23424" y="42789"/>
                    <a:pt x="23424" y="43726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B7FE3D5-DC3C-439A-BD6E-B4FFA196CD34}"/>
                </a:ext>
              </a:extLst>
            </p:cNvPr>
            <p:cNvSpPr/>
            <p:nvPr/>
          </p:nvSpPr>
          <p:spPr>
            <a:xfrm rot="1911468" flipH="1">
              <a:off x="15555931" y="3830795"/>
              <a:ext cx="195505" cy="273707"/>
            </a:xfrm>
            <a:custGeom>
              <a:avLst/>
              <a:gdLst>
                <a:gd name="connsiteX0" fmla="*/ 163659 w 156163"/>
                <a:gd name="connsiteY0" fmla="*/ 23424 h 218628"/>
                <a:gd name="connsiteX1" fmla="*/ 56219 w 156163"/>
                <a:gd name="connsiteY1" fmla="*/ 202075 h 218628"/>
                <a:gd name="connsiteX2" fmla="*/ 43413 w 156163"/>
                <a:gd name="connsiteY2" fmla="*/ 196141 h 218628"/>
                <a:gd name="connsiteX3" fmla="*/ 23424 w 156163"/>
                <a:gd name="connsiteY3" fmla="*/ 187084 h 218628"/>
                <a:gd name="connsiteX4" fmla="*/ 113374 w 156163"/>
                <a:gd name="connsiteY4" fmla="*/ 46849 h 218628"/>
                <a:gd name="connsiteX5" fmla="*/ 163659 w 156163"/>
                <a:gd name="connsiteY5" fmla="*/ 2342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163" h="218628">
                  <a:moveTo>
                    <a:pt x="163659" y="23424"/>
                  </a:moveTo>
                  <a:cubicBezTo>
                    <a:pt x="135237" y="96197"/>
                    <a:pt x="97758" y="154602"/>
                    <a:pt x="56219" y="202075"/>
                  </a:cubicBezTo>
                  <a:lnTo>
                    <a:pt x="43413" y="196141"/>
                  </a:lnTo>
                  <a:lnTo>
                    <a:pt x="23424" y="187084"/>
                  </a:lnTo>
                  <a:cubicBezTo>
                    <a:pt x="56531" y="147106"/>
                    <a:pt x="87139" y="100881"/>
                    <a:pt x="113374" y="46849"/>
                  </a:cubicBezTo>
                  <a:lnTo>
                    <a:pt x="163659" y="234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D0C6998-E187-4F3E-88F6-95A88982FA21}"/>
                </a:ext>
              </a:extLst>
            </p:cNvPr>
            <p:cNvSpPr/>
            <p:nvPr/>
          </p:nvSpPr>
          <p:spPr>
            <a:xfrm rot="1911468" flipH="1">
              <a:off x="15618820" y="3218405"/>
              <a:ext cx="234607" cy="430112"/>
            </a:xfrm>
            <a:custGeom>
              <a:avLst/>
              <a:gdLst>
                <a:gd name="connsiteX0" fmla="*/ 181774 w 187395"/>
                <a:gd name="connsiteY0" fmla="*/ 23942 h 343559"/>
                <a:gd name="connsiteX1" fmla="*/ 177401 w 187395"/>
                <a:gd name="connsiteY1" fmla="*/ 59235 h 343559"/>
                <a:gd name="connsiteX2" fmla="*/ 176777 w 187395"/>
                <a:gd name="connsiteY2" fmla="*/ 64857 h 343559"/>
                <a:gd name="connsiteX3" fmla="*/ 176152 w 187395"/>
                <a:gd name="connsiteY3" fmla="*/ 70479 h 343559"/>
                <a:gd name="connsiteX4" fmla="*/ 175527 w 187395"/>
                <a:gd name="connsiteY4" fmla="*/ 77037 h 343559"/>
                <a:gd name="connsiteX5" fmla="*/ 174903 w 187395"/>
                <a:gd name="connsiteY5" fmla="*/ 81410 h 343559"/>
                <a:gd name="connsiteX6" fmla="*/ 174903 w 187395"/>
                <a:gd name="connsiteY6" fmla="*/ 82035 h 343559"/>
                <a:gd name="connsiteX7" fmla="*/ 173653 w 187395"/>
                <a:gd name="connsiteY7" fmla="*/ 95152 h 343559"/>
                <a:gd name="connsiteX8" fmla="*/ 173341 w 187395"/>
                <a:gd name="connsiteY8" fmla="*/ 101399 h 343559"/>
                <a:gd name="connsiteX9" fmla="*/ 172716 w 187395"/>
                <a:gd name="connsiteY9" fmla="*/ 107333 h 343559"/>
                <a:gd name="connsiteX10" fmla="*/ 170842 w 187395"/>
                <a:gd name="connsiteY10" fmla="*/ 133569 h 343559"/>
                <a:gd name="connsiteX11" fmla="*/ 155851 w 187395"/>
                <a:gd name="connsiteY11" fmla="*/ 140127 h 343559"/>
                <a:gd name="connsiteX12" fmla="*/ 55594 w 187395"/>
                <a:gd name="connsiteY12" fmla="*/ 306597 h 343559"/>
                <a:gd name="connsiteX13" fmla="*/ 55282 w 187395"/>
                <a:gd name="connsiteY13" fmla="*/ 306910 h 343559"/>
                <a:gd name="connsiteX14" fmla="*/ 23424 w 187395"/>
                <a:gd name="connsiteY14" fmla="*/ 321901 h 343559"/>
                <a:gd name="connsiteX15" fmla="*/ 27172 w 187395"/>
                <a:gd name="connsiteY15" fmla="*/ 305036 h 343559"/>
                <a:gd name="connsiteX16" fmla="*/ 27797 w 187395"/>
                <a:gd name="connsiteY16" fmla="*/ 301912 h 343559"/>
                <a:gd name="connsiteX17" fmla="*/ 31545 w 187395"/>
                <a:gd name="connsiteY17" fmla="*/ 284735 h 343559"/>
                <a:gd name="connsiteX18" fmla="*/ 129303 w 187395"/>
                <a:gd name="connsiteY18" fmla="*/ 116391 h 343559"/>
                <a:gd name="connsiteX19" fmla="*/ 154601 w 187395"/>
                <a:gd name="connsiteY19" fmla="*/ 102024 h 343559"/>
                <a:gd name="connsiteX20" fmla="*/ 155538 w 187395"/>
                <a:gd name="connsiteY20" fmla="*/ 101711 h 343559"/>
                <a:gd name="connsiteX21" fmla="*/ 170842 w 187395"/>
                <a:gd name="connsiteY21" fmla="*/ 95777 h 343559"/>
                <a:gd name="connsiteX22" fmla="*/ 179900 w 187395"/>
                <a:gd name="connsiteY22" fmla="*/ 23630 h 343559"/>
                <a:gd name="connsiteX23" fmla="*/ 181774 w 187395"/>
                <a:gd name="connsiteY23" fmla="*/ 23942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7395" h="343559">
                  <a:moveTo>
                    <a:pt x="181774" y="23942"/>
                  </a:moveTo>
                  <a:cubicBezTo>
                    <a:pt x="180212" y="35498"/>
                    <a:pt x="178651" y="47366"/>
                    <a:pt x="177401" y="59235"/>
                  </a:cubicBezTo>
                  <a:cubicBezTo>
                    <a:pt x="177089" y="61109"/>
                    <a:pt x="177089" y="62983"/>
                    <a:pt x="176777" y="64857"/>
                  </a:cubicBezTo>
                  <a:cubicBezTo>
                    <a:pt x="176464" y="67043"/>
                    <a:pt x="176152" y="68917"/>
                    <a:pt x="176152" y="70479"/>
                  </a:cubicBezTo>
                  <a:cubicBezTo>
                    <a:pt x="175527" y="72977"/>
                    <a:pt x="175527" y="74851"/>
                    <a:pt x="175527" y="77037"/>
                  </a:cubicBezTo>
                  <a:cubicBezTo>
                    <a:pt x="175215" y="78599"/>
                    <a:pt x="175215" y="79848"/>
                    <a:pt x="174903" y="81410"/>
                  </a:cubicBezTo>
                  <a:cubicBezTo>
                    <a:pt x="174903" y="81722"/>
                    <a:pt x="175215" y="81722"/>
                    <a:pt x="174903" y="82035"/>
                  </a:cubicBezTo>
                  <a:cubicBezTo>
                    <a:pt x="174278" y="86407"/>
                    <a:pt x="173966" y="90780"/>
                    <a:pt x="173653" y="95152"/>
                  </a:cubicBezTo>
                  <a:cubicBezTo>
                    <a:pt x="173341" y="97339"/>
                    <a:pt x="173341" y="99213"/>
                    <a:pt x="173341" y="101399"/>
                  </a:cubicBezTo>
                  <a:cubicBezTo>
                    <a:pt x="173341" y="103585"/>
                    <a:pt x="173029" y="105459"/>
                    <a:pt x="172716" y="107333"/>
                  </a:cubicBezTo>
                  <a:cubicBezTo>
                    <a:pt x="172092" y="115766"/>
                    <a:pt x="171467" y="124823"/>
                    <a:pt x="170842" y="133569"/>
                  </a:cubicBezTo>
                  <a:cubicBezTo>
                    <a:pt x="165845" y="135442"/>
                    <a:pt x="160848" y="137629"/>
                    <a:pt x="155851" y="140127"/>
                  </a:cubicBezTo>
                  <a:cubicBezTo>
                    <a:pt x="113062" y="162303"/>
                    <a:pt x="73397" y="210089"/>
                    <a:pt x="55594" y="306597"/>
                  </a:cubicBezTo>
                  <a:lnTo>
                    <a:pt x="55282" y="306910"/>
                  </a:lnTo>
                  <a:lnTo>
                    <a:pt x="23424" y="321901"/>
                  </a:lnTo>
                  <a:cubicBezTo>
                    <a:pt x="24674" y="316279"/>
                    <a:pt x="25611" y="310658"/>
                    <a:pt x="27172" y="305036"/>
                  </a:cubicBezTo>
                  <a:cubicBezTo>
                    <a:pt x="27485" y="303786"/>
                    <a:pt x="27485" y="302849"/>
                    <a:pt x="27797" y="301912"/>
                  </a:cubicBezTo>
                  <a:cubicBezTo>
                    <a:pt x="29046" y="295978"/>
                    <a:pt x="30296" y="290356"/>
                    <a:pt x="31545" y="284735"/>
                  </a:cubicBezTo>
                  <a:cubicBezTo>
                    <a:pt x="52783" y="195409"/>
                    <a:pt x="89013" y="144188"/>
                    <a:pt x="129303" y="116391"/>
                  </a:cubicBezTo>
                  <a:cubicBezTo>
                    <a:pt x="137736" y="110769"/>
                    <a:pt x="146169" y="105771"/>
                    <a:pt x="154601" y="102024"/>
                  </a:cubicBezTo>
                  <a:cubicBezTo>
                    <a:pt x="154914" y="101711"/>
                    <a:pt x="155226" y="101711"/>
                    <a:pt x="155538" y="101711"/>
                  </a:cubicBezTo>
                  <a:cubicBezTo>
                    <a:pt x="160536" y="99525"/>
                    <a:pt x="165533" y="97339"/>
                    <a:pt x="170842" y="95777"/>
                  </a:cubicBezTo>
                  <a:cubicBezTo>
                    <a:pt x="173341" y="71103"/>
                    <a:pt x="176152" y="47054"/>
                    <a:pt x="179900" y="23630"/>
                  </a:cubicBezTo>
                  <a:cubicBezTo>
                    <a:pt x="180837" y="23317"/>
                    <a:pt x="181149" y="23317"/>
                    <a:pt x="181774" y="2394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DD81EEF-DFF8-4608-993F-912529D7093A}"/>
                </a:ext>
              </a:extLst>
            </p:cNvPr>
            <p:cNvSpPr/>
            <p:nvPr/>
          </p:nvSpPr>
          <p:spPr>
            <a:xfrm rot="1911468" flipH="1">
              <a:off x="15601030" y="3910712"/>
              <a:ext cx="273707" cy="195505"/>
            </a:xfrm>
            <a:custGeom>
              <a:avLst/>
              <a:gdLst>
                <a:gd name="connsiteX0" fmla="*/ 219253 w 218628"/>
                <a:gd name="connsiteY0" fmla="*/ 23424 h 156163"/>
                <a:gd name="connsiteX1" fmla="*/ 129303 w 218628"/>
                <a:gd name="connsiteY1" fmla="*/ 163659 h 156163"/>
                <a:gd name="connsiteX2" fmla="*/ 123057 w 218628"/>
                <a:gd name="connsiteY2" fmla="*/ 160848 h 156163"/>
                <a:gd name="connsiteX3" fmla="*/ 111188 w 218628"/>
                <a:gd name="connsiteY3" fmla="*/ 155226 h 156163"/>
                <a:gd name="connsiteX4" fmla="*/ 69649 w 218628"/>
                <a:gd name="connsiteY4" fmla="*/ 136174 h 156163"/>
                <a:gd name="connsiteX5" fmla="*/ 57468 w 218628"/>
                <a:gd name="connsiteY5" fmla="*/ 130552 h 156163"/>
                <a:gd name="connsiteX6" fmla="*/ 23424 w 218628"/>
                <a:gd name="connsiteY6" fmla="*/ 114936 h 156163"/>
                <a:gd name="connsiteX7" fmla="*/ 219253 w 218628"/>
                <a:gd name="connsiteY7" fmla="*/ 23424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628" h="156163">
                  <a:moveTo>
                    <a:pt x="219253" y="23424"/>
                  </a:moveTo>
                  <a:cubicBezTo>
                    <a:pt x="193018" y="77457"/>
                    <a:pt x="162410" y="123994"/>
                    <a:pt x="129303" y="163659"/>
                  </a:cubicBezTo>
                  <a:lnTo>
                    <a:pt x="123057" y="160848"/>
                  </a:lnTo>
                  <a:lnTo>
                    <a:pt x="111188" y="155226"/>
                  </a:lnTo>
                  <a:lnTo>
                    <a:pt x="69649" y="136174"/>
                  </a:lnTo>
                  <a:lnTo>
                    <a:pt x="57468" y="130552"/>
                  </a:lnTo>
                  <a:lnTo>
                    <a:pt x="23424" y="114936"/>
                  </a:lnTo>
                  <a:lnTo>
                    <a:pt x="219253" y="2342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45C85B9-A699-47D5-ACD1-C681DDA2EBAA}"/>
                </a:ext>
              </a:extLst>
            </p:cNvPr>
            <p:cNvSpPr/>
            <p:nvPr/>
          </p:nvSpPr>
          <p:spPr>
            <a:xfrm rot="1911468" flipH="1">
              <a:off x="15612710" y="3593828"/>
              <a:ext cx="156405" cy="273707"/>
            </a:xfrm>
            <a:custGeom>
              <a:avLst/>
              <a:gdLst>
                <a:gd name="connsiteX0" fmla="*/ 118996 w 124930"/>
                <a:gd name="connsiteY0" fmla="*/ 23424 h 218628"/>
                <a:gd name="connsiteX1" fmla="*/ 116498 w 124930"/>
                <a:gd name="connsiteY1" fmla="*/ 37479 h 218628"/>
                <a:gd name="connsiteX2" fmla="*/ 73397 w 124930"/>
                <a:gd name="connsiteY2" fmla="*/ 199889 h 218628"/>
                <a:gd name="connsiteX3" fmla="*/ 23424 w 124930"/>
                <a:gd name="connsiteY3" fmla="*/ 223313 h 218628"/>
                <a:gd name="connsiteX4" fmla="*/ 87139 w 124930"/>
                <a:gd name="connsiteY4" fmla="*/ 38416 h 218628"/>
                <a:gd name="connsiteX5" fmla="*/ 118996 w 124930"/>
                <a:gd name="connsiteY5" fmla="*/ 2342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930" h="218628">
                  <a:moveTo>
                    <a:pt x="118996" y="23424"/>
                  </a:moveTo>
                  <a:cubicBezTo>
                    <a:pt x="118059" y="28109"/>
                    <a:pt x="117122" y="32794"/>
                    <a:pt x="116498" y="37479"/>
                  </a:cubicBezTo>
                  <a:cubicBezTo>
                    <a:pt x="106816" y="98070"/>
                    <a:pt x="92136" y="152103"/>
                    <a:pt x="73397" y="199889"/>
                  </a:cubicBezTo>
                  <a:lnTo>
                    <a:pt x="23424" y="223313"/>
                  </a:lnTo>
                  <a:cubicBezTo>
                    <a:pt x="49348" y="169593"/>
                    <a:pt x="71210" y="108377"/>
                    <a:pt x="87139" y="38416"/>
                  </a:cubicBezTo>
                  <a:lnTo>
                    <a:pt x="118996" y="234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30F9CF5-0E13-495B-9D05-4B6C081ACC81}"/>
                </a:ext>
              </a:extLst>
            </p:cNvPr>
            <p:cNvSpPr/>
            <p:nvPr/>
          </p:nvSpPr>
          <p:spPr>
            <a:xfrm rot="1911468" flipH="1">
              <a:off x="15632024" y="4032948"/>
              <a:ext cx="195505" cy="156405"/>
            </a:xfrm>
            <a:custGeom>
              <a:avLst/>
              <a:gdLst>
                <a:gd name="connsiteX0" fmla="*/ 156475 w 156163"/>
                <a:gd name="connsiteY0" fmla="*/ 112750 h 124930"/>
                <a:gd name="connsiteX1" fmla="*/ 23424 w 156163"/>
                <a:gd name="connsiteY1" fmla="*/ 48411 h 124930"/>
                <a:gd name="connsiteX2" fmla="*/ 23737 w 156163"/>
                <a:gd name="connsiteY2" fmla="*/ 23424 h 124930"/>
                <a:gd name="connsiteX3" fmla="*/ 29983 w 156163"/>
                <a:gd name="connsiteY3" fmla="*/ 26235 h 124930"/>
                <a:gd name="connsiteX4" fmla="*/ 64027 w 156163"/>
                <a:gd name="connsiteY4" fmla="*/ 41852 h 124930"/>
                <a:gd name="connsiteX5" fmla="*/ 76208 w 156163"/>
                <a:gd name="connsiteY5" fmla="*/ 47474 h 124930"/>
                <a:gd name="connsiteX6" fmla="*/ 117747 w 156163"/>
                <a:gd name="connsiteY6" fmla="*/ 66525 h 124930"/>
                <a:gd name="connsiteX7" fmla="*/ 129615 w 156163"/>
                <a:gd name="connsiteY7" fmla="*/ 72147 h 124930"/>
                <a:gd name="connsiteX8" fmla="*/ 135862 w 156163"/>
                <a:gd name="connsiteY8" fmla="*/ 74958 h 124930"/>
                <a:gd name="connsiteX9" fmla="*/ 152103 w 156163"/>
                <a:gd name="connsiteY9" fmla="*/ 82454 h 124930"/>
                <a:gd name="connsiteX10" fmla="*/ 156475 w 156163"/>
                <a:gd name="connsiteY10" fmla="*/ 112750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163" h="124930">
                  <a:moveTo>
                    <a:pt x="156475" y="112750"/>
                  </a:moveTo>
                  <a:lnTo>
                    <a:pt x="23424" y="48411"/>
                  </a:lnTo>
                  <a:cubicBezTo>
                    <a:pt x="23424" y="39978"/>
                    <a:pt x="23424" y="31857"/>
                    <a:pt x="23737" y="23424"/>
                  </a:cubicBezTo>
                  <a:lnTo>
                    <a:pt x="29983" y="26235"/>
                  </a:lnTo>
                  <a:lnTo>
                    <a:pt x="64027" y="41852"/>
                  </a:lnTo>
                  <a:lnTo>
                    <a:pt x="76208" y="47474"/>
                  </a:lnTo>
                  <a:lnTo>
                    <a:pt x="117747" y="66525"/>
                  </a:lnTo>
                  <a:lnTo>
                    <a:pt x="129615" y="72147"/>
                  </a:lnTo>
                  <a:lnTo>
                    <a:pt x="135862" y="74958"/>
                  </a:lnTo>
                  <a:lnTo>
                    <a:pt x="152103" y="82454"/>
                  </a:lnTo>
                  <a:cubicBezTo>
                    <a:pt x="153352" y="92761"/>
                    <a:pt x="154914" y="102755"/>
                    <a:pt x="156475" y="11275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7D5F74B-2BA6-47D5-90BF-33BC970BE5AA}"/>
                </a:ext>
              </a:extLst>
            </p:cNvPr>
            <p:cNvSpPr/>
            <p:nvPr/>
          </p:nvSpPr>
          <p:spPr>
            <a:xfrm rot="1911468" flipH="1">
              <a:off x="15460325" y="3368265"/>
              <a:ext cx="391010" cy="742920"/>
            </a:xfrm>
            <a:custGeom>
              <a:avLst/>
              <a:gdLst>
                <a:gd name="connsiteX0" fmla="*/ 292962 w 312326"/>
                <a:gd name="connsiteY0" fmla="*/ 23424 h 593420"/>
                <a:gd name="connsiteX1" fmla="*/ 292962 w 312326"/>
                <a:gd name="connsiteY1" fmla="*/ 46224 h 593420"/>
                <a:gd name="connsiteX2" fmla="*/ 205198 w 312326"/>
                <a:gd name="connsiteY2" fmla="*/ 275784 h 593420"/>
                <a:gd name="connsiteX3" fmla="*/ 39665 w 312326"/>
                <a:gd name="connsiteY3" fmla="*/ 574056 h 593420"/>
                <a:gd name="connsiteX4" fmla="*/ 27797 w 312326"/>
                <a:gd name="connsiteY4" fmla="*/ 568122 h 593420"/>
                <a:gd name="connsiteX5" fmla="*/ 23424 w 312326"/>
                <a:gd name="connsiteY5" fmla="*/ 538138 h 593420"/>
                <a:gd name="connsiteX6" fmla="*/ 27172 w 312326"/>
                <a:gd name="connsiteY6" fmla="*/ 539700 h 593420"/>
                <a:gd name="connsiteX7" fmla="*/ 39978 w 312326"/>
                <a:gd name="connsiteY7" fmla="*/ 545634 h 593420"/>
                <a:gd name="connsiteX8" fmla="*/ 147418 w 312326"/>
                <a:gd name="connsiteY8" fmla="*/ 366984 h 593420"/>
                <a:gd name="connsiteX9" fmla="*/ 190519 w 312326"/>
                <a:gd name="connsiteY9" fmla="*/ 204574 h 593420"/>
                <a:gd name="connsiteX10" fmla="*/ 193018 w 312326"/>
                <a:gd name="connsiteY10" fmla="*/ 190519 h 593420"/>
                <a:gd name="connsiteX11" fmla="*/ 193330 w 312326"/>
                <a:gd name="connsiteY11" fmla="*/ 190207 h 593420"/>
                <a:gd name="connsiteX12" fmla="*/ 292962 w 312326"/>
                <a:gd name="connsiteY12" fmla="*/ 23424 h 59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326" h="593420">
                  <a:moveTo>
                    <a:pt x="292962" y="23424"/>
                  </a:moveTo>
                  <a:lnTo>
                    <a:pt x="292962" y="46224"/>
                  </a:lnTo>
                  <a:cubicBezTo>
                    <a:pt x="292962" y="46224"/>
                    <a:pt x="236119" y="75271"/>
                    <a:pt x="205198" y="275784"/>
                  </a:cubicBezTo>
                  <a:cubicBezTo>
                    <a:pt x="174278" y="476298"/>
                    <a:pt x="39665" y="574056"/>
                    <a:pt x="39665" y="574056"/>
                  </a:cubicBezTo>
                  <a:lnTo>
                    <a:pt x="27797" y="568122"/>
                  </a:lnTo>
                  <a:cubicBezTo>
                    <a:pt x="26235" y="558440"/>
                    <a:pt x="24674" y="548133"/>
                    <a:pt x="23424" y="538138"/>
                  </a:cubicBezTo>
                  <a:lnTo>
                    <a:pt x="27172" y="539700"/>
                  </a:lnTo>
                  <a:lnTo>
                    <a:pt x="39978" y="545634"/>
                  </a:lnTo>
                  <a:cubicBezTo>
                    <a:pt x="81517" y="498161"/>
                    <a:pt x="118996" y="439443"/>
                    <a:pt x="147418" y="366984"/>
                  </a:cubicBezTo>
                  <a:cubicBezTo>
                    <a:pt x="166158" y="319198"/>
                    <a:pt x="180837" y="265165"/>
                    <a:pt x="190519" y="204574"/>
                  </a:cubicBezTo>
                  <a:cubicBezTo>
                    <a:pt x="191144" y="199889"/>
                    <a:pt x="192081" y="194892"/>
                    <a:pt x="193018" y="190519"/>
                  </a:cubicBezTo>
                  <a:lnTo>
                    <a:pt x="193330" y="190207"/>
                  </a:lnTo>
                  <a:cubicBezTo>
                    <a:pt x="210820" y="93386"/>
                    <a:pt x="250486" y="45287"/>
                    <a:pt x="292962" y="23424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33F1413F-E5A3-43D6-B028-AA7B2A593A8F}"/>
                </a:ext>
              </a:extLst>
            </p:cNvPr>
            <p:cNvSpPr/>
            <p:nvPr/>
          </p:nvSpPr>
          <p:spPr>
            <a:xfrm rot="1911468" flipH="1">
              <a:off x="15548336" y="4098479"/>
              <a:ext cx="273707" cy="195505"/>
            </a:xfrm>
            <a:custGeom>
              <a:avLst/>
              <a:gdLst>
                <a:gd name="connsiteX0" fmla="*/ 27172 w 218628"/>
                <a:gd name="connsiteY0" fmla="*/ 154289 h 156163"/>
                <a:gd name="connsiteX1" fmla="*/ 23424 w 218628"/>
                <a:gd name="connsiteY1" fmla="*/ 156163 h 156163"/>
                <a:gd name="connsiteX2" fmla="*/ 38728 w 218628"/>
                <a:gd name="connsiteY2" fmla="*/ 161785 h 156163"/>
                <a:gd name="connsiteX3" fmla="*/ 42476 w 218628"/>
                <a:gd name="connsiteY3" fmla="*/ 159911 h 156163"/>
                <a:gd name="connsiteX4" fmla="*/ 205511 w 218628"/>
                <a:gd name="connsiteY4" fmla="*/ 29359 h 156163"/>
                <a:gd name="connsiteX5" fmla="*/ 192705 w 218628"/>
                <a:gd name="connsiteY5" fmla="*/ 23424 h 156163"/>
                <a:gd name="connsiteX6" fmla="*/ 27172 w 218628"/>
                <a:gd name="connsiteY6" fmla="*/ 154289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628" h="156163">
                  <a:moveTo>
                    <a:pt x="27172" y="154289"/>
                  </a:moveTo>
                  <a:cubicBezTo>
                    <a:pt x="25923" y="154914"/>
                    <a:pt x="24674" y="155539"/>
                    <a:pt x="23424" y="156163"/>
                  </a:cubicBezTo>
                  <a:cubicBezTo>
                    <a:pt x="28734" y="158037"/>
                    <a:pt x="33731" y="159911"/>
                    <a:pt x="38728" y="161785"/>
                  </a:cubicBezTo>
                  <a:cubicBezTo>
                    <a:pt x="39978" y="161160"/>
                    <a:pt x="41227" y="160536"/>
                    <a:pt x="42476" y="159911"/>
                  </a:cubicBezTo>
                  <a:cubicBezTo>
                    <a:pt x="97133" y="129303"/>
                    <a:pt x="154289" y="87451"/>
                    <a:pt x="205511" y="29359"/>
                  </a:cubicBezTo>
                  <a:lnTo>
                    <a:pt x="192705" y="23424"/>
                  </a:lnTo>
                  <a:cubicBezTo>
                    <a:pt x="152415" y="70273"/>
                    <a:pt x="86202" y="120246"/>
                    <a:pt x="27172" y="15428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FDD03CF-0B6C-43C4-9B3C-2EF6E873CC43}"/>
                </a:ext>
              </a:extLst>
            </p:cNvPr>
            <p:cNvSpPr/>
            <p:nvPr/>
          </p:nvSpPr>
          <p:spPr>
            <a:xfrm rot="1911468" flipH="1">
              <a:off x="15665453" y="4120799"/>
              <a:ext cx="312808" cy="195505"/>
            </a:xfrm>
            <a:custGeom>
              <a:avLst/>
              <a:gdLst>
                <a:gd name="connsiteX0" fmla="*/ 23424 w 249861"/>
                <a:gd name="connsiteY0" fmla="*/ 141796 h 156163"/>
                <a:gd name="connsiteX1" fmla="*/ 37791 w 249861"/>
                <a:gd name="connsiteY1" fmla="*/ 148980 h 156163"/>
                <a:gd name="connsiteX2" fmla="*/ 55282 w 249861"/>
                <a:gd name="connsiteY2" fmla="*/ 141172 h 156163"/>
                <a:gd name="connsiteX3" fmla="*/ 230809 w 249861"/>
                <a:gd name="connsiteY3" fmla="*/ 29046 h 156163"/>
                <a:gd name="connsiteX4" fmla="*/ 218628 w 249861"/>
                <a:gd name="connsiteY4" fmla="*/ 23424 h 156163"/>
                <a:gd name="connsiteX5" fmla="*/ 23424 w 249861"/>
                <a:gd name="connsiteY5" fmla="*/ 141796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861" h="156163">
                  <a:moveTo>
                    <a:pt x="23424" y="141796"/>
                  </a:moveTo>
                  <a:cubicBezTo>
                    <a:pt x="28109" y="144295"/>
                    <a:pt x="32794" y="146793"/>
                    <a:pt x="37791" y="148980"/>
                  </a:cubicBezTo>
                  <a:cubicBezTo>
                    <a:pt x="43726" y="146481"/>
                    <a:pt x="49660" y="143670"/>
                    <a:pt x="55282" y="141172"/>
                  </a:cubicBezTo>
                  <a:cubicBezTo>
                    <a:pt x="160848" y="91824"/>
                    <a:pt x="215193" y="44350"/>
                    <a:pt x="230809" y="29046"/>
                  </a:cubicBezTo>
                  <a:lnTo>
                    <a:pt x="218628" y="23424"/>
                  </a:lnTo>
                  <a:cubicBezTo>
                    <a:pt x="198015" y="42164"/>
                    <a:pt x="136487" y="92449"/>
                    <a:pt x="23424" y="14179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53899FA-960F-4FE8-AD91-4878C42F1E9B}"/>
                </a:ext>
              </a:extLst>
            </p:cNvPr>
            <p:cNvSpPr/>
            <p:nvPr/>
          </p:nvSpPr>
          <p:spPr>
            <a:xfrm rot="1911468" flipH="1">
              <a:off x="15615024" y="4114140"/>
              <a:ext cx="273707" cy="195505"/>
            </a:xfrm>
            <a:custGeom>
              <a:avLst/>
              <a:gdLst>
                <a:gd name="connsiteX0" fmla="*/ 23424 w 218628"/>
                <a:gd name="connsiteY0" fmla="*/ 148667 h 156163"/>
                <a:gd name="connsiteX1" fmla="*/ 37791 w 218628"/>
                <a:gd name="connsiteY1" fmla="*/ 154914 h 156163"/>
                <a:gd name="connsiteX2" fmla="*/ 218316 w 218628"/>
                <a:gd name="connsiteY2" fmla="*/ 28734 h 156163"/>
                <a:gd name="connsiteX3" fmla="*/ 206448 w 218628"/>
                <a:gd name="connsiteY3" fmla="*/ 23424 h 156163"/>
                <a:gd name="connsiteX4" fmla="*/ 23424 w 218628"/>
                <a:gd name="connsiteY4" fmla="*/ 148667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628" h="156163">
                  <a:moveTo>
                    <a:pt x="23424" y="148667"/>
                  </a:moveTo>
                  <a:cubicBezTo>
                    <a:pt x="28422" y="150854"/>
                    <a:pt x="33107" y="153040"/>
                    <a:pt x="37791" y="154914"/>
                  </a:cubicBezTo>
                  <a:cubicBezTo>
                    <a:pt x="152728" y="94323"/>
                    <a:pt x="202387" y="46224"/>
                    <a:pt x="218316" y="28734"/>
                  </a:cubicBezTo>
                  <a:lnTo>
                    <a:pt x="206448" y="23424"/>
                  </a:lnTo>
                  <a:cubicBezTo>
                    <a:pt x="188020" y="42476"/>
                    <a:pt x="136174" y="89950"/>
                    <a:pt x="23424" y="14866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EEFC6A9-4F54-409E-9287-7FB21CCEFC57}"/>
                </a:ext>
              </a:extLst>
            </p:cNvPr>
            <p:cNvSpPr/>
            <p:nvPr/>
          </p:nvSpPr>
          <p:spPr>
            <a:xfrm>
              <a:off x="15329424" y="2800559"/>
              <a:ext cx="156405" cy="508314"/>
            </a:xfrm>
            <a:custGeom>
              <a:avLst/>
              <a:gdLst>
                <a:gd name="connsiteX0" fmla="*/ 68637 w 124930"/>
                <a:gd name="connsiteY0" fmla="*/ 164908 h 406024"/>
                <a:gd name="connsiteX1" fmla="*/ 129541 w 124930"/>
                <a:gd name="connsiteY1" fmla="*/ 23424 h 406024"/>
                <a:gd name="connsiteX2" fmla="*/ 129541 w 124930"/>
                <a:gd name="connsiteY2" fmla="*/ 390720 h 406024"/>
                <a:gd name="connsiteX3" fmla="*/ 41777 w 124930"/>
                <a:gd name="connsiteY3" fmla="*/ 204261 h 406024"/>
                <a:gd name="connsiteX4" fmla="*/ 68637 w 124930"/>
                <a:gd name="connsiteY4" fmla="*/ 164908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930" h="406024">
                  <a:moveTo>
                    <a:pt x="68637" y="164908"/>
                  </a:moveTo>
                  <a:cubicBezTo>
                    <a:pt x="91125" y="116810"/>
                    <a:pt x="89875" y="63090"/>
                    <a:pt x="129541" y="23424"/>
                  </a:cubicBezTo>
                  <a:lnTo>
                    <a:pt x="129541" y="390720"/>
                  </a:lnTo>
                  <a:cubicBezTo>
                    <a:pt x="52396" y="332628"/>
                    <a:pt x="-8508" y="256420"/>
                    <a:pt x="41777" y="204261"/>
                  </a:cubicBezTo>
                  <a:cubicBezTo>
                    <a:pt x="53645" y="192081"/>
                    <a:pt x="62078" y="178651"/>
                    <a:pt x="68637" y="1649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18E1656-40AE-41B0-A2F0-44D0DE467F5C}"/>
                </a:ext>
              </a:extLst>
            </p:cNvPr>
            <p:cNvSpPr/>
            <p:nvPr/>
          </p:nvSpPr>
          <p:spPr>
            <a:xfrm>
              <a:off x="15639011" y="3002712"/>
              <a:ext cx="234607" cy="430112"/>
            </a:xfrm>
            <a:custGeom>
              <a:avLst/>
              <a:gdLst>
                <a:gd name="connsiteX0" fmla="*/ 163971 w 187395"/>
                <a:gd name="connsiteY0" fmla="*/ 87451 h 343559"/>
                <a:gd name="connsiteX1" fmla="*/ 163971 w 187395"/>
                <a:gd name="connsiteY1" fmla="*/ 341997 h 343559"/>
                <a:gd name="connsiteX2" fmla="*/ 145232 w 187395"/>
                <a:gd name="connsiteY2" fmla="*/ 339499 h 343559"/>
                <a:gd name="connsiteX3" fmla="*/ 126804 w 187395"/>
                <a:gd name="connsiteY3" fmla="*/ 336688 h 343559"/>
                <a:gd name="connsiteX4" fmla="*/ 108690 w 187395"/>
                <a:gd name="connsiteY4" fmla="*/ 333252 h 343559"/>
                <a:gd name="connsiteX5" fmla="*/ 91199 w 187395"/>
                <a:gd name="connsiteY5" fmla="*/ 329504 h 343559"/>
                <a:gd name="connsiteX6" fmla="*/ 39665 w 187395"/>
                <a:gd name="connsiteY6" fmla="*/ 314513 h 343559"/>
                <a:gd name="connsiteX7" fmla="*/ 23424 w 187395"/>
                <a:gd name="connsiteY7" fmla="*/ 308578 h 343559"/>
                <a:gd name="connsiteX8" fmla="*/ 23424 w 187395"/>
                <a:gd name="connsiteY8" fmla="*/ 23424 h 343559"/>
                <a:gd name="connsiteX9" fmla="*/ 163971 w 187395"/>
                <a:gd name="connsiteY9" fmla="*/ 87451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395" h="343559">
                  <a:moveTo>
                    <a:pt x="163971" y="87451"/>
                  </a:moveTo>
                  <a:lnTo>
                    <a:pt x="163971" y="341997"/>
                  </a:lnTo>
                  <a:cubicBezTo>
                    <a:pt x="157725" y="341373"/>
                    <a:pt x="151478" y="340436"/>
                    <a:pt x="145232" y="339499"/>
                  </a:cubicBezTo>
                  <a:cubicBezTo>
                    <a:pt x="138985" y="338874"/>
                    <a:pt x="132739" y="337937"/>
                    <a:pt x="126804" y="336688"/>
                  </a:cubicBezTo>
                  <a:cubicBezTo>
                    <a:pt x="120558" y="335751"/>
                    <a:pt x="114936" y="334502"/>
                    <a:pt x="108690" y="333252"/>
                  </a:cubicBezTo>
                  <a:cubicBezTo>
                    <a:pt x="102755" y="332003"/>
                    <a:pt x="97133" y="330754"/>
                    <a:pt x="91199" y="329504"/>
                  </a:cubicBezTo>
                  <a:cubicBezTo>
                    <a:pt x="73397" y="325444"/>
                    <a:pt x="56219" y="320447"/>
                    <a:pt x="39665" y="314513"/>
                  </a:cubicBezTo>
                  <a:cubicBezTo>
                    <a:pt x="34356" y="312639"/>
                    <a:pt x="28734" y="310765"/>
                    <a:pt x="23424" y="308578"/>
                  </a:cubicBezTo>
                  <a:lnTo>
                    <a:pt x="23424" y="23424"/>
                  </a:lnTo>
                  <a:cubicBezTo>
                    <a:pt x="62465" y="54345"/>
                    <a:pt x="110876" y="76832"/>
                    <a:pt x="163971" y="8745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52DFF05-59EB-4257-97CB-D8CDF8825793}"/>
                </a:ext>
              </a:extLst>
            </p:cNvPr>
            <p:cNvSpPr/>
            <p:nvPr/>
          </p:nvSpPr>
          <p:spPr>
            <a:xfrm>
              <a:off x="15462273" y="2793522"/>
              <a:ext cx="234607" cy="586517"/>
            </a:xfrm>
            <a:custGeom>
              <a:avLst/>
              <a:gdLst>
                <a:gd name="connsiteX0" fmla="*/ 164284 w 187395"/>
                <a:gd name="connsiteY0" fmla="*/ 190519 h 468489"/>
                <a:gd name="connsiteX1" fmla="*/ 164284 w 187395"/>
                <a:gd name="connsiteY1" fmla="*/ 468490 h 468489"/>
                <a:gd name="connsiteX2" fmla="*/ 108690 w 187395"/>
                <a:gd name="connsiteY2" fmla="*/ 450687 h 468489"/>
                <a:gd name="connsiteX3" fmla="*/ 107128 w 187395"/>
                <a:gd name="connsiteY3" fmla="*/ 450062 h 468489"/>
                <a:gd name="connsiteX4" fmla="*/ 106816 w 187395"/>
                <a:gd name="connsiteY4" fmla="*/ 449750 h 468489"/>
                <a:gd name="connsiteX5" fmla="*/ 23424 w 187395"/>
                <a:gd name="connsiteY5" fmla="*/ 396655 h 468489"/>
                <a:gd name="connsiteX6" fmla="*/ 23424 w 187395"/>
                <a:gd name="connsiteY6" fmla="*/ 29359 h 468489"/>
                <a:gd name="connsiteX7" fmla="*/ 29671 w 187395"/>
                <a:gd name="connsiteY7" fmla="*/ 23424 h 468489"/>
                <a:gd name="connsiteX8" fmla="*/ 139297 w 187395"/>
                <a:gd name="connsiteY8" fmla="*/ 168656 h 468489"/>
                <a:gd name="connsiteX9" fmla="*/ 139922 w 187395"/>
                <a:gd name="connsiteY9" fmla="*/ 169281 h 468489"/>
                <a:gd name="connsiteX10" fmla="*/ 164284 w 187395"/>
                <a:gd name="connsiteY10" fmla="*/ 190519 h 4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395" h="468489">
                  <a:moveTo>
                    <a:pt x="164284" y="190519"/>
                  </a:moveTo>
                  <a:lnTo>
                    <a:pt x="164284" y="468490"/>
                  </a:lnTo>
                  <a:cubicBezTo>
                    <a:pt x="134613" y="460994"/>
                    <a:pt x="114624" y="453186"/>
                    <a:pt x="108690" y="450687"/>
                  </a:cubicBezTo>
                  <a:cubicBezTo>
                    <a:pt x="108065" y="450375"/>
                    <a:pt x="107753" y="450062"/>
                    <a:pt x="107128" y="450062"/>
                  </a:cubicBezTo>
                  <a:cubicBezTo>
                    <a:pt x="106816" y="449750"/>
                    <a:pt x="106816" y="449750"/>
                    <a:pt x="106816" y="449750"/>
                  </a:cubicBezTo>
                  <a:cubicBezTo>
                    <a:pt x="79643" y="435383"/>
                    <a:pt x="50597" y="417268"/>
                    <a:pt x="23424" y="396655"/>
                  </a:cubicBezTo>
                  <a:lnTo>
                    <a:pt x="23424" y="29359"/>
                  </a:lnTo>
                  <a:cubicBezTo>
                    <a:pt x="25298" y="27172"/>
                    <a:pt x="27485" y="25298"/>
                    <a:pt x="29671" y="23424"/>
                  </a:cubicBezTo>
                  <a:cubicBezTo>
                    <a:pt x="52783" y="80580"/>
                    <a:pt x="90575" y="130240"/>
                    <a:pt x="139297" y="168656"/>
                  </a:cubicBezTo>
                  <a:cubicBezTo>
                    <a:pt x="139610" y="168969"/>
                    <a:pt x="139610" y="169281"/>
                    <a:pt x="139922" y="169281"/>
                  </a:cubicBezTo>
                  <a:cubicBezTo>
                    <a:pt x="147418" y="176777"/>
                    <a:pt x="155538" y="183960"/>
                    <a:pt x="164284" y="1905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6FE68DC-9EEE-4C38-AD93-ECBA157B1A26}"/>
                </a:ext>
              </a:extLst>
            </p:cNvPr>
            <p:cNvSpPr/>
            <p:nvPr/>
          </p:nvSpPr>
          <p:spPr>
            <a:xfrm>
              <a:off x="15568629" y="3328034"/>
              <a:ext cx="117303" cy="78202"/>
            </a:xfrm>
            <a:custGeom>
              <a:avLst/>
              <a:gdLst>
                <a:gd name="connsiteX0" fmla="*/ 79331 w 93697"/>
                <a:gd name="connsiteY0" fmla="*/ 41539 h 62465"/>
                <a:gd name="connsiteX1" fmla="*/ 79331 w 93697"/>
                <a:gd name="connsiteY1" fmla="*/ 48411 h 62465"/>
                <a:gd name="connsiteX2" fmla="*/ 52158 w 93697"/>
                <a:gd name="connsiteY2" fmla="*/ 37479 h 62465"/>
                <a:gd name="connsiteX3" fmla="*/ 23424 w 93697"/>
                <a:gd name="connsiteY3" fmla="*/ 23424 h 62465"/>
                <a:gd name="connsiteX4" fmla="*/ 79331 w 93697"/>
                <a:gd name="connsiteY4" fmla="*/ 41539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97" h="62465">
                  <a:moveTo>
                    <a:pt x="79331" y="41539"/>
                  </a:moveTo>
                  <a:lnTo>
                    <a:pt x="79331" y="48411"/>
                  </a:lnTo>
                  <a:cubicBezTo>
                    <a:pt x="69961" y="44975"/>
                    <a:pt x="60904" y="41227"/>
                    <a:pt x="52158" y="37479"/>
                  </a:cubicBezTo>
                  <a:cubicBezTo>
                    <a:pt x="42476" y="33107"/>
                    <a:pt x="32794" y="28422"/>
                    <a:pt x="23424" y="23424"/>
                  </a:cubicBezTo>
                  <a:cubicBezTo>
                    <a:pt x="29671" y="26235"/>
                    <a:pt x="49660" y="34356"/>
                    <a:pt x="79331" y="4153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852E32F-D0B8-4891-93EC-FC4D4977AF5C}"/>
                </a:ext>
              </a:extLst>
            </p:cNvPr>
            <p:cNvSpPr/>
            <p:nvPr/>
          </p:nvSpPr>
          <p:spPr>
            <a:xfrm>
              <a:off x="15639011" y="3350712"/>
              <a:ext cx="234607" cy="78202"/>
            </a:xfrm>
            <a:custGeom>
              <a:avLst/>
              <a:gdLst>
                <a:gd name="connsiteX0" fmla="*/ 163971 w 187395"/>
                <a:gd name="connsiteY0" fmla="*/ 37479 h 62465"/>
                <a:gd name="connsiteX1" fmla="*/ 163971 w 187395"/>
                <a:gd name="connsiteY1" fmla="*/ 63715 h 62465"/>
                <a:gd name="connsiteX2" fmla="*/ 145232 w 187395"/>
                <a:gd name="connsiteY2" fmla="*/ 61216 h 62465"/>
                <a:gd name="connsiteX3" fmla="*/ 126804 w 187395"/>
                <a:gd name="connsiteY3" fmla="*/ 58405 h 62465"/>
                <a:gd name="connsiteX4" fmla="*/ 108690 w 187395"/>
                <a:gd name="connsiteY4" fmla="*/ 54969 h 62465"/>
                <a:gd name="connsiteX5" fmla="*/ 91199 w 187395"/>
                <a:gd name="connsiteY5" fmla="*/ 51222 h 62465"/>
                <a:gd name="connsiteX6" fmla="*/ 53720 w 187395"/>
                <a:gd name="connsiteY6" fmla="*/ 40602 h 62465"/>
                <a:gd name="connsiteX7" fmla="*/ 44975 w 187395"/>
                <a:gd name="connsiteY7" fmla="*/ 37791 h 62465"/>
                <a:gd name="connsiteX8" fmla="*/ 39665 w 187395"/>
                <a:gd name="connsiteY8" fmla="*/ 36230 h 62465"/>
                <a:gd name="connsiteX9" fmla="*/ 23424 w 187395"/>
                <a:gd name="connsiteY9" fmla="*/ 30296 h 62465"/>
                <a:gd name="connsiteX10" fmla="*/ 23424 w 187395"/>
                <a:gd name="connsiteY10" fmla="*/ 23424 h 62465"/>
                <a:gd name="connsiteX11" fmla="*/ 44975 w 187395"/>
                <a:gd name="connsiteY11" fmla="*/ 28422 h 62465"/>
                <a:gd name="connsiteX12" fmla="*/ 57156 w 187395"/>
                <a:gd name="connsiteY12" fmla="*/ 30920 h 62465"/>
                <a:gd name="connsiteX13" fmla="*/ 163971 w 187395"/>
                <a:gd name="connsiteY13" fmla="*/ 37479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395" h="62465">
                  <a:moveTo>
                    <a:pt x="163971" y="37479"/>
                  </a:moveTo>
                  <a:lnTo>
                    <a:pt x="163971" y="63715"/>
                  </a:lnTo>
                  <a:cubicBezTo>
                    <a:pt x="157725" y="63090"/>
                    <a:pt x="151478" y="62153"/>
                    <a:pt x="145232" y="61216"/>
                  </a:cubicBezTo>
                  <a:cubicBezTo>
                    <a:pt x="138985" y="60591"/>
                    <a:pt x="132739" y="59342"/>
                    <a:pt x="126804" y="58405"/>
                  </a:cubicBezTo>
                  <a:cubicBezTo>
                    <a:pt x="120558" y="57468"/>
                    <a:pt x="114936" y="56219"/>
                    <a:pt x="108690" y="54969"/>
                  </a:cubicBezTo>
                  <a:cubicBezTo>
                    <a:pt x="102755" y="53720"/>
                    <a:pt x="97133" y="52471"/>
                    <a:pt x="91199" y="51222"/>
                  </a:cubicBezTo>
                  <a:cubicBezTo>
                    <a:pt x="78394" y="48098"/>
                    <a:pt x="65901" y="44663"/>
                    <a:pt x="53720" y="40602"/>
                  </a:cubicBezTo>
                  <a:cubicBezTo>
                    <a:pt x="50909" y="39665"/>
                    <a:pt x="47786" y="38728"/>
                    <a:pt x="44975" y="37791"/>
                  </a:cubicBezTo>
                  <a:cubicBezTo>
                    <a:pt x="43101" y="37167"/>
                    <a:pt x="41227" y="36542"/>
                    <a:pt x="39665" y="36230"/>
                  </a:cubicBezTo>
                  <a:cubicBezTo>
                    <a:pt x="34356" y="34356"/>
                    <a:pt x="28734" y="32482"/>
                    <a:pt x="23424" y="30296"/>
                  </a:cubicBezTo>
                  <a:lnTo>
                    <a:pt x="23424" y="23424"/>
                  </a:lnTo>
                  <a:cubicBezTo>
                    <a:pt x="29983" y="24986"/>
                    <a:pt x="37479" y="26548"/>
                    <a:pt x="44975" y="28422"/>
                  </a:cubicBezTo>
                  <a:cubicBezTo>
                    <a:pt x="49035" y="29046"/>
                    <a:pt x="53095" y="29983"/>
                    <a:pt x="57156" y="30920"/>
                  </a:cubicBezTo>
                  <a:cubicBezTo>
                    <a:pt x="87451" y="36230"/>
                    <a:pt x="124306" y="39665"/>
                    <a:pt x="163971" y="374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20" name="Group 1319">
            <a:extLst>
              <a:ext uri="{FF2B5EF4-FFF2-40B4-BE49-F238E27FC236}">
                <a16:creationId xmlns:a16="http://schemas.microsoft.com/office/drawing/2014/main" id="{7BA8C282-2FBA-470E-A741-8C922EED5014}"/>
              </a:ext>
            </a:extLst>
          </p:cNvPr>
          <p:cNvGrpSpPr/>
          <p:nvPr/>
        </p:nvGrpSpPr>
        <p:grpSpPr>
          <a:xfrm>
            <a:off x="4697876" y="4436497"/>
            <a:ext cx="1532682" cy="2176870"/>
            <a:chOff x="14528287" y="4436497"/>
            <a:chExt cx="1532682" cy="2176870"/>
          </a:xfrm>
        </p:grpSpPr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8ECB2F0E-5D5D-47F6-9746-6FB436E949A6}"/>
                </a:ext>
              </a:extLst>
            </p:cNvPr>
            <p:cNvSpPr/>
            <p:nvPr/>
          </p:nvSpPr>
          <p:spPr>
            <a:xfrm rot="7175955" flipH="1">
              <a:off x="15392149" y="5275125"/>
              <a:ext cx="591050" cy="746590"/>
            </a:xfrm>
            <a:custGeom>
              <a:avLst/>
              <a:gdLst>
                <a:gd name="connsiteX0" fmla="*/ 440506 w 591050"/>
                <a:gd name="connsiteY0" fmla="*/ 698986 h 746590"/>
                <a:gd name="connsiteX1" fmla="*/ 33614 w 591050"/>
                <a:gd name="connsiteY1" fmla="*/ 108557 h 746590"/>
                <a:gd name="connsiteX2" fmla="*/ 440506 w 591050"/>
                <a:gd name="connsiteY2" fmla="*/ 698986 h 74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050" h="746590">
                  <a:moveTo>
                    <a:pt x="440506" y="698986"/>
                  </a:moveTo>
                  <a:cubicBezTo>
                    <a:pt x="440506" y="698986"/>
                    <a:pt x="156802" y="530692"/>
                    <a:pt x="33614" y="108557"/>
                  </a:cubicBezTo>
                  <a:cubicBezTo>
                    <a:pt x="-89262" y="-313266"/>
                    <a:pt x="939477" y="982690"/>
                    <a:pt x="440506" y="69898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D2FF63F4-25C3-43ED-B2C9-F9EDFCC99F4E}"/>
                </a:ext>
              </a:extLst>
            </p:cNvPr>
            <p:cNvSpPr/>
            <p:nvPr/>
          </p:nvSpPr>
          <p:spPr>
            <a:xfrm flipH="1">
              <a:off x="15147386" y="6364504"/>
              <a:ext cx="342187" cy="248863"/>
            </a:xfrm>
            <a:custGeom>
              <a:avLst/>
              <a:gdLst>
                <a:gd name="connsiteX0" fmla="*/ 72221 w 342187"/>
                <a:gd name="connsiteY0" fmla="*/ 199465 h 248863"/>
                <a:gd name="connsiteX1" fmla="*/ 264779 w 342187"/>
                <a:gd name="connsiteY1" fmla="*/ 175200 h 248863"/>
                <a:gd name="connsiteX2" fmla="*/ 295265 w 342187"/>
                <a:gd name="connsiteY2" fmla="*/ 119206 h 248863"/>
                <a:gd name="connsiteX3" fmla="*/ 141903 w 342187"/>
                <a:gd name="connsiteY3" fmla="*/ 100541 h 248863"/>
                <a:gd name="connsiteX4" fmla="*/ 139726 w 342187"/>
                <a:gd name="connsiteY4" fmla="*/ 101475 h 248863"/>
                <a:gd name="connsiteX5" fmla="*/ 137548 w 342187"/>
                <a:gd name="connsiteY5" fmla="*/ 102408 h 248863"/>
                <a:gd name="connsiteX6" fmla="*/ 137548 w 342187"/>
                <a:gd name="connsiteY6" fmla="*/ 102408 h 248863"/>
                <a:gd name="connsiteX7" fmla="*/ 135682 w 342187"/>
                <a:gd name="connsiteY7" fmla="*/ 103341 h 248863"/>
                <a:gd name="connsiteX8" fmla="*/ 135059 w 342187"/>
                <a:gd name="connsiteY8" fmla="*/ 103652 h 248863"/>
                <a:gd name="connsiteX9" fmla="*/ 132571 w 342187"/>
                <a:gd name="connsiteY9" fmla="*/ 104896 h 248863"/>
                <a:gd name="connsiteX10" fmla="*/ 129460 w 342187"/>
                <a:gd name="connsiteY10" fmla="*/ 106141 h 248863"/>
                <a:gd name="connsiteX11" fmla="*/ 126971 w 342187"/>
                <a:gd name="connsiteY11" fmla="*/ 107385 h 248863"/>
                <a:gd name="connsiteX12" fmla="*/ 126349 w 342187"/>
                <a:gd name="connsiteY12" fmla="*/ 107696 h 248863"/>
                <a:gd name="connsiteX13" fmla="*/ 126349 w 342187"/>
                <a:gd name="connsiteY13" fmla="*/ 107696 h 248863"/>
                <a:gd name="connsiteX14" fmla="*/ 125105 w 342187"/>
                <a:gd name="connsiteY14" fmla="*/ 108318 h 248863"/>
                <a:gd name="connsiteX15" fmla="*/ 123549 w 342187"/>
                <a:gd name="connsiteY15" fmla="*/ 108941 h 248863"/>
                <a:gd name="connsiteX16" fmla="*/ 122927 w 342187"/>
                <a:gd name="connsiteY16" fmla="*/ 109252 h 248863"/>
                <a:gd name="connsiteX17" fmla="*/ 84042 w 342187"/>
                <a:gd name="connsiteY17" fmla="*/ 127916 h 248863"/>
                <a:gd name="connsiteX18" fmla="*/ 72221 w 342187"/>
                <a:gd name="connsiteY18" fmla="*/ 199465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187" h="248863">
                  <a:moveTo>
                    <a:pt x="72221" y="199465"/>
                  </a:moveTo>
                  <a:cubicBezTo>
                    <a:pt x="169589" y="209419"/>
                    <a:pt x="190431" y="297455"/>
                    <a:pt x="264779" y="175200"/>
                  </a:cubicBezTo>
                  <a:cubicBezTo>
                    <a:pt x="274112" y="159958"/>
                    <a:pt x="284066" y="141604"/>
                    <a:pt x="295265" y="119206"/>
                  </a:cubicBezTo>
                  <a:cubicBezTo>
                    <a:pt x="383301" y="-57176"/>
                    <a:pt x="241760" y="55124"/>
                    <a:pt x="141903" y="100541"/>
                  </a:cubicBezTo>
                  <a:cubicBezTo>
                    <a:pt x="140970" y="100853"/>
                    <a:pt x="140348" y="101164"/>
                    <a:pt x="139726" y="101475"/>
                  </a:cubicBezTo>
                  <a:cubicBezTo>
                    <a:pt x="139103" y="101786"/>
                    <a:pt x="138170" y="102097"/>
                    <a:pt x="137548" y="102408"/>
                  </a:cubicBezTo>
                  <a:lnTo>
                    <a:pt x="137548" y="102408"/>
                  </a:lnTo>
                  <a:cubicBezTo>
                    <a:pt x="136926" y="102719"/>
                    <a:pt x="136304" y="103030"/>
                    <a:pt x="135682" y="103341"/>
                  </a:cubicBezTo>
                  <a:cubicBezTo>
                    <a:pt x="135370" y="103341"/>
                    <a:pt x="135370" y="103341"/>
                    <a:pt x="135059" y="103652"/>
                  </a:cubicBezTo>
                  <a:cubicBezTo>
                    <a:pt x="134126" y="103963"/>
                    <a:pt x="133193" y="104585"/>
                    <a:pt x="132571" y="104896"/>
                  </a:cubicBezTo>
                  <a:cubicBezTo>
                    <a:pt x="130393" y="105830"/>
                    <a:pt x="129460" y="106141"/>
                    <a:pt x="129460" y="106141"/>
                  </a:cubicBezTo>
                  <a:cubicBezTo>
                    <a:pt x="129460" y="106141"/>
                    <a:pt x="128527" y="106452"/>
                    <a:pt x="126971" y="107385"/>
                  </a:cubicBezTo>
                  <a:cubicBezTo>
                    <a:pt x="126660" y="107385"/>
                    <a:pt x="126660" y="107385"/>
                    <a:pt x="126349" y="107696"/>
                  </a:cubicBezTo>
                  <a:lnTo>
                    <a:pt x="126349" y="107696"/>
                  </a:lnTo>
                  <a:cubicBezTo>
                    <a:pt x="126038" y="108007"/>
                    <a:pt x="125416" y="108007"/>
                    <a:pt x="125105" y="108318"/>
                  </a:cubicBezTo>
                  <a:cubicBezTo>
                    <a:pt x="124483" y="108629"/>
                    <a:pt x="123861" y="108629"/>
                    <a:pt x="123549" y="108941"/>
                  </a:cubicBezTo>
                  <a:cubicBezTo>
                    <a:pt x="123238" y="108941"/>
                    <a:pt x="122927" y="109252"/>
                    <a:pt x="122927" y="109252"/>
                  </a:cubicBezTo>
                  <a:cubicBezTo>
                    <a:pt x="114528" y="112985"/>
                    <a:pt x="99596" y="119517"/>
                    <a:pt x="84042" y="127916"/>
                  </a:cubicBezTo>
                  <a:cubicBezTo>
                    <a:pt x="36136" y="151869"/>
                    <a:pt x="-18614" y="190132"/>
                    <a:pt x="72221" y="199465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B0D0ED57-E1DB-4950-9DA5-22D4405FC60C}"/>
                </a:ext>
              </a:extLst>
            </p:cNvPr>
            <p:cNvSpPr/>
            <p:nvPr/>
          </p:nvSpPr>
          <p:spPr>
            <a:xfrm flipH="1">
              <a:off x="15149204" y="6359852"/>
              <a:ext cx="342187" cy="248863"/>
            </a:xfrm>
            <a:custGeom>
              <a:avLst/>
              <a:gdLst>
                <a:gd name="connsiteX0" fmla="*/ 25200 w 342187"/>
                <a:gd name="connsiteY0" fmla="*/ 189184 h 248863"/>
                <a:gd name="connsiteX1" fmla="*/ 37643 w 342187"/>
                <a:gd name="connsiteY1" fmla="*/ 199139 h 248863"/>
                <a:gd name="connsiteX2" fmla="*/ 68129 w 342187"/>
                <a:gd name="connsiteY2" fmla="*/ 206916 h 248863"/>
                <a:gd name="connsiteX3" fmla="*/ 83994 w 342187"/>
                <a:gd name="connsiteY3" fmla="*/ 209404 h 248863"/>
                <a:gd name="connsiteX4" fmla="*/ 99548 w 342187"/>
                <a:gd name="connsiteY4" fmla="*/ 213137 h 248863"/>
                <a:gd name="connsiteX5" fmla="*/ 130345 w 342187"/>
                <a:gd name="connsiteY5" fmla="*/ 225580 h 248863"/>
                <a:gd name="connsiteX6" fmla="*/ 161764 w 342187"/>
                <a:gd name="connsiteY6" fmla="*/ 241757 h 248863"/>
                <a:gd name="connsiteX7" fmla="*/ 200027 w 342187"/>
                <a:gd name="connsiteY7" fmla="*/ 251089 h 248863"/>
                <a:gd name="connsiteX8" fmla="*/ 220247 w 342187"/>
                <a:gd name="connsiteY8" fmla="*/ 244867 h 248863"/>
                <a:gd name="connsiteX9" fmla="*/ 236423 w 342187"/>
                <a:gd name="connsiteY9" fmla="*/ 232735 h 248863"/>
                <a:gd name="connsiteX10" fmla="*/ 260998 w 342187"/>
                <a:gd name="connsiteY10" fmla="*/ 203183 h 248863"/>
                <a:gd name="connsiteX11" fmla="*/ 275308 w 342187"/>
                <a:gd name="connsiteY11" fmla="*/ 180474 h 248863"/>
                <a:gd name="connsiteX12" fmla="*/ 298017 w 342187"/>
                <a:gd name="connsiteY12" fmla="*/ 138478 h 248863"/>
                <a:gd name="connsiteX13" fmla="*/ 325703 w 342187"/>
                <a:gd name="connsiteY13" fmla="*/ 71596 h 248863"/>
                <a:gd name="connsiteX14" fmla="*/ 329436 w 342187"/>
                <a:gd name="connsiteY14" fmla="*/ 53865 h 248863"/>
                <a:gd name="connsiteX15" fmla="*/ 328191 w 342187"/>
                <a:gd name="connsiteY15" fmla="*/ 34889 h 248863"/>
                <a:gd name="connsiteX16" fmla="*/ 321659 w 342187"/>
                <a:gd name="connsiteY16" fmla="*/ 26179 h 248863"/>
                <a:gd name="connsiteX17" fmla="*/ 311704 w 342187"/>
                <a:gd name="connsiteY17" fmla="*/ 23379 h 248863"/>
                <a:gd name="connsiteX18" fmla="*/ 294595 w 342187"/>
                <a:gd name="connsiteY18" fmla="*/ 25868 h 248863"/>
                <a:gd name="connsiteX19" fmla="*/ 240156 w 342187"/>
                <a:gd name="connsiteY19" fmla="*/ 51687 h 248863"/>
                <a:gd name="connsiteX20" fmla="*/ 162075 w 342187"/>
                <a:gd name="connsiteY20" fmla="*/ 95238 h 248863"/>
                <a:gd name="connsiteX21" fmla="*/ 139677 w 342187"/>
                <a:gd name="connsiteY21" fmla="*/ 106126 h 248863"/>
                <a:gd name="connsiteX22" fmla="*/ 139677 w 342187"/>
                <a:gd name="connsiteY22" fmla="*/ 106126 h 248863"/>
                <a:gd name="connsiteX23" fmla="*/ 137811 w 342187"/>
                <a:gd name="connsiteY23" fmla="*/ 107059 h 248863"/>
                <a:gd name="connsiteX24" fmla="*/ 141855 w 342187"/>
                <a:gd name="connsiteY24" fmla="*/ 105193 h 248863"/>
                <a:gd name="connsiteX25" fmla="*/ 144032 w 342187"/>
                <a:gd name="connsiteY25" fmla="*/ 104260 h 248863"/>
                <a:gd name="connsiteX26" fmla="*/ 162386 w 342187"/>
                <a:gd name="connsiteY26" fmla="*/ 95549 h 248863"/>
                <a:gd name="connsiteX27" fmla="*/ 196916 w 342187"/>
                <a:gd name="connsiteY27" fmla="*/ 77818 h 248863"/>
                <a:gd name="connsiteX28" fmla="*/ 241711 w 342187"/>
                <a:gd name="connsiteY28" fmla="*/ 54798 h 248863"/>
                <a:gd name="connsiteX29" fmla="*/ 296150 w 342187"/>
                <a:gd name="connsiteY29" fmla="*/ 32400 h 248863"/>
                <a:gd name="connsiteX30" fmla="*/ 319481 w 342187"/>
                <a:gd name="connsiteY30" fmla="*/ 37377 h 248863"/>
                <a:gd name="connsiteX31" fmla="*/ 319170 w 342187"/>
                <a:gd name="connsiteY31" fmla="*/ 51687 h 248863"/>
                <a:gd name="connsiteX32" fmla="*/ 314815 w 342187"/>
                <a:gd name="connsiteY32" fmla="*/ 67552 h 248863"/>
                <a:gd name="connsiteX33" fmla="*/ 301127 w 342187"/>
                <a:gd name="connsiteY33" fmla="*/ 99282 h 248863"/>
                <a:gd name="connsiteX34" fmla="*/ 284951 w 342187"/>
                <a:gd name="connsiteY34" fmla="*/ 131012 h 248863"/>
                <a:gd name="connsiteX35" fmla="*/ 258198 w 342187"/>
                <a:gd name="connsiteY35" fmla="*/ 177674 h 248863"/>
                <a:gd name="connsiteX36" fmla="*/ 247933 w 342187"/>
                <a:gd name="connsiteY36" fmla="*/ 193228 h 248863"/>
                <a:gd name="connsiteX37" fmla="*/ 225535 w 342187"/>
                <a:gd name="connsiteY37" fmla="*/ 220603 h 248863"/>
                <a:gd name="connsiteX38" fmla="*/ 198160 w 342187"/>
                <a:gd name="connsiteY38" fmla="*/ 235535 h 248863"/>
                <a:gd name="connsiteX39" fmla="*/ 166741 w 342187"/>
                <a:gd name="connsiteY39" fmla="*/ 228691 h 248863"/>
                <a:gd name="connsiteX40" fmla="*/ 134700 w 342187"/>
                <a:gd name="connsiteY40" fmla="*/ 214382 h 248863"/>
                <a:gd name="connsiteX41" fmla="*/ 101726 w 342187"/>
                <a:gd name="connsiteY41" fmla="*/ 203494 h 248863"/>
                <a:gd name="connsiteX42" fmla="*/ 84927 w 342187"/>
                <a:gd name="connsiteY42" fmla="*/ 200383 h 248863"/>
                <a:gd name="connsiteX43" fmla="*/ 69062 w 342187"/>
                <a:gd name="connsiteY43" fmla="*/ 198828 h 248863"/>
                <a:gd name="connsiteX44" fmla="*/ 39510 w 342187"/>
                <a:gd name="connsiteY44" fmla="*/ 193228 h 248863"/>
                <a:gd name="connsiteX45" fmla="*/ 28622 w 342187"/>
                <a:gd name="connsiteY45" fmla="*/ 186073 h 248863"/>
                <a:gd name="connsiteX46" fmla="*/ 28933 w 342187"/>
                <a:gd name="connsiteY46" fmla="*/ 174564 h 248863"/>
                <a:gd name="connsiteX47" fmla="*/ 46354 w 342187"/>
                <a:gd name="connsiteY47" fmla="*/ 155899 h 248863"/>
                <a:gd name="connsiteX48" fmla="*/ 65952 w 342187"/>
                <a:gd name="connsiteY48" fmla="*/ 142522 h 248863"/>
                <a:gd name="connsiteX49" fmla="*/ 85238 w 342187"/>
                <a:gd name="connsiteY49" fmla="*/ 131324 h 248863"/>
                <a:gd name="connsiteX50" fmla="*/ 100170 w 342187"/>
                <a:gd name="connsiteY50" fmla="*/ 123857 h 248863"/>
                <a:gd name="connsiteX51" fmla="*/ 126301 w 342187"/>
                <a:gd name="connsiteY51" fmla="*/ 111725 h 248863"/>
                <a:gd name="connsiteX52" fmla="*/ 127545 w 342187"/>
                <a:gd name="connsiteY52" fmla="*/ 111103 h 248863"/>
                <a:gd name="connsiteX53" fmla="*/ 128167 w 342187"/>
                <a:gd name="connsiteY53" fmla="*/ 110792 h 248863"/>
                <a:gd name="connsiteX54" fmla="*/ 127545 w 342187"/>
                <a:gd name="connsiteY54" fmla="*/ 111103 h 248863"/>
                <a:gd name="connsiteX55" fmla="*/ 124434 w 342187"/>
                <a:gd name="connsiteY55" fmla="*/ 112348 h 248863"/>
                <a:gd name="connsiteX56" fmla="*/ 123812 w 342187"/>
                <a:gd name="connsiteY56" fmla="*/ 112659 h 248863"/>
                <a:gd name="connsiteX57" fmla="*/ 99859 w 342187"/>
                <a:gd name="connsiteY57" fmla="*/ 123547 h 248863"/>
                <a:gd name="connsiteX58" fmla="*/ 84305 w 342187"/>
                <a:gd name="connsiteY58" fmla="*/ 131012 h 248863"/>
                <a:gd name="connsiteX59" fmla="*/ 65018 w 342187"/>
                <a:gd name="connsiteY59" fmla="*/ 141278 h 248863"/>
                <a:gd name="connsiteX60" fmla="*/ 44798 w 342187"/>
                <a:gd name="connsiteY60" fmla="*/ 154032 h 248863"/>
                <a:gd name="connsiteX61" fmla="*/ 25511 w 342187"/>
                <a:gd name="connsiteY61" fmla="*/ 173008 h 248863"/>
                <a:gd name="connsiteX62" fmla="*/ 25200 w 342187"/>
                <a:gd name="connsiteY62" fmla="*/ 189184 h 248863"/>
                <a:gd name="connsiteX63" fmla="*/ 135633 w 342187"/>
                <a:gd name="connsiteY63" fmla="*/ 108615 h 248863"/>
                <a:gd name="connsiteX64" fmla="*/ 137189 w 342187"/>
                <a:gd name="connsiteY64" fmla="*/ 107993 h 248863"/>
                <a:gd name="connsiteX65" fmla="*/ 136567 w 342187"/>
                <a:gd name="connsiteY65" fmla="*/ 108303 h 248863"/>
                <a:gd name="connsiteX66" fmla="*/ 135633 w 342187"/>
                <a:gd name="connsiteY66" fmla="*/ 108615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42187" h="248863">
                  <a:moveTo>
                    <a:pt x="25200" y="189184"/>
                  </a:moveTo>
                  <a:cubicBezTo>
                    <a:pt x="28000" y="194161"/>
                    <a:pt x="32977" y="196650"/>
                    <a:pt x="37643" y="199139"/>
                  </a:cubicBezTo>
                  <a:cubicBezTo>
                    <a:pt x="47287" y="203183"/>
                    <a:pt x="57552" y="205360"/>
                    <a:pt x="68129" y="206916"/>
                  </a:cubicBezTo>
                  <a:cubicBezTo>
                    <a:pt x="73417" y="207849"/>
                    <a:pt x="78706" y="208782"/>
                    <a:pt x="83994" y="209404"/>
                  </a:cubicBezTo>
                  <a:cubicBezTo>
                    <a:pt x="89283" y="210649"/>
                    <a:pt x="94260" y="211582"/>
                    <a:pt x="99548" y="213137"/>
                  </a:cubicBezTo>
                  <a:cubicBezTo>
                    <a:pt x="109814" y="216248"/>
                    <a:pt x="120079" y="220603"/>
                    <a:pt x="130345" y="225580"/>
                  </a:cubicBezTo>
                  <a:cubicBezTo>
                    <a:pt x="140611" y="230558"/>
                    <a:pt x="150565" y="236468"/>
                    <a:pt x="161764" y="241757"/>
                  </a:cubicBezTo>
                  <a:cubicBezTo>
                    <a:pt x="172652" y="247045"/>
                    <a:pt x="185406" y="252022"/>
                    <a:pt x="200027" y="251089"/>
                  </a:cubicBezTo>
                  <a:cubicBezTo>
                    <a:pt x="207181" y="250467"/>
                    <a:pt x="214025" y="248289"/>
                    <a:pt x="220247" y="244867"/>
                  </a:cubicBezTo>
                  <a:cubicBezTo>
                    <a:pt x="226157" y="241445"/>
                    <a:pt x="231757" y="237401"/>
                    <a:pt x="236423" y="232735"/>
                  </a:cubicBezTo>
                  <a:cubicBezTo>
                    <a:pt x="246066" y="223714"/>
                    <a:pt x="253843" y="213759"/>
                    <a:pt x="260998" y="203183"/>
                  </a:cubicBezTo>
                  <a:cubicBezTo>
                    <a:pt x="265975" y="195717"/>
                    <a:pt x="270642" y="188251"/>
                    <a:pt x="275308" y="180474"/>
                  </a:cubicBezTo>
                  <a:cubicBezTo>
                    <a:pt x="283396" y="166475"/>
                    <a:pt x="290862" y="152477"/>
                    <a:pt x="298017" y="138478"/>
                  </a:cubicBezTo>
                  <a:cubicBezTo>
                    <a:pt x="308904" y="116703"/>
                    <a:pt x="318859" y="94616"/>
                    <a:pt x="325703" y="71596"/>
                  </a:cubicBezTo>
                  <a:cubicBezTo>
                    <a:pt x="327258" y="65686"/>
                    <a:pt x="328813" y="60086"/>
                    <a:pt x="329436" y="53865"/>
                  </a:cubicBezTo>
                  <a:cubicBezTo>
                    <a:pt x="330058" y="47954"/>
                    <a:pt x="330680" y="41733"/>
                    <a:pt x="328191" y="34889"/>
                  </a:cubicBezTo>
                  <a:cubicBezTo>
                    <a:pt x="326947" y="31778"/>
                    <a:pt x="324769" y="28356"/>
                    <a:pt x="321659" y="26179"/>
                  </a:cubicBezTo>
                  <a:cubicBezTo>
                    <a:pt x="318548" y="24001"/>
                    <a:pt x="315126" y="23379"/>
                    <a:pt x="311704" y="23379"/>
                  </a:cubicBezTo>
                  <a:cubicBezTo>
                    <a:pt x="305483" y="23068"/>
                    <a:pt x="299883" y="24312"/>
                    <a:pt x="294595" y="25868"/>
                  </a:cubicBezTo>
                  <a:cubicBezTo>
                    <a:pt x="273752" y="32711"/>
                    <a:pt x="256332" y="42977"/>
                    <a:pt x="240156" y="51687"/>
                  </a:cubicBezTo>
                  <a:cubicBezTo>
                    <a:pt x="208115" y="70041"/>
                    <a:pt x="181673" y="85595"/>
                    <a:pt x="162075" y="95238"/>
                  </a:cubicBezTo>
                  <a:cubicBezTo>
                    <a:pt x="152432" y="100216"/>
                    <a:pt x="144655" y="103637"/>
                    <a:pt x="139677" y="106126"/>
                  </a:cubicBezTo>
                  <a:lnTo>
                    <a:pt x="139677" y="106126"/>
                  </a:lnTo>
                  <a:cubicBezTo>
                    <a:pt x="139055" y="106437"/>
                    <a:pt x="138433" y="106748"/>
                    <a:pt x="137811" y="107059"/>
                  </a:cubicBezTo>
                  <a:cubicBezTo>
                    <a:pt x="139055" y="106437"/>
                    <a:pt x="140299" y="105815"/>
                    <a:pt x="141855" y="105193"/>
                  </a:cubicBezTo>
                  <a:cubicBezTo>
                    <a:pt x="142477" y="104882"/>
                    <a:pt x="143410" y="104571"/>
                    <a:pt x="144032" y="104260"/>
                  </a:cubicBezTo>
                  <a:cubicBezTo>
                    <a:pt x="149010" y="102082"/>
                    <a:pt x="154920" y="99282"/>
                    <a:pt x="162386" y="95549"/>
                  </a:cubicBezTo>
                  <a:cubicBezTo>
                    <a:pt x="172030" y="90883"/>
                    <a:pt x="183539" y="84661"/>
                    <a:pt x="196916" y="77818"/>
                  </a:cubicBezTo>
                  <a:cubicBezTo>
                    <a:pt x="210292" y="70974"/>
                    <a:pt x="225224" y="62886"/>
                    <a:pt x="241711" y="54798"/>
                  </a:cubicBezTo>
                  <a:cubicBezTo>
                    <a:pt x="258198" y="47021"/>
                    <a:pt x="276552" y="37689"/>
                    <a:pt x="296150" y="32400"/>
                  </a:cubicBezTo>
                  <a:cubicBezTo>
                    <a:pt x="305794" y="29912"/>
                    <a:pt x="317615" y="29600"/>
                    <a:pt x="319481" y="37377"/>
                  </a:cubicBezTo>
                  <a:cubicBezTo>
                    <a:pt x="320725" y="41421"/>
                    <a:pt x="320103" y="46710"/>
                    <a:pt x="319170" y="51687"/>
                  </a:cubicBezTo>
                  <a:cubicBezTo>
                    <a:pt x="318237" y="56975"/>
                    <a:pt x="316681" y="62264"/>
                    <a:pt x="314815" y="67552"/>
                  </a:cubicBezTo>
                  <a:cubicBezTo>
                    <a:pt x="311082" y="78129"/>
                    <a:pt x="306416" y="88706"/>
                    <a:pt x="301127" y="99282"/>
                  </a:cubicBezTo>
                  <a:cubicBezTo>
                    <a:pt x="296150" y="109859"/>
                    <a:pt x="290551" y="120436"/>
                    <a:pt x="284951" y="131012"/>
                  </a:cubicBezTo>
                  <a:cubicBezTo>
                    <a:pt x="276552" y="146566"/>
                    <a:pt x="267842" y="162742"/>
                    <a:pt x="258198" y="177674"/>
                  </a:cubicBezTo>
                  <a:cubicBezTo>
                    <a:pt x="255088" y="182963"/>
                    <a:pt x="251666" y="188251"/>
                    <a:pt x="247933" y="193228"/>
                  </a:cubicBezTo>
                  <a:cubicBezTo>
                    <a:pt x="241089" y="203183"/>
                    <a:pt x="233934" y="212515"/>
                    <a:pt x="225535" y="220603"/>
                  </a:cubicBezTo>
                  <a:cubicBezTo>
                    <a:pt x="217447" y="228380"/>
                    <a:pt x="208115" y="234291"/>
                    <a:pt x="198160" y="235535"/>
                  </a:cubicBezTo>
                  <a:cubicBezTo>
                    <a:pt x="188206" y="236779"/>
                    <a:pt x="177629" y="233357"/>
                    <a:pt x="166741" y="228691"/>
                  </a:cubicBezTo>
                  <a:cubicBezTo>
                    <a:pt x="156165" y="224336"/>
                    <a:pt x="145588" y="219048"/>
                    <a:pt x="134700" y="214382"/>
                  </a:cubicBezTo>
                  <a:cubicBezTo>
                    <a:pt x="123812" y="209715"/>
                    <a:pt x="112613" y="205982"/>
                    <a:pt x="101726" y="203494"/>
                  </a:cubicBezTo>
                  <a:cubicBezTo>
                    <a:pt x="96126" y="202250"/>
                    <a:pt x="90527" y="201316"/>
                    <a:pt x="84927" y="200383"/>
                  </a:cubicBezTo>
                  <a:cubicBezTo>
                    <a:pt x="79639" y="199761"/>
                    <a:pt x="74040" y="199139"/>
                    <a:pt x="69062" y="198828"/>
                  </a:cubicBezTo>
                  <a:cubicBezTo>
                    <a:pt x="58797" y="197894"/>
                    <a:pt x="48531" y="196339"/>
                    <a:pt x="39510" y="193228"/>
                  </a:cubicBezTo>
                  <a:cubicBezTo>
                    <a:pt x="35155" y="191362"/>
                    <a:pt x="30800" y="189495"/>
                    <a:pt x="28622" y="186073"/>
                  </a:cubicBezTo>
                  <a:cubicBezTo>
                    <a:pt x="26444" y="182963"/>
                    <a:pt x="26756" y="178607"/>
                    <a:pt x="28933" y="174564"/>
                  </a:cubicBezTo>
                  <a:cubicBezTo>
                    <a:pt x="32977" y="166787"/>
                    <a:pt x="39821" y="160876"/>
                    <a:pt x="46354" y="155899"/>
                  </a:cubicBezTo>
                  <a:cubicBezTo>
                    <a:pt x="52886" y="150610"/>
                    <a:pt x="59730" y="146255"/>
                    <a:pt x="65952" y="142522"/>
                  </a:cubicBezTo>
                  <a:cubicBezTo>
                    <a:pt x="72795" y="138167"/>
                    <a:pt x="79017" y="134745"/>
                    <a:pt x="85238" y="131324"/>
                  </a:cubicBezTo>
                  <a:cubicBezTo>
                    <a:pt x="90527" y="128524"/>
                    <a:pt x="95504" y="126035"/>
                    <a:pt x="100170" y="123857"/>
                  </a:cubicBezTo>
                  <a:cubicBezTo>
                    <a:pt x="112302" y="117947"/>
                    <a:pt x="121324" y="113903"/>
                    <a:pt x="126301" y="111725"/>
                  </a:cubicBezTo>
                  <a:cubicBezTo>
                    <a:pt x="126923" y="111414"/>
                    <a:pt x="127234" y="111414"/>
                    <a:pt x="127545" y="111103"/>
                  </a:cubicBezTo>
                  <a:cubicBezTo>
                    <a:pt x="127856" y="110792"/>
                    <a:pt x="128167" y="110792"/>
                    <a:pt x="128167" y="110792"/>
                  </a:cubicBezTo>
                  <a:cubicBezTo>
                    <a:pt x="127856" y="110792"/>
                    <a:pt x="127856" y="110792"/>
                    <a:pt x="127545" y="111103"/>
                  </a:cubicBezTo>
                  <a:cubicBezTo>
                    <a:pt x="126612" y="111414"/>
                    <a:pt x="125679" y="112037"/>
                    <a:pt x="124434" y="112348"/>
                  </a:cubicBezTo>
                  <a:cubicBezTo>
                    <a:pt x="124123" y="112348"/>
                    <a:pt x="123812" y="112659"/>
                    <a:pt x="123812" y="112659"/>
                  </a:cubicBezTo>
                  <a:cubicBezTo>
                    <a:pt x="118524" y="114836"/>
                    <a:pt x="110436" y="118569"/>
                    <a:pt x="99859" y="123547"/>
                  </a:cubicBezTo>
                  <a:cubicBezTo>
                    <a:pt x="95193" y="125724"/>
                    <a:pt x="89905" y="128524"/>
                    <a:pt x="84305" y="131012"/>
                  </a:cubicBezTo>
                  <a:cubicBezTo>
                    <a:pt x="78395" y="134123"/>
                    <a:pt x="71862" y="137545"/>
                    <a:pt x="65018" y="141278"/>
                  </a:cubicBezTo>
                  <a:cubicBezTo>
                    <a:pt x="58486" y="145011"/>
                    <a:pt x="51642" y="149055"/>
                    <a:pt x="44798" y="154032"/>
                  </a:cubicBezTo>
                  <a:cubicBezTo>
                    <a:pt x="37954" y="159010"/>
                    <a:pt x="30800" y="164609"/>
                    <a:pt x="25511" y="173008"/>
                  </a:cubicBezTo>
                  <a:cubicBezTo>
                    <a:pt x="23334" y="177985"/>
                    <a:pt x="22089" y="183896"/>
                    <a:pt x="25200" y="189184"/>
                  </a:cubicBezTo>
                  <a:close/>
                  <a:moveTo>
                    <a:pt x="135633" y="108615"/>
                  </a:moveTo>
                  <a:cubicBezTo>
                    <a:pt x="136255" y="108303"/>
                    <a:pt x="136567" y="108303"/>
                    <a:pt x="137189" y="107993"/>
                  </a:cubicBezTo>
                  <a:cubicBezTo>
                    <a:pt x="136878" y="107993"/>
                    <a:pt x="136878" y="107993"/>
                    <a:pt x="136567" y="108303"/>
                  </a:cubicBezTo>
                  <a:cubicBezTo>
                    <a:pt x="136255" y="108303"/>
                    <a:pt x="135944" y="108303"/>
                    <a:pt x="135633" y="108615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058F7427-DA50-4C0D-9B56-1F7BF1160AE9}"/>
                </a:ext>
              </a:extLst>
            </p:cNvPr>
            <p:cNvSpPr/>
            <p:nvPr/>
          </p:nvSpPr>
          <p:spPr>
            <a:xfrm flipH="1">
              <a:off x="15208139" y="6418296"/>
              <a:ext cx="217755" cy="155540"/>
            </a:xfrm>
            <a:custGeom>
              <a:avLst/>
              <a:gdLst>
                <a:gd name="connsiteX0" fmla="*/ 84135 w 217755"/>
                <a:gd name="connsiteY0" fmla="*/ 71013 h 155539"/>
                <a:gd name="connsiteX1" fmla="*/ 51472 w 217755"/>
                <a:gd name="connsiteY1" fmla="*/ 124830 h 155539"/>
                <a:gd name="connsiteX2" fmla="*/ 179636 w 217755"/>
                <a:gd name="connsiteY2" fmla="*/ 78479 h 155539"/>
                <a:gd name="connsiteX3" fmla="*/ 84135 w 217755"/>
                <a:gd name="connsiteY3" fmla="*/ 71013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55" h="155539">
                  <a:moveTo>
                    <a:pt x="84135" y="71013"/>
                  </a:moveTo>
                  <a:cubicBezTo>
                    <a:pt x="84135" y="71013"/>
                    <a:pt x="-27231" y="116742"/>
                    <a:pt x="51472" y="124830"/>
                  </a:cubicBezTo>
                  <a:cubicBezTo>
                    <a:pt x="114310" y="131363"/>
                    <a:pt x="121776" y="194512"/>
                    <a:pt x="179636" y="78479"/>
                  </a:cubicBezTo>
                  <a:cubicBezTo>
                    <a:pt x="232209" y="-27288"/>
                    <a:pt x="141685" y="47371"/>
                    <a:pt x="84135" y="7101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FA778AAD-90F6-43B0-857C-F01B0BCD3EC0}"/>
                </a:ext>
              </a:extLst>
            </p:cNvPr>
            <p:cNvSpPr/>
            <p:nvPr/>
          </p:nvSpPr>
          <p:spPr>
            <a:xfrm flipH="1">
              <a:off x="14711785" y="6364150"/>
              <a:ext cx="342187" cy="248863"/>
            </a:xfrm>
            <a:custGeom>
              <a:avLst/>
              <a:gdLst>
                <a:gd name="connsiteX0" fmla="*/ 50978 w 342187"/>
                <a:gd name="connsiteY0" fmla="*/ 119248 h 248863"/>
                <a:gd name="connsiteX1" fmla="*/ 77731 w 342187"/>
                <a:gd name="connsiteY1" fmla="*/ 169021 h 248863"/>
                <a:gd name="connsiteX2" fmla="*/ 274022 w 342187"/>
                <a:gd name="connsiteY2" fmla="*/ 199507 h 248863"/>
                <a:gd name="connsiteX3" fmla="*/ 239803 w 342187"/>
                <a:gd name="connsiteY3" fmla="*/ 115827 h 248863"/>
                <a:gd name="connsiteX4" fmla="*/ 224249 w 342187"/>
                <a:gd name="connsiteY4" fmla="*/ 108672 h 248863"/>
                <a:gd name="connsiteX5" fmla="*/ 223627 w 342187"/>
                <a:gd name="connsiteY5" fmla="*/ 108361 h 248863"/>
                <a:gd name="connsiteX6" fmla="*/ 222072 w 342187"/>
                <a:gd name="connsiteY6" fmla="*/ 107738 h 248863"/>
                <a:gd name="connsiteX7" fmla="*/ 220828 w 342187"/>
                <a:gd name="connsiteY7" fmla="*/ 107116 h 248863"/>
                <a:gd name="connsiteX8" fmla="*/ 220828 w 342187"/>
                <a:gd name="connsiteY8" fmla="*/ 107116 h 248863"/>
                <a:gd name="connsiteX9" fmla="*/ 220205 w 342187"/>
                <a:gd name="connsiteY9" fmla="*/ 106805 h 248863"/>
                <a:gd name="connsiteX10" fmla="*/ 217717 w 342187"/>
                <a:gd name="connsiteY10" fmla="*/ 105561 h 248863"/>
                <a:gd name="connsiteX11" fmla="*/ 214606 w 342187"/>
                <a:gd name="connsiteY11" fmla="*/ 104317 h 248863"/>
                <a:gd name="connsiteX12" fmla="*/ 212117 w 342187"/>
                <a:gd name="connsiteY12" fmla="*/ 103072 h 248863"/>
                <a:gd name="connsiteX13" fmla="*/ 211495 w 342187"/>
                <a:gd name="connsiteY13" fmla="*/ 102761 h 248863"/>
                <a:gd name="connsiteX14" fmla="*/ 209629 w 342187"/>
                <a:gd name="connsiteY14" fmla="*/ 101828 h 248863"/>
                <a:gd name="connsiteX15" fmla="*/ 207451 w 342187"/>
                <a:gd name="connsiteY15" fmla="*/ 100895 h 248863"/>
                <a:gd name="connsiteX16" fmla="*/ 205274 w 342187"/>
                <a:gd name="connsiteY16" fmla="*/ 99961 h 248863"/>
                <a:gd name="connsiteX17" fmla="*/ 50978 w 342187"/>
                <a:gd name="connsiteY17" fmla="*/ 119248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2187" h="248863">
                  <a:moveTo>
                    <a:pt x="50978" y="119248"/>
                  </a:moveTo>
                  <a:cubicBezTo>
                    <a:pt x="60622" y="138535"/>
                    <a:pt x="69643" y="155022"/>
                    <a:pt x="77731" y="169021"/>
                  </a:cubicBezTo>
                  <a:cubicBezTo>
                    <a:pt x="154879" y="300608"/>
                    <a:pt x="175099" y="209772"/>
                    <a:pt x="274022" y="199507"/>
                  </a:cubicBezTo>
                  <a:cubicBezTo>
                    <a:pt x="380722" y="188619"/>
                    <a:pt x="286465" y="137913"/>
                    <a:pt x="239803" y="115827"/>
                  </a:cubicBezTo>
                  <a:cubicBezTo>
                    <a:pt x="233582" y="113027"/>
                    <a:pt x="227982" y="110538"/>
                    <a:pt x="224249" y="108672"/>
                  </a:cubicBezTo>
                  <a:cubicBezTo>
                    <a:pt x="223938" y="108361"/>
                    <a:pt x="223627" y="108361"/>
                    <a:pt x="223627" y="108361"/>
                  </a:cubicBezTo>
                  <a:cubicBezTo>
                    <a:pt x="223005" y="108050"/>
                    <a:pt x="222383" y="107738"/>
                    <a:pt x="222072" y="107738"/>
                  </a:cubicBezTo>
                  <a:cubicBezTo>
                    <a:pt x="221450" y="107427"/>
                    <a:pt x="221139" y="107427"/>
                    <a:pt x="220828" y="107116"/>
                  </a:cubicBezTo>
                  <a:lnTo>
                    <a:pt x="220828" y="107116"/>
                  </a:lnTo>
                  <a:cubicBezTo>
                    <a:pt x="220517" y="106805"/>
                    <a:pt x="220205" y="106805"/>
                    <a:pt x="220205" y="106805"/>
                  </a:cubicBezTo>
                  <a:cubicBezTo>
                    <a:pt x="218339" y="105872"/>
                    <a:pt x="217717" y="105561"/>
                    <a:pt x="217717" y="105561"/>
                  </a:cubicBezTo>
                  <a:cubicBezTo>
                    <a:pt x="217717" y="105561"/>
                    <a:pt x="216472" y="104939"/>
                    <a:pt x="214606" y="104317"/>
                  </a:cubicBezTo>
                  <a:cubicBezTo>
                    <a:pt x="213673" y="104005"/>
                    <a:pt x="213051" y="103695"/>
                    <a:pt x="212117" y="103072"/>
                  </a:cubicBezTo>
                  <a:cubicBezTo>
                    <a:pt x="211806" y="103072"/>
                    <a:pt x="211806" y="102761"/>
                    <a:pt x="211495" y="102761"/>
                  </a:cubicBezTo>
                  <a:cubicBezTo>
                    <a:pt x="210873" y="102450"/>
                    <a:pt x="210251" y="102139"/>
                    <a:pt x="209629" y="101828"/>
                  </a:cubicBezTo>
                  <a:cubicBezTo>
                    <a:pt x="209007" y="101517"/>
                    <a:pt x="208073" y="101206"/>
                    <a:pt x="207451" y="100895"/>
                  </a:cubicBezTo>
                  <a:cubicBezTo>
                    <a:pt x="206829" y="100584"/>
                    <a:pt x="205896" y="100273"/>
                    <a:pt x="205274" y="99961"/>
                  </a:cubicBezTo>
                  <a:cubicBezTo>
                    <a:pt x="104484" y="55166"/>
                    <a:pt x="-37057" y="-57134"/>
                    <a:pt x="50978" y="119248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B8F81C9E-9266-475A-AE7C-92E012FFBA0B}"/>
                </a:ext>
              </a:extLst>
            </p:cNvPr>
            <p:cNvSpPr/>
            <p:nvPr/>
          </p:nvSpPr>
          <p:spPr>
            <a:xfrm flipH="1">
              <a:off x="14716637" y="6360474"/>
              <a:ext cx="342187" cy="248863"/>
            </a:xfrm>
            <a:custGeom>
              <a:avLst/>
              <a:gdLst>
                <a:gd name="connsiteX0" fmla="*/ 23789 w 342187"/>
                <a:gd name="connsiteY0" fmla="*/ 53554 h 248863"/>
                <a:gd name="connsiteX1" fmla="*/ 27522 w 342187"/>
                <a:gd name="connsiteY1" fmla="*/ 71285 h 248863"/>
                <a:gd name="connsiteX2" fmla="*/ 54897 w 342187"/>
                <a:gd name="connsiteY2" fmla="*/ 138167 h 248863"/>
                <a:gd name="connsiteX3" fmla="*/ 74184 w 342187"/>
                <a:gd name="connsiteY3" fmla="*/ 174563 h 248863"/>
                <a:gd name="connsiteX4" fmla="*/ 91916 w 342187"/>
                <a:gd name="connsiteY4" fmla="*/ 202872 h 248863"/>
                <a:gd name="connsiteX5" fmla="*/ 116802 w 342187"/>
                <a:gd name="connsiteY5" fmla="*/ 232424 h 248863"/>
                <a:gd name="connsiteX6" fmla="*/ 132978 w 342187"/>
                <a:gd name="connsiteY6" fmla="*/ 244556 h 248863"/>
                <a:gd name="connsiteX7" fmla="*/ 153198 w 342187"/>
                <a:gd name="connsiteY7" fmla="*/ 250778 h 248863"/>
                <a:gd name="connsiteX8" fmla="*/ 191150 w 342187"/>
                <a:gd name="connsiteY8" fmla="*/ 241446 h 248863"/>
                <a:gd name="connsiteX9" fmla="*/ 222569 w 342187"/>
                <a:gd name="connsiteY9" fmla="*/ 225269 h 248863"/>
                <a:gd name="connsiteX10" fmla="*/ 253366 w 342187"/>
                <a:gd name="connsiteY10" fmla="*/ 212826 h 248863"/>
                <a:gd name="connsiteX11" fmla="*/ 268920 w 342187"/>
                <a:gd name="connsiteY11" fmla="*/ 209093 h 248863"/>
                <a:gd name="connsiteX12" fmla="*/ 284785 w 342187"/>
                <a:gd name="connsiteY12" fmla="*/ 206605 h 248863"/>
                <a:gd name="connsiteX13" fmla="*/ 315271 w 342187"/>
                <a:gd name="connsiteY13" fmla="*/ 198828 h 248863"/>
                <a:gd name="connsiteX14" fmla="*/ 327714 w 342187"/>
                <a:gd name="connsiteY14" fmla="*/ 188873 h 248863"/>
                <a:gd name="connsiteX15" fmla="*/ 326780 w 342187"/>
                <a:gd name="connsiteY15" fmla="*/ 173630 h 248863"/>
                <a:gd name="connsiteX16" fmla="*/ 307494 w 342187"/>
                <a:gd name="connsiteY16" fmla="*/ 154654 h 248863"/>
                <a:gd name="connsiteX17" fmla="*/ 287273 w 342187"/>
                <a:gd name="connsiteY17" fmla="*/ 141900 h 248863"/>
                <a:gd name="connsiteX18" fmla="*/ 252744 w 342187"/>
                <a:gd name="connsiteY18" fmla="*/ 123858 h 248863"/>
                <a:gd name="connsiteX19" fmla="*/ 244656 w 342187"/>
                <a:gd name="connsiteY19" fmla="*/ 120125 h 248863"/>
                <a:gd name="connsiteX20" fmla="*/ 228790 w 342187"/>
                <a:gd name="connsiteY20" fmla="*/ 112970 h 248863"/>
                <a:gd name="connsiteX21" fmla="*/ 228168 w 342187"/>
                <a:gd name="connsiteY21" fmla="*/ 112659 h 248863"/>
                <a:gd name="connsiteX22" fmla="*/ 225057 w 342187"/>
                <a:gd name="connsiteY22" fmla="*/ 111414 h 248863"/>
                <a:gd name="connsiteX23" fmla="*/ 224435 w 342187"/>
                <a:gd name="connsiteY23" fmla="*/ 111103 h 248863"/>
                <a:gd name="connsiteX24" fmla="*/ 225057 w 342187"/>
                <a:gd name="connsiteY24" fmla="*/ 111414 h 248863"/>
                <a:gd name="connsiteX25" fmla="*/ 226302 w 342187"/>
                <a:gd name="connsiteY25" fmla="*/ 112036 h 248863"/>
                <a:gd name="connsiteX26" fmla="*/ 244033 w 342187"/>
                <a:gd name="connsiteY26" fmla="*/ 120125 h 248863"/>
                <a:gd name="connsiteX27" fmla="*/ 252432 w 342187"/>
                <a:gd name="connsiteY27" fmla="*/ 124169 h 248863"/>
                <a:gd name="connsiteX28" fmla="*/ 286651 w 342187"/>
                <a:gd name="connsiteY28" fmla="*/ 142833 h 248863"/>
                <a:gd name="connsiteX29" fmla="*/ 306249 w 342187"/>
                <a:gd name="connsiteY29" fmla="*/ 156210 h 248863"/>
                <a:gd name="connsiteX30" fmla="*/ 323670 w 342187"/>
                <a:gd name="connsiteY30" fmla="*/ 174875 h 248863"/>
                <a:gd name="connsiteX31" fmla="*/ 323981 w 342187"/>
                <a:gd name="connsiteY31" fmla="*/ 186384 h 248863"/>
                <a:gd name="connsiteX32" fmla="*/ 313093 w 342187"/>
                <a:gd name="connsiteY32" fmla="*/ 193539 h 248863"/>
                <a:gd name="connsiteX33" fmla="*/ 283851 w 342187"/>
                <a:gd name="connsiteY33" fmla="*/ 199139 h 248863"/>
                <a:gd name="connsiteX34" fmla="*/ 267675 w 342187"/>
                <a:gd name="connsiteY34" fmla="*/ 200694 h 248863"/>
                <a:gd name="connsiteX35" fmla="*/ 250877 w 342187"/>
                <a:gd name="connsiteY35" fmla="*/ 203805 h 248863"/>
                <a:gd name="connsiteX36" fmla="*/ 217903 w 342187"/>
                <a:gd name="connsiteY36" fmla="*/ 214693 h 248863"/>
                <a:gd name="connsiteX37" fmla="*/ 185862 w 342187"/>
                <a:gd name="connsiteY37" fmla="*/ 229002 h 248863"/>
                <a:gd name="connsiteX38" fmla="*/ 154442 w 342187"/>
                <a:gd name="connsiteY38" fmla="*/ 235846 h 248863"/>
                <a:gd name="connsiteX39" fmla="*/ 127068 w 342187"/>
                <a:gd name="connsiteY39" fmla="*/ 220914 h 248863"/>
                <a:gd name="connsiteX40" fmla="*/ 104670 w 342187"/>
                <a:gd name="connsiteY40" fmla="*/ 193539 h 248863"/>
                <a:gd name="connsiteX41" fmla="*/ 90360 w 342187"/>
                <a:gd name="connsiteY41" fmla="*/ 171142 h 248863"/>
                <a:gd name="connsiteX42" fmla="*/ 67963 w 342187"/>
                <a:gd name="connsiteY42" fmla="*/ 131012 h 248863"/>
                <a:gd name="connsiteX43" fmla="*/ 51786 w 342187"/>
                <a:gd name="connsiteY43" fmla="*/ 99282 h 248863"/>
                <a:gd name="connsiteX44" fmla="*/ 38099 w 342187"/>
                <a:gd name="connsiteY44" fmla="*/ 67552 h 248863"/>
                <a:gd name="connsiteX45" fmla="*/ 33744 w 342187"/>
                <a:gd name="connsiteY45" fmla="*/ 51687 h 248863"/>
                <a:gd name="connsiteX46" fmla="*/ 33433 w 342187"/>
                <a:gd name="connsiteY46" fmla="*/ 37378 h 248863"/>
                <a:gd name="connsiteX47" fmla="*/ 56764 w 342187"/>
                <a:gd name="connsiteY47" fmla="*/ 32400 h 248863"/>
                <a:gd name="connsiteX48" fmla="*/ 111202 w 342187"/>
                <a:gd name="connsiteY48" fmla="*/ 54798 h 248863"/>
                <a:gd name="connsiteX49" fmla="*/ 155998 w 342187"/>
                <a:gd name="connsiteY49" fmla="*/ 77818 h 248863"/>
                <a:gd name="connsiteX50" fmla="*/ 190528 w 342187"/>
                <a:gd name="connsiteY50" fmla="*/ 95549 h 248863"/>
                <a:gd name="connsiteX51" fmla="*/ 208881 w 342187"/>
                <a:gd name="connsiteY51" fmla="*/ 104259 h 248863"/>
                <a:gd name="connsiteX52" fmla="*/ 211059 w 342187"/>
                <a:gd name="connsiteY52" fmla="*/ 105193 h 248863"/>
                <a:gd name="connsiteX53" fmla="*/ 215103 w 342187"/>
                <a:gd name="connsiteY53" fmla="*/ 107059 h 248863"/>
                <a:gd name="connsiteX54" fmla="*/ 213236 w 342187"/>
                <a:gd name="connsiteY54" fmla="*/ 106126 h 248863"/>
                <a:gd name="connsiteX55" fmla="*/ 190839 w 342187"/>
                <a:gd name="connsiteY55" fmla="*/ 95238 h 248863"/>
                <a:gd name="connsiteX56" fmla="*/ 113069 w 342187"/>
                <a:gd name="connsiteY56" fmla="*/ 51687 h 248863"/>
                <a:gd name="connsiteX57" fmla="*/ 58630 w 342187"/>
                <a:gd name="connsiteY57" fmla="*/ 25868 h 248863"/>
                <a:gd name="connsiteX58" fmla="*/ 41521 w 342187"/>
                <a:gd name="connsiteY58" fmla="*/ 23379 h 248863"/>
                <a:gd name="connsiteX59" fmla="*/ 31877 w 342187"/>
                <a:gd name="connsiteY59" fmla="*/ 26179 h 248863"/>
                <a:gd name="connsiteX60" fmla="*/ 25034 w 342187"/>
                <a:gd name="connsiteY60" fmla="*/ 34889 h 248863"/>
                <a:gd name="connsiteX61" fmla="*/ 23789 w 342187"/>
                <a:gd name="connsiteY61" fmla="*/ 53554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42187" h="248863">
                  <a:moveTo>
                    <a:pt x="23789" y="53554"/>
                  </a:moveTo>
                  <a:cubicBezTo>
                    <a:pt x="24723" y="59464"/>
                    <a:pt x="25967" y="65375"/>
                    <a:pt x="27522" y="71285"/>
                  </a:cubicBezTo>
                  <a:cubicBezTo>
                    <a:pt x="34055" y="94305"/>
                    <a:pt x="44320" y="116081"/>
                    <a:pt x="54897" y="138167"/>
                  </a:cubicBezTo>
                  <a:cubicBezTo>
                    <a:pt x="60808" y="150299"/>
                    <a:pt x="67029" y="162431"/>
                    <a:pt x="74184" y="174563"/>
                  </a:cubicBezTo>
                  <a:cubicBezTo>
                    <a:pt x="79784" y="184207"/>
                    <a:pt x="85383" y="193539"/>
                    <a:pt x="91916" y="202872"/>
                  </a:cubicBezTo>
                  <a:cubicBezTo>
                    <a:pt x="99070" y="213137"/>
                    <a:pt x="107158" y="223403"/>
                    <a:pt x="116802" y="232424"/>
                  </a:cubicBezTo>
                  <a:cubicBezTo>
                    <a:pt x="121468" y="237090"/>
                    <a:pt x="127068" y="241134"/>
                    <a:pt x="132978" y="244556"/>
                  </a:cubicBezTo>
                  <a:cubicBezTo>
                    <a:pt x="139200" y="247978"/>
                    <a:pt x="146043" y="250156"/>
                    <a:pt x="153198" y="250778"/>
                  </a:cubicBezTo>
                  <a:cubicBezTo>
                    <a:pt x="167508" y="252022"/>
                    <a:pt x="180573" y="246734"/>
                    <a:pt x="191150" y="241446"/>
                  </a:cubicBezTo>
                  <a:cubicBezTo>
                    <a:pt x="202038" y="236157"/>
                    <a:pt x="212303" y="230247"/>
                    <a:pt x="222569" y="225269"/>
                  </a:cubicBezTo>
                  <a:cubicBezTo>
                    <a:pt x="232834" y="220292"/>
                    <a:pt x="243100" y="215937"/>
                    <a:pt x="253366" y="212826"/>
                  </a:cubicBezTo>
                  <a:cubicBezTo>
                    <a:pt x="258654" y="211271"/>
                    <a:pt x="263631" y="210026"/>
                    <a:pt x="268920" y="209093"/>
                  </a:cubicBezTo>
                  <a:cubicBezTo>
                    <a:pt x="274208" y="208160"/>
                    <a:pt x="279496" y="207227"/>
                    <a:pt x="284785" y="206605"/>
                  </a:cubicBezTo>
                  <a:cubicBezTo>
                    <a:pt x="295361" y="205049"/>
                    <a:pt x="305627" y="202872"/>
                    <a:pt x="315271" y="198828"/>
                  </a:cubicBezTo>
                  <a:cubicBezTo>
                    <a:pt x="319937" y="196650"/>
                    <a:pt x="324914" y="193850"/>
                    <a:pt x="327714" y="188873"/>
                  </a:cubicBezTo>
                  <a:cubicBezTo>
                    <a:pt x="330824" y="183896"/>
                    <a:pt x="329269" y="177674"/>
                    <a:pt x="326780" y="173630"/>
                  </a:cubicBezTo>
                  <a:cubicBezTo>
                    <a:pt x="321492" y="165231"/>
                    <a:pt x="314337" y="159943"/>
                    <a:pt x="307494" y="154654"/>
                  </a:cubicBezTo>
                  <a:cubicBezTo>
                    <a:pt x="300650" y="149677"/>
                    <a:pt x="293806" y="145633"/>
                    <a:pt x="287273" y="141900"/>
                  </a:cubicBezTo>
                  <a:cubicBezTo>
                    <a:pt x="274208" y="134434"/>
                    <a:pt x="262387" y="128524"/>
                    <a:pt x="252744" y="123858"/>
                  </a:cubicBezTo>
                  <a:cubicBezTo>
                    <a:pt x="249944" y="122613"/>
                    <a:pt x="247144" y="121369"/>
                    <a:pt x="244656" y="120125"/>
                  </a:cubicBezTo>
                  <a:cubicBezTo>
                    <a:pt x="237812" y="117014"/>
                    <a:pt x="232523" y="114525"/>
                    <a:pt x="228790" y="112970"/>
                  </a:cubicBezTo>
                  <a:cubicBezTo>
                    <a:pt x="228479" y="112659"/>
                    <a:pt x="228168" y="112659"/>
                    <a:pt x="228168" y="112659"/>
                  </a:cubicBezTo>
                  <a:cubicBezTo>
                    <a:pt x="226924" y="112036"/>
                    <a:pt x="225991" y="111726"/>
                    <a:pt x="225057" y="111414"/>
                  </a:cubicBezTo>
                  <a:cubicBezTo>
                    <a:pt x="224746" y="111103"/>
                    <a:pt x="224435" y="111103"/>
                    <a:pt x="224435" y="111103"/>
                  </a:cubicBezTo>
                  <a:cubicBezTo>
                    <a:pt x="224746" y="111103"/>
                    <a:pt x="224746" y="111414"/>
                    <a:pt x="225057" y="111414"/>
                  </a:cubicBezTo>
                  <a:cubicBezTo>
                    <a:pt x="225369" y="111726"/>
                    <a:pt x="225991" y="111726"/>
                    <a:pt x="226302" y="112036"/>
                  </a:cubicBezTo>
                  <a:cubicBezTo>
                    <a:pt x="230035" y="113592"/>
                    <a:pt x="236256" y="116392"/>
                    <a:pt x="244033" y="120125"/>
                  </a:cubicBezTo>
                  <a:cubicBezTo>
                    <a:pt x="246522" y="121369"/>
                    <a:pt x="249322" y="122613"/>
                    <a:pt x="252432" y="124169"/>
                  </a:cubicBezTo>
                  <a:cubicBezTo>
                    <a:pt x="262076" y="128835"/>
                    <a:pt x="273897" y="134745"/>
                    <a:pt x="286651" y="142833"/>
                  </a:cubicBezTo>
                  <a:cubicBezTo>
                    <a:pt x="292873" y="146877"/>
                    <a:pt x="299717" y="151233"/>
                    <a:pt x="306249" y="156210"/>
                  </a:cubicBezTo>
                  <a:cubicBezTo>
                    <a:pt x="312782" y="161187"/>
                    <a:pt x="319626" y="167098"/>
                    <a:pt x="323670" y="174875"/>
                  </a:cubicBezTo>
                  <a:cubicBezTo>
                    <a:pt x="325536" y="178607"/>
                    <a:pt x="326158" y="182963"/>
                    <a:pt x="323981" y="186384"/>
                  </a:cubicBezTo>
                  <a:cubicBezTo>
                    <a:pt x="321803" y="189806"/>
                    <a:pt x="317448" y="191984"/>
                    <a:pt x="313093" y="193539"/>
                  </a:cubicBezTo>
                  <a:cubicBezTo>
                    <a:pt x="304072" y="196650"/>
                    <a:pt x="294117" y="198517"/>
                    <a:pt x="283851" y="199139"/>
                  </a:cubicBezTo>
                  <a:cubicBezTo>
                    <a:pt x="278563" y="199761"/>
                    <a:pt x="273275" y="200383"/>
                    <a:pt x="267675" y="200694"/>
                  </a:cubicBezTo>
                  <a:cubicBezTo>
                    <a:pt x="262076" y="201627"/>
                    <a:pt x="256477" y="202561"/>
                    <a:pt x="250877" y="203805"/>
                  </a:cubicBezTo>
                  <a:cubicBezTo>
                    <a:pt x="239678" y="206294"/>
                    <a:pt x="228790" y="210338"/>
                    <a:pt x="217903" y="214693"/>
                  </a:cubicBezTo>
                  <a:cubicBezTo>
                    <a:pt x="207015" y="219048"/>
                    <a:pt x="196438" y="224336"/>
                    <a:pt x="185862" y="229002"/>
                  </a:cubicBezTo>
                  <a:cubicBezTo>
                    <a:pt x="175285" y="233669"/>
                    <a:pt x="164708" y="237090"/>
                    <a:pt x="154442" y="235846"/>
                  </a:cubicBezTo>
                  <a:cubicBezTo>
                    <a:pt x="144488" y="234602"/>
                    <a:pt x="135467" y="228691"/>
                    <a:pt x="127068" y="220914"/>
                  </a:cubicBezTo>
                  <a:cubicBezTo>
                    <a:pt x="118979" y="213137"/>
                    <a:pt x="111514" y="203494"/>
                    <a:pt x="104670" y="193539"/>
                  </a:cubicBezTo>
                  <a:cubicBezTo>
                    <a:pt x="99693" y="186384"/>
                    <a:pt x="94715" y="178919"/>
                    <a:pt x="90360" y="171142"/>
                  </a:cubicBezTo>
                  <a:cubicBezTo>
                    <a:pt x="82583" y="158076"/>
                    <a:pt x="75117" y="144389"/>
                    <a:pt x="67963" y="131012"/>
                  </a:cubicBezTo>
                  <a:cubicBezTo>
                    <a:pt x="62052" y="120436"/>
                    <a:pt x="56764" y="109859"/>
                    <a:pt x="51786" y="99282"/>
                  </a:cubicBezTo>
                  <a:cubicBezTo>
                    <a:pt x="46498" y="88706"/>
                    <a:pt x="41832" y="78129"/>
                    <a:pt x="38099" y="67552"/>
                  </a:cubicBezTo>
                  <a:cubicBezTo>
                    <a:pt x="36232" y="62264"/>
                    <a:pt x="34677" y="56976"/>
                    <a:pt x="33744" y="51687"/>
                  </a:cubicBezTo>
                  <a:cubicBezTo>
                    <a:pt x="32811" y="46399"/>
                    <a:pt x="32188" y="41110"/>
                    <a:pt x="33433" y="37378"/>
                  </a:cubicBezTo>
                  <a:cubicBezTo>
                    <a:pt x="34988" y="29290"/>
                    <a:pt x="47120" y="29912"/>
                    <a:pt x="56764" y="32400"/>
                  </a:cubicBezTo>
                  <a:cubicBezTo>
                    <a:pt x="76673" y="37689"/>
                    <a:pt x="94715" y="46710"/>
                    <a:pt x="111202" y="54798"/>
                  </a:cubicBezTo>
                  <a:cubicBezTo>
                    <a:pt x="127690" y="62886"/>
                    <a:pt x="142622" y="70974"/>
                    <a:pt x="155998" y="77818"/>
                  </a:cubicBezTo>
                  <a:cubicBezTo>
                    <a:pt x="169374" y="84662"/>
                    <a:pt x="180884" y="90883"/>
                    <a:pt x="190528" y="95549"/>
                  </a:cubicBezTo>
                  <a:cubicBezTo>
                    <a:pt x="197682" y="98971"/>
                    <a:pt x="203904" y="102082"/>
                    <a:pt x="208881" y="104259"/>
                  </a:cubicBezTo>
                  <a:cubicBezTo>
                    <a:pt x="209815" y="104571"/>
                    <a:pt x="210437" y="104882"/>
                    <a:pt x="211059" y="105193"/>
                  </a:cubicBezTo>
                  <a:cubicBezTo>
                    <a:pt x="212614" y="105815"/>
                    <a:pt x="213859" y="106437"/>
                    <a:pt x="215103" y="107059"/>
                  </a:cubicBezTo>
                  <a:cubicBezTo>
                    <a:pt x="214481" y="106748"/>
                    <a:pt x="213859" y="106437"/>
                    <a:pt x="213236" y="106126"/>
                  </a:cubicBezTo>
                  <a:cubicBezTo>
                    <a:pt x="207948" y="103637"/>
                    <a:pt x="200482" y="100216"/>
                    <a:pt x="190839" y="95238"/>
                  </a:cubicBezTo>
                  <a:cubicBezTo>
                    <a:pt x="171552" y="85595"/>
                    <a:pt x="145110" y="70041"/>
                    <a:pt x="113069" y="51687"/>
                  </a:cubicBezTo>
                  <a:cubicBezTo>
                    <a:pt x="96893" y="42666"/>
                    <a:pt x="79472" y="32400"/>
                    <a:pt x="58630" y="25868"/>
                  </a:cubicBezTo>
                  <a:cubicBezTo>
                    <a:pt x="53342" y="24312"/>
                    <a:pt x="47742" y="23068"/>
                    <a:pt x="41521" y="23379"/>
                  </a:cubicBezTo>
                  <a:cubicBezTo>
                    <a:pt x="38410" y="23690"/>
                    <a:pt x="34988" y="24312"/>
                    <a:pt x="31877" y="26179"/>
                  </a:cubicBezTo>
                  <a:cubicBezTo>
                    <a:pt x="28767" y="28045"/>
                    <a:pt x="26278" y="31467"/>
                    <a:pt x="25034" y="34889"/>
                  </a:cubicBezTo>
                  <a:cubicBezTo>
                    <a:pt x="22856" y="41422"/>
                    <a:pt x="23167" y="47643"/>
                    <a:pt x="23789" y="53554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C7E59F08-289A-462B-BD90-6E4B79CB0942}"/>
                </a:ext>
              </a:extLst>
            </p:cNvPr>
            <p:cNvSpPr/>
            <p:nvPr/>
          </p:nvSpPr>
          <p:spPr>
            <a:xfrm flipH="1">
              <a:off x="14772718" y="6418296"/>
              <a:ext cx="217755" cy="155540"/>
            </a:xfrm>
            <a:custGeom>
              <a:avLst/>
              <a:gdLst>
                <a:gd name="connsiteX0" fmla="*/ 134619 w 217755"/>
                <a:gd name="connsiteY0" fmla="*/ 71013 h 155539"/>
                <a:gd name="connsiteX1" fmla="*/ 167283 w 217755"/>
                <a:gd name="connsiteY1" fmla="*/ 124830 h 155539"/>
                <a:gd name="connsiteX2" fmla="*/ 39118 w 217755"/>
                <a:gd name="connsiteY2" fmla="*/ 78479 h 155539"/>
                <a:gd name="connsiteX3" fmla="*/ 134619 w 217755"/>
                <a:gd name="connsiteY3" fmla="*/ 71013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55" h="155539">
                  <a:moveTo>
                    <a:pt x="134619" y="71013"/>
                  </a:moveTo>
                  <a:cubicBezTo>
                    <a:pt x="134619" y="71013"/>
                    <a:pt x="245986" y="116742"/>
                    <a:pt x="167283" y="124830"/>
                  </a:cubicBezTo>
                  <a:cubicBezTo>
                    <a:pt x="104445" y="131363"/>
                    <a:pt x="96979" y="194512"/>
                    <a:pt x="39118" y="78479"/>
                  </a:cubicBezTo>
                  <a:cubicBezTo>
                    <a:pt x="-13454" y="-27288"/>
                    <a:pt x="77381" y="47371"/>
                    <a:pt x="134619" y="7101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5DE74FA5-EB75-460E-A305-DAE9EEF52B75}"/>
                </a:ext>
              </a:extLst>
            </p:cNvPr>
            <p:cNvSpPr/>
            <p:nvPr/>
          </p:nvSpPr>
          <p:spPr>
            <a:xfrm flipH="1">
              <a:off x="14834780" y="6418296"/>
              <a:ext cx="155540" cy="124432"/>
            </a:xfrm>
            <a:custGeom>
              <a:avLst/>
              <a:gdLst>
                <a:gd name="connsiteX0" fmla="*/ 39276 w 155539"/>
                <a:gd name="connsiteY0" fmla="*/ 78479 h 124431"/>
                <a:gd name="connsiteX1" fmla="*/ 54208 w 155539"/>
                <a:gd name="connsiteY1" fmla="*/ 106787 h 124431"/>
                <a:gd name="connsiteX2" fmla="*/ 146288 w 155539"/>
                <a:gd name="connsiteY2" fmla="*/ 76302 h 124431"/>
                <a:gd name="connsiteX3" fmla="*/ 134467 w 155539"/>
                <a:gd name="connsiteY3" fmla="*/ 71013 h 124431"/>
                <a:gd name="connsiteX4" fmla="*/ 39276 w 155539"/>
                <a:gd name="connsiteY4" fmla="*/ 78479 h 12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39" h="124431">
                  <a:moveTo>
                    <a:pt x="39276" y="78479"/>
                  </a:moveTo>
                  <a:cubicBezTo>
                    <a:pt x="44876" y="89367"/>
                    <a:pt x="49853" y="98699"/>
                    <a:pt x="54208" y="106787"/>
                  </a:cubicBezTo>
                  <a:cubicBezTo>
                    <a:pt x="86250" y="99010"/>
                    <a:pt x="117046" y="89056"/>
                    <a:pt x="146288" y="76302"/>
                  </a:cubicBezTo>
                  <a:cubicBezTo>
                    <a:pt x="139444" y="73191"/>
                    <a:pt x="134467" y="71013"/>
                    <a:pt x="134467" y="71013"/>
                  </a:cubicBezTo>
                  <a:cubicBezTo>
                    <a:pt x="77228" y="47371"/>
                    <a:pt x="-13607" y="-27288"/>
                    <a:pt x="39276" y="7847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2084E76-3AFE-4CA0-926A-86BAD0F060BC}"/>
                </a:ext>
              </a:extLst>
            </p:cNvPr>
            <p:cNvSpPr/>
            <p:nvPr/>
          </p:nvSpPr>
          <p:spPr>
            <a:xfrm flipH="1">
              <a:off x="14800171" y="6369219"/>
              <a:ext cx="248863" cy="155540"/>
            </a:xfrm>
            <a:custGeom>
              <a:avLst/>
              <a:gdLst>
                <a:gd name="connsiteX0" fmla="*/ 23953 w 248863"/>
                <a:gd name="connsiteY0" fmla="*/ 43565 h 155539"/>
                <a:gd name="connsiteX1" fmla="*/ 28308 w 248863"/>
                <a:gd name="connsiteY1" fmla="*/ 59430 h 155539"/>
                <a:gd name="connsiteX2" fmla="*/ 41996 w 248863"/>
                <a:gd name="connsiteY2" fmla="*/ 91160 h 155539"/>
                <a:gd name="connsiteX3" fmla="*/ 58172 w 248863"/>
                <a:gd name="connsiteY3" fmla="*/ 122890 h 155539"/>
                <a:gd name="connsiteX4" fmla="*/ 80570 w 248863"/>
                <a:gd name="connsiteY4" fmla="*/ 163020 h 155539"/>
                <a:gd name="connsiteX5" fmla="*/ 112611 w 248863"/>
                <a:gd name="connsiteY5" fmla="*/ 156176 h 155539"/>
                <a:gd name="connsiteX6" fmla="*/ 97679 w 248863"/>
                <a:gd name="connsiteY6" fmla="*/ 127868 h 155539"/>
                <a:gd name="connsiteX7" fmla="*/ 193180 w 248863"/>
                <a:gd name="connsiteY7" fmla="*/ 120402 h 155539"/>
                <a:gd name="connsiteX8" fmla="*/ 205001 w 248863"/>
                <a:gd name="connsiteY8" fmla="*/ 125690 h 155539"/>
                <a:gd name="connsiteX9" fmla="*/ 234243 w 248863"/>
                <a:gd name="connsiteY9" fmla="*/ 111692 h 155539"/>
                <a:gd name="connsiteX10" fmla="*/ 216511 w 248863"/>
                <a:gd name="connsiteY10" fmla="*/ 103603 h 155539"/>
                <a:gd name="connsiteX11" fmla="*/ 215267 w 248863"/>
                <a:gd name="connsiteY11" fmla="*/ 102981 h 155539"/>
                <a:gd name="connsiteX12" fmla="*/ 214645 w 248863"/>
                <a:gd name="connsiteY12" fmla="*/ 102670 h 155539"/>
                <a:gd name="connsiteX13" fmla="*/ 212156 w 248863"/>
                <a:gd name="connsiteY13" fmla="*/ 101426 h 155539"/>
                <a:gd name="connsiteX14" fmla="*/ 209045 w 248863"/>
                <a:gd name="connsiteY14" fmla="*/ 100182 h 155539"/>
                <a:gd name="connsiteX15" fmla="*/ 206557 w 248863"/>
                <a:gd name="connsiteY15" fmla="*/ 98937 h 155539"/>
                <a:gd name="connsiteX16" fmla="*/ 205934 w 248863"/>
                <a:gd name="connsiteY16" fmla="*/ 98937 h 155539"/>
                <a:gd name="connsiteX17" fmla="*/ 205001 w 248863"/>
                <a:gd name="connsiteY17" fmla="*/ 98626 h 155539"/>
                <a:gd name="connsiteX18" fmla="*/ 201890 w 248863"/>
                <a:gd name="connsiteY18" fmla="*/ 97382 h 155539"/>
                <a:gd name="connsiteX19" fmla="*/ 199713 w 248863"/>
                <a:gd name="connsiteY19" fmla="*/ 96449 h 155539"/>
                <a:gd name="connsiteX20" fmla="*/ 194113 w 248863"/>
                <a:gd name="connsiteY20" fmla="*/ 93960 h 155539"/>
                <a:gd name="connsiteX21" fmla="*/ 188514 w 248863"/>
                <a:gd name="connsiteY21" fmla="*/ 91160 h 155539"/>
                <a:gd name="connsiteX22" fmla="*/ 183226 w 248863"/>
                <a:gd name="connsiteY22" fmla="*/ 88672 h 155539"/>
                <a:gd name="connsiteX23" fmla="*/ 181670 w 248863"/>
                <a:gd name="connsiteY23" fmla="*/ 88050 h 155539"/>
                <a:gd name="connsiteX24" fmla="*/ 147140 w 248863"/>
                <a:gd name="connsiteY24" fmla="*/ 70318 h 155539"/>
                <a:gd name="connsiteX25" fmla="*/ 102345 w 248863"/>
                <a:gd name="connsiteY25" fmla="*/ 47298 h 155539"/>
                <a:gd name="connsiteX26" fmla="*/ 47906 w 248863"/>
                <a:gd name="connsiteY26" fmla="*/ 24900 h 155539"/>
                <a:gd name="connsiteX27" fmla="*/ 24575 w 248863"/>
                <a:gd name="connsiteY27" fmla="*/ 29878 h 155539"/>
                <a:gd name="connsiteX28" fmla="*/ 23953 w 248863"/>
                <a:gd name="connsiteY28" fmla="*/ 43565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8863" h="155539">
                  <a:moveTo>
                    <a:pt x="23953" y="43565"/>
                  </a:moveTo>
                  <a:cubicBezTo>
                    <a:pt x="24886" y="48854"/>
                    <a:pt x="26442" y="54142"/>
                    <a:pt x="28308" y="59430"/>
                  </a:cubicBezTo>
                  <a:cubicBezTo>
                    <a:pt x="32041" y="70007"/>
                    <a:pt x="36707" y="80584"/>
                    <a:pt x="41996" y="91160"/>
                  </a:cubicBezTo>
                  <a:cubicBezTo>
                    <a:pt x="46973" y="101737"/>
                    <a:pt x="52572" y="112314"/>
                    <a:pt x="58172" y="122890"/>
                  </a:cubicBezTo>
                  <a:cubicBezTo>
                    <a:pt x="65327" y="136267"/>
                    <a:pt x="72793" y="149954"/>
                    <a:pt x="80570" y="163020"/>
                  </a:cubicBezTo>
                  <a:cubicBezTo>
                    <a:pt x="91457" y="160842"/>
                    <a:pt x="102034" y="158665"/>
                    <a:pt x="112611" y="156176"/>
                  </a:cubicBezTo>
                  <a:cubicBezTo>
                    <a:pt x="107944" y="148399"/>
                    <a:pt x="102967" y="138755"/>
                    <a:pt x="97679" y="127868"/>
                  </a:cubicBezTo>
                  <a:cubicBezTo>
                    <a:pt x="45106" y="22101"/>
                    <a:pt x="135631" y="96760"/>
                    <a:pt x="193180" y="120402"/>
                  </a:cubicBezTo>
                  <a:cubicBezTo>
                    <a:pt x="193180" y="120402"/>
                    <a:pt x="198157" y="122268"/>
                    <a:pt x="205001" y="125690"/>
                  </a:cubicBezTo>
                  <a:cubicBezTo>
                    <a:pt x="214956" y="121335"/>
                    <a:pt x="224599" y="116669"/>
                    <a:pt x="234243" y="111692"/>
                  </a:cubicBezTo>
                  <a:cubicBezTo>
                    <a:pt x="226466" y="107959"/>
                    <a:pt x="220244" y="105159"/>
                    <a:pt x="216511" y="103603"/>
                  </a:cubicBezTo>
                  <a:cubicBezTo>
                    <a:pt x="215889" y="103292"/>
                    <a:pt x="215578" y="103292"/>
                    <a:pt x="215267" y="102981"/>
                  </a:cubicBezTo>
                  <a:cubicBezTo>
                    <a:pt x="214956" y="102670"/>
                    <a:pt x="214645" y="102670"/>
                    <a:pt x="214645" y="102670"/>
                  </a:cubicBezTo>
                  <a:cubicBezTo>
                    <a:pt x="212778" y="101737"/>
                    <a:pt x="212156" y="101426"/>
                    <a:pt x="212156" y="101426"/>
                  </a:cubicBezTo>
                  <a:cubicBezTo>
                    <a:pt x="212156" y="101426"/>
                    <a:pt x="210912" y="100804"/>
                    <a:pt x="209045" y="100182"/>
                  </a:cubicBezTo>
                  <a:cubicBezTo>
                    <a:pt x="208112" y="99870"/>
                    <a:pt x="207490" y="99560"/>
                    <a:pt x="206557" y="98937"/>
                  </a:cubicBezTo>
                  <a:cubicBezTo>
                    <a:pt x="206245" y="98937"/>
                    <a:pt x="206245" y="98937"/>
                    <a:pt x="205934" y="98937"/>
                  </a:cubicBezTo>
                  <a:cubicBezTo>
                    <a:pt x="205623" y="98626"/>
                    <a:pt x="205312" y="98626"/>
                    <a:pt x="205001" y="98626"/>
                  </a:cubicBezTo>
                  <a:cubicBezTo>
                    <a:pt x="204068" y="98315"/>
                    <a:pt x="203135" y="97693"/>
                    <a:pt x="201890" y="97382"/>
                  </a:cubicBezTo>
                  <a:cubicBezTo>
                    <a:pt x="201268" y="97071"/>
                    <a:pt x="200335" y="96760"/>
                    <a:pt x="199713" y="96449"/>
                  </a:cubicBezTo>
                  <a:cubicBezTo>
                    <a:pt x="197846" y="95515"/>
                    <a:pt x="195980" y="94582"/>
                    <a:pt x="194113" y="93960"/>
                  </a:cubicBezTo>
                  <a:cubicBezTo>
                    <a:pt x="192247" y="93027"/>
                    <a:pt x="190380" y="92093"/>
                    <a:pt x="188514" y="91160"/>
                  </a:cubicBezTo>
                  <a:cubicBezTo>
                    <a:pt x="186648" y="90538"/>
                    <a:pt x="185092" y="89605"/>
                    <a:pt x="183226" y="88672"/>
                  </a:cubicBezTo>
                  <a:cubicBezTo>
                    <a:pt x="182604" y="88672"/>
                    <a:pt x="182292" y="88050"/>
                    <a:pt x="181670" y="88050"/>
                  </a:cubicBezTo>
                  <a:cubicBezTo>
                    <a:pt x="172027" y="83383"/>
                    <a:pt x="160517" y="77162"/>
                    <a:pt x="147140" y="70318"/>
                  </a:cubicBezTo>
                  <a:cubicBezTo>
                    <a:pt x="133764" y="63474"/>
                    <a:pt x="118832" y="55386"/>
                    <a:pt x="102345" y="47298"/>
                  </a:cubicBezTo>
                  <a:cubicBezTo>
                    <a:pt x="85858" y="39521"/>
                    <a:pt x="67504" y="30189"/>
                    <a:pt x="47906" y="24900"/>
                  </a:cubicBezTo>
                  <a:cubicBezTo>
                    <a:pt x="38263" y="22412"/>
                    <a:pt x="26442" y="22101"/>
                    <a:pt x="24575" y="29878"/>
                  </a:cubicBezTo>
                  <a:cubicBezTo>
                    <a:pt x="22709" y="32988"/>
                    <a:pt x="23331" y="38277"/>
                    <a:pt x="23953" y="43565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EE25E64D-1810-4CD5-8566-427BCC5CD5E8}"/>
                </a:ext>
              </a:extLst>
            </p:cNvPr>
            <p:cNvSpPr/>
            <p:nvPr/>
          </p:nvSpPr>
          <p:spPr>
            <a:xfrm flipH="1">
              <a:off x="14840887" y="6360785"/>
              <a:ext cx="217755" cy="186648"/>
            </a:xfrm>
            <a:custGeom>
              <a:avLst/>
              <a:gdLst>
                <a:gd name="connsiteX0" fmla="*/ 23918 w 217755"/>
                <a:gd name="connsiteY0" fmla="*/ 53243 h 186647"/>
                <a:gd name="connsiteX1" fmla="*/ 27650 w 217755"/>
                <a:gd name="connsiteY1" fmla="*/ 70974 h 186647"/>
                <a:gd name="connsiteX2" fmla="*/ 55025 w 217755"/>
                <a:gd name="connsiteY2" fmla="*/ 137856 h 186647"/>
                <a:gd name="connsiteX3" fmla="*/ 74312 w 217755"/>
                <a:gd name="connsiteY3" fmla="*/ 174252 h 186647"/>
                <a:gd name="connsiteX4" fmla="*/ 82400 w 217755"/>
                <a:gd name="connsiteY4" fmla="*/ 173008 h 186647"/>
                <a:gd name="connsiteX5" fmla="*/ 90488 w 217755"/>
                <a:gd name="connsiteY5" fmla="*/ 171453 h 186647"/>
                <a:gd name="connsiteX6" fmla="*/ 68091 w 217755"/>
                <a:gd name="connsiteY6" fmla="*/ 131324 h 186647"/>
                <a:gd name="connsiteX7" fmla="*/ 51915 w 217755"/>
                <a:gd name="connsiteY7" fmla="*/ 99593 h 186647"/>
                <a:gd name="connsiteX8" fmla="*/ 38227 w 217755"/>
                <a:gd name="connsiteY8" fmla="*/ 67863 h 186647"/>
                <a:gd name="connsiteX9" fmla="*/ 33872 w 217755"/>
                <a:gd name="connsiteY9" fmla="*/ 51998 h 186647"/>
                <a:gd name="connsiteX10" fmla="*/ 33872 w 217755"/>
                <a:gd name="connsiteY10" fmla="*/ 37689 h 186647"/>
                <a:gd name="connsiteX11" fmla="*/ 57203 w 217755"/>
                <a:gd name="connsiteY11" fmla="*/ 32711 h 186647"/>
                <a:gd name="connsiteX12" fmla="*/ 111642 w 217755"/>
                <a:gd name="connsiteY12" fmla="*/ 55109 h 186647"/>
                <a:gd name="connsiteX13" fmla="*/ 156437 w 217755"/>
                <a:gd name="connsiteY13" fmla="*/ 78129 h 186647"/>
                <a:gd name="connsiteX14" fmla="*/ 190967 w 217755"/>
                <a:gd name="connsiteY14" fmla="*/ 95860 h 186647"/>
                <a:gd name="connsiteX15" fmla="*/ 192522 w 217755"/>
                <a:gd name="connsiteY15" fmla="*/ 96483 h 186647"/>
                <a:gd name="connsiteX16" fmla="*/ 197811 w 217755"/>
                <a:gd name="connsiteY16" fmla="*/ 98971 h 186647"/>
                <a:gd name="connsiteX17" fmla="*/ 203410 w 217755"/>
                <a:gd name="connsiteY17" fmla="*/ 101771 h 186647"/>
                <a:gd name="connsiteX18" fmla="*/ 209010 w 217755"/>
                <a:gd name="connsiteY18" fmla="*/ 104260 h 186647"/>
                <a:gd name="connsiteX19" fmla="*/ 211187 w 217755"/>
                <a:gd name="connsiteY19" fmla="*/ 105193 h 186647"/>
                <a:gd name="connsiteX20" fmla="*/ 213365 w 217755"/>
                <a:gd name="connsiteY20" fmla="*/ 106126 h 186647"/>
                <a:gd name="connsiteX21" fmla="*/ 190967 w 217755"/>
                <a:gd name="connsiteY21" fmla="*/ 95238 h 186647"/>
                <a:gd name="connsiteX22" fmla="*/ 112886 w 217755"/>
                <a:gd name="connsiteY22" fmla="*/ 51687 h 186647"/>
                <a:gd name="connsiteX23" fmla="*/ 58447 w 217755"/>
                <a:gd name="connsiteY23" fmla="*/ 25868 h 186647"/>
                <a:gd name="connsiteX24" fmla="*/ 41338 w 217755"/>
                <a:gd name="connsiteY24" fmla="*/ 23379 h 186647"/>
                <a:gd name="connsiteX25" fmla="*/ 31695 w 217755"/>
                <a:gd name="connsiteY25" fmla="*/ 26179 h 186647"/>
                <a:gd name="connsiteX26" fmla="*/ 24851 w 217755"/>
                <a:gd name="connsiteY26" fmla="*/ 34578 h 186647"/>
                <a:gd name="connsiteX27" fmla="*/ 23918 w 217755"/>
                <a:gd name="connsiteY27" fmla="*/ 53243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755" h="186647">
                  <a:moveTo>
                    <a:pt x="23918" y="53243"/>
                  </a:moveTo>
                  <a:cubicBezTo>
                    <a:pt x="24851" y="59153"/>
                    <a:pt x="26095" y="65064"/>
                    <a:pt x="27650" y="70974"/>
                  </a:cubicBezTo>
                  <a:cubicBezTo>
                    <a:pt x="34183" y="93994"/>
                    <a:pt x="44449" y="115770"/>
                    <a:pt x="55025" y="137856"/>
                  </a:cubicBezTo>
                  <a:cubicBezTo>
                    <a:pt x="60936" y="149988"/>
                    <a:pt x="67158" y="162120"/>
                    <a:pt x="74312" y="174252"/>
                  </a:cubicBezTo>
                  <a:cubicBezTo>
                    <a:pt x="77112" y="173941"/>
                    <a:pt x="79912" y="173319"/>
                    <a:pt x="82400" y="173008"/>
                  </a:cubicBezTo>
                  <a:cubicBezTo>
                    <a:pt x="85200" y="172386"/>
                    <a:pt x="88000" y="172075"/>
                    <a:pt x="90488" y="171453"/>
                  </a:cubicBezTo>
                  <a:cubicBezTo>
                    <a:pt x="82711" y="158387"/>
                    <a:pt x="75246" y="144700"/>
                    <a:pt x="68091" y="131324"/>
                  </a:cubicBezTo>
                  <a:cubicBezTo>
                    <a:pt x="62180" y="120747"/>
                    <a:pt x="56892" y="110170"/>
                    <a:pt x="51915" y="99593"/>
                  </a:cubicBezTo>
                  <a:cubicBezTo>
                    <a:pt x="46626" y="89017"/>
                    <a:pt x="41960" y="78440"/>
                    <a:pt x="38227" y="67863"/>
                  </a:cubicBezTo>
                  <a:cubicBezTo>
                    <a:pt x="36361" y="62575"/>
                    <a:pt x="34805" y="57287"/>
                    <a:pt x="33872" y="51998"/>
                  </a:cubicBezTo>
                  <a:cubicBezTo>
                    <a:pt x="32939" y="46710"/>
                    <a:pt x="32317" y="41421"/>
                    <a:pt x="33872" y="37689"/>
                  </a:cubicBezTo>
                  <a:cubicBezTo>
                    <a:pt x="35427" y="29601"/>
                    <a:pt x="47560" y="30223"/>
                    <a:pt x="57203" y="32711"/>
                  </a:cubicBezTo>
                  <a:cubicBezTo>
                    <a:pt x="77112" y="38000"/>
                    <a:pt x="95155" y="47021"/>
                    <a:pt x="111642" y="55109"/>
                  </a:cubicBezTo>
                  <a:cubicBezTo>
                    <a:pt x="128129" y="63197"/>
                    <a:pt x="143061" y="71285"/>
                    <a:pt x="156437" y="78129"/>
                  </a:cubicBezTo>
                  <a:cubicBezTo>
                    <a:pt x="169814" y="84973"/>
                    <a:pt x="181324" y="91194"/>
                    <a:pt x="190967" y="95860"/>
                  </a:cubicBezTo>
                  <a:cubicBezTo>
                    <a:pt x="191589" y="96171"/>
                    <a:pt x="192211" y="96483"/>
                    <a:pt x="192522" y="96483"/>
                  </a:cubicBezTo>
                  <a:cubicBezTo>
                    <a:pt x="194389" y="97416"/>
                    <a:pt x="196255" y="98349"/>
                    <a:pt x="197811" y="98971"/>
                  </a:cubicBezTo>
                  <a:cubicBezTo>
                    <a:pt x="199677" y="99904"/>
                    <a:pt x="201544" y="100838"/>
                    <a:pt x="203410" y="101771"/>
                  </a:cubicBezTo>
                  <a:cubicBezTo>
                    <a:pt x="205277" y="102704"/>
                    <a:pt x="207143" y="103637"/>
                    <a:pt x="209010" y="104260"/>
                  </a:cubicBezTo>
                  <a:cubicBezTo>
                    <a:pt x="209943" y="104571"/>
                    <a:pt x="210565" y="104882"/>
                    <a:pt x="211187" y="105193"/>
                  </a:cubicBezTo>
                  <a:cubicBezTo>
                    <a:pt x="211809" y="105504"/>
                    <a:pt x="212743" y="105815"/>
                    <a:pt x="213365" y="106126"/>
                  </a:cubicBezTo>
                  <a:cubicBezTo>
                    <a:pt x="208076" y="103637"/>
                    <a:pt x="200611" y="100216"/>
                    <a:pt x="190967" y="95238"/>
                  </a:cubicBezTo>
                  <a:cubicBezTo>
                    <a:pt x="171680" y="85595"/>
                    <a:pt x="145238" y="70041"/>
                    <a:pt x="112886" y="51687"/>
                  </a:cubicBezTo>
                  <a:cubicBezTo>
                    <a:pt x="96710" y="42666"/>
                    <a:pt x="79290" y="32400"/>
                    <a:pt x="58447" y="25868"/>
                  </a:cubicBezTo>
                  <a:cubicBezTo>
                    <a:pt x="53159" y="24312"/>
                    <a:pt x="47560" y="23068"/>
                    <a:pt x="41338" y="23379"/>
                  </a:cubicBezTo>
                  <a:cubicBezTo>
                    <a:pt x="38227" y="23690"/>
                    <a:pt x="34805" y="24312"/>
                    <a:pt x="31695" y="26179"/>
                  </a:cubicBezTo>
                  <a:cubicBezTo>
                    <a:pt x="28584" y="28045"/>
                    <a:pt x="26095" y="31467"/>
                    <a:pt x="24851" y="34578"/>
                  </a:cubicBezTo>
                  <a:cubicBezTo>
                    <a:pt x="22673" y="41110"/>
                    <a:pt x="23295" y="47332"/>
                    <a:pt x="23918" y="53243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AD494CFD-FE80-4037-9D00-6EC5C2212C6D}"/>
                </a:ext>
              </a:extLst>
            </p:cNvPr>
            <p:cNvSpPr/>
            <p:nvPr/>
          </p:nvSpPr>
          <p:spPr>
            <a:xfrm flipH="1">
              <a:off x="15221060" y="6418296"/>
              <a:ext cx="155540" cy="124432"/>
            </a:xfrm>
            <a:custGeom>
              <a:avLst/>
              <a:gdLst>
                <a:gd name="connsiteX0" fmla="*/ 130342 w 155539"/>
                <a:gd name="connsiteY0" fmla="*/ 78479 h 124431"/>
                <a:gd name="connsiteX1" fmla="*/ 115410 w 155539"/>
                <a:gd name="connsiteY1" fmla="*/ 106787 h 124431"/>
                <a:gd name="connsiteX2" fmla="*/ 23331 w 155539"/>
                <a:gd name="connsiteY2" fmla="*/ 76302 h 124431"/>
                <a:gd name="connsiteX3" fmla="*/ 35152 w 155539"/>
                <a:gd name="connsiteY3" fmla="*/ 71013 h 124431"/>
                <a:gd name="connsiteX4" fmla="*/ 130342 w 155539"/>
                <a:gd name="connsiteY4" fmla="*/ 78479 h 12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39" h="124431">
                  <a:moveTo>
                    <a:pt x="130342" y="78479"/>
                  </a:moveTo>
                  <a:cubicBezTo>
                    <a:pt x="124743" y="89367"/>
                    <a:pt x="119766" y="98699"/>
                    <a:pt x="115410" y="106787"/>
                  </a:cubicBezTo>
                  <a:cubicBezTo>
                    <a:pt x="83369" y="99010"/>
                    <a:pt x="52572" y="89056"/>
                    <a:pt x="23331" y="76302"/>
                  </a:cubicBezTo>
                  <a:cubicBezTo>
                    <a:pt x="30175" y="73191"/>
                    <a:pt x="35152" y="71013"/>
                    <a:pt x="35152" y="71013"/>
                  </a:cubicBezTo>
                  <a:cubicBezTo>
                    <a:pt x="92391" y="47371"/>
                    <a:pt x="182915" y="-27288"/>
                    <a:pt x="130342" y="7847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6A47F67E-C1BD-4AF2-94CD-B75C95A74590}"/>
                </a:ext>
              </a:extLst>
            </p:cNvPr>
            <p:cNvSpPr/>
            <p:nvPr/>
          </p:nvSpPr>
          <p:spPr>
            <a:xfrm flipH="1">
              <a:off x="15157290" y="6369219"/>
              <a:ext cx="248863" cy="155540"/>
            </a:xfrm>
            <a:custGeom>
              <a:avLst/>
              <a:gdLst>
                <a:gd name="connsiteX0" fmla="*/ 233620 w 248863"/>
                <a:gd name="connsiteY0" fmla="*/ 43565 h 155539"/>
                <a:gd name="connsiteX1" fmla="*/ 229265 w 248863"/>
                <a:gd name="connsiteY1" fmla="*/ 59430 h 155539"/>
                <a:gd name="connsiteX2" fmla="*/ 215578 w 248863"/>
                <a:gd name="connsiteY2" fmla="*/ 91160 h 155539"/>
                <a:gd name="connsiteX3" fmla="*/ 199402 w 248863"/>
                <a:gd name="connsiteY3" fmla="*/ 122890 h 155539"/>
                <a:gd name="connsiteX4" fmla="*/ 177004 w 248863"/>
                <a:gd name="connsiteY4" fmla="*/ 163020 h 155539"/>
                <a:gd name="connsiteX5" fmla="*/ 144963 w 248863"/>
                <a:gd name="connsiteY5" fmla="*/ 156176 h 155539"/>
                <a:gd name="connsiteX6" fmla="*/ 159895 w 248863"/>
                <a:gd name="connsiteY6" fmla="*/ 127868 h 155539"/>
                <a:gd name="connsiteX7" fmla="*/ 64393 w 248863"/>
                <a:gd name="connsiteY7" fmla="*/ 120402 h 155539"/>
                <a:gd name="connsiteX8" fmla="*/ 52572 w 248863"/>
                <a:gd name="connsiteY8" fmla="*/ 125690 h 155539"/>
                <a:gd name="connsiteX9" fmla="*/ 23331 w 248863"/>
                <a:gd name="connsiteY9" fmla="*/ 111692 h 155539"/>
                <a:gd name="connsiteX10" fmla="*/ 41062 w 248863"/>
                <a:gd name="connsiteY10" fmla="*/ 103603 h 155539"/>
                <a:gd name="connsiteX11" fmla="*/ 42307 w 248863"/>
                <a:gd name="connsiteY11" fmla="*/ 102981 h 155539"/>
                <a:gd name="connsiteX12" fmla="*/ 42929 w 248863"/>
                <a:gd name="connsiteY12" fmla="*/ 102670 h 155539"/>
                <a:gd name="connsiteX13" fmla="*/ 45418 w 248863"/>
                <a:gd name="connsiteY13" fmla="*/ 101426 h 155539"/>
                <a:gd name="connsiteX14" fmla="*/ 48528 w 248863"/>
                <a:gd name="connsiteY14" fmla="*/ 100182 h 155539"/>
                <a:gd name="connsiteX15" fmla="*/ 51017 w 248863"/>
                <a:gd name="connsiteY15" fmla="*/ 98937 h 155539"/>
                <a:gd name="connsiteX16" fmla="*/ 51639 w 248863"/>
                <a:gd name="connsiteY16" fmla="*/ 98937 h 155539"/>
                <a:gd name="connsiteX17" fmla="*/ 52572 w 248863"/>
                <a:gd name="connsiteY17" fmla="*/ 98626 h 155539"/>
                <a:gd name="connsiteX18" fmla="*/ 55683 w 248863"/>
                <a:gd name="connsiteY18" fmla="*/ 97382 h 155539"/>
                <a:gd name="connsiteX19" fmla="*/ 57861 w 248863"/>
                <a:gd name="connsiteY19" fmla="*/ 96449 h 155539"/>
                <a:gd name="connsiteX20" fmla="*/ 63460 w 248863"/>
                <a:gd name="connsiteY20" fmla="*/ 93960 h 155539"/>
                <a:gd name="connsiteX21" fmla="*/ 69060 w 248863"/>
                <a:gd name="connsiteY21" fmla="*/ 91160 h 155539"/>
                <a:gd name="connsiteX22" fmla="*/ 74348 w 248863"/>
                <a:gd name="connsiteY22" fmla="*/ 88672 h 155539"/>
                <a:gd name="connsiteX23" fmla="*/ 75903 w 248863"/>
                <a:gd name="connsiteY23" fmla="*/ 88050 h 155539"/>
                <a:gd name="connsiteX24" fmla="*/ 110433 w 248863"/>
                <a:gd name="connsiteY24" fmla="*/ 70318 h 155539"/>
                <a:gd name="connsiteX25" fmla="*/ 155229 w 248863"/>
                <a:gd name="connsiteY25" fmla="*/ 47298 h 155539"/>
                <a:gd name="connsiteX26" fmla="*/ 209667 w 248863"/>
                <a:gd name="connsiteY26" fmla="*/ 24900 h 155539"/>
                <a:gd name="connsiteX27" fmla="*/ 232998 w 248863"/>
                <a:gd name="connsiteY27" fmla="*/ 29878 h 155539"/>
                <a:gd name="connsiteX28" fmla="*/ 233620 w 248863"/>
                <a:gd name="connsiteY28" fmla="*/ 43565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8863" h="155539">
                  <a:moveTo>
                    <a:pt x="233620" y="43565"/>
                  </a:moveTo>
                  <a:cubicBezTo>
                    <a:pt x="232687" y="48854"/>
                    <a:pt x="231132" y="54142"/>
                    <a:pt x="229265" y="59430"/>
                  </a:cubicBezTo>
                  <a:cubicBezTo>
                    <a:pt x="225532" y="70007"/>
                    <a:pt x="220866" y="80584"/>
                    <a:pt x="215578" y="91160"/>
                  </a:cubicBezTo>
                  <a:cubicBezTo>
                    <a:pt x="210601" y="101737"/>
                    <a:pt x="205001" y="112314"/>
                    <a:pt x="199402" y="122890"/>
                  </a:cubicBezTo>
                  <a:cubicBezTo>
                    <a:pt x="192247" y="136267"/>
                    <a:pt x="184781" y="149954"/>
                    <a:pt x="177004" y="163020"/>
                  </a:cubicBezTo>
                  <a:cubicBezTo>
                    <a:pt x="166116" y="160842"/>
                    <a:pt x="155540" y="158665"/>
                    <a:pt x="144963" y="156176"/>
                  </a:cubicBezTo>
                  <a:cubicBezTo>
                    <a:pt x="149629" y="148399"/>
                    <a:pt x="154606" y="138755"/>
                    <a:pt x="159895" y="127868"/>
                  </a:cubicBezTo>
                  <a:cubicBezTo>
                    <a:pt x="212467" y="22101"/>
                    <a:pt x="121943" y="96760"/>
                    <a:pt x="64393" y="120402"/>
                  </a:cubicBezTo>
                  <a:cubicBezTo>
                    <a:pt x="64393" y="120402"/>
                    <a:pt x="59416" y="122268"/>
                    <a:pt x="52572" y="125690"/>
                  </a:cubicBezTo>
                  <a:cubicBezTo>
                    <a:pt x="42618" y="121335"/>
                    <a:pt x="32974" y="116669"/>
                    <a:pt x="23331" y="111692"/>
                  </a:cubicBezTo>
                  <a:cubicBezTo>
                    <a:pt x="31108" y="107959"/>
                    <a:pt x="37330" y="105159"/>
                    <a:pt x="41062" y="103603"/>
                  </a:cubicBezTo>
                  <a:cubicBezTo>
                    <a:pt x="41685" y="103292"/>
                    <a:pt x="41996" y="103292"/>
                    <a:pt x="42307" y="102981"/>
                  </a:cubicBezTo>
                  <a:cubicBezTo>
                    <a:pt x="42618" y="102670"/>
                    <a:pt x="42929" y="102670"/>
                    <a:pt x="42929" y="102670"/>
                  </a:cubicBezTo>
                  <a:cubicBezTo>
                    <a:pt x="44795" y="101737"/>
                    <a:pt x="45418" y="101426"/>
                    <a:pt x="45418" y="101426"/>
                  </a:cubicBezTo>
                  <a:cubicBezTo>
                    <a:pt x="45418" y="101426"/>
                    <a:pt x="46662" y="100804"/>
                    <a:pt x="48528" y="100182"/>
                  </a:cubicBezTo>
                  <a:cubicBezTo>
                    <a:pt x="49462" y="99870"/>
                    <a:pt x="50084" y="99560"/>
                    <a:pt x="51017" y="98937"/>
                  </a:cubicBezTo>
                  <a:cubicBezTo>
                    <a:pt x="51328" y="98937"/>
                    <a:pt x="51328" y="98937"/>
                    <a:pt x="51639" y="98937"/>
                  </a:cubicBezTo>
                  <a:cubicBezTo>
                    <a:pt x="51950" y="98626"/>
                    <a:pt x="52261" y="98626"/>
                    <a:pt x="52572" y="98626"/>
                  </a:cubicBezTo>
                  <a:cubicBezTo>
                    <a:pt x="53506" y="98315"/>
                    <a:pt x="54439" y="97693"/>
                    <a:pt x="55683" y="97382"/>
                  </a:cubicBezTo>
                  <a:cubicBezTo>
                    <a:pt x="56305" y="97071"/>
                    <a:pt x="57239" y="96760"/>
                    <a:pt x="57861" y="96449"/>
                  </a:cubicBezTo>
                  <a:cubicBezTo>
                    <a:pt x="59727" y="95515"/>
                    <a:pt x="61594" y="94582"/>
                    <a:pt x="63460" y="93960"/>
                  </a:cubicBezTo>
                  <a:cubicBezTo>
                    <a:pt x="65327" y="93027"/>
                    <a:pt x="67193" y="92093"/>
                    <a:pt x="69060" y="91160"/>
                  </a:cubicBezTo>
                  <a:cubicBezTo>
                    <a:pt x="70926" y="90538"/>
                    <a:pt x="72481" y="89605"/>
                    <a:pt x="74348" y="88672"/>
                  </a:cubicBezTo>
                  <a:cubicBezTo>
                    <a:pt x="74970" y="88672"/>
                    <a:pt x="75281" y="88050"/>
                    <a:pt x="75903" y="88050"/>
                  </a:cubicBezTo>
                  <a:cubicBezTo>
                    <a:pt x="85547" y="83383"/>
                    <a:pt x="97057" y="77162"/>
                    <a:pt x="110433" y="70318"/>
                  </a:cubicBezTo>
                  <a:cubicBezTo>
                    <a:pt x="123810" y="63474"/>
                    <a:pt x="138741" y="55386"/>
                    <a:pt x="155229" y="47298"/>
                  </a:cubicBezTo>
                  <a:cubicBezTo>
                    <a:pt x="171716" y="39521"/>
                    <a:pt x="190069" y="30189"/>
                    <a:pt x="209667" y="24900"/>
                  </a:cubicBezTo>
                  <a:cubicBezTo>
                    <a:pt x="219311" y="22412"/>
                    <a:pt x="231132" y="22101"/>
                    <a:pt x="232998" y="29878"/>
                  </a:cubicBezTo>
                  <a:cubicBezTo>
                    <a:pt x="235176" y="32988"/>
                    <a:pt x="234554" y="38277"/>
                    <a:pt x="233620" y="43565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ADE08567-9AD9-4F33-9FE0-5AD0804153A6}"/>
                </a:ext>
              </a:extLst>
            </p:cNvPr>
            <p:cNvSpPr/>
            <p:nvPr/>
          </p:nvSpPr>
          <p:spPr>
            <a:xfrm flipH="1">
              <a:off x="15157290" y="6360785"/>
              <a:ext cx="217755" cy="186648"/>
            </a:xfrm>
            <a:custGeom>
              <a:avLst/>
              <a:gdLst>
                <a:gd name="connsiteX0" fmla="*/ 212467 w 217755"/>
                <a:gd name="connsiteY0" fmla="*/ 53243 h 186647"/>
                <a:gd name="connsiteX1" fmla="*/ 208734 w 217755"/>
                <a:gd name="connsiteY1" fmla="*/ 70974 h 186647"/>
                <a:gd name="connsiteX2" fmla="*/ 181359 w 217755"/>
                <a:gd name="connsiteY2" fmla="*/ 137856 h 186647"/>
                <a:gd name="connsiteX3" fmla="*/ 162072 w 217755"/>
                <a:gd name="connsiteY3" fmla="*/ 174252 h 186647"/>
                <a:gd name="connsiteX4" fmla="*/ 153984 w 217755"/>
                <a:gd name="connsiteY4" fmla="*/ 173008 h 186647"/>
                <a:gd name="connsiteX5" fmla="*/ 145896 w 217755"/>
                <a:gd name="connsiteY5" fmla="*/ 171453 h 186647"/>
                <a:gd name="connsiteX6" fmla="*/ 168294 w 217755"/>
                <a:gd name="connsiteY6" fmla="*/ 131324 h 186647"/>
                <a:gd name="connsiteX7" fmla="*/ 184470 w 217755"/>
                <a:gd name="connsiteY7" fmla="*/ 99593 h 186647"/>
                <a:gd name="connsiteX8" fmla="*/ 198157 w 217755"/>
                <a:gd name="connsiteY8" fmla="*/ 67863 h 186647"/>
                <a:gd name="connsiteX9" fmla="*/ 202513 w 217755"/>
                <a:gd name="connsiteY9" fmla="*/ 51998 h 186647"/>
                <a:gd name="connsiteX10" fmla="*/ 202824 w 217755"/>
                <a:gd name="connsiteY10" fmla="*/ 37689 h 186647"/>
                <a:gd name="connsiteX11" fmla="*/ 179493 w 217755"/>
                <a:gd name="connsiteY11" fmla="*/ 32711 h 186647"/>
                <a:gd name="connsiteX12" fmla="*/ 125054 w 217755"/>
                <a:gd name="connsiteY12" fmla="*/ 55109 h 186647"/>
                <a:gd name="connsiteX13" fmla="*/ 80258 w 217755"/>
                <a:gd name="connsiteY13" fmla="*/ 78129 h 186647"/>
                <a:gd name="connsiteX14" fmla="*/ 45729 w 217755"/>
                <a:gd name="connsiteY14" fmla="*/ 95860 h 186647"/>
                <a:gd name="connsiteX15" fmla="*/ 44173 w 217755"/>
                <a:gd name="connsiteY15" fmla="*/ 96483 h 186647"/>
                <a:gd name="connsiteX16" fmla="*/ 38885 w 217755"/>
                <a:gd name="connsiteY16" fmla="*/ 98971 h 186647"/>
                <a:gd name="connsiteX17" fmla="*/ 33285 w 217755"/>
                <a:gd name="connsiteY17" fmla="*/ 101771 h 186647"/>
                <a:gd name="connsiteX18" fmla="*/ 27686 w 217755"/>
                <a:gd name="connsiteY18" fmla="*/ 104260 h 186647"/>
                <a:gd name="connsiteX19" fmla="*/ 25508 w 217755"/>
                <a:gd name="connsiteY19" fmla="*/ 105193 h 186647"/>
                <a:gd name="connsiteX20" fmla="*/ 23331 w 217755"/>
                <a:gd name="connsiteY20" fmla="*/ 106126 h 186647"/>
                <a:gd name="connsiteX21" fmla="*/ 45729 w 217755"/>
                <a:gd name="connsiteY21" fmla="*/ 95238 h 186647"/>
                <a:gd name="connsiteX22" fmla="*/ 123498 w 217755"/>
                <a:gd name="connsiteY22" fmla="*/ 51687 h 186647"/>
                <a:gd name="connsiteX23" fmla="*/ 177937 w 217755"/>
                <a:gd name="connsiteY23" fmla="*/ 25868 h 186647"/>
                <a:gd name="connsiteX24" fmla="*/ 195047 w 217755"/>
                <a:gd name="connsiteY24" fmla="*/ 23379 h 186647"/>
                <a:gd name="connsiteX25" fmla="*/ 204690 w 217755"/>
                <a:gd name="connsiteY25" fmla="*/ 26179 h 186647"/>
                <a:gd name="connsiteX26" fmla="*/ 211534 w 217755"/>
                <a:gd name="connsiteY26" fmla="*/ 34578 h 186647"/>
                <a:gd name="connsiteX27" fmla="*/ 212467 w 217755"/>
                <a:gd name="connsiteY27" fmla="*/ 53243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755" h="186647">
                  <a:moveTo>
                    <a:pt x="212467" y="53243"/>
                  </a:moveTo>
                  <a:cubicBezTo>
                    <a:pt x="211534" y="59153"/>
                    <a:pt x="210290" y="65064"/>
                    <a:pt x="208734" y="70974"/>
                  </a:cubicBezTo>
                  <a:cubicBezTo>
                    <a:pt x="202201" y="93994"/>
                    <a:pt x="191936" y="115770"/>
                    <a:pt x="181359" y="137856"/>
                  </a:cubicBezTo>
                  <a:cubicBezTo>
                    <a:pt x="175449" y="149988"/>
                    <a:pt x="169227" y="162120"/>
                    <a:pt x="162072" y="174252"/>
                  </a:cubicBezTo>
                  <a:cubicBezTo>
                    <a:pt x="159273" y="173941"/>
                    <a:pt x="156473" y="173319"/>
                    <a:pt x="153984" y="173008"/>
                  </a:cubicBezTo>
                  <a:cubicBezTo>
                    <a:pt x="151185" y="172386"/>
                    <a:pt x="148385" y="172075"/>
                    <a:pt x="145896" y="171453"/>
                  </a:cubicBezTo>
                  <a:cubicBezTo>
                    <a:pt x="153673" y="158387"/>
                    <a:pt x="161139" y="144700"/>
                    <a:pt x="168294" y="131324"/>
                  </a:cubicBezTo>
                  <a:cubicBezTo>
                    <a:pt x="174204" y="120747"/>
                    <a:pt x="179493" y="110170"/>
                    <a:pt x="184470" y="99593"/>
                  </a:cubicBezTo>
                  <a:cubicBezTo>
                    <a:pt x="189758" y="89017"/>
                    <a:pt x="194425" y="78440"/>
                    <a:pt x="198157" y="67863"/>
                  </a:cubicBezTo>
                  <a:cubicBezTo>
                    <a:pt x="200024" y="62575"/>
                    <a:pt x="201579" y="57287"/>
                    <a:pt x="202513" y="51998"/>
                  </a:cubicBezTo>
                  <a:cubicBezTo>
                    <a:pt x="203446" y="46710"/>
                    <a:pt x="204068" y="41421"/>
                    <a:pt x="202824" y="37689"/>
                  </a:cubicBezTo>
                  <a:cubicBezTo>
                    <a:pt x="201268" y="29601"/>
                    <a:pt x="189136" y="30223"/>
                    <a:pt x="179493" y="32711"/>
                  </a:cubicBezTo>
                  <a:cubicBezTo>
                    <a:pt x="159584" y="38000"/>
                    <a:pt x="141541" y="47021"/>
                    <a:pt x="125054" y="55109"/>
                  </a:cubicBezTo>
                  <a:cubicBezTo>
                    <a:pt x="108567" y="63197"/>
                    <a:pt x="93635" y="71285"/>
                    <a:pt x="80258" y="78129"/>
                  </a:cubicBezTo>
                  <a:cubicBezTo>
                    <a:pt x="66882" y="84973"/>
                    <a:pt x="55372" y="91194"/>
                    <a:pt x="45729" y="95860"/>
                  </a:cubicBezTo>
                  <a:cubicBezTo>
                    <a:pt x="45107" y="96171"/>
                    <a:pt x="44484" y="96483"/>
                    <a:pt x="44173" y="96483"/>
                  </a:cubicBezTo>
                  <a:cubicBezTo>
                    <a:pt x="42307" y="97416"/>
                    <a:pt x="40440" y="98349"/>
                    <a:pt x="38885" y="98971"/>
                  </a:cubicBezTo>
                  <a:cubicBezTo>
                    <a:pt x="37018" y="99904"/>
                    <a:pt x="35152" y="100838"/>
                    <a:pt x="33285" y="101771"/>
                  </a:cubicBezTo>
                  <a:cubicBezTo>
                    <a:pt x="31419" y="102704"/>
                    <a:pt x="29553" y="103637"/>
                    <a:pt x="27686" y="104260"/>
                  </a:cubicBezTo>
                  <a:cubicBezTo>
                    <a:pt x="26753" y="104571"/>
                    <a:pt x="26131" y="104882"/>
                    <a:pt x="25508" y="105193"/>
                  </a:cubicBezTo>
                  <a:cubicBezTo>
                    <a:pt x="24886" y="105504"/>
                    <a:pt x="23953" y="105815"/>
                    <a:pt x="23331" y="106126"/>
                  </a:cubicBezTo>
                  <a:cubicBezTo>
                    <a:pt x="28619" y="103637"/>
                    <a:pt x="36085" y="100216"/>
                    <a:pt x="45729" y="95238"/>
                  </a:cubicBezTo>
                  <a:cubicBezTo>
                    <a:pt x="65016" y="85595"/>
                    <a:pt x="91457" y="70041"/>
                    <a:pt x="123498" y="51687"/>
                  </a:cubicBezTo>
                  <a:cubicBezTo>
                    <a:pt x="139675" y="42666"/>
                    <a:pt x="157095" y="32400"/>
                    <a:pt x="177937" y="25868"/>
                  </a:cubicBezTo>
                  <a:cubicBezTo>
                    <a:pt x="183226" y="24312"/>
                    <a:pt x="188825" y="23068"/>
                    <a:pt x="195047" y="23379"/>
                  </a:cubicBezTo>
                  <a:cubicBezTo>
                    <a:pt x="198157" y="23690"/>
                    <a:pt x="201579" y="24312"/>
                    <a:pt x="204690" y="26179"/>
                  </a:cubicBezTo>
                  <a:cubicBezTo>
                    <a:pt x="207801" y="28045"/>
                    <a:pt x="210290" y="31467"/>
                    <a:pt x="211534" y="34578"/>
                  </a:cubicBezTo>
                  <a:cubicBezTo>
                    <a:pt x="213711" y="41110"/>
                    <a:pt x="213089" y="47332"/>
                    <a:pt x="212467" y="53243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23453B62-3BDC-4E72-8DB4-21BE85F80804}"/>
                </a:ext>
              </a:extLst>
            </p:cNvPr>
            <p:cNvSpPr/>
            <p:nvPr/>
          </p:nvSpPr>
          <p:spPr>
            <a:xfrm flipH="1">
              <a:off x="14531709" y="4907160"/>
              <a:ext cx="1150993" cy="1586504"/>
            </a:xfrm>
            <a:custGeom>
              <a:avLst/>
              <a:gdLst>
                <a:gd name="connsiteX0" fmla="*/ 1144772 w 1150993"/>
                <a:gd name="connsiteY0" fmla="*/ 987988 h 1586504"/>
                <a:gd name="connsiteX1" fmla="*/ 1021895 w 1150993"/>
                <a:gd name="connsiteY1" fmla="*/ 788586 h 1586504"/>
                <a:gd name="connsiteX2" fmla="*/ 1024695 w 1150993"/>
                <a:gd name="connsiteY2" fmla="*/ 873511 h 1586504"/>
                <a:gd name="connsiteX3" fmla="*/ 1023451 w 1150993"/>
                <a:gd name="connsiteY3" fmla="*/ 929194 h 1586504"/>
                <a:gd name="connsiteX4" fmla="*/ 1139483 w 1150993"/>
                <a:gd name="connsiteY4" fmla="*/ 1090644 h 1586504"/>
                <a:gd name="connsiteX5" fmla="*/ 584207 w 1150993"/>
                <a:gd name="connsiteY5" fmla="*/ 1588682 h 1586504"/>
                <a:gd name="connsiteX6" fmla="*/ 26131 w 1150993"/>
                <a:gd name="connsiteY6" fmla="*/ 1061714 h 1586504"/>
                <a:gd name="connsiteX7" fmla="*/ 23331 w 1150993"/>
                <a:gd name="connsiteY7" fmla="*/ 977100 h 1586504"/>
                <a:gd name="connsiteX8" fmla="*/ 24575 w 1150993"/>
                <a:gd name="connsiteY8" fmla="*/ 923594 h 1586504"/>
                <a:gd name="connsiteX9" fmla="*/ 125365 w 1150993"/>
                <a:gd name="connsiteY9" fmla="*/ 454798 h 1586504"/>
                <a:gd name="connsiteX10" fmla="*/ 159895 w 1150993"/>
                <a:gd name="connsiteY10" fmla="*/ 377961 h 1586504"/>
                <a:gd name="connsiteX11" fmla="*/ 173893 w 1150993"/>
                <a:gd name="connsiteY11" fmla="*/ 350275 h 1586504"/>
                <a:gd name="connsiteX12" fmla="*/ 260995 w 1150993"/>
                <a:gd name="connsiteY12" fmla="*/ 214334 h 1586504"/>
                <a:gd name="connsiteX13" fmla="*/ 493994 w 1150993"/>
                <a:gd name="connsiteY13" fmla="*/ 37330 h 1586504"/>
                <a:gd name="connsiteX14" fmla="*/ 584518 w 1150993"/>
                <a:gd name="connsiteY14" fmla="*/ 23331 h 1586504"/>
                <a:gd name="connsiteX15" fmla="*/ 675975 w 1150993"/>
                <a:gd name="connsiteY15" fmla="*/ 37641 h 1586504"/>
                <a:gd name="connsiteX16" fmla="*/ 987054 w 1150993"/>
                <a:gd name="connsiteY16" fmla="*/ 335966 h 1586504"/>
                <a:gd name="connsiteX17" fmla="*/ 987676 w 1150993"/>
                <a:gd name="connsiteY17" fmla="*/ 337210 h 1586504"/>
                <a:gd name="connsiteX18" fmla="*/ 1012252 w 1150993"/>
                <a:gd name="connsiteY18" fmla="*/ 385738 h 1586504"/>
                <a:gd name="connsiteX19" fmla="*/ 1103398 w 1150993"/>
                <a:gd name="connsiteY19" fmla="*/ 640823 h 1586504"/>
                <a:gd name="connsiteX20" fmla="*/ 1145083 w 1150993"/>
                <a:gd name="connsiteY20" fmla="*/ 977100 h 1586504"/>
                <a:gd name="connsiteX21" fmla="*/ 1144772 w 1150993"/>
                <a:gd name="connsiteY21" fmla="*/ 987988 h 158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0993" h="1586504">
                  <a:moveTo>
                    <a:pt x="1144772" y="987988"/>
                  </a:moveTo>
                  <a:cubicBezTo>
                    <a:pt x="1107131" y="937593"/>
                    <a:pt x="1063891" y="866667"/>
                    <a:pt x="1021895" y="788586"/>
                  </a:cubicBezTo>
                  <a:cubicBezTo>
                    <a:pt x="1023762" y="816583"/>
                    <a:pt x="1024695" y="844891"/>
                    <a:pt x="1024695" y="873511"/>
                  </a:cubicBezTo>
                  <a:cubicBezTo>
                    <a:pt x="1024695" y="892798"/>
                    <a:pt x="1024384" y="911462"/>
                    <a:pt x="1023451" y="929194"/>
                  </a:cubicBezTo>
                  <a:cubicBezTo>
                    <a:pt x="1066068" y="1000742"/>
                    <a:pt x="1107131" y="1059225"/>
                    <a:pt x="1139483" y="1090644"/>
                  </a:cubicBezTo>
                  <a:cubicBezTo>
                    <a:pt x="1101220" y="1469227"/>
                    <a:pt x="867289" y="1588682"/>
                    <a:pt x="584207" y="1588682"/>
                  </a:cubicBezTo>
                  <a:cubicBezTo>
                    <a:pt x="293970" y="1588682"/>
                    <a:pt x="55061" y="1463317"/>
                    <a:pt x="26131" y="1061714"/>
                  </a:cubicBezTo>
                  <a:cubicBezTo>
                    <a:pt x="24264" y="1034650"/>
                    <a:pt x="23331" y="1006653"/>
                    <a:pt x="23331" y="977100"/>
                  </a:cubicBezTo>
                  <a:cubicBezTo>
                    <a:pt x="23331" y="959369"/>
                    <a:pt x="23642" y="941326"/>
                    <a:pt x="24575" y="923594"/>
                  </a:cubicBezTo>
                  <a:cubicBezTo>
                    <a:pt x="31108" y="759656"/>
                    <a:pt x="67193" y="596028"/>
                    <a:pt x="125365" y="454798"/>
                  </a:cubicBezTo>
                  <a:cubicBezTo>
                    <a:pt x="135942" y="428356"/>
                    <a:pt x="147452" y="402848"/>
                    <a:pt x="159895" y="377961"/>
                  </a:cubicBezTo>
                  <a:cubicBezTo>
                    <a:pt x="164561" y="368629"/>
                    <a:pt x="169227" y="359297"/>
                    <a:pt x="173893" y="350275"/>
                  </a:cubicBezTo>
                  <a:cubicBezTo>
                    <a:pt x="200335" y="300503"/>
                    <a:pt x="229265" y="254774"/>
                    <a:pt x="260995" y="214334"/>
                  </a:cubicBezTo>
                  <a:cubicBezTo>
                    <a:pt x="329122" y="126920"/>
                    <a:pt x="408136" y="63771"/>
                    <a:pt x="493994" y="37330"/>
                  </a:cubicBezTo>
                  <a:cubicBezTo>
                    <a:pt x="523546" y="28308"/>
                    <a:pt x="553721" y="23331"/>
                    <a:pt x="584518" y="23331"/>
                  </a:cubicBezTo>
                  <a:cubicBezTo>
                    <a:pt x="615626" y="23331"/>
                    <a:pt x="646112" y="28308"/>
                    <a:pt x="675975" y="37641"/>
                  </a:cubicBezTo>
                  <a:cubicBezTo>
                    <a:pt x="797296" y="75592"/>
                    <a:pt x="905863" y="186337"/>
                    <a:pt x="987054" y="335966"/>
                  </a:cubicBezTo>
                  <a:cubicBezTo>
                    <a:pt x="987365" y="336277"/>
                    <a:pt x="987676" y="336899"/>
                    <a:pt x="987676" y="337210"/>
                  </a:cubicBezTo>
                  <a:cubicBezTo>
                    <a:pt x="996076" y="353075"/>
                    <a:pt x="1004475" y="369251"/>
                    <a:pt x="1012252" y="385738"/>
                  </a:cubicBezTo>
                  <a:cubicBezTo>
                    <a:pt x="1050203" y="463508"/>
                    <a:pt x="1081311" y="549988"/>
                    <a:pt x="1103398" y="640823"/>
                  </a:cubicBezTo>
                  <a:cubicBezTo>
                    <a:pt x="1130151" y="749079"/>
                    <a:pt x="1145083" y="863556"/>
                    <a:pt x="1145083" y="977100"/>
                  </a:cubicBezTo>
                  <a:cubicBezTo>
                    <a:pt x="1145083" y="980522"/>
                    <a:pt x="1145083" y="984255"/>
                    <a:pt x="1144772" y="98798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909CB87D-FCC7-43E1-BDA5-D6ED502EA87A}"/>
                </a:ext>
              </a:extLst>
            </p:cNvPr>
            <p:cNvSpPr/>
            <p:nvPr/>
          </p:nvSpPr>
          <p:spPr>
            <a:xfrm flipH="1">
              <a:off x="14528287" y="5672726"/>
              <a:ext cx="155540" cy="342187"/>
            </a:xfrm>
            <a:custGeom>
              <a:avLst/>
              <a:gdLst>
                <a:gd name="connsiteX0" fmla="*/ 25820 w 155539"/>
                <a:gd name="connsiteY0" fmla="*/ 107944 h 342187"/>
                <a:gd name="connsiteX1" fmla="*/ 24575 w 155539"/>
                <a:gd name="connsiteY1" fmla="*/ 163628 h 342187"/>
                <a:gd name="connsiteX2" fmla="*/ 140608 w 155539"/>
                <a:gd name="connsiteY2" fmla="*/ 325078 h 342187"/>
                <a:gd name="connsiteX3" fmla="*/ 145896 w 155539"/>
                <a:gd name="connsiteY3" fmla="*/ 222733 h 342187"/>
                <a:gd name="connsiteX4" fmla="*/ 23331 w 155539"/>
                <a:gd name="connsiteY4" fmla="*/ 23331 h 342187"/>
                <a:gd name="connsiteX5" fmla="*/ 25820 w 155539"/>
                <a:gd name="connsiteY5" fmla="*/ 107944 h 34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539" h="342187">
                  <a:moveTo>
                    <a:pt x="25820" y="107944"/>
                  </a:moveTo>
                  <a:cubicBezTo>
                    <a:pt x="25820" y="127231"/>
                    <a:pt x="25508" y="145585"/>
                    <a:pt x="24575" y="163628"/>
                  </a:cubicBezTo>
                  <a:cubicBezTo>
                    <a:pt x="67193" y="235176"/>
                    <a:pt x="108256" y="293659"/>
                    <a:pt x="140608" y="325078"/>
                  </a:cubicBezTo>
                  <a:cubicBezTo>
                    <a:pt x="144030" y="292726"/>
                    <a:pt x="145585" y="258818"/>
                    <a:pt x="145896" y="222733"/>
                  </a:cubicBezTo>
                  <a:cubicBezTo>
                    <a:pt x="108256" y="172027"/>
                    <a:pt x="65016" y="101412"/>
                    <a:pt x="23331" y="23331"/>
                  </a:cubicBezTo>
                  <a:cubicBezTo>
                    <a:pt x="24886" y="51017"/>
                    <a:pt x="25820" y="79325"/>
                    <a:pt x="25820" y="1079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FA855A99-7988-424A-A5B9-B901FC49EC50}"/>
                </a:ext>
              </a:extLst>
            </p:cNvPr>
            <p:cNvSpPr/>
            <p:nvPr/>
          </p:nvSpPr>
          <p:spPr>
            <a:xfrm flipH="1">
              <a:off x="14660495" y="4900005"/>
              <a:ext cx="902130" cy="1430965"/>
            </a:xfrm>
            <a:custGeom>
              <a:avLst/>
              <a:gdLst>
                <a:gd name="connsiteX0" fmla="*/ 904618 w 902129"/>
                <a:gd name="connsiteY0" fmla="*/ 880665 h 1430964"/>
                <a:gd name="connsiteX1" fmla="*/ 903374 w 902129"/>
                <a:gd name="connsiteY1" fmla="*/ 936349 h 1430964"/>
                <a:gd name="connsiteX2" fmla="*/ 464130 w 902129"/>
                <a:gd name="connsiteY2" fmla="*/ 1430654 h 1430964"/>
                <a:gd name="connsiteX3" fmla="*/ 25508 w 902129"/>
                <a:gd name="connsiteY3" fmla="*/ 956880 h 1430964"/>
                <a:gd name="connsiteX4" fmla="*/ 23331 w 902129"/>
                <a:gd name="connsiteY4" fmla="*/ 880665 h 1430964"/>
                <a:gd name="connsiteX5" fmla="*/ 23953 w 902129"/>
                <a:gd name="connsiteY5" fmla="*/ 832448 h 1430964"/>
                <a:gd name="connsiteX6" fmla="*/ 95812 w 902129"/>
                <a:gd name="connsiteY6" fmla="*/ 432089 h 1430964"/>
                <a:gd name="connsiteX7" fmla="*/ 103278 w 902129"/>
                <a:gd name="connsiteY7" fmla="*/ 410625 h 1430964"/>
                <a:gd name="connsiteX8" fmla="*/ 105456 w 902129"/>
                <a:gd name="connsiteY8" fmla="*/ 404403 h 1430964"/>
                <a:gd name="connsiteX9" fmla="*/ 209667 w 902129"/>
                <a:gd name="connsiteY9" fmla="*/ 194736 h 1430964"/>
                <a:gd name="connsiteX10" fmla="*/ 373295 w 902129"/>
                <a:gd name="connsiteY10" fmla="*/ 43551 h 1430964"/>
                <a:gd name="connsiteX11" fmla="*/ 463819 w 902129"/>
                <a:gd name="connsiteY11" fmla="*/ 23331 h 1430964"/>
                <a:gd name="connsiteX12" fmla="*/ 555276 w 902129"/>
                <a:gd name="connsiteY12" fmla="*/ 44173 h 1430964"/>
                <a:gd name="connsiteX13" fmla="*/ 763077 w 902129"/>
                <a:gd name="connsiteY13" fmla="*/ 269706 h 1430964"/>
                <a:gd name="connsiteX14" fmla="*/ 819072 w 902129"/>
                <a:gd name="connsiteY14" fmla="*/ 394760 h 1430964"/>
                <a:gd name="connsiteX15" fmla="*/ 826226 w 902129"/>
                <a:gd name="connsiteY15" fmla="*/ 414358 h 1430964"/>
                <a:gd name="connsiteX16" fmla="*/ 834314 w 902129"/>
                <a:gd name="connsiteY16" fmla="*/ 437689 h 1430964"/>
                <a:gd name="connsiteX17" fmla="*/ 902130 w 902129"/>
                <a:gd name="connsiteY17" fmla="*/ 795430 h 1430964"/>
                <a:gd name="connsiteX18" fmla="*/ 904618 w 902129"/>
                <a:gd name="connsiteY18" fmla="*/ 880665 h 143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2129" h="1430964">
                  <a:moveTo>
                    <a:pt x="904618" y="880665"/>
                  </a:moveTo>
                  <a:cubicBezTo>
                    <a:pt x="904618" y="899952"/>
                    <a:pt x="904307" y="918617"/>
                    <a:pt x="903374" y="936349"/>
                  </a:cubicBezTo>
                  <a:cubicBezTo>
                    <a:pt x="886576" y="1313377"/>
                    <a:pt x="696195" y="1430654"/>
                    <a:pt x="464130" y="1430654"/>
                  </a:cubicBezTo>
                  <a:cubicBezTo>
                    <a:pt x="236109" y="1430654"/>
                    <a:pt x="48217" y="1317732"/>
                    <a:pt x="25508" y="956880"/>
                  </a:cubicBezTo>
                  <a:cubicBezTo>
                    <a:pt x="23953" y="932616"/>
                    <a:pt x="23331" y="907418"/>
                    <a:pt x="23331" y="880665"/>
                  </a:cubicBezTo>
                  <a:cubicBezTo>
                    <a:pt x="23331" y="864800"/>
                    <a:pt x="23642" y="848624"/>
                    <a:pt x="23953" y="832448"/>
                  </a:cubicBezTo>
                  <a:cubicBezTo>
                    <a:pt x="28619" y="693085"/>
                    <a:pt x="54750" y="554654"/>
                    <a:pt x="95812" y="432089"/>
                  </a:cubicBezTo>
                  <a:cubicBezTo>
                    <a:pt x="98301" y="424934"/>
                    <a:pt x="100790" y="417779"/>
                    <a:pt x="103278" y="410625"/>
                  </a:cubicBezTo>
                  <a:cubicBezTo>
                    <a:pt x="103900" y="408447"/>
                    <a:pt x="104834" y="406581"/>
                    <a:pt x="105456" y="404403"/>
                  </a:cubicBezTo>
                  <a:cubicBezTo>
                    <a:pt x="134075" y="325078"/>
                    <a:pt x="169538" y="253841"/>
                    <a:pt x="209667" y="194736"/>
                  </a:cubicBezTo>
                  <a:cubicBezTo>
                    <a:pt x="257885" y="123810"/>
                    <a:pt x="313257" y="70615"/>
                    <a:pt x="373295" y="43551"/>
                  </a:cubicBezTo>
                  <a:cubicBezTo>
                    <a:pt x="402536" y="30175"/>
                    <a:pt x="433022" y="23331"/>
                    <a:pt x="463819" y="23331"/>
                  </a:cubicBezTo>
                  <a:cubicBezTo>
                    <a:pt x="495238" y="23331"/>
                    <a:pt x="525724" y="30486"/>
                    <a:pt x="555276" y="44173"/>
                  </a:cubicBezTo>
                  <a:cubicBezTo>
                    <a:pt x="634602" y="79947"/>
                    <a:pt x="705839" y="161761"/>
                    <a:pt x="763077" y="269706"/>
                  </a:cubicBezTo>
                  <a:cubicBezTo>
                    <a:pt x="783609" y="308280"/>
                    <a:pt x="802273" y="350586"/>
                    <a:pt x="819072" y="394760"/>
                  </a:cubicBezTo>
                  <a:cubicBezTo>
                    <a:pt x="821560" y="401292"/>
                    <a:pt x="823738" y="407825"/>
                    <a:pt x="826226" y="414358"/>
                  </a:cubicBezTo>
                  <a:cubicBezTo>
                    <a:pt x="829026" y="421823"/>
                    <a:pt x="831515" y="429600"/>
                    <a:pt x="834314" y="437689"/>
                  </a:cubicBezTo>
                  <a:cubicBezTo>
                    <a:pt x="870711" y="547811"/>
                    <a:pt x="894664" y="670687"/>
                    <a:pt x="902130" y="795430"/>
                  </a:cubicBezTo>
                  <a:cubicBezTo>
                    <a:pt x="903685" y="823738"/>
                    <a:pt x="904618" y="852046"/>
                    <a:pt x="904618" y="8806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87D68158-CCF8-416C-A131-894C622467EB}"/>
                </a:ext>
              </a:extLst>
            </p:cNvPr>
            <p:cNvSpPr/>
            <p:nvPr/>
          </p:nvSpPr>
          <p:spPr>
            <a:xfrm flipH="1">
              <a:off x="14713690" y="4436497"/>
              <a:ext cx="777698" cy="746590"/>
            </a:xfrm>
            <a:custGeom>
              <a:avLst/>
              <a:gdLst>
                <a:gd name="connsiteX0" fmla="*/ 762455 w 777698"/>
                <a:gd name="connsiteY0" fmla="*/ 375473 h 746590"/>
                <a:gd name="connsiteX1" fmla="*/ 761522 w 777698"/>
                <a:gd name="connsiteY1" fmla="*/ 399737 h 746590"/>
                <a:gd name="connsiteX2" fmla="*/ 392893 w 777698"/>
                <a:gd name="connsiteY2" fmla="*/ 727926 h 746590"/>
                <a:gd name="connsiteX3" fmla="*/ 24575 w 777698"/>
                <a:gd name="connsiteY3" fmla="*/ 400981 h 746590"/>
                <a:gd name="connsiteX4" fmla="*/ 23331 w 777698"/>
                <a:gd name="connsiteY4" fmla="*/ 375784 h 746590"/>
                <a:gd name="connsiteX5" fmla="*/ 23331 w 777698"/>
                <a:gd name="connsiteY5" fmla="*/ 374228 h 746590"/>
                <a:gd name="connsiteX6" fmla="*/ 392582 w 777698"/>
                <a:gd name="connsiteY6" fmla="*/ 23331 h 746590"/>
                <a:gd name="connsiteX7" fmla="*/ 762455 w 777698"/>
                <a:gd name="connsiteY7" fmla="*/ 375473 h 74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698" h="746590">
                  <a:moveTo>
                    <a:pt x="762455" y="375473"/>
                  </a:moveTo>
                  <a:cubicBezTo>
                    <a:pt x="762455" y="383561"/>
                    <a:pt x="762144" y="391649"/>
                    <a:pt x="761522" y="399737"/>
                  </a:cubicBezTo>
                  <a:cubicBezTo>
                    <a:pt x="748457" y="582963"/>
                    <a:pt x="588562" y="727926"/>
                    <a:pt x="392893" y="727926"/>
                  </a:cubicBezTo>
                  <a:cubicBezTo>
                    <a:pt x="197846" y="727926"/>
                    <a:pt x="37952" y="583585"/>
                    <a:pt x="24575" y="400981"/>
                  </a:cubicBezTo>
                  <a:cubicBezTo>
                    <a:pt x="23953" y="392582"/>
                    <a:pt x="23331" y="384183"/>
                    <a:pt x="23331" y="375784"/>
                  </a:cubicBezTo>
                  <a:lnTo>
                    <a:pt x="23331" y="374228"/>
                  </a:lnTo>
                  <a:cubicBezTo>
                    <a:pt x="23953" y="180115"/>
                    <a:pt x="189136" y="23331"/>
                    <a:pt x="392582" y="23331"/>
                  </a:cubicBezTo>
                  <a:cubicBezTo>
                    <a:pt x="596961" y="23331"/>
                    <a:pt x="762455" y="181048"/>
                    <a:pt x="762455" y="37547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FCFD7CAD-D5C2-4140-820A-B922C65116A0}"/>
                </a:ext>
              </a:extLst>
            </p:cNvPr>
            <p:cNvSpPr/>
            <p:nvPr/>
          </p:nvSpPr>
          <p:spPr>
            <a:xfrm flipH="1">
              <a:off x="14780952" y="4647720"/>
              <a:ext cx="653266" cy="528835"/>
            </a:xfrm>
            <a:custGeom>
              <a:avLst/>
              <a:gdLst>
                <a:gd name="connsiteX0" fmla="*/ 335412 w 653266"/>
                <a:gd name="connsiteY0" fmla="*/ 527902 h 528834"/>
                <a:gd name="connsiteX1" fmla="*/ 629071 w 653266"/>
                <a:gd name="connsiteY1" fmla="*/ 164250 h 528834"/>
                <a:gd name="connsiteX2" fmla="*/ 527659 w 653266"/>
                <a:gd name="connsiteY2" fmla="*/ 23331 h 528834"/>
                <a:gd name="connsiteX3" fmla="*/ 447089 w 653266"/>
                <a:gd name="connsiteY3" fmla="*/ 242020 h 528834"/>
                <a:gd name="connsiteX4" fmla="*/ 335723 w 653266"/>
                <a:gd name="connsiteY4" fmla="*/ 312013 h 528834"/>
                <a:gd name="connsiteX5" fmla="*/ 224357 w 653266"/>
                <a:gd name="connsiteY5" fmla="*/ 242020 h 528834"/>
                <a:gd name="connsiteX6" fmla="*/ 143787 w 653266"/>
                <a:gd name="connsiteY6" fmla="*/ 23331 h 528834"/>
                <a:gd name="connsiteX7" fmla="*/ 42375 w 653266"/>
                <a:gd name="connsiteY7" fmla="*/ 164250 h 528834"/>
                <a:gd name="connsiteX8" fmla="*/ 335412 w 653266"/>
                <a:gd name="connsiteY8" fmla="*/ 527902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3266" h="528834">
                  <a:moveTo>
                    <a:pt x="335412" y="527902"/>
                  </a:moveTo>
                  <a:cubicBezTo>
                    <a:pt x="539480" y="527902"/>
                    <a:pt x="705596" y="355875"/>
                    <a:pt x="629071" y="164250"/>
                  </a:cubicBezTo>
                  <a:cubicBezTo>
                    <a:pt x="635603" y="82436"/>
                    <a:pt x="587697" y="23331"/>
                    <a:pt x="527659" y="23331"/>
                  </a:cubicBezTo>
                  <a:cubicBezTo>
                    <a:pt x="467932" y="23331"/>
                    <a:pt x="381141" y="99545"/>
                    <a:pt x="447089" y="242020"/>
                  </a:cubicBezTo>
                  <a:cubicBezTo>
                    <a:pt x="399494" y="312013"/>
                    <a:pt x="335723" y="312013"/>
                    <a:pt x="335723" y="312013"/>
                  </a:cubicBezTo>
                  <a:cubicBezTo>
                    <a:pt x="335723" y="312013"/>
                    <a:pt x="271641" y="312013"/>
                    <a:pt x="224357" y="242020"/>
                  </a:cubicBezTo>
                  <a:cubicBezTo>
                    <a:pt x="290306" y="99545"/>
                    <a:pt x="203514" y="23331"/>
                    <a:pt x="143787" y="23331"/>
                  </a:cubicBezTo>
                  <a:cubicBezTo>
                    <a:pt x="84060" y="23331"/>
                    <a:pt x="35843" y="82436"/>
                    <a:pt x="42375" y="164250"/>
                  </a:cubicBezTo>
                  <a:cubicBezTo>
                    <a:pt x="-34150" y="355875"/>
                    <a:pt x="131344" y="527902"/>
                    <a:pt x="335412" y="5279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A4F2CBB6-0578-464D-BC65-91576FEE099F}"/>
                </a:ext>
              </a:extLst>
            </p:cNvPr>
            <p:cNvSpPr/>
            <p:nvPr/>
          </p:nvSpPr>
          <p:spPr>
            <a:xfrm flipH="1">
              <a:off x="15007660" y="4757531"/>
              <a:ext cx="186648" cy="186648"/>
            </a:xfrm>
            <a:custGeom>
              <a:avLst/>
              <a:gdLst>
                <a:gd name="connsiteX0" fmla="*/ 23331 w 186647"/>
                <a:gd name="connsiteY0" fmla="*/ 130031 h 186647"/>
                <a:gd name="connsiteX1" fmla="*/ 95812 w 186647"/>
                <a:gd name="connsiteY1" fmla="*/ 165805 h 186647"/>
                <a:gd name="connsiteX2" fmla="*/ 168294 w 186647"/>
                <a:gd name="connsiteY2" fmla="*/ 130031 h 186647"/>
                <a:gd name="connsiteX3" fmla="*/ 95812 w 186647"/>
                <a:gd name="connsiteY3" fmla="*/ 23331 h 186647"/>
                <a:gd name="connsiteX4" fmla="*/ 23331 w 186647"/>
                <a:gd name="connsiteY4" fmla="*/ 130031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47" h="186647">
                  <a:moveTo>
                    <a:pt x="23331" y="130031"/>
                  </a:moveTo>
                  <a:lnTo>
                    <a:pt x="95812" y="165805"/>
                  </a:lnTo>
                  <a:lnTo>
                    <a:pt x="168294" y="130031"/>
                  </a:lnTo>
                  <a:cubicBezTo>
                    <a:pt x="156162" y="82747"/>
                    <a:pt x="125365" y="23331"/>
                    <a:pt x="95812" y="23331"/>
                  </a:cubicBezTo>
                  <a:cubicBezTo>
                    <a:pt x="66571" y="23331"/>
                    <a:pt x="35463" y="82747"/>
                    <a:pt x="23331" y="13003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DBE5884B-AE05-4ACB-A621-1A58D3E462C2}"/>
                </a:ext>
              </a:extLst>
            </p:cNvPr>
            <p:cNvSpPr/>
            <p:nvPr/>
          </p:nvSpPr>
          <p:spPr>
            <a:xfrm flipH="1">
              <a:off x="15100984" y="4757531"/>
              <a:ext cx="93324" cy="186648"/>
            </a:xfrm>
            <a:custGeom>
              <a:avLst/>
              <a:gdLst>
                <a:gd name="connsiteX0" fmla="*/ 23331 w 93323"/>
                <a:gd name="connsiteY0" fmla="*/ 130031 h 186647"/>
                <a:gd name="connsiteX1" fmla="*/ 95812 w 93323"/>
                <a:gd name="connsiteY1" fmla="*/ 165805 h 186647"/>
                <a:gd name="connsiteX2" fmla="*/ 95812 w 93323"/>
                <a:gd name="connsiteY2" fmla="*/ 23331 h 186647"/>
                <a:gd name="connsiteX3" fmla="*/ 23331 w 93323"/>
                <a:gd name="connsiteY3" fmla="*/ 130031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23" h="186647">
                  <a:moveTo>
                    <a:pt x="23331" y="130031"/>
                  </a:moveTo>
                  <a:lnTo>
                    <a:pt x="95812" y="165805"/>
                  </a:lnTo>
                  <a:lnTo>
                    <a:pt x="95812" y="23331"/>
                  </a:lnTo>
                  <a:cubicBezTo>
                    <a:pt x="66571" y="23331"/>
                    <a:pt x="35463" y="82747"/>
                    <a:pt x="23331" y="130031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C63FEF92-C94B-41CB-BD69-945A229D3E3F}"/>
                </a:ext>
              </a:extLst>
            </p:cNvPr>
            <p:cNvSpPr/>
            <p:nvPr/>
          </p:nvSpPr>
          <p:spPr>
            <a:xfrm flipH="1">
              <a:off x="15028191" y="4864231"/>
              <a:ext cx="155540" cy="62216"/>
            </a:xfrm>
            <a:custGeom>
              <a:avLst/>
              <a:gdLst>
                <a:gd name="connsiteX0" fmla="*/ 23331 w 155539"/>
                <a:gd name="connsiteY0" fmla="*/ 23331 h 62215"/>
                <a:gd name="connsiteX1" fmla="*/ 85236 w 155539"/>
                <a:gd name="connsiteY1" fmla="*/ 50706 h 62215"/>
                <a:gd name="connsiteX2" fmla="*/ 147141 w 155539"/>
                <a:gd name="connsiteY2" fmla="*/ 23331 h 62215"/>
                <a:gd name="connsiteX3" fmla="*/ 96746 w 155539"/>
                <a:gd name="connsiteY3" fmla="*/ 34530 h 62215"/>
                <a:gd name="connsiteX4" fmla="*/ 85236 w 155539"/>
                <a:gd name="connsiteY4" fmla="*/ 35774 h 62215"/>
                <a:gd name="connsiteX5" fmla="*/ 73726 w 155539"/>
                <a:gd name="connsiteY5" fmla="*/ 34530 h 62215"/>
                <a:gd name="connsiteX6" fmla="*/ 23331 w 155539"/>
                <a:gd name="connsiteY6" fmla="*/ 23331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539" h="62215">
                  <a:moveTo>
                    <a:pt x="23331" y="23331"/>
                  </a:moveTo>
                  <a:lnTo>
                    <a:pt x="85236" y="50706"/>
                  </a:lnTo>
                  <a:lnTo>
                    <a:pt x="147141" y="23331"/>
                  </a:lnTo>
                  <a:lnTo>
                    <a:pt x="96746" y="34530"/>
                  </a:lnTo>
                  <a:cubicBezTo>
                    <a:pt x="93013" y="35463"/>
                    <a:pt x="88969" y="35774"/>
                    <a:pt x="85236" y="35774"/>
                  </a:cubicBezTo>
                  <a:cubicBezTo>
                    <a:pt x="81503" y="35774"/>
                    <a:pt x="77459" y="35463"/>
                    <a:pt x="73726" y="34530"/>
                  </a:cubicBezTo>
                  <a:lnTo>
                    <a:pt x="23331" y="23331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12C6B1F0-D20D-4CB6-BB56-8D85F335EE51}"/>
                </a:ext>
              </a:extLst>
            </p:cNvPr>
            <p:cNvSpPr/>
            <p:nvPr/>
          </p:nvSpPr>
          <p:spPr>
            <a:xfrm flipH="1">
              <a:off x="14871407" y="4761264"/>
              <a:ext cx="93324" cy="93324"/>
            </a:xfrm>
            <a:custGeom>
              <a:avLst/>
              <a:gdLst>
                <a:gd name="connsiteX0" fmla="*/ 23331 w 93323"/>
                <a:gd name="connsiteY0" fmla="*/ 50706 h 93323"/>
                <a:gd name="connsiteX1" fmla="*/ 29864 w 93323"/>
                <a:gd name="connsiteY1" fmla="*/ 55372 h 93323"/>
                <a:gd name="connsiteX2" fmla="*/ 36396 w 93323"/>
                <a:gd name="connsiteY2" fmla="*/ 62527 h 93323"/>
                <a:gd name="connsiteX3" fmla="*/ 60660 w 93323"/>
                <a:gd name="connsiteY3" fmla="*/ 77770 h 93323"/>
                <a:gd name="connsiteX4" fmla="*/ 85236 w 93323"/>
                <a:gd name="connsiteY4" fmla="*/ 62527 h 93323"/>
                <a:gd name="connsiteX5" fmla="*/ 91768 w 93323"/>
                <a:gd name="connsiteY5" fmla="*/ 55372 h 93323"/>
                <a:gd name="connsiteX6" fmla="*/ 98301 w 93323"/>
                <a:gd name="connsiteY6" fmla="*/ 50706 h 93323"/>
                <a:gd name="connsiteX7" fmla="*/ 91768 w 93323"/>
                <a:gd name="connsiteY7" fmla="*/ 46040 h 93323"/>
                <a:gd name="connsiteX8" fmla="*/ 85236 w 93323"/>
                <a:gd name="connsiteY8" fmla="*/ 38885 h 93323"/>
                <a:gd name="connsiteX9" fmla="*/ 60660 w 93323"/>
                <a:gd name="connsiteY9" fmla="*/ 23331 h 93323"/>
                <a:gd name="connsiteX10" fmla="*/ 36396 w 93323"/>
                <a:gd name="connsiteY10" fmla="*/ 38574 h 93323"/>
                <a:gd name="connsiteX11" fmla="*/ 29864 w 93323"/>
                <a:gd name="connsiteY11" fmla="*/ 45729 h 93323"/>
                <a:gd name="connsiteX12" fmla="*/ 23331 w 93323"/>
                <a:gd name="connsiteY12" fmla="*/ 5070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323" h="93323">
                  <a:moveTo>
                    <a:pt x="23331" y="50706"/>
                  </a:moveTo>
                  <a:cubicBezTo>
                    <a:pt x="23331" y="50706"/>
                    <a:pt x="25820" y="52884"/>
                    <a:pt x="29864" y="55372"/>
                  </a:cubicBezTo>
                  <a:cubicBezTo>
                    <a:pt x="32663" y="57239"/>
                    <a:pt x="34841" y="59727"/>
                    <a:pt x="36396" y="62527"/>
                  </a:cubicBezTo>
                  <a:cubicBezTo>
                    <a:pt x="40751" y="71548"/>
                    <a:pt x="50084" y="77770"/>
                    <a:pt x="60660" y="77770"/>
                  </a:cubicBezTo>
                  <a:cubicBezTo>
                    <a:pt x="71548" y="77770"/>
                    <a:pt x="80570" y="71548"/>
                    <a:pt x="85236" y="62527"/>
                  </a:cubicBezTo>
                  <a:cubicBezTo>
                    <a:pt x="86791" y="59416"/>
                    <a:pt x="88969" y="56928"/>
                    <a:pt x="91768" y="55372"/>
                  </a:cubicBezTo>
                  <a:cubicBezTo>
                    <a:pt x="96123" y="52884"/>
                    <a:pt x="98301" y="50706"/>
                    <a:pt x="98301" y="50706"/>
                  </a:cubicBezTo>
                  <a:cubicBezTo>
                    <a:pt x="98301" y="50706"/>
                    <a:pt x="95812" y="48528"/>
                    <a:pt x="91768" y="46040"/>
                  </a:cubicBezTo>
                  <a:cubicBezTo>
                    <a:pt x="88969" y="44173"/>
                    <a:pt x="86791" y="41685"/>
                    <a:pt x="85236" y="38885"/>
                  </a:cubicBezTo>
                  <a:cubicBezTo>
                    <a:pt x="80881" y="29864"/>
                    <a:pt x="71548" y="23331"/>
                    <a:pt x="60660" y="23331"/>
                  </a:cubicBezTo>
                  <a:cubicBezTo>
                    <a:pt x="50084" y="23331"/>
                    <a:pt x="40751" y="29553"/>
                    <a:pt x="36396" y="38574"/>
                  </a:cubicBezTo>
                  <a:cubicBezTo>
                    <a:pt x="34841" y="41685"/>
                    <a:pt x="32663" y="44173"/>
                    <a:pt x="29864" y="45729"/>
                  </a:cubicBezTo>
                  <a:cubicBezTo>
                    <a:pt x="25820" y="48839"/>
                    <a:pt x="23331" y="50706"/>
                    <a:pt x="23331" y="5070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8785B805-3E48-4BA7-BD34-656E32A4A198}"/>
                </a:ext>
              </a:extLst>
            </p:cNvPr>
            <p:cNvSpPr/>
            <p:nvPr/>
          </p:nvSpPr>
          <p:spPr>
            <a:xfrm flipH="1">
              <a:off x="14886339" y="4766241"/>
              <a:ext cx="62216" cy="62216"/>
            </a:xfrm>
            <a:custGeom>
              <a:avLst/>
              <a:gdLst>
                <a:gd name="connsiteX0" fmla="*/ 68126 w 62215"/>
                <a:gd name="connsiteY0" fmla="*/ 45729 h 62215"/>
                <a:gd name="connsiteX1" fmla="*/ 45729 w 62215"/>
                <a:gd name="connsiteY1" fmla="*/ 68126 h 62215"/>
                <a:gd name="connsiteX2" fmla="*/ 23331 w 62215"/>
                <a:gd name="connsiteY2" fmla="*/ 45729 h 62215"/>
                <a:gd name="connsiteX3" fmla="*/ 45729 w 62215"/>
                <a:gd name="connsiteY3" fmla="*/ 23331 h 62215"/>
                <a:gd name="connsiteX4" fmla="*/ 68126 w 62215"/>
                <a:gd name="connsiteY4" fmla="*/ 45729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8126" y="45729"/>
                  </a:moveTo>
                  <a:cubicBezTo>
                    <a:pt x="68126" y="58099"/>
                    <a:pt x="58099" y="68126"/>
                    <a:pt x="45729" y="68126"/>
                  </a:cubicBezTo>
                  <a:cubicBezTo>
                    <a:pt x="33359" y="68126"/>
                    <a:pt x="23331" y="58099"/>
                    <a:pt x="23331" y="45729"/>
                  </a:cubicBezTo>
                  <a:cubicBezTo>
                    <a:pt x="23331" y="33359"/>
                    <a:pt x="33359" y="23331"/>
                    <a:pt x="45729" y="23331"/>
                  </a:cubicBezTo>
                  <a:cubicBezTo>
                    <a:pt x="58098" y="23331"/>
                    <a:pt x="68126" y="33359"/>
                    <a:pt x="68126" y="45729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CD1F6B79-6E20-4217-92A0-056E647DFC56}"/>
                </a:ext>
              </a:extLst>
            </p:cNvPr>
            <p:cNvSpPr/>
            <p:nvPr/>
          </p:nvSpPr>
          <p:spPr>
            <a:xfrm flipH="1">
              <a:off x="14886028" y="4766552"/>
              <a:ext cx="62216" cy="62216"/>
            </a:xfrm>
            <a:custGeom>
              <a:avLst/>
              <a:gdLst>
                <a:gd name="connsiteX0" fmla="*/ 23331 w 62215"/>
                <a:gd name="connsiteY0" fmla="*/ 43862 h 62215"/>
                <a:gd name="connsiteX1" fmla="*/ 43862 w 62215"/>
                <a:gd name="connsiteY1" fmla="*/ 64393 h 62215"/>
                <a:gd name="connsiteX2" fmla="*/ 64393 w 62215"/>
                <a:gd name="connsiteY2" fmla="*/ 43862 h 62215"/>
                <a:gd name="connsiteX3" fmla="*/ 43862 w 62215"/>
                <a:gd name="connsiteY3" fmla="*/ 23331 h 62215"/>
                <a:gd name="connsiteX4" fmla="*/ 23331 w 62215"/>
                <a:gd name="connsiteY4" fmla="*/ 43862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23331" y="43862"/>
                  </a:moveTo>
                  <a:cubicBezTo>
                    <a:pt x="23331" y="55372"/>
                    <a:pt x="32663" y="64393"/>
                    <a:pt x="43862" y="64393"/>
                  </a:cubicBezTo>
                  <a:cubicBezTo>
                    <a:pt x="55061" y="64393"/>
                    <a:pt x="64393" y="55061"/>
                    <a:pt x="64393" y="43862"/>
                  </a:cubicBezTo>
                  <a:cubicBezTo>
                    <a:pt x="64393" y="32352"/>
                    <a:pt x="55061" y="23331"/>
                    <a:pt x="43862" y="23331"/>
                  </a:cubicBezTo>
                  <a:cubicBezTo>
                    <a:pt x="32663" y="23331"/>
                    <a:pt x="23331" y="32663"/>
                    <a:pt x="23331" y="4386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FCA247F-333D-486C-9524-CAF1517D9D43}"/>
                </a:ext>
              </a:extLst>
            </p:cNvPr>
            <p:cNvSpPr/>
            <p:nvPr/>
          </p:nvSpPr>
          <p:spPr>
            <a:xfrm flipH="1">
              <a:off x="14892561" y="4777440"/>
              <a:ext cx="31108" cy="31108"/>
            </a:xfrm>
            <a:custGeom>
              <a:avLst/>
              <a:gdLst>
                <a:gd name="connsiteX0" fmla="*/ 23331 w 31107"/>
                <a:gd name="connsiteY0" fmla="*/ 27997 h 31107"/>
                <a:gd name="connsiteX1" fmla="*/ 27997 w 31107"/>
                <a:gd name="connsiteY1" fmla="*/ 32663 h 31107"/>
                <a:gd name="connsiteX2" fmla="*/ 32663 w 31107"/>
                <a:gd name="connsiteY2" fmla="*/ 27997 h 31107"/>
                <a:gd name="connsiteX3" fmla="*/ 27997 w 31107"/>
                <a:gd name="connsiteY3" fmla="*/ 23331 h 31107"/>
                <a:gd name="connsiteX4" fmla="*/ 23331 w 31107"/>
                <a:gd name="connsiteY4" fmla="*/ 27997 h 3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7" h="31107">
                  <a:moveTo>
                    <a:pt x="23331" y="27997"/>
                  </a:moveTo>
                  <a:cubicBezTo>
                    <a:pt x="23331" y="30486"/>
                    <a:pt x="25508" y="32663"/>
                    <a:pt x="27997" y="32663"/>
                  </a:cubicBezTo>
                  <a:cubicBezTo>
                    <a:pt x="30486" y="32663"/>
                    <a:pt x="32663" y="30486"/>
                    <a:pt x="32663" y="27997"/>
                  </a:cubicBezTo>
                  <a:cubicBezTo>
                    <a:pt x="32663" y="25508"/>
                    <a:pt x="30486" y="23331"/>
                    <a:pt x="27997" y="23331"/>
                  </a:cubicBezTo>
                  <a:cubicBezTo>
                    <a:pt x="25508" y="23331"/>
                    <a:pt x="23331" y="25508"/>
                    <a:pt x="23331" y="27997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2A06E592-C4AA-40F3-80E0-20C60F0FADCF}"/>
                </a:ext>
              </a:extLst>
            </p:cNvPr>
            <p:cNvSpPr/>
            <p:nvPr/>
          </p:nvSpPr>
          <p:spPr>
            <a:xfrm flipH="1">
              <a:off x="15261812" y="4761264"/>
              <a:ext cx="93324" cy="93324"/>
            </a:xfrm>
            <a:custGeom>
              <a:avLst/>
              <a:gdLst>
                <a:gd name="connsiteX0" fmla="*/ 98301 w 93323"/>
                <a:gd name="connsiteY0" fmla="*/ 50706 h 93323"/>
                <a:gd name="connsiteX1" fmla="*/ 91768 w 93323"/>
                <a:gd name="connsiteY1" fmla="*/ 55372 h 93323"/>
                <a:gd name="connsiteX2" fmla="*/ 85236 w 93323"/>
                <a:gd name="connsiteY2" fmla="*/ 62527 h 93323"/>
                <a:gd name="connsiteX3" fmla="*/ 60972 w 93323"/>
                <a:gd name="connsiteY3" fmla="*/ 77770 h 93323"/>
                <a:gd name="connsiteX4" fmla="*/ 36396 w 93323"/>
                <a:gd name="connsiteY4" fmla="*/ 62527 h 93323"/>
                <a:gd name="connsiteX5" fmla="*/ 29864 w 93323"/>
                <a:gd name="connsiteY5" fmla="*/ 55372 h 93323"/>
                <a:gd name="connsiteX6" fmla="*/ 23331 w 93323"/>
                <a:gd name="connsiteY6" fmla="*/ 50706 h 93323"/>
                <a:gd name="connsiteX7" fmla="*/ 29864 w 93323"/>
                <a:gd name="connsiteY7" fmla="*/ 46040 h 93323"/>
                <a:gd name="connsiteX8" fmla="*/ 36396 w 93323"/>
                <a:gd name="connsiteY8" fmla="*/ 38885 h 93323"/>
                <a:gd name="connsiteX9" fmla="*/ 60972 w 93323"/>
                <a:gd name="connsiteY9" fmla="*/ 23331 h 93323"/>
                <a:gd name="connsiteX10" fmla="*/ 85236 w 93323"/>
                <a:gd name="connsiteY10" fmla="*/ 38574 h 93323"/>
                <a:gd name="connsiteX11" fmla="*/ 91768 w 93323"/>
                <a:gd name="connsiteY11" fmla="*/ 45729 h 93323"/>
                <a:gd name="connsiteX12" fmla="*/ 98301 w 93323"/>
                <a:gd name="connsiteY12" fmla="*/ 5070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323" h="93323">
                  <a:moveTo>
                    <a:pt x="98301" y="50706"/>
                  </a:moveTo>
                  <a:cubicBezTo>
                    <a:pt x="98301" y="50706"/>
                    <a:pt x="95812" y="52884"/>
                    <a:pt x="91768" y="55372"/>
                  </a:cubicBezTo>
                  <a:cubicBezTo>
                    <a:pt x="88969" y="57239"/>
                    <a:pt x="86791" y="59727"/>
                    <a:pt x="85236" y="62527"/>
                  </a:cubicBezTo>
                  <a:cubicBezTo>
                    <a:pt x="80881" y="71548"/>
                    <a:pt x="71548" y="77770"/>
                    <a:pt x="60972" y="77770"/>
                  </a:cubicBezTo>
                  <a:cubicBezTo>
                    <a:pt x="50084" y="77770"/>
                    <a:pt x="41063" y="71548"/>
                    <a:pt x="36396" y="62527"/>
                  </a:cubicBezTo>
                  <a:cubicBezTo>
                    <a:pt x="34841" y="59416"/>
                    <a:pt x="32663" y="56928"/>
                    <a:pt x="29864" y="55372"/>
                  </a:cubicBezTo>
                  <a:cubicBezTo>
                    <a:pt x="25509" y="52884"/>
                    <a:pt x="23331" y="50706"/>
                    <a:pt x="23331" y="50706"/>
                  </a:cubicBezTo>
                  <a:cubicBezTo>
                    <a:pt x="23331" y="50706"/>
                    <a:pt x="25820" y="48528"/>
                    <a:pt x="29864" y="46040"/>
                  </a:cubicBezTo>
                  <a:cubicBezTo>
                    <a:pt x="32663" y="44173"/>
                    <a:pt x="34841" y="41685"/>
                    <a:pt x="36396" y="38885"/>
                  </a:cubicBezTo>
                  <a:cubicBezTo>
                    <a:pt x="40751" y="29864"/>
                    <a:pt x="50084" y="23331"/>
                    <a:pt x="60972" y="23331"/>
                  </a:cubicBezTo>
                  <a:cubicBezTo>
                    <a:pt x="71548" y="23331"/>
                    <a:pt x="80881" y="29553"/>
                    <a:pt x="85236" y="38574"/>
                  </a:cubicBezTo>
                  <a:cubicBezTo>
                    <a:pt x="86791" y="41685"/>
                    <a:pt x="88969" y="44173"/>
                    <a:pt x="91768" y="45729"/>
                  </a:cubicBezTo>
                  <a:cubicBezTo>
                    <a:pt x="95812" y="48839"/>
                    <a:pt x="98301" y="50706"/>
                    <a:pt x="98301" y="5070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B0A4B13-D169-42D0-8EF4-767F046DB4C3}"/>
                </a:ext>
              </a:extLst>
            </p:cNvPr>
            <p:cNvSpPr/>
            <p:nvPr/>
          </p:nvSpPr>
          <p:spPr>
            <a:xfrm flipH="1">
              <a:off x="15278610" y="4766241"/>
              <a:ext cx="62216" cy="62216"/>
            </a:xfrm>
            <a:custGeom>
              <a:avLst/>
              <a:gdLst>
                <a:gd name="connsiteX0" fmla="*/ 68126 w 62215"/>
                <a:gd name="connsiteY0" fmla="*/ 45729 h 62215"/>
                <a:gd name="connsiteX1" fmla="*/ 45729 w 62215"/>
                <a:gd name="connsiteY1" fmla="*/ 68126 h 62215"/>
                <a:gd name="connsiteX2" fmla="*/ 23331 w 62215"/>
                <a:gd name="connsiteY2" fmla="*/ 45729 h 62215"/>
                <a:gd name="connsiteX3" fmla="*/ 45729 w 62215"/>
                <a:gd name="connsiteY3" fmla="*/ 23331 h 62215"/>
                <a:gd name="connsiteX4" fmla="*/ 68126 w 62215"/>
                <a:gd name="connsiteY4" fmla="*/ 45729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8126" y="45729"/>
                  </a:moveTo>
                  <a:cubicBezTo>
                    <a:pt x="68126" y="58099"/>
                    <a:pt x="58099" y="68126"/>
                    <a:pt x="45729" y="68126"/>
                  </a:cubicBezTo>
                  <a:cubicBezTo>
                    <a:pt x="33359" y="68126"/>
                    <a:pt x="23331" y="58099"/>
                    <a:pt x="23331" y="45729"/>
                  </a:cubicBezTo>
                  <a:cubicBezTo>
                    <a:pt x="23331" y="33359"/>
                    <a:pt x="33359" y="23331"/>
                    <a:pt x="45729" y="23331"/>
                  </a:cubicBezTo>
                  <a:cubicBezTo>
                    <a:pt x="58099" y="23331"/>
                    <a:pt x="68126" y="33359"/>
                    <a:pt x="68126" y="45729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A929AF8B-0BAC-4F01-A728-3EBC2665395B}"/>
                </a:ext>
              </a:extLst>
            </p:cNvPr>
            <p:cNvSpPr/>
            <p:nvPr/>
          </p:nvSpPr>
          <p:spPr>
            <a:xfrm flipH="1">
              <a:off x="15275188" y="4766552"/>
              <a:ext cx="62216" cy="62216"/>
            </a:xfrm>
            <a:custGeom>
              <a:avLst/>
              <a:gdLst>
                <a:gd name="connsiteX0" fmla="*/ 64393 w 62215"/>
                <a:gd name="connsiteY0" fmla="*/ 43862 h 62215"/>
                <a:gd name="connsiteX1" fmla="*/ 43862 w 62215"/>
                <a:gd name="connsiteY1" fmla="*/ 64393 h 62215"/>
                <a:gd name="connsiteX2" fmla="*/ 23331 w 62215"/>
                <a:gd name="connsiteY2" fmla="*/ 43862 h 62215"/>
                <a:gd name="connsiteX3" fmla="*/ 43862 w 62215"/>
                <a:gd name="connsiteY3" fmla="*/ 23331 h 62215"/>
                <a:gd name="connsiteX4" fmla="*/ 64393 w 62215"/>
                <a:gd name="connsiteY4" fmla="*/ 43862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4393" y="43862"/>
                  </a:moveTo>
                  <a:cubicBezTo>
                    <a:pt x="64393" y="55372"/>
                    <a:pt x="55061" y="64393"/>
                    <a:pt x="43862" y="64393"/>
                  </a:cubicBezTo>
                  <a:cubicBezTo>
                    <a:pt x="32352" y="64393"/>
                    <a:pt x="23331" y="55061"/>
                    <a:pt x="23331" y="43862"/>
                  </a:cubicBezTo>
                  <a:cubicBezTo>
                    <a:pt x="23331" y="32352"/>
                    <a:pt x="32663" y="23331"/>
                    <a:pt x="43862" y="23331"/>
                  </a:cubicBezTo>
                  <a:cubicBezTo>
                    <a:pt x="55061" y="23331"/>
                    <a:pt x="64393" y="32663"/>
                    <a:pt x="64393" y="4386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13E90E53-63E8-4BDC-A0E7-D90FF4BC16F0}"/>
                </a:ext>
              </a:extLst>
            </p:cNvPr>
            <p:cNvSpPr/>
            <p:nvPr/>
          </p:nvSpPr>
          <p:spPr>
            <a:xfrm flipH="1">
              <a:off x="15299452" y="4777440"/>
              <a:ext cx="31108" cy="31108"/>
            </a:xfrm>
            <a:custGeom>
              <a:avLst/>
              <a:gdLst>
                <a:gd name="connsiteX0" fmla="*/ 32663 w 31107"/>
                <a:gd name="connsiteY0" fmla="*/ 27997 h 31107"/>
                <a:gd name="connsiteX1" fmla="*/ 27997 w 31107"/>
                <a:gd name="connsiteY1" fmla="*/ 32663 h 31107"/>
                <a:gd name="connsiteX2" fmla="*/ 23331 w 31107"/>
                <a:gd name="connsiteY2" fmla="*/ 27997 h 31107"/>
                <a:gd name="connsiteX3" fmla="*/ 27997 w 31107"/>
                <a:gd name="connsiteY3" fmla="*/ 23331 h 31107"/>
                <a:gd name="connsiteX4" fmla="*/ 32663 w 31107"/>
                <a:gd name="connsiteY4" fmla="*/ 27997 h 3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7" h="31107">
                  <a:moveTo>
                    <a:pt x="32663" y="27997"/>
                  </a:moveTo>
                  <a:cubicBezTo>
                    <a:pt x="32663" y="30486"/>
                    <a:pt x="30486" y="32663"/>
                    <a:pt x="27997" y="32663"/>
                  </a:cubicBezTo>
                  <a:cubicBezTo>
                    <a:pt x="25508" y="32663"/>
                    <a:pt x="23331" y="30486"/>
                    <a:pt x="23331" y="27997"/>
                  </a:cubicBezTo>
                  <a:cubicBezTo>
                    <a:pt x="23331" y="25508"/>
                    <a:pt x="25508" y="23331"/>
                    <a:pt x="27997" y="23331"/>
                  </a:cubicBezTo>
                  <a:cubicBezTo>
                    <a:pt x="30486" y="23331"/>
                    <a:pt x="32663" y="25508"/>
                    <a:pt x="32663" y="27997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9C4903DE-C8FC-49BB-9ABF-F16E4D20D59E}"/>
                </a:ext>
              </a:extLst>
            </p:cNvPr>
            <p:cNvSpPr/>
            <p:nvPr/>
          </p:nvSpPr>
          <p:spPr>
            <a:xfrm flipH="1">
              <a:off x="15453436" y="5233482"/>
              <a:ext cx="93324" cy="93324"/>
            </a:xfrm>
            <a:custGeom>
              <a:avLst/>
              <a:gdLst>
                <a:gd name="connsiteX0" fmla="*/ 89591 w 93323"/>
                <a:gd name="connsiteY0" fmla="*/ 70926 h 93323"/>
                <a:gd name="connsiteX1" fmla="*/ 87413 w 93323"/>
                <a:gd name="connsiteY1" fmla="*/ 77148 h 93323"/>
                <a:gd name="connsiteX2" fmla="*/ 79947 w 93323"/>
                <a:gd name="connsiteY2" fmla="*/ 98612 h 93323"/>
                <a:gd name="connsiteX3" fmla="*/ 23331 w 93323"/>
                <a:gd name="connsiteY3" fmla="*/ 51017 h 93323"/>
                <a:gd name="connsiteX4" fmla="*/ 37330 w 93323"/>
                <a:gd name="connsiteY4" fmla="*/ 23331 h 93323"/>
                <a:gd name="connsiteX5" fmla="*/ 89591 w 93323"/>
                <a:gd name="connsiteY5" fmla="*/ 7092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323" h="93323">
                  <a:moveTo>
                    <a:pt x="89591" y="70926"/>
                  </a:moveTo>
                  <a:cubicBezTo>
                    <a:pt x="88969" y="73104"/>
                    <a:pt x="88035" y="74970"/>
                    <a:pt x="87413" y="77148"/>
                  </a:cubicBezTo>
                  <a:cubicBezTo>
                    <a:pt x="84925" y="84302"/>
                    <a:pt x="82436" y="91457"/>
                    <a:pt x="79947" y="98612"/>
                  </a:cubicBezTo>
                  <a:cubicBezTo>
                    <a:pt x="43240" y="71548"/>
                    <a:pt x="23331" y="51017"/>
                    <a:pt x="23331" y="51017"/>
                  </a:cubicBezTo>
                  <a:cubicBezTo>
                    <a:pt x="27997" y="41685"/>
                    <a:pt x="32663" y="32352"/>
                    <a:pt x="37330" y="23331"/>
                  </a:cubicBezTo>
                  <a:cubicBezTo>
                    <a:pt x="52572" y="40129"/>
                    <a:pt x="70615" y="55994"/>
                    <a:pt x="89591" y="7092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1CF6EF16-72DD-492E-9ECD-4804B35778A8}"/>
                </a:ext>
              </a:extLst>
            </p:cNvPr>
            <p:cNvSpPr/>
            <p:nvPr/>
          </p:nvSpPr>
          <p:spPr>
            <a:xfrm flipH="1">
              <a:off x="14666406" y="5240637"/>
              <a:ext cx="93324" cy="93324"/>
            </a:xfrm>
            <a:custGeom>
              <a:avLst/>
              <a:gdLst>
                <a:gd name="connsiteX0" fmla="*/ 99545 w 93323"/>
                <a:gd name="connsiteY0" fmla="*/ 43551 h 93323"/>
                <a:gd name="connsiteX1" fmla="*/ 98923 w 93323"/>
                <a:gd name="connsiteY1" fmla="*/ 44173 h 93323"/>
                <a:gd name="connsiteX2" fmla="*/ 31419 w 93323"/>
                <a:gd name="connsiteY2" fmla="*/ 97368 h 93323"/>
                <a:gd name="connsiteX3" fmla="*/ 23331 w 93323"/>
                <a:gd name="connsiteY3" fmla="*/ 74037 h 93323"/>
                <a:gd name="connsiteX4" fmla="*/ 82436 w 93323"/>
                <a:gd name="connsiteY4" fmla="*/ 23331 h 93323"/>
                <a:gd name="connsiteX5" fmla="*/ 99545 w 93323"/>
                <a:gd name="connsiteY5" fmla="*/ 43551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323" h="93323">
                  <a:moveTo>
                    <a:pt x="99545" y="43551"/>
                  </a:moveTo>
                  <a:cubicBezTo>
                    <a:pt x="99234" y="43862"/>
                    <a:pt x="98923" y="43862"/>
                    <a:pt x="98923" y="44173"/>
                  </a:cubicBezTo>
                  <a:cubicBezTo>
                    <a:pt x="75903" y="64393"/>
                    <a:pt x="53506" y="82125"/>
                    <a:pt x="31419" y="97368"/>
                  </a:cubicBezTo>
                  <a:cubicBezTo>
                    <a:pt x="28619" y="89591"/>
                    <a:pt x="26442" y="81814"/>
                    <a:pt x="23331" y="74037"/>
                  </a:cubicBezTo>
                  <a:cubicBezTo>
                    <a:pt x="46662" y="58172"/>
                    <a:pt x="66882" y="41062"/>
                    <a:pt x="82436" y="23331"/>
                  </a:cubicBezTo>
                  <a:cubicBezTo>
                    <a:pt x="87724" y="29241"/>
                    <a:pt x="93324" y="36085"/>
                    <a:pt x="99545" y="4355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84C76ED2-8000-4A38-BE9A-6D6595C89597}"/>
                </a:ext>
              </a:extLst>
            </p:cNvPr>
            <p:cNvSpPr/>
            <p:nvPr/>
          </p:nvSpPr>
          <p:spPr>
            <a:xfrm flipH="1">
              <a:off x="14712446" y="5281388"/>
              <a:ext cx="777698" cy="186648"/>
            </a:xfrm>
            <a:custGeom>
              <a:avLst/>
              <a:gdLst>
                <a:gd name="connsiteX0" fmla="*/ 761522 w 777698"/>
                <a:gd name="connsiteY0" fmla="*/ 56616 h 186647"/>
                <a:gd name="connsiteX1" fmla="*/ 687174 w 777698"/>
                <a:gd name="connsiteY1" fmla="*/ 101412 h 186647"/>
                <a:gd name="connsiteX2" fmla="*/ 23331 w 777698"/>
                <a:gd name="connsiteY2" fmla="*/ 51017 h 186647"/>
                <a:gd name="connsiteX3" fmla="*/ 30797 w 777698"/>
                <a:gd name="connsiteY3" fmla="*/ 29553 h 186647"/>
                <a:gd name="connsiteX4" fmla="*/ 32974 w 777698"/>
                <a:gd name="connsiteY4" fmla="*/ 23331 h 186647"/>
                <a:gd name="connsiteX5" fmla="*/ 123498 w 777698"/>
                <a:gd name="connsiteY5" fmla="*/ 82125 h 186647"/>
                <a:gd name="connsiteX6" fmla="*/ 123810 w 777698"/>
                <a:gd name="connsiteY6" fmla="*/ 82436 h 186647"/>
                <a:gd name="connsiteX7" fmla="*/ 125365 w 777698"/>
                <a:gd name="connsiteY7" fmla="*/ 83058 h 186647"/>
                <a:gd name="connsiteX8" fmla="*/ 391027 w 777698"/>
                <a:gd name="connsiteY8" fmla="*/ 144963 h 186647"/>
                <a:gd name="connsiteX9" fmla="*/ 410625 w 777698"/>
                <a:gd name="connsiteY9" fmla="*/ 144652 h 186647"/>
                <a:gd name="connsiteX10" fmla="*/ 434889 w 777698"/>
                <a:gd name="connsiteY10" fmla="*/ 143408 h 186647"/>
                <a:gd name="connsiteX11" fmla="*/ 603494 w 777698"/>
                <a:gd name="connsiteY11" fmla="*/ 107633 h 186647"/>
                <a:gd name="connsiteX12" fmla="*/ 754056 w 777698"/>
                <a:gd name="connsiteY12" fmla="*/ 33908 h 186647"/>
                <a:gd name="connsiteX13" fmla="*/ 761522 w 777698"/>
                <a:gd name="connsiteY13" fmla="*/ 56616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7698" h="186647">
                  <a:moveTo>
                    <a:pt x="761522" y="56616"/>
                  </a:moveTo>
                  <a:cubicBezTo>
                    <a:pt x="736013" y="74659"/>
                    <a:pt x="711127" y="89280"/>
                    <a:pt x="687174" y="101412"/>
                  </a:cubicBezTo>
                  <a:cubicBezTo>
                    <a:pt x="372984" y="256951"/>
                    <a:pt x="128476" y="127854"/>
                    <a:pt x="23331" y="51017"/>
                  </a:cubicBezTo>
                  <a:cubicBezTo>
                    <a:pt x="25820" y="43862"/>
                    <a:pt x="28308" y="36707"/>
                    <a:pt x="30797" y="29553"/>
                  </a:cubicBezTo>
                  <a:cubicBezTo>
                    <a:pt x="31419" y="27375"/>
                    <a:pt x="32352" y="25508"/>
                    <a:pt x="32974" y="23331"/>
                  </a:cubicBezTo>
                  <a:cubicBezTo>
                    <a:pt x="61905" y="46040"/>
                    <a:pt x="93946" y="66571"/>
                    <a:pt x="123498" y="82125"/>
                  </a:cubicBezTo>
                  <a:cubicBezTo>
                    <a:pt x="123498" y="82125"/>
                    <a:pt x="123498" y="82125"/>
                    <a:pt x="123810" y="82436"/>
                  </a:cubicBezTo>
                  <a:cubicBezTo>
                    <a:pt x="124432" y="82747"/>
                    <a:pt x="124743" y="83058"/>
                    <a:pt x="125365" y="83058"/>
                  </a:cubicBezTo>
                  <a:cubicBezTo>
                    <a:pt x="199091" y="121943"/>
                    <a:pt x="291481" y="144963"/>
                    <a:pt x="391027" y="144963"/>
                  </a:cubicBezTo>
                  <a:cubicBezTo>
                    <a:pt x="397559" y="144963"/>
                    <a:pt x="404092" y="144652"/>
                    <a:pt x="410625" y="144652"/>
                  </a:cubicBezTo>
                  <a:cubicBezTo>
                    <a:pt x="418713" y="144341"/>
                    <a:pt x="426801" y="144030"/>
                    <a:pt x="434889" y="143408"/>
                  </a:cubicBezTo>
                  <a:cubicBezTo>
                    <a:pt x="495549" y="139364"/>
                    <a:pt x="552477" y="126920"/>
                    <a:pt x="603494" y="107633"/>
                  </a:cubicBezTo>
                  <a:cubicBezTo>
                    <a:pt x="659799" y="88347"/>
                    <a:pt x="712060" y="62838"/>
                    <a:pt x="754056" y="33908"/>
                  </a:cubicBezTo>
                  <a:cubicBezTo>
                    <a:pt x="756545" y="41062"/>
                    <a:pt x="759033" y="48839"/>
                    <a:pt x="761522" y="56616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F818AF88-186E-4AC5-BAD1-24DECEB14B37}"/>
                </a:ext>
              </a:extLst>
            </p:cNvPr>
            <p:cNvSpPr/>
            <p:nvPr/>
          </p:nvSpPr>
          <p:spPr>
            <a:xfrm flipH="1">
              <a:off x="15112805" y="5308452"/>
              <a:ext cx="279971" cy="559943"/>
            </a:xfrm>
            <a:custGeom>
              <a:avLst/>
              <a:gdLst>
                <a:gd name="connsiteX0" fmla="*/ 284637 w 279971"/>
                <a:gd name="connsiteY0" fmla="*/ 58172 h 559942"/>
                <a:gd name="connsiteX1" fmla="*/ 282460 w 279971"/>
                <a:gd name="connsiteY1" fmla="*/ 60038 h 559942"/>
                <a:gd name="connsiteX2" fmla="*/ 269084 w 279971"/>
                <a:gd name="connsiteY2" fmla="*/ 45106 h 559942"/>
                <a:gd name="connsiteX3" fmla="*/ 268461 w 279971"/>
                <a:gd name="connsiteY3" fmla="*/ 46973 h 559942"/>
                <a:gd name="connsiteX4" fmla="*/ 260373 w 279971"/>
                <a:gd name="connsiteY4" fmla="*/ 82125 h 559942"/>
                <a:gd name="connsiteX5" fmla="*/ 259751 w 279971"/>
                <a:gd name="connsiteY5" fmla="*/ 85236 h 559942"/>
                <a:gd name="connsiteX6" fmla="*/ 260062 w 279971"/>
                <a:gd name="connsiteY6" fmla="*/ 85547 h 559942"/>
                <a:gd name="connsiteX7" fmla="*/ 240153 w 279971"/>
                <a:gd name="connsiteY7" fmla="*/ 128165 h 559942"/>
                <a:gd name="connsiteX8" fmla="*/ 236420 w 279971"/>
                <a:gd name="connsiteY8" fmla="*/ 247619 h 559942"/>
                <a:gd name="connsiteX9" fmla="*/ 240153 w 279971"/>
                <a:gd name="connsiteY9" fmla="*/ 293659 h 559942"/>
                <a:gd name="connsiteX10" fmla="*/ 233620 w 279971"/>
                <a:gd name="connsiteY10" fmla="*/ 440177 h 559942"/>
                <a:gd name="connsiteX11" fmla="*/ 222733 w 279971"/>
                <a:gd name="connsiteY11" fmla="*/ 516392 h 559942"/>
                <a:gd name="connsiteX12" fmla="*/ 205623 w 279971"/>
                <a:gd name="connsiteY12" fmla="*/ 545633 h 559942"/>
                <a:gd name="connsiteX13" fmla="*/ 178871 w 279971"/>
                <a:gd name="connsiteY13" fmla="*/ 556832 h 559942"/>
                <a:gd name="connsiteX14" fmla="*/ 172338 w 279971"/>
                <a:gd name="connsiteY14" fmla="*/ 557454 h 559942"/>
                <a:gd name="connsiteX15" fmla="*/ 34219 w 279971"/>
                <a:gd name="connsiteY15" fmla="*/ 544078 h 559942"/>
                <a:gd name="connsiteX16" fmla="*/ 23331 w 279971"/>
                <a:gd name="connsiteY16" fmla="*/ 540345 h 559942"/>
                <a:gd name="connsiteX17" fmla="*/ 198157 w 279971"/>
                <a:gd name="connsiteY17" fmla="*/ 470352 h 559942"/>
                <a:gd name="connsiteX18" fmla="*/ 198157 w 279971"/>
                <a:gd name="connsiteY18" fmla="*/ 470041 h 559942"/>
                <a:gd name="connsiteX19" fmla="*/ 209667 w 279971"/>
                <a:gd name="connsiteY19" fmla="*/ 400981 h 559942"/>
                <a:gd name="connsiteX20" fmla="*/ 213711 w 279971"/>
                <a:gd name="connsiteY20" fmla="*/ 303302 h 559942"/>
                <a:gd name="connsiteX21" fmla="*/ 209356 w 279971"/>
                <a:gd name="connsiteY21" fmla="*/ 237664 h 559942"/>
                <a:gd name="connsiteX22" fmla="*/ 213711 w 279971"/>
                <a:gd name="connsiteY22" fmla="*/ 127231 h 559942"/>
                <a:gd name="connsiteX23" fmla="*/ 276860 w 279971"/>
                <a:gd name="connsiteY23" fmla="*/ 23331 h 559942"/>
                <a:gd name="connsiteX24" fmla="*/ 277172 w 279971"/>
                <a:gd name="connsiteY24" fmla="*/ 24886 h 559942"/>
                <a:gd name="connsiteX25" fmla="*/ 284637 w 279971"/>
                <a:gd name="connsiteY25" fmla="*/ 58172 h 55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971" h="559942">
                  <a:moveTo>
                    <a:pt x="284637" y="58172"/>
                  </a:moveTo>
                  <a:cubicBezTo>
                    <a:pt x="284015" y="58794"/>
                    <a:pt x="283082" y="59416"/>
                    <a:pt x="282460" y="60038"/>
                  </a:cubicBezTo>
                  <a:cubicBezTo>
                    <a:pt x="278105" y="54750"/>
                    <a:pt x="273750" y="49773"/>
                    <a:pt x="269084" y="45106"/>
                  </a:cubicBezTo>
                  <a:cubicBezTo>
                    <a:pt x="269084" y="46040"/>
                    <a:pt x="269084" y="46351"/>
                    <a:pt x="268461" y="46973"/>
                  </a:cubicBezTo>
                  <a:cubicBezTo>
                    <a:pt x="266284" y="58794"/>
                    <a:pt x="263484" y="70304"/>
                    <a:pt x="260373" y="82125"/>
                  </a:cubicBezTo>
                  <a:cubicBezTo>
                    <a:pt x="260373" y="83058"/>
                    <a:pt x="260062" y="83991"/>
                    <a:pt x="259751" y="85236"/>
                  </a:cubicBezTo>
                  <a:lnTo>
                    <a:pt x="260062" y="85547"/>
                  </a:lnTo>
                  <a:cubicBezTo>
                    <a:pt x="251974" y="97368"/>
                    <a:pt x="245130" y="111366"/>
                    <a:pt x="240153" y="128165"/>
                  </a:cubicBezTo>
                  <a:cubicBezTo>
                    <a:pt x="231443" y="158339"/>
                    <a:pt x="228954" y="197224"/>
                    <a:pt x="236420" y="247619"/>
                  </a:cubicBezTo>
                  <a:cubicBezTo>
                    <a:pt x="238287" y="262240"/>
                    <a:pt x="239842" y="277794"/>
                    <a:pt x="240153" y="293659"/>
                  </a:cubicBezTo>
                  <a:cubicBezTo>
                    <a:pt x="242642" y="342498"/>
                    <a:pt x="238909" y="395071"/>
                    <a:pt x="233620" y="440177"/>
                  </a:cubicBezTo>
                  <a:cubicBezTo>
                    <a:pt x="230199" y="470041"/>
                    <a:pt x="226155" y="496483"/>
                    <a:pt x="222733" y="516392"/>
                  </a:cubicBezTo>
                  <a:cubicBezTo>
                    <a:pt x="220866" y="528524"/>
                    <a:pt x="214334" y="538789"/>
                    <a:pt x="205623" y="545633"/>
                  </a:cubicBezTo>
                  <a:cubicBezTo>
                    <a:pt x="198157" y="552166"/>
                    <a:pt x="189136" y="555899"/>
                    <a:pt x="178871" y="556832"/>
                  </a:cubicBezTo>
                  <a:cubicBezTo>
                    <a:pt x="176071" y="557143"/>
                    <a:pt x="173893" y="557454"/>
                    <a:pt x="172338" y="557454"/>
                  </a:cubicBezTo>
                  <a:cubicBezTo>
                    <a:pt x="114788" y="561187"/>
                    <a:pt x="69993" y="555277"/>
                    <a:pt x="34219" y="544078"/>
                  </a:cubicBezTo>
                  <a:cubicBezTo>
                    <a:pt x="30486" y="543144"/>
                    <a:pt x="27064" y="541589"/>
                    <a:pt x="23331" y="540345"/>
                  </a:cubicBezTo>
                  <a:cubicBezTo>
                    <a:pt x="89902" y="555899"/>
                    <a:pt x="170471" y="549988"/>
                    <a:pt x="198157" y="470352"/>
                  </a:cubicBezTo>
                  <a:cubicBezTo>
                    <a:pt x="198157" y="470041"/>
                    <a:pt x="198157" y="470041"/>
                    <a:pt x="198157" y="470041"/>
                  </a:cubicBezTo>
                  <a:cubicBezTo>
                    <a:pt x="203135" y="447954"/>
                    <a:pt x="207179" y="424934"/>
                    <a:pt x="209667" y="400981"/>
                  </a:cubicBezTo>
                  <a:cubicBezTo>
                    <a:pt x="213089" y="370184"/>
                    <a:pt x="214334" y="337832"/>
                    <a:pt x="213711" y="303302"/>
                  </a:cubicBezTo>
                  <a:cubicBezTo>
                    <a:pt x="213089" y="282149"/>
                    <a:pt x="211845" y="260373"/>
                    <a:pt x="209356" y="237664"/>
                  </a:cubicBezTo>
                  <a:cubicBezTo>
                    <a:pt x="205001" y="193491"/>
                    <a:pt x="207179" y="157095"/>
                    <a:pt x="213711" y="127231"/>
                  </a:cubicBezTo>
                  <a:cubicBezTo>
                    <a:pt x="224599" y="76214"/>
                    <a:pt x="248552" y="43862"/>
                    <a:pt x="276860" y="23331"/>
                  </a:cubicBezTo>
                  <a:cubicBezTo>
                    <a:pt x="276860" y="23953"/>
                    <a:pt x="276860" y="24575"/>
                    <a:pt x="277172" y="24886"/>
                  </a:cubicBezTo>
                  <a:cubicBezTo>
                    <a:pt x="279660" y="35774"/>
                    <a:pt x="282149" y="46973"/>
                    <a:pt x="284637" y="5817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2E893418-49EF-47E3-B8ED-18591E4A73A3}"/>
                </a:ext>
              </a:extLst>
            </p:cNvPr>
            <p:cNvSpPr/>
            <p:nvPr/>
          </p:nvSpPr>
          <p:spPr>
            <a:xfrm flipH="1">
              <a:off x="15094140" y="5330228"/>
              <a:ext cx="62216" cy="62216"/>
            </a:xfrm>
            <a:custGeom>
              <a:avLst/>
              <a:gdLst>
                <a:gd name="connsiteX0" fmla="*/ 46040 w 62215"/>
                <a:gd name="connsiteY0" fmla="*/ 38263 h 62215"/>
                <a:gd name="connsiteX1" fmla="*/ 23642 w 62215"/>
                <a:gd name="connsiteY1" fmla="*/ 63771 h 62215"/>
                <a:gd name="connsiteX2" fmla="*/ 23331 w 62215"/>
                <a:gd name="connsiteY2" fmla="*/ 63460 h 62215"/>
                <a:gd name="connsiteX3" fmla="*/ 23953 w 62215"/>
                <a:gd name="connsiteY3" fmla="*/ 60349 h 62215"/>
                <a:gd name="connsiteX4" fmla="*/ 32041 w 62215"/>
                <a:gd name="connsiteY4" fmla="*/ 25197 h 62215"/>
                <a:gd name="connsiteX5" fmla="*/ 32663 w 62215"/>
                <a:gd name="connsiteY5" fmla="*/ 23331 h 62215"/>
                <a:gd name="connsiteX6" fmla="*/ 46040 w 62215"/>
                <a:gd name="connsiteY6" fmla="*/ 38263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215" h="62215">
                  <a:moveTo>
                    <a:pt x="46040" y="38263"/>
                  </a:moveTo>
                  <a:cubicBezTo>
                    <a:pt x="37952" y="45418"/>
                    <a:pt x="30175" y="53817"/>
                    <a:pt x="23642" y="63771"/>
                  </a:cubicBezTo>
                  <a:lnTo>
                    <a:pt x="23331" y="63460"/>
                  </a:lnTo>
                  <a:cubicBezTo>
                    <a:pt x="23642" y="62216"/>
                    <a:pt x="23953" y="61283"/>
                    <a:pt x="23953" y="60349"/>
                  </a:cubicBezTo>
                  <a:cubicBezTo>
                    <a:pt x="27064" y="48528"/>
                    <a:pt x="29864" y="37018"/>
                    <a:pt x="32041" y="25197"/>
                  </a:cubicBezTo>
                  <a:cubicBezTo>
                    <a:pt x="32663" y="24575"/>
                    <a:pt x="32663" y="24264"/>
                    <a:pt x="32663" y="23331"/>
                  </a:cubicBezTo>
                  <a:cubicBezTo>
                    <a:pt x="37329" y="27997"/>
                    <a:pt x="41685" y="32974"/>
                    <a:pt x="46040" y="3826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7DBEB3F4-1CC8-45A1-AFA3-0260666E4C38}"/>
                </a:ext>
              </a:extLst>
            </p:cNvPr>
            <p:cNvSpPr/>
            <p:nvPr/>
          </p:nvSpPr>
          <p:spPr>
            <a:xfrm flipH="1">
              <a:off x="15092942" y="5204863"/>
              <a:ext cx="404403" cy="684374"/>
            </a:xfrm>
            <a:custGeom>
              <a:avLst/>
              <a:gdLst>
                <a:gd name="connsiteX0" fmla="*/ 381118 w 404402"/>
                <a:gd name="connsiteY0" fmla="*/ 126920 h 684374"/>
                <a:gd name="connsiteX1" fmla="*/ 317969 w 404402"/>
                <a:gd name="connsiteY1" fmla="*/ 230821 h 684374"/>
                <a:gd name="connsiteX2" fmla="*/ 313925 w 404402"/>
                <a:gd name="connsiteY2" fmla="*/ 341254 h 684374"/>
                <a:gd name="connsiteX3" fmla="*/ 317969 w 404402"/>
                <a:gd name="connsiteY3" fmla="*/ 406892 h 684374"/>
                <a:gd name="connsiteX4" fmla="*/ 313925 w 404402"/>
                <a:gd name="connsiteY4" fmla="*/ 504571 h 684374"/>
                <a:gd name="connsiteX5" fmla="*/ 302415 w 404402"/>
                <a:gd name="connsiteY5" fmla="*/ 573630 h 684374"/>
                <a:gd name="connsiteX6" fmla="*/ 302104 w 404402"/>
                <a:gd name="connsiteY6" fmla="*/ 573941 h 684374"/>
                <a:gd name="connsiteX7" fmla="*/ 298371 w 404402"/>
                <a:gd name="connsiteY7" fmla="*/ 589495 h 684374"/>
                <a:gd name="connsiteX8" fmla="*/ 276284 w 404402"/>
                <a:gd name="connsiteY8" fmla="*/ 661043 h 684374"/>
                <a:gd name="connsiteX9" fmla="*/ 138165 w 404402"/>
                <a:gd name="connsiteY9" fmla="*/ 647667 h 684374"/>
                <a:gd name="connsiteX10" fmla="*/ 127277 w 404402"/>
                <a:gd name="connsiteY10" fmla="*/ 643934 h 684374"/>
                <a:gd name="connsiteX11" fmla="*/ 126966 w 404402"/>
                <a:gd name="connsiteY11" fmla="*/ 643934 h 684374"/>
                <a:gd name="connsiteX12" fmla="*/ 61328 w 404402"/>
                <a:gd name="connsiteY12" fmla="*/ 606293 h 684374"/>
                <a:gd name="connsiteX13" fmla="*/ 23377 w 404402"/>
                <a:gd name="connsiteY13" fmla="*/ 519191 h 684374"/>
                <a:gd name="connsiteX14" fmla="*/ 23688 w 404402"/>
                <a:gd name="connsiteY14" fmla="*/ 513592 h 684374"/>
                <a:gd name="connsiteX15" fmla="*/ 28043 w 404402"/>
                <a:gd name="connsiteY15" fmla="*/ 490572 h 684374"/>
                <a:gd name="connsiteX16" fmla="*/ 47641 w 404402"/>
                <a:gd name="connsiteY16" fmla="*/ 382005 h 684374"/>
                <a:gd name="connsiteX17" fmla="*/ 295882 w 404402"/>
                <a:gd name="connsiteY17" fmla="*/ 23331 h 684374"/>
                <a:gd name="connsiteX18" fmla="*/ 296193 w 404402"/>
                <a:gd name="connsiteY18" fmla="*/ 23331 h 684374"/>
                <a:gd name="connsiteX19" fmla="*/ 320768 w 404402"/>
                <a:gd name="connsiteY19" fmla="*/ 40129 h 684374"/>
                <a:gd name="connsiteX20" fmla="*/ 368986 w 404402"/>
                <a:gd name="connsiteY20" fmla="*/ 61905 h 684374"/>
                <a:gd name="connsiteX21" fmla="*/ 370852 w 404402"/>
                <a:gd name="connsiteY21" fmla="*/ 74348 h 684374"/>
                <a:gd name="connsiteX22" fmla="*/ 381118 w 404402"/>
                <a:gd name="connsiteY22" fmla="*/ 126920 h 68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4402" h="684374">
                  <a:moveTo>
                    <a:pt x="381118" y="126920"/>
                  </a:moveTo>
                  <a:cubicBezTo>
                    <a:pt x="353121" y="147452"/>
                    <a:pt x="329168" y="179804"/>
                    <a:pt x="317969" y="230821"/>
                  </a:cubicBezTo>
                  <a:cubicBezTo>
                    <a:pt x="311436" y="260684"/>
                    <a:pt x="309570" y="297081"/>
                    <a:pt x="313925" y="341254"/>
                  </a:cubicBezTo>
                  <a:cubicBezTo>
                    <a:pt x="316102" y="363963"/>
                    <a:pt x="317658" y="386049"/>
                    <a:pt x="317969" y="406892"/>
                  </a:cubicBezTo>
                  <a:cubicBezTo>
                    <a:pt x="318591" y="441421"/>
                    <a:pt x="317347" y="473774"/>
                    <a:pt x="313925" y="504571"/>
                  </a:cubicBezTo>
                  <a:cubicBezTo>
                    <a:pt x="311125" y="528524"/>
                    <a:pt x="307392" y="551544"/>
                    <a:pt x="302415" y="573630"/>
                  </a:cubicBezTo>
                  <a:cubicBezTo>
                    <a:pt x="302415" y="573941"/>
                    <a:pt x="302415" y="573941"/>
                    <a:pt x="302104" y="573941"/>
                  </a:cubicBezTo>
                  <a:cubicBezTo>
                    <a:pt x="300859" y="579230"/>
                    <a:pt x="299926" y="584518"/>
                    <a:pt x="298371" y="589495"/>
                  </a:cubicBezTo>
                  <a:cubicBezTo>
                    <a:pt x="292460" y="614693"/>
                    <a:pt x="284994" y="638646"/>
                    <a:pt x="276284" y="661043"/>
                  </a:cubicBezTo>
                  <a:cubicBezTo>
                    <a:pt x="218734" y="664776"/>
                    <a:pt x="173628" y="658866"/>
                    <a:pt x="138165" y="647667"/>
                  </a:cubicBezTo>
                  <a:cubicBezTo>
                    <a:pt x="134432" y="646423"/>
                    <a:pt x="130699" y="645178"/>
                    <a:pt x="127277" y="643934"/>
                  </a:cubicBezTo>
                  <a:cubicBezTo>
                    <a:pt x="126966" y="643934"/>
                    <a:pt x="126966" y="643934"/>
                    <a:pt x="126966" y="643934"/>
                  </a:cubicBezTo>
                  <a:cubicBezTo>
                    <a:pt x="98969" y="633668"/>
                    <a:pt x="77504" y="620292"/>
                    <a:pt x="61328" y="606293"/>
                  </a:cubicBezTo>
                  <a:cubicBezTo>
                    <a:pt x="35820" y="584207"/>
                    <a:pt x="22443" y="551855"/>
                    <a:pt x="23377" y="519191"/>
                  </a:cubicBezTo>
                  <a:cubicBezTo>
                    <a:pt x="23377" y="517325"/>
                    <a:pt x="23688" y="515458"/>
                    <a:pt x="23688" y="513592"/>
                  </a:cubicBezTo>
                  <a:cubicBezTo>
                    <a:pt x="24310" y="506126"/>
                    <a:pt x="25865" y="498038"/>
                    <a:pt x="28043" y="490572"/>
                  </a:cubicBezTo>
                  <a:cubicBezTo>
                    <a:pt x="38620" y="456353"/>
                    <a:pt x="45463" y="419646"/>
                    <a:pt x="47641" y="382005"/>
                  </a:cubicBezTo>
                  <a:cubicBezTo>
                    <a:pt x="58840" y="184781"/>
                    <a:pt x="209713" y="36085"/>
                    <a:pt x="295882" y="23331"/>
                  </a:cubicBezTo>
                  <a:lnTo>
                    <a:pt x="296193" y="23331"/>
                  </a:lnTo>
                  <a:cubicBezTo>
                    <a:pt x="303970" y="29552"/>
                    <a:pt x="312058" y="34841"/>
                    <a:pt x="320768" y="40129"/>
                  </a:cubicBezTo>
                  <a:cubicBezTo>
                    <a:pt x="335700" y="49151"/>
                    <a:pt x="352187" y="56305"/>
                    <a:pt x="368986" y="61905"/>
                  </a:cubicBezTo>
                  <a:cubicBezTo>
                    <a:pt x="369608" y="65949"/>
                    <a:pt x="370230" y="69993"/>
                    <a:pt x="370852" y="74348"/>
                  </a:cubicBezTo>
                  <a:cubicBezTo>
                    <a:pt x="374274" y="91768"/>
                    <a:pt x="377385" y="109189"/>
                    <a:pt x="381118" y="126920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19672806-374E-43B8-A1F7-DCC14DE1D401}"/>
                </a:ext>
              </a:extLst>
            </p:cNvPr>
            <p:cNvSpPr/>
            <p:nvPr/>
          </p:nvSpPr>
          <p:spPr>
            <a:xfrm flipH="1">
              <a:off x="15094140" y="5330228"/>
              <a:ext cx="62216" cy="62216"/>
            </a:xfrm>
            <a:custGeom>
              <a:avLst/>
              <a:gdLst>
                <a:gd name="connsiteX0" fmla="*/ 46040 w 62215"/>
                <a:gd name="connsiteY0" fmla="*/ 38263 h 62215"/>
                <a:gd name="connsiteX1" fmla="*/ 23642 w 62215"/>
                <a:gd name="connsiteY1" fmla="*/ 63771 h 62215"/>
                <a:gd name="connsiteX2" fmla="*/ 23331 w 62215"/>
                <a:gd name="connsiteY2" fmla="*/ 63460 h 62215"/>
                <a:gd name="connsiteX3" fmla="*/ 23953 w 62215"/>
                <a:gd name="connsiteY3" fmla="*/ 60349 h 62215"/>
                <a:gd name="connsiteX4" fmla="*/ 32041 w 62215"/>
                <a:gd name="connsiteY4" fmla="*/ 25197 h 62215"/>
                <a:gd name="connsiteX5" fmla="*/ 32663 w 62215"/>
                <a:gd name="connsiteY5" fmla="*/ 23331 h 62215"/>
                <a:gd name="connsiteX6" fmla="*/ 46040 w 62215"/>
                <a:gd name="connsiteY6" fmla="*/ 38263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215" h="62215">
                  <a:moveTo>
                    <a:pt x="46040" y="38263"/>
                  </a:moveTo>
                  <a:cubicBezTo>
                    <a:pt x="37952" y="45418"/>
                    <a:pt x="30175" y="53817"/>
                    <a:pt x="23642" y="63771"/>
                  </a:cubicBezTo>
                  <a:lnTo>
                    <a:pt x="23331" y="63460"/>
                  </a:lnTo>
                  <a:cubicBezTo>
                    <a:pt x="23642" y="62216"/>
                    <a:pt x="23953" y="61283"/>
                    <a:pt x="23953" y="60349"/>
                  </a:cubicBezTo>
                  <a:cubicBezTo>
                    <a:pt x="27064" y="48528"/>
                    <a:pt x="29864" y="37018"/>
                    <a:pt x="32041" y="25197"/>
                  </a:cubicBezTo>
                  <a:cubicBezTo>
                    <a:pt x="32663" y="24575"/>
                    <a:pt x="32663" y="24264"/>
                    <a:pt x="32663" y="23331"/>
                  </a:cubicBezTo>
                  <a:cubicBezTo>
                    <a:pt x="37329" y="27997"/>
                    <a:pt x="41685" y="32974"/>
                    <a:pt x="46040" y="3826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7FFB422C-7663-42B5-9B75-737AA215E6EC}"/>
                </a:ext>
              </a:extLst>
            </p:cNvPr>
            <p:cNvSpPr/>
            <p:nvPr/>
          </p:nvSpPr>
          <p:spPr>
            <a:xfrm flipH="1">
              <a:off x="14711513" y="5218550"/>
              <a:ext cx="435511" cy="808806"/>
            </a:xfrm>
            <a:custGeom>
              <a:avLst/>
              <a:gdLst>
                <a:gd name="connsiteX0" fmla="*/ 402536 w 435510"/>
                <a:gd name="connsiteY0" fmla="*/ 763389 h 808806"/>
                <a:gd name="connsiteX1" fmla="*/ 401914 w 435510"/>
                <a:gd name="connsiteY1" fmla="*/ 764011 h 808806"/>
                <a:gd name="connsiteX2" fmla="*/ 401603 w 435510"/>
                <a:gd name="connsiteY2" fmla="*/ 764011 h 808806"/>
                <a:gd name="connsiteX3" fmla="*/ 395071 w 435510"/>
                <a:gd name="connsiteY3" fmla="*/ 767122 h 808806"/>
                <a:gd name="connsiteX4" fmla="*/ 251974 w 435510"/>
                <a:gd name="connsiteY4" fmla="*/ 790452 h 808806"/>
                <a:gd name="connsiteX5" fmla="*/ 103278 w 435510"/>
                <a:gd name="connsiteY5" fmla="*/ 758100 h 808806"/>
                <a:gd name="connsiteX6" fmla="*/ 88658 w 435510"/>
                <a:gd name="connsiteY6" fmla="*/ 687174 h 808806"/>
                <a:gd name="connsiteX7" fmla="*/ 82125 w 435510"/>
                <a:gd name="connsiteY7" fmla="*/ 640201 h 808806"/>
                <a:gd name="connsiteX8" fmla="*/ 81814 w 435510"/>
                <a:gd name="connsiteY8" fmla="*/ 639579 h 808806"/>
                <a:gd name="connsiteX9" fmla="*/ 75592 w 435510"/>
                <a:gd name="connsiteY9" fmla="*/ 526346 h 808806"/>
                <a:gd name="connsiteX10" fmla="*/ 75592 w 435510"/>
                <a:gd name="connsiteY10" fmla="*/ 523546 h 808806"/>
                <a:gd name="connsiteX11" fmla="*/ 83369 w 435510"/>
                <a:gd name="connsiteY11" fmla="*/ 397248 h 808806"/>
                <a:gd name="connsiteX12" fmla="*/ 23331 w 435510"/>
                <a:gd name="connsiteY12" fmla="*/ 135320 h 808806"/>
                <a:gd name="connsiteX13" fmla="*/ 35152 w 435510"/>
                <a:gd name="connsiteY13" fmla="*/ 74348 h 808806"/>
                <a:gd name="connsiteX14" fmla="*/ 50084 w 435510"/>
                <a:gd name="connsiteY14" fmla="*/ 55994 h 808806"/>
                <a:gd name="connsiteX15" fmla="*/ 86791 w 435510"/>
                <a:gd name="connsiteY15" fmla="*/ 40129 h 808806"/>
                <a:gd name="connsiteX16" fmla="*/ 112300 w 435510"/>
                <a:gd name="connsiteY16" fmla="*/ 23331 h 808806"/>
                <a:gd name="connsiteX17" fmla="*/ 112611 w 435510"/>
                <a:gd name="connsiteY17" fmla="*/ 23642 h 808806"/>
                <a:gd name="connsiteX18" fmla="*/ 263795 w 435510"/>
                <a:gd name="connsiteY18" fmla="*/ 176071 h 808806"/>
                <a:gd name="connsiteX19" fmla="*/ 271883 w 435510"/>
                <a:gd name="connsiteY19" fmla="*/ 190069 h 808806"/>
                <a:gd name="connsiteX20" fmla="*/ 350275 w 435510"/>
                <a:gd name="connsiteY20" fmla="*/ 479684 h 808806"/>
                <a:gd name="connsiteX21" fmla="*/ 418402 w 435510"/>
                <a:gd name="connsiteY21" fmla="*/ 701484 h 808806"/>
                <a:gd name="connsiteX22" fmla="*/ 402536 w 435510"/>
                <a:gd name="connsiteY22" fmla="*/ 763389 h 80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5510" h="808806">
                  <a:moveTo>
                    <a:pt x="402536" y="763389"/>
                  </a:moveTo>
                  <a:cubicBezTo>
                    <a:pt x="402225" y="763700"/>
                    <a:pt x="401914" y="763700"/>
                    <a:pt x="401914" y="764011"/>
                  </a:cubicBezTo>
                  <a:lnTo>
                    <a:pt x="401603" y="764011"/>
                  </a:lnTo>
                  <a:cubicBezTo>
                    <a:pt x="399426" y="765255"/>
                    <a:pt x="397248" y="766188"/>
                    <a:pt x="395071" y="767122"/>
                  </a:cubicBezTo>
                  <a:cubicBezTo>
                    <a:pt x="360230" y="779254"/>
                    <a:pt x="310457" y="791697"/>
                    <a:pt x="251974" y="790452"/>
                  </a:cubicBezTo>
                  <a:cubicBezTo>
                    <a:pt x="206246" y="789830"/>
                    <a:pt x="155851" y="781120"/>
                    <a:pt x="103278" y="758100"/>
                  </a:cubicBezTo>
                  <a:cubicBezTo>
                    <a:pt x="97679" y="735391"/>
                    <a:pt x="92702" y="711749"/>
                    <a:pt x="88658" y="687174"/>
                  </a:cubicBezTo>
                  <a:cubicBezTo>
                    <a:pt x="85858" y="671931"/>
                    <a:pt x="83991" y="656066"/>
                    <a:pt x="82125" y="640201"/>
                  </a:cubicBezTo>
                  <a:cubicBezTo>
                    <a:pt x="82125" y="639890"/>
                    <a:pt x="81814" y="639579"/>
                    <a:pt x="81814" y="639579"/>
                  </a:cubicBezTo>
                  <a:cubicBezTo>
                    <a:pt x="77770" y="603805"/>
                    <a:pt x="75592" y="566164"/>
                    <a:pt x="75592" y="526346"/>
                  </a:cubicBezTo>
                  <a:lnTo>
                    <a:pt x="75592" y="523546"/>
                  </a:lnTo>
                  <a:cubicBezTo>
                    <a:pt x="75903" y="483728"/>
                    <a:pt x="78392" y="441733"/>
                    <a:pt x="83369" y="397248"/>
                  </a:cubicBezTo>
                  <a:cubicBezTo>
                    <a:pt x="99856" y="257574"/>
                    <a:pt x="66882" y="179493"/>
                    <a:pt x="23331" y="135320"/>
                  </a:cubicBezTo>
                  <a:cubicBezTo>
                    <a:pt x="27686" y="115099"/>
                    <a:pt x="31730" y="94568"/>
                    <a:pt x="35152" y="74348"/>
                  </a:cubicBezTo>
                  <a:cubicBezTo>
                    <a:pt x="40129" y="68437"/>
                    <a:pt x="45418" y="61905"/>
                    <a:pt x="50084" y="55994"/>
                  </a:cubicBezTo>
                  <a:cubicBezTo>
                    <a:pt x="62838" y="51950"/>
                    <a:pt x="75281" y="46662"/>
                    <a:pt x="86791" y="40129"/>
                  </a:cubicBezTo>
                  <a:cubicBezTo>
                    <a:pt x="95501" y="35152"/>
                    <a:pt x="104212" y="29553"/>
                    <a:pt x="112300" y="23331"/>
                  </a:cubicBezTo>
                  <a:lnTo>
                    <a:pt x="112611" y="23642"/>
                  </a:lnTo>
                  <a:cubicBezTo>
                    <a:pt x="156162" y="36707"/>
                    <a:pt x="215267" y="93324"/>
                    <a:pt x="263795" y="176071"/>
                  </a:cubicBezTo>
                  <a:cubicBezTo>
                    <a:pt x="266595" y="180737"/>
                    <a:pt x="269084" y="185092"/>
                    <a:pt x="271883" y="190069"/>
                  </a:cubicBezTo>
                  <a:cubicBezTo>
                    <a:pt x="315123" y="269084"/>
                    <a:pt x="348409" y="369873"/>
                    <a:pt x="350275" y="479684"/>
                  </a:cubicBezTo>
                  <a:cubicBezTo>
                    <a:pt x="351831" y="561187"/>
                    <a:pt x="380450" y="638957"/>
                    <a:pt x="418402" y="701484"/>
                  </a:cubicBezTo>
                  <a:cubicBezTo>
                    <a:pt x="431467" y="723570"/>
                    <a:pt x="423690" y="751257"/>
                    <a:pt x="402536" y="763389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09314941-62FB-4A76-96C8-8956AB342858}"/>
                </a:ext>
              </a:extLst>
            </p:cNvPr>
            <p:cNvSpPr/>
            <p:nvPr/>
          </p:nvSpPr>
          <p:spPr>
            <a:xfrm flipH="1">
              <a:off x="14876074" y="5345160"/>
              <a:ext cx="279971" cy="684374"/>
            </a:xfrm>
            <a:custGeom>
              <a:avLst/>
              <a:gdLst>
                <a:gd name="connsiteX0" fmla="*/ 260995 w 279971"/>
                <a:gd name="connsiteY0" fmla="*/ 663532 h 684374"/>
                <a:gd name="connsiteX1" fmla="*/ 112300 w 279971"/>
                <a:gd name="connsiteY1" fmla="*/ 631180 h 684374"/>
                <a:gd name="connsiteX2" fmla="*/ 81503 w 279971"/>
                <a:gd name="connsiteY2" fmla="*/ 607849 h 684374"/>
                <a:gd name="connsiteX3" fmla="*/ 80570 w 279971"/>
                <a:gd name="connsiteY3" fmla="*/ 606916 h 684374"/>
                <a:gd name="connsiteX4" fmla="*/ 60038 w 279971"/>
                <a:gd name="connsiteY4" fmla="*/ 534745 h 684374"/>
                <a:gd name="connsiteX5" fmla="*/ 60038 w 279971"/>
                <a:gd name="connsiteY5" fmla="*/ 534434 h 684374"/>
                <a:gd name="connsiteX6" fmla="*/ 59105 w 279971"/>
                <a:gd name="connsiteY6" fmla="*/ 528524 h 684374"/>
                <a:gd name="connsiteX7" fmla="*/ 54750 w 279971"/>
                <a:gd name="connsiteY7" fmla="*/ 377339 h 684374"/>
                <a:gd name="connsiteX8" fmla="*/ 54750 w 279971"/>
                <a:gd name="connsiteY8" fmla="*/ 374851 h 684374"/>
                <a:gd name="connsiteX9" fmla="*/ 65327 w 279971"/>
                <a:gd name="connsiteY9" fmla="*/ 278727 h 684374"/>
                <a:gd name="connsiteX10" fmla="*/ 23331 w 279971"/>
                <a:gd name="connsiteY10" fmla="*/ 48839 h 684374"/>
                <a:gd name="connsiteX11" fmla="*/ 45729 w 279971"/>
                <a:gd name="connsiteY11" fmla="*/ 23331 h 684374"/>
                <a:gd name="connsiteX12" fmla="*/ 92391 w 279971"/>
                <a:gd name="connsiteY12" fmla="*/ 270328 h 684374"/>
                <a:gd name="connsiteX13" fmla="*/ 84614 w 279971"/>
                <a:gd name="connsiteY13" fmla="*/ 396626 h 684374"/>
                <a:gd name="connsiteX14" fmla="*/ 84614 w 279971"/>
                <a:gd name="connsiteY14" fmla="*/ 399426 h 684374"/>
                <a:gd name="connsiteX15" fmla="*/ 90835 w 279971"/>
                <a:gd name="connsiteY15" fmla="*/ 512659 h 684374"/>
                <a:gd name="connsiteX16" fmla="*/ 90835 w 279971"/>
                <a:gd name="connsiteY16" fmla="*/ 513281 h 684374"/>
                <a:gd name="connsiteX17" fmla="*/ 90835 w 279971"/>
                <a:gd name="connsiteY17" fmla="*/ 513592 h 684374"/>
                <a:gd name="connsiteX18" fmla="*/ 260995 w 279971"/>
                <a:gd name="connsiteY18" fmla="*/ 663532 h 68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9971" h="684374">
                  <a:moveTo>
                    <a:pt x="260995" y="663532"/>
                  </a:moveTo>
                  <a:cubicBezTo>
                    <a:pt x="215267" y="663221"/>
                    <a:pt x="164872" y="654200"/>
                    <a:pt x="112300" y="631180"/>
                  </a:cubicBezTo>
                  <a:cubicBezTo>
                    <a:pt x="99545" y="624025"/>
                    <a:pt x="89280" y="616248"/>
                    <a:pt x="81503" y="607849"/>
                  </a:cubicBezTo>
                  <a:cubicBezTo>
                    <a:pt x="81192" y="607538"/>
                    <a:pt x="80881" y="607227"/>
                    <a:pt x="80570" y="606916"/>
                  </a:cubicBezTo>
                  <a:cubicBezTo>
                    <a:pt x="69993" y="585140"/>
                    <a:pt x="63460" y="557454"/>
                    <a:pt x="60038" y="534745"/>
                  </a:cubicBezTo>
                  <a:lnTo>
                    <a:pt x="60038" y="534434"/>
                  </a:lnTo>
                  <a:cubicBezTo>
                    <a:pt x="59727" y="532568"/>
                    <a:pt x="59416" y="530390"/>
                    <a:pt x="59105" y="528524"/>
                  </a:cubicBezTo>
                  <a:cubicBezTo>
                    <a:pt x="53506" y="481862"/>
                    <a:pt x="51639" y="431467"/>
                    <a:pt x="54750" y="377339"/>
                  </a:cubicBezTo>
                  <a:lnTo>
                    <a:pt x="54750" y="374851"/>
                  </a:lnTo>
                  <a:cubicBezTo>
                    <a:pt x="56616" y="344054"/>
                    <a:pt x="60038" y="312013"/>
                    <a:pt x="65327" y="278727"/>
                  </a:cubicBezTo>
                  <a:cubicBezTo>
                    <a:pt x="83991" y="158651"/>
                    <a:pt x="59105" y="89280"/>
                    <a:pt x="23331" y="48839"/>
                  </a:cubicBezTo>
                  <a:cubicBezTo>
                    <a:pt x="29864" y="38885"/>
                    <a:pt x="37641" y="30486"/>
                    <a:pt x="45729" y="23331"/>
                  </a:cubicBezTo>
                  <a:cubicBezTo>
                    <a:pt x="82436" y="69682"/>
                    <a:pt x="107011" y="145585"/>
                    <a:pt x="92391" y="270328"/>
                  </a:cubicBezTo>
                  <a:cubicBezTo>
                    <a:pt x="87413" y="314812"/>
                    <a:pt x="84925" y="356808"/>
                    <a:pt x="84614" y="396626"/>
                  </a:cubicBezTo>
                  <a:lnTo>
                    <a:pt x="84614" y="399426"/>
                  </a:lnTo>
                  <a:cubicBezTo>
                    <a:pt x="84614" y="439244"/>
                    <a:pt x="86791" y="476885"/>
                    <a:pt x="90835" y="512659"/>
                  </a:cubicBezTo>
                  <a:cubicBezTo>
                    <a:pt x="90835" y="512970"/>
                    <a:pt x="90835" y="513281"/>
                    <a:pt x="90835" y="513281"/>
                  </a:cubicBezTo>
                  <a:lnTo>
                    <a:pt x="90835" y="513592"/>
                  </a:lnTo>
                  <a:cubicBezTo>
                    <a:pt x="118210" y="643312"/>
                    <a:pt x="205623" y="658866"/>
                    <a:pt x="260995" y="66353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7F9797D-5A9D-4FA2-A8F7-E446940ECDC9}"/>
                </a:ext>
              </a:extLst>
            </p:cNvPr>
            <p:cNvSpPr/>
            <p:nvPr/>
          </p:nvSpPr>
          <p:spPr>
            <a:xfrm flipH="1">
              <a:off x="14645259" y="4915559"/>
              <a:ext cx="933238" cy="528835"/>
            </a:xfrm>
            <a:custGeom>
              <a:avLst/>
              <a:gdLst>
                <a:gd name="connsiteX0" fmla="*/ 917379 w 933237"/>
                <a:gd name="connsiteY0" fmla="*/ 209045 h 528834"/>
                <a:gd name="connsiteX1" fmla="*/ 691535 w 933237"/>
                <a:gd name="connsiteY1" fmla="*/ 472841 h 528834"/>
                <a:gd name="connsiteX2" fmla="*/ 498977 w 933237"/>
                <a:gd name="connsiteY2" fmla="*/ 510170 h 528834"/>
                <a:gd name="connsiteX3" fmla="*/ 479379 w 933237"/>
                <a:gd name="connsiteY3" fmla="*/ 510481 h 528834"/>
                <a:gd name="connsiteX4" fmla="*/ 213718 w 933237"/>
                <a:gd name="connsiteY4" fmla="*/ 448576 h 528834"/>
                <a:gd name="connsiteX5" fmla="*/ 212162 w 933237"/>
                <a:gd name="connsiteY5" fmla="*/ 447954 h 528834"/>
                <a:gd name="connsiteX6" fmla="*/ 211851 w 933237"/>
                <a:gd name="connsiteY6" fmla="*/ 447643 h 528834"/>
                <a:gd name="connsiteX7" fmla="*/ 23337 w 933237"/>
                <a:gd name="connsiteY7" fmla="*/ 251663 h 528834"/>
                <a:gd name="connsiteX8" fmla="*/ 41691 w 933237"/>
                <a:gd name="connsiteY8" fmla="*/ 209045 h 528834"/>
                <a:gd name="connsiteX9" fmla="*/ 68444 w 933237"/>
                <a:gd name="connsiteY9" fmla="*/ 169849 h 528834"/>
                <a:gd name="connsiteX10" fmla="*/ 135326 w 933237"/>
                <a:gd name="connsiteY10" fmla="*/ 23331 h 528834"/>
                <a:gd name="connsiteX11" fmla="*/ 244514 w 933237"/>
                <a:gd name="connsiteY11" fmla="*/ 167983 h 528834"/>
                <a:gd name="connsiteX12" fmla="*/ 245137 w 933237"/>
                <a:gd name="connsiteY12" fmla="*/ 168605 h 528834"/>
                <a:gd name="connsiteX13" fmla="*/ 291176 w 933237"/>
                <a:gd name="connsiteY13" fmla="*/ 205623 h 528834"/>
                <a:gd name="connsiteX14" fmla="*/ 480001 w 933237"/>
                <a:gd name="connsiteY14" fmla="*/ 260373 h 528834"/>
                <a:gd name="connsiteX15" fmla="*/ 611899 w 933237"/>
                <a:gd name="connsiteY15" fmla="*/ 235176 h 528834"/>
                <a:gd name="connsiteX16" fmla="*/ 612521 w 933237"/>
                <a:gd name="connsiteY16" fmla="*/ 234865 h 528834"/>
                <a:gd name="connsiteX17" fmla="*/ 713933 w 933237"/>
                <a:gd name="connsiteY17" fmla="*/ 169538 h 528834"/>
                <a:gd name="connsiteX18" fmla="*/ 719532 w 933237"/>
                <a:gd name="connsiteY18" fmla="*/ 164872 h 528834"/>
                <a:gd name="connsiteX19" fmla="*/ 726687 w 933237"/>
                <a:gd name="connsiteY19" fmla="*/ 158650 h 528834"/>
                <a:gd name="connsiteX20" fmla="*/ 824677 w 933237"/>
                <a:gd name="connsiteY20" fmla="*/ 23953 h 528834"/>
                <a:gd name="connsiteX21" fmla="*/ 829654 w 933237"/>
                <a:gd name="connsiteY21" fmla="*/ 28619 h 528834"/>
                <a:gd name="connsiteX22" fmla="*/ 888137 w 933237"/>
                <a:gd name="connsiteY22" fmla="*/ 162383 h 528834"/>
                <a:gd name="connsiteX23" fmla="*/ 917379 w 933237"/>
                <a:gd name="connsiteY23" fmla="*/ 209045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3237" h="528834">
                  <a:moveTo>
                    <a:pt x="917379" y="209045"/>
                  </a:moveTo>
                  <a:cubicBezTo>
                    <a:pt x="917379" y="322589"/>
                    <a:pt x="826233" y="421512"/>
                    <a:pt x="691535" y="472841"/>
                  </a:cubicBezTo>
                  <a:cubicBezTo>
                    <a:pt x="633986" y="494927"/>
                    <a:pt x="568659" y="507992"/>
                    <a:pt x="498977" y="510170"/>
                  </a:cubicBezTo>
                  <a:cubicBezTo>
                    <a:pt x="492445" y="510481"/>
                    <a:pt x="485912" y="510481"/>
                    <a:pt x="479379" y="510481"/>
                  </a:cubicBezTo>
                  <a:cubicBezTo>
                    <a:pt x="379523" y="510481"/>
                    <a:pt x="287443" y="487461"/>
                    <a:pt x="213718" y="448576"/>
                  </a:cubicBezTo>
                  <a:cubicBezTo>
                    <a:pt x="213095" y="448265"/>
                    <a:pt x="212784" y="447954"/>
                    <a:pt x="212162" y="447954"/>
                  </a:cubicBezTo>
                  <a:cubicBezTo>
                    <a:pt x="211851" y="447643"/>
                    <a:pt x="211851" y="447643"/>
                    <a:pt x="211851" y="447643"/>
                  </a:cubicBezTo>
                  <a:cubicBezTo>
                    <a:pt x="127238" y="402848"/>
                    <a:pt x="22404" y="319167"/>
                    <a:pt x="23337" y="251663"/>
                  </a:cubicBezTo>
                  <a:cubicBezTo>
                    <a:pt x="23648" y="236420"/>
                    <a:pt x="28937" y="222111"/>
                    <a:pt x="41691" y="209045"/>
                  </a:cubicBezTo>
                  <a:cubicBezTo>
                    <a:pt x="53512" y="196602"/>
                    <a:pt x="61911" y="183537"/>
                    <a:pt x="68444" y="169849"/>
                  </a:cubicBezTo>
                  <a:cubicBezTo>
                    <a:pt x="92086" y="119766"/>
                    <a:pt x="89286" y="63149"/>
                    <a:pt x="135326" y="23331"/>
                  </a:cubicBezTo>
                  <a:cubicBezTo>
                    <a:pt x="158346" y="80258"/>
                    <a:pt x="195986" y="129720"/>
                    <a:pt x="244514" y="167983"/>
                  </a:cubicBezTo>
                  <a:cubicBezTo>
                    <a:pt x="244826" y="168294"/>
                    <a:pt x="244826" y="168605"/>
                    <a:pt x="245137" y="168605"/>
                  </a:cubicBezTo>
                  <a:cubicBezTo>
                    <a:pt x="259135" y="182292"/>
                    <a:pt x="274689" y="194736"/>
                    <a:pt x="291176" y="205623"/>
                  </a:cubicBezTo>
                  <a:cubicBezTo>
                    <a:pt x="344060" y="240153"/>
                    <a:pt x="409698" y="260373"/>
                    <a:pt x="480001" y="260373"/>
                  </a:cubicBezTo>
                  <a:cubicBezTo>
                    <a:pt x="526974" y="260373"/>
                    <a:pt x="571770" y="251352"/>
                    <a:pt x="611899" y="235176"/>
                  </a:cubicBezTo>
                  <a:cubicBezTo>
                    <a:pt x="612210" y="234865"/>
                    <a:pt x="612210" y="234865"/>
                    <a:pt x="612521" y="234865"/>
                  </a:cubicBezTo>
                  <a:cubicBezTo>
                    <a:pt x="651406" y="219311"/>
                    <a:pt x="685625" y="196913"/>
                    <a:pt x="713933" y="169538"/>
                  </a:cubicBezTo>
                  <a:cubicBezTo>
                    <a:pt x="715799" y="167983"/>
                    <a:pt x="717666" y="166427"/>
                    <a:pt x="719532" y="164872"/>
                  </a:cubicBezTo>
                  <a:cubicBezTo>
                    <a:pt x="721710" y="163006"/>
                    <a:pt x="724199" y="161139"/>
                    <a:pt x="726687" y="158650"/>
                  </a:cubicBezTo>
                  <a:cubicBezTo>
                    <a:pt x="769616" y="122254"/>
                    <a:pt x="803524" y="75903"/>
                    <a:pt x="824677" y="23953"/>
                  </a:cubicBezTo>
                  <a:cubicBezTo>
                    <a:pt x="826544" y="25509"/>
                    <a:pt x="828410" y="27064"/>
                    <a:pt x="829654" y="28619"/>
                  </a:cubicBezTo>
                  <a:cubicBezTo>
                    <a:pt x="869473" y="67193"/>
                    <a:pt x="865117" y="111055"/>
                    <a:pt x="888137" y="162383"/>
                  </a:cubicBezTo>
                  <a:cubicBezTo>
                    <a:pt x="894981" y="177004"/>
                    <a:pt x="904002" y="192558"/>
                    <a:pt x="917379" y="209045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409B6D28-64A7-43C6-978F-6A70FB1E16EE}"/>
                </a:ext>
              </a:extLst>
            </p:cNvPr>
            <p:cNvSpPr/>
            <p:nvPr/>
          </p:nvSpPr>
          <p:spPr>
            <a:xfrm flipH="1">
              <a:off x="14641831" y="4915248"/>
              <a:ext cx="746590" cy="528835"/>
            </a:xfrm>
            <a:custGeom>
              <a:avLst/>
              <a:gdLst>
                <a:gd name="connsiteX0" fmla="*/ 711127 w 746590"/>
                <a:gd name="connsiteY0" fmla="*/ 348720 h 528834"/>
                <a:gd name="connsiteX1" fmla="*/ 501460 w 746590"/>
                <a:gd name="connsiteY1" fmla="*/ 473152 h 528834"/>
                <a:gd name="connsiteX2" fmla="*/ 332855 w 746590"/>
                <a:gd name="connsiteY2" fmla="*/ 508926 h 528834"/>
                <a:gd name="connsiteX3" fmla="*/ 308591 w 746590"/>
                <a:gd name="connsiteY3" fmla="*/ 510170 h 528834"/>
                <a:gd name="connsiteX4" fmla="*/ 288993 w 746590"/>
                <a:gd name="connsiteY4" fmla="*/ 510481 h 528834"/>
                <a:gd name="connsiteX5" fmla="*/ 23331 w 746590"/>
                <a:gd name="connsiteY5" fmla="*/ 448576 h 528834"/>
                <a:gd name="connsiteX6" fmla="*/ 475640 w 746590"/>
                <a:gd name="connsiteY6" fmla="*/ 364896 h 528834"/>
                <a:gd name="connsiteX7" fmla="*/ 529146 w 746590"/>
                <a:gd name="connsiteY7" fmla="*/ 164250 h 528834"/>
                <a:gd name="connsiteX8" fmla="*/ 634291 w 746590"/>
                <a:gd name="connsiteY8" fmla="*/ 23331 h 528834"/>
                <a:gd name="connsiteX9" fmla="*/ 639268 w 746590"/>
                <a:gd name="connsiteY9" fmla="*/ 27997 h 528834"/>
                <a:gd name="connsiteX10" fmla="*/ 726992 w 746590"/>
                <a:gd name="connsiteY10" fmla="*/ 208734 h 528834"/>
                <a:gd name="connsiteX11" fmla="*/ 711127 w 746590"/>
                <a:gd name="connsiteY11" fmla="*/ 348720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6590" h="528834">
                  <a:moveTo>
                    <a:pt x="711127" y="348720"/>
                  </a:moveTo>
                  <a:cubicBezTo>
                    <a:pt x="667265" y="397870"/>
                    <a:pt x="589495" y="443288"/>
                    <a:pt x="501460" y="473152"/>
                  </a:cubicBezTo>
                  <a:cubicBezTo>
                    <a:pt x="447332" y="491816"/>
                    <a:pt x="389471" y="504571"/>
                    <a:pt x="332855" y="508926"/>
                  </a:cubicBezTo>
                  <a:cubicBezTo>
                    <a:pt x="324767" y="509548"/>
                    <a:pt x="316990" y="510170"/>
                    <a:pt x="308591" y="510170"/>
                  </a:cubicBezTo>
                  <a:cubicBezTo>
                    <a:pt x="302058" y="510481"/>
                    <a:pt x="295525" y="510481"/>
                    <a:pt x="288993" y="510481"/>
                  </a:cubicBezTo>
                  <a:cubicBezTo>
                    <a:pt x="189136" y="510481"/>
                    <a:pt x="97057" y="487461"/>
                    <a:pt x="23331" y="448576"/>
                  </a:cubicBezTo>
                  <a:cubicBezTo>
                    <a:pt x="46662" y="458220"/>
                    <a:pt x="287748" y="553721"/>
                    <a:pt x="475640" y="364896"/>
                  </a:cubicBezTo>
                  <a:cubicBezTo>
                    <a:pt x="553410" y="286815"/>
                    <a:pt x="555276" y="218378"/>
                    <a:pt x="529146" y="164250"/>
                  </a:cubicBezTo>
                  <a:cubicBezTo>
                    <a:pt x="575497" y="126609"/>
                    <a:pt x="611893" y="78392"/>
                    <a:pt x="634291" y="23331"/>
                  </a:cubicBezTo>
                  <a:cubicBezTo>
                    <a:pt x="636157" y="24886"/>
                    <a:pt x="638023" y="26442"/>
                    <a:pt x="639268" y="27997"/>
                  </a:cubicBezTo>
                  <a:cubicBezTo>
                    <a:pt x="690907" y="78081"/>
                    <a:pt x="668198" y="136564"/>
                    <a:pt x="726992" y="208734"/>
                  </a:cubicBezTo>
                  <a:cubicBezTo>
                    <a:pt x="763700" y="253530"/>
                    <a:pt x="751878" y="302991"/>
                    <a:pt x="711127" y="34872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1FD09D71-2038-4960-AC87-FEE61E13FD5E}"/>
                </a:ext>
              </a:extLst>
            </p:cNvPr>
            <p:cNvSpPr/>
            <p:nvPr/>
          </p:nvSpPr>
          <p:spPr>
            <a:xfrm flipH="1">
              <a:off x="14973752" y="4915559"/>
              <a:ext cx="559943" cy="311079"/>
            </a:xfrm>
            <a:custGeom>
              <a:avLst/>
              <a:gdLst>
                <a:gd name="connsiteX0" fmla="*/ 567097 w 559942"/>
                <a:gd name="connsiteY0" fmla="*/ 234865 h 311079"/>
                <a:gd name="connsiteX1" fmla="*/ 23331 w 559942"/>
                <a:gd name="connsiteY1" fmla="*/ 169849 h 311079"/>
                <a:gd name="connsiteX2" fmla="*/ 90213 w 559942"/>
                <a:gd name="connsiteY2" fmla="*/ 23331 h 311079"/>
                <a:gd name="connsiteX3" fmla="*/ 199402 w 559942"/>
                <a:gd name="connsiteY3" fmla="*/ 167983 h 311079"/>
                <a:gd name="connsiteX4" fmla="*/ 200024 w 559942"/>
                <a:gd name="connsiteY4" fmla="*/ 168605 h 311079"/>
                <a:gd name="connsiteX5" fmla="*/ 434889 w 559942"/>
                <a:gd name="connsiteY5" fmla="*/ 260684 h 311079"/>
                <a:gd name="connsiteX6" fmla="*/ 567097 w 559942"/>
                <a:gd name="connsiteY6" fmla="*/ 234865 h 31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42" h="311079">
                  <a:moveTo>
                    <a:pt x="567097" y="234865"/>
                  </a:moveTo>
                  <a:cubicBezTo>
                    <a:pt x="260373" y="427423"/>
                    <a:pt x="23331" y="169849"/>
                    <a:pt x="23331" y="169849"/>
                  </a:cubicBezTo>
                  <a:cubicBezTo>
                    <a:pt x="46973" y="119766"/>
                    <a:pt x="44173" y="63149"/>
                    <a:pt x="90213" y="23331"/>
                  </a:cubicBezTo>
                  <a:cubicBezTo>
                    <a:pt x="113233" y="80258"/>
                    <a:pt x="150873" y="129720"/>
                    <a:pt x="199402" y="167983"/>
                  </a:cubicBezTo>
                  <a:cubicBezTo>
                    <a:pt x="199713" y="168294"/>
                    <a:pt x="199713" y="168605"/>
                    <a:pt x="200024" y="168605"/>
                  </a:cubicBezTo>
                  <a:cubicBezTo>
                    <a:pt x="257885" y="225221"/>
                    <a:pt x="342498" y="260684"/>
                    <a:pt x="434889" y="260684"/>
                  </a:cubicBezTo>
                  <a:cubicBezTo>
                    <a:pt x="481862" y="260062"/>
                    <a:pt x="526657" y="251041"/>
                    <a:pt x="567097" y="234865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04314392-FFDB-48AC-8038-35498AC2F0EB}"/>
                </a:ext>
              </a:extLst>
            </p:cNvPr>
            <p:cNvSpPr/>
            <p:nvPr/>
          </p:nvSpPr>
          <p:spPr>
            <a:xfrm flipH="1">
              <a:off x="15194006" y="5409242"/>
              <a:ext cx="124432" cy="404403"/>
            </a:xfrm>
            <a:custGeom>
              <a:avLst/>
              <a:gdLst>
                <a:gd name="connsiteX0" fmla="*/ 111065 w 124431"/>
                <a:gd name="connsiteY0" fmla="*/ 23331 h 404403"/>
                <a:gd name="connsiteX1" fmla="*/ 109199 w 124431"/>
                <a:gd name="connsiteY1" fmla="*/ 41374 h 404403"/>
                <a:gd name="connsiteX2" fmla="*/ 110132 w 124431"/>
                <a:gd name="connsiteY2" fmla="*/ 89591 h 404403"/>
                <a:gd name="connsiteX3" fmla="*/ 114176 w 124431"/>
                <a:gd name="connsiteY3" fmla="*/ 157717 h 404403"/>
                <a:gd name="connsiteX4" fmla="*/ 116354 w 124431"/>
                <a:gd name="connsiteY4" fmla="*/ 236109 h 404403"/>
                <a:gd name="connsiteX5" fmla="*/ 107021 w 124431"/>
                <a:gd name="connsiteY5" fmla="*/ 314501 h 404403"/>
                <a:gd name="connsiteX6" fmla="*/ 79958 w 124431"/>
                <a:gd name="connsiteY6" fmla="*/ 377961 h 404403"/>
                <a:gd name="connsiteX7" fmla="*/ 60048 w 124431"/>
                <a:gd name="connsiteY7" fmla="*/ 397559 h 404403"/>
                <a:gd name="connsiteX8" fmla="*/ 50094 w 124431"/>
                <a:gd name="connsiteY8" fmla="*/ 403470 h 404403"/>
                <a:gd name="connsiteX9" fmla="*/ 41073 w 124431"/>
                <a:gd name="connsiteY9" fmla="*/ 407203 h 404403"/>
                <a:gd name="connsiteX10" fmla="*/ 23341 w 124431"/>
                <a:gd name="connsiteY10" fmla="*/ 411558 h 404403"/>
                <a:gd name="connsiteX11" fmla="*/ 40451 w 124431"/>
                <a:gd name="connsiteY11" fmla="*/ 405647 h 404403"/>
                <a:gd name="connsiteX12" fmla="*/ 48850 w 124431"/>
                <a:gd name="connsiteY12" fmla="*/ 401292 h 404403"/>
                <a:gd name="connsiteX13" fmla="*/ 57871 w 124431"/>
                <a:gd name="connsiteY13" fmla="*/ 394760 h 404403"/>
                <a:gd name="connsiteX14" fmla="*/ 75602 w 124431"/>
                <a:gd name="connsiteY14" fmla="*/ 375162 h 404403"/>
                <a:gd name="connsiteX15" fmla="*/ 98933 w 124431"/>
                <a:gd name="connsiteY15" fmla="*/ 312946 h 404403"/>
                <a:gd name="connsiteX16" fmla="*/ 106710 w 124431"/>
                <a:gd name="connsiteY16" fmla="*/ 236109 h 404403"/>
                <a:gd name="connsiteX17" fmla="*/ 105777 w 124431"/>
                <a:gd name="connsiteY17" fmla="*/ 158339 h 404403"/>
                <a:gd name="connsiteX18" fmla="*/ 104533 w 124431"/>
                <a:gd name="connsiteY18" fmla="*/ 90213 h 404403"/>
                <a:gd name="connsiteX19" fmla="*/ 107021 w 124431"/>
                <a:gd name="connsiteY19" fmla="*/ 41685 h 404403"/>
                <a:gd name="connsiteX20" fmla="*/ 111065 w 124431"/>
                <a:gd name="connsiteY20" fmla="*/ 23331 h 40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4431" h="404403">
                  <a:moveTo>
                    <a:pt x="111065" y="23331"/>
                  </a:moveTo>
                  <a:cubicBezTo>
                    <a:pt x="111065" y="23331"/>
                    <a:pt x="109510" y="29864"/>
                    <a:pt x="109199" y="41374"/>
                  </a:cubicBezTo>
                  <a:cubicBezTo>
                    <a:pt x="108577" y="52884"/>
                    <a:pt x="109199" y="69682"/>
                    <a:pt x="110132" y="89591"/>
                  </a:cubicBezTo>
                  <a:cubicBezTo>
                    <a:pt x="111377" y="109500"/>
                    <a:pt x="112621" y="132831"/>
                    <a:pt x="114176" y="157717"/>
                  </a:cubicBezTo>
                  <a:cubicBezTo>
                    <a:pt x="115421" y="182604"/>
                    <a:pt x="116665" y="209356"/>
                    <a:pt x="116354" y="236109"/>
                  </a:cubicBezTo>
                  <a:cubicBezTo>
                    <a:pt x="115732" y="263173"/>
                    <a:pt x="112621" y="289615"/>
                    <a:pt x="107021" y="314501"/>
                  </a:cubicBezTo>
                  <a:cubicBezTo>
                    <a:pt x="101733" y="339388"/>
                    <a:pt x="92090" y="361474"/>
                    <a:pt x="79958" y="377961"/>
                  </a:cubicBezTo>
                  <a:cubicBezTo>
                    <a:pt x="73736" y="386049"/>
                    <a:pt x="67203" y="392893"/>
                    <a:pt x="60048" y="397559"/>
                  </a:cubicBezTo>
                  <a:cubicBezTo>
                    <a:pt x="56627" y="400048"/>
                    <a:pt x="53516" y="401914"/>
                    <a:pt x="50094" y="403470"/>
                  </a:cubicBezTo>
                  <a:cubicBezTo>
                    <a:pt x="46983" y="405336"/>
                    <a:pt x="43872" y="406581"/>
                    <a:pt x="41073" y="407203"/>
                  </a:cubicBezTo>
                  <a:cubicBezTo>
                    <a:pt x="29874" y="411247"/>
                    <a:pt x="23030" y="410936"/>
                    <a:pt x="23341" y="411558"/>
                  </a:cubicBezTo>
                  <a:cubicBezTo>
                    <a:pt x="23341" y="411247"/>
                    <a:pt x="30185" y="410314"/>
                    <a:pt x="40451" y="405647"/>
                  </a:cubicBezTo>
                  <a:cubicBezTo>
                    <a:pt x="43250" y="404714"/>
                    <a:pt x="46050" y="403159"/>
                    <a:pt x="48850" y="401292"/>
                  </a:cubicBezTo>
                  <a:cubicBezTo>
                    <a:pt x="51960" y="399737"/>
                    <a:pt x="55071" y="397559"/>
                    <a:pt x="57871" y="394760"/>
                  </a:cubicBezTo>
                  <a:cubicBezTo>
                    <a:pt x="64093" y="389782"/>
                    <a:pt x="69692" y="382939"/>
                    <a:pt x="75602" y="375162"/>
                  </a:cubicBezTo>
                  <a:cubicBezTo>
                    <a:pt x="86490" y="358986"/>
                    <a:pt x="93956" y="336899"/>
                    <a:pt x="98933" y="312946"/>
                  </a:cubicBezTo>
                  <a:cubicBezTo>
                    <a:pt x="103911" y="288993"/>
                    <a:pt x="106399" y="262240"/>
                    <a:pt x="106710" y="236109"/>
                  </a:cubicBezTo>
                  <a:cubicBezTo>
                    <a:pt x="107333" y="209667"/>
                    <a:pt x="106710" y="183226"/>
                    <a:pt x="105777" y="158339"/>
                  </a:cubicBezTo>
                  <a:cubicBezTo>
                    <a:pt x="104844" y="133453"/>
                    <a:pt x="104533" y="110122"/>
                    <a:pt x="104533" y="90213"/>
                  </a:cubicBezTo>
                  <a:cubicBezTo>
                    <a:pt x="104533" y="70304"/>
                    <a:pt x="105777" y="53506"/>
                    <a:pt x="107021" y="41685"/>
                  </a:cubicBezTo>
                  <a:cubicBezTo>
                    <a:pt x="108888" y="29864"/>
                    <a:pt x="111065" y="23331"/>
                    <a:pt x="111065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3D06A4AB-0835-47A3-8C2F-D8656F0A8C4F}"/>
                </a:ext>
              </a:extLst>
            </p:cNvPr>
            <p:cNvSpPr/>
            <p:nvPr/>
          </p:nvSpPr>
          <p:spPr>
            <a:xfrm flipH="1">
              <a:off x="15224171" y="5612999"/>
              <a:ext cx="62216" cy="155540"/>
            </a:xfrm>
            <a:custGeom>
              <a:avLst/>
              <a:gdLst>
                <a:gd name="connsiteX0" fmla="*/ 56305 w 62215"/>
                <a:gd name="connsiteY0" fmla="*/ 23331 h 155539"/>
                <a:gd name="connsiteX1" fmla="*/ 59727 w 62215"/>
                <a:gd name="connsiteY1" fmla="*/ 45418 h 155539"/>
                <a:gd name="connsiteX2" fmla="*/ 57239 w 62215"/>
                <a:gd name="connsiteY2" fmla="*/ 94568 h 155539"/>
                <a:gd name="connsiteX3" fmla="*/ 50084 w 62215"/>
                <a:gd name="connsiteY3" fmla="*/ 120077 h 155539"/>
                <a:gd name="connsiteX4" fmla="*/ 39196 w 62215"/>
                <a:gd name="connsiteY4" fmla="*/ 140608 h 155539"/>
                <a:gd name="connsiteX5" fmla="*/ 28308 w 62215"/>
                <a:gd name="connsiteY5" fmla="*/ 152740 h 155539"/>
                <a:gd name="connsiteX6" fmla="*/ 23331 w 62215"/>
                <a:gd name="connsiteY6" fmla="*/ 156473 h 155539"/>
                <a:gd name="connsiteX7" fmla="*/ 27064 w 62215"/>
                <a:gd name="connsiteY7" fmla="*/ 151496 h 155539"/>
                <a:gd name="connsiteX8" fmla="*/ 34841 w 62215"/>
                <a:gd name="connsiteY8" fmla="*/ 137808 h 155539"/>
                <a:gd name="connsiteX9" fmla="*/ 48217 w 62215"/>
                <a:gd name="connsiteY9" fmla="*/ 92702 h 155539"/>
                <a:gd name="connsiteX10" fmla="*/ 54750 w 62215"/>
                <a:gd name="connsiteY10" fmla="*/ 45418 h 155539"/>
                <a:gd name="connsiteX11" fmla="*/ 56305 w 62215"/>
                <a:gd name="connsiteY11" fmla="*/ 23331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215" h="155539">
                  <a:moveTo>
                    <a:pt x="56305" y="23331"/>
                  </a:moveTo>
                  <a:cubicBezTo>
                    <a:pt x="56305" y="23331"/>
                    <a:pt x="58483" y="32041"/>
                    <a:pt x="59727" y="45418"/>
                  </a:cubicBezTo>
                  <a:cubicBezTo>
                    <a:pt x="60660" y="58794"/>
                    <a:pt x="60660" y="76837"/>
                    <a:pt x="57239" y="94568"/>
                  </a:cubicBezTo>
                  <a:cubicBezTo>
                    <a:pt x="55372" y="103278"/>
                    <a:pt x="53195" y="112300"/>
                    <a:pt x="50084" y="120077"/>
                  </a:cubicBezTo>
                  <a:cubicBezTo>
                    <a:pt x="47284" y="128165"/>
                    <a:pt x="42929" y="135008"/>
                    <a:pt x="39196" y="140608"/>
                  </a:cubicBezTo>
                  <a:cubicBezTo>
                    <a:pt x="35463" y="146207"/>
                    <a:pt x="31108" y="150251"/>
                    <a:pt x="28308" y="152740"/>
                  </a:cubicBezTo>
                  <a:cubicBezTo>
                    <a:pt x="25197" y="155229"/>
                    <a:pt x="23331" y="156473"/>
                    <a:pt x="23331" y="156473"/>
                  </a:cubicBezTo>
                  <a:cubicBezTo>
                    <a:pt x="23331" y="156473"/>
                    <a:pt x="24575" y="154606"/>
                    <a:pt x="27064" y="151496"/>
                  </a:cubicBezTo>
                  <a:cubicBezTo>
                    <a:pt x="29241" y="148385"/>
                    <a:pt x="32041" y="143719"/>
                    <a:pt x="34841" y="137808"/>
                  </a:cubicBezTo>
                  <a:cubicBezTo>
                    <a:pt x="40440" y="126298"/>
                    <a:pt x="44795" y="109500"/>
                    <a:pt x="48217" y="92702"/>
                  </a:cubicBezTo>
                  <a:cubicBezTo>
                    <a:pt x="51328" y="75903"/>
                    <a:pt x="53506" y="58483"/>
                    <a:pt x="54750" y="45418"/>
                  </a:cubicBezTo>
                  <a:cubicBezTo>
                    <a:pt x="55683" y="32041"/>
                    <a:pt x="56305" y="23331"/>
                    <a:pt x="56305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630A7AAC-4638-4BB2-9DD3-1800D048509E}"/>
                </a:ext>
              </a:extLst>
            </p:cNvPr>
            <p:cNvSpPr/>
            <p:nvPr/>
          </p:nvSpPr>
          <p:spPr>
            <a:xfrm flipH="1">
              <a:off x="14875140" y="5110295"/>
              <a:ext cx="404403" cy="279971"/>
            </a:xfrm>
            <a:custGeom>
              <a:avLst/>
              <a:gdLst>
                <a:gd name="connsiteX0" fmla="*/ 406892 w 404402"/>
                <a:gd name="connsiteY0" fmla="*/ 23331 h 279971"/>
                <a:gd name="connsiteX1" fmla="*/ 401292 w 404402"/>
                <a:gd name="connsiteY1" fmla="*/ 43551 h 279971"/>
                <a:gd name="connsiteX2" fmla="*/ 392582 w 404402"/>
                <a:gd name="connsiteY2" fmla="*/ 65949 h 279971"/>
                <a:gd name="connsiteX3" fmla="*/ 378583 w 404402"/>
                <a:gd name="connsiteY3" fmla="*/ 93946 h 279971"/>
                <a:gd name="connsiteX4" fmla="*/ 358363 w 404402"/>
                <a:gd name="connsiteY4" fmla="*/ 125054 h 279971"/>
                <a:gd name="connsiteX5" fmla="*/ 331299 w 404402"/>
                <a:gd name="connsiteY5" fmla="*/ 156473 h 279971"/>
                <a:gd name="connsiteX6" fmla="*/ 315434 w 404402"/>
                <a:gd name="connsiteY6" fmla="*/ 171716 h 279971"/>
                <a:gd name="connsiteX7" fmla="*/ 298014 w 404402"/>
                <a:gd name="connsiteY7" fmla="*/ 185714 h 279971"/>
                <a:gd name="connsiteX8" fmla="*/ 260062 w 404402"/>
                <a:gd name="connsiteY8" fmla="*/ 211223 h 279971"/>
                <a:gd name="connsiteX9" fmla="*/ 218378 w 404402"/>
                <a:gd name="connsiteY9" fmla="*/ 230510 h 279971"/>
                <a:gd name="connsiteX10" fmla="*/ 176382 w 404402"/>
                <a:gd name="connsiteY10" fmla="*/ 244197 h 279971"/>
                <a:gd name="connsiteX11" fmla="*/ 135942 w 404402"/>
                <a:gd name="connsiteY11" fmla="*/ 252907 h 279971"/>
                <a:gd name="connsiteX12" fmla="*/ 99234 w 404402"/>
                <a:gd name="connsiteY12" fmla="*/ 256640 h 279971"/>
                <a:gd name="connsiteX13" fmla="*/ 83058 w 404402"/>
                <a:gd name="connsiteY13" fmla="*/ 258196 h 279971"/>
                <a:gd name="connsiteX14" fmla="*/ 68126 w 404402"/>
                <a:gd name="connsiteY14" fmla="*/ 257885 h 279971"/>
                <a:gd name="connsiteX15" fmla="*/ 44173 w 404402"/>
                <a:gd name="connsiteY15" fmla="*/ 257263 h 279971"/>
                <a:gd name="connsiteX16" fmla="*/ 23331 w 404402"/>
                <a:gd name="connsiteY16" fmla="*/ 256951 h 279971"/>
                <a:gd name="connsiteX17" fmla="*/ 44173 w 404402"/>
                <a:gd name="connsiteY17" fmla="*/ 255707 h 279971"/>
                <a:gd name="connsiteX18" fmla="*/ 68126 w 404402"/>
                <a:gd name="connsiteY18" fmla="*/ 254463 h 279971"/>
                <a:gd name="connsiteX19" fmla="*/ 98923 w 404402"/>
                <a:gd name="connsiteY19" fmla="*/ 251352 h 279971"/>
                <a:gd name="connsiteX20" fmla="*/ 135008 w 404402"/>
                <a:gd name="connsiteY20" fmla="*/ 246064 h 279971"/>
                <a:gd name="connsiteX21" fmla="*/ 174515 w 404402"/>
                <a:gd name="connsiteY21" fmla="*/ 236420 h 279971"/>
                <a:gd name="connsiteX22" fmla="*/ 215578 w 404402"/>
                <a:gd name="connsiteY22" fmla="*/ 222422 h 279971"/>
                <a:gd name="connsiteX23" fmla="*/ 255707 w 404402"/>
                <a:gd name="connsiteY23" fmla="*/ 203135 h 279971"/>
                <a:gd name="connsiteX24" fmla="*/ 293037 w 404402"/>
                <a:gd name="connsiteY24" fmla="*/ 178871 h 279971"/>
                <a:gd name="connsiteX25" fmla="*/ 310146 w 404402"/>
                <a:gd name="connsiteY25" fmla="*/ 165494 h 279971"/>
                <a:gd name="connsiteX26" fmla="*/ 325700 w 404402"/>
                <a:gd name="connsiteY26" fmla="*/ 150873 h 279971"/>
                <a:gd name="connsiteX27" fmla="*/ 353386 w 404402"/>
                <a:gd name="connsiteY27" fmla="*/ 121321 h 279971"/>
                <a:gd name="connsiteX28" fmla="*/ 374539 w 404402"/>
                <a:gd name="connsiteY28" fmla="*/ 91768 h 279971"/>
                <a:gd name="connsiteX29" fmla="*/ 406892 w 404402"/>
                <a:gd name="connsiteY29" fmla="*/ 23331 h 2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4402" h="279971">
                  <a:moveTo>
                    <a:pt x="406892" y="23331"/>
                  </a:moveTo>
                  <a:cubicBezTo>
                    <a:pt x="406892" y="23331"/>
                    <a:pt x="405336" y="30797"/>
                    <a:pt x="401292" y="43551"/>
                  </a:cubicBezTo>
                  <a:cubicBezTo>
                    <a:pt x="399115" y="49773"/>
                    <a:pt x="396315" y="57550"/>
                    <a:pt x="392582" y="65949"/>
                  </a:cubicBezTo>
                  <a:cubicBezTo>
                    <a:pt x="388849" y="74348"/>
                    <a:pt x="384494" y="83991"/>
                    <a:pt x="378583" y="93946"/>
                  </a:cubicBezTo>
                  <a:cubicBezTo>
                    <a:pt x="373295" y="104212"/>
                    <a:pt x="365518" y="114166"/>
                    <a:pt x="358363" y="125054"/>
                  </a:cubicBezTo>
                  <a:cubicBezTo>
                    <a:pt x="349964" y="135008"/>
                    <a:pt x="341876" y="146518"/>
                    <a:pt x="331299" y="156473"/>
                  </a:cubicBezTo>
                  <a:cubicBezTo>
                    <a:pt x="326011" y="161450"/>
                    <a:pt x="321345" y="167050"/>
                    <a:pt x="315434" y="171716"/>
                  </a:cubicBezTo>
                  <a:cubicBezTo>
                    <a:pt x="309524" y="176382"/>
                    <a:pt x="303924" y="181048"/>
                    <a:pt x="298014" y="185714"/>
                  </a:cubicBezTo>
                  <a:cubicBezTo>
                    <a:pt x="286504" y="195358"/>
                    <a:pt x="272816" y="202513"/>
                    <a:pt x="260062" y="211223"/>
                  </a:cubicBezTo>
                  <a:cubicBezTo>
                    <a:pt x="246064" y="217756"/>
                    <a:pt x="232376" y="224910"/>
                    <a:pt x="218378" y="230510"/>
                  </a:cubicBezTo>
                  <a:cubicBezTo>
                    <a:pt x="204068" y="235176"/>
                    <a:pt x="190069" y="240775"/>
                    <a:pt x="176382" y="244197"/>
                  </a:cubicBezTo>
                  <a:cubicBezTo>
                    <a:pt x="162383" y="247308"/>
                    <a:pt x="148696" y="250108"/>
                    <a:pt x="135942" y="252907"/>
                  </a:cubicBezTo>
                  <a:cubicBezTo>
                    <a:pt x="122876" y="254463"/>
                    <a:pt x="110433" y="255396"/>
                    <a:pt x="99234" y="256640"/>
                  </a:cubicBezTo>
                  <a:cubicBezTo>
                    <a:pt x="93635" y="257263"/>
                    <a:pt x="88035" y="257574"/>
                    <a:pt x="83058" y="258196"/>
                  </a:cubicBezTo>
                  <a:cubicBezTo>
                    <a:pt x="77770" y="258196"/>
                    <a:pt x="72793" y="258196"/>
                    <a:pt x="68126" y="257885"/>
                  </a:cubicBezTo>
                  <a:cubicBezTo>
                    <a:pt x="58794" y="257574"/>
                    <a:pt x="50706" y="257574"/>
                    <a:pt x="44173" y="257263"/>
                  </a:cubicBezTo>
                  <a:cubicBezTo>
                    <a:pt x="30797" y="256951"/>
                    <a:pt x="23331" y="256951"/>
                    <a:pt x="23331" y="256951"/>
                  </a:cubicBezTo>
                  <a:cubicBezTo>
                    <a:pt x="23331" y="256951"/>
                    <a:pt x="30797" y="256640"/>
                    <a:pt x="44173" y="255707"/>
                  </a:cubicBezTo>
                  <a:cubicBezTo>
                    <a:pt x="50706" y="255396"/>
                    <a:pt x="58794" y="254774"/>
                    <a:pt x="68126" y="254463"/>
                  </a:cubicBezTo>
                  <a:cubicBezTo>
                    <a:pt x="77459" y="254463"/>
                    <a:pt x="87724" y="252907"/>
                    <a:pt x="98923" y="251352"/>
                  </a:cubicBezTo>
                  <a:cubicBezTo>
                    <a:pt x="110122" y="249797"/>
                    <a:pt x="122254" y="248241"/>
                    <a:pt x="135008" y="246064"/>
                  </a:cubicBezTo>
                  <a:cubicBezTo>
                    <a:pt x="147452" y="242953"/>
                    <a:pt x="160828" y="239842"/>
                    <a:pt x="174515" y="236420"/>
                  </a:cubicBezTo>
                  <a:cubicBezTo>
                    <a:pt x="188203" y="232687"/>
                    <a:pt x="201579" y="227088"/>
                    <a:pt x="215578" y="222422"/>
                  </a:cubicBezTo>
                  <a:cubicBezTo>
                    <a:pt x="229265" y="216822"/>
                    <a:pt x="242331" y="209667"/>
                    <a:pt x="255707" y="203135"/>
                  </a:cubicBezTo>
                  <a:cubicBezTo>
                    <a:pt x="268150" y="194736"/>
                    <a:pt x="281527" y="188203"/>
                    <a:pt x="293037" y="178871"/>
                  </a:cubicBezTo>
                  <a:cubicBezTo>
                    <a:pt x="298947" y="174204"/>
                    <a:pt x="304547" y="169849"/>
                    <a:pt x="310146" y="165494"/>
                  </a:cubicBezTo>
                  <a:cubicBezTo>
                    <a:pt x="315745" y="160828"/>
                    <a:pt x="320723" y="155540"/>
                    <a:pt x="325700" y="150873"/>
                  </a:cubicBezTo>
                  <a:cubicBezTo>
                    <a:pt x="336277" y="141541"/>
                    <a:pt x="344676" y="130653"/>
                    <a:pt x="353386" y="121321"/>
                  </a:cubicBezTo>
                  <a:cubicBezTo>
                    <a:pt x="360852" y="111055"/>
                    <a:pt x="368940" y="101412"/>
                    <a:pt x="374539" y="91768"/>
                  </a:cubicBezTo>
                  <a:cubicBezTo>
                    <a:pt x="398492" y="52884"/>
                    <a:pt x="406892" y="23331"/>
                    <a:pt x="406892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3DCDED99-C03B-4E0E-8EAF-E6B402F31A45}"/>
                </a:ext>
              </a:extLst>
            </p:cNvPr>
            <p:cNvSpPr/>
            <p:nvPr/>
          </p:nvSpPr>
          <p:spPr>
            <a:xfrm flipH="1">
              <a:off x="14944511" y="5204863"/>
              <a:ext cx="279971" cy="155540"/>
            </a:xfrm>
            <a:custGeom>
              <a:avLst/>
              <a:gdLst>
                <a:gd name="connsiteX0" fmla="*/ 265039 w 279971"/>
                <a:gd name="connsiteY0" fmla="*/ 23331 h 155539"/>
                <a:gd name="connsiteX1" fmla="*/ 256640 w 279971"/>
                <a:gd name="connsiteY1" fmla="*/ 31419 h 155539"/>
                <a:gd name="connsiteX2" fmla="*/ 234554 w 279971"/>
                <a:gd name="connsiteY2" fmla="*/ 52883 h 155539"/>
                <a:gd name="connsiteX3" fmla="*/ 200646 w 279971"/>
                <a:gd name="connsiteY3" fmla="*/ 80881 h 155539"/>
                <a:gd name="connsiteX4" fmla="*/ 179493 w 279971"/>
                <a:gd name="connsiteY4" fmla="*/ 93946 h 155539"/>
                <a:gd name="connsiteX5" fmla="*/ 156473 w 279971"/>
                <a:gd name="connsiteY5" fmla="*/ 105456 h 155539"/>
                <a:gd name="connsiteX6" fmla="*/ 108878 w 279971"/>
                <a:gd name="connsiteY6" fmla="*/ 121632 h 155539"/>
                <a:gd name="connsiteX7" fmla="*/ 65949 w 279971"/>
                <a:gd name="connsiteY7" fmla="*/ 129720 h 155539"/>
                <a:gd name="connsiteX8" fmla="*/ 35152 w 279971"/>
                <a:gd name="connsiteY8" fmla="*/ 132520 h 155539"/>
                <a:gd name="connsiteX9" fmla="*/ 23331 w 279971"/>
                <a:gd name="connsiteY9" fmla="*/ 133142 h 155539"/>
                <a:gd name="connsiteX10" fmla="*/ 34841 w 279971"/>
                <a:gd name="connsiteY10" fmla="*/ 130653 h 155539"/>
                <a:gd name="connsiteX11" fmla="*/ 64704 w 279971"/>
                <a:gd name="connsiteY11" fmla="*/ 124432 h 155539"/>
                <a:gd name="connsiteX12" fmla="*/ 106389 w 279971"/>
                <a:gd name="connsiteY12" fmla="*/ 113544 h 155539"/>
                <a:gd name="connsiteX13" fmla="*/ 152429 w 279971"/>
                <a:gd name="connsiteY13" fmla="*/ 96746 h 155539"/>
                <a:gd name="connsiteX14" fmla="*/ 230510 w 279971"/>
                <a:gd name="connsiteY14" fmla="*/ 48839 h 155539"/>
                <a:gd name="connsiteX15" fmla="*/ 254774 w 279971"/>
                <a:gd name="connsiteY15" fmla="*/ 29864 h 155539"/>
                <a:gd name="connsiteX16" fmla="*/ 265039 w 279971"/>
                <a:gd name="connsiteY16" fmla="*/ 23331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9971" h="155539">
                  <a:moveTo>
                    <a:pt x="265039" y="23331"/>
                  </a:moveTo>
                  <a:cubicBezTo>
                    <a:pt x="265039" y="23331"/>
                    <a:pt x="261929" y="26442"/>
                    <a:pt x="256640" y="31419"/>
                  </a:cubicBezTo>
                  <a:cubicBezTo>
                    <a:pt x="251352" y="36396"/>
                    <a:pt x="244197" y="44484"/>
                    <a:pt x="234554" y="52883"/>
                  </a:cubicBezTo>
                  <a:cubicBezTo>
                    <a:pt x="225221" y="61594"/>
                    <a:pt x="214022" y="71548"/>
                    <a:pt x="200646" y="80881"/>
                  </a:cubicBezTo>
                  <a:cubicBezTo>
                    <a:pt x="193802" y="85236"/>
                    <a:pt x="186959" y="89902"/>
                    <a:pt x="179493" y="93946"/>
                  </a:cubicBezTo>
                  <a:cubicBezTo>
                    <a:pt x="172338" y="98301"/>
                    <a:pt x="164250" y="101723"/>
                    <a:pt x="156473" y="105456"/>
                  </a:cubicBezTo>
                  <a:cubicBezTo>
                    <a:pt x="140608" y="111988"/>
                    <a:pt x="124432" y="117899"/>
                    <a:pt x="108878" y="121632"/>
                  </a:cubicBezTo>
                  <a:cubicBezTo>
                    <a:pt x="93324" y="125676"/>
                    <a:pt x="78703" y="128165"/>
                    <a:pt x="65949" y="129720"/>
                  </a:cubicBezTo>
                  <a:cubicBezTo>
                    <a:pt x="53195" y="131587"/>
                    <a:pt x="42618" y="131898"/>
                    <a:pt x="35152" y="132520"/>
                  </a:cubicBezTo>
                  <a:cubicBezTo>
                    <a:pt x="27686" y="132831"/>
                    <a:pt x="23331" y="133142"/>
                    <a:pt x="23331" y="133142"/>
                  </a:cubicBezTo>
                  <a:cubicBezTo>
                    <a:pt x="23331" y="133142"/>
                    <a:pt x="27375" y="132209"/>
                    <a:pt x="34841" y="130653"/>
                  </a:cubicBezTo>
                  <a:cubicBezTo>
                    <a:pt x="41996" y="129409"/>
                    <a:pt x="52572" y="127231"/>
                    <a:pt x="64704" y="124432"/>
                  </a:cubicBezTo>
                  <a:cubicBezTo>
                    <a:pt x="77148" y="121943"/>
                    <a:pt x="91457" y="117899"/>
                    <a:pt x="106389" y="113544"/>
                  </a:cubicBezTo>
                  <a:cubicBezTo>
                    <a:pt x="121632" y="109189"/>
                    <a:pt x="137186" y="103278"/>
                    <a:pt x="152429" y="96746"/>
                  </a:cubicBezTo>
                  <a:cubicBezTo>
                    <a:pt x="182915" y="83369"/>
                    <a:pt x="210912" y="64704"/>
                    <a:pt x="230510" y="48839"/>
                  </a:cubicBezTo>
                  <a:cubicBezTo>
                    <a:pt x="240464" y="41062"/>
                    <a:pt x="248863" y="34530"/>
                    <a:pt x="254774" y="29864"/>
                  </a:cubicBezTo>
                  <a:cubicBezTo>
                    <a:pt x="261618" y="25820"/>
                    <a:pt x="265039" y="23331"/>
                    <a:pt x="265039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3B962B33-C098-43F8-9F16-905A12C462A5}"/>
                </a:ext>
              </a:extLst>
            </p:cNvPr>
            <p:cNvSpPr/>
            <p:nvPr/>
          </p:nvSpPr>
          <p:spPr>
            <a:xfrm flipH="1">
              <a:off x="14882027" y="5753607"/>
              <a:ext cx="186648" cy="248863"/>
            </a:xfrm>
            <a:custGeom>
              <a:avLst/>
              <a:gdLst>
                <a:gd name="connsiteX0" fmla="*/ 24930 w 186647"/>
                <a:gd name="connsiteY0" fmla="*/ 23331 h 248863"/>
                <a:gd name="connsiteX1" fmla="*/ 25241 w 186647"/>
                <a:gd name="connsiteY1" fmla="*/ 36085 h 248863"/>
                <a:gd name="connsiteX2" fmla="*/ 29596 w 186647"/>
                <a:gd name="connsiteY2" fmla="*/ 69371 h 248863"/>
                <a:gd name="connsiteX3" fmla="*/ 34573 w 186647"/>
                <a:gd name="connsiteY3" fmla="*/ 91146 h 248863"/>
                <a:gd name="connsiteX4" fmla="*/ 42661 w 186647"/>
                <a:gd name="connsiteY4" fmla="*/ 114788 h 248863"/>
                <a:gd name="connsiteX5" fmla="*/ 53549 w 186647"/>
                <a:gd name="connsiteY5" fmla="*/ 138741 h 248863"/>
                <a:gd name="connsiteX6" fmla="*/ 68481 w 186647"/>
                <a:gd name="connsiteY6" fmla="*/ 161450 h 248863"/>
                <a:gd name="connsiteX7" fmla="*/ 76880 w 186647"/>
                <a:gd name="connsiteY7" fmla="*/ 172027 h 248863"/>
                <a:gd name="connsiteX8" fmla="*/ 86212 w 186647"/>
                <a:gd name="connsiteY8" fmla="*/ 181670 h 248863"/>
                <a:gd name="connsiteX9" fmla="*/ 106743 w 186647"/>
                <a:gd name="connsiteY9" fmla="*/ 198157 h 248863"/>
                <a:gd name="connsiteX10" fmla="*/ 128208 w 186647"/>
                <a:gd name="connsiteY10" fmla="*/ 210290 h 248863"/>
                <a:gd name="connsiteX11" fmla="*/ 148739 w 186647"/>
                <a:gd name="connsiteY11" fmla="*/ 218378 h 248863"/>
                <a:gd name="connsiteX12" fmla="*/ 166782 w 186647"/>
                <a:gd name="connsiteY12" fmla="*/ 223666 h 248863"/>
                <a:gd name="connsiteX13" fmla="*/ 181091 w 186647"/>
                <a:gd name="connsiteY13" fmla="*/ 226155 h 248863"/>
                <a:gd name="connsiteX14" fmla="*/ 193846 w 186647"/>
                <a:gd name="connsiteY14" fmla="*/ 228643 h 248863"/>
                <a:gd name="connsiteX15" fmla="*/ 181091 w 186647"/>
                <a:gd name="connsiteY15" fmla="*/ 228021 h 248863"/>
                <a:gd name="connsiteX16" fmla="*/ 166160 w 186647"/>
                <a:gd name="connsiteY16" fmla="*/ 227088 h 248863"/>
                <a:gd name="connsiteX17" fmla="*/ 147184 w 186647"/>
                <a:gd name="connsiteY17" fmla="*/ 223355 h 248863"/>
                <a:gd name="connsiteX18" fmla="*/ 125408 w 186647"/>
                <a:gd name="connsiteY18" fmla="*/ 216200 h 248863"/>
                <a:gd name="connsiteX19" fmla="*/ 102388 w 186647"/>
                <a:gd name="connsiteY19" fmla="*/ 204690 h 248863"/>
                <a:gd name="connsiteX20" fmla="*/ 80302 w 186647"/>
                <a:gd name="connsiteY20" fmla="*/ 187892 h 248863"/>
                <a:gd name="connsiteX21" fmla="*/ 70036 w 186647"/>
                <a:gd name="connsiteY21" fmla="*/ 177937 h 248863"/>
                <a:gd name="connsiteX22" fmla="*/ 61015 w 186647"/>
                <a:gd name="connsiteY22" fmla="*/ 166739 h 248863"/>
                <a:gd name="connsiteX23" fmla="*/ 45772 w 186647"/>
                <a:gd name="connsiteY23" fmla="*/ 142474 h 248863"/>
                <a:gd name="connsiteX24" fmla="*/ 34884 w 186647"/>
                <a:gd name="connsiteY24" fmla="*/ 117277 h 248863"/>
                <a:gd name="connsiteX25" fmla="*/ 28040 w 186647"/>
                <a:gd name="connsiteY25" fmla="*/ 92702 h 248863"/>
                <a:gd name="connsiteX26" fmla="*/ 24618 w 186647"/>
                <a:gd name="connsiteY26" fmla="*/ 69993 h 248863"/>
                <a:gd name="connsiteX27" fmla="*/ 23685 w 186647"/>
                <a:gd name="connsiteY27" fmla="*/ 35774 h 248863"/>
                <a:gd name="connsiteX28" fmla="*/ 24930 w 186647"/>
                <a:gd name="connsiteY28" fmla="*/ 23331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6647" h="248863">
                  <a:moveTo>
                    <a:pt x="24930" y="23331"/>
                  </a:moveTo>
                  <a:cubicBezTo>
                    <a:pt x="24930" y="23331"/>
                    <a:pt x="25241" y="27997"/>
                    <a:pt x="25241" y="36085"/>
                  </a:cubicBezTo>
                  <a:cubicBezTo>
                    <a:pt x="25863" y="44173"/>
                    <a:pt x="26796" y="55683"/>
                    <a:pt x="29596" y="69371"/>
                  </a:cubicBezTo>
                  <a:cubicBezTo>
                    <a:pt x="30529" y="76214"/>
                    <a:pt x="32706" y="83369"/>
                    <a:pt x="34573" y="91146"/>
                  </a:cubicBezTo>
                  <a:cubicBezTo>
                    <a:pt x="37062" y="98612"/>
                    <a:pt x="39239" y="106700"/>
                    <a:pt x="42661" y="114788"/>
                  </a:cubicBezTo>
                  <a:cubicBezTo>
                    <a:pt x="45461" y="122876"/>
                    <a:pt x="49505" y="130964"/>
                    <a:pt x="53549" y="138741"/>
                  </a:cubicBezTo>
                  <a:cubicBezTo>
                    <a:pt x="58215" y="146518"/>
                    <a:pt x="62570" y="154606"/>
                    <a:pt x="68481" y="161450"/>
                  </a:cubicBezTo>
                  <a:cubicBezTo>
                    <a:pt x="71280" y="164872"/>
                    <a:pt x="73769" y="168605"/>
                    <a:pt x="76880" y="172027"/>
                  </a:cubicBezTo>
                  <a:lnTo>
                    <a:pt x="86212" y="181670"/>
                  </a:lnTo>
                  <a:cubicBezTo>
                    <a:pt x="92434" y="187892"/>
                    <a:pt x="99900" y="192869"/>
                    <a:pt x="106743" y="198157"/>
                  </a:cubicBezTo>
                  <a:cubicBezTo>
                    <a:pt x="114209" y="201891"/>
                    <a:pt x="120742" y="207490"/>
                    <a:pt x="128208" y="210290"/>
                  </a:cubicBezTo>
                  <a:cubicBezTo>
                    <a:pt x="135363" y="213089"/>
                    <a:pt x="141895" y="217133"/>
                    <a:pt x="148739" y="218378"/>
                  </a:cubicBezTo>
                  <a:cubicBezTo>
                    <a:pt x="155272" y="220244"/>
                    <a:pt x="161493" y="222111"/>
                    <a:pt x="166782" y="223666"/>
                  </a:cubicBezTo>
                  <a:cubicBezTo>
                    <a:pt x="172381" y="224599"/>
                    <a:pt x="177358" y="225532"/>
                    <a:pt x="181091" y="226155"/>
                  </a:cubicBezTo>
                  <a:cubicBezTo>
                    <a:pt x="189179" y="227710"/>
                    <a:pt x="193846" y="228643"/>
                    <a:pt x="193846" y="228643"/>
                  </a:cubicBezTo>
                  <a:cubicBezTo>
                    <a:pt x="193846" y="228643"/>
                    <a:pt x="189179" y="228332"/>
                    <a:pt x="181091" y="228021"/>
                  </a:cubicBezTo>
                  <a:cubicBezTo>
                    <a:pt x="177047" y="227710"/>
                    <a:pt x="172070" y="227399"/>
                    <a:pt x="166160" y="227088"/>
                  </a:cubicBezTo>
                  <a:cubicBezTo>
                    <a:pt x="160560" y="225844"/>
                    <a:pt x="154027" y="224599"/>
                    <a:pt x="147184" y="223355"/>
                  </a:cubicBezTo>
                  <a:cubicBezTo>
                    <a:pt x="140029" y="222422"/>
                    <a:pt x="133185" y="218689"/>
                    <a:pt x="125408" y="216200"/>
                  </a:cubicBezTo>
                  <a:cubicBezTo>
                    <a:pt x="117631" y="213711"/>
                    <a:pt x="110165" y="208734"/>
                    <a:pt x="102388" y="204690"/>
                  </a:cubicBezTo>
                  <a:cubicBezTo>
                    <a:pt x="95233" y="199402"/>
                    <a:pt x="87145" y="194425"/>
                    <a:pt x="80302" y="187892"/>
                  </a:cubicBezTo>
                  <a:lnTo>
                    <a:pt x="70036" y="177937"/>
                  </a:lnTo>
                  <a:cubicBezTo>
                    <a:pt x="66925" y="174516"/>
                    <a:pt x="63814" y="170471"/>
                    <a:pt x="61015" y="166739"/>
                  </a:cubicBezTo>
                  <a:cubicBezTo>
                    <a:pt x="55104" y="159273"/>
                    <a:pt x="50438" y="150562"/>
                    <a:pt x="45772" y="142474"/>
                  </a:cubicBezTo>
                  <a:cubicBezTo>
                    <a:pt x="41728" y="134075"/>
                    <a:pt x="37684" y="125676"/>
                    <a:pt x="34884" y="117277"/>
                  </a:cubicBezTo>
                  <a:cubicBezTo>
                    <a:pt x="31462" y="108878"/>
                    <a:pt x="29907" y="100479"/>
                    <a:pt x="28040" y="92702"/>
                  </a:cubicBezTo>
                  <a:cubicBezTo>
                    <a:pt x="26796" y="84614"/>
                    <a:pt x="25241" y="77148"/>
                    <a:pt x="24618" y="69993"/>
                  </a:cubicBezTo>
                  <a:cubicBezTo>
                    <a:pt x="22752" y="55994"/>
                    <a:pt x="23374" y="44173"/>
                    <a:pt x="23685" y="35774"/>
                  </a:cubicBezTo>
                  <a:cubicBezTo>
                    <a:pt x="23996" y="27997"/>
                    <a:pt x="24930" y="23331"/>
                    <a:pt x="24930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3A692802-8008-4918-B611-E751BBAA7870}"/>
                </a:ext>
              </a:extLst>
            </p:cNvPr>
            <p:cNvSpPr/>
            <p:nvPr/>
          </p:nvSpPr>
          <p:spPr>
            <a:xfrm flipH="1">
              <a:off x="14893183" y="5861862"/>
              <a:ext cx="124432" cy="93324"/>
            </a:xfrm>
            <a:custGeom>
              <a:avLst/>
              <a:gdLst>
                <a:gd name="connsiteX0" fmla="*/ 23331 w 124431"/>
                <a:gd name="connsiteY0" fmla="*/ 23331 h 93323"/>
                <a:gd name="connsiteX1" fmla="*/ 26442 w 124431"/>
                <a:gd name="connsiteY1" fmla="*/ 27686 h 93323"/>
                <a:gd name="connsiteX2" fmla="*/ 35152 w 124431"/>
                <a:gd name="connsiteY2" fmla="*/ 38263 h 93323"/>
                <a:gd name="connsiteX3" fmla="*/ 65638 w 124431"/>
                <a:gd name="connsiteY3" fmla="*/ 65327 h 93323"/>
                <a:gd name="connsiteX4" fmla="*/ 101101 w 124431"/>
                <a:gd name="connsiteY4" fmla="*/ 84925 h 93323"/>
                <a:gd name="connsiteX5" fmla="*/ 114166 w 124431"/>
                <a:gd name="connsiteY5" fmla="*/ 89280 h 93323"/>
                <a:gd name="connsiteX6" fmla="*/ 119143 w 124431"/>
                <a:gd name="connsiteY6" fmla="*/ 90835 h 93323"/>
                <a:gd name="connsiteX7" fmla="*/ 113855 w 124431"/>
                <a:gd name="connsiteY7" fmla="*/ 91146 h 93323"/>
                <a:gd name="connsiteX8" fmla="*/ 99856 w 124431"/>
                <a:gd name="connsiteY8" fmla="*/ 90213 h 93323"/>
                <a:gd name="connsiteX9" fmla="*/ 60038 w 124431"/>
                <a:gd name="connsiteY9" fmla="*/ 73415 h 93323"/>
                <a:gd name="connsiteX10" fmla="*/ 30797 w 124431"/>
                <a:gd name="connsiteY10" fmla="*/ 41685 h 93323"/>
                <a:gd name="connsiteX11" fmla="*/ 23331 w 124431"/>
                <a:gd name="connsiteY11" fmla="*/ 23331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431" h="93323">
                  <a:moveTo>
                    <a:pt x="23331" y="23331"/>
                  </a:moveTo>
                  <a:cubicBezTo>
                    <a:pt x="23331" y="23331"/>
                    <a:pt x="24575" y="24886"/>
                    <a:pt x="26442" y="27686"/>
                  </a:cubicBezTo>
                  <a:cubicBezTo>
                    <a:pt x="28308" y="30486"/>
                    <a:pt x="31419" y="33908"/>
                    <a:pt x="35152" y="38263"/>
                  </a:cubicBezTo>
                  <a:cubicBezTo>
                    <a:pt x="42618" y="46662"/>
                    <a:pt x="53506" y="56616"/>
                    <a:pt x="65638" y="65327"/>
                  </a:cubicBezTo>
                  <a:cubicBezTo>
                    <a:pt x="77459" y="74037"/>
                    <a:pt x="90835" y="80881"/>
                    <a:pt x="101101" y="84925"/>
                  </a:cubicBezTo>
                  <a:cubicBezTo>
                    <a:pt x="106389" y="86791"/>
                    <a:pt x="110744" y="88658"/>
                    <a:pt x="114166" y="89280"/>
                  </a:cubicBezTo>
                  <a:cubicBezTo>
                    <a:pt x="117277" y="90213"/>
                    <a:pt x="119143" y="90835"/>
                    <a:pt x="119143" y="90835"/>
                  </a:cubicBezTo>
                  <a:cubicBezTo>
                    <a:pt x="119143" y="90835"/>
                    <a:pt x="117277" y="91146"/>
                    <a:pt x="113855" y="91146"/>
                  </a:cubicBezTo>
                  <a:cubicBezTo>
                    <a:pt x="110433" y="91146"/>
                    <a:pt x="105456" y="91146"/>
                    <a:pt x="99856" y="90213"/>
                  </a:cubicBezTo>
                  <a:cubicBezTo>
                    <a:pt x="88347" y="88347"/>
                    <a:pt x="73104" y="82747"/>
                    <a:pt x="60038" y="73415"/>
                  </a:cubicBezTo>
                  <a:cubicBezTo>
                    <a:pt x="46973" y="64393"/>
                    <a:pt x="36707" y="51950"/>
                    <a:pt x="30797" y="41685"/>
                  </a:cubicBezTo>
                  <a:cubicBezTo>
                    <a:pt x="24886" y="30797"/>
                    <a:pt x="23331" y="23331"/>
                    <a:pt x="23331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8C8B6233-1082-4037-B61A-00A01FFC7463}"/>
                </a:ext>
              </a:extLst>
            </p:cNvPr>
            <p:cNvSpPr/>
            <p:nvPr/>
          </p:nvSpPr>
          <p:spPr>
            <a:xfrm flipH="1">
              <a:off x="15124591" y="5412664"/>
              <a:ext cx="373295" cy="497727"/>
            </a:xfrm>
            <a:custGeom>
              <a:avLst/>
              <a:gdLst>
                <a:gd name="connsiteX0" fmla="*/ 354595 w 373295"/>
                <a:gd name="connsiteY0" fmla="*/ 433956 h 497726"/>
                <a:gd name="connsiteX1" fmla="*/ 142128 w 373295"/>
                <a:gd name="connsiteY1" fmla="*/ 466930 h 497726"/>
                <a:gd name="connsiteX2" fmla="*/ 24851 w 373295"/>
                <a:gd name="connsiteY2" fmla="*/ 305480 h 497726"/>
                <a:gd name="connsiteX3" fmla="*/ 24540 w 373295"/>
                <a:gd name="connsiteY3" fmla="*/ 311079 h 497726"/>
                <a:gd name="connsiteX4" fmla="*/ 62491 w 373295"/>
                <a:gd name="connsiteY4" fmla="*/ 398182 h 497726"/>
                <a:gd name="connsiteX5" fmla="*/ 128129 w 373295"/>
                <a:gd name="connsiteY5" fmla="*/ 435822 h 497726"/>
                <a:gd name="connsiteX6" fmla="*/ 128440 w 373295"/>
                <a:gd name="connsiteY6" fmla="*/ 435822 h 497726"/>
                <a:gd name="connsiteX7" fmla="*/ 139328 w 373295"/>
                <a:gd name="connsiteY7" fmla="*/ 439555 h 497726"/>
                <a:gd name="connsiteX8" fmla="*/ 277447 w 373295"/>
                <a:gd name="connsiteY8" fmla="*/ 452931 h 497726"/>
                <a:gd name="connsiteX9" fmla="*/ 283669 w 373295"/>
                <a:gd name="connsiteY9" fmla="*/ 452309 h 497726"/>
                <a:gd name="connsiteX10" fmla="*/ 310733 w 373295"/>
                <a:gd name="connsiteY10" fmla="*/ 441110 h 497726"/>
                <a:gd name="connsiteX11" fmla="*/ 327842 w 373295"/>
                <a:gd name="connsiteY11" fmla="*/ 411869 h 497726"/>
                <a:gd name="connsiteX12" fmla="*/ 338730 w 373295"/>
                <a:gd name="connsiteY12" fmla="*/ 335343 h 497726"/>
                <a:gd name="connsiteX13" fmla="*/ 345262 w 373295"/>
                <a:gd name="connsiteY13" fmla="*/ 188825 h 497726"/>
                <a:gd name="connsiteX14" fmla="*/ 341218 w 373295"/>
                <a:gd name="connsiteY14" fmla="*/ 142785 h 497726"/>
                <a:gd name="connsiteX15" fmla="*/ 345262 w 373295"/>
                <a:gd name="connsiteY15" fmla="*/ 23331 h 497726"/>
                <a:gd name="connsiteX16" fmla="*/ 370771 w 373295"/>
                <a:gd name="connsiteY16" fmla="*/ 24264 h 497726"/>
                <a:gd name="connsiteX17" fmla="*/ 364549 w 373295"/>
                <a:gd name="connsiteY17" fmla="*/ 146518 h 497726"/>
                <a:gd name="connsiteX18" fmla="*/ 354595 w 373295"/>
                <a:gd name="connsiteY18" fmla="*/ 433956 h 49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295" h="497726">
                  <a:moveTo>
                    <a:pt x="354595" y="433956"/>
                  </a:moveTo>
                  <a:cubicBezTo>
                    <a:pt x="348684" y="497416"/>
                    <a:pt x="240740" y="502082"/>
                    <a:pt x="142128" y="466930"/>
                  </a:cubicBezTo>
                  <a:cubicBezTo>
                    <a:pt x="43516" y="431778"/>
                    <a:pt x="16141" y="358363"/>
                    <a:pt x="24851" y="305480"/>
                  </a:cubicBezTo>
                  <a:cubicBezTo>
                    <a:pt x="24540" y="307346"/>
                    <a:pt x="24540" y="309213"/>
                    <a:pt x="24540" y="311079"/>
                  </a:cubicBezTo>
                  <a:cubicBezTo>
                    <a:pt x="23296" y="343743"/>
                    <a:pt x="36983" y="376095"/>
                    <a:pt x="62491" y="398182"/>
                  </a:cubicBezTo>
                  <a:cubicBezTo>
                    <a:pt x="78979" y="412180"/>
                    <a:pt x="100132" y="425557"/>
                    <a:pt x="128129" y="435822"/>
                  </a:cubicBezTo>
                  <a:cubicBezTo>
                    <a:pt x="128440" y="435822"/>
                    <a:pt x="128440" y="435822"/>
                    <a:pt x="128440" y="435822"/>
                  </a:cubicBezTo>
                  <a:cubicBezTo>
                    <a:pt x="132173" y="437066"/>
                    <a:pt x="135595" y="438622"/>
                    <a:pt x="139328" y="439555"/>
                  </a:cubicBezTo>
                  <a:cubicBezTo>
                    <a:pt x="174791" y="450754"/>
                    <a:pt x="219898" y="456664"/>
                    <a:pt x="277447" y="452931"/>
                  </a:cubicBezTo>
                  <a:cubicBezTo>
                    <a:pt x="278692" y="452620"/>
                    <a:pt x="281180" y="452620"/>
                    <a:pt x="283669" y="452309"/>
                  </a:cubicBezTo>
                  <a:cubicBezTo>
                    <a:pt x="293934" y="451376"/>
                    <a:pt x="303267" y="447643"/>
                    <a:pt x="310733" y="441110"/>
                  </a:cubicBezTo>
                  <a:cubicBezTo>
                    <a:pt x="319443" y="433956"/>
                    <a:pt x="325664" y="423690"/>
                    <a:pt x="327842" y="411869"/>
                  </a:cubicBezTo>
                  <a:cubicBezTo>
                    <a:pt x="331264" y="391960"/>
                    <a:pt x="335308" y="365518"/>
                    <a:pt x="338730" y="335343"/>
                  </a:cubicBezTo>
                  <a:cubicBezTo>
                    <a:pt x="343707" y="290237"/>
                    <a:pt x="347751" y="237665"/>
                    <a:pt x="345262" y="188825"/>
                  </a:cubicBezTo>
                  <a:cubicBezTo>
                    <a:pt x="344640" y="172960"/>
                    <a:pt x="343396" y="157406"/>
                    <a:pt x="341218" y="142785"/>
                  </a:cubicBezTo>
                  <a:cubicBezTo>
                    <a:pt x="333753" y="92702"/>
                    <a:pt x="336552" y="53817"/>
                    <a:pt x="345262" y="23331"/>
                  </a:cubicBezTo>
                  <a:lnTo>
                    <a:pt x="370771" y="24264"/>
                  </a:lnTo>
                  <a:cubicBezTo>
                    <a:pt x="367971" y="24264"/>
                    <a:pt x="347129" y="27997"/>
                    <a:pt x="364549" y="146518"/>
                  </a:cubicBezTo>
                  <a:cubicBezTo>
                    <a:pt x="383525" y="273439"/>
                    <a:pt x="359261" y="381383"/>
                    <a:pt x="354595" y="433956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FEC260DE-1E9B-4B60-B56B-E83CF575432E}"/>
                </a:ext>
              </a:extLst>
            </p:cNvPr>
            <p:cNvSpPr/>
            <p:nvPr/>
          </p:nvSpPr>
          <p:spPr>
            <a:xfrm flipH="1">
              <a:off x="14694403" y="5381867"/>
              <a:ext cx="404403" cy="653266"/>
            </a:xfrm>
            <a:custGeom>
              <a:avLst/>
              <a:gdLst>
                <a:gd name="connsiteX0" fmla="*/ 342498 w 404402"/>
                <a:gd name="connsiteY0" fmla="*/ 630247 h 653266"/>
                <a:gd name="connsiteX1" fmla="*/ 38885 w 404402"/>
                <a:gd name="connsiteY1" fmla="*/ 593228 h 653266"/>
                <a:gd name="connsiteX2" fmla="*/ 38574 w 404402"/>
                <a:gd name="connsiteY2" fmla="*/ 592917 h 653266"/>
                <a:gd name="connsiteX3" fmla="*/ 34841 w 404402"/>
                <a:gd name="connsiteY3" fmla="*/ 588873 h 653266"/>
                <a:gd name="connsiteX4" fmla="*/ 23331 w 404402"/>
                <a:gd name="connsiteY4" fmla="*/ 570519 h 653266"/>
                <a:gd name="connsiteX5" fmla="*/ 24264 w 404402"/>
                <a:gd name="connsiteY5" fmla="*/ 571764 h 653266"/>
                <a:gd name="connsiteX6" fmla="*/ 54750 w 404402"/>
                <a:gd name="connsiteY6" fmla="*/ 595095 h 653266"/>
                <a:gd name="connsiteX7" fmla="*/ 203446 w 404402"/>
                <a:gd name="connsiteY7" fmla="*/ 627447 h 653266"/>
                <a:gd name="connsiteX8" fmla="*/ 346542 w 404402"/>
                <a:gd name="connsiteY8" fmla="*/ 604116 h 653266"/>
                <a:gd name="connsiteX9" fmla="*/ 353075 w 404402"/>
                <a:gd name="connsiteY9" fmla="*/ 601005 h 653266"/>
                <a:gd name="connsiteX10" fmla="*/ 353386 w 404402"/>
                <a:gd name="connsiteY10" fmla="*/ 601005 h 653266"/>
                <a:gd name="connsiteX11" fmla="*/ 354008 w 404402"/>
                <a:gd name="connsiteY11" fmla="*/ 600383 h 653266"/>
                <a:gd name="connsiteX12" fmla="*/ 369562 w 404402"/>
                <a:gd name="connsiteY12" fmla="*/ 538478 h 653266"/>
                <a:gd name="connsiteX13" fmla="*/ 301436 w 404402"/>
                <a:gd name="connsiteY13" fmla="*/ 316679 h 653266"/>
                <a:gd name="connsiteX14" fmla="*/ 223044 w 404402"/>
                <a:gd name="connsiteY14" fmla="*/ 27064 h 653266"/>
                <a:gd name="connsiteX15" fmla="*/ 245753 w 404402"/>
                <a:gd name="connsiteY15" fmla="*/ 23331 h 653266"/>
                <a:gd name="connsiteX16" fmla="*/ 318234 w 404402"/>
                <a:gd name="connsiteY16" fmla="*/ 276861 h 653266"/>
                <a:gd name="connsiteX17" fmla="*/ 388227 w 404402"/>
                <a:gd name="connsiteY17" fmla="*/ 527590 h 653266"/>
                <a:gd name="connsiteX18" fmla="*/ 342498 w 404402"/>
                <a:gd name="connsiteY18" fmla="*/ 630247 h 653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402" h="653266">
                  <a:moveTo>
                    <a:pt x="342498" y="630247"/>
                  </a:moveTo>
                  <a:cubicBezTo>
                    <a:pt x="301436" y="642068"/>
                    <a:pt x="121321" y="677842"/>
                    <a:pt x="38885" y="593228"/>
                  </a:cubicBezTo>
                  <a:cubicBezTo>
                    <a:pt x="38574" y="592917"/>
                    <a:pt x="38574" y="592917"/>
                    <a:pt x="38574" y="592917"/>
                  </a:cubicBezTo>
                  <a:cubicBezTo>
                    <a:pt x="37329" y="591673"/>
                    <a:pt x="36085" y="590117"/>
                    <a:pt x="34841" y="588873"/>
                  </a:cubicBezTo>
                  <a:cubicBezTo>
                    <a:pt x="30486" y="583585"/>
                    <a:pt x="26753" y="577363"/>
                    <a:pt x="23331" y="570519"/>
                  </a:cubicBezTo>
                  <a:cubicBezTo>
                    <a:pt x="23642" y="570831"/>
                    <a:pt x="23953" y="571142"/>
                    <a:pt x="24264" y="571764"/>
                  </a:cubicBezTo>
                  <a:cubicBezTo>
                    <a:pt x="32041" y="579852"/>
                    <a:pt x="42307" y="587629"/>
                    <a:pt x="54750" y="595095"/>
                  </a:cubicBezTo>
                  <a:cubicBezTo>
                    <a:pt x="107322" y="618426"/>
                    <a:pt x="158028" y="627136"/>
                    <a:pt x="203446" y="627447"/>
                  </a:cubicBezTo>
                  <a:cubicBezTo>
                    <a:pt x="261929" y="628691"/>
                    <a:pt x="311701" y="616248"/>
                    <a:pt x="346542" y="604116"/>
                  </a:cubicBezTo>
                  <a:cubicBezTo>
                    <a:pt x="348720" y="603494"/>
                    <a:pt x="351208" y="602250"/>
                    <a:pt x="353075" y="601005"/>
                  </a:cubicBezTo>
                  <a:lnTo>
                    <a:pt x="353386" y="601005"/>
                  </a:lnTo>
                  <a:cubicBezTo>
                    <a:pt x="353697" y="600694"/>
                    <a:pt x="354008" y="600694"/>
                    <a:pt x="354008" y="600383"/>
                  </a:cubicBezTo>
                  <a:cubicBezTo>
                    <a:pt x="375162" y="588251"/>
                    <a:pt x="382938" y="560565"/>
                    <a:pt x="369562" y="538478"/>
                  </a:cubicBezTo>
                  <a:cubicBezTo>
                    <a:pt x="331610" y="475640"/>
                    <a:pt x="302991" y="398181"/>
                    <a:pt x="301436" y="316679"/>
                  </a:cubicBezTo>
                  <a:cubicBezTo>
                    <a:pt x="299569" y="207179"/>
                    <a:pt x="266595" y="106078"/>
                    <a:pt x="223044" y="27064"/>
                  </a:cubicBezTo>
                  <a:lnTo>
                    <a:pt x="245753" y="23331"/>
                  </a:lnTo>
                  <a:cubicBezTo>
                    <a:pt x="267528" y="58794"/>
                    <a:pt x="321034" y="174516"/>
                    <a:pt x="318234" y="276861"/>
                  </a:cubicBezTo>
                  <a:cubicBezTo>
                    <a:pt x="314501" y="410936"/>
                    <a:pt x="350275" y="479373"/>
                    <a:pt x="388227" y="527590"/>
                  </a:cubicBezTo>
                  <a:cubicBezTo>
                    <a:pt x="426801" y="575186"/>
                    <a:pt x="389160" y="617181"/>
                    <a:pt x="342498" y="630247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17" name="Group 1116">
            <a:extLst>
              <a:ext uri="{FF2B5EF4-FFF2-40B4-BE49-F238E27FC236}">
                <a16:creationId xmlns:a16="http://schemas.microsoft.com/office/drawing/2014/main" id="{25BFD11C-6A99-486A-AE54-12F0E484843E}"/>
              </a:ext>
            </a:extLst>
          </p:cNvPr>
          <p:cNvGrpSpPr/>
          <p:nvPr/>
        </p:nvGrpSpPr>
        <p:grpSpPr>
          <a:xfrm rot="15190775">
            <a:off x="5536336" y="4886014"/>
            <a:ext cx="89000" cy="1207925"/>
            <a:chOff x="16600263" y="5306274"/>
            <a:chExt cx="166689" cy="2262331"/>
          </a:xfrm>
        </p:grpSpPr>
        <p:sp>
          <p:nvSpPr>
            <p:cNvPr id="1116" name="Rectangle 1115">
              <a:extLst>
                <a:ext uri="{FF2B5EF4-FFF2-40B4-BE49-F238E27FC236}">
                  <a16:creationId xmlns:a16="http://schemas.microsoft.com/office/drawing/2014/main" id="{19A85E9F-ADF3-4105-9CBD-248028461956}"/>
                </a:ext>
              </a:extLst>
            </p:cNvPr>
            <p:cNvSpPr/>
            <p:nvPr/>
          </p:nvSpPr>
          <p:spPr>
            <a:xfrm>
              <a:off x="16642838" y="5982102"/>
              <a:ext cx="81538" cy="158650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Rectangle: Rounded Corners 1114">
              <a:extLst>
                <a:ext uri="{FF2B5EF4-FFF2-40B4-BE49-F238E27FC236}">
                  <a16:creationId xmlns:a16="http://schemas.microsoft.com/office/drawing/2014/main" id="{B651B0FE-DC51-4A55-9288-4A099DE5AA02}"/>
                </a:ext>
              </a:extLst>
            </p:cNvPr>
            <p:cNvSpPr/>
            <p:nvPr/>
          </p:nvSpPr>
          <p:spPr>
            <a:xfrm>
              <a:off x="16600263" y="5306274"/>
              <a:ext cx="166689" cy="707933"/>
            </a:xfrm>
            <a:prstGeom prst="roundRect">
              <a:avLst>
                <a:gd name="adj" fmla="val 30953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9" name="Group 958">
            <a:extLst>
              <a:ext uri="{FF2B5EF4-FFF2-40B4-BE49-F238E27FC236}">
                <a16:creationId xmlns:a16="http://schemas.microsoft.com/office/drawing/2014/main" id="{40EB8446-CD53-4A68-A5FC-FBE9ED822D76}"/>
              </a:ext>
            </a:extLst>
          </p:cNvPr>
          <p:cNvGrpSpPr/>
          <p:nvPr/>
        </p:nvGrpSpPr>
        <p:grpSpPr>
          <a:xfrm>
            <a:off x="6116905" y="4942533"/>
            <a:ext cx="412465" cy="686164"/>
            <a:chOff x="17546905" y="4942533"/>
            <a:chExt cx="412465" cy="686164"/>
          </a:xfrm>
        </p:grpSpPr>
        <p:grpSp>
          <p:nvGrpSpPr>
            <p:cNvPr id="535" name="Group 534">
              <a:extLst>
                <a:ext uri="{FF2B5EF4-FFF2-40B4-BE49-F238E27FC236}">
                  <a16:creationId xmlns:a16="http://schemas.microsoft.com/office/drawing/2014/main" id="{8E762158-0589-4280-B47A-A5F15CD92F5F}"/>
                </a:ext>
              </a:extLst>
            </p:cNvPr>
            <p:cNvGrpSpPr/>
            <p:nvPr/>
          </p:nvGrpSpPr>
          <p:grpSpPr>
            <a:xfrm>
              <a:off x="17581852" y="4942533"/>
              <a:ext cx="343584" cy="686164"/>
              <a:chOff x="16182851" y="-5411348"/>
              <a:chExt cx="3819525" cy="7627938"/>
            </a:xfrm>
          </p:grpSpPr>
          <p:sp>
            <p:nvSpPr>
              <p:cNvPr id="536" name="AutoShape 4">
                <a:extLst>
                  <a:ext uri="{FF2B5EF4-FFF2-40B4-BE49-F238E27FC236}">
                    <a16:creationId xmlns:a16="http://schemas.microsoft.com/office/drawing/2014/main" id="{9F6588D3-42D6-428F-A7DA-E4FF2B90907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7">
                <a:extLst>
                  <a:ext uri="{FF2B5EF4-FFF2-40B4-BE49-F238E27FC236}">
                    <a16:creationId xmlns:a16="http://schemas.microsoft.com/office/drawing/2014/main" id="{143B26F3-2CFE-45DB-B17F-8756D87D63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Rectangle 13">
                <a:extLst>
                  <a:ext uri="{FF2B5EF4-FFF2-40B4-BE49-F238E27FC236}">
                    <a16:creationId xmlns:a16="http://schemas.microsoft.com/office/drawing/2014/main" id="{63B9A575-D2E3-4497-A4AF-1E5F2A31C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Rectangle 15">
                <a:extLst>
                  <a:ext uri="{FF2B5EF4-FFF2-40B4-BE49-F238E27FC236}">
                    <a16:creationId xmlns:a16="http://schemas.microsoft.com/office/drawing/2014/main" id="{EC311693-C792-4954-8CBF-62CB21428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6">
                <a:extLst>
                  <a:ext uri="{FF2B5EF4-FFF2-40B4-BE49-F238E27FC236}">
                    <a16:creationId xmlns:a16="http://schemas.microsoft.com/office/drawing/2014/main" id="{4288D042-7494-405D-B428-8DBE252E0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541" name="Graphic 540">
                <a:extLst>
                  <a:ext uri="{FF2B5EF4-FFF2-40B4-BE49-F238E27FC236}">
                    <a16:creationId xmlns:a16="http://schemas.microsoft.com/office/drawing/2014/main" id="{D7C66A90-488C-4FAF-BB4E-FE0E1A7EDD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542" name="Group 541">
                <a:extLst>
                  <a:ext uri="{FF2B5EF4-FFF2-40B4-BE49-F238E27FC236}">
                    <a16:creationId xmlns:a16="http://schemas.microsoft.com/office/drawing/2014/main" id="{DD6DD3A0-CFCC-4769-9E40-E0A3C1D3ED86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544" name="Rectangle: Rounded Corners 543">
                  <a:extLst>
                    <a:ext uri="{FF2B5EF4-FFF2-40B4-BE49-F238E27FC236}">
                      <a16:creationId xmlns:a16="http://schemas.microsoft.com/office/drawing/2014/main" id="{D7438BB9-2418-4217-86E5-1FDE4EB40EFF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5" name="Rectangle: Rounded Corners 544">
                  <a:extLst>
                    <a:ext uri="{FF2B5EF4-FFF2-40B4-BE49-F238E27FC236}">
                      <a16:creationId xmlns:a16="http://schemas.microsoft.com/office/drawing/2014/main" id="{4A59E3BD-C512-4A39-B31C-1C04513FB5A7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6" name="Group 545">
                  <a:extLst>
                    <a:ext uri="{FF2B5EF4-FFF2-40B4-BE49-F238E27FC236}">
                      <a16:creationId xmlns:a16="http://schemas.microsoft.com/office/drawing/2014/main" id="{207AE96B-0C61-4050-BE50-50D950C0DA40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547" name="Oval 546">
                    <a:extLst>
                      <a:ext uri="{FF2B5EF4-FFF2-40B4-BE49-F238E27FC236}">
                        <a16:creationId xmlns:a16="http://schemas.microsoft.com/office/drawing/2014/main" id="{DD387321-188D-454F-B8DE-A78CAFD99A9D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8" name="Oval 547">
                    <a:extLst>
                      <a:ext uri="{FF2B5EF4-FFF2-40B4-BE49-F238E27FC236}">
                        <a16:creationId xmlns:a16="http://schemas.microsoft.com/office/drawing/2014/main" id="{DE506BAB-5CB9-403C-A21C-C70C9CD6BE84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9" name="Oval 548">
                    <a:extLst>
                      <a:ext uri="{FF2B5EF4-FFF2-40B4-BE49-F238E27FC236}">
                        <a16:creationId xmlns:a16="http://schemas.microsoft.com/office/drawing/2014/main" id="{8CE962DF-C6A4-4179-8765-75F0A0FC67ED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E58A0DDD-FB3E-4346-B82B-D2FC487E5411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39FB4ACA-F90B-47A4-A0CB-A15356623158}"/>
                </a:ext>
              </a:extLst>
            </p:cNvPr>
            <p:cNvSpPr/>
            <p:nvPr/>
          </p:nvSpPr>
          <p:spPr>
            <a:xfrm>
              <a:off x="17580853" y="5180244"/>
              <a:ext cx="344583" cy="26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87BE1C2D-B9C9-4174-A813-2E0433C29ADC}"/>
                </a:ext>
              </a:extLst>
            </p:cNvPr>
            <p:cNvSpPr/>
            <p:nvPr/>
          </p:nvSpPr>
          <p:spPr>
            <a:xfrm>
              <a:off x="17580853" y="5335069"/>
              <a:ext cx="344583" cy="26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Rectangle: Top Corners Rounded 533">
              <a:extLst>
                <a:ext uri="{FF2B5EF4-FFF2-40B4-BE49-F238E27FC236}">
                  <a16:creationId xmlns:a16="http://schemas.microsoft.com/office/drawing/2014/main" id="{4CD81575-00A8-43C0-B27C-4CC4EA5E9F75}"/>
                </a:ext>
              </a:extLst>
            </p:cNvPr>
            <p:cNvSpPr/>
            <p:nvPr/>
          </p:nvSpPr>
          <p:spPr>
            <a:xfrm rot="16200000">
              <a:off x="17425231" y="5266639"/>
              <a:ext cx="281299" cy="379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53" name="Rectangle: Top Corners Rounded 552">
              <a:extLst>
                <a:ext uri="{FF2B5EF4-FFF2-40B4-BE49-F238E27FC236}">
                  <a16:creationId xmlns:a16="http://schemas.microsoft.com/office/drawing/2014/main" id="{F10D5A6E-5CF3-41B7-B59F-3B303DFCED85}"/>
                </a:ext>
              </a:extLst>
            </p:cNvPr>
            <p:cNvSpPr/>
            <p:nvPr/>
          </p:nvSpPr>
          <p:spPr>
            <a:xfrm rot="5400000">
              <a:off x="17799744" y="5266639"/>
              <a:ext cx="281299" cy="379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78" name="Freeform: Shape 1077">
            <a:extLst>
              <a:ext uri="{FF2B5EF4-FFF2-40B4-BE49-F238E27FC236}">
                <a16:creationId xmlns:a16="http://schemas.microsoft.com/office/drawing/2014/main" id="{6FF5340D-AA8A-4379-BE9D-C305565DF3B1}"/>
              </a:ext>
            </a:extLst>
          </p:cNvPr>
          <p:cNvSpPr/>
          <p:nvPr/>
        </p:nvSpPr>
        <p:spPr>
          <a:xfrm rot="15813260" flipH="1">
            <a:off x="4837612" y="5219628"/>
            <a:ext cx="440223" cy="545990"/>
          </a:xfrm>
          <a:custGeom>
            <a:avLst/>
            <a:gdLst>
              <a:gd name="connsiteX0" fmla="*/ 388715 w 435510"/>
              <a:gd name="connsiteY0" fmla="*/ 815934 h 839914"/>
              <a:gd name="connsiteX1" fmla="*/ 329299 w 435510"/>
              <a:gd name="connsiteY1" fmla="*/ 750607 h 839914"/>
              <a:gd name="connsiteX2" fmla="*/ 206423 w 435510"/>
              <a:gd name="connsiteY2" fmla="*/ 551205 h 839914"/>
              <a:gd name="connsiteX3" fmla="*/ 64259 w 435510"/>
              <a:gd name="connsiteY3" fmla="*/ 238259 h 839914"/>
              <a:gd name="connsiteX4" fmla="*/ 53683 w 435510"/>
              <a:gd name="connsiteY4" fmla="*/ 209018 h 839914"/>
              <a:gd name="connsiteX5" fmla="*/ 23508 w 435510"/>
              <a:gd name="connsiteY5" fmla="*/ 77431 h 839914"/>
              <a:gd name="connsiteX6" fmla="*/ 67681 w 435510"/>
              <a:gd name="connsiteY6" fmla="*/ 25792 h 839914"/>
              <a:gd name="connsiteX7" fmla="*/ 158205 w 435510"/>
              <a:gd name="connsiteY7" fmla="*/ 86142 h 839914"/>
              <a:gd name="connsiteX8" fmla="*/ 170960 w 435510"/>
              <a:gd name="connsiteY8" fmla="*/ 99207 h 839914"/>
              <a:gd name="connsiteX9" fmla="*/ 171893 w 435510"/>
              <a:gd name="connsiteY9" fmla="*/ 100140 h 839914"/>
              <a:gd name="connsiteX10" fmla="*/ 188380 w 435510"/>
              <a:gd name="connsiteY10" fmla="*/ 118494 h 839914"/>
              <a:gd name="connsiteX11" fmla="*/ 206734 w 435510"/>
              <a:gd name="connsiteY11" fmla="*/ 140269 h 839914"/>
              <a:gd name="connsiteX12" fmla="*/ 434133 w 435510"/>
              <a:gd name="connsiteY12" fmla="*/ 713900 h 839914"/>
              <a:gd name="connsiteX13" fmla="*/ 433822 w 435510"/>
              <a:gd name="connsiteY13" fmla="*/ 713900 h 839914"/>
              <a:gd name="connsiteX14" fmla="*/ 436932 w 435510"/>
              <a:gd name="connsiteY14" fmla="*/ 746563 h 839914"/>
              <a:gd name="connsiteX15" fmla="*/ 388715 w 435510"/>
              <a:gd name="connsiteY15" fmla="*/ 815934 h 8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5510" h="839914">
                <a:moveTo>
                  <a:pt x="388715" y="815934"/>
                </a:moveTo>
                <a:cubicBezTo>
                  <a:pt x="371917" y="802868"/>
                  <a:pt x="351386" y="780471"/>
                  <a:pt x="329299" y="750607"/>
                </a:cubicBezTo>
                <a:cubicBezTo>
                  <a:pt x="291658" y="700212"/>
                  <a:pt x="248418" y="629286"/>
                  <a:pt x="206423" y="551205"/>
                </a:cubicBezTo>
                <a:cubicBezTo>
                  <a:pt x="151362" y="448860"/>
                  <a:pt x="98478" y="334383"/>
                  <a:pt x="64259" y="238259"/>
                </a:cubicBezTo>
                <a:cubicBezTo>
                  <a:pt x="60527" y="228305"/>
                  <a:pt x="57105" y="218661"/>
                  <a:pt x="53683" y="209018"/>
                </a:cubicBezTo>
                <a:cubicBezTo>
                  <a:pt x="35951" y="156134"/>
                  <a:pt x="25064" y="110406"/>
                  <a:pt x="23508" y="77431"/>
                </a:cubicBezTo>
                <a:cubicBezTo>
                  <a:pt x="21642" y="36680"/>
                  <a:pt x="34396" y="15838"/>
                  <a:pt x="67681" y="25792"/>
                </a:cubicBezTo>
                <a:cubicBezTo>
                  <a:pt x="88835" y="32325"/>
                  <a:pt x="118698" y="51301"/>
                  <a:pt x="158205" y="86142"/>
                </a:cubicBezTo>
                <a:cubicBezTo>
                  <a:pt x="158205" y="86142"/>
                  <a:pt x="162872" y="90186"/>
                  <a:pt x="170960" y="99207"/>
                </a:cubicBezTo>
                <a:cubicBezTo>
                  <a:pt x="171271" y="99518"/>
                  <a:pt x="171582" y="99829"/>
                  <a:pt x="171893" y="100140"/>
                </a:cubicBezTo>
                <a:cubicBezTo>
                  <a:pt x="176559" y="105117"/>
                  <a:pt x="182158" y="111028"/>
                  <a:pt x="188380" y="118494"/>
                </a:cubicBezTo>
                <a:cubicBezTo>
                  <a:pt x="193980" y="124715"/>
                  <a:pt x="200201" y="132181"/>
                  <a:pt x="206734" y="140269"/>
                </a:cubicBezTo>
                <a:cubicBezTo>
                  <a:pt x="277660" y="227372"/>
                  <a:pt x="402714" y="418996"/>
                  <a:pt x="434133" y="713900"/>
                </a:cubicBezTo>
                <a:lnTo>
                  <a:pt x="433822" y="713900"/>
                </a:lnTo>
                <a:cubicBezTo>
                  <a:pt x="435066" y="724787"/>
                  <a:pt x="436310" y="735675"/>
                  <a:pt x="436932" y="746563"/>
                </a:cubicBezTo>
                <a:cubicBezTo>
                  <a:pt x="444087" y="827444"/>
                  <a:pt x="423867" y="842686"/>
                  <a:pt x="388715" y="815934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48" name="Group 1247">
            <a:extLst>
              <a:ext uri="{FF2B5EF4-FFF2-40B4-BE49-F238E27FC236}">
                <a16:creationId xmlns:a16="http://schemas.microsoft.com/office/drawing/2014/main" id="{DF30BA40-5F02-4338-BBFA-5612B670F101}"/>
              </a:ext>
            </a:extLst>
          </p:cNvPr>
          <p:cNvGrpSpPr/>
          <p:nvPr/>
        </p:nvGrpSpPr>
        <p:grpSpPr>
          <a:xfrm>
            <a:off x="2977368" y="2947854"/>
            <a:ext cx="1797214" cy="1797214"/>
            <a:chOff x="12784919" y="2856414"/>
            <a:chExt cx="1797214" cy="1797214"/>
          </a:xfrm>
        </p:grpSpPr>
        <p:grpSp>
          <p:nvGrpSpPr>
            <p:cNvPr id="1246" name="Group 1245">
              <a:extLst>
                <a:ext uri="{FF2B5EF4-FFF2-40B4-BE49-F238E27FC236}">
                  <a16:creationId xmlns:a16="http://schemas.microsoft.com/office/drawing/2014/main" id="{6E701F72-E202-4AC1-801F-3CC78F5B9776}"/>
                </a:ext>
              </a:extLst>
            </p:cNvPr>
            <p:cNvGrpSpPr/>
            <p:nvPr/>
          </p:nvGrpSpPr>
          <p:grpSpPr>
            <a:xfrm>
              <a:off x="12810008" y="3635183"/>
              <a:ext cx="976406" cy="630693"/>
              <a:chOff x="12810008" y="3635183"/>
              <a:chExt cx="976406" cy="630693"/>
            </a:xfrm>
          </p:grpSpPr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EF70B5A7-114C-4EB3-9726-74C6C506ECC6}"/>
                  </a:ext>
                </a:extLst>
              </p:cNvPr>
              <p:cNvSpPr/>
              <p:nvPr/>
            </p:nvSpPr>
            <p:spPr>
              <a:xfrm>
                <a:off x="13256048" y="3802002"/>
                <a:ext cx="520924" cy="423250"/>
              </a:xfrm>
              <a:custGeom>
                <a:avLst/>
                <a:gdLst>
                  <a:gd name="connsiteX0" fmla="*/ 497808 w 520923"/>
                  <a:gd name="connsiteY0" fmla="*/ 26949 h 423250"/>
                  <a:gd name="connsiteX1" fmla="*/ 498784 w 520923"/>
                  <a:gd name="connsiteY1" fmla="*/ 25322 h 423250"/>
                  <a:gd name="connsiteX2" fmla="*/ 295950 w 520923"/>
                  <a:gd name="connsiteY2" fmla="*/ 144157 h 423250"/>
                  <a:gd name="connsiteX3" fmla="*/ 24418 w 520923"/>
                  <a:gd name="connsiteY3" fmla="*/ 374992 h 423250"/>
                  <a:gd name="connsiteX4" fmla="*/ 37767 w 520923"/>
                  <a:gd name="connsiteY4" fmla="*/ 390619 h 423250"/>
                  <a:gd name="connsiteX5" fmla="*/ 46232 w 520923"/>
                  <a:gd name="connsiteY5" fmla="*/ 400712 h 423250"/>
                  <a:gd name="connsiteX6" fmla="*/ 309624 w 520923"/>
                  <a:gd name="connsiteY6" fmla="*/ 170529 h 423250"/>
                  <a:gd name="connsiteX7" fmla="*/ 480552 w 520923"/>
                  <a:gd name="connsiteY7" fmla="*/ 57879 h 423250"/>
                  <a:gd name="connsiteX8" fmla="*/ 481854 w 520923"/>
                  <a:gd name="connsiteY8" fmla="*/ 55600 h 423250"/>
                  <a:gd name="connsiteX9" fmla="*/ 497808 w 520923"/>
                  <a:gd name="connsiteY9" fmla="*/ 26949 h 42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0923" h="423250">
                    <a:moveTo>
                      <a:pt x="497808" y="26949"/>
                    </a:moveTo>
                    <a:cubicBezTo>
                      <a:pt x="498133" y="26298"/>
                      <a:pt x="498459" y="25973"/>
                      <a:pt x="498784" y="25322"/>
                    </a:cubicBezTo>
                    <a:cubicBezTo>
                      <a:pt x="441483" y="19136"/>
                      <a:pt x="370507" y="43228"/>
                      <a:pt x="295950" y="144157"/>
                    </a:cubicBezTo>
                    <a:cubicBezTo>
                      <a:pt x="209997" y="260063"/>
                      <a:pt x="116557" y="331690"/>
                      <a:pt x="24418" y="374992"/>
                    </a:cubicBezTo>
                    <a:lnTo>
                      <a:pt x="37767" y="390619"/>
                    </a:lnTo>
                    <a:lnTo>
                      <a:pt x="46232" y="400712"/>
                    </a:lnTo>
                    <a:cubicBezTo>
                      <a:pt x="136091" y="361317"/>
                      <a:pt x="228230" y="291318"/>
                      <a:pt x="309624" y="170529"/>
                    </a:cubicBezTo>
                    <a:cubicBezTo>
                      <a:pt x="370832" y="80019"/>
                      <a:pt x="430739" y="55600"/>
                      <a:pt x="480552" y="57879"/>
                    </a:cubicBezTo>
                    <a:cubicBezTo>
                      <a:pt x="480878" y="57228"/>
                      <a:pt x="481529" y="56251"/>
                      <a:pt x="481854" y="55600"/>
                    </a:cubicBezTo>
                    <a:cubicBezTo>
                      <a:pt x="487064" y="45833"/>
                      <a:pt x="492598" y="36391"/>
                      <a:pt x="497808" y="2694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CA69B3A9-AE02-4963-8897-E564E3F51F13}"/>
                  </a:ext>
                </a:extLst>
              </p:cNvPr>
              <p:cNvSpPr/>
              <p:nvPr/>
            </p:nvSpPr>
            <p:spPr>
              <a:xfrm>
                <a:off x="13037586" y="3635183"/>
                <a:ext cx="748828" cy="553481"/>
              </a:xfrm>
              <a:custGeom>
                <a:avLst/>
                <a:gdLst>
                  <a:gd name="connsiteX0" fmla="*/ 514412 w 748827"/>
                  <a:gd name="connsiteY0" fmla="*/ 310976 h 553481"/>
                  <a:gd name="connsiteX1" fmla="*/ 717247 w 748827"/>
                  <a:gd name="connsiteY1" fmla="*/ 192141 h 553481"/>
                  <a:gd name="connsiteX2" fmla="*/ 746549 w 748827"/>
                  <a:gd name="connsiteY2" fmla="*/ 144281 h 553481"/>
                  <a:gd name="connsiteX3" fmla="*/ 753711 w 748827"/>
                  <a:gd name="connsiteY3" fmla="*/ 133537 h 553481"/>
                  <a:gd name="connsiteX4" fmla="*/ 731572 w 748827"/>
                  <a:gd name="connsiteY4" fmla="*/ 82747 h 553481"/>
                  <a:gd name="connsiteX5" fmla="*/ 724084 w 748827"/>
                  <a:gd name="connsiteY5" fmla="*/ 52468 h 553481"/>
                  <a:gd name="connsiteX6" fmla="*/ 723758 w 748827"/>
                  <a:gd name="connsiteY6" fmla="*/ 52468 h 553481"/>
                  <a:gd name="connsiteX7" fmla="*/ 279020 w 748827"/>
                  <a:gd name="connsiteY7" fmla="*/ 156001 h 553481"/>
                  <a:gd name="connsiteX8" fmla="*/ 24418 w 748827"/>
                  <a:gd name="connsiteY8" fmla="*/ 283302 h 553481"/>
                  <a:gd name="connsiteX9" fmla="*/ 32883 w 748827"/>
                  <a:gd name="connsiteY9" fmla="*/ 293069 h 553481"/>
                  <a:gd name="connsiteX10" fmla="*/ 54697 w 748827"/>
                  <a:gd name="connsiteY10" fmla="*/ 318790 h 553481"/>
                  <a:gd name="connsiteX11" fmla="*/ 63813 w 748827"/>
                  <a:gd name="connsiteY11" fmla="*/ 329209 h 553481"/>
                  <a:gd name="connsiteX12" fmla="*/ 89859 w 748827"/>
                  <a:gd name="connsiteY12" fmla="*/ 360138 h 553481"/>
                  <a:gd name="connsiteX13" fmla="*/ 98324 w 748827"/>
                  <a:gd name="connsiteY13" fmla="*/ 370231 h 553481"/>
                  <a:gd name="connsiteX14" fmla="*/ 124696 w 748827"/>
                  <a:gd name="connsiteY14" fmla="*/ 401161 h 553481"/>
                  <a:gd name="connsiteX15" fmla="*/ 133161 w 748827"/>
                  <a:gd name="connsiteY15" fmla="*/ 411254 h 553481"/>
                  <a:gd name="connsiteX16" fmla="*/ 159858 w 748827"/>
                  <a:gd name="connsiteY16" fmla="*/ 442835 h 553481"/>
                  <a:gd name="connsiteX17" fmla="*/ 159858 w 748827"/>
                  <a:gd name="connsiteY17" fmla="*/ 442835 h 553481"/>
                  <a:gd name="connsiteX18" fmla="*/ 167998 w 748827"/>
                  <a:gd name="connsiteY18" fmla="*/ 452602 h 553481"/>
                  <a:gd name="connsiteX19" fmla="*/ 195021 w 748827"/>
                  <a:gd name="connsiteY19" fmla="*/ 484509 h 553481"/>
                  <a:gd name="connsiteX20" fmla="*/ 203160 w 748827"/>
                  <a:gd name="connsiteY20" fmla="*/ 494276 h 553481"/>
                  <a:gd name="connsiteX21" fmla="*/ 230834 w 748827"/>
                  <a:gd name="connsiteY21" fmla="*/ 527160 h 553481"/>
                  <a:gd name="connsiteX22" fmla="*/ 238648 w 748827"/>
                  <a:gd name="connsiteY22" fmla="*/ 536601 h 553481"/>
                  <a:gd name="connsiteX23" fmla="*/ 242881 w 748827"/>
                  <a:gd name="connsiteY23" fmla="*/ 541485 h 553481"/>
                  <a:gd name="connsiteX24" fmla="*/ 514412 w 748827"/>
                  <a:gd name="connsiteY24" fmla="*/ 310976 h 55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48827" h="553481">
                    <a:moveTo>
                      <a:pt x="514412" y="310976"/>
                    </a:moveTo>
                    <a:cubicBezTo>
                      <a:pt x="589295" y="210047"/>
                      <a:pt x="659945" y="186280"/>
                      <a:pt x="717247" y="192141"/>
                    </a:cubicBezTo>
                    <a:cubicBezTo>
                      <a:pt x="726688" y="175862"/>
                      <a:pt x="736456" y="159908"/>
                      <a:pt x="746549" y="144281"/>
                    </a:cubicBezTo>
                    <a:cubicBezTo>
                      <a:pt x="748828" y="140699"/>
                      <a:pt x="751432" y="137118"/>
                      <a:pt x="753711" y="133537"/>
                    </a:cubicBezTo>
                    <a:cubicBezTo>
                      <a:pt x="744595" y="117258"/>
                      <a:pt x="737107" y="100328"/>
                      <a:pt x="731572" y="82747"/>
                    </a:cubicBezTo>
                    <a:cubicBezTo>
                      <a:pt x="728316" y="72979"/>
                      <a:pt x="726037" y="62561"/>
                      <a:pt x="724084" y="52468"/>
                    </a:cubicBezTo>
                    <a:lnTo>
                      <a:pt x="723758" y="52468"/>
                    </a:lnTo>
                    <a:cubicBezTo>
                      <a:pt x="648224" y="1678"/>
                      <a:pt x="426506" y="10794"/>
                      <a:pt x="279020" y="156001"/>
                    </a:cubicBezTo>
                    <a:cubicBezTo>
                      <a:pt x="205765" y="227954"/>
                      <a:pt x="113952" y="271907"/>
                      <a:pt x="24418" y="283302"/>
                    </a:cubicBezTo>
                    <a:lnTo>
                      <a:pt x="32883" y="293069"/>
                    </a:lnTo>
                    <a:lnTo>
                      <a:pt x="54697" y="318790"/>
                    </a:lnTo>
                    <a:lnTo>
                      <a:pt x="63813" y="329209"/>
                    </a:lnTo>
                    <a:lnTo>
                      <a:pt x="89859" y="360138"/>
                    </a:lnTo>
                    <a:lnTo>
                      <a:pt x="98324" y="370231"/>
                    </a:lnTo>
                    <a:lnTo>
                      <a:pt x="124696" y="401161"/>
                    </a:lnTo>
                    <a:lnTo>
                      <a:pt x="133161" y="411254"/>
                    </a:lnTo>
                    <a:lnTo>
                      <a:pt x="159858" y="442835"/>
                    </a:lnTo>
                    <a:lnTo>
                      <a:pt x="159858" y="442835"/>
                    </a:lnTo>
                    <a:lnTo>
                      <a:pt x="167998" y="452602"/>
                    </a:lnTo>
                    <a:lnTo>
                      <a:pt x="195021" y="484509"/>
                    </a:lnTo>
                    <a:lnTo>
                      <a:pt x="203160" y="494276"/>
                    </a:lnTo>
                    <a:lnTo>
                      <a:pt x="230834" y="527160"/>
                    </a:lnTo>
                    <a:lnTo>
                      <a:pt x="238648" y="536601"/>
                    </a:lnTo>
                    <a:lnTo>
                      <a:pt x="242881" y="541485"/>
                    </a:lnTo>
                    <a:cubicBezTo>
                      <a:pt x="335019" y="498509"/>
                      <a:pt x="428460" y="426882"/>
                      <a:pt x="514412" y="310976"/>
                    </a:cubicBezTo>
                    <a:close/>
                  </a:path>
                </a:pathLst>
              </a:custGeom>
              <a:solidFill>
                <a:srgbClr val="FAD00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20F8E1AC-9539-43B7-883C-083B04D1CFE1}"/>
                  </a:ext>
                </a:extLst>
              </p:cNvPr>
              <p:cNvSpPr/>
              <p:nvPr/>
            </p:nvSpPr>
            <p:spPr>
              <a:xfrm>
                <a:off x="12815868" y="3841975"/>
                <a:ext cx="260462" cy="97673"/>
              </a:xfrm>
              <a:custGeom>
                <a:avLst/>
                <a:gdLst>
                  <a:gd name="connsiteX0" fmla="*/ 201207 w 260461"/>
                  <a:gd name="connsiteY0" fmla="*/ 79115 h 97673"/>
                  <a:gd name="connsiteX1" fmla="*/ 24418 w 260461"/>
                  <a:gd name="connsiteY1" fmla="*/ 24418 h 97673"/>
                  <a:gd name="connsiteX2" fmla="*/ 35813 w 260461"/>
                  <a:gd name="connsiteY2" fmla="*/ 44604 h 97673"/>
                  <a:gd name="connsiteX3" fmla="*/ 36465 w 260461"/>
                  <a:gd name="connsiteY3" fmla="*/ 44930 h 97673"/>
                  <a:gd name="connsiteX4" fmla="*/ 201532 w 260461"/>
                  <a:gd name="connsiteY4" fmla="*/ 90836 h 97673"/>
                  <a:gd name="connsiteX5" fmla="*/ 255253 w 260461"/>
                  <a:gd name="connsiteY5" fmla="*/ 86278 h 97673"/>
                  <a:gd name="connsiteX6" fmla="*/ 246462 w 260461"/>
                  <a:gd name="connsiteY6" fmla="*/ 76185 h 97673"/>
                  <a:gd name="connsiteX7" fmla="*/ 201207 w 260461"/>
                  <a:gd name="connsiteY7" fmla="*/ 79115 h 9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461" h="97673">
                    <a:moveTo>
                      <a:pt x="201207" y="79115"/>
                    </a:moveTo>
                    <a:cubicBezTo>
                      <a:pt x="137068" y="79115"/>
                      <a:pt x="75208" y="61534"/>
                      <a:pt x="24418" y="24418"/>
                    </a:cubicBezTo>
                    <a:cubicBezTo>
                      <a:pt x="27674" y="30279"/>
                      <a:pt x="31255" y="36790"/>
                      <a:pt x="35813" y="44604"/>
                    </a:cubicBezTo>
                    <a:lnTo>
                      <a:pt x="36465" y="44930"/>
                    </a:lnTo>
                    <a:cubicBezTo>
                      <a:pt x="91487" y="81394"/>
                      <a:pt x="150091" y="90836"/>
                      <a:pt x="201532" y="90836"/>
                    </a:cubicBezTo>
                    <a:cubicBezTo>
                      <a:pt x="213579" y="90836"/>
                      <a:pt x="240602" y="89208"/>
                      <a:pt x="255253" y="86278"/>
                    </a:cubicBezTo>
                    <a:lnTo>
                      <a:pt x="246462" y="76185"/>
                    </a:lnTo>
                    <a:cubicBezTo>
                      <a:pt x="231160" y="78139"/>
                      <a:pt x="216183" y="79115"/>
                      <a:pt x="201207" y="79115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5DFD3FFC-202F-4474-BDC1-3A879ADFC2C4}"/>
                  </a:ext>
                </a:extLst>
              </p:cNvPr>
              <p:cNvSpPr/>
              <p:nvPr/>
            </p:nvSpPr>
            <p:spPr>
              <a:xfrm>
                <a:off x="12810008" y="3837742"/>
                <a:ext cx="65115" cy="65115"/>
              </a:xfrm>
              <a:custGeom>
                <a:avLst/>
                <a:gdLst>
                  <a:gd name="connsiteX0" fmla="*/ 24418 w 65115"/>
                  <a:gd name="connsiteY0" fmla="*/ 24418 h 65115"/>
                  <a:gd name="connsiteX1" fmla="*/ 35813 w 65115"/>
                  <a:gd name="connsiteY1" fmla="*/ 44930 h 65115"/>
                  <a:gd name="connsiteX2" fmla="*/ 41674 w 65115"/>
                  <a:gd name="connsiteY2" fmla="*/ 49162 h 65115"/>
                  <a:gd name="connsiteX3" fmla="*/ 30279 w 65115"/>
                  <a:gd name="connsiteY3" fmla="*/ 28976 h 65115"/>
                  <a:gd name="connsiteX4" fmla="*/ 24418 w 65115"/>
                  <a:gd name="connsiteY4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115" h="65115">
                    <a:moveTo>
                      <a:pt x="24418" y="24418"/>
                    </a:moveTo>
                    <a:cubicBezTo>
                      <a:pt x="27348" y="29953"/>
                      <a:pt x="31255" y="36790"/>
                      <a:pt x="35813" y="44930"/>
                    </a:cubicBezTo>
                    <a:lnTo>
                      <a:pt x="41674" y="49162"/>
                    </a:lnTo>
                    <a:cubicBezTo>
                      <a:pt x="37116" y="41348"/>
                      <a:pt x="33534" y="34511"/>
                      <a:pt x="30279" y="28976"/>
                    </a:cubicBezTo>
                    <a:cubicBezTo>
                      <a:pt x="28000" y="27348"/>
                      <a:pt x="26372" y="25721"/>
                      <a:pt x="24418" y="24418"/>
                    </a:cubicBezTo>
                    <a:close/>
                  </a:path>
                </a:pathLst>
              </a:custGeom>
              <a:solidFill>
                <a:srgbClr val="F866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CE8E71D3-A05F-4AA6-853D-08EC8A0B1914}"/>
                  </a:ext>
                </a:extLst>
              </p:cNvPr>
              <p:cNvSpPr/>
              <p:nvPr/>
            </p:nvSpPr>
            <p:spPr>
              <a:xfrm>
                <a:off x="13073074" y="4168203"/>
                <a:ext cx="227904" cy="97673"/>
              </a:xfrm>
              <a:custGeom>
                <a:avLst/>
                <a:gdLst>
                  <a:gd name="connsiteX0" fmla="*/ 28325 w 227904"/>
                  <a:gd name="connsiteY0" fmla="*/ 69999 h 97673"/>
                  <a:gd name="connsiteX1" fmla="*/ 24418 w 227904"/>
                  <a:gd name="connsiteY1" fmla="*/ 70325 h 97673"/>
                  <a:gd name="connsiteX2" fmla="*/ 35162 w 227904"/>
                  <a:gd name="connsiteY2" fmla="*/ 81069 h 97673"/>
                  <a:gd name="connsiteX3" fmla="*/ 39069 w 227904"/>
                  <a:gd name="connsiteY3" fmla="*/ 80743 h 97673"/>
                  <a:gd name="connsiteX4" fmla="*/ 229206 w 227904"/>
                  <a:gd name="connsiteY4" fmla="*/ 34511 h 97673"/>
                  <a:gd name="connsiteX5" fmla="*/ 220741 w 227904"/>
                  <a:gd name="connsiteY5" fmla="*/ 24418 h 97673"/>
                  <a:gd name="connsiteX6" fmla="*/ 28325 w 227904"/>
                  <a:gd name="connsiteY6" fmla="*/ 69999 h 9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7904" h="97673">
                    <a:moveTo>
                      <a:pt x="28325" y="69999"/>
                    </a:moveTo>
                    <a:cubicBezTo>
                      <a:pt x="27023" y="69999"/>
                      <a:pt x="25721" y="70325"/>
                      <a:pt x="24418" y="70325"/>
                    </a:cubicBezTo>
                    <a:cubicBezTo>
                      <a:pt x="28000" y="73906"/>
                      <a:pt x="31581" y="77813"/>
                      <a:pt x="35162" y="81069"/>
                    </a:cubicBezTo>
                    <a:cubicBezTo>
                      <a:pt x="36465" y="81069"/>
                      <a:pt x="37767" y="81069"/>
                      <a:pt x="39069" y="80743"/>
                    </a:cubicBezTo>
                    <a:cubicBezTo>
                      <a:pt x="97673" y="76185"/>
                      <a:pt x="162789" y="63813"/>
                      <a:pt x="229206" y="34511"/>
                    </a:cubicBezTo>
                    <a:lnTo>
                      <a:pt x="220741" y="24418"/>
                    </a:lnTo>
                    <a:cubicBezTo>
                      <a:pt x="167998" y="48511"/>
                      <a:pt x="91813" y="64790"/>
                      <a:pt x="28325" y="6999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0" name="Freeform: Shape 1219">
                <a:extLst>
                  <a:ext uri="{FF2B5EF4-FFF2-40B4-BE49-F238E27FC236}">
                    <a16:creationId xmlns:a16="http://schemas.microsoft.com/office/drawing/2014/main" id="{6448A26B-326E-4DB3-B06F-0B7FCA47F1D3}"/>
                  </a:ext>
                </a:extLst>
              </p:cNvPr>
              <p:cNvSpPr/>
              <p:nvPr/>
            </p:nvSpPr>
            <p:spPr>
              <a:xfrm>
                <a:off x="12859821" y="3917509"/>
                <a:ext cx="260462" cy="65115"/>
              </a:xfrm>
              <a:custGeom>
                <a:avLst/>
                <a:gdLst>
                  <a:gd name="connsiteX0" fmla="*/ 24418 w 260461"/>
                  <a:gd name="connsiteY0" fmla="*/ 24418 h 65115"/>
                  <a:gd name="connsiteX1" fmla="*/ 33534 w 260461"/>
                  <a:gd name="connsiteY1" fmla="*/ 39069 h 65115"/>
                  <a:gd name="connsiteX2" fmla="*/ 152045 w 260461"/>
                  <a:gd name="connsiteY2" fmla="*/ 53069 h 65115"/>
                  <a:gd name="connsiteX3" fmla="*/ 237671 w 260461"/>
                  <a:gd name="connsiteY3" fmla="*/ 47209 h 65115"/>
                  <a:gd name="connsiteX4" fmla="*/ 241578 w 260461"/>
                  <a:gd name="connsiteY4" fmla="*/ 46883 h 65115"/>
                  <a:gd name="connsiteX5" fmla="*/ 232788 w 260461"/>
                  <a:gd name="connsiteY5" fmla="*/ 36465 h 65115"/>
                  <a:gd name="connsiteX6" fmla="*/ 24418 w 260461"/>
                  <a:gd name="connsiteY6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61" h="65115">
                    <a:moveTo>
                      <a:pt x="24418" y="24418"/>
                    </a:moveTo>
                    <a:cubicBezTo>
                      <a:pt x="27348" y="29302"/>
                      <a:pt x="30279" y="34186"/>
                      <a:pt x="33534" y="39069"/>
                    </a:cubicBezTo>
                    <a:cubicBezTo>
                      <a:pt x="73255" y="49813"/>
                      <a:pt x="116231" y="53069"/>
                      <a:pt x="152045" y="53069"/>
                    </a:cubicBezTo>
                    <a:cubicBezTo>
                      <a:pt x="198928" y="53069"/>
                      <a:pt x="234416" y="47860"/>
                      <a:pt x="237671" y="47209"/>
                    </a:cubicBezTo>
                    <a:lnTo>
                      <a:pt x="241578" y="46883"/>
                    </a:lnTo>
                    <a:lnTo>
                      <a:pt x="232788" y="36465"/>
                    </a:lnTo>
                    <a:cubicBezTo>
                      <a:pt x="213904" y="38744"/>
                      <a:pt x="108743" y="51116"/>
                      <a:pt x="24418" y="24418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1" name="Freeform: Shape 1220">
                <a:extLst>
                  <a:ext uri="{FF2B5EF4-FFF2-40B4-BE49-F238E27FC236}">
                    <a16:creationId xmlns:a16="http://schemas.microsoft.com/office/drawing/2014/main" id="{676E836F-1BE1-4766-B15C-9A6CB63A4242}"/>
                  </a:ext>
                </a:extLst>
              </p:cNvPr>
              <p:cNvSpPr/>
              <p:nvPr/>
            </p:nvSpPr>
            <p:spPr>
              <a:xfrm>
                <a:off x="12888472" y="3964066"/>
                <a:ext cx="260462" cy="65115"/>
              </a:xfrm>
              <a:custGeom>
                <a:avLst/>
                <a:gdLst>
                  <a:gd name="connsiteX0" fmla="*/ 24418 w 260461"/>
                  <a:gd name="connsiteY0" fmla="*/ 24418 h 65115"/>
                  <a:gd name="connsiteX1" fmla="*/ 33534 w 260461"/>
                  <a:gd name="connsiteY1" fmla="*/ 38418 h 65115"/>
                  <a:gd name="connsiteX2" fmla="*/ 33534 w 260461"/>
                  <a:gd name="connsiteY2" fmla="*/ 38418 h 65115"/>
                  <a:gd name="connsiteX3" fmla="*/ 143254 w 260461"/>
                  <a:gd name="connsiteY3" fmla="*/ 49488 h 65115"/>
                  <a:gd name="connsiteX4" fmla="*/ 246462 w 260461"/>
                  <a:gd name="connsiteY4" fmla="*/ 41348 h 65115"/>
                  <a:gd name="connsiteX5" fmla="*/ 247764 w 260461"/>
                  <a:gd name="connsiteY5" fmla="*/ 41023 h 65115"/>
                  <a:gd name="connsiteX6" fmla="*/ 238974 w 260461"/>
                  <a:gd name="connsiteY6" fmla="*/ 31255 h 65115"/>
                  <a:gd name="connsiteX7" fmla="*/ 24418 w 260461"/>
                  <a:gd name="connsiteY7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461" h="65115">
                    <a:moveTo>
                      <a:pt x="24418" y="24418"/>
                    </a:moveTo>
                    <a:cubicBezTo>
                      <a:pt x="27348" y="28976"/>
                      <a:pt x="30279" y="33860"/>
                      <a:pt x="33534" y="38418"/>
                    </a:cubicBezTo>
                    <a:lnTo>
                      <a:pt x="33534" y="38418"/>
                    </a:lnTo>
                    <a:cubicBezTo>
                      <a:pt x="70976" y="46883"/>
                      <a:pt x="109394" y="49488"/>
                      <a:pt x="143254" y="49488"/>
                    </a:cubicBezTo>
                    <a:cubicBezTo>
                      <a:pt x="201532" y="49488"/>
                      <a:pt x="245485" y="41348"/>
                      <a:pt x="246462" y="41348"/>
                    </a:cubicBezTo>
                    <a:lnTo>
                      <a:pt x="247764" y="41023"/>
                    </a:lnTo>
                    <a:lnTo>
                      <a:pt x="238974" y="31255"/>
                    </a:lnTo>
                    <a:cubicBezTo>
                      <a:pt x="215532" y="34837"/>
                      <a:pt x="115580" y="48511"/>
                      <a:pt x="24418" y="24418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2" name="Freeform: Shape 1221">
                <a:extLst>
                  <a:ext uri="{FF2B5EF4-FFF2-40B4-BE49-F238E27FC236}">
                    <a16:creationId xmlns:a16="http://schemas.microsoft.com/office/drawing/2014/main" id="{1664204B-B39D-47E2-9765-5C35585D9F1A}"/>
                  </a:ext>
                </a:extLst>
              </p:cNvPr>
              <p:cNvSpPr/>
              <p:nvPr/>
            </p:nvSpPr>
            <p:spPr>
              <a:xfrm>
                <a:off x="12920704" y="4011926"/>
                <a:ext cx="260462" cy="65115"/>
              </a:xfrm>
              <a:custGeom>
                <a:avLst/>
                <a:gdLst>
                  <a:gd name="connsiteX0" fmla="*/ 24418 w 260461"/>
                  <a:gd name="connsiteY0" fmla="*/ 26372 h 65115"/>
                  <a:gd name="connsiteX1" fmla="*/ 33534 w 260461"/>
                  <a:gd name="connsiteY1" fmla="*/ 39720 h 65115"/>
                  <a:gd name="connsiteX2" fmla="*/ 125673 w 260461"/>
                  <a:gd name="connsiteY2" fmla="*/ 46883 h 65115"/>
                  <a:gd name="connsiteX3" fmla="*/ 250043 w 260461"/>
                  <a:gd name="connsiteY3" fmla="*/ 34511 h 65115"/>
                  <a:gd name="connsiteX4" fmla="*/ 241578 w 260461"/>
                  <a:gd name="connsiteY4" fmla="*/ 24418 h 65115"/>
                  <a:gd name="connsiteX5" fmla="*/ 24418 w 260461"/>
                  <a:gd name="connsiteY5" fmla="*/ 26372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461" h="65115">
                    <a:moveTo>
                      <a:pt x="24418" y="26372"/>
                    </a:moveTo>
                    <a:cubicBezTo>
                      <a:pt x="27348" y="30930"/>
                      <a:pt x="30279" y="35488"/>
                      <a:pt x="33534" y="39720"/>
                    </a:cubicBezTo>
                    <a:cubicBezTo>
                      <a:pt x="66092" y="44930"/>
                      <a:pt x="97348" y="46883"/>
                      <a:pt x="125673" y="46883"/>
                    </a:cubicBezTo>
                    <a:cubicBezTo>
                      <a:pt x="192091" y="46883"/>
                      <a:pt x="241904" y="36465"/>
                      <a:pt x="250043" y="34511"/>
                    </a:cubicBezTo>
                    <a:lnTo>
                      <a:pt x="241578" y="24418"/>
                    </a:lnTo>
                    <a:cubicBezTo>
                      <a:pt x="215858" y="29628"/>
                      <a:pt x="124370" y="44930"/>
                      <a:pt x="24418" y="26372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3" name="Freeform: Shape 1222">
                <a:extLst>
                  <a:ext uri="{FF2B5EF4-FFF2-40B4-BE49-F238E27FC236}">
                    <a16:creationId xmlns:a16="http://schemas.microsoft.com/office/drawing/2014/main" id="{F3405718-07BC-4A19-BCEB-FD914E7BCA1A}"/>
                  </a:ext>
                </a:extLst>
              </p:cNvPr>
              <p:cNvSpPr/>
              <p:nvPr/>
            </p:nvSpPr>
            <p:spPr>
              <a:xfrm>
                <a:off x="12956517" y="4053925"/>
                <a:ext cx="260462" cy="65115"/>
              </a:xfrm>
              <a:custGeom>
                <a:avLst/>
                <a:gdLst>
                  <a:gd name="connsiteX0" fmla="*/ 240927 w 260461"/>
                  <a:gd name="connsiteY0" fmla="*/ 24418 h 65115"/>
                  <a:gd name="connsiteX1" fmla="*/ 24418 w 260461"/>
                  <a:gd name="connsiteY1" fmla="*/ 36465 h 65115"/>
                  <a:gd name="connsiteX2" fmla="*/ 33534 w 260461"/>
                  <a:gd name="connsiteY2" fmla="*/ 49162 h 65115"/>
                  <a:gd name="connsiteX3" fmla="*/ 97673 w 260461"/>
                  <a:gd name="connsiteY3" fmla="*/ 52092 h 65115"/>
                  <a:gd name="connsiteX4" fmla="*/ 249718 w 260461"/>
                  <a:gd name="connsiteY4" fmla="*/ 34511 h 65115"/>
                  <a:gd name="connsiteX5" fmla="*/ 240927 w 260461"/>
                  <a:gd name="connsiteY5" fmla="*/ 24418 h 65115"/>
                  <a:gd name="connsiteX6" fmla="*/ 240927 w 260461"/>
                  <a:gd name="connsiteY6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61" h="65115">
                    <a:moveTo>
                      <a:pt x="240927" y="24418"/>
                    </a:moveTo>
                    <a:cubicBezTo>
                      <a:pt x="214881" y="30930"/>
                      <a:pt x="132510" y="47534"/>
                      <a:pt x="24418" y="36465"/>
                    </a:cubicBezTo>
                    <a:cubicBezTo>
                      <a:pt x="27348" y="40697"/>
                      <a:pt x="30279" y="44930"/>
                      <a:pt x="33534" y="49162"/>
                    </a:cubicBezTo>
                    <a:cubicBezTo>
                      <a:pt x="55999" y="51116"/>
                      <a:pt x="77487" y="52092"/>
                      <a:pt x="97673" y="52092"/>
                    </a:cubicBezTo>
                    <a:cubicBezTo>
                      <a:pt x="178091" y="52092"/>
                      <a:pt x="235067" y="38418"/>
                      <a:pt x="249718" y="34511"/>
                    </a:cubicBezTo>
                    <a:lnTo>
                      <a:pt x="240927" y="24418"/>
                    </a:lnTo>
                    <a:lnTo>
                      <a:pt x="240927" y="24418"/>
                    </a:ln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4" name="Freeform: Shape 1223">
                <a:extLst>
                  <a:ext uri="{FF2B5EF4-FFF2-40B4-BE49-F238E27FC236}">
                    <a16:creationId xmlns:a16="http://schemas.microsoft.com/office/drawing/2014/main" id="{1F5E15C5-83A5-450C-B79C-47C4A706BDD4}"/>
                  </a:ext>
                </a:extLst>
              </p:cNvPr>
              <p:cNvSpPr/>
              <p:nvPr/>
            </p:nvSpPr>
            <p:spPr>
              <a:xfrm>
                <a:off x="12995587" y="4095925"/>
                <a:ext cx="260462" cy="65115"/>
              </a:xfrm>
              <a:custGeom>
                <a:avLst/>
                <a:gdLst>
                  <a:gd name="connsiteX0" fmla="*/ 24418 w 260461"/>
                  <a:gd name="connsiteY0" fmla="*/ 47209 h 65115"/>
                  <a:gd name="connsiteX1" fmla="*/ 33534 w 260461"/>
                  <a:gd name="connsiteY1" fmla="*/ 59255 h 65115"/>
                  <a:gd name="connsiteX2" fmla="*/ 51441 w 260461"/>
                  <a:gd name="connsiteY2" fmla="*/ 59581 h 65115"/>
                  <a:gd name="connsiteX3" fmla="*/ 245160 w 260461"/>
                  <a:gd name="connsiteY3" fmla="*/ 34186 h 65115"/>
                  <a:gd name="connsiteX4" fmla="*/ 237020 w 260461"/>
                  <a:gd name="connsiteY4" fmla="*/ 24418 h 65115"/>
                  <a:gd name="connsiteX5" fmla="*/ 24418 w 260461"/>
                  <a:gd name="connsiteY5" fmla="*/ 47209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461" h="65115">
                    <a:moveTo>
                      <a:pt x="24418" y="47209"/>
                    </a:moveTo>
                    <a:cubicBezTo>
                      <a:pt x="27348" y="51116"/>
                      <a:pt x="30604" y="55023"/>
                      <a:pt x="33534" y="59255"/>
                    </a:cubicBezTo>
                    <a:cubicBezTo>
                      <a:pt x="39720" y="59581"/>
                      <a:pt x="45581" y="59581"/>
                      <a:pt x="51441" y="59581"/>
                    </a:cubicBezTo>
                    <a:cubicBezTo>
                      <a:pt x="160835" y="59581"/>
                      <a:pt x="225951" y="40697"/>
                      <a:pt x="245160" y="34186"/>
                    </a:cubicBezTo>
                    <a:lnTo>
                      <a:pt x="237020" y="24418"/>
                    </a:lnTo>
                    <a:cubicBezTo>
                      <a:pt x="212276" y="32232"/>
                      <a:pt x="139998" y="50464"/>
                      <a:pt x="24418" y="4720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5" name="Freeform: Shape 1224">
                <a:extLst>
                  <a:ext uri="{FF2B5EF4-FFF2-40B4-BE49-F238E27FC236}">
                    <a16:creationId xmlns:a16="http://schemas.microsoft.com/office/drawing/2014/main" id="{EAD2DA21-1F0D-4BA0-88A4-CA87B1F6D02A}"/>
                  </a:ext>
                </a:extLst>
              </p:cNvPr>
              <p:cNvSpPr/>
              <p:nvPr/>
            </p:nvSpPr>
            <p:spPr>
              <a:xfrm>
                <a:off x="13038888" y="4137924"/>
                <a:ext cx="260462" cy="65115"/>
              </a:xfrm>
              <a:custGeom>
                <a:avLst/>
                <a:gdLst>
                  <a:gd name="connsiteX0" fmla="*/ 24418 w 260461"/>
                  <a:gd name="connsiteY0" fmla="*/ 58604 h 65115"/>
                  <a:gd name="connsiteX1" fmla="*/ 34186 w 260461"/>
                  <a:gd name="connsiteY1" fmla="*/ 69674 h 65115"/>
                  <a:gd name="connsiteX2" fmla="*/ 237671 w 260461"/>
                  <a:gd name="connsiteY2" fmla="*/ 33860 h 65115"/>
                  <a:gd name="connsiteX3" fmla="*/ 229858 w 260461"/>
                  <a:gd name="connsiteY3" fmla="*/ 24418 h 65115"/>
                  <a:gd name="connsiteX4" fmla="*/ 24418 w 260461"/>
                  <a:gd name="connsiteY4" fmla="*/ 58604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461" h="65115">
                    <a:moveTo>
                      <a:pt x="24418" y="58604"/>
                    </a:moveTo>
                    <a:cubicBezTo>
                      <a:pt x="27674" y="62511"/>
                      <a:pt x="30930" y="66092"/>
                      <a:pt x="34186" y="69674"/>
                    </a:cubicBezTo>
                    <a:cubicBezTo>
                      <a:pt x="155951" y="63813"/>
                      <a:pt x="217160" y="42651"/>
                      <a:pt x="237671" y="33860"/>
                    </a:cubicBezTo>
                    <a:lnTo>
                      <a:pt x="229858" y="24418"/>
                    </a:lnTo>
                    <a:cubicBezTo>
                      <a:pt x="206416" y="33860"/>
                      <a:pt x="143580" y="53720"/>
                      <a:pt x="24418" y="58604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47" name="Oval 1246">
              <a:extLst>
                <a:ext uri="{FF2B5EF4-FFF2-40B4-BE49-F238E27FC236}">
                  <a16:creationId xmlns:a16="http://schemas.microsoft.com/office/drawing/2014/main" id="{2CC17E4B-3E02-4A96-9610-4784D960FFA7}"/>
                </a:ext>
              </a:extLst>
            </p:cNvPr>
            <p:cNvSpPr/>
            <p:nvPr/>
          </p:nvSpPr>
          <p:spPr>
            <a:xfrm>
              <a:off x="12784919" y="2856414"/>
              <a:ext cx="1797214" cy="179721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2" name="Group 1321">
            <a:extLst>
              <a:ext uri="{FF2B5EF4-FFF2-40B4-BE49-F238E27FC236}">
                <a16:creationId xmlns:a16="http://schemas.microsoft.com/office/drawing/2014/main" id="{CC796C47-568D-43A8-89B1-32CF320290C4}"/>
              </a:ext>
            </a:extLst>
          </p:cNvPr>
          <p:cNvGrpSpPr/>
          <p:nvPr/>
        </p:nvGrpSpPr>
        <p:grpSpPr>
          <a:xfrm>
            <a:off x="6936128" y="3300602"/>
            <a:ext cx="1433140" cy="1433140"/>
            <a:chOff x="16766539" y="3300602"/>
            <a:chExt cx="1433140" cy="1433140"/>
          </a:xfrm>
        </p:grpSpPr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E6162715-D3E3-4F61-B0CE-83D48CF72BD0}"/>
                </a:ext>
              </a:extLst>
            </p:cNvPr>
            <p:cNvSpPr/>
            <p:nvPr/>
          </p:nvSpPr>
          <p:spPr>
            <a:xfrm>
              <a:off x="17244297" y="3886880"/>
              <a:ext cx="859442" cy="515665"/>
            </a:xfrm>
            <a:custGeom>
              <a:avLst/>
              <a:gdLst>
                <a:gd name="connsiteX0" fmla="*/ 834201 w 859442"/>
                <a:gd name="connsiteY0" fmla="*/ 513947 h 515665"/>
                <a:gd name="connsiteX1" fmla="*/ 323349 w 859442"/>
                <a:gd name="connsiteY1" fmla="*/ 311118 h 515665"/>
                <a:gd name="connsiteX2" fmla="*/ 241530 w 859442"/>
                <a:gd name="connsiteY2" fmla="*/ 260583 h 515665"/>
                <a:gd name="connsiteX3" fmla="*/ 216435 w 859442"/>
                <a:gd name="connsiteY3" fmla="*/ 244425 h 515665"/>
                <a:gd name="connsiteX4" fmla="*/ 208528 w 859442"/>
                <a:gd name="connsiteY4" fmla="*/ 239269 h 515665"/>
                <a:gd name="connsiteX5" fmla="*/ 33545 w 859442"/>
                <a:gd name="connsiteY5" fmla="*/ 85944 h 515665"/>
                <a:gd name="connsiteX6" fmla="*/ 106082 w 859442"/>
                <a:gd name="connsiteY6" fmla="*/ 25783 h 515665"/>
                <a:gd name="connsiteX7" fmla="*/ 106426 w 859442"/>
                <a:gd name="connsiteY7" fmla="*/ 25783 h 515665"/>
                <a:gd name="connsiteX8" fmla="*/ 166243 w 859442"/>
                <a:gd name="connsiteY8" fmla="*/ 29565 h 515665"/>
                <a:gd name="connsiteX9" fmla="*/ 211965 w 859442"/>
                <a:gd name="connsiteY9" fmla="*/ 38847 h 515665"/>
                <a:gd name="connsiteX10" fmla="*/ 314411 w 859442"/>
                <a:gd name="connsiteY10" fmla="*/ 70818 h 515665"/>
                <a:gd name="connsiteX11" fmla="*/ 345351 w 859442"/>
                <a:gd name="connsiteY11" fmla="*/ 82850 h 515665"/>
                <a:gd name="connsiteX12" fmla="*/ 782979 w 859442"/>
                <a:gd name="connsiteY12" fmla="*/ 402563 h 515665"/>
                <a:gd name="connsiteX13" fmla="*/ 782979 w 859442"/>
                <a:gd name="connsiteY13" fmla="*/ 402907 h 515665"/>
                <a:gd name="connsiteX14" fmla="*/ 805324 w 859442"/>
                <a:gd name="connsiteY14" fmla="*/ 429034 h 515665"/>
                <a:gd name="connsiteX15" fmla="*/ 834201 w 859442"/>
                <a:gd name="connsiteY15" fmla="*/ 513947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9442" h="515665">
                  <a:moveTo>
                    <a:pt x="834201" y="513947"/>
                  </a:moveTo>
                  <a:cubicBezTo>
                    <a:pt x="784698" y="544543"/>
                    <a:pt x="533053" y="434534"/>
                    <a:pt x="323349" y="311118"/>
                  </a:cubicBezTo>
                  <a:cubicBezTo>
                    <a:pt x="295159" y="294617"/>
                    <a:pt x="267657" y="277772"/>
                    <a:pt x="241530" y="260583"/>
                  </a:cubicBezTo>
                  <a:cubicBezTo>
                    <a:pt x="233279" y="255426"/>
                    <a:pt x="224685" y="249926"/>
                    <a:pt x="216435" y="244425"/>
                  </a:cubicBezTo>
                  <a:cubicBezTo>
                    <a:pt x="213684" y="242707"/>
                    <a:pt x="211278" y="240988"/>
                    <a:pt x="208528" y="239269"/>
                  </a:cubicBezTo>
                  <a:cubicBezTo>
                    <a:pt x="121896" y="181170"/>
                    <a:pt x="55203" y="125822"/>
                    <a:pt x="33545" y="85944"/>
                  </a:cubicBezTo>
                  <a:cubicBezTo>
                    <a:pt x="13262" y="49160"/>
                    <a:pt x="31139" y="25783"/>
                    <a:pt x="106082" y="25783"/>
                  </a:cubicBezTo>
                  <a:lnTo>
                    <a:pt x="106426" y="25783"/>
                  </a:lnTo>
                  <a:cubicBezTo>
                    <a:pt x="123271" y="25783"/>
                    <a:pt x="143210" y="27158"/>
                    <a:pt x="166243" y="29565"/>
                  </a:cubicBezTo>
                  <a:cubicBezTo>
                    <a:pt x="166243" y="29565"/>
                    <a:pt x="182744" y="31627"/>
                    <a:pt x="211965" y="38847"/>
                  </a:cubicBezTo>
                  <a:cubicBezTo>
                    <a:pt x="237749" y="45035"/>
                    <a:pt x="272470" y="55004"/>
                    <a:pt x="314411" y="70818"/>
                  </a:cubicBezTo>
                  <a:cubicBezTo>
                    <a:pt x="324380" y="74256"/>
                    <a:pt x="334694" y="78381"/>
                    <a:pt x="345351" y="82850"/>
                  </a:cubicBezTo>
                  <a:cubicBezTo>
                    <a:pt x="465673" y="132698"/>
                    <a:pt x="629310" y="226893"/>
                    <a:pt x="782979" y="402563"/>
                  </a:cubicBezTo>
                  <a:lnTo>
                    <a:pt x="782979" y="402907"/>
                  </a:lnTo>
                  <a:cubicBezTo>
                    <a:pt x="790542" y="411501"/>
                    <a:pt x="798105" y="420095"/>
                    <a:pt x="805324" y="429034"/>
                  </a:cubicBezTo>
                  <a:cubicBezTo>
                    <a:pt x="844515" y="477506"/>
                    <a:pt x="851047" y="503977"/>
                    <a:pt x="834201" y="51394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Oval 1320">
              <a:extLst>
                <a:ext uri="{FF2B5EF4-FFF2-40B4-BE49-F238E27FC236}">
                  <a16:creationId xmlns:a16="http://schemas.microsoft.com/office/drawing/2014/main" id="{45280A89-0A1B-488A-A741-96A581516E12}"/>
                </a:ext>
              </a:extLst>
            </p:cNvPr>
            <p:cNvSpPr/>
            <p:nvPr/>
          </p:nvSpPr>
          <p:spPr>
            <a:xfrm>
              <a:off x="16766539" y="3300602"/>
              <a:ext cx="1433140" cy="143314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4" name="Group 1323">
            <a:extLst>
              <a:ext uri="{FF2B5EF4-FFF2-40B4-BE49-F238E27FC236}">
                <a16:creationId xmlns:a16="http://schemas.microsoft.com/office/drawing/2014/main" id="{A26139A8-F8A8-42F9-9EA5-665A45D3E2F3}"/>
              </a:ext>
            </a:extLst>
          </p:cNvPr>
          <p:cNvGrpSpPr/>
          <p:nvPr/>
        </p:nvGrpSpPr>
        <p:grpSpPr>
          <a:xfrm>
            <a:off x="6044920" y="3262903"/>
            <a:ext cx="1492092" cy="1492092"/>
            <a:chOff x="15875331" y="3262903"/>
            <a:chExt cx="1492092" cy="1492092"/>
          </a:xfrm>
        </p:grpSpPr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CA7FE1EA-7881-48FE-AD51-AA4693FCC313}"/>
                </a:ext>
              </a:extLst>
            </p:cNvPr>
            <p:cNvSpPr/>
            <p:nvPr/>
          </p:nvSpPr>
          <p:spPr>
            <a:xfrm>
              <a:off x="15998624" y="3887224"/>
              <a:ext cx="859442" cy="515665"/>
            </a:xfrm>
            <a:custGeom>
              <a:avLst/>
              <a:gdLst>
                <a:gd name="connsiteX0" fmla="*/ 836778 w 859442"/>
                <a:gd name="connsiteY0" fmla="*/ 83882 h 515665"/>
                <a:gd name="connsiteX1" fmla="*/ 660420 w 859442"/>
                <a:gd name="connsiteY1" fmla="*/ 239269 h 515665"/>
                <a:gd name="connsiteX2" fmla="*/ 545255 w 859442"/>
                <a:gd name="connsiteY2" fmla="*/ 311118 h 515665"/>
                <a:gd name="connsiteX3" fmla="*/ 33371 w 859442"/>
                <a:gd name="connsiteY3" fmla="*/ 512915 h 515665"/>
                <a:gd name="connsiteX4" fmla="*/ 63968 w 859442"/>
                <a:gd name="connsiteY4" fmla="*/ 429034 h 515665"/>
                <a:gd name="connsiteX5" fmla="*/ 86657 w 859442"/>
                <a:gd name="connsiteY5" fmla="*/ 402907 h 515665"/>
                <a:gd name="connsiteX6" fmla="*/ 86313 w 859442"/>
                <a:gd name="connsiteY6" fmla="*/ 402563 h 515665"/>
                <a:gd name="connsiteX7" fmla="*/ 657326 w 859442"/>
                <a:gd name="connsiteY7" fmla="*/ 38847 h 515665"/>
                <a:gd name="connsiteX8" fmla="*/ 702705 w 859442"/>
                <a:gd name="connsiteY8" fmla="*/ 29565 h 515665"/>
                <a:gd name="connsiteX9" fmla="*/ 762522 w 859442"/>
                <a:gd name="connsiteY9" fmla="*/ 25783 h 515665"/>
                <a:gd name="connsiteX10" fmla="*/ 836778 w 859442"/>
                <a:gd name="connsiteY10" fmla="*/ 83882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442" h="515665">
                  <a:moveTo>
                    <a:pt x="836778" y="83882"/>
                  </a:moveTo>
                  <a:cubicBezTo>
                    <a:pt x="816151" y="123760"/>
                    <a:pt x="748427" y="180139"/>
                    <a:pt x="660420" y="239269"/>
                  </a:cubicBezTo>
                  <a:cubicBezTo>
                    <a:pt x="624668" y="262989"/>
                    <a:pt x="585821" y="287398"/>
                    <a:pt x="545255" y="311118"/>
                  </a:cubicBezTo>
                  <a:cubicBezTo>
                    <a:pt x="333832" y="435222"/>
                    <a:pt x="80125" y="545918"/>
                    <a:pt x="33371" y="512915"/>
                  </a:cubicBezTo>
                  <a:cubicBezTo>
                    <a:pt x="17901" y="502258"/>
                    <a:pt x="25121" y="475787"/>
                    <a:pt x="63968" y="429034"/>
                  </a:cubicBezTo>
                  <a:cubicBezTo>
                    <a:pt x="71531" y="420095"/>
                    <a:pt x="79094" y="411501"/>
                    <a:pt x="86657" y="402907"/>
                  </a:cubicBezTo>
                  <a:lnTo>
                    <a:pt x="86313" y="402563"/>
                  </a:lnTo>
                  <a:cubicBezTo>
                    <a:pt x="310456" y="146105"/>
                    <a:pt x="557287" y="62911"/>
                    <a:pt x="657326" y="38847"/>
                  </a:cubicBezTo>
                  <a:cubicBezTo>
                    <a:pt x="686204" y="31627"/>
                    <a:pt x="702705" y="29565"/>
                    <a:pt x="702705" y="29565"/>
                  </a:cubicBezTo>
                  <a:cubicBezTo>
                    <a:pt x="725738" y="26815"/>
                    <a:pt x="745677" y="25783"/>
                    <a:pt x="762522" y="25783"/>
                  </a:cubicBezTo>
                  <a:cubicBezTo>
                    <a:pt x="836090" y="25783"/>
                    <a:pt x="854998" y="48473"/>
                    <a:pt x="836778" y="8388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Oval 1322">
              <a:extLst>
                <a:ext uri="{FF2B5EF4-FFF2-40B4-BE49-F238E27FC236}">
                  <a16:creationId xmlns:a16="http://schemas.microsoft.com/office/drawing/2014/main" id="{ED7F3DFB-B43D-4587-B555-2FC4BE8275EB}"/>
                </a:ext>
              </a:extLst>
            </p:cNvPr>
            <p:cNvSpPr/>
            <p:nvPr/>
          </p:nvSpPr>
          <p:spPr>
            <a:xfrm>
              <a:off x="15875331" y="3262903"/>
              <a:ext cx="1492092" cy="149209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9" name="Group 1318">
            <a:extLst>
              <a:ext uri="{FF2B5EF4-FFF2-40B4-BE49-F238E27FC236}">
                <a16:creationId xmlns:a16="http://schemas.microsoft.com/office/drawing/2014/main" id="{BC02940F-7CB9-4376-9B2F-A600BF889F96}"/>
              </a:ext>
            </a:extLst>
          </p:cNvPr>
          <p:cNvGrpSpPr/>
          <p:nvPr/>
        </p:nvGrpSpPr>
        <p:grpSpPr>
          <a:xfrm>
            <a:off x="6080575" y="3164605"/>
            <a:ext cx="1771138" cy="2405338"/>
            <a:chOff x="15910986" y="3164605"/>
            <a:chExt cx="1771138" cy="2405338"/>
          </a:xfrm>
        </p:grpSpPr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6C11BD47-32C1-4A75-A252-8E5666D1B5D8}"/>
                </a:ext>
              </a:extLst>
            </p:cNvPr>
            <p:cNvSpPr/>
            <p:nvPr/>
          </p:nvSpPr>
          <p:spPr>
            <a:xfrm>
              <a:off x="17104954" y="5294921"/>
              <a:ext cx="378155" cy="275022"/>
            </a:xfrm>
            <a:custGeom>
              <a:avLst/>
              <a:gdLst>
                <a:gd name="connsiteX0" fmla="*/ 302836 w 378154"/>
                <a:gd name="connsiteY0" fmla="*/ 220430 h 275021"/>
                <a:gd name="connsiteX1" fmla="*/ 90038 w 378154"/>
                <a:gd name="connsiteY1" fmla="*/ 193616 h 275021"/>
                <a:gd name="connsiteX2" fmla="*/ 56348 w 378154"/>
                <a:gd name="connsiteY2" fmla="*/ 131736 h 275021"/>
                <a:gd name="connsiteX3" fmla="*/ 225830 w 378154"/>
                <a:gd name="connsiteY3" fmla="*/ 111109 h 275021"/>
                <a:gd name="connsiteX4" fmla="*/ 228236 w 378154"/>
                <a:gd name="connsiteY4" fmla="*/ 112141 h 275021"/>
                <a:gd name="connsiteX5" fmla="*/ 230643 w 378154"/>
                <a:gd name="connsiteY5" fmla="*/ 113172 h 275021"/>
                <a:gd name="connsiteX6" fmla="*/ 230643 w 378154"/>
                <a:gd name="connsiteY6" fmla="*/ 113172 h 275021"/>
                <a:gd name="connsiteX7" fmla="*/ 232705 w 378154"/>
                <a:gd name="connsiteY7" fmla="*/ 114203 h 275021"/>
                <a:gd name="connsiteX8" fmla="*/ 233393 w 378154"/>
                <a:gd name="connsiteY8" fmla="*/ 114547 h 275021"/>
                <a:gd name="connsiteX9" fmla="*/ 236143 w 378154"/>
                <a:gd name="connsiteY9" fmla="*/ 115922 h 275021"/>
                <a:gd name="connsiteX10" fmla="*/ 239581 w 378154"/>
                <a:gd name="connsiteY10" fmla="*/ 117297 h 275021"/>
                <a:gd name="connsiteX11" fmla="*/ 242331 w 378154"/>
                <a:gd name="connsiteY11" fmla="*/ 118672 h 275021"/>
                <a:gd name="connsiteX12" fmla="*/ 243018 w 378154"/>
                <a:gd name="connsiteY12" fmla="*/ 119016 h 275021"/>
                <a:gd name="connsiteX13" fmla="*/ 243018 w 378154"/>
                <a:gd name="connsiteY13" fmla="*/ 119016 h 275021"/>
                <a:gd name="connsiteX14" fmla="*/ 244394 w 378154"/>
                <a:gd name="connsiteY14" fmla="*/ 119704 h 275021"/>
                <a:gd name="connsiteX15" fmla="*/ 246112 w 378154"/>
                <a:gd name="connsiteY15" fmla="*/ 120391 h 275021"/>
                <a:gd name="connsiteX16" fmla="*/ 246800 w 378154"/>
                <a:gd name="connsiteY16" fmla="*/ 120735 h 275021"/>
                <a:gd name="connsiteX17" fmla="*/ 289772 w 378154"/>
                <a:gd name="connsiteY17" fmla="*/ 141362 h 275021"/>
                <a:gd name="connsiteX18" fmla="*/ 302836 w 378154"/>
                <a:gd name="connsiteY18" fmla="*/ 220430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8154" h="275021">
                  <a:moveTo>
                    <a:pt x="302836" y="220430"/>
                  </a:moveTo>
                  <a:cubicBezTo>
                    <a:pt x="195234" y="231431"/>
                    <a:pt x="172201" y="328720"/>
                    <a:pt x="90038" y="193616"/>
                  </a:cubicBezTo>
                  <a:cubicBezTo>
                    <a:pt x="79725" y="176771"/>
                    <a:pt x="68724" y="156488"/>
                    <a:pt x="56348" y="131736"/>
                  </a:cubicBezTo>
                  <a:cubicBezTo>
                    <a:pt x="-40941" y="-63186"/>
                    <a:pt x="115477" y="60918"/>
                    <a:pt x="225830" y="111109"/>
                  </a:cubicBezTo>
                  <a:cubicBezTo>
                    <a:pt x="226861" y="111453"/>
                    <a:pt x="227549" y="111797"/>
                    <a:pt x="228236" y="112141"/>
                  </a:cubicBezTo>
                  <a:cubicBezTo>
                    <a:pt x="228924" y="112484"/>
                    <a:pt x="229955" y="112828"/>
                    <a:pt x="230643" y="113172"/>
                  </a:cubicBezTo>
                  <a:lnTo>
                    <a:pt x="230643" y="113172"/>
                  </a:lnTo>
                  <a:cubicBezTo>
                    <a:pt x="231330" y="113516"/>
                    <a:pt x="232018" y="113859"/>
                    <a:pt x="232705" y="114203"/>
                  </a:cubicBezTo>
                  <a:cubicBezTo>
                    <a:pt x="233049" y="114203"/>
                    <a:pt x="233049" y="114203"/>
                    <a:pt x="233393" y="114547"/>
                  </a:cubicBezTo>
                  <a:cubicBezTo>
                    <a:pt x="234424" y="114891"/>
                    <a:pt x="235455" y="115578"/>
                    <a:pt x="236143" y="115922"/>
                  </a:cubicBezTo>
                  <a:cubicBezTo>
                    <a:pt x="238549" y="116954"/>
                    <a:pt x="239581" y="117297"/>
                    <a:pt x="239581" y="117297"/>
                  </a:cubicBezTo>
                  <a:cubicBezTo>
                    <a:pt x="239581" y="117297"/>
                    <a:pt x="240612" y="117641"/>
                    <a:pt x="242331" y="118672"/>
                  </a:cubicBezTo>
                  <a:cubicBezTo>
                    <a:pt x="242675" y="118672"/>
                    <a:pt x="242675" y="118672"/>
                    <a:pt x="243018" y="119016"/>
                  </a:cubicBezTo>
                  <a:lnTo>
                    <a:pt x="243018" y="119016"/>
                  </a:lnTo>
                  <a:cubicBezTo>
                    <a:pt x="243362" y="119016"/>
                    <a:pt x="244050" y="119360"/>
                    <a:pt x="244394" y="119704"/>
                  </a:cubicBezTo>
                  <a:cubicBezTo>
                    <a:pt x="245081" y="120047"/>
                    <a:pt x="245769" y="120047"/>
                    <a:pt x="246112" y="120391"/>
                  </a:cubicBezTo>
                  <a:cubicBezTo>
                    <a:pt x="246456" y="120391"/>
                    <a:pt x="246800" y="120735"/>
                    <a:pt x="246800" y="120735"/>
                  </a:cubicBezTo>
                  <a:cubicBezTo>
                    <a:pt x="256082" y="124860"/>
                    <a:pt x="272583" y="132080"/>
                    <a:pt x="289772" y="141362"/>
                  </a:cubicBezTo>
                  <a:cubicBezTo>
                    <a:pt x="343058" y="168176"/>
                    <a:pt x="403219" y="210461"/>
                    <a:pt x="302836" y="220430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AB5FA041-B64D-4ABE-AFA9-E87F40068EC8}"/>
                </a:ext>
              </a:extLst>
            </p:cNvPr>
            <p:cNvSpPr/>
            <p:nvPr/>
          </p:nvSpPr>
          <p:spPr>
            <a:xfrm>
              <a:off x="17099151" y="5290812"/>
              <a:ext cx="378155" cy="275022"/>
            </a:xfrm>
            <a:custGeom>
              <a:avLst/>
              <a:gdLst>
                <a:gd name="connsiteX0" fmla="*/ 361924 w 378154"/>
                <a:gd name="connsiteY0" fmla="*/ 191193 h 275021"/>
                <a:gd name="connsiteX1" fmla="*/ 340610 w 378154"/>
                <a:gd name="connsiteY1" fmla="*/ 170223 h 275021"/>
                <a:gd name="connsiteX2" fmla="*/ 318265 w 378154"/>
                <a:gd name="connsiteY2" fmla="*/ 156128 h 275021"/>
                <a:gd name="connsiteX3" fmla="*/ 296951 w 378154"/>
                <a:gd name="connsiteY3" fmla="*/ 144783 h 275021"/>
                <a:gd name="connsiteX4" fmla="*/ 279762 w 378154"/>
                <a:gd name="connsiteY4" fmla="*/ 136533 h 275021"/>
                <a:gd name="connsiteX5" fmla="*/ 253291 w 378154"/>
                <a:gd name="connsiteY5" fmla="*/ 124500 h 275021"/>
                <a:gd name="connsiteX6" fmla="*/ 252603 w 378154"/>
                <a:gd name="connsiteY6" fmla="*/ 124157 h 275021"/>
                <a:gd name="connsiteX7" fmla="*/ 249166 w 378154"/>
                <a:gd name="connsiteY7" fmla="*/ 122781 h 275021"/>
                <a:gd name="connsiteX8" fmla="*/ 248478 w 378154"/>
                <a:gd name="connsiteY8" fmla="*/ 122438 h 275021"/>
                <a:gd name="connsiteX9" fmla="*/ 249166 w 378154"/>
                <a:gd name="connsiteY9" fmla="*/ 122781 h 275021"/>
                <a:gd name="connsiteX10" fmla="*/ 250541 w 378154"/>
                <a:gd name="connsiteY10" fmla="*/ 123469 h 275021"/>
                <a:gd name="connsiteX11" fmla="*/ 279418 w 378154"/>
                <a:gd name="connsiteY11" fmla="*/ 136876 h 275021"/>
                <a:gd name="connsiteX12" fmla="*/ 295919 w 378154"/>
                <a:gd name="connsiteY12" fmla="*/ 145127 h 275021"/>
                <a:gd name="connsiteX13" fmla="*/ 317233 w 378154"/>
                <a:gd name="connsiteY13" fmla="*/ 157503 h 275021"/>
                <a:gd name="connsiteX14" fmla="*/ 338891 w 378154"/>
                <a:gd name="connsiteY14" fmla="*/ 172285 h 275021"/>
                <a:gd name="connsiteX15" fmla="*/ 358143 w 378154"/>
                <a:gd name="connsiteY15" fmla="*/ 192912 h 275021"/>
                <a:gd name="connsiteX16" fmla="*/ 358487 w 378154"/>
                <a:gd name="connsiteY16" fmla="*/ 205632 h 275021"/>
                <a:gd name="connsiteX17" fmla="*/ 346454 w 378154"/>
                <a:gd name="connsiteY17" fmla="*/ 213538 h 275021"/>
                <a:gd name="connsiteX18" fmla="*/ 313796 w 378154"/>
                <a:gd name="connsiteY18" fmla="*/ 219726 h 275021"/>
                <a:gd name="connsiteX19" fmla="*/ 296263 w 378154"/>
                <a:gd name="connsiteY19" fmla="*/ 221445 h 275021"/>
                <a:gd name="connsiteX20" fmla="*/ 277699 w 378154"/>
                <a:gd name="connsiteY20" fmla="*/ 224883 h 275021"/>
                <a:gd name="connsiteX21" fmla="*/ 241259 w 378154"/>
                <a:gd name="connsiteY21" fmla="*/ 236915 h 275021"/>
                <a:gd name="connsiteX22" fmla="*/ 205850 w 378154"/>
                <a:gd name="connsiteY22" fmla="*/ 252729 h 275021"/>
                <a:gd name="connsiteX23" fmla="*/ 171128 w 378154"/>
                <a:gd name="connsiteY23" fmla="*/ 260292 h 275021"/>
                <a:gd name="connsiteX24" fmla="*/ 140876 w 378154"/>
                <a:gd name="connsiteY24" fmla="*/ 243791 h 275021"/>
                <a:gd name="connsiteX25" fmla="*/ 116124 w 378154"/>
                <a:gd name="connsiteY25" fmla="*/ 213538 h 275021"/>
                <a:gd name="connsiteX26" fmla="*/ 104779 w 378154"/>
                <a:gd name="connsiteY26" fmla="*/ 196350 h 275021"/>
                <a:gd name="connsiteX27" fmla="*/ 75215 w 378154"/>
                <a:gd name="connsiteY27" fmla="*/ 144783 h 275021"/>
                <a:gd name="connsiteX28" fmla="*/ 57338 w 378154"/>
                <a:gd name="connsiteY28" fmla="*/ 109718 h 275021"/>
                <a:gd name="connsiteX29" fmla="*/ 42212 w 378154"/>
                <a:gd name="connsiteY29" fmla="*/ 74653 h 275021"/>
                <a:gd name="connsiteX30" fmla="*/ 37399 w 378154"/>
                <a:gd name="connsiteY30" fmla="*/ 57120 h 275021"/>
                <a:gd name="connsiteX31" fmla="*/ 37055 w 378154"/>
                <a:gd name="connsiteY31" fmla="*/ 41306 h 275021"/>
                <a:gd name="connsiteX32" fmla="*/ 62839 w 378154"/>
                <a:gd name="connsiteY32" fmla="*/ 35806 h 275021"/>
                <a:gd name="connsiteX33" fmla="*/ 122999 w 378154"/>
                <a:gd name="connsiteY33" fmla="*/ 60558 h 275021"/>
                <a:gd name="connsiteX34" fmla="*/ 172503 w 378154"/>
                <a:gd name="connsiteY34" fmla="*/ 85997 h 275021"/>
                <a:gd name="connsiteX35" fmla="*/ 210663 w 378154"/>
                <a:gd name="connsiteY35" fmla="*/ 105593 h 275021"/>
                <a:gd name="connsiteX36" fmla="*/ 230945 w 378154"/>
                <a:gd name="connsiteY36" fmla="*/ 115218 h 275021"/>
                <a:gd name="connsiteX37" fmla="*/ 233352 w 378154"/>
                <a:gd name="connsiteY37" fmla="*/ 116250 h 275021"/>
                <a:gd name="connsiteX38" fmla="*/ 237821 w 378154"/>
                <a:gd name="connsiteY38" fmla="*/ 118312 h 275021"/>
                <a:gd name="connsiteX39" fmla="*/ 235758 w 378154"/>
                <a:gd name="connsiteY39" fmla="*/ 117281 h 275021"/>
                <a:gd name="connsiteX40" fmla="*/ 235758 w 378154"/>
                <a:gd name="connsiteY40" fmla="*/ 117281 h 275021"/>
                <a:gd name="connsiteX41" fmla="*/ 211006 w 378154"/>
                <a:gd name="connsiteY41" fmla="*/ 105249 h 275021"/>
                <a:gd name="connsiteX42" fmla="*/ 125062 w 378154"/>
                <a:gd name="connsiteY42" fmla="*/ 57120 h 275021"/>
                <a:gd name="connsiteX43" fmla="*/ 64901 w 378154"/>
                <a:gd name="connsiteY43" fmla="*/ 28587 h 275021"/>
                <a:gd name="connsiteX44" fmla="*/ 45994 w 378154"/>
                <a:gd name="connsiteY44" fmla="*/ 25836 h 275021"/>
                <a:gd name="connsiteX45" fmla="*/ 34993 w 378154"/>
                <a:gd name="connsiteY45" fmla="*/ 28930 h 275021"/>
                <a:gd name="connsiteX46" fmla="*/ 27773 w 378154"/>
                <a:gd name="connsiteY46" fmla="*/ 38556 h 275021"/>
                <a:gd name="connsiteX47" fmla="*/ 26398 w 378154"/>
                <a:gd name="connsiteY47" fmla="*/ 59527 h 275021"/>
                <a:gd name="connsiteX48" fmla="*/ 30524 w 378154"/>
                <a:gd name="connsiteY48" fmla="*/ 79122 h 275021"/>
                <a:gd name="connsiteX49" fmla="*/ 61120 w 378154"/>
                <a:gd name="connsiteY49" fmla="*/ 153034 h 275021"/>
                <a:gd name="connsiteX50" fmla="*/ 86215 w 378154"/>
                <a:gd name="connsiteY50" fmla="*/ 199444 h 275021"/>
                <a:gd name="connsiteX51" fmla="*/ 102029 w 378154"/>
                <a:gd name="connsiteY51" fmla="*/ 224539 h 275021"/>
                <a:gd name="connsiteX52" fmla="*/ 129187 w 378154"/>
                <a:gd name="connsiteY52" fmla="*/ 257198 h 275021"/>
                <a:gd name="connsiteX53" fmla="*/ 147064 w 378154"/>
                <a:gd name="connsiteY53" fmla="*/ 270606 h 275021"/>
                <a:gd name="connsiteX54" fmla="*/ 169409 w 378154"/>
                <a:gd name="connsiteY54" fmla="*/ 277481 h 275021"/>
                <a:gd name="connsiteX55" fmla="*/ 211694 w 378154"/>
                <a:gd name="connsiteY55" fmla="*/ 267168 h 275021"/>
                <a:gd name="connsiteX56" fmla="*/ 246415 w 378154"/>
                <a:gd name="connsiteY56" fmla="*/ 249291 h 275021"/>
                <a:gd name="connsiteX57" fmla="*/ 280449 w 378154"/>
                <a:gd name="connsiteY57" fmla="*/ 235540 h 275021"/>
                <a:gd name="connsiteX58" fmla="*/ 297638 w 378154"/>
                <a:gd name="connsiteY58" fmla="*/ 231415 h 275021"/>
                <a:gd name="connsiteX59" fmla="*/ 315171 w 378154"/>
                <a:gd name="connsiteY59" fmla="*/ 228665 h 275021"/>
                <a:gd name="connsiteX60" fmla="*/ 348861 w 378154"/>
                <a:gd name="connsiteY60" fmla="*/ 220070 h 275021"/>
                <a:gd name="connsiteX61" fmla="*/ 362612 w 378154"/>
                <a:gd name="connsiteY61" fmla="*/ 209069 h 275021"/>
                <a:gd name="connsiteX62" fmla="*/ 361924 w 378154"/>
                <a:gd name="connsiteY62" fmla="*/ 191193 h 275021"/>
                <a:gd name="connsiteX63" fmla="*/ 239540 w 378154"/>
                <a:gd name="connsiteY63" fmla="*/ 118656 h 275021"/>
                <a:gd name="connsiteX64" fmla="*/ 238852 w 378154"/>
                <a:gd name="connsiteY64" fmla="*/ 118312 h 275021"/>
                <a:gd name="connsiteX65" fmla="*/ 240571 w 378154"/>
                <a:gd name="connsiteY65" fmla="*/ 119000 h 275021"/>
                <a:gd name="connsiteX66" fmla="*/ 239540 w 378154"/>
                <a:gd name="connsiteY66" fmla="*/ 118656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78154" h="275021">
                  <a:moveTo>
                    <a:pt x="361924" y="191193"/>
                  </a:moveTo>
                  <a:cubicBezTo>
                    <a:pt x="356080" y="181911"/>
                    <a:pt x="348173" y="176067"/>
                    <a:pt x="340610" y="170223"/>
                  </a:cubicBezTo>
                  <a:cubicBezTo>
                    <a:pt x="333047" y="164722"/>
                    <a:pt x="325484" y="160253"/>
                    <a:pt x="318265" y="156128"/>
                  </a:cubicBezTo>
                  <a:cubicBezTo>
                    <a:pt x="310702" y="152002"/>
                    <a:pt x="303482" y="148221"/>
                    <a:pt x="296951" y="144783"/>
                  </a:cubicBezTo>
                  <a:cubicBezTo>
                    <a:pt x="290763" y="141689"/>
                    <a:pt x="284918" y="138939"/>
                    <a:pt x="279762" y="136533"/>
                  </a:cubicBezTo>
                  <a:cubicBezTo>
                    <a:pt x="268073" y="131032"/>
                    <a:pt x="259135" y="126907"/>
                    <a:pt x="253291" y="124500"/>
                  </a:cubicBezTo>
                  <a:cubicBezTo>
                    <a:pt x="252947" y="124157"/>
                    <a:pt x="252603" y="124157"/>
                    <a:pt x="252603" y="124157"/>
                  </a:cubicBezTo>
                  <a:cubicBezTo>
                    <a:pt x="251228" y="123469"/>
                    <a:pt x="250197" y="123125"/>
                    <a:pt x="249166" y="122781"/>
                  </a:cubicBezTo>
                  <a:cubicBezTo>
                    <a:pt x="248822" y="122438"/>
                    <a:pt x="248478" y="122438"/>
                    <a:pt x="248478" y="122438"/>
                  </a:cubicBezTo>
                  <a:cubicBezTo>
                    <a:pt x="248822" y="122438"/>
                    <a:pt x="248822" y="122438"/>
                    <a:pt x="249166" y="122781"/>
                  </a:cubicBezTo>
                  <a:cubicBezTo>
                    <a:pt x="249509" y="122781"/>
                    <a:pt x="250197" y="123125"/>
                    <a:pt x="250541" y="123469"/>
                  </a:cubicBezTo>
                  <a:cubicBezTo>
                    <a:pt x="256041" y="125876"/>
                    <a:pt x="266011" y="130345"/>
                    <a:pt x="279418" y="136876"/>
                  </a:cubicBezTo>
                  <a:cubicBezTo>
                    <a:pt x="284575" y="139283"/>
                    <a:pt x="290075" y="142033"/>
                    <a:pt x="295919" y="145127"/>
                  </a:cubicBezTo>
                  <a:cubicBezTo>
                    <a:pt x="302451" y="148565"/>
                    <a:pt x="309670" y="152690"/>
                    <a:pt x="317233" y="157503"/>
                  </a:cubicBezTo>
                  <a:cubicBezTo>
                    <a:pt x="324453" y="161972"/>
                    <a:pt x="331672" y="166785"/>
                    <a:pt x="338891" y="172285"/>
                  </a:cubicBezTo>
                  <a:cubicBezTo>
                    <a:pt x="346111" y="177786"/>
                    <a:pt x="353674" y="184317"/>
                    <a:pt x="358143" y="192912"/>
                  </a:cubicBezTo>
                  <a:cubicBezTo>
                    <a:pt x="360206" y="197037"/>
                    <a:pt x="360893" y="201850"/>
                    <a:pt x="358487" y="205632"/>
                  </a:cubicBezTo>
                  <a:cubicBezTo>
                    <a:pt x="356080" y="209413"/>
                    <a:pt x="351267" y="211820"/>
                    <a:pt x="346454" y="213538"/>
                  </a:cubicBezTo>
                  <a:cubicBezTo>
                    <a:pt x="336485" y="216976"/>
                    <a:pt x="325484" y="219039"/>
                    <a:pt x="313796" y="219726"/>
                  </a:cubicBezTo>
                  <a:cubicBezTo>
                    <a:pt x="307951" y="220414"/>
                    <a:pt x="302107" y="221102"/>
                    <a:pt x="296263" y="221445"/>
                  </a:cubicBezTo>
                  <a:cubicBezTo>
                    <a:pt x="290075" y="222477"/>
                    <a:pt x="283887" y="223508"/>
                    <a:pt x="277699" y="224883"/>
                  </a:cubicBezTo>
                  <a:cubicBezTo>
                    <a:pt x="265323" y="227633"/>
                    <a:pt x="253291" y="232102"/>
                    <a:pt x="241259" y="236915"/>
                  </a:cubicBezTo>
                  <a:cubicBezTo>
                    <a:pt x="229227" y="241728"/>
                    <a:pt x="217538" y="247573"/>
                    <a:pt x="205850" y="252729"/>
                  </a:cubicBezTo>
                  <a:cubicBezTo>
                    <a:pt x="194161" y="257886"/>
                    <a:pt x="182473" y="261667"/>
                    <a:pt x="171128" y="260292"/>
                  </a:cubicBezTo>
                  <a:cubicBezTo>
                    <a:pt x="160127" y="258917"/>
                    <a:pt x="150158" y="252385"/>
                    <a:pt x="140876" y="243791"/>
                  </a:cubicBezTo>
                  <a:cubicBezTo>
                    <a:pt x="131938" y="235197"/>
                    <a:pt x="123687" y="224539"/>
                    <a:pt x="116124" y="213538"/>
                  </a:cubicBezTo>
                  <a:cubicBezTo>
                    <a:pt x="112342" y="208038"/>
                    <a:pt x="108561" y="202194"/>
                    <a:pt x="104779" y="196350"/>
                  </a:cubicBezTo>
                  <a:cubicBezTo>
                    <a:pt x="94122" y="179505"/>
                    <a:pt x="84840" y="161972"/>
                    <a:pt x="75215" y="144783"/>
                  </a:cubicBezTo>
                  <a:cubicBezTo>
                    <a:pt x="69027" y="133095"/>
                    <a:pt x="62839" y="121406"/>
                    <a:pt x="57338" y="109718"/>
                  </a:cubicBezTo>
                  <a:cubicBezTo>
                    <a:pt x="51494" y="98030"/>
                    <a:pt x="46337" y="86341"/>
                    <a:pt x="42212" y="74653"/>
                  </a:cubicBezTo>
                  <a:cubicBezTo>
                    <a:pt x="40149" y="68808"/>
                    <a:pt x="38430" y="62964"/>
                    <a:pt x="37399" y="57120"/>
                  </a:cubicBezTo>
                  <a:cubicBezTo>
                    <a:pt x="36368" y="51276"/>
                    <a:pt x="35680" y="45432"/>
                    <a:pt x="37055" y="41306"/>
                  </a:cubicBezTo>
                  <a:cubicBezTo>
                    <a:pt x="38774" y="32368"/>
                    <a:pt x="52182" y="33056"/>
                    <a:pt x="62839" y="35806"/>
                  </a:cubicBezTo>
                  <a:cubicBezTo>
                    <a:pt x="84840" y="41650"/>
                    <a:pt x="104779" y="51620"/>
                    <a:pt x="122999" y="60558"/>
                  </a:cubicBezTo>
                  <a:cubicBezTo>
                    <a:pt x="141220" y="69496"/>
                    <a:pt x="157721" y="78434"/>
                    <a:pt x="172503" y="85997"/>
                  </a:cubicBezTo>
                  <a:cubicBezTo>
                    <a:pt x="187286" y="93560"/>
                    <a:pt x="200006" y="100436"/>
                    <a:pt x="210663" y="105593"/>
                  </a:cubicBezTo>
                  <a:cubicBezTo>
                    <a:pt x="218569" y="109374"/>
                    <a:pt x="225445" y="112812"/>
                    <a:pt x="230945" y="115218"/>
                  </a:cubicBezTo>
                  <a:cubicBezTo>
                    <a:pt x="231977" y="115562"/>
                    <a:pt x="232664" y="115906"/>
                    <a:pt x="233352" y="116250"/>
                  </a:cubicBezTo>
                  <a:cubicBezTo>
                    <a:pt x="235071" y="116937"/>
                    <a:pt x="236446" y="117625"/>
                    <a:pt x="237821" y="118312"/>
                  </a:cubicBezTo>
                  <a:cubicBezTo>
                    <a:pt x="237133" y="117969"/>
                    <a:pt x="236446" y="117625"/>
                    <a:pt x="235758" y="117281"/>
                  </a:cubicBezTo>
                  <a:lnTo>
                    <a:pt x="235758" y="117281"/>
                  </a:lnTo>
                  <a:cubicBezTo>
                    <a:pt x="229914" y="114531"/>
                    <a:pt x="221663" y="110749"/>
                    <a:pt x="211006" y="105249"/>
                  </a:cubicBezTo>
                  <a:cubicBezTo>
                    <a:pt x="189692" y="94592"/>
                    <a:pt x="160471" y="77403"/>
                    <a:pt x="125062" y="57120"/>
                  </a:cubicBezTo>
                  <a:cubicBezTo>
                    <a:pt x="107186" y="47151"/>
                    <a:pt x="87934" y="35806"/>
                    <a:pt x="64901" y="28587"/>
                  </a:cubicBezTo>
                  <a:cubicBezTo>
                    <a:pt x="59057" y="26868"/>
                    <a:pt x="52869" y="25493"/>
                    <a:pt x="45994" y="25836"/>
                  </a:cubicBezTo>
                  <a:cubicBezTo>
                    <a:pt x="42556" y="26180"/>
                    <a:pt x="38774" y="26868"/>
                    <a:pt x="34993" y="28930"/>
                  </a:cubicBezTo>
                  <a:cubicBezTo>
                    <a:pt x="31555" y="30993"/>
                    <a:pt x="28805" y="34775"/>
                    <a:pt x="27773" y="38556"/>
                  </a:cubicBezTo>
                  <a:cubicBezTo>
                    <a:pt x="25023" y="45775"/>
                    <a:pt x="25711" y="52651"/>
                    <a:pt x="26398" y="59527"/>
                  </a:cubicBezTo>
                  <a:cubicBezTo>
                    <a:pt x="27086" y="66058"/>
                    <a:pt x="28805" y="72590"/>
                    <a:pt x="30524" y="79122"/>
                  </a:cubicBezTo>
                  <a:cubicBezTo>
                    <a:pt x="37743" y="104561"/>
                    <a:pt x="49088" y="128626"/>
                    <a:pt x="61120" y="153034"/>
                  </a:cubicBezTo>
                  <a:cubicBezTo>
                    <a:pt x="68683" y="168848"/>
                    <a:pt x="76933" y="184317"/>
                    <a:pt x="86215" y="199444"/>
                  </a:cubicBezTo>
                  <a:cubicBezTo>
                    <a:pt x="91372" y="207694"/>
                    <a:pt x="96529" y="216289"/>
                    <a:pt x="102029" y="224539"/>
                  </a:cubicBezTo>
                  <a:cubicBezTo>
                    <a:pt x="109936" y="235884"/>
                    <a:pt x="118874" y="247229"/>
                    <a:pt x="129187" y="257198"/>
                  </a:cubicBezTo>
                  <a:cubicBezTo>
                    <a:pt x="134688" y="262355"/>
                    <a:pt x="140532" y="266824"/>
                    <a:pt x="147064" y="270606"/>
                  </a:cubicBezTo>
                  <a:cubicBezTo>
                    <a:pt x="153939" y="274387"/>
                    <a:pt x="161502" y="276794"/>
                    <a:pt x="169409" y="277481"/>
                  </a:cubicBezTo>
                  <a:cubicBezTo>
                    <a:pt x="185567" y="278856"/>
                    <a:pt x="199662" y="273012"/>
                    <a:pt x="211694" y="267168"/>
                  </a:cubicBezTo>
                  <a:cubicBezTo>
                    <a:pt x="223726" y="261323"/>
                    <a:pt x="235071" y="254792"/>
                    <a:pt x="246415" y="249291"/>
                  </a:cubicBezTo>
                  <a:cubicBezTo>
                    <a:pt x="257760" y="243791"/>
                    <a:pt x="269105" y="238978"/>
                    <a:pt x="280449" y="235540"/>
                  </a:cubicBezTo>
                  <a:cubicBezTo>
                    <a:pt x="286293" y="233821"/>
                    <a:pt x="291794" y="232446"/>
                    <a:pt x="297638" y="231415"/>
                  </a:cubicBezTo>
                  <a:cubicBezTo>
                    <a:pt x="303482" y="230384"/>
                    <a:pt x="309327" y="229352"/>
                    <a:pt x="315171" y="228665"/>
                  </a:cubicBezTo>
                  <a:cubicBezTo>
                    <a:pt x="326859" y="226946"/>
                    <a:pt x="338204" y="224539"/>
                    <a:pt x="348861" y="220070"/>
                  </a:cubicBezTo>
                  <a:cubicBezTo>
                    <a:pt x="354018" y="217664"/>
                    <a:pt x="359518" y="214570"/>
                    <a:pt x="362612" y="209069"/>
                  </a:cubicBezTo>
                  <a:cubicBezTo>
                    <a:pt x="366394" y="202538"/>
                    <a:pt x="364675" y="195662"/>
                    <a:pt x="361924" y="191193"/>
                  </a:cubicBezTo>
                  <a:close/>
                  <a:moveTo>
                    <a:pt x="239540" y="118656"/>
                  </a:moveTo>
                  <a:cubicBezTo>
                    <a:pt x="239196" y="118656"/>
                    <a:pt x="239196" y="118312"/>
                    <a:pt x="238852" y="118312"/>
                  </a:cubicBezTo>
                  <a:cubicBezTo>
                    <a:pt x="239540" y="118656"/>
                    <a:pt x="240227" y="119000"/>
                    <a:pt x="240571" y="119000"/>
                  </a:cubicBezTo>
                  <a:cubicBezTo>
                    <a:pt x="240227" y="119000"/>
                    <a:pt x="239884" y="118656"/>
                    <a:pt x="239540" y="11865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F453BCF4-E563-4008-BC29-4BDBCE7A5893}"/>
                </a:ext>
              </a:extLst>
            </p:cNvPr>
            <p:cNvSpPr/>
            <p:nvPr/>
          </p:nvSpPr>
          <p:spPr>
            <a:xfrm>
              <a:off x="17175483" y="5354613"/>
              <a:ext cx="240644" cy="171888"/>
            </a:xfrm>
            <a:custGeom>
              <a:avLst/>
              <a:gdLst>
                <a:gd name="connsiteX0" fmla="*/ 148769 w 240643"/>
                <a:gd name="connsiteY0" fmla="*/ 78232 h 171888"/>
                <a:gd name="connsiteX1" fmla="*/ 184866 w 240643"/>
                <a:gd name="connsiteY1" fmla="*/ 137705 h 171888"/>
                <a:gd name="connsiteX2" fmla="*/ 43230 w 240643"/>
                <a:gd name="connsiteY2" fmla="*/ 86483 h 171888"/>
                <a:gd name="connsiteX3" fmla="*/ 148769 w 240643"/>
                <a:gd name="connsiteY3" fmla="*/ 78232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643" h="171888">
                  <a:moveTo>
                    <a:pt x="148769" y="78232"/>
                  </a:moveTo>
                  <a:cubicBezTo>
                    <a:pt x="148769" y="78232"/>
                    <a:pt x="271841" y="128767"/>
                    <a:pt x="184866" y="137705"/>
                  </a:cubicBezTo>
                  <a:cubicBezTo>
                    <a:pt x="115423" y="144925"/>
                    <a:pt x="107172" y="214711"/>
                    <a:pt x="43230" y="86483"/>
                  </a:cubicBezTo>
                  <a:cubicBezTo>
                    <a:pt x="-14869" y="-30058"/>
                    <a:pt x="85514" y="52449"/>
                    <a:pt x="148769" y="7823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F3605253-7302-46CF-895F-A88D94315BEB}"/>
                </a:ext>
              </a:extLst>
            </p:cNvPr>
            <p:cNvSpPr/>
            <p:nvPr/>
          </p:nvSpPr>
          <p:spPr>
            <a:xfrm>
              <a:off x="16623889" y="5294874"/>
              <a:ext cx="378155" cy="275022"/>
            </a:xfrm>
            <a:custGeom>
              <a:avLst/>
              <a:gdLst>
                <a:gd name="connsiteX0" fmla="*/ 326334 w 378154"/>
                <a:gd name="connsiteY0" fmla="*/ 131783 h 275021"/>
                <a:gd name="connsiteX1" fmla="*/ 296769 w 378154"/>
                <a:gd name="connsiteY1" fmla="*/ 186787 h 275021"/>
                <a:gd name="connsiteX2" fmla="*/ 79846 w 378154"/>
                <a:gd name="connsiteY2" fmla="*/ 220477 h 275021"/>
                <a:gd name="connsiteX3" fmla="*/ 117662 w 378154"/>
                <a:gd name="connsiteY3" fmla="*/ 128001 h 275021"/>
                <a:gd name="connsiteX4" fmla="*/ 134851 w 378154"/>
                <a:gd name="connsiteY4" fmla="*/ 120094 h 275021"/>
                <a:gd name="connsiteX5" fmla="*/ 135538 w 378154"/>
                <a:gd name="connsiteY5" fmla="*/ 119750 h 275021"/>
                <a:gd name="connsiteX6" fmla="*/ 137257 w 378154"/>
                <a:gd name="connsiteY6" fmla="*/ 119063 h 275021"/>
                <a:gd name="connsiteX7" fmla="*/ 138632 w 378154"/>
                <a:gd name="connsiteY7" fmla="*/ 118375 h 275021"/>
                <a:gd name="connsiteX8" fmla="*/ 138632 w 378154"/>
                <a:gd name="connsiteY8" fmla="*/ 118375 h 275021"/>
                <a:gd name="connsiteX9" fmla="*/ 139320 w 378154"/>
                <a:gd name="connsiteY9" fmla="*/ 118032 h 275021"/>
                <a:gd name="connsiteX10" fmla="*/ 142070 w 378154"/>
                <a:gd name="connsiteY10" fmla="*/ 116656 h 275021"/>
                <a:gd name="connsiteX11" fmla="*/ 145508 w 378154"/>
                <a:gd name="connsiteY11" fmla="*/ 115281 h 275021"/>
                <a:gd name="connsiteX12" fmla="*/ 148258 w 378154"/>
                <a:gd name="connsiteY12" fmla="*/ 113906 h 275021"/>
                <a:gd name="connsiteX13" fmla="*/ 148945 w 378154"/>
                <a:gd name="connsiteY13" fmla="*/ 113562 h 275021"/>
                <a:gd name="connsiteX14" fmla="*/ 151008 w 378154"/>
                <a:gd name="connsiteY14" fmla="*/ 112531 h 275021"/>
                <a:gd name="connsiteX15" fmla="*/ 153414 w 378154"/>
                <a:gd name="connsiteY15" fmla="*/ 111500 h 275021"/>
                <a:gd name="connsiteX16" fmla="*/ 155821 w 378154"/>
                <a:gd name="connsiteY16" fmla="*/ 110468 h 275021"/>
                <a:gd name="connsiteX17" fmla="*/ 326334 w 378154"/>
                <a:gd name="connsiteY17" fmla="*/ 131783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8154" h="275021">
                  <a:moveTo>
                    <a:pt x="326334" y="131783"/>
                  </a:moveTo>
                  <a:cubicBezTo>
                    <a:pt x="315677" y="153097"/>
                    <a:pt x="305708" y="171317"/>
                    <a:pt x="296769" y="186787"/>
                  </a:cubicBezTo>
                  <a:cubicBezTo>
                    <a:pt x="211513" y="332205"/>
                    <a:pt x="189167" y="231822"/>
                    <a:pt x="79846" y="220477"/>
                  </a:cubicBezTo>
                  <a:cubicBezTo>
                    <a:pt x="-38069" y="208445"/>
                    <a:pt x="66095" y="152409"/>
                    <a:pt x="117662" y="128001"/>
                  </a:cubicBezTo>
                  <a:cubicBezTo>
                    <a:pt x="124537" y="124907"/>
                    <a:pt x="130725" y="122157"/>
                    <a:pt x="134851" y="120094"/>
                  </a:cubicBezTo>
                  <a:cubicBezTo>
                    <a:pt x="135194" y="119750"/>
                    <a:pt x="135538" y="119750"/>
                    <a:pt x="135538" y="119750"/>
                  </a:cubicBezTo>
                  <a:cubicBezTo>
                    <a:pt x="136226" y="119407"/>
                    <a:pt x="136913" y="119063"/>
                    <a:pt x="137257" y="119063"/>
                  </a:cubicBezTo>
                  <a:cubicBezTo>
                    <a:pt x="137945" y="118719"/>
                    <a:pt x="138288" y="118719"/>
                    <a:pt x="138632" y="118375"/>
                  </a:cubicBezTo>
                  <a:lnTo>
                    <a:pt x="138632" y="118375"/>
                  </a:lnTo>
                  <a:cubicBezTo>
                    <a:pt x="138976" y="118032"/>
                    <a:pt x="139320" y="118032"/>
                    <a:pt x="139320" y="118032"/>
                  </a:cubicBezTo>
                  <a:cubicBezTo>
                    <a:pt x="141382" y="117000"/>
                    <a:pt x="142070" y="116656"/>
                    <a:pt x="142070" y="116656"/>
                  </a:cubicBezTo>
                  <a:cubicBezTo>
                    <a:pt x="142070" y="116656"/>
                    <a:pt x="143445" y="115969"/>
                    <a:pt x="145508" y="115281"/>
                  </a:cubicBezTo>
                  <a:cubicBezTo>
                    <a:pt x="146539" y="114937"/>
                    <a:pt x="147226" y="114594"/>
                    <a:pt x="148258" y="113906"/>
                  </a:cubicBezTo>
                  <a:cubicBezTo>
                    <a:pt x="148602" y="113906"/>
                    <a:pt x="148602" y="113562"/>
                    <a:pt x="148945" y="113562"/>
                  </a:cubicBezTo>
                  <a:cubicBezTo>
                    <a:pt x="149633" y="113219"/>
                    <a:pt x="150320" y="112875"/>
                    <a:pt x="151008" y="112531"/>
                  </a:cubicBezTo>
                  <a:cubicBezTo>
                    <a:pt x="151696" y="112187"/>
                    <a:pt x="152727" y="111844"/>
                    <a:pt x="153414" y="111500"/>
                  </a:cubicBezTo>
                  <a:cubicBezTo>
                    <a:pt x="154102" y="111156"/>
                    <a:pt x="155133" y="110812"/>
                    <a:pt x="155821" y="110468"/>
                  </a:cubicBezTo>
                  <a:cubicBezTo>
                    <a:pt x="267205" y="60965"/>
                    <a:pt x="423279" y="-63139"/>
                    <a:pt x="326334" y="13178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EEE971EB-7D80-4ACA-BB19-416966966C00}"/>
                </a:ext>
              </a:extLst>
            </p:cNvPr>
            <p:cNvSpPr/>
            <p:nvPr/>
          </p:nvSpPr>
          <p:spPr>
            <a:xfrm>
              <a:off x="16621377" y="5290468"/>
              <a:ext cx="378155" cy="275022"/>
            </a:xfrm>
            <a:custGeom>
              <a:avLst/>
              <a:gdLst>
                <a:gd name="connsiteX0" fmla="*/ 362536 w 378154"/>
                <a:gd name="connsiteY0" fmla="*/ 38556 h 275021"/>
                <a:gd name="connsiteX1" fmla="*/ 354973 w 378154"/>
                <a:gd name="connsiteY1" fmla="*/ 28930 h 275021"/>
                <a:gd name="connsiteX2" fmla="*/ 344316 w 378154"/>
                <a:gd name="connsiteY2" fmla="*/ 25836 h 275021"/>
                <a:gd name="connsiteX3" fmla="*/ 325408 w 378154"/>
                <a:gd name="connsiteY3" fmla="*/ 28586 h 275021"/>
                <a:gd name="connsiteX4" fmla="*/ 265247 w 378154"/>
                <a:gd name="connsiteY4" fmla="*/ 57120 h 275021"/>
                <a:gd name="connsiteX5" fmla="*/ 178959 w 378154"/>
                <a:gd name="connsiteY5" fmla="*/ 105249 h 275021"/>
                <a:gd name="connsiteX6" fmla="*/ 154207 w 378154"/>
                <a:gd name="connsiteY6" fmla="*/ 117281 h 275021"/>
                <a:gd name="connsiteX7" fmla="*/ 152145 w 378154"/>
                <a:gd name="connsiteY7" fmla="*/ 118312 h 275021"/>
                <a:gd name="connsiteX8" fmla="*/ 156614 w 378154"/>
                <a:gd name="connsiteY8" fmla="*/ 116250 h 275021"/>
                <a:gd name="connsiteX9" fmla="*/ 159020 w 378154"/>
                <a:gd name="connsiteY9" fmla="*/ 115218 h 275021"/>
                <a:gd name="connsiteX10" fmla="*/ 179303 w 378154"/>
                <a:gd name="connsiteY10" fmla="*/ 105593 h 275021"/>
                <a:gd name="connsiteX11" fmla="*/ 217462 w 378154"/>
                <a:gd name="connsiteY11" fmla="*/ 85997 h 275021"/>
                <a:gd name="connsiteX12" fmla="*/ 266966 w 378154"/>
                <a:gd name="connsiteY12" fmla="*/ 60558 h 275021"/>
                <a:gd name="connsiteX13" fmla="*/ 327127 w 378154"/>
                <a:gd name="connsiteY13" fmla="*/ 35806 h 275021"/>
                <a:gd name="connsiteX14" fmla="*/ 352910 w 378154"/>
                <a:gd name="connsiteY14" fmla="*/ 41306 h 275021"/>
                <a:gd name="connsiteX15" fmla="*/ 352567 w 378154"/>
                <a:gd name="connsiteY15" fmla="*/ 57120 h 275021"/>
                <a:gd name="connsiteX16" fmla="*/ 347754 w 378154"/>
                <a:gd name="connsiteY16" fmla="*/ 74653 h 275021"/>
                <a:gd name="connsiteX17" fmla="*/ 332628 w 378154"/>
                <a:gd name="connsiteY17" fmla="*/ 109718 h 275021"/>
                <a:gd name="connsiteX18" fmla="*/ 314751 w 378154"/>
                <a:gd name="connsiteY18" fmla="*/ 144783 h 275021"/>
                <a:gd name="connsiteX19" fmla="*/ 289999 w 378154"/>
                <a:gd name="connsiteY19" fmla="*/ 189130 h 275021"/>
                <a:gd name="connsiteX20" fmla="*/ 274186 w 378154"/>
                <a:gd name="connsiteY20" fmla="*/ 213882 h 275021"/>
                <a:gd name="connsiteX21" fmla="*/ 249434 w 378154"/>
                <a:gd name="connsiteY21" fmla="*/ 244135 h 275021"/>
                <a:gd name="connsiteX22" fmla="*/ 219181 w 378154"/>
                <a:gd name="connsiteY22" fmla="*/ 260636 h 275021"/>
                <a:gd name="connsiteX23" fmla="*/ 184460 w 378154"/>
                <a:gd name="connsiteY23" fmla="*/ 253073 h 275021"/>
                <a:gd name="connsiteX24" fmla="*/ 149051 w 378154"/>
                <a:gd name="connsiteY24" fmla="*/ 237259 h 275021"/>
                <a:gd name="connsiteX25" fmla="*/ 112610 w 378154"/>
                <a:gd name="connsiteY25" fmla="*/ 225227 h 275021"/>
                <a:gd name="connsiteX26" fmla="*/ 94046 w 378154"/>
                <a:gd name="connsiteY26" fmla="*/ 221789 h 275021"/>
                <a:gd name="connsiteX27" fmla="*/ 76170 w 378154"/>
                <a:gd name="connsiteY27" fmla="*/ 220070 h 275021"/>
                <a:gd name="connsiteX28" fmla="*/ 43855 w 378154"/>
                <a:gd name="connsiteY28" fmla="*/ 213882 h 275021"/>
                <a:gd name="connsiteX29" fmla="*/ 31823 w 378154"/>
                <a:gd name="connsiteY29" fmla="*/ 205975 h 275021"/>
                <a:gd name="connsiteX30" fmla="*/ 32167 w 378154"/>
                <a:gd name="connsiteY30" fmla="*/ 193256 h 275021"/>
                <a:gd name="connsiteX31" fmla="*/ 51418 w 378154"/>
                <a:gd name="connsiteY31" fmla="*/ 172629 h 275021"/>
                <a:gd name="connsiteX32" fmla="*/ 73076 w 378154"/>
                <a:gd name="connsiteY32" fmla="*/ 157847 h 275021"/>
                <a:gd name="connsiteX33" fmla="*/ 110892 w 378154"/>
                <a:gd name="connsiteY33" fmla="*/ 137220 h 275021"/>
                <a:gd name="connsiteX34" fmla="*/ 120174 w 378154"/>
                <a:gd name="connsiteY34" fmla="*/ 132751 h 275021"/>
                <a:gd name="connsiteX35" fmla="*/ 139769 w 378154"/>
                <a:gd name="connsiteY35" fmla="*/ 123813 h 275021"/>
                <a:gd name="connsiteX36" fmla="*/ 141144 w 378154"/>
                <a:gd name="connsiteY36" fmla="*/ 123125 h 275021"/>
                <a:gd name="connsiteX37" fmla="*/ 141832 w 378154"/>
                <a:gd name="connsiteY37" fmla="*/ 122782 h 275021"/>
                <a:gd name="connsiteX38" fmla="*/ 141144 w 378154"/>
                <a:gd name="connsiteY38" fmla="*/ 123125 h 275021"/>
                <a:gd name="connsiteX39" fmla="*/ 137706 w 378154"/>
                <a:gd name="connsiteY39" fmla="*/ 124500 h 275021"/>
                <a:gd name="connsiteX40" fmla="*/ 137019 w 378154"/>
                <a:gd name="connsiteY40" fmla="*/ 124844 h 275021"/>
                <a:gd name="connsiteX41" fmla="*/ 119486 w 378154"/>
                <a:gd name="connsiteY41" fmla="*/ 132751 h 275021"/>
                <a:gd name="connsiteX42" fmla="*/ 110548 w 378154"/>
                <a:gd name="connsiteY42" fmla="*/ 136876 h 275021"/>
                <a:gd name="connsiteX43" fmla="*/ 72389 w 378154"/>
                <a:gd name="connsiteY43" fmla="*/ 156815 h 275021"/>
                <a:gd name="connsiteX44" fmla="*/ 50043 w 378154"/>
                <a:gd name="connsiteY44" fmla="*/ 170910 h 275021"/>
                <a:gd name="connsiteX45" fmla="*/ 28729 w 378154"/>
                <a:gd name="connsiteY45" fmla="*/ 191880 h 275021"/>
                <a:gd name="connsiteX46" fmla="*/ 27698 w 378154"/>
                <a:gd name="connsiteY46" fmla="*/ 208726 h 275021"/>
                <a:gd name="connsiteX47" fmla="*/ 41449 w 378154"/>
                <a:gd name="connsiteY47" fmla="*/ 219727 h 275021"/>
                <a:gd name="connsiteX48" fmla="*/ 75139 w 378154"/>
                <a:gd name="connsiteY48" fmla="*/ 228321 h 275021"/>
                <a:gd name="connsiteX49" fmla="*/ 92671 w 378154"/>
                <a:gd name="connsiteY49" fmla="*/ 231071 h 275021"/>
                <a:gd name="connsiteX50" fmla="*/ 109860 w 378154"/>
                <a:gd name="connsiteY50" fmla="*/ 235196 h 275021"/>
                <a:gd name="connsiteX51" fmla="*/ 143894 w 378154"/>
                <a:gd name="connsiteY51" fmla="*/ 248948 h 275021"/>
                <a:gd name="connsiteX52" fmla="*/ 178616 w 378154"/>
                <a:gd name="connsiteY52" fmla="*/ 266824 h 275021"/>
                <a:gd name="connsiteX53" fmla="*/ 220556 w 378154"/>
                <a:gd name="connsiteY53" fmla="*/ 277137 h 275021"/>
                <a:gd name="connsiteX54" fmla="*/ 242902 w 378154"/>
                <a:gd name="connsiteY54" fmla="*/ 270262 h 275021"/>
                <a:gd name="connsiteX55" fmla="*/ 260778 w 378154"/>
                <a:gd name="connsiteY55" fmla="*/ 256854 h 275021"/>
                <a:gd name="connsiteX56" fmla="*/ 288280 w 378154"/>
                <a:gd name="connsiteY56" fmla="*/ 224196 h 275021"/>
                <a:gd name="connsiteX57" fmla="*/ 307876 w 378154"/>
                <a:gd name="connsiteY57" fmla="*/ 192912 h 275021"/>
                <a:gd name="connsiteX58" fmla="*/ 329190 w 378154"/>
                <a:gd name="connsiteY58" fmla="*/ 152690 h 275021"/>
                <a:gd name="connsiteX59" fmla="*/ 359442 w 378154"/>
                <a:gd name="connsiteY59" fmla="*/ 78778 h 275021"/>
                <a:gd name="connsiteX60" fmla="*/ 363568 w 378154"/>
                <a:gd name="connsiteY60" fmla="*/ 59183 h 275021"/>
                <a:gd name="connsiteX61" fmla="*/ 362536 w 378154"/>
                <a:gd name="connsiteY61" fmla="*/ 38556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8154" h="275021">
                  <a:moveTo>
                    <a:pt x="362536" y="38556"/>
                  </a:moveTo>
                  <a:cubicBezTo>
                    <a:pt x="361161" y="35118"/>
                    <a:pt x="358755" y="31337"/>
                    <a:pt x="354973" y="28930"/>
                  </a:cubicBezTo>
                  <a:cubicBezTo>
                    <a:pt x="351535" y="26524"/>
                    <a:pt x="347754" y="25836"/>
                    <a:pt x="344316" y="25836"/>
                  </a:cubicBezTo>
                  <a:cubicBezTo>
                    <a:pt x="337440" y="25493"/>
                    <a:pt x="331252" y="26868"/>
                    <a:pt x="325408" y="28586"/>
                  </a:cubicBezTo>
                  <a:cubicBezTo>
                    <a:pt x="302375" y="36150"/>
                    <a:pt x="283124" y="47494"/>
                    <a:pt x="265247" y="57120"/>
                  </a:cubicBezTo>
                  <a:cubicBezTo>
                    <a:pt x="229838" y="77403"/>
                    <a:pt x="200617" y="94592"/>
                    <a:pt x="178959" y="105249"/>
                  </a:cubicBezTo>
                  <a:cubicBezTo>
                    <a:pt x="168302" y="110749"/>
                    <a:pt x="160052" y="114531"/>
                    <a:pt x="154207" y="117281"/>
                  </a:cubicBezTo>
                  <a:cubicBezTo>
                    <a:pt x="153520" y="117625"/>
                    <a:pt x="152832" y="117968"/>
                    <a:pt x="152145" y="118312"/>
                  </a:cubicBezTo>
                  <a:cubicBezTo>
                    <a:pt x="153520" y="117625"/>
                    <a:pt x="154895" y="116937"/>
                    <a:pt x="156614" y="116250"/>
                  </a:cubicBezTo>
                  <a:cubicBezTo>
                    <a:pt x="157301" y="115906"/>
                    <a:pt x="158333" y="115562"/>
                    <a:pt x="159020" y="115218"/>
                  </a:cubicBezTo>
                  <a:cubicBezTo>
                    <a:pt x="164521" y="112812"/>
                    <a:pt x="171052" y="109718"/>
                    <a:pt x="179303" y="105593"/>
                  </a:cubicBezTo>
                  <a:cubicBezTo>
                    <a:pt x="189960" y="100436"/>
                    <a:pt x="202680" y="93560"/>
                    <a:pt x="217462" y="85997"/>
                  </a:cubicBezTo>
                  <a:cubicBezTo>
                    <a:pt x="232245" y="78434"/>
                    <a:pt x="248746" y="69496"/>
                    <a:pt x="266966" y="60558"/>
                  </a:cubicBezTo>
                  <a:cubicBezTo>
                    <a:pt x="285186" y="51963"/>
                    <a:pt x="305126" y="41650"/>
                    <a:pt x="327127" y="35806"/>
                  </a:cubicBezTo>
                  <a:cubicBezTo>
                    <a:pt x="337784" y="33056"/>
                    <a:pt x="350848" y="32712"/>
                    <a:pt x="352910" y="41306"/>
                  </a:cubicBezTo>
                  <a:cubicBezTo>
                    <a:pt x="354286" y="45775"/>
                    <a:pt x="353598" y="51620"/>
                    <a:pt x="352567" y="57120"/>
                  </a:cubicBezTo>
                  <a:cubicBezTo>
                    <a:pt x="351535" y="62964"/>
                    <a:pt x="349816" y="68808"/>
                    <a:pt x="347754" y="74653"/>
                  </a:cubicBezTo>
                  <a:cubicBezTo>
                    <a:pt x="343628" y="86341"/>
                    <a:pt x="338472" y="98029"/>
                    <a:pt x="332628" y="109718"/>
                  </a:cubicBezTo>
                  <a:cubicBezTo>
                    <a:pt x="327127" y="121406"/>
                    <a:pt x="320939" y="133095"/>
                    <a:pt x="314751" y="144783"/>
                  </a:cubicBezTo>
                  <a:cubicBezTo>
                    <a:pt x="306844" y="159566"/>
                    <a:pt x="298594" y="174692"/>
                    <a:pt x="289999" y="189130"/>
                  </a:cubicBezTo>
                  <a:cubicBezTo>
                    <a:pt x="284843" y="197381"/>
                    <a:pt x="279686" y="205632"/>
                    <a:pt x="274186" y="213882"/>
                  </a:cubicBezTo>
                  <a:cubicBezTo>
                    <a:pt x="266622" y="224883"/>
                    <a:pt x="258716" y="235196"/>
                    <a:pt x="249434" y="244135"/>
                  </a:cubicBezTo>
                  <a:cubicBezTo>
                    <a:pt x="240495" y="252729"/>
                    <a:pt x="230182" y="259261"/>
                    <a:pt x="219181" y="260636"/>
                  </a:cubicBezTo>
                  <a:cubicBezTo>
                    <a:pt x="208180" y="262011"/>
                    <a:pt x="196492" y="258229"/>
                    <a:pt x="184460" y="253073"/>
                  </a:cubicBezTo>
                  <a:cubicBezTo>
                    <a:pt x="172771" y="248260"/>
                    <a:pt x="161083" y="242416"/>
                    <a:pt x="149051" y="237259"/>
                  </a:cubicBezTo>
                  <a:cubicBezTo>
                    <a:pt x="137019" y="232102"/>
                    <a:pt x="124643" y="227977"/>
                    <a:pt x="112610" y="225227"/>
                  </a:cubicBezTo>
                  <a:cubicBezTo>
                    <a:pt x="106422" y="223852"/>
                    <a:pt x="100234" y="222820"/>
                    <a:pt x="94046" y="221789"/>
                  </a:cubicBezTo>
                  <a:cubicBezTo>
                    <a:pt x="88202" y="221101"/>
                    <a:pt x="82014" y="220414"/>
                    <a:pt x="76170" y="220070"/>
                  </a:cubicBezTo>
                  <a:cubicBezTo>
                    <a:pt x="64825" y="219039"/>
                    <a:pt x="53481" y="217320"/>
                    <a:pt x="43855" y="213882"/>
                  </a:cubicBezTo>
                  <a:cubicBezTo>
                    <a:pt x="39042" y="211820"/>
                    <a:pt x="34229" y="209757"/>
                    <a:pt x="31823" y="205975"/>
                  </a:cubicBezTo>
                  <a:cubicBezTo>
                    <a:pt x="29416" y="202538"/>
                    <a:pt x="29760" y="197725"/>
                    <a:pt x="32167" y="193256"/>
                  </a:cubicBezTo>
                  <a:cubicBezTo>
                    <a:pt x="36636" y="184661"/>
                    <a:pt x="44199" y="178129"/>
                    <a:pt x="51418" y="172629"/>
                  </a:cubicBezTo>
                  <a:cubicBezTo>
                    <a:pt x="58638" y="166785"/>
                    <a:pt x="66201" y="161972"/>
                    <a:pt x="73076" y="157847"/>
                  </a:cubicBezTo>
                  <a:cubicBezTo>
                    <a:pt x="87171" y="149252"/>
                    <a:pt x="100234" y="142377"/>
                    <a:pt x="110892" y="137220"/>
                  </a:cubicBezTo>
                  <a:cubicBezTo>
                    <a:pt x="114329" y="135501"/>
                    <a:pt x="117423" y="134126"/>
                    <a:pt x="120174" y="132751"/>
                  </a:cubicBezTo>
                  <a:cubicBezTo>
                    <a:pt x="128768" y="128626"/>
                    <a:pt x="135644" y="125532"/>
                    <a:pt x="139769" y="123813"/>
                  </a:cubicBezTo>
                  <a:cubicBezTo>
                    <a:pt x="140456" y="123469"/>
                    <a:pt x="140800" y="123469"/>
                    <a:pt x="141144" y="123125"/>
                  </a:cubicBezTo>
                  <a:cubicBezTo>
                    <a:pt x="141488" y="122782"/>
                    <a:pt x="141832" y="122782"/>
                    <a:pt x="141832" y="122782"/>
                  </a:cubicBezTo>
                  <a:cubicBezTo>
                    <a:pt x="141488" y="122782"/>
                    <a:pt x="141488" y="122782"/>
                    <a:pt x="141144" y="123125"/>
                  </a:cubicBezTo>
                  <a:cubicBezTo>
                    <a:pt x="140113" y="123469"/>
                    <a:pt x="139081" y="124156"/>
                    <a:pt x="137706" y="124500"/>
                  </a:cubicBezTo>
                  <a:cubicBezTo>
                    <a:pt x="137362" y="124500"/>
                    <a:pt x="137019" y="124844"/>
                    <a:pt x="137019" y="124844"/>
                  </a:cubicBezTo>
                  <a:cubicBezTo>
                    <a:pt x="132893" y="126563"/>
                    <a:pt x="126705" y="129313"/>
                    <a:pt x="119486" y="132751"/>
                  </a:cubicBezTo>
                  <a:cubicBezTo>
                    <a:pt x="116736" y="134126"/>
                    <a:pt x="113642" y="135501"/>
                    <a:pt x="110548" y="136876"/>
                  </a:cubicBezTo>
                  <a:cubicBezTo>
                    <a:pt x="99891" y="142033"/>
                    <a:pt x="86827" y="148565"/>
                    <a:pt x="72389" y="156815"/>
                  </a:cubicBezTo>
                  <a:cubicBezTo>
                    <a:pt x="65169" y="160941"/>
                    <a:pt x="57606" y="165410"/>
                    <a:pt x="50043" y="170910"/>
                  </a:cubicBezTo>
                  <a:cubicBezTo>
                    <a:pt x="42480" y="176411"/>
                    <a:pt x="34573" y="182599"/>
                    <a:pt x="28729" y="191880"/>
                  </a:cubicBezTo>
                  <a:cubicBezTo>
                    <a:pt x="25979" y="196350"/>
                    <a:pt x="24260" y="203225"/>
                    <a:pt x="27698" y="208726"/>
                  </a:cubicBezTo>
                  <a:cubicBezTo>
                    <a:pt x="30792" y="214226"/>
                    <a:pt x="36292" y="216976"/>
                    <a:pt x="41449" y="219727"/>
                  </a:cubicBezTo>
                  <a:cubicBezTo>
                    <a:pt x="52106" y="224196"/>
                    <a:pt x="63450" y="226602"/>
                    <a:pt x="75139" y="228321"/>
                  </a:cubicBezTo>
                  <a:cubicBezTo>
                    <a:pt x="80983" y="229352"/>
                    <a:pt x="86827" y="230384"/>
                    <a:pt x="92671" y="231071"/>
                  </a:cubicBezTo>
                  <a:cubicBezTo>
                    <a:pt x="98516" y="232446"/>
                    <a:pt x="104016" y="233477"/>
                    <a:pt x="109860" y="235196"/>
                  </a:cubicBezTo>
                  <a:cubicBezTo>
                    <a:pt x="121205" y="238634"/>
                    <a:pt x="132550" y="243447"/>
                    <a:pt x="143894" y="248948"/>
                  </a:cubicBezTo>
                  <a:cubicBezTo>
                    <a:pt x="155239" y="254448"/>
                    <a:pt x="166240" y="260980"/>
                    <a:pt x="178616" y="266824"/>
                  </a:cubicBezTo>
                  <a:cubicBezTo>
                    <a:pt x="190648" y="272668"/>
                    <a:pt x="204743" y="278169"/>
                    <a:pt x="220556" y="277137"/>
                  </a:cubicBezTo>
                  <a:cubicBezTo>
                    <a:pt x="228463" y="276450"/>
                    <a:pt x="236026" y="274043"/>
                    <a:pt x="242902" y="270262"/>
                  </a:cubicBezTo>
                  <a:cubicBezTo>
                    <a:pt x="249434" y="266480"/>
                    <a:pt x="255622" y="262011"/>
                    <a:pt x="260778" y="256854"/>
                  </a:cubicBezTo>
                  <a:cubicBezTo>
                    <a:pt x="271435" y="246885"/>
                    <a:pt x="280374" y="235884"/>
                    <a:pt x="288280" y="224196"/>
                  </a:cubicBezTo>
                  <a:cubicBezTo>
                    <a:pt x="295156" y="213882"/>
                    <a:pt x="301688" y="203225"/>
                    <a:pt x="307876" y="192912"/>
                  </a:cubicBezTo>
                  <a:cubicBezTo>
                    <a:pt x="315439" y="179848"/>
                    <a:pt x="322658" y="166441"/>
                    <a:pt x="329190" y="152690"/>
                  </a:cubicBezTo>
                  <a:cubicBezTo>
                    <a:pt x="341222" y="128626"/>
                    <a:pt x="352223" y="104218"/>
                    <a:pt x="359442" y="78778"/>
                  </a:cubicBezTo>
                  <a:cubicBezTo>
                    <a:pt x="361161" y="72246"/>
                    <a:pt x="362880" y="66058"/>
                    <a:pt x="363568" y="59183"/>
                  </a:cubicBezTo>
                  <a:cubicBezTo>
                    <a:pt x="364599" y="52995"/>
                    <a:pt x="365286" y="46119"/>
                    <a:pt x="362536" y="3855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6976E602-6C8D-4AEE-8DDA-051E642AC664}"/>
                </a:ext>
              </a:extLst>
            </p:cNvPr>
            <p:cNvSpPr/>
            <p:nvPr/>
          </p:nvSpPr>
          <p:spPr>
            <a:xfrm>
              <a:off x="16694294" y="5354613"/>
              <a:ext cx="240644" cy="171888"/>
            </a:xfrm>
            <a:custGeom>
              <a:avLst/>
              <a:gdLst>
                <a:gd name="connsiteX0" fmla="*/ 92978 w 240643"/>
                <a:gd name="connsiteY0" fmla="*/ 78232 h 171888"/>
                <a:gd name="connsiteX1" fmla="*/ 56882 w 240643"/>
                <a:gd name="connsiteY1" fmla="*/ 137705 h 171888"/>
                <a:gd name="connsiteX2" fmla="*/ 198518 w 240643"/>
                <a:gd name="connsiteY2" fmla="*/ 86483 h 171888"/>
                <a:gd name="connsiteX3" fmla="*/ 92978 w 240643"/>
                <a:gd name="connsiteY3" fmla="*/ 78232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643" h="171888">
                  <a:moveTo>
                    <a:pt x="92978" y="78232"/>
                  </a:moveTo>
                  <a:cubicBezTo>
                    <a:pt x="92978" y="78232"/>
                    <a:pt x="-30094" y="128767"/>
                    <a:pt x="56882" y="137705"/>
                  </a:cubicBezTo>
                  <a:cubicBezTo>
                    <a:pt x="126325" y="144925"/>
                    <a:pt x="134575" y="214711"/>
                    <a:pt x="198518" y="86483"/>
                  </a:cubicBezTo>
                  <a:cubicBezTo>
                    <a:pt x="256616" y="-30058"/>
                    <a:pt x="156577" y="52449"/>
                    <a:pt x="92978" y="7823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621FD5B7-3A8A-40CD-8EC0-839B9A284DFA}"/>
                </a:ext>
              </a:extLst>
            </p:cNvPr>
            <p:cNvSpPr/>
            <p:nvPr/>
          </p:nvSpPr>
          <p:spPr>
            <a:xfrm>
              <a:off x="16748770" y="5354711"/>
              <a:ext cx="171888" cy="137511"/>
            </a:xfrm>
            <a:custGeom>
              <a:avLst/>
              <a:gdLst>
                <a:gd name="connsiteX0" fmla="*/ 144042 w 171888"/>
                <a:gd name="connsiteY0" fmla="*/ 86728 h 137510"/>
                <a:gd name="connsiteX1" fmla="*/ 127541 w 171888"/>
                <a:gd name="connsiteY1" fmla="*/ 118012 h 137510"/>
                <a:gd name="connsiteX2" fmla="*/ 25783 w 171888"/>
                <a:gd name="connsiteY2" fmla="*/ 84322 h 137510"/>
                <a:gd name="connsiteX3" fmla="*/ 38847 w 171888"/>
                <a:gd name="connsiteY3" fmla="*/ 78478 h 137510"/>
                <a:gd name="connsiteX4" fmla="*/ 144042 w 171888"/>
                <a:gd name="connsiteY4" fmla="*/ 86728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37510">
                  <a:moveTo>
                    <a:pt x="144042" y="86728"/>
                  </a:moveTo>
                  <a:cubicBezTo>
                    <a:pt x="137854" y="98761"/>
                    <a:pt x="132354" y="109074"/>
                    <a:pt x="127541" y="118012"/>
                  </a:cubicBezTo>
                  <a:cubicBezTo>
                    <a:pt x="92132" y="109418"/>
                    <a:pt x="58098" y="98417"/>
                    <a:pt x="25783" y="84322"/>
                  </a:cubicBezTo>
                  <a:cubicBezTo>
                    <a:pt x="33346" y="80884"/>
                    <a:pt x="38847" y="78478"/>
                    <a:pt x="38847" y="78478"/>
                  </a:cubicBezTo>
                  <a:cubicBezTo>
                    <a:pt x="102102" y="52351"/>
                    <a:pt x="202141" y="-30156"/>
                    <a:pt x="144042" y="86728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408F7E40-C1B3-4620-B8AB-54ADECB74696}"/>
                </a:ext>
              </a:extLst>
            </p:cNvPr>
            <p:cNvSpPr/>
            <p:nvPr/>
          </p:nvSpPr>
          <p:spPr>
            <a:xfrm>
              <a:off x="16716111" y="5300132"/>
              <a:ext cx="275021" cy="171888"/>
            </a:xfrm>
            <a:custGeom>
              <a:avLst/>
              <a:gdLst>
                <a:gd name="connsiteX0" fmla="*/ 258176 w 275021"/>
                <a:gd name="connsiteY0" fmla="*/ 48144 h 171888"/>
                <a:gd name="connsiteX1" fmla="*/ 253364 w 275021"/>
                <a:gd name="connsiteY1" fmla="*/ 65677 h 171888"/>
                <a:gd name="connsiteX2" fmla="*/ 238237 w 275021"/>
                <a:gd name="connsiteY2" fmla="*/ 100742 h 171888"/>
                <a:gd name="connsiteX3" fmla="*/ 220361 w 275021"/>
                <a:gd name="connsiteY3" fmla="*/ 135807 h 171888"/>
                <a:gd name="connsiteX4" fmla="*/ 195609 w 275021"/>
                <a:gd name="connsiteY4" fmla="*/ 180155 h 171888"/>
                <a:gd name="connsiteX5" fmla="*/ 160200 w 275021"/>
                <a:gd name="connsiteY5" fmla="*/ 172592 h 171888"/>
                <a:gd name="connsiteX6" fmla="*/ 176701 w 275021"/>
                <a:gd name="connsiteY6" fmla="*/ 141308 h 171888"/>
                <a:gd name="connsiteX7" fmla="*/ 71162 w 275021"/>
                <a:gd name="connsiteY7" fmla="*/ 133057 h 171888"/>
                <a:gd name="connsiteX8" fmla="*/ 58098 w 275021"/>
                <a:gd name="connsiteY8" fmla="*/ 138902 h 171888"/>
                <a:gd name="connsiteX9" fmla="*/ 25783 w 275021"/>
                <a:gd name="connsiteY9" fmla="*/ 123431 h 171888"/>
                <a:gd name="connsiteX10" fmla="*/ 45379 w 275021"/>
                <a:gd name="connsiteY10" fmla="*/ 114493 h 171888"/>
                <a:gd name="connsiteX11" fmla="*/ 46754 w 275021"/>
                <a:gd name="connsiteY11" fmla="*/ 113806 h 171888"/>
                <a:gd name="connsiteX12" fmla="*/ 47441 w 275021"/>
                <a:gd name="connsiteY12" fmla="*/ 113462 h 171888"/>
                <a:gd name="connsiteX13" fmla="*/ 50191 w 275021"/>
                <a:gd name="connsiteY13" fmla="*/ 112087 h 171888"/>
                <a:gd name="connsiteX14" fmla="*/ 53629 w 275021"/>
                <a:gd name="connsiteY14" fmla="*/ 110712 h 171888"/>
                <a:gd name="connsiteX15" fmla="*/ 56379 w 275021"/>
                <a:gd name="connsiteY15" fmla="*/ 109337 h 171888"/>
                <a:gd name="connsiteX16" fmla="*/ 57067 w 275021"/>
                <a:gd name="connsiteY16" fmla="*/ 109337 h 171888"/>
                <a:gd name="connsiteX17" fmla="*/ 58098 w 275021"/>
                <a:gd name="connsiteY17" fmla="*/ 108993 h 171888"/>
                <a:gd name="connsiteX18" fmla="*/ 61536 w 275021"/>
                <a:gd name="connsiteY18" fmla="*/ 107618 h 171888"/>
                <a:gd name="connsiteX19" fmla="*/ 63943 w 275021"/>
                <a:gd name="connsiteY19" fmla="*/ 106586 h 171888"/>
                <a:gd name="connsiteX20" fmla="*/ 70130 w 275021"/>
                <a:gd name="connsiteY20" fmla="*/ 103836 h 171888"/>
                <a:gd name="connsiteX21" fmla="*/ 76318 w 275021"/>
                <a:gd name="connsiteY21" fmla="*/ 100742 h 171888"/>
                <a:gd name="connsiteX22" fmla="*/ 82163 w 275021"/>
                <a:gd name="connsiteY22" fmla="*/ 97992 h 171888"/>
                <a:gd name="connsiteX23" fmla="*/ 83882 w 275021"/>
                <a:gd name="connsiteY23" fmla="*/ 97304 h 171888"/>
                <a:gd name="connsiteX24" fmla="*/ 122041 w 275021"/>
                <a:gd name="connsiteY24" fmla="*/ 77709 h 171888"/>
                <a:gd name="connsiteX25" fmla="*/ 171545 w 275021"/>
                <a:gd name="connsiteY25" fmla="*/ 52270 h 171888"/>
                <a:gd name="connsiteX26" fmla="*/ 231706 w 275021"/>
                <a:gd name="connsiteY26" fmla="*/ 27518 h 171888"/>
                <a:gd name="connsiteX27" fmla="*/ 257489 w 275021"/>
                <a:gd name="connsiteY27" fmla="*/ 33018 h 171888"/>
                <a:gd name="connsiteX28" fmla="*/ 258176 w 275021"/>
                <a:gd name="connsiteY28" fmla="*/ 48144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5021" h="171888">
                  <a:moveTo>
                    <a:pt x="258176" y="48144"/>
                  </a:moveTo>
                  <a:cubicBezTo>
                    <a:pt x="257145" y="53988"/>
                    <a:pt x="255426" y="59833"/>
                    <a:pt x="253364" y="65677"/>
                  </a:cubicBezTo>
                  <a:cubicBezTo>
                    <a:pt x="249238" y="77365"/>
                    <a:pt x="244082" y="89054"/>
                    <a:pt x="238237" y="100742"/>
                  </a:cubicBezTo>
                  <a:cubicBezTo>
                    <a:pt x="232737" y="112431"/>
                    <a:pt x="226549" y="124119"/>
                    <a:pt x="220361" y="135807"/>
                  </a:cubicBezTo>
                  <a:cubicBezTo>
                    <a:pt x="212454" y="150590"/>
                    <a:pt x="204203" y="165716"/>
                    <a:pt x="195609" y="180155"/>
                  </a:cubicBezTo>
                  <a:cubicBezTo>
                    <a:pt x="183577" y="177748"/>
                    <a:pt x="171888" y="175342"/>
                    <a:pt x="160200" y="172592"/>
                  </a:cubicBezTo>
                  <a:cubicBezTo>
                    <a:pt x="165357" y="163997"/>
                    <a:pt x="170857" y="153340"/>
                    <a:pt x="176701" y="141308"/>
                  </a:cubicBezTo>
                  <a:cubicBezTo>
                    <a:pt x="234800" y="24424"/>
                    <a:pt x="134761" y="106930"/>
                    <a:pt x="71162" y="133057"/>
                  </a:cubicBezTo>
                  <a:cubicBezTo>
                    <a:pt x="71162" y="133057"/>
                    <a:pt x="65661" y="135120"/>
                    <a:pt x="58098" y="138902"/>
                  </a:cubicBezTo>
                  <a:cubicBezTo>
                    <a:pt x="47097" y="134088"/>
                    <a:pt x="36440" y="128932"/>
                    <a:pt x="25783" y="123431"/>
                  </a:cubicBezTo>
                  <a:cubicBezTo>
                    <a:pt x="34378" y="119306"/>
                    <a:pt x="41253" y="116212"/>
                    <a:pt x="45379" y="114493"/>
                  </a:cubicBezTo>
                  <a:cubicBezTo>
                    <a:pt x="46066" y="114150"/>
                    <a:pt x="46410" y="114150"/>
                    <a:pt x="46754" y="113806"/>
                  </a:cubicBezTo>
                  <a:cubicBezTo>
                    <a:pt x="47097" y="113462"/>
                    <a:pt x="47441" y="113462"/>
                    <a:pt x="47441" y="113462"/>
                  </a:cubicBezTo>
                  <a:cubicBezTo>
                    <a:pt x="49504" y="112431"/>
                    <a:pt x="50191" y="112087"/>
                    <a:pt x="50191" y="112087"/>
                  </a:cubicBezTo>
                  <a:cubicBezTo>
                    <a:pt x="50191" y="112087"/>
                    <a:pt x="51567" y="111399"/>
                    <a:pt x="53629" y="110712"/>
                  </a:cubicBezTo>
                  <a:cubicBezTo>
                    <a:pt x="54661" y="110368"/>
                    <a:pt x="55348" y="110024"/>
                    <a:pt x="56379" y="109337"/>
                  </a:cubicBezTo>
                  <a:cubicBezTo>
                    <a:pt x="56723" y="109337"/>
                    <a:pt x="56723" y="109337"/>
                    <a:pt x="57067" y="109337"/>
                  </a:cubicBezTo>
                  <a:cubicBezTo>
                    <a:pt x="57411" y="108993"/>
                    <a:pt x="57755" y="108993"/>
                    <a:pt x="58098" y="108993"/>
                  </a:cubicBezTo>
                  <a:cubicBezTo>
                    <a:pt x="59130" y="108649"/>
                    <a:pt x="60161" y="107962"/>
                    <a:pt x="61536" y="107618"/>
                  </a:cubicBezTo>
                  <a:cubicBezTo>
                    <a:pt x="62224" y="107274"/>
                    <a:pt x="63255" y="106930"/>
                    <a:pt x="63943" y="106586"/>
                  </a:cubicBezTo>
                  <a:cubicBezTo>
                    <a:pt x="66005" y="105555"/>
                    <a:pt x="68068" y="104524"/>
                    <a:pt x="70130" y="103836"/>
                  </a:cubicBezTo>
                  <a:cubicBezTo>
                    <a:pt x="72193" y="102805"/>
                    <a:pt x="74256" y="101774"/>
                    <a:pt x="76318" y="100742"/>
                  </a:cubicBezTo>
                  <a:cubicBezTo>
                    <a:pt x="78381" y="100055"/>
                    <a:pt x="80100" y="99023"/>
                    <a:pt x="82163" y="97992"/>
                  </a:cubicBezTo>
                  <a:cubicBezTo>
                    <a:pt x="82850" y="97648"/>
                    <a:pt x="83194" y="97304"/>
                    <a:pt x="83882" y="97304"/>
                  </a:cubicBezTo>
                  <a:cubicBezTo>
                    <a:pt x="94539" y="92148"/>
                    <a:pt x="107258" y="85272"/>
                    <a:pt x="122041" y="77709"/>
                  </a:cubicBezTo>
                  <a:cubicBezTo>
                    <a:pt x="136823" y="70146"/>
                    <a:pt x="153324" y="61208"/>
                    <a:pt x="171545" y="52270"/>
                  </a:cubicBezTo>
                  <a:cubicBezTo>
                    <a:pt x="189765" y="43675"/>
                    <a:pt x="209704" y="33362"/>
                    <a:pt x="231706" y="27518"/>
                  </a:cubicBezTo>
                  <a:cubicBezTo>
                    <a:pt x="242363" y="24767"/>
                    <a:pt x="255426" y="24424"/>
                    <a:pt x="257489" y="33018"/>
                  </a:cubicBezTo>
                  <a:cubicBezTo>
                    <a:pt x="259895" y="36800"/>
                    <a:pt x="259208" y="42644"/>
                    <a:pt x="258176" y="4814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64F3B9D1-AA9D-48B0-9C67-1B2DFD007BB7}"/>
                </a:ext>
              </a:extLst>
            </p:cNvPr>
            <p:cNvSpPr/>
            <p:nvPr/>
          </p:nvSpPr>
          <p:spPr>
            <a:xfrm>
              <a:off x="16750145" y="5291156"/>
              <a:ext cx="240644" cy="206266"/>
            </a:xfrm>
            <a:custGeom>
              <a:avLst/>
              <a:gdLst>
                <a:gd name="connsiteX0" fmla="*/ 235143 w 240643"/>
                <a:gd name="connsiteY0" fmla="*/ 58839 h 206266"/>
                <a:gd name="connsiteX1" fmla="*/ 231018 w 240643"/>
                <a:gd name="connsiteY1" fmla="*/ 78434 h 206266"/>
                <a:gd name="connsiteX2" fmla="*/ 200766 w 240643"/>
                <a:gd name="connsiteY2" fmla="*/ 152346 h 206266"/>
                <a:gd name="connsiteX3" fmla="*/ 179451 w 240643"/>
                <a:gd name="connsiteY3" fmla="*/ 192568 h 206266"/>
                <a:gd name="connsiteX4" fmla="*/ 170513 w 240643"/>
                <a:gd name="connsiteY4" fmla="*/ 191193 h 206266"/>
                <a:gd name="connsiteX5" fmla="*/ 161575 w 240643"/>
                <a:gd name="connsiteY5" fmla="*/ 189474 h 206266"/>
                <a:gd name="connsiteX6" fmla="*/ 186327 w 240643"/>
                <a:gd name="connsiteY6" fmla="*/ 145127 h 206266"/>
                <a:gd name="connsiteX7" fmla="*/ 204203 w 240643"/>
                <a:gd name="connsiteY7" fmla="*/ 110062 h 206266"/>
                <a:gd name="connsiteX8" fmla="*/ 219330 w 240643"/>
                <a:gd name="connsiteY8" fmla="*/ 74996 h 206266"/>
                <a:gd name="connsiteX9" fmla="*/ 224143 w 240643"/>
                <a:gd name="connsiteY9" fmla="*/ 57464 h 206266"/>
                <a:gd name="connsiteX10" fmla="*/ 224143 w 240643"/>
                <a:gd name="connsiteY10" fmla="*/ 41650 h 206266"/>
                <a:gd name="connsiteX11" fmla="*/ 198359 w 240643"/>
                <a:gd name="connsiteY11" fmla="*/ 36150 h 206266"/>
                <a:gd name="connsiteX12" fmla="*/ 138198 w 240643"/>
                <a:gd name="connsiteY12" fmla="*/ 60902 h 206266"/>
                <a:gd name="connsiteX13" fmla="*/ 88694 w 240643"/>
                <a:gd name="connsiteY13" fmla="*/ 86341 h 206266"/>
                <a:gd name="connsiteX14" fmla="*/ 50535 w 240643"/>
                <a:gd name="connsiteY14" fmla="*/ 105936 h 206266"/>
                <a:gd name="connsiteX15" fmla="*/ 48816 w 240643"/>
                <a:gd name="connsiteY15" fmla="*/ 106624 h 206266"/>
                <a:gd name="connsiteX16" fmla="*/ 42972 w 240643"/>
                <a:gd name="connsiteY16" fmla="*/ 109374 h 206266"/>
                <a:gd name="connsiteX17" fmla="*/ 36784 w 240643"/>
                <a:gd name="connsiteY17" fmla="*/ 112468 h 206266"/>
                <a:gd name="connsiteX18" fmla="*/ 30596 w 240643"/>
                <a:gd name="connsiteY18" fmla="*/ 115218 h 206266"/>
                <a:gd name="connsiteX19" fmla="*/ 28190 w 240643"/>
                <a:gd name="connsiteY19" fmla="*/ 116250 h 206266"/>
                <a:gd name="connsiteX20" fmla="*/ 25783 w 240643"/>
                <a:gd name="connsiteY20" fmla="*/ 117281 h 206266"/>
                <a:gd name="connsiteX21" fmla="*/ 50535 w 240643"/>
                <a:gd name="connsiteY21" fmla="*/ 105249 h 206266"/>
                <a:gd name="connsiteX22" fmla="*/ 136823 w 240643"/>
                <a:gd name="connsiteY22" fmla="*/ 57120 h 206266"/>
                <a:gd name="connsiteX23" fmla="*/ 196984 w 240643"/>
                <a:gd name="connsiteY23" fmla="*/ 28586 h 206266"/>
                <a:gd name="connsiteX24" fmla="*/ 215892 w 240643"/>
                <a:gd name="connsiteY24" fmla="*/ 25836 h 206266"/>
                <a:gd name="connsiteX25" fmla="*/ 226549 w 240643"/>
                <a:gd name="connsiteY25" fmla="*/ 28930 h 206266"/>
                <a:gd name="connsiteX26" fmla="*/ 234112 w 240643"/>
                <a:gd name="connsiteY26" fmla="*/ 38212 h 206266"/>
                <a:gd name="connsiteX27" fmla="*/ 235143 w 240643"/>
                <a:gd name="connsiteY27" fmla="*/ 5883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0643" h="206266">
                  <a:moveTo>
                    <a:pt x="235143" y="58839"/>
                  </a:moveTo>
                  <a:cubicBezTo>
                    <a:pt x="234112" y="65371"/>
                    <a:pt x="232737" y="71902"/>
                    <a:pt x="231018" y="78434"/>
                  </a:cubicBezTo>
                  <a:cubicBezTo>
                    <a:pt x="223799" y="103874"/>
                    <a:pt x="212454" y="127938"/>
                    <a:pt x="200766" y="152346"/>
                  </a:cubicBezTo>
                  <a:cubicBezTo>
                    <a:pt x="194234" y="165754"/>
                    <a:pt x="187358" y="179161"/>
                    <a:pt x="179451" y="192568"/>
                  </a:cubicBezTo>
                  <a:cubicBezTo>
                    <a:pt x="176358" y="192224"/>
                    <a:pt x="173264" y="191537"/>
                    <a:pt x="170513" y="191193"/>
                  </a:cubicBezTo>
                  <a:cubicBezTo>
                    <a:pt x="167419" y="190506"/>
                    <a:pt x="164325" y="190162"/>
                    <a:pt x="161575" y="189474"/>
                  </a:cubicBezTo>
                  <a:cubicBezTo>
                    <a:pt x="170170" y="175035"/>
                    <a:pt x="178420" y="159909"/>
                    <a:pt x="186327" y="145127"/>
                  </a:cubicBezTo>
                  <a:cubicBezTo>
                    <a:pt x="192859" y="133438"/>
                    <a:pt x="198703" y="121750"/>
                    <a:pt x="204203" y="110062"/>
                  </a:cubicBezTo>
                  <a:cubicBezTo>
                    <a:pt x="210048" y="98373"/>
                    <a:pt x="215204" y="86685"/>
                    <a:pt x="219330" y="74996"/>
                  </a:cubicBezTo>
                  <a:cubicBezTo>
                    <a:pt x="221392" y="69152"/>
                    <a:pt x="223111" y="63308"/>
                    <a:pt x="224143" y="57464"/>
                  </a:cubicBezTo>
                  <a:cubicBezTo>
                    <a:pt x="225174" y="51620"/>
                    <a:pt x="225861" y="45775"/>
                    <a:pt x="224143" y="41650"/>
                  </a:cubicBezTo>
                  <a:cubicBezTo>
                    <a:pt x="222424" y="32712"/>
                    <a:pt x="209016" y="33399"/>
                    <a:pt x="198359" y="36150"/>
                  </a:cubicBezTo>
                  <a:cubicBezTo>
                    <a:pt x="176358" y="41994"/>
                    <a:pt x="156418" y="51963"/>
                    <a:pt x="138198" y="60902"/>
                  </a:cubicBezTo>
                  <a:cubicBezTo>
                    <a:pt x="119978" y="69840"/>
                    <a:pt x="103477" y="78778"/>
                    <a:pt x="88694" y="86341"/>
                  </a:cubicBezTo>
                  <a:cubicBezTo>
                    <a:pt x="73912" y="93904"/>
                    <a:pt x="61192" y="100780"/>
                    <a:pt x="50535" y="105936"/>
                  </a:cubicBezTo>
                  <a:cubicBezTo>
                    <a:pt x="49848" y="106280"/>
                    <a:pt x="49160" y="106624"/>
                    <a:pt x="48816" y="106624"/>
                  </a:cubicBezTo>
                  <a:cubicBezTo>
                    <a:pt x="46754" y="107655"/>
                    <a:pt x="44691" y="108686"/>
                    <a:pt x="42972" y="109374"/>
                  </a:cubicBezTo>
                  <a:cubicBezTo>
                    <a:pt x="40909" y="110405"/>
                    <a:pt x="38847" y="111437"/>
                    <a:pt x="36784" y="112468"/>
                  </a:cubicBezTo>
                  <a:cubicBezTo>
                    <a:pt x="34721" y="113500"/>
                    <a:pt x="32659" y="114531"/>
                    <a:pt x="30596" y="115218"/>
                  </a:cubicBezTo>
                  <a:cubicBezTo>
                    <a:pt x="29565" y="115562"/>
                    <a:pt x="28877" y="115906"/>
                    <a:pt x="28190" y="116250"/>
                  </a:cubicBezTo>
                  <a:cubicBezTo>
                    <a:pt x="27502" y="116593"/>
                    <a:pt x="26471" y="116937"/>
                    <a:pt x="25783" y="117281"/>
                  </a:cubicBezTo>
                  <a:cubicBezTo>
                    <a:pt x="31627" y="114531"/>
                    <a:pt x="39878" y="110749"/>
                    <a:pt x="50535" y="105249"/>
                  </a:cubicBezTo>
                  <a:cubicBezTo>
                    <a:pt x="71849" y="94592"/>
                    <a:pt x="101070" y="77403"/>
                    <a:pt x="136823" y="57120"/>
                  </a:cubicBezTo>
                  <a:cubicBezTo>
                    <a:pt x="154700" y="47150"/>
                    <a:pt x="173951" y="35806"/>
                    <a:pt x="196984" y="28586"/>
                  </a:cubicBezTo>
                  <a:cubicBezTo>
                    <a:pt x="202828" y="26868"/>
                    <a:pt x="209016" y="25492"/>
                    <a:pt x="215892" y="25836"/>
                  </a:cubicBezTo>
                  <a:cubicBezTo>
                    <a:pt x="219330" y="26180"/>
                    <a:pt x="223111" y="26868"/>
                    <a:pt x="226549" y="28930"/>
                  </a:cubicBezTo>
                  <a:cubicBezTo>
                    <a:pt x="229987" y="30993"/>
                    <a:pt x="232737" y="34774"/>
                    <a:pt x="234112" y="38212"/>
                  </a:cubicBezTo>
                  <a:cubicBezTo>
                    <a:pt x="236519" y="45432"/>
                    <a:pt x="235831" y="52307"/>
                    <a:pt x="235143" y="5883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F2E5A500-0F3B-4C39-950A-F02761768FDC}"/>
                </a:ext>
              </a:extLst>
            </p:cNvPr>
            <p:cNvSpPr/>
            <p:nvPr/>
          </p:nvSpPr>
          <p:spPr>
            <a:xfrm>
              <a:off x="17175480" y="5354711"/>
              <a:ext cx="171888" cy="137511"/>
            </a:xfrm>
            <a:custGeom>
              <a:avLst/>
              <a:gdLst>
                <a:gd name="connsiteX0" fmla="*/ 43233 w 171888"/>
                <a:gd name="connsiteY0" fmla="*/ 86728 h 137510"/>
                <a:gd name="connsiteX1" fmla="*/ 59734 w 171888"/>
                <a:gd name="connsiteY1" fmla="*/ 118012 h 137510"/>
                <a:gd name="connsiteX2" fmla="*/ 161492 w 171888"/>
                <a:gd name="connsiteY2" fmla="*/ 84322 h 137510"/>
                <a:gd name="connsiteX3" fmla="*/ 148429 w 171888"/>
                <a:gd name="connsiteY3" fmla="*/ 78478 h 137510"/>
                <a:gd name="connsiteX4" fmla="*/ 43233 w 171888"/>
                <a:gd name="connsiteY4" fmla="*/ 86728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37510">
                  <a:moveTo>
                    <a:pt x="43233" y="86728"/>
                  </a:moveTo>
                  <a:cubicBezTo>
                    <a:pt x="49421" y="98761"/>
                    <a:pt x="54922" y="109074"/>
                    <a:pt x="59734" y="118012"/>
                  </a:cubicBezTo>
                  <a:cubicBezTo>
                    <a:pt x="95143" y="109418"/>
                    <a:pt x="129177" y="98417"/>
                    <a:pt x="161492" y="84322"/>
                  </a:cubicBezTo>
                  <a:cubicBezTo>
                    <a:pt x="153929" y="80884"/>
                    <a:pt x="148429" y="78478"/>
                    <a:pt x="148429" y="78478"/>
                  </a:cubicBezTo>
                  <a:cubicBezTo>
                    <a:pt x="85518" y="52351"/>
                    <a:pt x="-14865" y="-30156"/>
                    <a:pt x="43233" y="86728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6D8FE5C5-5A2C-4325-9987-D1C1FDF50D53}"/>
                </a:ext>
              </a:extLst>
            </p:cNvPr>
            <p:cNvSpPr/>
            <p:nvPr/>
          </p:nvSpPr>
          <p:spPr>
            <a:xfrm>
              <a:off x="17110634" y="5300132"/>
              <a:ext cx="275021" cy="171888"/>
            </a:xfrm>
            <a:custGeom>
              <a:avLst/>
              <a:gdLst>
                <a:gd name="connsiteX0" fmla="*/ 26603 w 275021"/>
                <a:gd name="connsiteY0" fmla="*/ 48144 h 171888"/>
                <a:gd name="connsiteX1" fmla="*/ 31416 w 275021"/>
                <a:gd name="connsiteY1" fmla="*/ 65677 h 171888"/>
                <a:gd name="connsiteX2" fmla="*/ 46542 w 275021"/>
                <a:gd name="connsiteY2" fmla="*/ 100742 h 171888"/>
                <a:gd name="connsiteX3" fmla="*/ 64419 w 275021"/>
                <a:gd name="connsiteY3" fmla="*/ 135807 h 171888"/>
                <a:gd name="connsiteX4" fmla="*/ 89171 w 275021"/>
                <a:gd name="connsiteY4" fmla="*/ 180155 h 171888"/>
                <a:gd name="connsiteX5" fmla="*/ 124580 w 275021"/>
                <a:gd name="connsiteY5" fmla="*/ 172592 h 171888"/>
                <a:gd name="connsiteX6" fmla="*/ 108079 w 275021"/>
                <a:gd name="connsiteY6" fmla="*/ 141308 h 171888"/>
                <a:gd name="connsiteX7" fmla="*/ 213618 w 275021"/>
                <a:gd name="connsiteY7" fmla="*/ 133057 h 171888"/>
                <a:gd name="connsiteX8" fmla="*/ 226682 w 275021"/>
                <a:gd name="connsiteY8" fmla="*/ 138902 h 171888"/>
                <a:gd name="connsiteX9" fmla="*/ 258997 w 275021"/>
                <a:gd name="connsiteY9" fmla="*/ 123431 h 171888"/>
                <a:gd name="connsiteX10" fmla="*/ 239401 w 275021"/>
                <a:gd name="connsiteY10" fmla="*/ 114493 h 171888"/>
                <a:gd name="connsiteX11" fmla="*/ 238026 w 275021"/>
                <a:gd name="connsiteY11" fmla="*/ 113806 h 171888"/>
                <a:gd name="connsiteX12" fmla="*/ 237339 w 275021"/>
                <a:gd name="connsiteY12" fmla="*/ 113462 h 171888"/>
                <a:gd name="connsiteX13" fmla="*/ 234588 w 275021"/>
                <a:gd name="connsiteY13" fmla="*/ 112087 h 171888"/>
                <a:gd name="connsiteX14" fmla="*/ 231151 w 275021"/>
                <a:gd name="connsiteY14" fmla="*/ 110712 h 171888"/>
                <a:gd name="connsiteX15" fmla="*/ 228400 w 275021"/>
                <a:gd name="connsiteY15" fmla="*/ 109337 h 171888"/>
                <a:gd name="connsiteX16" fmla="*/ 227713 w 275021"/>
                <a:gd name="connsiteY16" fmla="*/ 109337 h 171888"/>
                <a:gd name="connsiteX17" fmla="*/ 226682 w 275021"/>
                <a:gd name="connsiteY17" fmla="*/ 108993 h 171888"/>
                <a:gd name="connsiteX18" fmla="*/ 223244 w 275021"/>
                <a:gd name="connsiteY18" fmla="*/ 107618 h 171888"/>
                <a:gd name="connsiteX19" fmla="*/ 220837 w 275021"/>
                <a:gd name="connsiteY19" fmla="*/ 106586 h 171888"/>
                <a:gd name="connsiteX20" fmla="*/ 214649 w 275021"/>
                <a:gd name="connsiteY20" fmla="*/ 103836 h 171888"/>
                <a:gd name="connsiteX21" fmla="*/ 208461 w 275021"/>
                <a:gd name="connsiteY21" fmla="*/ 100742 h 171888"/>
                <a:gd name="connsiteX22" fmla="*/ 202617 w 275021"/>
                <a:gd name="connsiteY22" fmla="*/ 97992 h 171888"/>
                <a:gd name="connsiteX23" fmla="*/ 200898 w 275021"/>
                <a:gd name="connsiteY23" fmla="*/ 97304 h 171888"/>
                <a:gd name="connsiteX24" fmla="*/ 162739 w 275021"/>
                <a:gd name="connsiteY24" fmla="*/ 77709 h 171888"/>
                <a:gd name="connsiteX25" fmla="*/ 113235 w 275021"/>
                <a:gd name="connsiteY25" fmla="*/ 52270 h 171888"/>
                <a:gd name="connsiteX26" fmla="*/ 53074 w 275021"/>
                <a:gd name="connsiteY26" fmla="*/ 27518 h 171888"/>
                <a:gd name="connsiteX27" fmla="*/ 27291 w 275021"/>
                <a:gd name="connsiteY27" fmla="*/ 33018 h 171888"/>
                <a:gd name="connsiteX28" fmla="*/ 26603 w 275021"/>
                <a:gd name="connsiteY28" fmla="*/ 48144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5021" h="171888">
                  <a:moveTo>
                    <a:pt x="26603" y="48144"/>
                  </a:moveTo>
                  <a:cubicBezTo>
                    <a:pt x="27635" y="53988"/>
                    <a:pt x="29354" y="59833"/>
                    <a:pt x="31416" y="65677"/>
                  </a:cubicBezTo>
                  <a:cubicBezTo>
                    <a:pt x="35542" y="77365"/>
                    <a:pt x="40698" y="89054"/>
                    <a:pt x="46542" y="100742"/>
                  </a:cubicBezTo>
                  <a:cubicBezTo>
                    <a:pt x="52043" y="112431"/>
                    <a:pt x="58231" y="124119"/>
                    <a:pt x="64419" y="135807"/>
                  </a:cubicBezTo>
                  <a:cubicBezTo>
                    <a:pt x="72326" y="150590"/>
                    <a:pt x="80576" y="165716"/>
                    <a:pt x="89171" y="180155"/>
                  </a:cubicBezTo>
                  <a:cubicBezTo>
                    <a:pt x="101203" y="177748"/>
                    <a:pt x="112891" y="175342"/>
                    <a:pt x="124580" y="172592"/>
                  </a:cubicBezTo>
                  <a:cubicBezTo>
                    <a:pt x="119423" y="163997"/>
                    <a:pt x="113923" y="153340"/>
                    <a:pt x="108079" y="141308"/>
                  </a:cubicBezTo>
                  <a:cubicBezTo>
                    <a:pt x="49980" y="24424"/>
                    <a:pt x="150019" y="106930"/>
                    <a:pt x="213618" y="133057"/>
                  </a:cubicBezTo>
                  <a:cubicBezTo>
                    <a:pt x="213618" y="133057"/>
                    <a:pt x="219118" y="135120"/>
                    <a:pt x="226682" y="138902"/>
                  </a:cubicBezTo>
                  <a:cubicBezTo>
                    <a:pt x="237682" y="134088"/>
                    <a:pt x="248339" y="128932"/>
                    <a:pt x="258997" y="123431"/>
                  </a:cubicBezTo>
                  <a:cubicBezTo>
                    <a:pt x="250402" y="119306"/>
                    <a:pt x="243527" y="116212"/>
                    <a:pt x="239401" y="114493"/>
                  </a:cubicBezTo>
                  <a:cubicBezTo>
                    <a:pt x="238714" y="114150"/>
                    <a:pt x="238370" y="114150"/>
                    <a:pt x="238026" y="113806"/>
                  </a:cubicBezTo>
                  <a:cubicBezTo>
                    <a:pt x="237682" y="113462"/>
                    <a:pt x="237339" y="113462"/>
                    <a:pt x="237339" y="113462"/>
                  </a:cubicBezTo>
                  <a:cubicBezTo>
                    <a:pt x="235276" y="112431"/>
                    <a:pt x="234588" y="112087"/>
                    <a:pt x="234588" y="112087"/>
                  </a:cubicBezTo>
                  <a:cubicBezTo>
                    <a:pt x="234588" y="112087"/>
                    <a:pt x="233213" y="111399"/>
                    <a:pt x="231151" y="110712"/>
                  </a:cubicBezTo>
                  <a:cubicBezTo>
                    <a:pt x="230119" y="110368"/>
                    <a:pt x="229432" y="110024"/>
                    <a:pt x="228400" y="109337"/>
                  </a:cubicBezTo>
                  <a:cubicBezTo>
                    <a:pt x="228057" y="109337"/>
                    <a:pt x="228057" y="109337"/>
                    <a:pt x="227713" y="109337"/>
                  </a:cubicBezTo>
                  <a:cubicBezTo>
                    <a:pt x="227369" y="108993"/>
                    <a:pt x="227025" y="108993"/>
                    <a:pt x="226682" y="108993"/>
                  </a:cubicBezTo>
                  <a:cubicBezTo>
                    <a:pt x="225650" y="108649"/>
                    <a:pt x="224619" y="107962"/>
                    <a:pt x="223244" y="107618"/>
                  </a:cubicBezTo>
                  <a:cubicBezTo>
                    <a:pt x="222556" y="107274"/>
                    <a:pt x="221525" y="106930"/>
                    <a:pt x="220837" y="106586"/>
                  </a:cubicBezTo>
                  <a:cubicBezTo>
                    <a:pt x="218775" y="105555"/>
                    <a:pt x="216712" y="104524"/>
                    <a:pt x="214649" y="103836"/>
                  </a:cubicBezTo>
                  <a:cubicBezTo>
                    <a:pt x="212587" y="102805"/>
                    <a:pt x="210524" y="101774"/>
                    <a:pt x="208461" y="100742"/>
                  </a:cubicBezTo>
                  <a:cubicBezTo>
                    <a:pt x="206399" y="100055"/>
                    <a:pt x="204680" y="99023"/>
                    <a:pt x="202617" y="97992"/>
                  </a:cubicBezTo>
                  <a:cubicBezTo>
                    <a:pt x="201930" y="97648"/>
                    <a:pt x="201586" y="97304"/>
                    <a:pt x="200898" y="97304"/>
                  </a:cubicBezTo>
                  <a:cubicBezTo>
                    <a:pt x="190241" y="92148"/>
                    <a:pt x="177521" y="85272"/>
                    <a:pt x="162739" y="77709"/>
                  </a:cubicBezTo>
                  <a:cubicBezTo>
                    <a:pt x="147957" y="70146"/>
                    <a:pt x="131455" y="61208"/>
                    <a:pt x="113235" y="52270"/>
                  </a:cubicBezTo>
                  <a:cubicBezTo>
                    <a:pt x="95015" y="43675"/>
                    <a:pt x="75076" y="33362"/>
                    <a:pt x="53074" y="27518"/>
                  </a:cubicBezTo>
                  <a:cubicBezTo>
                    <a:pt x="42417" y="24767"/>
                    <a:pt x="29010" y="24424"/>
                    <a:pt x="27291" y="33018"/>
                  </a:cubicBezTo>
                  <a:cubicBezTo>
                    <a:pt x="25228" y="36800"/>
                    <a:pt x="25572" y="42644"/>
                    <a:pt x="26603" y="4814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4397D302-1E0D-4168-BFE0-D97C5F1FAEF8}"/>
                </a:ext>
              </a:extLst>
            </p:cNvPr>
            <p:cNvSpPr/>
            <p:nvPr/>
          </p:nvSpPr>
          <p:spPr>
            <a:xfrm>
              <a:off x="17099921" y="5291156"/>
              <a:ext cx="240644" cy="206266"/>
            </a:xfrm>
            <a:custGeom>
              <a:avLst/>
              <a:gdLst>
                <a:gd name="connsiteX0" fmla="*/ 26316 w 240643"/>
                <a:gd name="connsiteY0" fmla="*/ 58839 h 206266"/>
                <a:gd name="connsiteX1" fmla="*/ 30441 w 240643"/>
                <a:gd name="connsiteY1" fmla="*/ 78434 h 206266"/>
                <a:gd name="connsiteX2" fmla="*/ 60693 w 240643"/>
                <a:gd name="connsiteY2" fmla="*/ 152346 h 206266"/>
                <a:gd name="connsiteX3" fmla="*/ 82007 w 240643"/>
                <a:gd name="connsiteY3" fmla="*/ 192568 h 206266"/>
                <a:gd name="connsiteX4" fmla="*/ 90946 w 240643"/>
                <a:gd name="connsiteY4" fmla="*/ 191193 h 206266"/>
                <a:gd name="connsiteX5" fmla="*/ 99884 w 240643"/>
                <a:gd name="connsiteY5" fmla="*/ 189474 h 206266"/>
                <a:gd name="connsiteX6" fmla="*/ 75132 w 240643"/>
                <a:gd name="connsiteY6" fmla="*/ 145127 h 206266"/>
                <a:gd name="connsiteX7" fmla="*/ 57255 w 240643"/>
                <a:gd name="connsiteY7" fmla="*/ 110062 h 206266"/>
                <a:gd name="connsiteX8" fmla="*/ 42129 w 240643"/>
                <a:gd name="connsiteY8" fmla="*/ 74996 h 206266"/>
                <a:gd name="connsiteX9" fmla="*/ 37316 w 240643"/>
                <a:gd name="connsiteY9" fmla="*/ 57464 h 206266"/>
                <a:gd name="connsiteX10" fmla="*/ 36973 w 240643"/>
                <a:gd name="connsiteY10" fmla="*/ 41650 h 206266"/>
                <a:gd name="connsiteX11" fmla="*/ 62756 w 240643"/>
                <a:gd name="connsiteY11" fmla="*/ 36150 h 206266"/>
                <a:gd name="connsiteX12" fmla="*/ 122917 w 240643"/>
                <a:gd name="connsiteY12" fmla="*/ 60902 h 206266"/>
                <a:gd name="connsiteX13" fmla="*/ 172421 w 240643"/>
                <a:gd name="connsiteY13" fmla="*/ 86341 h 206266"/>
                <a:gd name="connsiteX14" fmla="*/ 210580 w 240643"/>
                <a:gd name="connsiteY14" fmla="*/ 105936 h 206266"/>
                <a:gd name="connsiteX15" fmla="*/ 212299 w 240643"/>
                <a:gd name="connsiteY15" fmla="*/ 106624 h 206266"/>
                <a:gd name="connsiteX16" fmla="*/ 218143 w 240643"/>
                <a:gd name="connsiteY16" fmla="*/ 109374 h 206266"/>
                <a:gd name="connsiteX17" fmla="*/ 224331 w 240643"/>
                <a:gd name="connsiteY17" fmla="*/ 112468 h 206266"/>
                <a:gd name="connsiteX18" fmla="*/ 230519 w 240643"/>
                <a:gd name="connsiteY18" fmla="*/ 115218 h 206266"/>
                <a:gd name="connsiteX19" fmla="*/ 232925 w 240643"/>
                <a:gd name="connsiteY19" fmla="*/ 116250 h 206266"/>
                <a:gd name="connsiteX20" fmla="*/ 235332 w 240643"/>
                <a:gd name="connsiteY20" fmla="*/ 117281 h 206266"/>
                <a:gd name="connsiteX21" fmla="*/ 210580 w 240643"/>
                <a:gd name="connsiteY21" fmla="*/ 105249 h 206266"/>
                <a:gd name="connsiteX22" fmla="*/ 124636 w 240643"/>
                <a:gd name="connsiteY22" fmla="*/ 57120 h 206266"/>
                <a:gd name="connsiteX23" fmla="*/ 64475 w 240643"/>
                <a:gd name="connsiteY23" fmla="*/ 28586 h 206266"/>
                <a:gd name="connsiteX24" fmla="*/ 45567 w 240643"/>
                <a:gd name="connsiteY24" fmla="*/ 25836 h 206266"/>
                <a:gd name="connsiteX25" fmla="*/ 34910 w 240643"/>
                <a:gd name="connsiteY25" fmla="*/ 28930 h 206266"/>
                <a:gd name="connsiteX26" fmla="*/ 27347 w 240643"/>
                <a:gd name="connsiteY26" fmla="*/ 38212 h 206266"/>
                <a:gd name="connsiteX27" fmla="*/ 26316 w 240643"/>
                <a:gd name="connsiteY27" fmla="*/ 5883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0643" h="206266">
                  <a:moveTo>
                    <a:pt x="26316" y="58839"/>
                  </a:moveTo>
                  <a:cubicBezTo>
                    <a:pt x="27347" y="65371"/>
                    <a:pt x="28722" y="71902"/>
                    <a:pt x="30441" y="78434"/>
                  </a:cubicBezTo>
                  <a:cubicBezTo>
                    <a:pt x="37660" y="103874"/>
                    <a:pt x="49005" y="127938"/>
                    <a:pt x="60693" y="152346"/>
                  </a:cubicBezTo>
                  <a:cubicBezTo>
                    <a:pt x="67225" y="165754"/>
                    <a:pt x="74101" y="179161"/>
                    <a:pt x="82007" y="192568"/>
                  </a:cubicBezTo>
                  <a:cubicBezTo>
                    <a:pt x="85101" y="192224"/>
                    <a:pt x="88195" y="191537"/>
                    <a:pt x="90946" y="191193"/>
                  </a:cubicBezTo>
                  <a:cubicBezTo>
                    <a:pt x="94040" y="190506"/>
                    <a:pt x="97134" y="190162"/>
                    <a:pt x="99884" y="189474"/>
                  </a:cubicBezTo>
                  <a:cubicBezTo>
                    <a:pt x="91289" y="175035"/>
                    <a:pt x="83039" y="159909"/>
                    <a:pt x="75132" y="145127"/>
                  </a:cubicBezTo>
                  <a:cubicBezTo>
                    <a:pt x="68600" y="133438"/>
                    <a:pt x="62756" y="121750"/>
                    <a:pt x="57255" y="110062"/>
                  </a:cubicBezTo>
                  <a:cubicBezTo>
                    <a:pt x="51411" y="98373"/>
                    <a:pt x="46255" y="86685"/>
                    <a:pt x="42129" y="74996"/>
                  </a:cubicBezTo>
                  <a:cubicBezTo>
                    <a:pt x="40067" y="69152"/>
                    <a:pt x="38348" y="63308"/>
                    <a:pt x="37316" y="57464"/>
                  </a:cubicBezTo>
                  <a:cubicBezTo>
                    <a:pt x="36285" y="51620"/>
                    <a:pt x="35598" y="45775"/>
                    <a:pt x="36973" y="41650"/>
                  </a:cubicBezTo>
                  <a:cubicBezTo>
                    <a:pt x="38692" y="32712"/>
                    <a:pt x="52099" y="33399"/>
                    <a:pt x="62756" y="36150"/>
                  </a:cubicBezTo>
                  <a:cubicBezTo>
                    <a:pt x="84758" y="41994"/>
                    <a:pt x="104697" y="51963"/>
                    <a:pt x="122917" y="60902"/>
                  </a:cubicBezTo>
                  <a:cubicBezTo>
                    <a:pt x="141137" y="69840"/>
                    <a:pt x="157638" y="78778"/>
                    <a:pt x="172421" y="86341"/>
                  </a:cubicBezTo>
                  <a:cubicBezTo>
                    <a:pt x="187203" y="93904"/>
                    <a:pt x="199923" y="100780"/>
                    <a:pt x="210580" y="105936"/>
                  </a:cubicBezTo>
                  <a:cubicBezTo>
                    <a:pt x="211267" y="106280"/>
                    <a:pt x="211955" y="106624"/>
                    <a:pt x="212299" y="106624"/>
                  </a:cubicBezTo>
                  <a:cubicBezTo>
                    <a:pt x="214361" y="107655"/>
                    <a:pt x="216424" y="108686"/>
                    <a:pt x="218143" y="109374"/>
                  </a:cubicBezTo>
                  <a:cubicBezTo>
                    <a:pt x="220206" y="110405"/>
                    <a:pt x="222268" y="111437"/>
                    <a:pt x="224331" y="112468"/>
                  </a:cubicBezTo>
                  <a:cubicBezTo>
                    <a:pt x="226394" y="113500"/>
                    <a:pt x="228456" y="114531"/>
                    <a:pt x="230519" y="115218"/>
                  </a:cubicBezTo>
                  <a:cubicBezTo>
                    <a:pt x="231550" y="115562"/>
                    <a:pt x="232238" y="115906"/>
                    <a:pt x="232925" y="116250"/>
                  </a:cubicBezTo>
                  <a:cubicBezTo>
                    <a:pt x="233613" y="116593"/>
                    <a:pt x="234644" y="116937"/>
                    <a:pt x="235332" y="117281"/>
                  </a:cubicBezTo>
                  <a:cubicBezTo>
                    <a:pt x="229488" y="114531"/>
                    <a:pt x="221237" y="110749"/>
                    <a:pt x="210580" y="105249"/>
                  </a:cubicBezTo>
                  <a:cubicBezTo>
                    <a:pt x="189266" y="94592"/>
                    <a:pt x="160045" y="77403"/>
                    <a:pt x="124636" y="57120"/>
                  </a:cubicBezTo>
                  <a:cubicBezTo>
                    <a:pt x="106759" y="47150"/>
                    <a:pt x="87508" y="35806"/>
                    <a:pt x="64475" y="28586"/>
                  </a:cubicBezTo>
                  <a:cubicBezTo>
                    <a:pt x="58631" y="26868"/>
                    <a:pt x="52443" y="25492"/>
                    <a:pt x="45567" y="25836"/>
                  </a:cubicBezTo>
                  <a:cubicBezTo>
                    <a:pt x="42129" y="26180"/>
                    <a:pt x="38348" y="26868"/>
                    <a:pt x="34910" y="28930"/>
                  </a:cubicBezTo>
                  <a:cubicBezTo>
                    <a:pt x="31472" y="30993"/>
                    <a:pt x="28722" y="34774"/>
                    <a:pt x="27347" y="38212"/>
                  </a:cubicBezTo>
                  <a:cubicBezTo>
                    <a:pt x="25284" y="45432"/>
                    <a:pt x="25628" y="52307"/>
                    <a:pt x="26316" y="5883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D1DE2EC2-0E70-4947-86A6-4FCFAE65F131}"/>
                </a:ext>
              </a:extLst>
            </p:cNvPr>
            <p:cNvSpPr/>
            <p:nvPr/>
          </p:nvSpPr>
          <p:spPr>
            <a:xfrm>
              <a:off x="16410150" y="3684395"/>
              <a:ext cx="1271974" cy="1753262"/>
            </a:xfrm>
            <a:custGeom>
              <a:avLst/>
              <a:gdLst>
                <a:gd name="connsiteX0" fmla="*/ 1265443 w 1271974"/>
                <a:gd name="connsiteY0" fmla="*/ 1079460 h 1753262"/>
                <a:gd name="connsiteX1" fmla="*/ 1262349 w 1271974"/>
                <a:gd name="connsiteY1" fmla="*/ 1172967 h 1753262"/>
                <a:gd name="connsiteX2" fmla="*/ 645613 w 1271974"/>
                <a:gd name="connsiteY2" fmla="*/ 1755669 h 1753262"/>
                <a:gd name="connsiteX3" fmla="*/ 25783 w 1271974"/>
                <a:gd name="connsiteY3" fmla="*/ 1079460 h 1753262"/>
                <a:gd name="connsiteX4" fmla="*/ 26127 w 1271974"/>
                <a:gd name="connsiteY4" fmla="*/ 1051958 h 1753262"/>
                <a:gd name="connsiteX5" fmla="*/ 114134 w 1271974"/>
                <a:gd name="connsiteY5" fmla="*/ 565169 h 1753262"/>
                <a:gd name="connsiteX6" fmla="*/ 231018 w 1271974"/>
                <a:gd name="connsiteY6" fmla="*/ 493320 h 1753262"/>
                <a:gd name="connsiteX7" fmla="*/ 248551 w 1271974"/>
                <a:gd name="connsiteY7" fmla="*/ 442441 h 1753262"/>
                <a:gd name="connsiteX8" fmla="*/ 133385 w 1271974"/>
                <a:gd name="connsiteY8" fmla="*/ 514290 h 1753262"/>
                <a:gd name="connsiteX9" fmla="*/ 256801 w 1271974"/>
                <a:gd name="connsiteY9" fmla="*/ 279147 h 1753262"/>
                <a:gd name="connsiteX10" fmla="*/ 291179 w 1271974"/>
                <a:gd name="connsiteY10" fmla="*/ 232737 h 1753262"/>
                <a:gd name="connsiteX11" fmla="*/ 544543 w 1271974"/>
                <a:gd name="connsiteY11" fmla="*/ 41597 h 1753262"/>
                <a:gd name="connsiteX12" fmla="*/ 645613 w 1271974"/>
                <a:gd name="connsiteY12" fmla="*/ 25783 h 1753262"/>
                <a:gd name="connsiteX13" fmla="*/ 745652 w 1271974"/>
                <a:gd name="connsiteY13" fmla="*/ 41253 h 1753262"/>
                <a:gd name="connsiteX14" fmla="*/ 1000391 w 1271974"/>
                <a:gd name="connsiteY14" fmla="*/ 232737 h 1753262"/>
                <a:gd name="connsiteX15" fmla="*/ 1003485 w 1271974"/>
                <a:gd name="connsiteY15" fmla="*/ 236862 h 1753262"/>
                <a:gd name="connsiteX16" fmla="*/ 1037175 w 1271974"/>
                <a:gd name="connsiteY16" fmla="*/ 283272 h 1753262"/>
                <a:gd name="connsiteX17" fmla="*/ 1153028 w 1271974"/>
                <a:gd name="connsiteY17" fmla="*/ 502602 h 1753262"/>
                <a:gd name="connsiteX18" fmla="*/ 1157497 w 1271974"/>
                <a:gd name="connsiteY18" fmla="*/ 514290 h 1753262"/>
                <a:gd name="connsiteX19" fmla="*/ 1042675 w 1271974"/>
                <a:gd name="connsiteY19" fmla="*/ 442441 h 1753262"/>
                <a:gd name="connsiteX20" fmla="*/ 1044394 w 1271974"/>
                <a:gd name="connsiteY20" fmla="*/ 446910 h 1753262"/>
                <a:gd name="connsiteX21" fmla="*/ 1061239 w 1271974"/>
                <a:gd name="connsiteY21" fmla="*/ 497789 h 1753262"/>
                <a:gd name="connsiteX22" fmla="*/ 1178467 w 1271974"/>
                <a:gd name="connsiteY22" fmla="*/ 569638 h 1753262"/>
                <a:gd name="connsiteX23" fmla="*/ 1264411 w 1271974"/>
                <a:gd name="connsiteY23" fmla="*/ 1020674 h 1753262"/>
                <a:gd name="connsiteX24" fmla="*/ 1265443 w 1271974"/>
                <a:gd name="connsiteY24" fmla="*/ 1079460 h 175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1974" h="1753262">
                  <a:moveTo>
                    <a:pt x="1265443" y="1079460"/>
                  </a:moveTo>
                  <a:cubicBezTo>
                    <a:pt x="1265443" y="1112119"/>
                    <a:pt x="1264755" y="1143402"/>
                    <a:pt x="1262349" y="1172967"/>
                  </a:cubicBezTo>
                  <a:cubicBezTo>
                    <a:pt x="1230377" y="1616783"/>
                    <a:pt x="966357" y="1755669"/>
                    <a:pt x="645613" y="1755669"/>
                  </a:cubicBezTo>
                  <a:cubicBezTo>
                    <a:pt x="303555" y="1755669"/>
                    <a:pt x="25783" y="1597532"/>
                    <a:pt x="25783" y="1079460"/>
                  </a:cubicBezTo>
                  <a:cubicBezTo>
                    <a:pt x="25783" y="1070178"/>
                    <a:pt x="25783" y="1061240"/>
                    <a:pt x="26127" y="1051958"/>
                  </a:cubicBezTo>
                  <a:cubicBezTo>
                    <a:pt x="29221" y="884538"/>
                    <a:pt x="60848" y="715744"/>
                    <a:pt x="114134" y="565169"/>
                  </a:cubicBezTo>
                  <a:cubicBezTo>
                    <a:pt x="155387" y="541449"/>
                    <a:pt x="194578" y="517384"/>
                    <a:pt x="231018" y="493320"/>
                  </a:cubicBezTo>
                  <a:cubicBezTo>
                    <a:pt x="236518" y="475787"/>
                    <a:pt x="242363" y="458942"/>
                    <a:pt x="248551" y="442441"/>
                  </a:cubicBezTo>
                  <a:cubicBezTo>
                    <a:pt x="212798" y="466162"/>
                    <a:pt x="173951" y="490570"/>
                    <a:pt x="133385" y="514290"/>
                  </a:cubicBezTo>
                  <a:cubicBezTo>
                    <a:pt x="167763" y="427659"/>
                    <a:pt x="209360" y="347902"/>
                    <a:pt x="256801" y="279147"/>
                  </a:cubicBezTo>
                  <a:cubicBezTo>
                    <a:pt x="267802" y="263333"/>
                    <a:pt x="279147" y="247519"/>
                    <a:pt x="291179" y="232737"/>
                  </a:cubicBezTo>
                  <a:cubicBezTo>
                    <a:pt x="365435" y="138542"/>
                    <a:pt x="451723" y="70818"/>
                    <a:pt x="544543" y="41597"/>
                  </a:cubicBezTo>
                  <a:cubicBezTo>
                    <a:pt x="577545" y="31284"/>
                    <a:pt x="611235" y="25783"/>
                    <a:pt x="645613" y="25783"/>
                  </a:cubicBezTo>
                  <a:cubicBezTo>
                    <a:pt x="679647" y="25783"/>
                    <a:pt x="712993" y="30940"/>
                    <a:pt x="745652" y="41253"/>
                  </a:cubicBezTo>
                  <a:cubicBezTo>
                    <a:pt x="839159" y="70131"/>
                    <a:pt x="925791" y="138542"/>
                    <a:pt x="1000391" y="232737"/>
                  </a:cubicBezTo>
                  <a:cubicBezTo>
                    <a:pt x="1001078" y="234112"/>
                    <a:pt x="1002453" y="235143"/>
                    <a:pt x="1003485" y="236862"/>
                  </a:cubicBezTo>
                  <a:cubicBezTo>
                    <a:pt x="1015173" y="251645"/>
                    <a:pt x="1026518" y="267458"/>
                    <a:pt x="1037175" y="283272"/>
                  </a:cubicBezTo>
                  <a:cubicBezTo>
                    <a:pt x="1081522" y="347902"/>
                    <a:pt x="1120369" y="422158"/>
                    <a:pt x="1153028" y="502602"/>
                  </a:cubicBezTo>
                  <a:cubicBezTo>
                    <a:pt x="1154746" y="506383"/>
                    <a:pt x="1156122" y="510165"/>
                    <a:pt x="1157497" y="514290"/>
                  </a:cubicBezTo>
                  <a:cubicBezTo>
                    <a:pt x="1116931" y="490570"/>
                    <a:pt x="1078084" y="466162"/>
                    <a:pt x="1042675" y="442441"/>
                  </a:cubicBezTo>
                  <a:cubicBezTo>
                    <a:pt x="1043019" y="443816"/>
                    <a:pt x="1043706" y="445535"/>
                    <a:pt x="1044394" y="446910"/>
                  </a:cubicBezTo>
                  <a:cubicBezTo>
                    <a:pt x="1050238" y="463755"/>
                    <a:pt x="1056083" y="480600"/>
                    <a:pt x="1061239" y="497789"/>
                  </a:cubicBezTo>
                  <a:cubicBezTo>
                    <a:pt x="1098023" y="521853"/>
                    <a:pt x="1137558" y="545918"/>
                    <a:pt x="1178467" y="569638"/>
                  </a:cubicBezTo>
                  <a:cubicBezTo>
                    <a:pt x="1227627" y="709556"/>
                    <a:pt x="1257879" y="864943"/>
                    <a:pt x="1264411" y="1020674"/>
                  </a:cubicBezTo>
                  <a:cubicBezTo>
                    <a:pt x="1265099" y="1040269"/>
                    <a:pt x="1265443" y="1060208"/>
                    <a:pt x="1265443" y="10794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F8827DFA-F56A-4F62-BF5F-D6DCF5E9BF56}"/>
                </a:ext>
              </a:extLst>
            </p:cNvPr>
            <p:cNvSpPr/>
            <p:nvPr/>
          </p:nvSpPr>
          <p:spPr>
            <a:xfrm>
              <a:off x="16498844" y="4100709"/>
              <a:ext cx="171888" cy="171888"/>
            </a:xfrm>
            <a:custGeom>
              <a:avLst/>
              <a:gdLst>
                <a:gd name="connsiteX0" fmla="*/ 160200 w 171888"/>
                <a:gd name="connsiteY0" fmla="*/ 25783 h 171888"/>
                <a:gd name="connsiteX1" fmla="*/ 142667 w 171888"/>
                <a:gd name="connsiteY1" fmla="*/ 77006 h 171888"/>
                <a:gd name="connsiteX2" fmla="*/ 25783 w 171888"/>
                <a:gd name="connsiteY2" fmla="*/ 148855 h 171888"/>
                <a:gd name="connsiteX3" fmla="*/ 45035 w 171888"/>
                <a:gd name="connsiteY3" fmla="*/ 97633 h 171888"/>
                <a:gd name="connsiteX4" fmla="*/ 160200 w 171888"/>
                <a:gd name="connsiteY4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71888">
                  <a:moveTo>
                    <a:pt x="160200" y="25783"/>
                  </a:moveTo>
                  <a:cubicBezTo>
                    <a:pt x="154012" y="42628"/>
                    <a:pt x="148168" y="59473"/>
                    <a:pt x="142667" y="77006"/>
                  </a:cubicBezTo>
                  <a:cubicBezTo>
                    <a:pt x="106227" y="101070"/>
                    <a:pt x="66693" y="125135"/>
                    <a:pt x="25783" y="148855"/>
                  </a:cubicBezTo>
                  <a:cubicBezTo>
                    <a:pt x="31971" y="131667"/>
                    <a:pt x="38159" y="114478"/>
                    <a:pt x="45035" y="97633"/>
                  </a:cubicBezTo>
                  <a:cubicBezTo>
                    <a:pt x="85600" y="73912"/>
                    <a:pt x="124447" y="49504"/>
                    <a:pt x="160200" y="2578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98869CCB-EF95-4A86-8CF0-0F0AD83E7A2C}"/>
                </a:ext>
              </a:extLst>
            </p:cNvPr>
            <p:cNvSpPr/>
            <p:nvPr/>
          </p:nvSpPr>
          <p:spPr>
            <a:xfrm>
              <a:off x="17427041" y="4100709"/>
              <a:ext cx="171888" cy="171888"/>
            </a:xfrm>
            <a:custGeom>
              <a:avLst/>
              <a:gdLst>
                <a:gd name="connsiteX0" fmla="*/ 161231 w 171888"/>
                <a:gd name="connsiteY0" fmla="*/ 152981 h 171888"/>
                <a:gd name="connsiteX1" fmla="*/ 44347 w 171888"/>
                <a:gd name="connsiteY1" fmla="*/ 81131 h 171888"/>
                <a:gd name="connsiteX2" fmla="*/ 27502 w 171888"/>
                <a:gd name="connsiteY2" fmla="*/ 30252 h 171888"/>
                <a:gd name="connsiteX3" fmla="*/ 25783 w 171888"/>
                <a:gd name="connsiteY3" fmla="*/ 25783 h 171888"/>
                <a:gd name="connsiteX4" fmla="*/ 140605 w 171888"/>
                <a:gd name="connsiteY4" fmla="*/ 97633 h 171888"/>
                <a:gd name="connsiteX5" fmla="*/ 161231 w 171888"/>
                <a:gd name="connsiteY5" fmla="*/ 152981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88" h="171888">
                  <a:moveTo>
                    <a:pt x="161231" y="152981"/>
                  </a:moveTo>
                  <a:cubicBezTo>
                    <a:pt x="120322" y="129260"/>
                    <a:pt x="80788" y="105196"/>
                    <a:pt x="44347" y="81131"/>
                  </a:cubicBezTo>
                  <a:cubicBezTo>
                    <a:pt x="39191" y="63943"/>
                    <a:pt x="33346" y="47097"/>
                    <a:pt x="27502" y="30252"/>
                  </a:cubicBezTo>
                  <a:cubicBezTo>
                    <a:pt x="27158" y="28877"/>
                    <a:pt x="26471" y="27158"/>
                    <a:pt x="25783" y="25783"/>
                  </a:cubicBezTo>
                  <a:cubicBezTo>
                    <a:pt x="61536" y="49504"/>
                    <a:pt x="100039" y="73912"/>
                    <a:pt x="140605" y="97633"/>
                  </a:cubicBezTo>
                  <a:cubicBezTo>
                    <a:pt x="147824" y="115509"/>
                    <a:pt x="155043" y="134073"/>
                    <a:pt x="161231" y="15298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E95AED51-0623-489F-AA8E-F272C4602B5B}"/>
                </a:ext>
              </a:extLst>
            </p:cNvPr>
            <p:cNvSpPr/>
            <p:nvPr/>
          </p:nvSpPr>
          <p:spPr>
            <a:xfrm>
              <a:off x="16542848" y="3676832"/>
              <a:ext cx="996953" cy="1581374"/>
            </a:xfrm>
            <a:custGeom>
              <a:avLst/>
              <a:gdLst>
                <a:gd name="connsiteX0" fmla="*/ 1000047 w 996952"/>
                <a:gd name="connsiteY0" fmla="*/ 972889 h 1581374"/>
                <a:gd name="connsiteX1" fmla="*/ 997297 w 996952"/>
                <a:gd name="connsiteY1" fmla="*/ 1057114 h 1581374"/>
                <a:gd name="connsiteX2" fmla="*/ 512915 w 996952"/>
                <a:gd name="connsiteY2" fmla="*/ 1580687 h 1581374"/>
                <a:gd name="connsiteX3" fmla="*/ 39534 w 996952"/>
                <a:gd name="connsiteY3" fmla="*/ 1157841 h 1581374"/>
                <a:gd name="connsiteX4" fmla="*/ 34721 w 996952"/>
                <a:gd name="connsiteY4" fmla="*/ 1124838 h 1581374"/>
                <a:gd name="connsiteX5" fmla="*/ 25783 w 996952"/>
                <a:gd name="connsiteY5" fmla="*/ 972889 h 1581374"/>
                <a:gd name="connsiteX6" fmla="*/ 98320 w 996952"/>
                <a:gd name="connsiteY6" fmla="*/ 500539 h 1581374"/>
                <a:gd name="connsiteX7" fmla="*/ 115853 w 996952"/>
                <a:gd name="connsiteY7" fmla="*/ 449660 h 1581374"/>
                <a:gd name="connsiteX8" fmla="*/ 193890 w 996952"/>
                <a:gd name="connsiteY8" fmla="*/ 276741 h 1581374"/>
                <a:gd name="connsiteX9" fmla="*/ 218298 w 996952"/>
                <a:gd name="connsiteY9" fmla="*/ 236175 h 1581374"/>
                <a:gd name="connsiteX10" fmla="*/ 411501 w 996952"/>
                <a:gd name="connsiteY10" fmla="*/ 48816 h 1581374"/>
                <a:gd name="connsiteX11" fmla="*/ 512571 w 996952"/>
                <a:gd name="connsiteY11" fmla="*/ 25783 h 1581374"/>
                <a:gd name="connsiteX12" fmla="*/ 612610 w 996952"/>
                <a:gd name="connsiteY12" fmla="*/ 48473 h 1581374"/>
                <a:gd name="connsiteX13" fmla="*/ 793437 w 996952"/>
                <a:gd name="connsiteY13" fmla="*/ 215204 h 1581374"/>
                <a:gd name="connsiteX14" fmla="*/ 807188 w 996952"/>
                <a:gd name="connsiteY14" fmla="*/ 236175 h 1581374"/>
                <a:gd name="connsiteX15" fmla="*/ 807532 w 996952"/>
                <a:gd name="connsiteY15" fmla="*/ 236175 h 1581374"/>
                <a:gd name="connsiteX16" fmla="*/ 833659 w 996952"/>
                <a:gd name="connsiteY16" fmla="*/ 280178 h 1581374"/>
                <a:gd name="connsiteX17" fmla="*/ 909977 w 996952"/>
                <a:gd name="connsiteY17" fmla="*/ 449316 h 1581374"/>
                <a:gd name="connsiteX18" fmla="*/ 911696 w 996952"/>
                <a:gd name="connsiteY18" fmla="*/ 453786 h 1581374"/>
                <a:gd name="connsiteX19" fmla="*/ 913071 w 996952"/>
                <a:gd name="connsiteY19" fmla="*/ 458255 h 1581374"/>
                <a:gd name="connsiteX20" fmla="*/ 922697 w 996952"/>
                <a:gd name="connsiteY20" fmla="*/ 487476 h 1581374"/>
                <a:gd name="connsiteX21" fmla="*/ 928198 w 996952"/>
                <a:gd name="connsiteY21" fmla="*/ 505008 h 1581374"/>
                <a:gd name="connsiteX22" fmla="*/ 998672 w 996952"/>
                <a:gd name="connsiteY22" fmla="*/ 919947 h 1581374"/>
                <a:gd name="connsiteX23" fmla="*/ 1000047 w 996952"/>
                <a:gd name="connsiteY23" fmla="*/ 972889 h 15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6952" h="1581374">
                  <a:moveTo>
                    <a:pt x="1000047" y="972889"/>
                  </a:moveTo>
                  <a:cubicBezTo>
                    <a:pt x="1000047" y="1002454"/>
                    <a:pt x="999015" y="1030300"/>
                    <a:pt x="997297" y="1057114"/>
                  </a:cubicBezTo>
                  <a:cubicBezTo>
                    <a:pt x="972201" y="1455895"/>
                    <a:pt x="765247" y="1580687"/>
                    <a:pt x="512915" y="1580687"/>
                  </a:cubicBezTo>
                  <a:cubicBezTo>
                    <a:pt x="283616" y="1580687"/>
                    <a:pt x="91101" y="1477210"/>
                    <a:pt x="39534" y="1157841"/>
                  </a:cubicBezTo>
                  <a:cubicBezTo>
                    <a:pt x="37815" y="1147184"/>
                    <a:pt x="36097" y="1135839"/>
                    <a:pt x="34721" y="1124838"/>
                  </a:cubicBezTo>
                  <a:cubicBezTo>
                    <a:pt x="29221" y="1078772"/>
                    <a:pt x="25783" y="1027893"/>
                    <a:pt x="25783" y="972889"/>
                  </a:cubicBezTo>
                  <a:cubicBezTo>
                    <a:pt x="25783" y="810282"/>
                    <a:pt x="52598" y="645957"/>
                    <a:pt x="98320" y="500539"/>
                  </a:cubicBezTo>
                  <a:cubicBezTo>
                    <a:pt x="103821" y="483007"/>
                    <a:pt x="109665" y="466162"/>
                    <a:pt x="115853" y="449660"/>
                  </a:cubicBezTo>
                  <a:cubicBezTo>
                    <a:pt x="138198" y="386749"/>
                    <a:pt x="164325" y="328651"/>
                    <a:pt x="193890" y="276741"/>
                  </a:cubicBezTo>
                  <a:cubicBezTo>
                    <a:pt x="201797" y="262646"/>
                    <a:pt x="209704" y="249238"/>
                    <a:pt x="218298" y="236175"/>
                  </a:cubicBezTo>
                  <a:cubicBezTo>
                    <a:pt x="274334" y="147824"/>
                    <a:pt x="340339" y="81819"/>
                    <a:pt x="411501" y="48816"/>
                  </a:cubicBezTo>
                  <a:cubicBezTo>
                    <a:pt x="444160" y="33690"/>
                    <a:pt x="478194" y="25783"/>
                    <a:pt x="512571" y="25783"/>
                  </a:cubicBezTo>
                  <a:cubicBezTo>
                    <a:pt x="546949" y="25783"/>
                    <a:pt x="580295" y="33690"/>
                    <a:pt x="612610" y="48473"/>
                  </a:cubicBezTo>
                  <a:cubicBezTo>
                    <a:pt x="678959" y="78037"/>
                    <a:pt x="740152" y="136823"/>
                    <a:pt x="793437" y="215204"/>
                  </a:cubicBezTo>
                  <a:cubicBezTo>
                    <a:pt x="798250" y="222080"/>
                    <a:pt x="802719" y="228955"/>
                    <a:pt x="807188" y="236175"/>
                  </a:cubicBezTo>
                  <a:lnTo>
                    <a:pt x="807532" y="236175"/>
                  </a:lnTo>
                  <a:cubicBezTo>
                    <a:pt x="816470" y="250270"/>
                    <a:pt x="825408" y="265052"/>
                    <a:pt x="833659" y="280178"/>
                  </a:cubicBezTo>
                  <a:cubicBezTo>
                    <a:pt x="862536" y="331057"/>
                    <a:pt x="887976" y="388468"/>
                    <a:pt x="909977" y="449316"/>
                  </a:cubicBezTo>
                  <a:cubicBezTo>
                    <a:pt x="910321" y="450692"/>
                    <a:pt x="911009" y="452410"/>
                    <a:pt x="911696" y="453786"/>
                  </a:cubicBezTo>
                  <a:cubicBezTo>
                    <a:pt x="912040" y="455161"/>
                    <a:pt x="912728" y="456880"/>
                    <a:pt x="913071" y="458255"/>
                  </a:cubicBezTo>
                  <a:cubicBezTo>
                    <a:pt x="916509" y="467880"/>
                    <a:pt x="919947" y="477506"/>
                    <a:pt x="922697" y="487476"/>
                  </a:cubicBezTo>
                  <a:cubicBezTo>
                    <a:pt x="924760" y="492976"/>
                    <a:pt x="926822" y="499164"/>
                    <a:pt x="928198" y="505008"/>
                  </a:cubicBezTo>
                  <a:cubicBezTo>
                    <a:pt x="968763" y="633237"/>
                    <a:pt x="993859" y="776248"/>
                    <a:pt x="998672" y="919947"/>
                  </a:cubicBezTo>
                  <a:cubicBezTo>
                    <a:pt x="999703" y="937824"/>
                    <a:pt x="1000047" y="955356"/>
                    <a:pt x="1000047" y="9728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1C0A1D2E-A4E5-4AF9-8D24-74888F832ADF}"/>
                </a:ext>
              </a:extLst>
            </p:cNvPr>
            <p:cNvSpPr/>
            <p:nvPr/>
          </p:nvSpPr>
          <p:spPr>
            <a:xfrm>
              <a:off x="16621572" y="3164605"/>
              <a:ext cx="859442" cy="825065"/>
            </a:xfrm>
            <a:custGeom>
              <a:avLst/>
              <a:gdLst>
                <a:gd name="connsiteX0" fmla="*/ 842597 w 859442"/>
                <a:gd name="connsiteY0" fmla="*/ 414939 h 825064"/>
                <a:gd name="connsiteX1" fmla="*/ 840534 w 859442"/>
                <a:gd name="connsiteY1" fmla="*/ 454817 h 825064"/>
                <a:gd name="connsiteX2" fmla="*/ 840534 w 859442"/>
                <a:gd name="connsiteY2" fmla="*/ 455161 h 825064"/>
                <a:gd name="connsiteX3" fmla="*/ 434190 w 859442"/>
                <a:gd name="connsiteY3" fmla="*/ 804094 h 825064"/>
                <a:gd name="connsiteX4" fmla="*/ 25783 w 859442"/>
                <a:gd name="connsiteY4" fmla="*/ 414939 h 825064"/>
                <a:gd name="connsiteX5" fmla="*/ 434190 w 859442"/>
                <a:gd name="connsiteY5" fmla="*/ 25783 h 825064"/>
                <a:gd name="connsiteX6" fmla="*/ 842253 w 859442"/>
                <a:gd name="connsiteY6" fmla="*/ 401875 h 825064"/>
                <a:gd name="connsiteX7" fmla="*/ 842597 w 859442"/>
                <a:gd name="connsiteY7" fmla="*/ 414939 h 825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9442" h="825064">
                  <a:moveTo>
                    <a:pt x="842597" y="414939"/>
                  </a:moveTo>
                  <a:cubicBezTo>
                    <a:pt x="842597" y="428346"/>
                    <a:pt x="841909" y="441753"/>
                    <a:pt x="840534" y="454817"/>
                  </a:cubicBezTo>
                  <a:lnTo>
                    <a:pt x="840534" y="455161"/>
                  </a:lnTo>
                  <a:cubicBezTo>
                    <a:pt x="819564" y="651114"/>
                    <a:pt x="645613" y="804094"/>
                    <a:pt x="434190" y="804094"/>
                  </a:cubicBezTo>
                  <a:cubicBezTo>
                    <a:pt x="208673" y="804094"/>
                    <a:pt x="25783" y="629799"/>
                    <a:pt x="25783" y="414939"/>
                  </a:cubicBezTo>
                  <a:cubicBezTo>
                    <a:pt x="25783" y="199734"/>
                    <a:pt x="208673" y="25783"/>
                    <a:pt x="434190" y="25783"/>
                  </a:cubicBezTo>
                  <a:cubicBezTo>
                    <a:pt x="654895" y="25783"/>
                    <a:pt x="835034" y="192859"/>
                    <a:pt x="842253" y="401875"/>
                  </a:cubicBezTo>
                  <a:cubicBezTo>
                    <a:pt x="842597" y="406344"/>
                    <a:pt x="842597" y="410470"/>
                    <a:pt x="842597" y="4149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B568EE80-82AC-4A32-B664-164E5495EAFB}"/>
                </a:ext>
              </a:extLst>
            </p:cNvPr>
            <p:cNvSpPr/>
            <p:nvPr/>
          </p:nvSpPr>
          <p:spPr>
            <a:xfrm>
              <a:off x="16684461" y="3398029"/>
              <a:ext cx="721931" cy="584421"/>
            </a:xfrm>
            <a:custGeom>
              <a:avLst/>
              <a:gdLst>
                <a:gd name="connsiteX0" fmla="*/ 371302 w 721931"/>
                <a:gd name="connsiteY0" fmla="*/ 583390 h 584420"/>
                <a:gd name="connsiteX1" fmla="*/ 46777 w 721931"/>
                <a:gd name="connsiteY1" fmla="*/ 181514 h 584420"/>
                <a:gd name="connsiteX2" fmla="*/ 158848 w 721931"/>
                <a:gd name="connsiteY2" fmla="*/ 25783 h 584420"/>
                <a:gd name="connsiteX3" fmla="*/ 247886 w 721931"/>
                <a:gd name="connsiteY3" fmla="*/ 267458 h 584420"/>
                <a:gd name="connsiteX4" fmla="*/ 370958 w 721931"/>
                <a:gd name="connsiteY4" fmla="*/ 344808 h 584420"/>
                <a:gd name="connsiteX5" fmla="*/ 494030 w 721931"/>
                <a:gd name="connsiteY5" fmla="*/ 267458 h 584420"/>
                <a:gd name="connsiteX6" fmla="*/ 583068 w 721931"/>
                <a:gd name="connsiteY6" fmla="*/ 25783 h 584420"/>
                <a:gd name="connsiteX7" fmla="*/ 695140 w 721931"/>
                <a:gd name="connsiteY7" fmla="*/ 181514 h 584420"/>
                <a:gd name="connsiteX8" fmla="*/ 371302 w 721931"/>
                <a:gd name="connsiteY8" fmla="*/ 583390 h 58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1931" h="584420">
                  <a:moveTo>
                    <a:pt x="371302" y="583390"/>
                  </a:moveTo>
                  <a:cubicBezTo>
                    <a:pt x="145784" y="583390"/>
                    <a:pt x="-37793" y="393281"/>
                    <a:pt x="46777" y="181514"/>
                  </a:cubicBezTo>
                  <a:cubicBezTo>
                    <a:pt x="39557" y="91101"/>
                    <a:pt x="92499" y="25783"/>
                    <a:pt x="158848" y="25783"/>
                  </a:cubicBezTo>
                  <a:cubicBezTo>
                    <a:pt x="224853" y="25783"/>
                    <a:pt x="320767" y="110009"/>
                    <a:pt x="247886" y="267458"/>
                  </a:cubicBezTo>
                  <a:cubicBezTo>
                    <a:pt x="300484" y="344808"/>
                    <a:pt x="370958" y="344808"/>
                    <a:pt x="370958" y="344808"/>
                  </a:cubicBezTo>
                  <a:cubicBezTo>
                    <a:pt x="370958" y="344808"/>
                    <a:pt x="441776" y="344808"/>
                    <a:pt x="494030" y="267458"/>
                  </a:cubicBezTo>
                  <a:cubicBezTo>
                    <a:pt x="421150" y="110009"/>
                    <a:pt x="517063" y="25783"/>
                    <a:pt x="583068" y="25783"/>
                  </a:cubicBezTo>
                  <a:cubicBezTo>
                    <a:pt x="649074" y="25783"/>
                    <a:pt x="702359" y="91101"/>
                    <a:pt x="695140" y="181514"/>
                  </a:cubicBezTo>
                  <a:cubicBezTo>
                    <a:pt x="779709" y="393281"/>
                    <a:pt x="596820" y="583390"/>
                    <a:pt x="371302" y="58339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E5DB3F95-9AC6-4D1B-95A2-73C932B6A2D5}"/>
                </a:ext>
              </a:extLst>
            </p:cNvPr>
            <p:cNvSpPr/>
            <p:nvPr/>
          </p:nvSpPr>
          <p:spPr>
            <a:xfrm>
              <a:off x="16949535" y="3519383"/>
              <a:ext cx="206266" cy="206266"/>
            </a:xfrm>
            <a:custGeom>
              <a:avLst/>
              <a:gdLst>
                <a:gd name="connsiteX0" fmla="*/ 185983 w 206266"/>
                <a:gd name="connsiteY0" fmla="*/ 143699 h 206266"/>
                <a:gd name="connsiteX1" fmla="*/ 105883 w 206266"/>
                <a:gd name="connsiteY1" fmla="*/ 183233 h 206266"/>
                <a:gd name="connsiteX2" fmla="*/ 25783 w 206266"/>
                <a:gd name="connsiteY2" fmla="*/ 143699 h 206266"/>
                <a:gd name="connsiteX3" fmla="*/ 105883 w 206266"/>
                <a:gd name="connsiteY3" fmla="*/ 25783 h 206266"/>
                <a:gd name="connsiteX4" fmla="*/ 185983 w 206266"/>
                <a:gd name="connsiteY4" fmla="*/ 14369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266" h="206266">
                  <a:moveTo>
                    <a:pt x="185983" y="143699"/>
                  </a:moveTo>
                  <a:lnTo>
                    <a:pt x="105883" y="183233"/>
                  </a:lnTo>
                  <a:lnTo>
                    <a:pt x="25783" y="143699"/>
                  </a:lnTo>
                  <a:cubicBezTo>
                    <a:pt x="39191" y="91445"/>
                    <a:pt x="73225" y="25783"/>
                    <a:pt x="105883" y="25783"/>
                  </a:cubicBezTo>
                  <a:cubicBezTo>
                    <a:pt x="138542" y="25783"/>
                    <a:pt x="172576" y="91445"/>
                    <a:pt x="185983" y="14369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D0633D3C-BF04-4B3E-83EA-102F4BCC38C4}"/>
                </a:ext>
              </a:extLst>
            </p:cNvPr>
            <p:cNvSpPr/>
            <p:nvPr/>
          </p:nvSpPr>
          <p:spPr>
            <a:xfrm>
              <a:off x="17029636" y="3519383"/>
              <a:ext cx="103133" cy="206266"/>
            </a:xfrm>
            <a:custGeom>
              <a:avLst/>
              <a:gdLst>
                <a:gd name="connsiteX0" fmla="*/ 105883 w 103133"/>
                <a:gd name="connsiteY0" fmla="*/ 143699 h 206266"/>
                <a:gd name="connsiteX1" fmla="*/ 25783 w 103133"/>
                <a:gd name="connsiteY1" fmla="*/ 183233 h 206266"/>
                <a:gd name="connsiteX2" fmla="*/ 25783 w 103133"/>
                <a:gd name="connsiteY2" fmla="*/ 25783 h 206266"/>
                <a:gd name="connsiteX3" fmla="*/ 105883 w 103133"/>
                <a:gd name="connsiteY3" fmla="*/ 14369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33" h="206266">
                  <a:moveTo>
                    <a:pt x="105883" y="143699"/>
                  </a:moveTo>
                  <a:lnTo>
                    <a:pt x="25783" y="183233"/>
                  </a:lnTo>
                  <a:lnTo>
                    <a:pt x="25783" y="25783"/>
                  </a:lnTo>
                  <a:cubicBezTo>
                    <a:pt x="58442" y="25783"/>
                    <a:pt x="92476" y="91445"/>
                    <a:pt x="105883" y="143699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64DA6F58-B3B3-4D39-925D-965FDA578D85}"/>
                </a:ext>
              </a:extLst>
            </p:cNvPr>
            <p:cNvSpPr/>
            <p:nvPr/>
          </p:nvSpPr>
          <p:spPr>
            <a:xfrm>
              <a:off x="16961224" y="3637298"/>
              <a:ext cx="171888" cy="68755"/>
            </a:xfrm>
            <a:custGeom>
              <a:avLst/>
              <a:gdLst>
                <a:gd name="connsiteX0" fmla="*/ 162606 w 171888"/>
                <a:gd name="connsiteY0" fmla="*/ 25783 h 68755"/>
                <a:gd name="connsiteX1" fmla="*/ 94195 w 171888"/>
                <a:gd name="connsiteY1" fmla="*/ 56036 h 68755"/>
                <a:gd name="connsiteX2" fmla="*/ 25783 w 171888"/>
                <a:gd name="connsiteY2" fmla="*/ 25783 h 68755"/>
                <a:gd name="connsiteX3" fmla="*/ 81475 w 171888"/>
                <a:gd name="connsiteY3" fmla="*/ 38159 h 68755"/>
                <a:gd name="connsiteX4" fmla="*/ 94195 w 171888"/>
                <a:gd name="connsiteY4" fmla="*/ 39534 h 68755"/>
                <a:gd name="connsiteX5" fmla="*/ 106915 w 171888"/>
                <a:gd name="connsiteY5" fmla="*/ 38159 h 68755"/>
                <a:gd name="connsiteX6" fmla="*/ 162606 w 171888"/>
                <a:gd name="connsiteY6" fmla="*/ 2578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888" h="68755">
                  <a:moveTo>
                    <a:pt x="162606" y="25783"/>
                  </a:moveTo>
                  <a:lnTo>
                    <a:pt x="94195" y="56036"/>
                  </a:lnTo>
                  <a:lnTo>
                    <a:pt x="25783" y="25783"/>
                  </a:lnTo>
                  <a:lnTo>
                    <a:pt x="81475" y="38159"/>
                  </a:lnTo>
                  <a:cubicBezTo>
                    <a:pt x="85600" y="39191"/>
                    <a:pt x="90069" y="39534"/>
                    <a:pt x="94195" y="39534"/>
                  </a:cubicBezTo>
                  <a:cubicBezTo>
                    <a:pt x="98320" y="39534"/>
                    <a:pt x="102789" y="39191"/>
                    <a:pt x="106915" y="38159"/>
                  </a:cubicBezTo>
                  <a:lnTo>
                    <a:pt x="162606" y="2578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4F57A88D-3E2A-444A-93EE-CF1BBC1B2A06}"/>
                </a:ext>
              </a:extLst>
            </p:cNvPr>
            <p:cNvSpPr/>
            <p:nvPr/>
          </p:nvSpPr>
          <p:spPr>
            <a:xfrm>
              <a:off x="16773178" y="3523508"/>
              <a:ext cx="103133" cy="103133"/>
            </a:xfrm>
            <a:custGeom>
              <a:avLst/>
              <a:gdLst>
                <a:gd name="connsiteX0" fmla="*/ 108633 w 103133"/>
                <a:gd name="connsiteY0" fmla="*/ 56036 h 103133"/>
                <a:gd name="connsiteX1" fmla="*/ 101414 w 103133"/>
                <a:gd name="connsiteY1" fmla="*/ 61192 h 103133"/>
                <a:gd name="connsiteX2" fmla="*/ 94195 w 103133"/>
                <a:gd name="connsiteY2" fmla="*/ 69099 h 103133"/>
                <a:gd name="connsiteX3" fmla="*/ 67380 w 103133"/>
                <a:gd name="connsiteY3" fmla="*/ 85944 h 103133"/>
                <a:gd name="connsiteX4" fmla="*/ 40222 w 103133"/>
                <a:gd name="connsiteY4" fmla="*/ 69099 h 103133"/>
                <a:gd name="connsiteX5" fmla="*/ 33003 w 103133"/>
                <a:gd name="connsiteY5" fmla="*/ 61192 h 103133"/>
                <a:gd name="connsiteX6" fmla="*/ 25783 w 103133"/>
                <a:gd name="connsiteY6" fmla="*/ 56036 h 103133"/>
                <a:gd name="connsiteX7" fmla="*/ 33003 w 103133"/>
                <a:gd name="connsiteY7" fmla="*/ 50879 h 103133"/>
                <a:gd name="connsiteX8" fmla="*/ 40222 w 103133"/>
                <a:gd name="connsiteY8" fmla="*/ 42972 h 103133"/>
                <a:gd name="connsiteX9" fmla="*/ 67380 w 103133"/>
                <a:gd name="connsiteY9" fmla="*/ 25783 h 103133"/>
                <a:gd name="connsiteX10" fmla="*/ 94195 w 103133"/>
                <a:gd name="connsiteY10" fmla="*/ 42628 h 103133"/>
                <a:gd name="connsiteX11" fmla="*/ 101414 w 103133"/>
                <a:gd name="connsiteY11" fmla="*/ 50535 h 103133"/>
                <a:gd name="connsiteX12" fmla="*/ 108633 w 103133"/>
                <a:gd name="connsiteY12" fmla="*/ 56036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133" h="103133">
                  <a:moveTo>
                    <a:pt x="108633" y="56036"/>
                  </a:moveTo>
                  <a:cubicBezTo>
                    <a:pt x="108633" y="56036"/>
                    <a:pt x="105883" y="58442"/>
                    <a:pt x="101414" y="61192"/>
                  </a:cubicBezTo>
                  <a:cubicBezTo>
                    <a:pt x="98320" y="63255"/>
                    <a:pt x="95914" y="66005"/>
                    <a:pt x="94195" y="69099"/>
                  </a:cubicBezTo>
                  <a:cubicBezTo>
                    <a:pt x="89382" y="79069"/>
                    <a:pt x="79069" y="85944"/>
                    <a:pt x="67380" y="85944"/>
                  </a:cubicBezTo>
                  <a:cubicBezTo>
                    <a:pt x="55348" y="85944"/>
                    <a:pt x="45379" y="79069"/>
                    <a:pt x="40222" y="69099"/>
                  </a:cubicBezTo>
                  <a:cubicBezTo>
                    <a:pt x="38503" y="65661"/>
                    <a:pt x="36097" y="62911"/>
                    <a:pt x="33003" y="61192"/>
                  </a:cubicBezTo>
                  <a:cubicBezTo>
                    <a:pt x="28190" y="58442"/>
                    <a:pt x="25783" y="56036"/>
                    <a:pt x="25783" y="56036"/>
                  </a:cubicBezTo>
                  <a:cubicBezTo>
                    <a:pt x="25783" y="56036"/>
                    <a:pt x="28533" y="53629"/>
                    <a:pt x="33003" y="50879"/>
                  </a:cubicBezTo>
                  <a:cubicBezTo>
                    <a:pt x="36097" y="48816"/>
                    <a:pt x="38503" y="46066"/>
                    <a:pt x="40222" y="42972"/>
                  </a:cubicBezTo>
                  <a:cubicBezTo>
                    <a:pt x="45035" y="33003"/>
                    <a:pt x="55348" y="25783"/>
                    <a:pt x="67380" y="25783"/>
                  </a:cubicBezTo>
                  <a:cubicBezTo>
                    <a:pt x="79069" y="25783"/>
                    <a:pt x="89382" y="32659"/>
                    <a:pt x="94195" y="42628"/>
                  </a:cubicBezTo>
                  <a:cubicBezTo>
                    <a:pt x="95914" y="46066"/>
                    <a:pt x="98320" y="48816"/>
                    <a:pt x="101414" y="50535"/>
                  </a:cubicBezTo>
                  <a:cubicBezTo>
                    <a:pt x="105883" y="53629"/>
                    <a:pt x="108633" y="56036"/>
                    <a:pt x="108633" y="5603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037B5FE0-51DD-4053-A8B2-C51A6C413363}"/>
                </a:ext>
              </a:extLst>
            </p:cNvPr>
            <p:cNvSpPr/>
            <p:nvPr/>
          </p:nvSpPr>
          <p:spPr>
            <a:xfrm>
              <a:off x="16788992" y="3529008"/>
              <a:ext cx="68755" cy="68755"/>
            </a:xfrm>
            <a:custGeom>
              <a:avLst/>
              <a:gdLst>
                <a:gd name="connsiteX0" fmla="*/ 75287 w 68755"/>
                <a:gd name="connsiteY0" fmla="*/ 50535 h 68755"/>
                <a:gd name="connsiteX1" fmla="*/ 50535 w 68755"/>
                <a:gd name="connsiteY1" fmla="*/ 75287 h 68755"/>
                <a:gd name="connsiteX2" fmla="*/ 25783 w 68755"/>
                <a:gd name="connsiteY2" fmla="*/ 50535 h 68755"/>
                <a:gd name="connsiteX3" fmla="*/ 50535 w 68755"/>
                <a:gd name="connsiteY3" fmla="*/ 25783 h 68755"/>
                <a:gd name="connsiteX4" fmla="*/ 75287 w 68755"/>
                <a:gd name="connsiteY4" fmla="*/ 50535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5287" y="50535"/>
                  </a:moveTo>
                  <a:cubicBezTo>
                    <a:pt x="75287" y="64205"/>
                    <a:pt x="64205" y="75287"/>
                    <a:pt x="50535" y="75287"/>
                  </a:cubicBezTo>
                  <a:cubicBezTo>
                    <a:pt x="36865" y="75287"/>
                    <a:pt x="25783" y="64205"/>
                    <a:pt x="25783" y="50535"/>
                  </a:cubicBezTo>
                  <a:cubicBezTo>
                    <a:pt x="25783" y="36865"/>
                    <a:pt x="36865" y="25783"/>
                    <a:pt x="50535" y="25783"/>
                  </a:cubicBezTo>
                  <a:cubicBezTo>
                    <a:pt x="64205" y="25783"/>
                    <a:pt x="75287" y="36865"/>
                    <a:pt x="75287" y="50535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2E4C024A-3E12-47FA-9E21-66441E069D9B}"/>
                </a:ext>
              </a:extLst>
            </p:cNvPr>
            <p:cNvSpPr/>
            <p:nvPr/>
          </p:nvSpPr>
          <p:spPr>
            <a:xfrm>
              <a:off x="16792773" y="3529352"/>
              <a:ext cx="68755" cy="68755"/>
            </a:xfrm>
            <a:custGeom>
              <a:avLst/>
              <a:gdLst>
                <a:gd name="connsiteX0" fmla="*/ 71162 w 68755"/>
                <a:gd name="connsiteY0" fmla="*/ 48473 h 68755"/>
                <a:gd name="connsiteX1" fmla="*/ 48473 w 68755"/>
                <a:gd name="connsiteY1" fmla="*/ 71162 h 68755"/>
                <a:gd name="connsiteX2" fmla="*/ 25783 w 68755"/>
                <a:gd name="connsiteY2" fmla="*/ 48473 h 68755"/>
                <a:gd name="connsiteX3" fmla="*/ 48473 w 68755"/>
                <a:gd name="connsiteY3" fmla="*/ 25783 h 68755"/>
                <a:gd name="connsiteX4" fmla="*/ 71162 w 68755"/>
                <a:gd name="connsiteY4" fmla="*/ 4847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1162" y="48473"/>
                  </a:moveTo>
                  <a:cubicBezTo>
                    <a:pt x="71162" y="61192"/>
                    <a:pt x="60849" y="71162"/>
                    <a:pt x="48473" y="71162"/>
                  </a:cubicBezTo>
                  <a:cubicBezTo>
                    <a:pt x="35753" y="71162"/>
                    <a:pt x="25783" y="60849"/>
                    <a:pt x="25783" y="48473"/>
                  </a:cubicBezTo>
                  <a:cubicBezTo>
                    <a:pt x="25783" y="36097"/>
                    <a:pt x="36097" y="25783"/>
                    <a:pt x="48473" y="25783"/>
                  </a:cubicBezTo>
                  <a:cubicBezTo>
                    <a:pt x="60849" y="25783"/>
                    <a:pt x="71162" y="36097"/>
                    <a:pt x="71162" y="4847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4AC6A44C-0E7F-4E94-A644-3A038081CBCC}"/>
                </a:ext>
              </a:extLst>
            </p:cNvPr>
            <p:cNvSpPr/>
            <p:nvPr/>
          </p:nvSpPr>
          <p:spPr>
            <a:xfrm>
              <a:off x="16800336" y="3541384"/>
              <a:ext cx="34378" cy="34378"/>
            </a:xfrm>
            <a:custGeom>
              <a:avLst/>
              <a:gdLst>
                <a:gd name="connsiteX0" fmla="*/ 36097 w 34377"/>
                <a:gd name="connsiteY0" fmla="*/ 30940 h 34377"/>
                <a:gd name="connsiteX1" fmla="*/ 30940 w 34377"/>
                <a:gd name="connsiteY1" fmla="*/ 36097 h 34377"/>
                <a:gd name="connsiteX2" fmla="*/ 25783 w 34377"/>
                <a:gd name="connsiteY2" fmla="*/ 30940 h 34377"/>
                <a:gd name="connsiteX3" fmla="*/ 30940 w 34377"/>
                <a:gd name="connsiteY3" fmla="*/ 25783 h 34377"/>
                <a:gd name="connsiteX4" fmla="*/ 36097 w 34377"/>
                <a:gd name="connsiteY4" fmla="*/ 30940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34377">
                  <a:moveTo>
                    <a:pt x="36097" y="30940"/>
                  </a:moveTo>
                  <a:cubicBezTo>
                    <a:pt x="36097" y="33690"/>
                    <a:pt x="33690" y="36097"/>
                    <a:pt x="30940" y="36097"/>
                  </a:cubicBezTo>
                  <a:cubicBezTo>
                    <a:pt x="28190" y="36097"/>
                    <a:pt x="25783" y="33690"/>
                    <a:pt x="25783" y="30940"/>
                  </a:cubicBezTo>
                  <a:cubicBezTo>
                    <a:pt x="25783" y="28190"/>
                    <a:pt x="28190" y="25783"/>
                    <a:pt x="30940" y="25783"/>
                  </a:cubicBezTo>
                  <a:cubicBezTo>
                    <a:pt x="34034" y="25783"/>
                    <a:pt x="36097" y="28190"/>
                    <a:pt x="36097" y="309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C7FC2BB3-5B8F-4693-8356-0D551D94C799}"/>
                </a:ext>
              </a:extLst>
            </p:cNvPr>
            <p:cNvSpPr/>
            <p:nvPr/>
          </p:nvSpPr>
          <p:spPr>
            <a:xfrm>
              <a:off x="17204962" y="3523508"/>
              <a:ext cx="103133" cy="103133"/>
            </a:xfrm>
            <a:custGeom>
              <a:avLst/>
              <a:gdLst>
                <a:gd name="connsiteX0" fmla="*/ 25783 w 103133"/>
                <a:gd name="connsiteY0" fmla="*/ 56036 h 103133"/>
                <a:gd name="connsiteX1" fmla="*/ 33003 w 103133"/>
                <a:gd name="connsiteY1" fmla="*/ 61192 h 103133"/>
                <a:gd name="connsiteX2" fmla="*/ 40222 w 103133"/>
                <a:gd name="connsiteY2" fmla="*/ 69099 h 103133"/>
                <a:gd name="connsiteX3" fmla="*/ 67037 w 103133"/>
                <a:gd name="connsiteY3" fmla="*/ 85944 h 103133"/>
                <a:gd name="connsiteX4" fmla="*/ 94195 w 103133"/>
                <a:gd name="connsiteY4" fmla="*/ 69099 h 103133"/>
                <a:gd name="connsiteX5" fmla="*/ 101414 w 103133"/>
                <a:gd name="connsiteY5" fmla="*/ 61192 h 103133"/>
                <a:gd name="connsiteX6" fmla="*/ 108633 w 103133"/>
                <a:gd name="connsiteY6" fmla="*/ 56036 h 103133"/>
                <a:gd name="connsiteX7" fmla="*/ 101414 w 103133"/>
                <a:gd name="connsiteY7" fmla="*/ 50879 h 103133"/>
                <a:gd name="connsiteX8" fmla="*/ 94195 w 103133"/>
                <a:gd name="connsiteY8" fmla="*/ 42972 h 103133"/>
                <a:gd name="connsiteX9" fmla="*/ 67037 w 103133"/>
                <a:gd name="connsiteY9" fmla="*/ 25783 h 103133"/>
                <a:gd name="connsiteX10" fmla="*/ 40222 w 103133"/>
                <a:gd name="connsiteY10" fmla="*/ 42628 h 103133"/>
                <a:gd name="connsiteX11" fmla="*/ 33003 w 103133"/>
                <a:gd name="connsiteY11" fmla="*/ 50535 h 103133"/>
                <a:gd name="connsiteX12" fmla="*/ 25783 w 103133"/>
                <a:gd name="connsiteY12" fmla="*/ 56036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133" h="103133">
                  <a:moveTo>
                    <a:pt x="25783" y="56036"/>
                  </a:moveTo>
                  <a:cubicBezTo>
                    <a:pt x="25783" y="56036"/>
                    <a:pt x="28534" y="58442"/>
                    <a:pt x="33003" y="61192"/>
                  </a:cubicBezTo>
                  <a:cubicBezTo>
                    <a:pt x="36097" y="63255"/>
                    <a:pt x="38503" y="66005"/>
                    <a:pt x="40222" y="69099"/>
                  </a:cubicBezTo>
                  <a:cubicBezTo>
                    <a:pt x="45035" y="79069"/>
                    <a:pt x="55348" y="85944"/>
                    <a:pt x="67037" y="85944"/>
                  </a:cubicBezTo>
                  <a:cubicBezTo>
                    <a:pt x="79069" y="85944"/>
                    <a:pt x="89038" y="79069"/>
                    <a:pt x="94195" y="69099"/>
                  </a:cubicBezTo>
                  <a:cubicBezTo>
                    <a:pt x="95914" y="65661"/>
                    <a:pt x="98320" y="62911"/>
                    <a:pt x="101414" y="61192"/>
                  </a:cubicBezTo>
                  <a:cubicBezTo>
                    <a:pt x="106227" y="58442"/>
                    <a:pt x="108633" y="56036"/>
                    <a:pt x="108633" y="56036"/>
                  </a:cubicBezTo>
                  <a:cubicBezTo>
                    <a:pt x="108633" y="56036"/>
                    <a:pt x="105883" y="53629"/>
                    <a:pt x="101414" y="50879"/>
                  </a:cubicBezTo>
                  <a:cubicBezTo>
                    <a:pt x="98320" y="48816"/>
                    <a:pt x="95914" y="46066"/>
                    <a:pt x="94195" y="42972"/>
                  </a:cubicBezTo>
                  <a:cubicBezTo>
                    <a:pt x="89382" y="33003"/>
                    <a:pt x="79069" y="25783"/>
                    <a:pt x="67037" y="25783"/>
                  </a:cubicBezTo>
                  <a:cubicBezTo>
                    <a:pt x="55348" y="25783"/>
                    <a:pt x="45035" y="32659"/>
                    <a:pt x="40222" y="42628"/>
                  </a:cubicBezTo>
                  <a:cubicBezTo>
                    <a:pt x="38503" y="46066"/>
                    <a:pt x="36097" y="48816"/>
                    <a:pt x="33003" y="50535"/>
                  </a:cubicBezTo>
                  <a:cubicBezTo>
                    <a:pt x="28534" y="53629"/>
                    <a:pt x="25783" y="56036"/>
                    <a:pt x="25783" y="5603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38DFF7AC-7534-4CBF-8724-F064066AD8D8}"/>
                </a:ext>
              </a:extLst>
            </p:cNvPr>
            <p:cNvSpPr/>
            <p:nvPr/>
          </p:nvSpPr>
          <p:spPr>
            <a:xfrm>
              <a:off x="17222494" y="3529008"/>
              <a:ext cx="68755" cy="68755"/>
            </a:xfrm>
            <a:custGeom>
              <a:avLst/>
              <a:gdLst>
                <a:gd name="connsiteX0" fmla="*/ 75287 w 68755"/>
                <a:gd name="connsiteY0" fmla="*/ 50535 h 68755"/>
                <a:gd name="connsiteX1" fmla="*/ 50535 w 68755"/>
                <a:gd name="connsiteY1" fmla="*/ 75287 h 68755"/>
                <a:gd name="connsiteX2" fmla="*/ 25783 w 68755"/>
                <a:gd name="connsiteY2" fmla="*/ 50535 h 68755"/>
                <a:gd name="connsiteX3" fmla="*/ 50535 w 68755"/>
                <a:gd name="connsiteY3" fmla="*/ 25783 h 68755"/>
                <a:gd name="connsiteX4" fmla="*/ 75287 w 68755"/>
                <a:gd name="connsiteY4" fmla="*/ 50535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5287" y="50535"/>
                  </a:moveTo>
                  <a:cubicBezTo>
                    <a:pt x="75287" y="64205"/>
                    <a:pt x="64205" y="75287"/>
                    <a:pt x="50535" y="75287"/>
                  </a:cubicBezTo>
                  <a:cubicBezTo>
                    <a:pt x="36865" y="75287"/>
                    <a:pt x="25783" y="64205"/>
                    <a:pt x="25783" y="50535"/>
                  </a:cubicBezTo>
                  <a:cubicBezTo>
                    <a:pt x="25783" y="36865"/>
                    <a:pt x="36865" y="25783"/>
                    <a:pt x="50535" y="25783"/>
                  </a:cubicBezTo>
                  <a:cubicBezTo>
                    <a:pt x="64205" y="25783"/>
                    <a:pt x="75287" y="36865"/>
                    <a:pt x="75287" y="50535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1759110-7C2B-4930-B75E-BA238D30000D}"/>
                </a:ext>
              </a:extLst>
            </p:cNvPr>
            <p:cNvSpPr/>
            <p:nvPr/>
          </p:nvSpPr>
          <p:spPr>
            <a:xfrm>
              <a:off x="17222838" y="3529352"/>
              <a:ext cx="68755" cy="68755"/>
            </a:xfrm>
            <a:custGeom>
              <a:avLst/>
              <a:gdLst>
                <a:gd name="connsiteX0" fmla="*/ 25783 w 68755"/>
                <a:gd name="connsiteY0" fmla="*/ 48473 h 68755"/>
                <a:gd name="connsiteX1" fmla="*/ 48473 w 68755"/>
                <a:gd name="connsiteY1" fmla="*/ 71162 h 68755"/>
                <a:gd name="connsiteX2" fmla="*/ 71162 w 68755"/>
                <a:gd name="connsiteY2" fmla="*/ 48473 h 68755"/>
                <a:gd name="connsiteX3" fmla="*/ 48473 w 68755"/>
                <a:gd name="connsiteY3" fmla="*/ 25783 h 68755"/>
                <a:gd name="connsiteX4" fmla="*/ 25783 w 68755"/>
                <a:gd name="connsiteY4" fmla="*/ 4847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25783" y="48473"/>
                  </a:moveTo>
                  <a:cubicBezTo>
                    <a:pt x="25783" y="61192"/>
                    <a:pt x="36097" y="71162"/>
                    <a:pt x="48473" y="71162"/>
                  </a:cubicBezTo>
                  <a:cubicBezTo>
                    <a:pt x="61192" y="71162"/>
                    <a:pt x="71162" y="60849"/>
                    <a:pt x="71162" y="48473"/>
                  </a:cubicBezTo>
                  <a:cubicBezTo>
                    <a:pt x="71162" y="36097"/>
                    <a:pt x="60849" y="25783"/>
                    <a:pt x="48473" y="25783"/>
                  </a:cubicBezTo>
                  <a:cubicBezTo>
                    <a:pt x="35753" y="25783"/>
                    <a:pt x="25783" y="36097"/>
                    <a:pt x="25783" y="4847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C125EDD4-9029-4B76-BC57-C97A89D60F7C}"/>
                </a:ext>
              </a:extLst>
            </p:cNvPr>
            <p:cNvSpPr/>
            <p:nvPr/>
          </p:nvSpPr>
          <p:spPr>
            <a:xfrm>
              <a:off x="17250340" y="3541384"/>
              <a:ext cx="34378" cy="34378"/>
            </a:xfrm>
            <a:custGeom>
              <a:avLst/>
              <a:gdLst>
                <a:gd name="connsiteX0" fmla="*/ 25783 w 34377"/>
                <a:gd name="connsiteY0" fmla="*/ 30940 h 34377"/>
                <a:gd name="connsiteX1" fmla="*/ 30940 w 34377"/>
                <a:gd name="connsiteY1" fmla="*/ 36097 h 34377"/>
                <a:gd name="connsiteX2" fmla="*/ 36097 w 34377"/>
                <a:gd name="connsiteY2" fmla="*/ 30940 h 34377"/>
                <a:gd name="connsiteX3" fmla="*/ 30940 w 34377"/>
                <a:gd name="connsiteY3" fmla="*/ 25783 h 34377"/>
                <a:gd name="connsiteX4" fmla="*/ 25783 w 34377"/>
                <a:gd name="connsiteY4" fmla="*/ 30940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34377">
                  <a:moveTo>
                    <a:pt x="25783" y="30940"/>
                  </a:moveTo>
                  <a:cubicBezTo>
                    <a:pt x="25783" y="33690"/>
                    <a:pt x="28190" y="36097"/>
                    <a:pt x="30940" y="36097"/>
                  </a:cubicBezTo>
                  <a:cubicBezTo>
                    <a:pt x="33690" y="36097"/>
                    <a:pt x="36097" y="33690"/>
                    <a:pt x="36097" y="30940"/>
                  </a:cubicBezTo>
                  <a:cubicBezTo>
                    <a:pt x="36097" y="28190"/>
                    <a:pt x="33690" y="25783"/>
                    <a:pt x="30940" y="25783"/>
                  </a:cubicBezTo>
                  <a:cubicBezTo>
                    <a:pt x="27846" y="25783"/>
                    <a:pt x="25783" y="28190"/>
                    <a:pt x="25783" y="309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64B2E525-D732-43AB-B2CC-98FB8EDCAADF}"/>
                </a:ext>
              </a:extLst>
            </p:cNvPr>
            <p:cNvSpPr/>
            <p:nvPr/>
          </p:nvSpPr>
          <p:spPr>
            <a:xfrm>
              <a:off x="16223135" y="4623938"/>
              <a:ext cx="34378" cy="34378"/>
            </a:xfrm>
            <a:custGeom>
              <a:avLst/>
              <a:gdLst>
                <a:gd name="connsiteX0" fmla="*/ 25783 w 34377"/>
                <a:gd name="connsiteY0" fmla="*/ 25783 h 34377"/>
                <a:gd name="connsiteX1" fmla="*/ 40222 w 34377"/>
                <a:gd name="connsiteY1" fmla="*/ 32315 h 34377"/>
                <a:gd name="connsiteX2" fmla="*/ 36440 w 34377"/>
                <a:gd name="connsiteY2" fmla="*/ 30596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77" h="34377">
                  <a:moveTo>
                    <a:pt x="25783" y="25783"/>
                  </a:moveTo>
                  <a:lnTo>
                    <a:pt x="40222" y="32315"/>
                  </a:lnTo>
                  <a:lnTo>
                    <a:pt x="36440" y="30596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524D137C-9A6C-499A-91F8-6B484CDAF15D}"/>
                </a:ext>
              </a:extLst>
            </p:cNvPr>
            <p:cNvSpPr/>
            <p:nvPr/>
          </p:nvSpPr>
          <p:spPr>
            <a:xfrm>
              <a:off x="16707173" y="4368512"/>
              <a:ext cx="34378" cy="68755"/>
            </a:xfrm>
            <a:custGeom>
              <a:avLst/>
              <a:gdLst>
                <a:gd name="connsiteX0" fmla="*/ 25783 w 34377"/>
                <a:gd name="connsiteY0" fmla="*/ 48129 h 68755"/>
                <a:gd name="connsiteX1" fmla="*/ 26471 w 34377"/>
                <a:gd name="connsiteY1" fmla="*/ 44691 h 68755"/>
                <a:gd name="connsiteX2" fmla="*/ 30596 w 34377"/>
                <a:gd name="connsiteY2" fmla="*/ 25783 h 68755"/>
                <a:gd name="connsiteX3" fmla="*/ 26471 w 34377"/>
                <a:gd name="connsiteY3" fmla="*/ 44691 h 68755"/>
                <a:gd name="connsiteX4" fmla="*/ 25783 w 34377"/>
                <a:gd name="connsiteY4" fmla="*/ 48129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68755">
                  <a:moveTo>
                    <a:pt x="25783" y="48129"/>
                  </a:moveTo>
                  <a:cubicBezTo>
                    <a:pt x="26127" y="47097"/>
                    <a:pt x="26471" y="45722"/>
                    <a:pt x="26471" y="44691"/>
                  </a:cubicBezTo>
                  <a:cubicBezTo>
                    <a:pt x="27846" y="38159"/>
                    <a:pt x="29221" y="31971"/>
                    <a:pt x="30596" y="25783"/>
                  </a:cubicBezTo>
                  <a:cubicBezTo>
                    <a:pt x="29221" y="31971"/>
                    <a:pt x="27846" y="38159"/>
                    <a:pt x="26471" y="44691"/>
                  </a:cubicBezTo>
                  <a:cubicBezTo>
                    <a:pt x="26127" y="45722"/>
                    <a:pt x="25783" y="47097"/>
                    <a:pt x="25783" y="48129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D8EF3704-560A-4711-BDA9-7625E865F8F8}"/>
                </a:ext>
              </a:extLst>
            </p:cNvPr>
            <p:cNvSpPr/>
            <p:nvPr/>
          </p:nvSpPr>
          <p:spPr>
            <a:xfrm>
              <a:off x="16533566" y="4587498"/>
              <a:ext cx="171888" cy="240644"/>
            </a:xfrm>
            <a:custGeom>
              <a:avLst/>
              <a:gdLst>
                <a:gd name="connsiteX0" fmla="*/ 180139 w 171888"/>
                <a:gd name="connsiteY0" fmla="*/ 25783 h 240643"/>
                <a:gd name="connsiteX1" fmla="*/ 61880 w 171888"/>
                <a:gd name="connsiteY1" fmla="*/ 222424 h 240643"/>
                <a:gd name="connsiteX2" fmla="*/ 47785 w 171888"/>
                <a:gd name="connsiteY2" fmla="*/ 215892 h 240643"/>
                <a:gd name="connsiteX3" fmla="*/ 25783 w 171888"/>
                <a:gd name="connsiteY3" fmla="*/ 205922 h 240643"/>
                <a:gd name="connsiteX4" fmla="*/ 124791 w 171888"/>
                <a:gd name="connsiteY4" fmla="*/ 51567 h 240643"/>
                <a:gd name="connsiteX5" fmla="*/ 180139 w 171888"/>
                <a:gd name="connsiteY5" fmla="*/ 25783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88" h="240643">
                  <a:moveTo>
                    <a:pt x="180139" y="25783"/>
                  </a:moveTo>
                  <a:cubicBezTo>
                    <a:pt x="148855" y="105883"/>
                    <a:pt x="107602" y="170170"/>
                    <a:pt x="61880" y="222424"/>
                  </a:cubicBezTo>
                  <a:lnTo>
                    <a:pt x="47785" y="215892"/>
                  </a:lnTo>
                  <a:lnTo>
                    <a:pt x="25783" y="205922"/>
                  </a:lnTo>
                  <a:cubicBezTo>
                    <a:pt x="62224" y="161919"/>
                    <a:pt x="95914" y="111040"/>
                    <a:pt x="124791" y="51567"/>
                  </a:cubicBezTo>
                  <a:lnTo>
                    <a:pt x="180139" y="25783"/>
                  </a:ln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A139CD6B-73CA-471F-88F8-4232AAA70165}"/>
                </a:ext>
              </a:extLst>
            </p:cNvPr>
            <p:cNvSpPr/>
            <p:nvPr/>
          </p:nvSpPr>
          <p:spPr>
            <a:xfrm>
              <a:off x="16702704" y="4081315"/>
              <a:ext cx="206266" cy="378155"/>
            </a:xfrm>
            <a:custGeom>
              <a:avLst/>
              <a:gdLst>
                <a:gd name="connsiteX0" fmla="*/ 200078 w 206266"/>
                <a:gd name="connsiteY0" fmla="*/ 26269 h 378154"/>
                <a:gd name="connsiteX1" fmla="*/ 195265 w 206266"/>
                <a:gd name="connsiteY1" fmla="*/ 65116 h 378154"/>
                <a:gd name="connsiteX2" fmla="*/ 194578 w 206266"/>
                <a:gd name="connsiteY2" fmla="*/ 71304 h 378154"/>
                <a:gd name="connsiteX3" fmla="*/ 193890 w 206266"/>
                <a:gd name="connsiteY3" fmla="*/ 77492 h 378154"/>
                <a:gd name="connsiteX4" fmla="*/ 193203 w 206266"/>
                <a:gd name="connsiteY4" fmla="*/ 84712 h 378154"/>
                <a:gd name="connsiteX5" fmla="*/ 192515 w 206266"/>
                <a:gd name="connsiteY5" fmla="*/ 89524 h 378154"/>
                <a:gd name="connsiteX6" fmla="*/ 192515 w 206266"/>
                <a:gd name="connsiteY6" fmla="*/ 90212 h 378154"/>
                <a:gd name="connsiteX7" fmla="*/ 191140 w 206266"/>
                <a:gd name="connsiteY7" fmla="*/ 104651 h 378154"/>
                <a:gd name="connsiteX8" fmla="*/ 190796 w 206266"/>
                <a:gd name="connsiteY8" fmla="*/ 111526 h 378154"/>
                <a:gd name="connsiteX9" fmla="*/ 190109 w 206266"/>
                <a:gd name="connsiteY9" fmla="*/ 118058 h 378154"/>
                <a:gd name="connsiteX10" fmla="*/ 188046 w 206266"/>
                <a:gd name="connsiteY10" fmla="*/ 146935 h 378154"/>
                <a:gd name="connsiteX11" fmla="*/ 171545 w 206266"/>
                <a:gd name="connsiteY11" fmla="*/ 154154 h 378154"/>
                <a:gd name="connsiteX12" fmla="*/ 61192 w 206266"/>
                <a:gd name="connsiteY12" fmla="*/ 337388 h 378154"/>
                <a:gd name="connsiteX13" fmla="*/ 60848 w 206266"/>
                <a:gd name="connsiteY13" fmla="*/ 337731 h 378154"/>
                <a:gd name="connsiteX14" fmla="*/ 25783 w 206266"/>
                <a:gd name="connsiteY14" fmla="*/ 354233 h 378154"/>
                <a:gd name="connsiteX15" fmla="*/ 29909 w 206266"/>
                <a:gd name="connsiteY15" fmla="*/ 335669 h 378154"/>
                <a:gd name="connsiteX16" fmla="*/ 30596 w 206266"/>
                <a:gd name="connsiteY16" fmla="*/ 332231 h 378154"/>
                <a:gd name="connsiteX17" fmla="*/ 34721 w 206266"/>
                <a:gd name="connsiteY17" fmla="*/ 313323 h 378154"/>
                <a:gd name="connsiteX18" fmla="*/ 142324 w 206266"/>
                <a:gd name="connsiteY18" fmla="*/ 128027 h 378154"/>
                <a:gd name="connsiteX19" fmla="*/ 170169 w 206266"/>
                <a:gd name="connsiteY19" fmla="*/ 112214 h 378154"/>
                <a:gd name="connsiteX20" fmla="*/ 171201 w 206266"/>
                <a:gd name="connsiteY20" fmla="*/ 111870 h 378154"/>
                <a:gd name="connsiteX21" fmla="*/ 188046 w 206266"/>
                <a:gd name="connsiteY21" fmla="*/ 105338 h 378154"/>
                <a:gd name="connsiteX22" fmla="*/ 198015 w 206266"/>
                <a:gd name="connsiteY22" fmla="*/ 25926 h 378154"/>
                <a:gd name="connsiteX23" fmla="*/ 200078 w 206266"/>
                <a:gd name="connsiteY23" fmla="*/ 26269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266" h="378154">
                  <a:moveTo>
                    <a:pt x="200078" y="26269"/>
                  </a:moveTo>
                  <a:cubicBezTo>
                    <a:pt x="198359" y="38989"/>
                    <a:pt x="196640" y="52053"/>
                    <a:pt x="195265" y="65116"/>
                  </a:cubicBezTo>
                  <a:cubicBezTo>
                    <a:pt x="194921" y="67179"/>
                    <a:pt x="194921" y="69242"/>
                    <a:pt x="194578" y="71304"/>
                  </a:cubicBezTo>
                  <a:cubicBezTo>
                    <a:pt x="194234" y="73711"/>
                    <a:pt x="193890" y="75773"/>
                    <a:pt x="193890" y="77492"/>
                  </a:cubicBezTo>
                  <a:cubicBezTo>
                    <a:pt x="193546" y="79899"/>
                    <a:pt x="193203" y="82305"/>
                    <a:pt x="193203" y="84712"/>
                  </a:cubicBezTo>
                  <a:cubicBezTo>
                    <a:pt x="192859" y="86430"/>
                    <a:pt x="192859" y="87806"/>
                    <a:pt x="192515" y="89524"/>
                  </a:cubicBezTo>
                  <a:cubicBezTo>
                    <a:pt x="192515" y="89868"/>
                    <a:pt x="192859" y="89868"/>
                    <a:pt x="192515" y="90212"/>
                  </a:cubicBezTo>
                  <a:cubicBezTo>
                    <a:pt x="191827" y="95025"/>
                    <a:pt x="191484" y="99838"/>
                    <a:pt x="191140" y="104651"/>
                  </a:cubicBezTo>
                  <a:cubicBezTo>
                    <a:pt x="190796" y="107057"/>
                    <a:pt x="190796" y="109120"/>
                    <a:pt x="190796" y="111526"/>
                  </a:cubicBezTo>
                  <a:cubicBezTo>
                    <a:pt x="190796" y="113933"/>
                    <a:pt x="190452" y="115995"/>
                    <a:pt x="190109" y="118058"/>
                  </a:cubicBezTo>
                  <a:cubicBezTo>
                    <a:pt x="189421" y="127340"/>
                    <a:pt x="188733" y="137309"/>
                    <a:pt x="188046" y="146935"/>
                  </a:cubicBezTo>
                  <a:cubicBezTo>
                    <a:pt x="182545" y="148998"/>
                    <a:pt x="177045" y="151404"/>
                    <a:pt x="171545" y="154154"/>
                  </a:cubicBezTo>
                  <a:cubicBezTo>
                    <a:pt x="124447" y="178563"/>
                    <a:pt x="80788" y="231160"/>
                    <a:pt x="61192" y="337388"/>
                  </a:cubicBezTo>
                  <a:lnTo>
                    <a:pt x="60848" y="337731"/>
                  </a:lnTo>
                  <a:lnTo>
                    <a:pt x="25783" y="354233"/>
                  </a:lnTo>
                  <a:cubicBezTo>
                    <a:pt x="27158" y="348045"/>
                    <a:pt x="28190" y="341857"/>
                    <a:pt x="29909" y="335669"/>
                  </a:cubicBezTo>
                  <a:cubicBezTo>
                    <a:pt x="30252" y="334294"/>
                    <a:pt x="30252" y="333262"/>
                    <a:pt x="30596" y="332231"/>
                  </a:cubicBezTo>
                  <a:cubicBezTo>
                    <a:pt x="31971" y="325699"/>
                    <a:pt x="33346" y="319511"/>
                    <a:pt x="34721" y="313323"/>
                  </a:cubicBezTo>
                  <a:cubicBezTo>
                    <a:pt x="58098" y="215003"/>
                    <a:pt x="97976" y="158624"/>
                    <a:pt x="142324" y="128027"/>
                  </a:cubicBezTo>
                  <a:cubicBezTo>
                    <a:pt x="151606" y="121839"/>
                    <a:pt x="160888" y="116339"/>
                    <a:pt x="170169" y="112214"/>
                  </a:cubicBezTo>
                  <a:cubicBezTo>
                    <a:pt x="170513" y="111870"/>
                    <a:pt x="170857" y="111870"/>
                    <a:pt x="171201" y="111870"/>
                  </a:cubicBezTo>
                  <a:cubicBezTo>
                    <a:pt x="176701" y="109463"/>
                    <a:pt x="182202" y="107057"/>
                    <a:pt x="188046" y="105338"/>
                  </a:cubicBezTo>
                  <a:cubicBezTo>
                    <a:pt x="190796" y="78180"/>
                    <a:pt x="193890" y="51709"/>
                    <a:pt x="198015" y="25926"/>
                  </a:cubicBezTo>
                  <a:cubicBezTo>
                    <a:pt x="199047" y="25582"/>
                    <a:pt x="199391" y="25926"/>
                    <a:pt x="200078" y="26269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9383940E-AF5E-4D36-AF72-C3EF2980809E}"/>
                </a:ext>
              </a:extLst>
            </p:cNvPr>
            <p:cNvSpPr/>
            <p:nvPr/>
          </p:nvSpPr>
          <p:spPr>
            <a:xfrm>
              <a:off x="16417369" y="4612937"/>
              <a:ext cx="240644" cy="171888"/>
            </a:xfrm>
            <a:custGeom>
              <a:avLst/>
              <a:gdLst>
                <a:gd name="connsiteX0" fmla="*/ 241331 w 240643"/>
                <a:gd name="connsiteY0" fmla="*/ 25783 h 171888"/>
                <a:gd name="connsiteX1" fmla="*/ 142324 w 240643"/>
                <a:gd name="connsiteY1" fmla="*/ 180139 h 171888"/>
                <a:gd name="connsiteX2" fmla="*/ 135448 w 240643"/>
                <a:gd name="connsiteY2" fmla="*/ 177045 h 171888"/>
                <a:gd name="connsiteX3" fmla="*/ 122385 w 240643"/>
                <a:gd name="connsiteY3" fmla="*/ 170857 h 171888"/>
                <a:gd name="connsiteX4" fmla="*/ 76662 w 240643"/>
                <a:gd name="connsiteY4" fmla="*/ 149887 h 171888"/>
                <a:gd name="connsiteX5" fmla="*/ 63255 w 240643"/>
                <a:gd name="connsiteY5" fmla="*/ 143699 h 171888"/>
                <a:gd name="connsiteX6" fmla="*/ 25783 w 240643"/>
                <a:gd name="connsiteY6" fmla="*/ 126510 h 171888"/>
                <a:gd name="connsiteX7" fmla="*/ 241331 w 240643"/>
                <a:gd name="connsiteY7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643" h="171888">
                  <a:moveTo>
                    <a:pt x="241331" y="25783"/>
                  </a:moveTo>
                  <a:cubicBezTo>
                    <a:pt x="212454" y="85257"/>
                    <a:pt x="178764" y="136479"/>
                    <a:pt x="142324" y="180139"/>
                  </a:cubicBezTo>
                  <a:lnTo>
                    <a:pt x="135448" y="177045"/>
                  </a:lnTo>
                  <a:lnTo>
                    <a:pt x="122385" y="170857"/>
                  </a:lnTo>
                  <a:lnTo>
                    <a:pt x="76662" y="149887"/>
                  </a:lnTo>
                  <a:lnTo>
                    <a:pt x="63255" y="143699"/>
                  </a:lnTo>
                  <a:lnTo>
                    <a:pt x="25783" y="126510"/>
                  </a:lnTo>
                  <a:lnTo>
                    <a:pt x="241331" y="2578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EB0B618F-B7F4-44D9-980E-F72953264490}"/>
                </a:ext>
              </a:extLst>
            </p:cNvPr>
            <p:cNvSpPr/>
            <p:nvPr/>
          </p:nvSpPr>
          <p:spPr>
            <a:xfrm>
              <a:off x="16173631" y="4182872"/>
              <a:ext cx="687554" cy="481288"/>
            </a:xfrm>
            <a:custGeom>
              <a:avLst/>
              <a:gdLst>
                <a:gd name="connsiteX0" fmla="*/ 560012 w 687553"/>
                <a:gd name="connsiteY0" fmla="*/ 230331 h 481287"/>
                <a:gd name="connsiteX1" fmla="*/ 564138 w 687553"/>
                <a:gd name="connsiteY1" fmla="*/ 211423 h 481287"/>
                <a:gd name="connsiteX2" fmla="*/ 672084 w 687553"/>
                <a:gd name="connsiteY2" fmla="*/ 25783 h 481287"/>
                <a:gd name="connsiteX3" fmla="*/ 205922 w 687553"/>
                <a:gd name="connsiteY3" fmla="*/ 243738 h 481287"/>
                <a:gd name="connsiteX4" fmla="*/ 25783 w 687553"/>
                <a:gd name="connsiteY4" fmla="*/ 443472 h 481287"/>
                <a:gd name="connsiteX5" fmla="*/ 39534 w 687553"/>
                <a:gd name="connsiteY5" fmla="*/ 450004 h 481287"/>
                <a:gd name="connsiteX6" fmla="*/ 75631 w 687553"/>
                <a:gd name="connsiteY6" fmla="*/ 466849 h 481287"/>
                <a:gd name="connsiteX7" fmla="*/ 86288 w 687553"/>
                <a:gd name="connsiteY7" fmla="*/ 471662 h 481287"/>
                <a:gd name="connsiteX8" fmla="*/ 555543 w 687553"/>
                <a:gd name="connsiteY8" fmla="*/ 252332 h 481287"/>
                <a:gd name="connsiteX9" fmla="*/ 555543 w 687553"/>
                <a:gd name="connsiteY9" fmla="*/ 252332 h 481287"/>
                <a:gd name="connsiteX10" fmla="*/ 559325 w 687553"/>
                <a:gd name="connsiteY10" fmla="*/ 233768 h 481287"/>
                <a:gd name="connsiteX11" fmla="*/ 560012 w 687553"/>
                <a:gd name="connsiteY11" fmla="*/ 230331 h 48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7553" h="481287">
                  <a:moveTo>
                    <a:pt x="560012" y="230331"/>
                  </a:moveTo>
                  <a:cubicBezTo>
                    <a:pt x="561388" y="223799"/>
                    <a:pt x="562763" y="217611"/>
                    <a:pt x="564138" y="211423"/>
                  </a:cubicBezTo>
                  <a:cubicBezTo>
                    <a:pt x="587515" y="112759"/>
                    <a:pt x="627737" y="56723"/>
                    <a:pt x="672084" y="25783"/>
                  </a:cubicBezTo>
                  <a:lnTo>
                    <a:pt x="205922" y="243738"/>
                  </a:lnTo>
                  <a:cubicBezTo>
                    <a:pt x="161919" y="328651"/>
                    <a:pt x="98664" y="397750"/>
                    <a:pt x="25783" y="443472"/>
                  </a:cubicBezTo>
                  <a:lnTo>
                    <a:pt x="39534" y="450004"/>
                  </a:lnTo>
                  <a:lnTo>
                    <a:pt x="75631" y="466849"/>
                  </a:lnTo>
                  <a:lnTo>
                    <a:pt x="86288" y="471662"/>
                  </a:lnTo>
                  <a:lnTo>
                    <a:pt x="555543" y="252332"/>
                  </a:lnTo>
                  <a:cubicBezTo>
                    <a:pt x="555543" y="252332"/>
                    <a:pt x="555543" y="252332"/>
                    <a:pt x="555543" y="252332"/>
                  </a:cubicBezTo>
                  <a:cubicBezTo>
                    <a:pt x="556918" y="246144"/>
                    <a:pt x="558294" y="239956"/>
                    <a:pt x="559325" y="233768"/>
                  </a:cubicBezTo>
                  <a:cubicBezTo>
                    <a:pt x="559325" y="232737"/>
                    <a:pt x="559669" y="231362"/>
                    <a:pt x="560012" y="230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0DB1201B-2B45-4A10-B4DB-17AACA33C057}"/>
                </a:ext>
              </a:extLst>
            </p:cNvPr>
            <p:cNvSpPr/>
            <p:nvPr/>
          </p:nvSpPr>
          <p:spPr>
            <a:xfrm>
              <a:off x="16485781" y="4006729"/>
              <a:ext cx="343777" cy="206266"/>
            </a:xfrm>
            <a:custGeom>
              <a:avLst/>
              <a:gdLst>
                <a:gd name="connsiteX0" fmla="*/ 342402 w 343776"/>
                <a:gd name="connsiteY0" fmla="*/ 27287 h 206266"/>
                <a:gd name="connsiteX1" fmla="*/ 25783 w 343776"/>
                <a:gd name="connsiteY1" fmla="*/ 187487 h 206266"/>
                <a:gd name="connsiteX2" fmla="*/ 349277 w 343776"/>
                <a:gd name="connsiteY2" fmla="*/ 36225 h 206266"/>
                <a:gd name="connsiteX3" fmla="*/ 342402 w 343776"/>
                <a:gd name="connsiteY3" fmla="*/ 27287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76" h="206266">
                  <a:moveTo>
                    <a:pt x="342402" y="27287"/>
                  </a:moveTo>
                  <a:cubicBezTo>
                    <a:pt x="267458" y="15599"/>
                    <a:pt x="129948" y="72322"/>
                    <a:pt x="25783" y="187487"/>
                  </a:cubicBezTo>
                  <a:lnTo>
                    <a:pt x="349277" y="36225"/>
                  </a:lnTo>
                  <a:cubicBezTo>
                    <a:pt x="346871" y="33131"/>
                    <a:pt x="344808" y="30381"/>
                    <a:pt x="342402" y="272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36C9ED3B-F9DE-41A2-A887-D0A13759B5C0}"/>
                </a:ext>
              </a:extLst>
            </p:cNvPr>
            <p:cNvSpPr/>
            <p:nvPr/>
          </p:nvSpPr>
          <p:spPr>
            <a:xfrm>
              <a:off x="15910986" y="4600561"/>
              <a:ext cx="309399" cy="103133"/>
            </a:xfrm>
            <a:custGeom>
              <a:avLst/>
              <a:gdLst>
                <a:gd name="connsiteX0" fmla="*/ 240988 w 309399"/>
                <a:gd name="connsiteY0" fmla="*/ 51567 h 103133"/>
                <a:gd name="connsiteX1" fmla="*/ 25783 w 309399"/>
                <a:gd name="connsiteY1" fmla="*/ 81475 h 103133"/>
                <a:gd name="connsiteX2" fmla="*/ 48129 w 309399"/>
                <a:gd name="connsiteY2" fmla="*/ 97289 h 103133"/>
                <a:gd name="connsiteX3" fmla="*/ 48816 w 309399"/>
                <a:gd name="connsiteY3" fmla="*/ 97289 h 103133"/>
                <a:gd name="connsiteX4" fmla="*/ 246832 w 309399"/>
                <a:gd name="connsiteY4" fmla="*/ 63943 h 103133"/>
                <a:gd name="connsiteX5" fmla="*/ 301836 w 309399"/>
                <a:gd name="connsiteY5" fmla="*/ 32315 h 103133"/>
                <a:gd name="connsiteX6" fmla="*/ 288085 w 309399"/>
                <a:gd name="connsiteY6" fmla="*/ 25783 h 103133"/>
                <a:gd name="connsiteX7" fmla="*/ 240988 w 309399"/>
                <a:gd name="connsiteY7" fmla="*/ 51567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99" h="103133">
                  <a:moveTo>
                    <a:pt x="240988" y="51567"/>
                  </a:moveTo>
                  <a:cubicBezTo>
                    <a:pt x="172920" y="83538"/>
                    <a:pt x="98320" y="95570"/>
                    <a:pt x="25783" y="81475"/>
                  </a:cubicBezTo>
                  <a:cubicBezTo>
                    <a:pt x="31971" y="85944"/>
                    <a:pt x="39534" y="91101"/>
                    <a:pt x="48129" y="97289"/>
                  </a:cubicBezTo>
                  <a:lnTo>
                    <a:pt x="48816" y="97289"/>
                  </a:lnTo>
                  <a:cubicBezTo>
                    <a:pt x="125479" y="108634"/>
                    <a:pt x="192515" y="89382"/>
                    <a:pt x="246832" y="63943"/>
                  </a:cubicBezTo>
                  <a:cubicBezTo>
                    <a:pt x="259552" y="58098"/>
                    <a:pt x="287397" y="42628"/>
                    <a:pt x="301836" y="32315"/>
                  </a:cubicBezTo>
                  <a:lnTo>
                    <a:pt x="288085" y="25783"/>
                  </a:lnTo>
                  <a:cubicBezTo>
                    <a:pt x="272615" y="35753"/>
                    <a:pt x="257145" y="44347"/>
                    <a:pt x="240988" y="51567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CD71F2F8-AE4E-4804-B4FE-1214DACF2E74}"/>
                </a:ext>
              </a:extLst>
            </p:cNvPr>
            <p:cNvSpPr/>
            <p:nvPr/>
          </p:nvSpPr>
          <p:spPr>
            <a:xfrm>
              <a:off x="15995555" y="4623938"/>
              <a:ext cx="275021" cy="137511"/>
            </a:xfrm>
            <a:custGeom>
              <a:avLst/>
              <a:gdLst>
                <a:gd name="connsiteX0" fmla="*/ 25783 w 275021"/>
                <a:gd name="connsiteY0" fmla="*/ 116540 h 137510"/>
                <a:gd name="connsiteX1" fmla="*/ 42628 w 275021"/>
                <a:gd name="connsiteY1" fmla="*/ 127885 h 137510"/>
                <a:gd name="connsiteX2" fmla="*/ 175670 w 275021"/>
                <a:gd name="connsiteY2" fmla="*/ 83882 h 137510"/>
                <a:gd name="connsiteX3" fmla="*/ 263677 w 275021"/>
                <a:gd name="connsiteY3" fmla="*/ 35065 h 137510"/>
                <a:gd name="connsiteX4" fmla="*/ 267458 w 275021"/>
                <a:gd name="connsiteY4" fmla="*/ 32315 h 137510"/>
                <a:gd name="connsiteX5" fmla="*/ 253020 w 275021"/>
                <a:gd name="connsiteY5" fmla="*/ 25783 h 137510"/>
                <a:gd name="connsiteX6" fmla="*/ 25783 w 275021"/>
                <a:gd name="connsiteY6" fmla="*/ 116540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21" h="137510">
                  <a:moveTo>
                    <a:pt x="25783" y="116540"/>
                  </a:moveTo>
                  <a:cubicBezTo>
                    <a:pt x="31284" y="120322"/>
                    <a:pt x="36784" y="124104"/>
                    <a:pt x="42628" y="127885"/>
                  </a:cubicBezTo>
                  <a:cubicBezTo>
                    <a:pt x="90413" y="119634"/>
                    <a:pt x="137511" y="101758"/>
                    <a:pt x="175670" y="83882"/>
                  </a:cubicBezTo>
                  <a:cubicBezTo>
                    <a:pt x="225518" y="60505"/>
                    <a:pt x="260583" y="37128"/>
                    <a:pt x="263677" y="35065"/>
                  </a:cubicBezTo>
                  <a:lnTo>
                    <a:pt x="267458" y="32315"/>
                  </a:lnTo>
                  <a:lnTo>
                    <a:pt x="253020" y="25783"/>
                  </a:lnTo>
                  <a:cubicBezTo>
                    <a:pt x="234456" y="37472"/>
                    <a:pt x="128916" y="102789"/>
                    <a:pt x="25783" y="116540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773AEA44-243A-43DB-B03C-AB6155F31162}"/>
                </a:ext>
              </a:extLst>
            </p:cNvPr>
            <p:cNvSpPr/>
            <p:nvPr/>
          </p:nvSpPr>
          <p:spPr>
            <a:xfrm>
              <a:off x="16049184" y="4650065"/>
              <a:ext cx="275021" cy="137511"/>
            </a:xfrm>
            <a:custGeom>
              <a:avLst/>
              <a:gdLst>
                <a:gd name="connsiteX0" fmla="*/ 25783 w 275021"/>
                <a:gd name="connsiteY0" fmla="*/ 125479 h 137510"/>
                <a:gd name="connsiteX1" fmla="*/ 42285 w 275021"/>
                <a:gd name="connsiteY1" fmla="*/ 136136 h 137510"/>
                <a:gd name="connsiteX2" fmla="*/ 42285 w 275021"/>
                <a:gd name="connsiteY2" fmla="*/ 136136 h 137510"/>
                <a:gd name="connsiteX3" fmla="*/ 164325 w 275021"/>
                <a:gd name="connsiteY3" fmla="*/ 93507 h 137510"/>
                <a:gd name="connsiteX4" fmla="*/ 269865 w 275021"/>
                <a:gd name="connsiteY4" fmla="*/ 33346 h 137510"/>
                <a:gd name="connsiteX5" fmla="*/ 271240 w 275021"/>
                <a:gd name="connsiteY5" fmla="*/ 32315 h 137510"/>
                <a:gd name="connsiteX6" fmla="*/ 257145 w 275021"/>
                <a:gd name="connsiteY6" fmla="*/ 25783 h 137510"/>
                <a:gd name="connsiteX7" fmla="*/ 25783 w 275021"/>
                <a:gd name="connsiteY7" fmla="*/ 125479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021" h="137510">
                  <a:moveTo>
                    <a:pt x="25783" y="125479"/>
                  </a:moveTo>
                  <a:cubicBezTo>
                    <a:pt x="31284" y="128916"/>
                    <a:pt x="36784" y="132354"/>
                    <a:pt x="42285" y="136136"/>
                  </a:cubicBezTo>
                  <a:lnTo>
                    <a:pt x="42285" y="136136"/>
                  </a:lnTo>
                  <a:cubicBezTo>
                    <a:pt x="86288" y="126510"/>
                    <a:pt x="128573" y="110352"/>
                    <a:pt x="164325" y="93507"/>
                  </a:cubicBezTo>
                  <a:cubicBezTo>
                    <a:pt x="226205" y="64630"/>
                    <a:pt x="269177" y="34034"/>
                    <a:pt x="269865" y="33346"/>
                  </a:cubicBezTo>
                  <a:lnTo>
                    <a:pt x="271240" y="32315"/>
                  </a:lnTo>
                  <a:lnTo>
                    <a:pt x="257145" y="25783"/>
                  </a:lnTo>
                  <a:cubicBezTo>
                    <a:pt x="234112" y="41941"/>
                    <a:pt x="134761" y="105883"/>
                    <a:pt x="25783" y="125479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85A86A88-87AA-4050-AF9B-5E57F56C817F}"/>
                </a:ext>
              </a:extLst>
            </p:cNvPr>
            <p:cNvSpPr/>
            <p:nvPr/>
          </p:nvSpPr>
          <p:spPr>
            <a:xfrm>
              <a:off x="16108314" y="4676880"/>
              <a:ext cx="275021" cy="137511"/>
            </a:xfrm>
            <a:custGeom>
              <a:avLst/>
              <a:gdLst>
                <a:gd name="connsiteX0" fmla="*/ 25783 w 275021"/>
                <a:gd name="connsiteY0" fmla="*/ 135792 h 137510"/>
                <a:gd name="connsiteX1" fmla="*/ 41941 w 275021"/>
                <a:gd name="connsiteY1" fmla="*/ 145418 h 137510"/>
                <a:gd name="connsiteX2" fmla="*/ 143699 w 275021"/>
                <a:gd name="connsiteY2" fmla="*/ 107258 h 137510"/>
                <a:gd name="connsiteX3" fmla="*/ 269865 w 275021"/>
                <a:gd name="connsiteY3" fmla="*/ 32315 h 137510"/>
                <a:gd name="connsiteX4" fmla="*/ 255770 w 275021"/>
                <a:gd name="connsiteY4" fmla="*/ 25783 h 137510"/>
                <a:gd name="connsiteX5" fmla="*/ 25783 w 275021"/>
                <a:gd name="connsiteY5" fmla="*/ 135792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021" h="137510">
                  <a:moveTo>
                    <a:pt x="25783" y="135792"/>
                  </a:moveTo>
                  <a:cubicBezTo>
                    <a:pt x="30940" y="138886"/>
                    <a:pt x="36440" y="142324"/>
                    <a:pt x="41941" y="145418"/>
                  </a:cubicBezTo>
                  <a:cubicBezTo>
                    <a:pt x="79069" y="135104"/>
                    <a:pt x="113446" y="121353"/>
                    <a:pt x="143699" y="107258"/>
                  </a:cubicBezTo>
                  <a:cubicBezTo>
                    <a:pt x="214173" y="74256"/>
                    <a:pt x="261958" y="38503"/>
                    <a:pt x="269865" y="32315"/>
                  </a:cubicBezTo>
                  <a:lnTo>
                    <a:pt x="255770" y="25783"/>
                  </a:lnTo>
                  <a:cubicBezTo>
                    <a:pt x="231018" y="44003"/>
                    <a:pt x="140949" y="105883"/>
                    <a:pt x="25783" y="135792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0B1A0F87-B6D6-4139-97A9-568A8E182218}"/>
                </a:ext>
              </a:extLst>
            </p:cNvPr>
            <p:cNvSpPr/>
            <p:nvPr/>
          </p:nvSpPr>
          <p:spPr>
            <a:xfrm>
              <a:off x="16171912" y="4704038"/>
              <a:ext cx="275021" cy="171888"/>
            </a:xfrm>
            <a:custGeom>
              <a:avLst/>
              <a:gdLst>
                <a:gd name="connsiteX0" fmla="*/ 250270 w 275021"/>
                <a:gd name="connsiteY0" fmla="*/ 25783 h 171888"/>
                <a:gd name="connsiteX1" fmla="*/ 25783 w 275021"/>
                <a:gd name="connsiteY1" fmla="*/ 146105 h 171888"/>
                <a:gd name="connsiteX2" fmla="*/ 41597 w 275021"/>
                <a:gd name="connsiteY2" fmla="*/ 155043 h 171888"/>
                <a:gd name="connsiteX3" fmla="*/ 111040 w 275021"/>
                <a:gd name="connsiteY3" fmla="*/ 126510 h 171888"/>
                <a:gd name="connsiteX4" fmla="*/ 264021 w 275021"/>
                <a:gd name="connsiteY4" fmla="*/ 32315 h 171888"/>
                <a:gd name="connsiteX5" fmla="*/ 250270 w 275021"/>
                <a:gd name="connsiteY5" fmla="*/ 25783 h 171888"/>
                <a:gd name="connsiteX6" fmla="*/ 250270 w 275021"/>
                <a:gd name="connsiteY6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21" h="171888">
                  <a:moveTo>
                    <a:pt x="250270" y="25783"/>
                  </a:moveTo>
                  <a:cubicBezTo>
                    <a:pt x="225518" y="45722"/>
                    <a:pt x="146793" y="104165"/>
                    <a:pt x="25783" y="146105"/>
                  </a:cubicBezTo>
                  <a:cubicBezTo>
                    <a:pt x="30940" y="149199"/>
                    <a:pt x="36440" y="151949"/>
                    <a:pt x="41597" y="155043"/>
                  </a:cubicBezTo>
                  <a:cubicBezTo>
                    <a:pt x="66693" y="145761"/>
                    <a:pt x="89726" y="136136"/>
                    <a:pt x="111040" y="126510"/>
                  </a:cubicBezTo>
                  <a:cubicBezTo>
                    <a:pt x="196640" y="86632"/>
                    <a:pt x="250270" y="43660"/>
                    <a:pt x="264021" y="32315"/>
                  </a:cubicBezTo>
                  <a:lnTo>
                    <a:pt x="250270" y="25783"/>
                  </a:lnTo>
                  <a:lnTo>
                    <a:pt x="250270" y="25783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603AD97E-8B6E-495D-9C17-1DB6F7B4806F}"/>
                </a:ext>
              </a:extLst>
            </p:cNvPr>
            <p:cNvSpPr/>
            <p:nvPr/>
          </p:nvSpPr>
          <p:spPr>
            <a:xfrm>
              <a:off x="16353427" y="4017172"/>
              <a:ext cx="550043" cy="412532"/>
            </a:xfrm>
            <a:custGeom>
              <a:avLst/>
              <a:gdLst>
                <a:gd name="connsiteX0" fmla="*/ 491945 w 550042"/>
                <a:gd name="connsiteY0" fmla="*/ 191828 h 412532"/>
                <a:gd name="connsiteX1" fmla="*/ 537667 w 550042"/>
                <a:gd name="connsiteY1" fmla="*/ 168794 h 412532"/>
                <a:gd name="connsiteX2" fmla="*/ 547636 w 550042"/>
                <a:gd name="connsiteY2" fmla="*/ 89382 h 412532"/>
                <a:gd name="connsiteX3" fmla="*/ 547636 w 550042"/>
                <a:gd name="connsiteY3" fmla="*/ 89382 h 412532"/>
                <a:gd name="connsiteX4" fmla="*/ 539730 w 550042"/>
                <a:gd name="connsiteY4" fmla="*/ 83194 h 412532"/>
                <a:gd name="connsiteX5" fmla="*/ 498133 w 550042"/>
                <a:gd name="connsiteY5" fmla="*/ 45379 h 412532"/>
                <a:gd name="connsiteX6" fmla="*/ 481631 w 550042"/>
                <a:gd name="connsiteY6" fmla="*/ 25783 h 412532"/>
                <a:gd name="connsiteX7" fmla="*/ 158137 w 550042"/>
                <a:gd name="connsiteY7" fmla="*/ 177045 h 412532"/>
                <a:gd name="connsiteX8" fmla="*/ 53285 w 550042"/>
                <a:gd name="connsiteY8" fmla="*/ 347902 h 412532"/>
                <a:gd name="connsiteX9" fmla="*/ 25783 w 550042"/>
                <a:gd name="connsiteY9" fmla="*/ 409782 h 412532"/>
                <a:gd name="connsiteX10" fmla="*/ 491945 w 550042"/>
                <a:gd name="connsiteY10" fmla="*/ 191828 h 41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0042" h="412532">
                  <a:moveTo>
                    <a:pt x="491945" y="191828"/>
                  </a:moveTo>
                  <a:cubicBezTo>
                    <a:pt x="507071" y="181514"/>
                    <a:pt x="522197" y="173951"/>
                    <a:pt x="537667" y="168794"/>
                  </a:cubicBezTo>
                  <a:cubicBezTo>
                    <a:pt x="540417" y="141980"/>
                    <a:pt x="543511" y="115509"/>
                    <a:pt x="547636" y="89382"/>
                  </a:cubicBezTo>
                  <a:cubicBezTo>
                    <a:pt x="547636" y="89382"/>
                    <a:pt x="547636" y="89382"/>
                    <a:pt x="547636" y="89382"/>
                  </a:cubicBezTo>
                  <a:cubicBezTo>
                    <a:pt x="544886" y="87319"/>
                    <a:pt x="542136" y="85257"/>
                    <a:pt x="539730" y="83194"/>
                  </a:cubicBezTo>
                  <a:cubicBezTo>
                    <a:pt x="524603" y="71849"/>
                    <a:pt x="510852" y="59130"/>
                    <a:pt x="498133" y="45379"/>
                  </a:cubicBezTo>
                  <a:cubicBezTo>
                    <a:pt x="492288" y="39191"/>
                    <a:pt x="486788" y="32659"/>
                    <a:pt x="481631" y="25783"/>
                  </a:cubicBezTo>
                  <a:lnTo>
                    <a:pt x="158137" y="177045"/>
                  </a:lnTo>
                  <a:cubicBezTo>
                    <a:pt x="115165" y="224486"/>
                    <a:pt x="78037" y="281553"/>
                    <a:pt x="53285" y="347902"/>
                  </a:cubicBezTo>
                  <a:cubicBezTo>
                    <a:pt x="45379" y="369217"/>
                    <a:pt x="36097" y="390187"/>
                    <a:pt x="25783" y="409782"/>
                  </a:cubicBezTo>
                  <a:lnTo>
                    <a:pt x="491945" y="191828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67312AC1-EFFE-4D80-9745-8843CA952041}"/>
                </a:ext>
              </a:extLst>
            </p:cNvPr>
            <p:cNvSpPr/>
            <p:nvPr/>
          </p:nvSpPr>
          <p:spPr>
            <a:xfrm>
              <a:off x="16233448" y="4409421"/>
              <a:ext cx="515665" cy="343777"/>
            </a:xfrm>
            <a:custGeom>
              <a:avLst/>
              <a:gdLst>
                <a:gd name="connsiteX0" fmla="*/ 495382 w 515665"/>
                <a:gd name="connsiteY0" fmla="*/ 25783 h 343776"/>
                <a:gd name="connsiteX1" fmla="*/ 425252 w 515665"/>
                <a:gd name="connsiteY1" fmla="*/ 229299 h 343776"/>
                <a:gd name="connsiteX2" fmla="*/ 209704 w 515665"/>
                <a:gd name="connsiteY2" fmla="*/ 330026 h 343776"/>
                <a:gd name="connsiteX3" fmla="*/ 202485 w 515665"/>
                <a:gd name="connsiteY3" fmla="*/ 326588 h 343776"/>
                <a:gd name="connsiteX4" fmla="*/ 188733 w 515665"/>
                <a:gd name="connsiteY4" fmla="*/ 320056 h 343776"/>
                <a:gd name="connsiteX5" fmla="*/ 144730 w 515665"/>
                <a:gd name="connsiteY5" fmla="*/ 299774 h 343776"/>
                <a:gd name="connsiteX6" fmla="*/ 137511 w 515665"/>
                <a:gd name="connsiteY6" fmla="*/ 296336 h 343776"/>
                <a:gd name="connsiteX7" fmla="*/ 130291 w 515665"/>
                <a:gd name="connsiteY7" fmla="*/ 293586 h 343776"/>
                <a:gd name="connsiteX8" fmla="*/ 86976 w 515665"/>
                <a:gd name="connsiteY8" fmla="*/ 273646 h 343776"/>
                <a:gd name="connsiteX9" fmla="*/ 72537 w 515665"/>
                <a:gd name="connsiteY9" fmla="*/ 266771 h 343776"/>
                <a:gd name="connsiteX10" fmla="*/ 29909 w 515665"/>
                <a:gd name="connsiteY10" fmla="*/ 246832 h 343776"/>
                <a:gd name="connsiteX11" fmla="*/ 25783 w 515665"/>
                <a:gd name="connsiteY11" fmla="*/ 245113 h 343776"/>
                <a:gd name="connsiteX12" fmla="*/ 185983 w 515665"/>
                <a:gd name="connsiteY12" fmla="*/ 170170 h 343776"/>
                <a:gd name="connsiteX13" fmla="*/ 495382 w 515665"/>
                <a:gd name="connsiteY13" fmla="*/ 25783 h 34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665" h="343776">
                  <a:moveTo>
                    <a:pt x="495382" y="25783"/>
                  </a:moveTo>
                  <a:cubicBezTo>
                    <a:pt x="477850" y="103133"/>
                    <a:pt x="453785" y="170513"/>
                    <a:pt x="425252" y="229299"/>
                  </a:cubicBezTo>
                  <a:lnTo>
                    <a:pt x="209704" y="330026"/>
                  </a:lnTo>
                  <a:lnTo>
                    <a:pt x="202485" y="326588"/>
                  </a:lnTo>
                  <a:lnTo>
                    <a:pt x="188733" y="320056"/>
                  </a:lnTo>
                  <a:lnTo>
                    <a:pt x="144730" y="299774"/>
                  </a:lnTo>
                  <a:lnTo>
                    <a:pt x="137511" y="296336"/>
                  </a:lnTo>
                  <a:lnTo>
                    <a:pt x="130291" y="293586"/>
                  </a:lnTo>
                  <a:lnTo>
                    <a:pt x="86976" y="273646"/>
                  </a:lnTo>
                  <a:lnTo>
                    <a:pt x="72537" y="266771"/>
                  </a:lnTo>
                  <a:lnTo>
                    <a:pt x="29909" y="246832"/>
                  </a:lnTo>
                  <a:lnTo>
                    <a:pt x="25783" y="245113"/>
                  </a:lnTo>
                  <a:lnTo>
                    <a:pt x="185983" y="170170"/>
                  </a:lnTo>
                  <a:lnTo>
                    <a:pt x="495382" y="25783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98585029-259A-4A0B-83FA-E950D19EE2CB}"/>
                </a:ext>
              </a:extLst>
            </p:cNvPr>
            <p:cNvSpPr/>
            <p:nvPr/>
          </p:nvSpPr>
          <p:spPr>
            <a:xfrm>
              <a:off x="16632917" y="4392920"/>
              <a:ext cx="137511" cy="240644"/>
            </a:xfrm>
            <a:custGeom>
              <a:avLst/>
              <a:gdLst>
                <a:gd name="connsiteX0" fmla="*/ 130979 w 137510"/>
                <a:gd name="connsiteY0" fmla="*/ 25783 h 240643"/>
                <a:gd name="connsiteX1" fmla="*/ 128229 w 137510"/>
                <a:gd name="connsiteY1" fmla="*/ 41253 h 240643"/>
                <a:gd name="connsiteX2" fmla="*/ 80788 w 137510"/>
                <a:gd name="connsiteY2" fmla="*/ 220017 h 240643"/>
                <a:gd name="connsiteX3" fmla="*/ 25783 w 137510"/>
                <a:gd name="connsiteY3" fmla="*/ 245801 h 240643"/>
                <a:gd name="connsiteX4" fmla="*/ 95914 w 137510"/>
                <a:gd name="connsiteY4" fmla="*/ 42285 h 240643"/>
                <a:gd name="connsiteX5" fmla="*/ 130979 w 137510"/>
                <a:gd name="connsiteY5" fmla="*/ 25783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510" h="240643">
                  <a:moveTo>
                    <a:pt x="130979" y="25783"/>
                  </a:moveTo>
                  <a:cubicBezTo>
                    <a:pt x="129948" y="30940"/>
                    <a:pt x="128916" y="36097"/>
                    <a:pt x="128229" y="41253"/>
                  </a:cubicBezTo>
                  <a:cubicBezTo>
                    <a:pt x="117572" y="107946"/>
                    <a:pt x="101414" y="167419"/>
                    <a:pt x="80788" y="220017"/>
                  </a:cubicBezTo>
                  <a:lnTo>
                    <a:pt x="25783" y="245801"/>
                  </a:lnTo>
                  <a:cubicBezTo>
                    <a:pt x="54317" y="186671"/>
                    <a:pt x="78381" y="119291"/>
                    <a:pt x="95914" y="42285"/>
                  </a:cubicBezTo>
                  <a:lnTo>
                    <a:pt x="130979" y="25783"/>
                  </a:ln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CFF0B3FE-DEC8-4CC1-ABD5-9FA5AD3C609F}"/>
                </a:ext>
              </a:extLst>
            </p:cNvPr>
            <p:cNvSpPr/>
            <p:nvPr/>
          </p:nvSpPr>
          <p:spPr>
            <a:xfrm>
              <a:off x="17077764" y="4191467"/>
              <a:ext cx="206266" cy="68755"/>
            </a:xfrm>
            <a:custGeom>
              <a:avLst/>
              <a:gdLst>
                <a:gd name="connsiteX0" fmla="*/ 209704 w 206266"/>
                <a:gd name="connsiteY0" fmla="*/ 25783 h 68755"/>
                <a:gd name="connsiteX1" fmla="*/ 54661 w 206266"/>
                <a:gd name="connsiteY1" fmla="*/ 62224 h 68755"/>
                <a:gd name="connsiteX2" fmla="*/ 40222 w 206266"/>
                <a:gd name="connsiteY2" fmla="*/ 63599 h 68755"/>
                <a:gd name="connsiteX3" fmla="*/ 25783 w 206266"/>
                <a:gd name="connsiteY3" fmla="*/ 64974 h 68755"/>
                <a:gd name="connsiteX4" fmla="*/ 49160 w 206266"/>
                <a:gd name="connsiteY4" fmla="*/ 62567 h 68755"/>
                <a:gd name="connsiteX5" fmla="*/ 54661 w 206266"/>
                <a:gd name="connsiteY5" fmla="*/ 61880 h 68755"/>
                <a:gd name="connsiteX6" fmla="*/ 74256 w 206266"/>
                <a:gd name="connsiteY6" fmla="*/ 59130 h 68755"/>
                <a:gd name="connsiteX7" fmla="*/ 100039 w 206266"/>
                <a:gd name="connsiteY7" fmla="*/ 54660 h 68755"/>
                <a:gd name="connsiteX8" fmla="*/ 118259 w 206266"/>
                <a:gd name="connsiteY8" fmla="*/ 50879 h 68755"/>
                <a:gd name="connsiteX9" fmla="*/ 159513 w 206266"/>
                <a:gd name="connsiteY9" fmla="*/ 40909 h 68755"/>
                <a:gd name="connsiteX10" fmla="*/ 163982 w 206266"/>
                <a:gd name="connsiteY10" fmla="*/ 39878 h 68755"/>
                <a:gd name="connsiteX11" fmla="*/ 185983 w 206266"/>
                <a:gd name="connsiteY11" fmla="*/ 33346 h 68755"/>
                <a:gd name="connsiteX12" fmla="*/ 209704 w 206266"/>
                <a:gd name="connsiteY12" fmla="*/ 2578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68755">
                  <a:moveTo>
                    <a:pt x="209704" y="25783"/>
                  </a:moveTo>
                  <a:cubicBezTo>
                    <a:pt x="162263" y="44003"/>
                    <a:pt x="110009" y="56379"/>
                    <a:pt x="54661" y="62224"/>
                  </a:cubicBezTo>
                  <a:cubicBezTo>
                    <a:pt x="49848" y="62911"/>
                    <a:pt x="45035" y="63255"/>
                    <a:pt x="40222" y="63599"/>
                  </a:cubicBezTo>
                  <a:cubicBezTo>
                    <a:pt x="35409" y="63942"/>
                    <a:pt x="30596" y="64286"/>
                    <a:pt x="25783" y="64974"/>
                  </a:cubicBezTo>
                  <a:cubicBezTo>
                    <a:pt x="33690" y="64286"/>
                    <a:pt x="41597" y="63599"/>
                    <a:pt x="49160" y="62567"/>
                  </a:cubicBezTo>
                  <a:cubicBezTo>
                    <a:pt x="51223" y="62224"/>
                    <a:pt x="52942" y="62224"/>
                    <a:pt x="54661" y="61880"/>
                  </a:cubicBezTo>
                  <a:cubicBezTo>
                    <a:pt x="61192" y="61192"/>
                    <a:pt x="67724" y="60161"/>
                    <a:pt x="74256" y="59130"/>
                  </a:cubicBezTo>
                  <a:cubicBezTo>
                    <a:pt x="82850" y="57754"/>
                    <a:pt x="91445" y="56379"/>
                    <a:pt x="100039" y="54660"/>
                  </a:cubicBezTo>
                  <a:cubicBezTo>
                    <a:pt x="106227" y="53629"/>
                    <a:pt x="112071" y="52254"/>
                    <a:pt x="118259" y="50879"/>
                  </a:cubicBezTo>
                  <a:cubicBezTo>
                    <a:pt x="132010" y="48129"/>
                    <a:pt x="146105" y="44691"/>
                    <a:pt x="159513" y="40909"/>
                  </a:cubicBezTo>
                  <a:cubicBezTo>
                    <a:pt x="160888" y="40566"/>
                    <a:pt x="162606" y="40222"/>
                    <a:pt x="163982" y="39878"/>
                  </a:cubicBezTo>
                  <a:cubicBezTo>
                    <a:pt x="171201" y="37815"/>
                    <a:pt x="178420" y="35753"/>
                    <a:pt x="185983" y="33346"/>
                  </a:cubicBezTo>
                  <a:cubicBezTo>
                    <a:pt x="194234" y="31284"/>
                    <a:pt x="202141" y="28533"/>
                    <a:pt x="209704" y="257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2CA1DD99-6EA1-45BE-8B99-DD0BC4DB6953}"/>
                </a:ext>
              </a:extLst>
            </p:cNvPr>
            <p:cNvSpPr/>
            <p:nvPr/>
          </p:nvSpPr>
          <p:spPr>
            <a:xfrm>
              <a:off x="16525397" y="3699865"/>
              <a:ext cx="137511" cy="446910"/>
            </a:xfrm>
            <a:custGeom>
              <a:avLst/>
              <a:gdLst>
                <a:gd name="connsiteX0" fmla="*/ 75549 w 137510"/>
                <a:gd name="connsiteY0" fmla="*/ 181514 h 446910"/>
                <a:gd name="connsiteX1" fmla="*/ 142585 w 137510"/>
                <a:gd name="connsiteY1" fmla="*/ 25783 h 446910"/>
                <a:gd name="connsiteX2" fmla="*/ 142585 w 137510"/>
                <a:gd name="connsiteY2" fmla="*/ 430065 h 446910"/>
                <a:gd name="connsiteX3" fmla="*/ 45984 w 137510"/>
                <a:gd name="connsiteY3" fmla="*/ 224830 h 446910"/>
                <a:gd name="connsiteX4" fmla="*/ 75549 w 137510"/>
                <a:gd name="connsiteY4" fmla="*/ 181514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510" h="446910">
                  <a:moveTo>
                    <a:pt x="75549" y="181514"/>
                  </a:moveTo>
                  <a:cubicBezTo>
                    <a:pt x="100301" y="128573"/>
                    <a:pt x="98925" y="69443"/>
                    <a:pt x="142585" y="25783"/>
                  </a:cubicBezTo>
                  <a:lnTo>
                    <a:pt x="142585" y="430065"/>
                  </a:lnTo>
                  <a:cubicBezTo>
                    <a:pt x="57672" y="366122"/>
                    <a:pt x="-9364" y="282241"/>
                    <a:pt x="45984" y="224830"/>
                  </a:cubicBezTo>
                  <a:cubicBezTo>
                    <a:pt x="59047" y="211423"/>
                    <a:pt x="68329" y="196640"/>
                    <a:pt x="75549" y="18151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6035AE80-C4AE-4B73-8EA7-9EF09F092FD8}"/>
                </a:ext>
              </a:extLst>
            </p:cNvPr>
            <p:cNvSpPr/>
            <p:nvPr/>
          </p:nvSpPr>
          <p:spPr>
            <a:xfrm>
              <a:off x="16797586" y="3877598"/>
              <a:ext cx="206266" cy="378155"/>
            </a:xfrm>
            <a:custGeom>
              <a:avLst/>
              <a:gdLst>
                <a:gd name="connsiteX0" fmla="*/ 180483 w 206266"/>
                <a:gd name="connsiteY0" fmla="*/ 95914 h 378154"/>
                <a:gd name="connsiteX1" fmla="*/ 180483 w 206266"/>
                <a:gd name="connsiteY1" fmla="*/ 376092 h 378154"/>
                <a:gd name="connsiteX2" fmla="*/ 159856 w 206266"/>
                <a:gd name="connsiteY2" fmla="*/ 373342 h 378154"/>
                <a:gd name="connsiteX3" fmla="*/ 139573 w 206266"/>
                <a:gd name="connsiteY3" fmla="*/ 370248 h 378154"/>
                <a:gd name="connsiteX4" fmla="*/ 119634 w 206266"/>
                <a:gd name="connsiteY4" fmla="*/ 366466 h 378154"/>
                <a:gd name="connsiteX5" fmla="*/ 100383 w 206266"/>
                <a:gd name="connsiteY5" fmla="*/ 362341 h 378154"/>
                <a:gd name="connsiteX6" fmla="*/ 43660 w 206266"/>
                <a:gd name="connsiteY6" fmla="*/ 345840 h 378154"/>
                <a:gd name="connsiteX7" fmla="*/ 25783 w 206266"/>
                <a:gd name="connsiteY7" fmla="*/ 339308 h 378154"/>
                <a:gd name="connsiteX8" fmla="*/ 25783 w 206266"/>
                <a:gd name="connsiteY8" fmla="*/ 25783 h 378154"/>
                <a:gd name="connsiteX9" fmla="*/ 180483 w 206266"/>
                <a:gd name="connsiteY9" fmla="*/ 95914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266" h="378154">
                  <a:moveTo>
                    <a:pt x="180483" y="95914"/>
                  </a:moveTo>
                  <a:lnTo>
                    <a:pt x="180483" y="376092"/>
                  </a:lnTo>
                  <a:cubicBezTo>
                    <a:pt x="173607" y="375404"/>
                    <a:pt x="166732" y="374373"/>
                    <a:pt x="159856" y="373342"/>
                  </a:cubicBezTo>
                  <a:cubicBezTo>
                    <a:pt x="152981" y="372654"/>
                    <a:pt x="146105" y="371279"/>
                    <a:pt x="139573" y="370248"/>
                  </a:cubicBezTo>
                  <a:cubicBezTo>
                    <a:pt x="132698" y="369216"/>
                    <a:pt x="126510" y="367841"/>
                    <a:pt x="119634" y="366466"/>
                  </a:cubicBezTo>
                  <a:cubicBezTo>
                    <a:pt x="113103" y="365091"/>
                    <a:pt x="106915" y="363716"/>
                    <a:pt x="100383" y="362341"/>
                  </a:cubicBezTo>
                  <a:cubicBezTo>
                    <a:pt x="80788" y="357872"/>
                    <a:pt x="61880" y="352371"/>
                    <a:pt x="43660" y="345840"/>
                  </a:cubicBezTo>
                  <a:cubicBezTo>
                    <a:pt x="37815" y="343777"/>
                    <a:pt x="31627" y="341714"/>
                    <a:pt x="25783" y="339308"/>
                  </a:cubicBezTo>
                  <a:lnTo>
                    <a:pt x="25783" y="25783"/>
                  </a:lnTo>
                  <a:cubicBezTo>
                    <a:pt x="68755" y="59817"/>
                    <a:pt x="122041" y="84569"/>
                    <a:pt x="180483" y="9591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45A4F081-09BD-4090-B0AB-E6D913181F75}"/>
                </a:ext>
              </a:extLst>
            </p:cNvPr>
            <p:cNvSpPr/>
            <p:nvPr/>
          </p:nvSpPr>
          <p:spPr>
            <a:xfrm>
              <a:off x="17078108" y="4228251"/>
              <a:ext cx="68755" cy="34378"/>
            </a:xfrm>
            <a:custGeom>
              <a:avLst/>
              <a:gdLst>
                <a:gd name="connsiteX0" fmla="*/ 49160 w 68755"/>
                <a:gd name="connsiteY0" fmla="*/ 25783 h 34377"/>
                <a:gd name="connsiteX1" fmla="*/ 40222 w 68755"/>
                <a:gd name="connsiteY1" fmla="*/ 26815 h 34377"/>
                <a:gd name="connsiteX2" fmla="*/ 25783 w 68755"/>
                <a:gd name="connsiteY2" fmla="*/ 28190 h 34377"/>
                <a:gd name="connsiteX3" fmla="*/ 49160 w 68755"/>
                <a:gd name="connsiteY3" fmla="*/ 25783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55" h="34377">
                  <a:moveTo>
                    <a:pt x="49160" y="25783"/>
                  </a:moveTo>
                  <a:cubicBezTo>
                    <a:pt x="46066" y="26127"/>
                    <a:pt x="42972" y="26471"/>
                    <a:pt x="40222" y="26815"/>
                  </a:cubicBezTo>
                  <a:cubicBezTo>
                    <a:pt x="35409" y="27158"/>
                    <a:pt x="30596" y="27502"/>
                    <a:pt x="25783" y="28190"/>
                  </a:cubicBezTo>
                  <a:cubicBezTo>
                    <a:pt x="33346" y="27158"/>
                    <a:pt x="41253" y="26471"/>
                    <a:pt x="49160" y="25783"/>
                  </a:cubicBezTo>
                  <a:close/>
                </a:path>
              </a:pathLst>
            </a:custGeom>
            <a:solidFill>
              <a:srgbClr val="F985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7221ADF8-99DA-494F-9013-26E679C53D86}"/>
                </a:ext>
              </a:extLst>
            </p:cNvPr>
            <p:cNvSpPr/>
            <p:nvPr/>
          </p:nvSpPr>
          <p:spPr>
            <a:xfrm>
              <a:off x="17106985" y="3878286"/>
              <a:ext cx="206266" cy="378155"/>
            </a:xfrm>
            <a:custGeom>
              <a:avLst/>
              <a:gdLst>
                <a:gd name="connsiteX0" fmla="*/ 180483 w 206266"/>
                <a:gd name="connsiteY0" fmla="*/ 25783 h 378154"/>
                <a:gd name="connsiteX1" fmla="*/ 180483 w 206266"/>
                <a:gd name="connsiteY1" fmla="*/ 338964 h 378154"/>
                <a:gd name="connsiteX2" fmla="*/ 157106 w 206266"/>
                <a:gd name="connsiteY2" fmla="*/ 346527 h 378154"/>
                <a:gd name="connsiteX3" fmla="*/ 135104 w 206266"/>
                <a:gd name="connsiteY3" fmla="*/ 353059 h 378154"/>
                <a:gd name="connsiteX4" fmla="*/ 130635 w 206266"/>
                <a:gd name="connsiteY4" fmla="*/ 354090 h 378154"/>
                <a:gd name="connsiteX5" fmla="*/ 89382 w 206266"/>
                <a:gd name="connsiteY5" fmla="*/ 364060 h 378154"/>
                <a:gd name="connsiteX6" fmla="*/ 71162 w 206266"/>
                <a:gd name="connsiteY6" fmla="*/ 367841 h 378154"/>
                <a:gd name="connsiteX7" fmla="*/ 45379 w 206266"/>
                <a:gd name="connsiteY7" fmla="*/ 372310 h 378154"/>
                <a:gd name="connsiteX8" fmla="*/ 25783 w 206266"/>
                <a:gd name="connsiteY8" fmla="*/ 375061 h 378154"/>
                <a:gd name="connsiteX9" fmla="*/ 25783 w 206266"/>
                <a:gd name="connsiteY9" fmla="*/ 95570 h 378154"/>
                <a:gd name="connsiteX10" fmla="*/ 94882 w 206266"/>
                <a:gd name="connsiteY10" fmla="*/ 75287 h 378154"/>
                <a:gd name="connsiteX11" fmla="*/ 95570 w 206266"/>
                <a:gd name="connsiteY11" fmla="*/ 74943 h 378154"/>
                <a:gd name="connsiteX12" fmla="*/ 180483 w 206266"/>
                <a:gd name="connsiteY12" fmla="*/ 25783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378154">
                  <a:moveTo>
                    <a:pt x="180483" y="25783"/>
                  </a:moveTo>
                  <a:lnTo>
                    <a:pt x="180483" y="338964"/>
                  </a:lnTo>
                  <a:cubicBezTo>
                    <a:pt x="172576" y="341371"/>
                    <a:pt x="164669" y="344121"/>
                    <a:pt x="157106" y="346527"/>
                  </a:cubicBezTo>
                  <a:cubicBezTo>
                    <a:pt x="149887" y="348934"/>
                    <a:pt x="142667" y="350996"/>
                    <a:pt x="135104" y="353059"/>
                  </a:cubicBezTo>
                  <a:cubicBezTo>
                    <a:pt x="133729" y="353403"/>
                    <a:pt x="132010" y="353746"/>
                    <a:pt x="130635" y="354090"/>
                  </a:cubicBezTo>
                  <a:cubicBezTo>
                    <a:pt x="116884" y="357872"/>
                    <a:pt x="103133" y="361310"/>
                    <a:pt x="89382" y="364060"/>
                  </a:cubicBezTo>
                  <a:cubicBezTo>
                    <a:pt x="83194" y="365435"/>
                    <a:pt x="77350" y="366810"/>
                    <a:pt x="71162" y="367841"/>
                  </a:cubicBezTo>
                  <a:cubicBezTo>
                    <a:pt x="62567" y="369560"/>
                    <a:pt x="53973" y="370935"/>
                    <a:pt x="45379" y="372310"/>
                  </a:cubicBezTo>
                  <a:cubicBezTo>
                    <a:pt x="38847" y="373342"/>
                    <a:pt x="32315" y="374373"/>
                    <a:pt x="25783" y="375061"/>
                  </a:cubicBezTo>
                  <a:lnTo>
                    <a:pt x="25783" y="95570"/>
                  </a:lnTo>
                  <a:cubicBezTo>
                    <a:pt x="49848" y="91101"/>
                    <a:pt x="72881" y="83882"/>
                    <a:pt x="94882" y="75287"/>
                  </a:cubicBezTo>
                  <a:cubicBezTo>
                    <a:pt x="95226" y="74943"/>
                    <a:pt x="95226" y="74943"/>
                    <a:pt x="95570" y="74943"/>
                  </a:cubicBezTo>
                  <a:cubicBezTo>
                    <a:pt x="126510" y="62224"/>
                    <a:pt x="155387" y="45722"/>
                    <a:pt x="180483" y="257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A6185375-E389-47AC-AF12-FCB153ABFBFC}"/>
                </a:ext>
              </a:extLst>
            </p:cNvPr>
            <p:cNvSpPr/>
            <p:nvPr/>
          </p:nvSpPr>
          <p:spPr>
            <a:xfrm>
              <a:off x="17417416" y="3699522"/>
              <a:ext cx="137511" cy="446910"/>
            </a:xfrm>
            <a:custGeom>
              <a:avLst/>
              <a:gdLst>
                <a:gd name="connsiteX0" fmla="*/ 145418 w 137510"/>
                <a:gd name="connsiteY0" fmla="*/ 298055 h 446910"/>
                <a:gd name="connsiteX1" fmla="*/ 143699 w 137510"/>
                <a:gd name="connsiteY1" fmla="*/ 308024 h 446910"/>
                <a:gd name="connsiteX2" fmla="*/ 140948 w 137510"/>
                <a:gd name="connsiteY2" fmla="*/ 318337 h 446910"/>
                <a:gd name="connsiteX3" fmla="*/ 137511 w 137510"/>
                <a:gd name="connsiteY3" fmla="*/ 328307 h 446910"/>
                <a:gd name="connsiteX4" fmla="*/ 137511 w 137510"/>
                <a:gd name="connsiteY4" fmla="*/ 328651 h 446910"/>
                <a:gd name="connsiteX5" fmla="*/ 132698 w 137510"/>
                <a:gd name="connsiteY5" fmla="*/ 338620 h 446910"/>
                <a:gd name="connsiteX6" fmla="*/ 127197 w 137510"/>
                <a:gd name="connsiteY6" fmla="*/ 348590 h 446910"/>
                <a:gd name="connsiteX7" fmla="*/ 113103 w 137510"/>
                <a:gd name="connsiteY7" fmla="*/ 368873 h 446910"/>
                <a:gd name="connsiteX8" fmla="*/ 104852 w 137510"/>
                <a:gd name="connsiteY8" fmla="*/ 378842 h 446910"/>
                <a:gd name="connsiteX9" fmla="*/ 95570 w 137510"/>
                <a:gd name="connsiteY9" fmla="*/ 388812 h 446910"/>
                <a:gd name="connsiteX10" fmla="*/ 91788 w 137510"/>
                <a:gd name="connsiteY10" fmla="*/ 392937 h 446910"/>
                <a:gd name="connsiteX11" fmla="*/ 89038 w 137510"/>
                <a:gd name="connsiteY11" fmla="*/ 395343 h 446910"/>
                <a:gd name="connsiteX12" fmla="*/ 79756 w 137510"/>
                <a:gd name="connsiteY12" fmla="*/ 403938 h 446910"/>
                <a:gd name="connsiteX13" fmla="*/ 63943 w 137510"/>
                <a:gd name="connsiteY13" fmla="*/ 417689 h 446910"/>
                <a:gd name="connsiteX14" fmla="*/ 62911 w 137510"/>
                <a:gd name="connsiteY14" fmla="*/ 418377 h 446910"/>
                <a:gd name="connsiteX15" fmla="*/ 51910 w 137510"/>
                <a:gd name="connsiteY15" fmla="*/ 426627 h 446910"/>
                <a:gd name="connsiteX16" fmla="*/ 25783 w 137510"/>
                <a:gd name="connsiteY16" fmla="*/ 444847 h 446910"/>
                <a:gd name="connsiteX17" fmla="*/ 25783 w 137510"/>
                <a:gd name="connsiteY17" fmla="*/ 25783 h 446910"/>
                <a:gd name="connsiteX18" fmla="*/ 122728 w 137510"/>
                <a:gd name="connsiteY18" fmla="*/ 225518 h 446910"/>
                <a:gd name="connsiteX19" fmla="*/ 145418 w 137510"/>
                <a:gd name="connsiteY19" fmla="*/ 298055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510" h="446910">
                  <a:moveTo>
                    <a:pt x="145418" y="298055"/>
                  </a:moveTo>
                  <a:cubicBezTo>
                    <a:pt x="145074" y="301492"/>
                    <a:pt x="144730" y="304930"/>
                    <a:pt x="143699" y="308024"/>
                  </a:cubicBezTo>
                  <a:cubicBezTo>
                    <a:pt x="143011" y="311462"/>
                    <a:pt x="142324" y="314900"/>
                    <a:pt x="140948" y="318337"/>
                  </a:cubicBezTo>
                  <a:cubicBezTo>
                    <a:pt x="139917" y="321775"/>
                    <a:pt x="138542" y="325213"/>
                    <a:pt x="137511" y="328307"/>
                  </a:cubicBezTo>
                  <a:lnTo>
                    <a:pt x="137511" y="328651"/>
                  </a:lnTo>
                  <a:cubicBezTo>
                    <a:pt x="136136" y="332089"/>
                    <a:pt x="134417" y="335526"/>
                    <a:pt x="132698" y="338620"/>
                  </a:cubicBezTo>
                  <a:cubicBezTo>
                    <a:pt x="130979" y="342058"/>
                    <a:pt x="129260" y="345496"/>
                    <a:pt x="127197" y="348590"/>
                  </a:cubicBezTo>
                  <a:cubicBezTo>
                    <a:pt x="123072" y="355465"/>
                    <a:pt x="118259" y="361997"/>
                    <a:pt x="113103" y="368873"/>
                  </a:cubicBezTo>
                  <a:cubicBezTo>
                    <a:pt x="110696" y="372310"/>
                    <a:pt x="107946" y="375404"/>
                    <a:pt x="104852" y="378842"/>
                  </a:cubicBezTo>
                  <a:cubicBezTo>
                    <a:pt x="101758" y="382280"/>
                    <a:pt x="98664" y="385718"/>
                    <a:pt x="95570" y="388812"/>
                  </a:cubicBezTo>
                  <a:cubicBezTo>
                    <a:pt x="94539" y="390187"/>
                    <a:pt x="93163" y="391562"/>
                    <a:pt x="91788" y="392937"/>
                  </a:cubicBezTo>
                  <a:cubicBezTo>
                    <a:pt x="91101" y="393625"/>
                    <a:pt x="90069" y="394656"/>
                    <a:pt x="89038" y="395343"/>
                  </a:cubicBezTo>
                  <a:cubicBezTo>
                    <a:pt x="85944" y="398437"/>
                    <a:pt x="82850" y="401188"/>
                    <a:pt x="79756" y="403938"/>
                  </a:cubicBezTo>
                  <a:cubicBezTo>
                    <a:pt x="74600" y="408751"/>
                    <a:pt x="69099" y="413220"/>
                    <a:pt x="63943" y="417689"/>
                  </a:cubicBezTo>
                  <a:cubicBezTo>
                    <a:pt x="63599" y="418033"/>
                    <a:pt x="63255" y="418377"/>
                    <a:pt x="62911" y="418377"/>
                  </a:cubicBezTo>
                  <a:cubicBezTo>
                    <a:pt x="59473" y="421471"/>
                    <a:pt x="55692" y="423877"/>
                    <a:pt x="51910" y="426627"/>
                  </a:cubicBezTo>
                  <a:cubicBezTo>
                    <a:pt x="43660" y="432815"/>
                    <a:pt x="35065" y="438659"/>
                    <a:pt x="25783" y="444847"/>
                  </a:cubicBezTo>
                  <a:lnTo>
                    <a:pt x="25783" y="25783"/>
                  </a:lnTo>
                  <a:cubicBezTo>
                    <a:pt x="82850" y="81131"/>
                    <a:pt x="57755" y="145761"/>
                    <a:pt x="122728" y="225518"/>
                  </a:cubicBezTo>
                  <a:cubicBezTo>
                    <a:pt x="141292" y="248551"/>
                    <a:pt x="148168" y="273303"/>
                    <a:pt x="145418" y="298055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5CBDA0BF-5077-4F70-89B6-C67DD92392F9}"/>
                </a:ext>
              </a:extLst>
            </p:cNvPr>
            <p:cNvSpPr/>
            <p:nvPr/>
          </p:nvSpPr>
          <p:spPr>
            <a:xfrm>
              <a:off x="16642199" y="3693677"/>
              <a:ext cx="206266" cy="515665"/>
            </a:xfrm>
            <a:custGeom>
              <a:avLst/>
              <a:gdLst>
                <a:gd name="connsiteX0" fmla="*/ 180827 w 206266"/>
                <a:gd name="connsiteY0" fmla="*/ 209704 h 515665"/>
                <a:gd name="connsiteX1" fmla="*/ 180827 w 206266"/>
                <a:gd name="connsiteY1" fmla="*/ 515665 h 515665"/>
                <a:gd name="connsiteX2" fmla="*/ 119634 w 206266"/>
                <a:gd name="connsiteY2" fmla="*/ 496070 h 515665"/>
                <a:gd name="connsiteX3" fmla="*/ 117915 w 206266"/>
                <a:gd name="connsiteY3" fmla="*/ 495383 h 515665"/>
                <a:gd name="connsiteX4" fmla="*/ 117572 w 206266"/>
                <a:gd name="connsiteY4" fmla="*/ 495039 h 515665"/>
                <a:gd name="connsiteX5" fmla="*/ 25783 w 206266"/>
                <a:gd name="connsiteY5" fmla="*/ 436597 h 515665"/>
                <a:gd name="connsiteX6" fmla="*/ 25783 w 206266"/>
                <a:gd name="connsiteY6" fmla="*/ 32315 h 515665"/>
                <a:gd name="connsiteX7" fmla="*/ 32659 w 206266"/>
                <a:gd name="connsiteY7" fmla="*/ 25783 h 515665"/>
                <a:gd name="connsiteX8" fmla="*/ 153324 w 206266"/>
                <a:gd name="connsiteY8" fmla="*/ 185640 h 515665"/>
                <a:gd name="connsiteX9" fmla="*/ 154012 w 206266"/>
                <a:gd name="connsiteY9" fmla="*/ 186327 h 515665"/>
                <a:gd name="connsiteX10" fmla="*/ 180827 w 206266"/>
                <a:gd name="connsiteY10" fmla="*/ 209704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266" h="515665">
                  <a:moveTo>
                    <a:pt x="180827" y="209704"/>
                  </a:moveTo>
                  <a:lnTo>
                    <a:pt x="180827" y="515665"/>
                  </a:lnTo>
                  <a:cubicBezTo>
                    <a:pt x="148168" y="507415"/>
                    <a:pt x="126166" y="498820"/>
                    <a:pt x="119634" y="496070"/>
                  </a:cubicBezTo>
                  <a:cubicBezTo>
                    <a:pt x="118947" y="495726"/>
                    <a:pt x="118603" y="495383"/>
                    <a:pt x="117915" y="495383"/>
                  </a:cubicBezTo>
                  <a:cubicBezTo>
                    <a:pt x="117572" y="495039"/>
                    <a:pt x="117572" y="495039"/>
                    <a:pt x="117572" y="495039"/>
                  </a:cubicBezTo>
                  <a:cubicBezTo>
                    <a:pt x="87663" y="479225"/>
                    <a:pt x="55692" y="459286"/>
                    <a:pt x="25783" y="436597"/>
                  </a:cubicBezTo>
                  <a:lnTo>
                    <a:pt x="25783" y="32315"/>
                  </a:lnTo>
                  <a:cubicBezTo>
                    <a:pt x="27846" y="29909"/>
                    <a:pt x="30252" y="27846"/>
                    <a:pt x="32659" y="25783"/>
                  </a:cubicBezTo>
                  <a:cubicBezTo>
                    <a:pt x="58098" y="88694"/>
                    <a:pt x="99695" y="143355"/>
                    <a:pt x="153324" y="185640"/>
                  </a:cubicBezTo>
                  <a:cubicBezTo>
                    <a:pt x="153668" y="185983"/>
                    <a:pt x="153668" y="186327"/>
                    <a:pt x="154012" y="186327"/>
                  </a:cubicBezTo>
                  <a:cubicBezTo>
                    <a:pt x="162263" y="194578"/>
                    <a:pt x="171201" y="202141"/>
                    <a:pt x="180827" y="2097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E187B31C-88BF-48AD-909A-703BE3DF85AD}"/>
                </a:ext>
              </a:extLst>
            </p:cNvPr>
            <p:cNvSpPr/>
            <p:nvPr/>
          </p:nvSpPr>
          <p:spPr>
            <a:xfrm>
              <a:off x="16952286" y="3947729"/>
              <a:ext cx="206266" cy="275022"/>
            </a:xfrm>
            <a:custGeom>
              <a:avLst/>
              <a:gdLst>
                <a:gd name="connsiteX0" fmla="*/ 180483 w 206266"/>
                <a:gd name="connsiteY0" fmla="*/ 26127 h 275021"/>
                <a:gd name="connsiteX1" fmla="*/ 180483 w 206266"/>
                <a:gd name="connsiteY1" fmla="*/ 239956 h 275021"/>
                <a:gd name="connsiteX2" fmla="*/ 25783 w 206266"/>
                <a:gd name="connsiteY2" fmla="*/ 277084 h 275021"/>
                <a:gd name="connsiteX3" fmla="*/ 25783 w 206266"/>
                <a:gd name="connsiteY3" fmla="*/ 25783 h 275021"/>
                <a:gd name="connsiteX4" fmla="*/ 103821 w 206266"/>
                <a:gd name="connsiteY4" fmla="*/ 33690 h 275021"/>
                <a:gd name="connsiteX5" fmla="*/ 180483 w 206266"/>
                <a:gd name="connsiteY5" fmla="*/ 26127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266" h="275021">
                  <a:moveTo>
                    <a:pt x="180483" y="26127"/>
                  </a:moveTo>
                  <a:lnTo>
                    <a:pt x="180483" y="239956"/>
                  </a:lnTo>
                  <a:cubicBezTo>
                    <a:pt x="127197" y="264021"/>
                    <a:pt x="74600" y="274678"/>
                    <a:pt x="25783" y="277084"/>
                  </a:cubicBezTo>
                  <a:lnTo>
                    <a:pt x="25783" y="25783"/>
                  </a:lnTo>
                  <a:cubicBezTo>
                    <a:pt x="50879" y="30940"/>
                    <a:pt x="77006" y="33690"/>
                    <a:pt x="103821" y="33690"/>
                  </a:cubicBezTo>
                  <a:cubicBezTo>
                    <a:pt x="129948" y="33690"/>
                    <a:pt x="155731" y="30940"/>
                    <a:pt x="180483" y="261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F8280957-E1EB-4359-9AF4-D32BBD33D81A}"/>
                </a:ext>
              </a:extLst>
            </p:cNvPr>
            <p:cNvSpPr/>
            <p:nvPr/>
          </p:nvSpPr>
          <p:spPr>
            <a:xfrm>
              <a:off x="17261685" y="3849752"/>
              <a:ext cx="68755" cy="240644"/>
            </a:xfrm>
            <a:custGeom>
              <a:avLst/>
              <a:gdLst>
                <a:gd name="connsiteX0" fmla="*/ 25783 w 68755"/>
                <a:gd name="connsiteY0" fmla="*/ 218642 h 240643"/>
                <a:gd name="connsiteX1" fmla="*/ 25783 w 68755"/>
                <a:gd name="connsiteY1" fmla="*/ 54317 h 240643"/>
                <a:gd name="connsiteX2" fmla="*/ 52598 w 68755"/>
                <a:gd name="connsiteY2" fmla="*/ 30940 h 240643"/>
                <a:gd name="connsiteX3" fmla="*/ 58786 w 68755"/>
                <a:gd name="connsiteY3" fmla="*/ 25783 h 240643"/>
                <a:gd name="connsiteX4" fmla="*/ 25783 w 68755"/>
                <a:gd name="connsiteY4" fmla="*/ 218642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240643">
                  <a:moveTo>
                    <a:pt x="25783" y="218642"/>
                  </a:moveTo>
                  <a:lnTo>
                    <a:pt x="25783" y="54317"/>
                  </a:lnTo>
                  <a:cubicBezTo>
                    <a:pt x="35065" y="47097"/>
                    <a:pt x="44347" y="39191"/>
                    <a:pt x="52598" y="30940"/>
                  </a:cubicBezTo>
                  <a:cubicBezTo>
                    <a:pt x="54661" y="29221"/>
                    <a:pt x="56723" y="27502"/>
                    <a:pt x="58786" y="25783"/>
                  </a:cubicBezTo>
                  <a:cubicBezTo>
                    <a:pt x="84569" y="79069"/>
                    <a:pt x="85944" y="144043"/>
                    <a:pt x="25783" y="2186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7023DC1A-8E60-4499-AE48-77E956B3D800}"/>
                </a:ext>
              </a:extLst>
            </p:cNvPr>
            <p:cNvSpPr/>
            <p:nvPr/>
          </p:nvSpPr>
          <p:spPr>
            <a:xfrm>
              <a:off x="16735706" y="4163621"/>
              <a:ext cx="103133" cy="68755"/>
            </a:xfrm>
            <a:custGeom>
              <a:avLst/>
              <a:gdLst>
                <a:gd name="connsiteX0" fmla="*/ 87319 w 103133"/>
                <a:gd name="connsiteY0" fmla="*/ 45722 h 68755"/>
                <a:gd name="connsiteX1" fmla="*/ 87319 w 103133"/>
                <a:gd name="connsiteY1" fmla="*/ 53285 h 68755"/>
                <a:gd name="connsiteX2" fmla="*/ 57411 w 103133"/>
                <a:gd name="connsiteY2" fmla="*/ 41253 h 68755"/>
                <a:gd name="connsiteX3" fmla="*/ 25783 w 103133"/>
                <a:gd name="connsiteY3" fmla="*/ 25783 h 68755"/>
                <a:gd name="connsiteX4" fmla="*/ 87319 w 103133"/>
                <a:gd name="connsiteY4" fmla="*/ 45722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33" h="68755">
                  <a:moveTo>
                    <a:pt x="87319" y="45722"/>
                  </a:moveTo>
                  <a:lnTo>
                    <a:pt x="87319" y="53285"/>
                  </a:lnTo>
                  <a:cubicBezTo>
                    <a:pt x="77006" y="49504"/>
                    <a:pt x="67037" y="45379"/>
                    <a:pt x="57411" y="41253"/>
                  </a:cubicBezTo>
                  <a:cubicBezTo>
                    <a:pt x="46754" y="36440"/>
                    <a:pt x="36097" y="31284"/>
                    <a:pt x="25783" y="25783"/>
                  </a:cubicBezTo>
                  <a:cubicBezTo>
                    <a:pt x="32659" y="28877"/>
                    <a:pt x="54661" y="37472"/>
                    <a:pt x="87319" y="45722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5CE34ECD-1979-4D9A-A346-E2C851A783AA}"/>
                </a:ext>
              </a:extLst>
            </p:cNvPr>
            <p:cNvSpPr/>
            <p:nvPr/>
          </p:nvSpPr>
          <p:spPr>
            <a:xfrm>
              <a:off x="16951942" y="4161902"/>
              <a:ext cx="206266" cy="103133"/>
            </a:xfrm>
            <a:custGeom>
              <a:avLst/>
              <a:gdLst>
                <a:gd name="connsiteX0" fmla="*/ 180827 w 206266"/>
                <a:gd name="connsiteY0" fmla="*/ 25783 h 103133"/>
                <a:gd name="connsiteX1" fmla="*/ 180827 w 206266"/>
                <a:gd name="connsiteY1" fmla="*/ 91445 h 103133"/>
                <a:gd name="connsiteX2" fmla="*/ 175326 w 206266"/>
                <a:gd name="connsiteY2" fmla="*/ 92132 h 103133"/>
                <a:gd name="connsiteX3" fmla="*/ 151949 w 206266"/>
                <a:gd name="connsiteY3" fmla="*/ 94539 h 103133"/>
                <a:gd name="connsiteX4" fmla="*/ 125135 w 206266"/>
                <a:gd name="connsiteY4" fmla="*/ 95914 h 103133"/>
                <a:gd name="connsiteX5" fmla="*/ 103477 w 206266"/>
                <a:gd name="connsiteY5" fmla="*/ 96258 h 103133"/>
                <a:gd name="connsiteX6" fmla="*/ 79412 w 206266"/>
                <a:gd name="connsiteY6" fmla="*/ 95914 h 103133"/>
                <a:gd name="connsiteX7" fmla="*/ 78381 w 206266"/>
                <a:gd name="connsiteY7" fmla="*/ 95914 h 103133"/>
                <a:gd name="connsiteX8" fmla="*/ 62567 w 206266"/>
                <a:gd name="connsiteY8" fmla="*/ 95226 h 103133"/>
                <a:gd name="connsiteX9" fmla="*/ 44003 w 206266"/>
                <a:gd name="connsiteY9" fmla="*/ 93851 h 103133"/>
                <a:gd name="connsiteX10" fmla="*/ 25783 w 206266"/>
                <a:gd name="connsiteY10" fmla="*/ 92132 h 103133"/>
                <a:gd name="connsiteX11" fmla="*/ 25783 w 206266"/>
                <a:gd name="connsiteY11" fmla="*/ 63255 h 103133"/>
                <a:gd name="connsiteX12" fmla="*/ 180827 w 206266"/>
                <a:gd name="connsiteY12" fmla="*/ 25783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103133">
                  <a:moveTo>
                    <a:pt x="180827" y="25783"/>
                  </a:moveTo>
                  <a:lnTo>
                    <a:pt x="180827" y="91445"/>
                  </a:lnTo>
                  <a:cubicBezTo>
                    <a:pt x="179108" y="91788"/>
                    <a:pt x="177389" y="91788"/>
                    <a:pt x="175326" y="92132"/>
                  </a:cubicBezTo>
                  <a:cubicBezTo>
                    <a:pt x="167419" y="92820"/>
                    <a:pt x="159512" y="93851"/>
                    <a:pt x="151949" y="94539"/>
                  </a:cubicBezTo>
                  <a:cubicBezTo>
                    <a:pt x="143011" y="95226"/>
                    <a:pt x="134073" y="95570"/>
                    <a:pt x="125135" y="95914"/>
                  </a:cubicBezTo>
                  <a:cubicBezTo>
                    <a:pt x="117915" y="96258"/>
                    <a:pt x="110696" y="96258"/>
                    <a:pt x="103477" y="96258"/>
                  </a:cubicBezTo>
                  <a:cubicBezTo>
                    <a:pt x="95570" y="96258"/>
                    <a:pt x="87319" y="95914"/>
                    <a:pt x="79412" y="95914"/>
                  </a:cubicBezTo>
                  <a:lnTo>
                    <a:pt x="78381" y="95914"/>
                  </a:lnTo>
                  <a:cubicBezTo>
                    <a:pt x="73224" y="95570"/>
                    <a:pt x="67724" y="95570"/>
                    <a:pt x="62567" y="95226"/>
                  </a:cubicBezTo>
                  <a:cubicBezTo>
                    <a:pt x="56379" y="94882"/>
                    <a:pt x="50191" y="94539"/>
                    <a:pt x="44003" y="93851"/>
                  </a:cubicBezTo>
                  <a:cubicBezTo>
                    <a:pt x="37815" y="93507"/>
                    <a:pt x="31971" y="92820"/>
                    <a:pt x="25783" y="92132"/>
                  </a:cubicBezTo>
                  <a:lnTo>
                    <a:pt x="25783" y="63255"/>
                  </a:lnTo>
                  <a:cubicBezTo>
                    <a:pt x="74600" y="60505"/>
                    <a:pt x="127541" y="49848"/>
                    <a:pt x="180827" y="25783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76A8E19A-9D14-4778-A804-C6BA2BCF9AC6}"/>
                </a:ext>
              </a:extLst>
            </p:cNvPr>
            <p:cNvSpPr/>
            <p:nvPr/>
          </p:nvSpPr>
          <p:spPr>
            <a:xfrm>
              <a:off x="16797586" y="4183216"/>
              <a:ext cx="206266" cy="68755"/>
            </a:xfrm>
            <a:custGeom>
              <a:avLst/>
              <a:gdLst>
                <a:gd name="connsiteX0" fmla="*/ 180483 w 206266"/>
                <a:gd name="connsiteY0" fmla="*/ 41597 h 68755"/>
                <a:gd name="connsiteX1" fmla="*/ 180483 w 206266"/>
                <a:gd name="connsiteY1" fmla="*/ 70474 h 68755"/>
                <a:gd name="connsiteX2" fmla="*/ 159856 w 206266"/>
                <a:gd name="connsiteY2" fmla="*/ 67724 h 68755"/>
                <a:gd name="connsiteX3" fmla="*/ 139573 w 206266"/>
                <a:gd name="connsiteY3" fmla="*/ 64630 h 68755"/>
                <a:gd name="connsiteX4" fmla="*/ 119634 w 206266"/>
                <a:gd name="connsiteY4" fmla="*/ 60849 h 68755"/>
                <a:gd name="connsiteX5" fmla="*/ 100383 w 206266"/>
                <a:gd name="connsiteY5" fmla="*/ 56723 h 68755"/>
                <a:gd name="connsiteX6" fmla="*/ 59130 w 206266"/>
                <a:gd name="connsiteY6" fmla="*/ 45035 h 68755"/>
                <a:gd name="connsiteX7" fmla="*/ 49504 w 206266"/>
                <a:gd name="connsiteY7" fmla="*/ 41941 h 68755"/>
                <a:gd name="connsiteX8" fmla="*/ 43660 w 206266"/>
                <a:gd name="connsiteY8" fmla="*/ 39878 h 68755"/>
                <a:gd name="connsiteX9" fmla="*/ 25783 w 206266"/>
                <a:gd name="connsiteY9" fmla="*/ 33346 h 68755"/>
                <a:gd name="connsiteX10" fmla="*/ 25783 w 206266"/>
                <a:gd name="connsiteY10" fmla="*/ 25783 h 68755"/>
                <a:gd name="connsiteX11" fmla="*/ 49504 w 206266"/>
                <a:gd name="connsiteY11" fmla="*/ 31284 h 68755"/>
                <a:gd name="connsiteX12" fmla="*/ 62911 w 206266"/>
                <a:gd name="connsiteY12" fmla="*/ 34034 h 68755"/>
                <a:gd name="connsiteX13" fmla="*/ 180483 w 206266"/>
                <a:gd name="connsiteY13" fmla="*/ 41597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266" h="68755">
                  <a:moveTo>
                    <a:pt x="180483" y="41597"/>
                  </a:moveTo>
                  <a:lnTo>
                    <a:pt x="180483" y="70474"/>
                  </a:lnTo>
                  <a:cubicBezTo>
                    <a:pt x="173607" y="69787"/>
                    <a:pt x="166732" y="68755"/>
                    <a:pt x="159856" y="67724"/>
                  </a:cubicBezTo>
                  <a:cubicBezTo>
                    <a:pt x="152981" y="67037"/>
                    <a:pt x="146105" y="65661"/>
                    <a:pt x="139573" y="64630"/>
                  </a:cubicBezTo>
                  <a:cubicBezTo>
                    <a:pt x="132698" y="63599"/>
                    <a:pt x="126510" y="62224"/>
                    <a:pt x="119634" y="60849"/>
                  </a:cubicBezTo>
                  <a:cubicBezTo>
                    <a:pt x="113103" y="59473"/>
                    <a:pt x="106915" y="58098"/>
                    <a:pt x="100383" y="56723"/>
                  </a:cubicBezTo>
                  <a:cubicBezTo>
                    <a:pt x="86288" y="53285"/>
                    <a:pt x="72537" y="49504"/>
                    <a:pt x="59130" y="45035"/>
                  </a:cubicBezTo>
                  <a:cubicBezTo>
                    <a:pt x="56036" y="44003"/>
                    <a:pt x="52598" y="42972"/>
                    <a:pt x="49504" y="41941"/>
                  </a:cubicBezTo>
                  <a:cubicBezTo>
                    <a:pt x="47441" y="41253"/>
                    <a:pt x="45379" y="40566"/>
                    <a:pt x="43660" y="39878"/>
                  </a:cubicBezTo>
                  <a:cubicBezTo>
                    <a:pt x="37815" y="37815"/>
                    <a:pt x="31627" y="35753"/>
                    <a:pt x="25783" y="33346"/>
                  </a:cubicBezTo>
                  <a:lnTo>
                    <a:pt x="25783" y="25783"/>
                  </a:lnTo>
                  <a:cubicBezTo>
                    <a:pt x="33003" y="27502"/>
                    <a:pt x="41253" y="29221"/>
                    <a:pt x="49504" y="31284"/>
                  </a:cubicBezTo>
                  <a:cubicBezTo>
                    <a:pt x="53973" y="31971"/>
                    <a:pt x="58442" y="33003"/>
                    <a:pt x="62911" y="34034"/>
                  </a:cubicBezTo>
                  <a:cubicBezTo>
                    <a:pt x="96257" y="40222"/>
                    <a:pt x="136823" y="44003"/>
                    <a:pt x="180483" y="41597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196E8249-EFD3-454C-922C-BA2D127EB003}"/>
                </a:ext>
              </a:extLst>
            </p:cNvPr>
            <p:cNvSpPr/>
            <p:nvPr/>
          </p:nvSpPr>
          <p:spPr>
            <a:xfrm>
              <a:off x="17261685" y="3693334"/>
              <a:ext cx="206266" cy="515665"/>
            </a:xfrm>
            <a:custGeom>
              <a:avLst/>
              <a:gdLst>
                <a:gd name="connsiteX0" fmla="*/ 180827 w 206266"/>
                <a:gd name="connsiteY0" fmla="*/ 31971 h 515665"/>
                <a:gd name="connsiteX1" fmla="*/ 180827 w 206266"/>
                <a:gd name="connsiteY1" fmla="*/ 451035 h 515665"/>
                <a:gd name="connsiteX2" fmla="*/ 146449 w 206266"/>
                <a:gd name="connsiteY2" fmla="*/ 471318 h 515665"/>
                <a:gd name="connsiteX3" fmla="*/ 128229 w 206266"/>
                <a:gd name="connsiteY3" fmla="*/ 480944 h 515665"/>
                <a:gd name="connsiteX4" fmla="*/ 89726 w 206266"/>
                <a:gd name="connsiteY4" fmla="*/ 499164 h 515665"/>
                <a:gd name="connsiteX5" fmla="*/ 69787 w 206266"/>
                <a:gd name="connsiteY5" fmla="*/ 507415 h 515665"/>
                <a:gd name="connsiteX6" fmla="*/ 49160 w 206266"/>
                <a:gd name="connsiteY6" fmla="*/ 515322 h 515665"/>
                <a:gd name="connsiteX7" fmla="*/ 28190 w 206266"/>
                <a:gd name="connsiteY7" fmla="*/ 522885 h 515665"/>
                <a:gd name="connsiteX8" fmla="*/ 25783 w 206266"/>
                <a:gd name="connsiteY8" fmla="*/ 523572 h 515665"/>
                <a:gd name="connsiteX9" fmla="*/ 25783 w 206266"/>
                <a:gd name="connsiteY9" fmla="*/ 374373 h 515665"/>
                <a:gd name="connsiteX10" fmla="*/ 72881 w 206266"/>
                <a:gd name="connsiteY10" fmla="*/ 223455 h 515665"/>
                <a:gd name="connsiteX11" fmla="*/ 58786 w 206266"/>
                <a:gd name="connsiteY11" fmla="*/ 181514 h 515665"/>
                <a:gd name="connsiteX12" fmla="*/ 174982 w 206266"/>
                <a:gd name="connsiteY12" fmla="*/ 25783 h 515665"/>
                <a:gd name="connsiteX13" fmla="*/ 180827 w 206266"/>
                <a:gd name="connsiteY13" fmla="*/ 31971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266" h="515665">
                  <a:moveTo>
                    <a:pt x="180827" y="31971"/>
                  </a:moveTo>
                  <a:lnTo>
                    <a:pt x="180827" y="451035"/>
                  </a:lnTo>
                  <a:cubicBezTo>
                    <a:pt x="169826" y="457911"/>
                    <a:pt x="158481" y="464786"/>
                    <a:pt x="146449" y="471318"/>
                  </a:cubicBezTo>
                  <a:cubicBezTo>
                    <a:pt x="140605" y="474756"/>
                    <a:pt x="134417" y="477850"/>
                    <a:pt x="128229" y="480944"/>
                  </a:cubicBezTo>
                  <a:cubicBezTo>
                    <a:pt x="115853" y="487476"/>
                    <a:pt x="103133" y="493664"/>
                    <a:pt x="89726" y="499164"/>
                  </a:cubicBezTo>
                  <a:cubicBezTo>
                    <a:pt x="83194" y="502258"/>
                    <a:pt x="76662" y="504665"/>
                    <a:pt x="69787" y="507415"/>
                  </a:cubicBezTo>
                  <a:cubicBezTo>
                    <a:pt x="62911" y="510165"/>
                    <a:pt x="56036" y="512915"/>
                    <a:pt x="49160" y="515322"/>
                  </a:cubicBezTo>
                  <a:cubicBezTo>
                    <a:pt x="42285" y="518072"/>
                    <a:pt x="35409" y="520478"/>
                    <a:pt x="28190" y="522885"/>
                  </a:cubicBezTo>
                  <a:cubicBezTo>
                    <a:pt x="27502" y="523229"/>
                    <a:pt x="26815" y="523229"/>
                    <a:pt x="25783" y="523572"/>
                  </a:cubicBezTo>
                  <a:lnTo>
                    <a:pt x="25783" y="374373"/>
                  </a:lnTo>
                  <a:cubicBezTo>
                    <a:pt x="70818" y="318681"/>
                    <a:pt x="81475" y="267802"/>
                    <a:pt x="72881" y="223455"/>
                  </a:cubicBezTo>
                  <a:cubicBezTo>
                    <a:pt x="69787" y="208673"/>
                    <a:pt x="64974" y="194578"/>
                    <a:pt x="58786" y="181514"/>
                  </a:cubicBezTo>
                  <a:cubicBezTo>
                    <a:pt x="110009" y="139917"/>
                    <a:pt x="150230" y="86632"/>
                    <a:pt x="174982" y="25783"/>
                  </a:cubicBezTo>
                  <a:cubicBezTo>
                    <a:pt x="177389" y="28190"/>
                    <a:pt x="179108" y="30252"/>
                    <a:pt x="180827" y="31971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243CEC64-7788-45B4-B709-6AE79FDE0BCB}"/>
                </a:ext>
              </a:extLst>
            </p:cNvPr>
            <p:cNvSpPr/>
            <p:nvPr/>
          </p:nvSpPr>
          <p:spPr>
            <a:xfrm>
              <a:off x="17106985" y="4042267"/>
              <a:ext cx="206266" cy="206266"/>
            </a:xfrm>
            <a:custGeom>
              <a:avLst/>
              <a:gdLst>
                <a:gd name="connsiteX0" fmla="*/ 180483 w 206266"/>
                <a:gd name="connsiteY0" fmla="*/ 25783 h 206266"/>
                <a:gd name="connsiteX1" fmla="*/ 180483 w 206266"/>
                <a:gd name="connsiteY1" fmla="*/ 174982 h 206266"/>
                <a:gd name="connsiteX2" fmla="*/ 157106 w 206266"/>
                <a:gd name="connsiteY2" fmla="*/ 182546 h 206266"/>
                <a:gd name="connsiteX3" fmla="*/ 130635 w 206266"/>
                <a:gd name="connsiteY3" fmla="*/ 190109 h 206266"/>
                <a:gd name="connsiteX4" fmla="*/ 89382 w 206266"/>
                <a:gd name="connsiteY4" fmla="*/ 200078 h 206266"/>
                <a:gd name="connsiteX5" fmla="*/ 71162 w 206266"/>
                <a:gd name="connsiteY5" fmla="*/ 203860 h 206266"/>
                <a:gd name="connsiteX6" fmla="*/ 45379 w 206266"/>
                <a:gd name="connsiteY6" fmla="*/ 208329 h 206266"/>
                <a:gd name="connsiteX7" fmla="*/ 25783 w 206266"/>
                <a:gd name="connsiteY7" fmla="*/ 210735 h 206266"/>
                <a:gd name="connsiteX8" fmla="*/ 25783 w 206266"/>
                <a:gd name="connsiteY8" fmla="*/ 145418 h 206266"/>
                <a:gd name="connsiteX9" fmla="*/ 152293 w 206266"/>
                <a:gd name="connsiteY9" fmla="*/ 57411 h 206266"/>
                <a:gd name="connsiteX10" fmla="*/ 154700 w 206266"/>
                <a:gd name="connsiteY10" fmla="*/ 55004 h 206266"/>
                <a:gd name="connsiteX11" fmla="*/ 180483 w 206266"/>
                <a:gd name="connsiteY11" fmla="*/ 25783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266" h="206266">
                  <a:moveTo>
                    <a:pt x="180483" y="25783"/>
                  </a:moveTo>
                  <a:lnTo>
                    <a:pt x="180483" y="174982"/>
                  </a:lnTo>
                  <a:cubicBezTo>
                    <a:pt x="172576" y="177389"/>
                    <a:pt x="164669" y="180139"/>
                    <a:pt x="157106" y="182546"/>
                  </a:cubicBezTo>
                  <a:cubicBezTo>
                    <a:pt x="148168" y="185296"/>
                    <a:pt x="139573" y="187702"/>
                    <a:pt x="130635" y="190109"/>
                  </a:cubicBezTo>
                  <a:cubicBezTo>
                    <a:pt x="116884" y="193890"/>
                    <a:pt x="103133" y="197328"/>
                    <a:pt x="89382" y="200078"/>
                  </a:cubicBezTo>
                  <a:cubicBezTo>
                    <a:pt x="83194" y="201453"/>
                    <a:pt x="77350" y="202828"/>
                    <a:pt x="71162" y="203860"/>
                  </a:cubicBezTo>
                  <a:cubicBezTo>
                    <a:pt x="62567" y="205579"/>
                    <a:pt x="53973" y="206954"/>
                    <a:pt x="45379" y="208329"/>
                  </a:cubicBezTo>
                  <a:cubicBezTo>
                    <a:pt x="38847" y="209360"/>
                    <a:pt x="32315" y="210048"/>
                    <a:pt x="25783" y="210735"/>
                  </a:cubicBezTo>
                  <a:lnTo>
                    <a:pt x="25783" y="145418"/>
                  </a:lnTo>
                  <a:cubicBezTo>
                    <a:pt x="68755" y="126166"/>
                    <a:pt x="111727" y="97633"/>
                    <a:pt x="152293" y="57411"/>
                  </a:cubicBezTo>
                  <a:cubicBezTo>
                    <a:pt x="152981" y="56723"/>
                    <a:pt x="154012" y="56036"/>
                    <a:pt x="154700" y="55004"/>
                  </a:cubicBezTo>
                  <a:cubicBezTo>
                    <a:pt x="164325" y="45035"/>
                    <a:pt x="172920" y="35409"/>
                    <a:pt x="180483" y="25783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B9C3469A-C441-4B34-B9E2-2BFCCA34EA88}"/>
                </a:ext>
              </a:extLst>
            </p:cNvPr>
            <p:cNvSpPr/>
            <p:nvPr/>
          </p:nvSpPr>
          <p:spPr>
            <a:xfrm>
              <a:off x="17417416" y="3699522"/>
              <a:ext cx="137511" cy="446910"/>
            </a:xfrm>
            <a:custGeom>
              <a:avLst/>
              <a:gdLst>
                <a:gd name="connsiteX0" fmla="*/ 145418 w 137510"/>
                <a:gd name="connsiteY0" fmla="*/ 298055 h 446910"/>
                <a:gd name="connsiteX1" fmla="*/ 143699 w 137510"/>
                <a:gd name="connsiteY1" fmla="*/ 308024 h 446910"/>
                <a:gd name="connsiteX2" fmla="*/ 140948 w 137510"/>
                <a:gd name="connsiteY2" fmla="*/ 318337 h 446910"/>
                <a:gd name="connsiteX3" fmla="*/ 137511 w 137510"/>
                <a:gd name="connsiteY3" fmla="*/ 328307 h 446910"/>
                <a:gd name="connsiteX4" fmla="*/ 137511 w 137510"/>
                <a:gd name="connsiteY4" fmla="*/ 328651 h 446910"/>
                <a:gd name="connsiteX5" fmla="*/ 132698 w 137510"/>
                <a:gd name="connsiteY5" fmla="*/ 338620 h 446910"/>
                <a:gd name="connsiteX6" fmla="*/ 127197 w 137510"/>
                <a:gd name="connsiteY6" fmla="*/ 348590 h 446910"/>
                <a:gd name="connsiteX7" fmla="*/ 113103 w 137510"/>
                <a:gd name="connsiteY7" fmla="*/ 368873 h 446910"/>
                <a:gd name="connsiteX8" fmla="*/ 104852 w 137510"/>
                <a:gd name="connsiteY8" fmla="*/ 378842 h 446910"/>
                <a:gd name="connsiteX9" fmla="*/ 98664 w 137510"/>
                <a:gd name="connsiteY9" fmla="*/ 385374 h 446910"/>
                <a:gd name="connsiteX10" fmla="*/ 95570 w 137510"/>
                <a:gd name="connsiteY10" fmla="*/ 388812 h 446910"/>
                <a:gd name="connsiteX11" fmla="*/ 91788 w 137510"/>
                <a:gd name="connsiteY11" fmla="*/ 392937 h 446910"/>
                <a:gd name="connsiteX12" fmla="*/ 89038 w 137510"/>
                <a:gd name="connsiteY12" fmla="*/ 395343 h 446910"/>
                <a:gd name="connsiteX13" fmla="*/ 79756 w 137510"/>
                <a:gd name="connsiteY13" fmla="*/ 403938 h 446910"/>
                <a:gd name="connsiteX14" fmla="*/ 63943 w 137510"/>
                <a:gd name="connsiteY14" fmla="*/ 417689 h 446910"/>
                <a:gd name="connsiteX15" fmla="*/ 62911 w 137510"/>
                <a:gd name="connsiteY15" fmla="*/ 418377 h 446910"/>
                <a:gd name="connsiteX16" fmla="*/ 51910 w 137510"/>
                <a:gd name="connsiteY16" fmla="*/ 426627 h 446910"/>
                <a:gd name="connsiteX17" fmla="*/ 25783 w 137510"/>
                <a:gd name="connsiteY17" fmla="*/ 444847 h 446910"/>
                <a:gd name="connsiteX18" fmla="*/ 25783 w 137510"/>
                <a:gd name="connsiteY18" fmla="*/ 25783 h 446910"/>
                <a:gd name="connsiteX19" fmla="*/ 79069 w 137510"/>
                <a:gd name="connsiteY19" fmla="*/ 143011 h 446910"/>
                <a:gd name="connsiteX20" fmla="*/ 122728 w 137510"/>
                <a:gd name="connsiteY20" fmla="*/ 225174 h 446910"/>
                <a:gd name="connsiteX21" fmla="*/ 145418 w 137510"/>
                <a:gd name="connsiteY21" fmla="*/ 298055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7510" h="446910">
                  <a:moveTo>
                    <a:pt x="145418" y="298055"/>
                  </a:moveTo>
                  <a:cubicBezTo>
                    <a:pt x="145074" y="301492"/>
                    <a:pt x="144730" y="304930"/>
                    <a:pt x="143699" y="308024"/>
                  </a:cubicBezTo>
                  <a:cubicBezTo>
                    <a:pt x="143011" y="311462"/>
                    <a:pt x="142324" y="314900"/>
                    <a:pt x="140948" y="318337"/>
                  </a:cubicBezTo>
                  <a:cubicBezTo>
                    <a:pt x="139917" y="321775"/>
                    <a:pt x="138542" y="325213"/>
                    <a:pt x="137511" y="328307"/>
                  </a:cubicBezTo>
                  <a:lnTo>
                    <a:pt x="137511" y="328651"/>
                  </a:lnTo>
                  <a:cubicBezTo>
                    <a:pt x="136136" y="332089"/>
                    <a:pt x="134417" y="335526"/>
                    <a:pt x="132698" y="338620"/>
                  </a:cubicBezTo>
                  <a:cubicBezTo>
                    <a:pt x="130979" y="341714"/>
                    <a:pt x="129260" y="345496"/>
                    <a:pt x="127197" y="348590"/>
                  </a:cubicBezTo>
                  <a:cubicBezTo>
                    <a:pt x="123072" y="355465"/>
                    <a:pt x="118259" y="361997"/>
                    <a:pt x="113103" y="368873"/>
                  </a:cubicBezTo>
                  <a:cubicBezTo>
                    <a:pt x="110696" y="372310"/>
                    <a:pt x="107946" y="375404"/>
                    <a:pt x="104852" y="378842"/>
                  </a:cubicBezTo>
                  <a:cubicBezTo>
                    <a:pt x="103133" y="381249"/>
                    <a:pt x="100727" y="383311"/>
                    <a:pt x="98664" y="385374"/>
                  </a:cubicBezTo>
                  <a:cubicBezTo>
                    <a:pt x="97633" y="386749"/>
                    <a:pt x="96601" y="387780"/>
                    <a:pt x="95570" y="388812"/>
                  </a:cubicBezTo>
                  <a:cubicBezTo>
                    <a:pt x="94539" y="390187"/>
                    <a:pt x="93163" y="391562"/>
                    <a:pt x="91788" y="392937"/>
                  </a:cubicBezTo>
                  <a:cubicBezTo>
                    <a:pt x="91101" y="393625"/>
                    <a:pt x="90069" y="394656"/>
                    <a:pt x="89038" y="395343"/>
                  </a:cubicBezTo>
                  <a:cubicBezTo>
                    <a:pt x="85944" y="398437"/>
                    <a:pt x="82850" y="401188"/>
                    <a:pt x="79756" y="403938"/>
                  </a:cubicBezTo>
                  <a:cubicBezTo>
                    <a:pt x="74600" y="408751"/>
                    <a:pt x="69099" y="413220"/>
                    <a:pt x="63943" y="417689"/>
                  </a:cubicBezTo>
                  <a:cubicBezTo>
                    <a:pt x="63599" y="418033"/>
                    <a:pt x="63255" y="418377"/>
                    <a:pt x="62911" y="418377"/>
                  </a:cubicBezTo>
                  <a:cubicBezTo>
                    <a:pt x="59473" y="421471"/>
                    <a:pt x="55692" y="423877"/>
                    <a:pt x="51910" y="426627"/>
                  </a:cubicBezTo>
                  <a:cubicBezTo>
                    <a:pt x="43660" y="432815"/>
                    <a:pt x="35065" y="438659"/>
                    <a:pt x="25783" y="444847"/>
                  </a:cubicBezTo>
                  <a:lnTo>
                    <a:pt x="25783" y="25783"/>
                  </a:lnTo>
                  <a:cubicBezTo>
                    <a:pt x="61880" y="60505"/>
                    <a:pt x="64974" y="99352"/>
                    <a:pt x="79069" y="143011"/>
                  </a:cubicBezTo>
                  <a:cubicBezTo>
                    <a:pt x="86975" y="168794"/>
                    <a:pt x="98664" y="196297"/>
                    <a:pt x="122728" y="225174"/>
                  </a:cubicBezTo>
                  <a:cubicBezTo>
                    <a:pt x="141292" y="248551"/>
                    <a:pt x="148168" y="273303"/>
                    <a:pt x="145418" y="298055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88EB4F83-6746-4B6E-9B08-97299705940C}"/>
                </a:ext>
              </a:extLst>
            </p:cNvPr>
            <p:cNvSpPr/>
            <p:nvPr/>
          </p:nvSpPr>
          <p:spPr>
            <a:xfrm>
              <a:off x="17430135" y="3932946"/>
              <a:ext cx="171888" cy="240644"/>
            </a:xfrm>
            <a:custGeom>
              <a:avLst/>
              <a:gdLst>
                <a:gd name="connsiteX0" fmla="*/ 97976 w 171888"/>
                <a:gd name="connsiteY0" fmla="*/ 174639 h 240643"/>
                <a:gd name="connsiteX1" fmla="*/ 55692 w 171888"/>
                <a:gd name="connsiteY1" fmla="*/ 214861 h 240643"/>
                <a:gd name="connsiteX2" fmla="*/ 35753 w 171888"/>
                <a:gd name="connsiteY2" fmla="*/ 231362 h 240643"/>
                <a:gd name="connsiteX3" fmla="*/ 35409 w 171888"/>
                <a:gd name="connsiteY3" fmla="*/ 231706 h 240643"/>
                <a:gd name="connsiteX4" fmla="*/ 25783 w 171888"/>
                <a:gd name="connsiteY4" fmla="*/ 202485 h 240643"/>
                <a:gd name="connsiteX5" fmla="*/ 30596 w 171888"/>
                <a:gd name="connsiteY5" fmla="*/ 199047 h 240643"/>
                <a:gd name="connsiteX6" fmla="*/ 38503 w 171888"/>
                <a:gd name="connsiteY6" fmla="*/ 193546 h 240643"/>
                <a:gd name="connsiteX7" fmla="*/ 49504 w 171888"/>
                <a:gd name="connsiteY7" fmla="*/ 185296 h 240643"/>
                <a:gd name="connsiteX8" fmla="*/ 50535 w 171888"/>
                <a:gd name="connsiteY8" fmla="*/ 184608 h 240643"/>
                <a:gd name="connsiteX9" fmla="*/ 66349 w 171888"/>
                <a:gd name="connsiteY9" fmla="*/ 170857 h 240643"/>
                <a:gd name="connsiteX10" fmla="*/ 75631 w 171888"/>
                <a:gd name="connsiteY10" fmla="*/ 162263 h 240643"/>
                <a:gd name="connsiteX11" fmla="*/ 78381 w 171888"/>
                <a:gd name="connsiteY11" fmla="*/ 159856 h 240643"/>
                <a:gd name="connsiteX12" fmla="*/ 82163 w 171888"/>
                <a:gd name="connsiteY12" fmla="*/ 155731 h 240643"/>
                <a:gd name="connsiteX13" fmla="*/ 85257 w 171888"/>
                <a:gd name="connsiteY13" fmla="*/ 152293 h 240643"/>
                <a:gd name="connsiteX14" fmla="*/ 85600 w 171888"/>
                <a:gd name="connsiteY14" fmla="*/ 151606 h 240643"/>
                <a:gd name="connsiteX15" fmla="*/ 91101 w 171888"/>
                <a:gd name="connsiteY15" fmla="*/ 145761 h 240643"/>
                <a:gd name="connsiteX16" fmla="*/ 99352 w 171888"/>
                <a:gd name="connsiteY16" fmla="*/ 135792 h 240643"/>
                <a:gd name="connsiteX17" fmla="*/ 113446 w 171888"/>
                <a:gd name="connsiteY17" fmla="*/ 115509 h 240643"/>
                <a:gd name="connsiteX18" fmla="*/ 118947 w 171888"/>
                <a:gd name="connsiteY18" fmla="*/ 105540 h 240643"/>
                <a:gd name="connsiteX19" fmla="*/ 123760 w 171888"/>
                <a:gd name="connsiteY19" fmla="*/ 95570 h 240643"/>
                <a:gd name="connsiteX20" fmla="*/ 123760 w 171888"/>
                <a:gd name="connsiteY20" fmla="*/ 95226 h 240643"/>
                <a:gd name="connsiteX21" fmla="*/ 127197 w 171888"/>
                <a:gd name="connsiteY21" fmla="*/ 85257 h 240643"/>
                <a:gd name="connsiteX22" fmla="*/ 129948 w 171888"/>
                <a:gd name="connsiteY22" fmla="*/ 74943 h 240643"/>
                <a:gd name="connsiteX23" fmla="*/ 131667 w 171888"/>
                <a:gd name="connsiteY23" fmla="*/ 64974 h 240643"/>
                <a:gd name="connsiteX24" fmla="*/ 127197 w 171888"/>
                <a:gd name="connsiteY24" fmla="*/ 25783 h 240643"/>
                <a:gd name="connsiteX25" fmla="*/ 158137 w 171888"/>
                <a:gd name="connsiteY25" fmla="*/ 37815 h 240643"/>
                <a:gd name="connsiteX26" fmla="*/ 97976 w 171888"/>
                <a:gd name="connsiteY26" fmla="*/ 174639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1888" h="240643">
                  <a:moveTo>
                    <a:pt x="97976" y="174639"/>
                  </a:moveTo>
                  <a:cubicBezTo>
                    <a:pt x="86288" y="187702"/>
                    <a:pt x="72193" y="201110"/>
                    <a:pt x="55692" y="214861"/>
                  </a:cubicBezTo>
                  <a:cubicBezTo>
                    <a:pt x="49504" y="220361"/>
                    <a:pt x="42628" y="225861"/>
                    <a:pt x="35753" y="231362"/>
                  </a:cubicBezTo>
                  <a:lnTo>
                    <a:pt x="35409" y="231706"/>
                  </a:lnTo>
                  <a:cubicBezTo>
                    <a:pt x="32315" y="221736"/>
                    <a:pt x="29221" y="212110"/>
                    <a:pt x="25783" y="202485"/>
                  </a:cubicBezTo>
                  <a:cubicBezTo>
                    <a:pt x="27158" y="201453"/>
                    <a:pt x="28877" y="200078"/>
                    <a:pt x="30596" y="199047"/>
                  </a:cubicBezTo>
                  <a:cubicBezTo>
                    <a:pt x="33346" y="197328"/>
                    <a:pt x="35753" y="195609"/>
                    <a:pt x="38503" y="193546"/>
                  </a:cubicBezTo>
                  <a:cubicBezTo>
                    <a:pt x="42285" y="190796"/>
                    <a:pt x="46066" y="188046"/>
                    <a:pt x="49504" y="185296"/>
                  </a:cubicBezTo>
                  <a:cubicBezTo>
                    <a:pt x="49848" y="184952"/>
                    <a:pt x="50192" y="184608"/>
                    <a:pt x="50535" y="184608"/>
                  </a:cubicBezTo>
                  <a:cubicBezTo>
                    <a:pt x="56036" y="180139"/>
                    <a:pt x="61536" y="175670"/>
                    <a:pt x="66349" y="170857"/>
                  </a:cubicBezTo>
                  <a:cubicBezTo>
                    <a:pt x="69787" y="168107"/>
                    <a:pt x="72881" y="165357"/>
                    <a:pt x="75631" y="162263"/>
                  </a:cubicBezTo>
                  <a:cubicBezTo>
                    <a:pt x="76662" y="161575"/>
                    <a:pt x="77694" y="160544"/>
                    <a:pt x="78381" y="159856"/>
                  </a:cubicBezTo>
                  <a:cubicBezTo>
                    <a:pt x="79756" y="158481"/>
                    <a:pt x="81131" y="157106"/>
                    <a:pt x="82163" y="155731"/>
                  </a:cubicBezTo>
                  <a:cubicBezTo>
                    <a:pt x="83194" y="154700"/>
                    <a:pt x="84225" y="153668"/>
                    <a:pt x="85257" y="152293"/>
                  </a:cubicBezTo>
                  <a:cubicBezTo>
                    <a:pt x="85600" y="151949"/>
                    <a:pt x="85600" y="151949"/>
                    <a:pt x="85600" y="151606"/>
                  </a:cubicBezTo>
                  <a:cubicBezTo>
                    <a:pt x="87663" y="149887"/>
                    <a:pt x="89726" y="147824"/>
                    <a:pt x="91101" y="145761"/>
                  </a:cubicBezTo>
                  <a:cubicBezTo>
                    <a:pt x="94195" y="142324"/>
                    <a:pt x="96945" y="139230"/>
                    <a:pt x="99352" y="135792"/>
                  </a:cubicBezTo>
                  <a:cubicBezTo>
                    <a:pt x="104508" y="128916"/>
                    <a:pt x="109321" y="122385"/>
                    <a:pt x="113446" y="115509"/>
                  </a:cubicBezTo>
                  <a:cubicBezTo>
                    <a:pt x="115509" y="112071"/>
                    <a:pt x="117572" y="108634"/>
                    <a:pt x="118947" y="105540"/>
                  </a:cubicBezTo>
                  <a:cubicBezTo>
                    <a:pt x="120322" y="102446"/>
                    <a:pt x="122385" y="98664"/>
                    <a:pt x="123760" y="95570"/>
                  </a:cubicBezTo>
                  <a:lnTo>
                    <a:pt x="123760" y="95226"/>
                  </a:lnTo>
                  <a:cubicBezTo>
                    <a:pt x="125135" y="91788"/>
                    <a:pt x="126166" y="88351"/>
                    <a:pt x="127197" y="85257"/>
                  </a:cubicBezTo>
                  <a:cubicBezTo>
                    <a:pt x="128573" y="81819"/>
                    <a:pt x="129260" y="78381"/>
                    <a:pt x="129948" y="74943"/>
                  </a:cubicBezTo>
                  <a:cubicBezTo>
                    <a:pt x="130635" y="71849"/>
                    <a:pt x="131323" y="68412"/>
                    <a:pt x="131667" y="64974"/>
                  </a:cubicBezTo>
                  <a:cubicBezTo>
                    <a:pt x="133042" y="51910"/>
                    <a:pt x="132010" y="38503"/>
                    <a:pt x="127197" y="25783"/>
                  </a:cubicBezTo>
                  <a:cubicBezTo>
                    <a:pt x="137167" y="29221"/>
                    <a:pt x="147480" y="33346"/>
                    <a:pt x="158137" y="37815"/>
                  </a:cubicBezTo>
                  <a:cubicBezTo>
                    <a:pt x="162263" y="75631"/>
                    <a:pt x="147137" y="121697"/>
                    <a:pt x="97976" y="17463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CF5D557A-2CD5-4465-8C29-03470258F02E}"/>
                </a:ext>
              </a:extLst>
            </p:cNvPr>
            <p:cNvSpPr/>
            <p:nvPr/>
          </p:nvSpPr>
          <p:spPr>
            <a:xfrm>
              <a:off x="16821994" y="4109648"/>
              <a:ext cx="653176" cy="171888"/>
            </a:xfrm>
            <a:custGeom>
              <a:avLst/>
              <a:gdLst>
                <a:gd name="connsiteX0" fmla="*/ 643550 w 653175"/>
                <a:gd name="connsiteY0" fmla="*/ 54661 h 171888"/>
                <a:gd name="connsiteX1" fmla="*/ 52254 w 653175"/>
                <a:gd name="connsiteY1" fmla="*/ 150918 h 171888"/>
                <a:gd name="connsiteX2" fmla="*/ 25783 w 653175"/>
                <a:gd name="connsiteY2" fmla="*/ 143355 h 171888"/>
                <a:gd name="connsiteX3" fmla="*/ 25783 w 653175"/>
                <a:gd name="connsiteY3" fmla="*/ 143011 h 171888"/>
                <a:gd name="connsiteX4" fmla="*/ 34034 w 653175"/>
                <a:gd name="connsiteY4" fmla="*/ 118603 h 171888"/>
                <a:gd name="connsiteX5" fmla="*/ 54317 w 653175"/>
                <a:gd name="connsiteY5" fmla="*/ 124791 h 171888"/>
                <a:gd name="connsiteX6" fmla="*/ 71506 w 653175"/>
                <a:gd name="connsiteY6" fmla="*/ 129260 h 171888"/>
                <a:gd name="connsiteX7" fmla="*/ 75287 w 653175"/>
                <a:gd name="connsiteY7" fmla="*/ 130292 h 171888"/>
                <a:gd name="connsiteX8" fmla="*/ 94539 w 653175"/>
                <a:gd name="connsiteY8" fmla="*/ 134417 h 171888"/>
                <a:gd name="connsiteX9" fmla="*/ 114478 w 653175"/>
                <a:gd name="connsiteY9" fmla="*/ 138198 h 171888"/>
                <a:gd name="connsiteX10" fmla="*/ 134761 w 653175"/>
                <a:gd name="connsiteY10" fmla="*/ 141292 h 171888"/>
                <a:gd name="connsiteX11" fmla="*/ 155387 w 653175"/>
                <a:gd name="connsiteY11" fmla="*/ 144043 h 171888"/>
                <a:gd name="connsiteX12" fmla="*/ 173607 w 653175"/>
                <a:gd name="connsiteY12" fmla="*/ 145761 h 171888"/>
                <a:gd name="connsiteX13" fmla="*/ 192171 w 653175"/>
                <a:gd name="connsiteY13" fmla="*/ 147137 h 171888"/>
                <a:gd name="connsiteX14" fmla="*/ 207985 w 653175"/>
                <a:gd name="connsiteY14" fmla="*/ 147824 h 171888"/>
                <a:gd name="connsiteX15" fmla="*/ 209016 w 653175"/>
                <a:gd name="connsiteY15" fmla="*/ 147824 h 171888"/>
                <a:gd name="connsiteX16" fmla="*/ 233081 w 653175"/>
                <a:gd name="connsiteY16" fmla="*/ 148168 h 171888"/>
                <a:gd name="connsiteX17" fmla="*/ 254739 w 653175"/>
                <a:gd name="connsiteY17" fmla="*/ 147824 h 171888"/>
                <a:gd name="connsiteX18" fmla="*/ 281553 w 653175"/>
                <a:gd name="connsiteY18" fmla="*/ 146449 h 171888"/>
                <a:gd name="connsiteX19" fmla="*/ 304930 w 653175"/>
                <a:gd name="connsiteY19" fmla="*/ 144043 h 171888"/>
                <a:gd name="connsiteX20" fmla="*/ 310430 w 653175"/>
                <a:gd name="connsiteY20" fmla="*/ 143355 h 171888"/>
                <a:gd name="connsiteX21" fmla="*/ 310430 w 653175"/>
                <a:gd name="connsiteY21" fmla="*/ 143011 h 171888"/>
                <a:gd name="connsiteX22" fmla="*/ 330026 w 653175"/>
                <a:gd name="connsiteY22" fmla="*/ 140605 h 171888"/>
                <a:gd name="connsiteX23" fmla="*/ 355809 w 653175"/>
                <a:gd name="connsiteY23" fmla="*/ 136136 h 171888"/>
                <a:gd name="connsiteX24" fmla="*/ 374029 w 653175"/>
                <a:gd name="connsiteY24" fmla="*/ 132354 h 171888"/>
                <a:gd name="connsiteX25" fmla="*/ 415282 w 653175"/>
                <a:gd name="connsiteY25" fmla="*/ 122385 h 171888"/>
                <a:gd name="connsiteX26" fmla="*/ 441753 w 653175"/>
                <a:gd name="connsiteY26" fmla="*/ 114822 h 171888"/>
                <a:gd name="connsiteX27" fmla="*/ 465130 w 653175"/>
                <a:gd name="connsiteY27" fmla="*/ 107258 h 171888"/>
                <a:gd name="connsiteX28" fmla="*/ 467536 w 653175"/>
                <a:gd name="connsiteY28" fmla="*/ 106571 h 171888"/>
                <a:gd name="connsiteX29" fmla="*/ 488507 w 653175"/>
                <a:gd name="connsiteY29" fmla="*/ 99008 h 171888"/>
                <a:gd name="connsiteX30" fmla="*/ 509134 w 653175"/>
                <a:gd name="connsiteY30" fmla="*/ 91101 h 171888"/>
                <a:gd name="connsiteX31" fmla="*/ 529073 w 653175"/>
                <a:gd name="connsiteY31" fmla="*/ 82850 h 171888"/>
                <a:gd name="connsiteX32" fmla="*/ 567576 w 653175"/>
                <a:gd name="connsiteY32" fmla="*/ 64630 h 171888"/>
                <a:gd name="connsiteX33" fmla="*/ 585796 w 653175"/>
                <a:gd name="connsiteY33" fmla="*/ 55004 h 171888"/>
                <a:gd name="connsiteX34" fmla="*/ 620173 w 653175"/>
                <a:gd name="connsiteY34" fmla="*/ 34721 h 171888"/>
                <a:gd name="connsiteX35" fmla="*/ 633581 w 653175"/>
                <a:gd name="connsiteY35" fmla="*/ 25783 h 171888"/>
                <a:gd name="connsiteX36" fmla="*/ 643550 w 653175"/>
                <a:gd name="connsiteY36" fmla="*/ 54661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53175" h="171888">
                  <a:moveTo>
                    <a:pt x="643550" y="54661"/>
                  </a:moveTo>
                  <a:cubicBezTo>
                    <a:pt x="402906" y="222080"/>
                    <a:pt x="135792" y="172576"/>
                    <a:pt x="52254" y="150918"/>
                  </a:cubicBezTo>
                  <a:cubicBezTo>
                    <a:pt x="35409" y="146449"/>
                    <a:pt x="25783" y="143355"/>
                    <a:pt x="25783" y="143355"/>
                  </a:cubicBezTo>
                  <a:lnTo>
                    <a:pt x="25783" y="143011"/>
                  </a:lnTo>
                  <a:lnTo>
                    <a:pt x="34034" y="118603"/>
                  </a:lnTo>
                  <a:cubicBezTo>
                    <a:pt x="40909" y="121010"/>
                    <a:pt x="47441" y="122728"/>
                    <a:pt x="54317" y="124791"/>
                  </a:cubicBezTo>
                  <a:cubicBezTo>
                    <a:pt x="59817" y="126510"/>
                    <a:pt x="66005" y="127885"/>
                    <a:pt x="71506" y="129260"/>
                  </a:cubicBezTo>
                  <a:cubicBezTo>
                    <a:pt x="72881" y="129604"/>
                    <a:pt x="73912" y="129948"/>
                    <a:pt x="75287" y="130292"/>
                  </a:cubicBezTo>
                  <a:cubicBezTo>
                    <a:pt x="81819" y="131667"/>
                    <a:pt x="88007" y="133042"/>
                    <a:pt x="94539" y="134417"/>
                  </a:cubicBezTo>
                  <a:cubicBezTo>
                    <a:pt x="101414" y="135792"/>
                    <a:pt x="107602" y="137167"/>
                    <a:pt x="114478" y="138198"/>
                  </a:cubicBezTo>
                  <a:cubicBezTo>
                    <a:pt x="121353" y="139573"/>
                    <a:pt x="127885" y="140605"/>
                    <a:pt x="134761" y="141292"/>
                  </a:cubicBezTo>
                  <a:cubicBezTo>
                    <a:pt x="141636" y="142324"/>
                    <a:pt x="148512" y="143355"/>
                    <a:pt x="155387" y="144043"/>
                  </a:cubicBezTo>
                  <a:cubicBezTo>
                    <a:pt x="161575" y="144730"/>
                    <a:pt x="167419" y="145418"/>
                    <a:pt x="173607" y="145761"/>
                  </a:cubicBezTo>
                  <a:cubicBezTo>
                    <a:pt x="179795" y="146105"/>
                    <a:pt x="185983" y="146449"/>
                    <a:pt x="192171" y="147137"/>
                  </a:cubicBezTo>
                  <a:cubicBezTo>
                    <a:pt x="197328" y="147480"/>
                    <a:pt x="202828" y="147824"/>
                    <a:pt x="207985" y="147824"/>
                  </a:cubicBezTo>
                  <a:lnTo>
                    <a:pt x="209016" y="147824"/>
                  </a:lnTo>
                  <a:cubicBezTo>
                    <a:pt x="216923" y="148168"/>
                    <a:pt x="225174" y="148168"/>
                    <a:pt x="233081" y="148168"/>
                  </a:cubicBezTo>
                  <a:cubicBezTo>
                    <a:pt x="240300" y="148168"/>
                    <a:pt x="247519" y="147824"/>
                    <a:pt x="254739" y="147824"/>
                  </a:cubicBezTo>
                  <a:cubicBezTo>
                    <a:pt x="263677" y="147480"/>
                    <a:pt x="272271" y="147137"/>
                    <a:pt x="281553" y="146449"/>
                  </a:cubicBezTo>
                  <a:cubicBezTo>
                    <a:pt x="289460" y="145761"/>
                    <a:pt x="297367" y="145074"/>
                    <a:pt x="304930" y="144043"/>
                  </a:cubicBezTo>
                  <a:cubicBezTo>
                    <a:pt x="306993" y="143699"/>
                    <a:pt x="308712" y="143699"/>
                    <a:pt x="310430" y="143355"/>
                  </a:cubicBezTo>
                  <a:lnTo>
                    <a:pt x="310430" y="143011"/>
                  </a:lnTo>
                  <a:cubicBezTo>
                    <a:pt x="316962" y="142324"/>
                    <a:pt x="323494" y="141636"/>
                    <a:pt x="330026" y="140605"/>
                  </a:cubicBezTo>
                  <a:cubicBezTo>
                    <a:pt x="338620" y="139230"/>
                    <a:pt x="347215" y="137855"/>
                    <a:pt x="355809" y="136136"/>
                  </a:cubicBezTo>
                  <a:cubicBezTo>
                    <a:pt x="361997" y="135104"/>
                    <a:pt x="367841" y="133729"/>
                    <a:pt x="374029" y="132354"/>
                  </a:cubicBezTo>
                  <a:cubicBezTo>
                    <a:pt x="387780" y="129604"/>
                    <a:pt x="401875" y="126166"/>
                    <a:pt x="415282" y="122385"/>
                  </a:cubicBezTo>
                  <a:cubicBezTo>
                    <a:pt x="424221" y="119978"/>
                    <a:pt x="432815" y="117572"/>
                    <a:pt x="441753" y="114822"/>
                  </a:cubicBezTo>
                  <a:cubicBezTo>
                    <a:pt x="449660" y="112415"/>
                    <a:pt x="457567" y="109665"/>
                    <a:pt x="465130" y="107258"/>
                  </a:cubicBezTo>
                  <a:cubicBezTo>
                    <a:pt x="465818" y="106915"/>
                    <a:pt x="466505" y="106571"/>
                    <a:pt x="467536" y="106571"/>
                  </a:cubicBezTo>
                  <a:cubicBezTo>
                    <a:pt x="474756" y="104164"/>
                    <a:pt x="481631" y="101758"/>
                    <a:pt x="488507" y="99008"/>
                  </a:cubicBezTo>
                  <a:cubicBezTo>
                    <a:pt x="495382" y="96601"/>
                    <a:pt x="502258" y="93851"/>
                    <a:pt x="509134" y="91101"/>
                  </a:cubicBezTo>
                  <a:cubicBezTo>
                    <a:pt x="516009" y="88351"/>
                    <a:pt x="522541" y="85600"/>
                    <a:pt x="529073" y="82850"/>
                  </a:cubicBezTo>
                  <a:cubicBezTo>
                    <a:pt x="542136" y="77350"/>
                    <a:pt x="555200" y="71162"/>
                    <a:pt x="567576" y="64630"/>
                  </a:cubicBezTo>
                  <a:cubicBezTo>
                    <a:pt x="573764" y="61536"/>
                    <a:pt x="579951" y="58442"/>
                    <a:pt x="585796" y="55004"/>
                  </a:cubicBezTo>
                  <a:cubicBezTo>
                    <a:pt x="597828" y="48473"/>
                    <a:pt x="609173" y="41597"/>
                    <a:pt x="620173" y="34721"/>
                  </a:cubicBezTo>
                  <a:cubicBezTo>
                    <a:pt x="624642" y="31627"/>
                    <a:pt x="629112" y="28877"/>
                    <a:pt x="633581" y="25783"/>
                  </a:cubicBezTo>
                  <a:cubicBezTo>
                    <a:pt x="637362" y="35065"/>
                    <a:pt x="640800" y="44691"/>
                    <a:pt x="643550" y="5466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DE4BF23A-74F9-475C-AEAA-9C6E243ABA55}"/>
                </a:ext>
              </a:extLst>
            </p:cNvPr>
            <p:cNvSpPr/>
            <p:nvPr/>
          </p:nvSpPr>
          <p:spPr>
            <a:xfrm>
              <a:off x="16410150" y="4710570"/>
              <a:ext cx="171888" cy="137511"/>
            </a:xfrm>
            <a:custGeom>
              <a:avLst/>
              <a:gdLst>
                <a:gd name="connsiteX0" fmla="*/ 172232 w 171888"/>
                <a:gd name="connsiteY0" fmla="*/ 124104 h 137510"/>
                <a:gd name="connsiteX1" fmla="*/ 25783 w 171888"/>
                <a:gd name="connsiteY1" fmla="*/ 53285 h 137510"/>
                <a:gd name="connsiteX2" fmla="*/ 26127 w 171888"/>
                <a:gd name="connsiteY2" fmla="*/ 25783 h 137510"/>
                <a:gd name="connsiteX3" fmla="*/ 33003 w 171888"/>
                <a:gd name="connsiteY3" fmla="*/ 28877 h 137510"/>
                <a:gd name="connsiteX4" fmla="*/ 70474 w 171888"/>
                <a:gd name="connsiteY4" fmla="*/ 46066 h 137510"/>
                <a:gd name="connsiteX5" fmla="*/ 83882 w 171888"/>
                <a:gd name="connsiteY5" fmla="*/ 52254 h 137510"/>
                <a:gd name="connsiteX6" fmla="*/ 129604 w 171888"/>
                <a:gd name="connsiteY6" fmla="*/ 73224 h 137510"/>
                <a:gd name="connsiteX7" fmla="*/ 142667 w 171888"/>
                <a:gd name="connsiteY7" fmla="*/ 79412 h 137510"/>
                <a:gd name="connsiteX8" fmla="*/ 149543 w 171888"/>
                <a:gd name="connsiteY8" fmla="*/ 82506 h 137510"/>
                <a:gd name="connsiteX9" fmla="*/ 167419 w 171888"/>
                <a:gd name="connsiteY9" fmla="*/ 90757 h 137510"/>
                <a:gd name="connsiteX10" fmla="*/ 172232 w 171888"/>
                <a:gd name="connsiteY10" fmla="*/ 124104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88" h="137510">
                  <a:moveTo>
                    <a:pt x="172232" y="124104"/>
                  </a:moveTo>
                  <a:lnTo>
                    <a:pt x="25783" y="53285"/>
                  </a:lnTo>
                  <a:cubicBezTo>
                    <a:pt x="25783" y="44003"/>
                    <a:pt x="25783" y="35065"/>
                    <a:pt x="26127" y="25783"/>
                  </a:cubicBezTo>
                  <a:lnTo>
                    <a:pt x="33003" y="28877"/>
                  </a:lnTo>
                  <a:lnTo>
                    <a:pt x="70474" y="46066"/>
                  </a:lnTo>
                  <a:lnTo>
                    <a:pt x="83882" y="52254"/>
                  </a:lnTo>
                  <a:lnTo>
                    <a:pt x="129604" y="73224"/>
                  </a:lnTo>
                  <a:lnTo>
                    <a:pt x="142667" y="79412"/>
                  </a:lnTo>
                  <a:lnTo>
                    <a:pt x="149543" y="82506"/>
                  </a:lnTo>
                  <a:lnTo>
                    <a:pt x="167419" y="90757"/>
                  </a:lnTo>
                  <a:cubicBezTo>
                    <a:pt x="168794" y="102446"/>
                    <a:pt x="170513" y="113446"/>
                    <a:pt x="172232" y="12410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BCA23929-4846-47EA-AF47-EBC0E7E2A0F2}"/>
                </a:ext>
              </a:extLst>
            </p:cNvPr>
            <p:cNvSpPr/>
            <p:nvPr/>
          </p:nvSpPr>
          <p:spPr>
            <a:xfrm>
              <a:off x="16551786" y="4209687"/>
              <a:ext cx="343777" cy="653176"/>
            </a:xfrm>
            <a:custGeom>
              <a:avLst/>
              <a:gdLst>
                <a:gd name="connsiteX0" fmla="*/ 322463 w 343776"/>
                <a:gd name="connsiteY0" fmla="*/ 25783 h 653176"/>
                <a:gd name="connsiteX1" fmla="*/ 322463 w 343776"/>
                <a:gd name="connsiteY1" fmla="*/ 50879 h 653176"/>
                <a:gd name="connsiteX2" fmla="*/ 225861 w 343776"/>
                <a:gd name="connsiteY2" fmla="*/ 303555 h 653176"/>
                <a:gd name="connsiteX3" fmla="*/ 43660 w 343776"/>
                <a:gd name="connsiteY3" fmla="*/ 631862 h 653176"/>
                <a:gd name="connsiteX4" fmla="*/ 30596 w 343776"/>
                <a:gd name="connsiteY4" fmla="*/ 625330 h 653176"/>
                <a:gd name="connsiteX5" fmla="*/ 25783 w 343776"/>
                <a:gd name="connsiteY5" fmla="*/ 592328 h 653176"/>
                <a:gd name="connsiteX6" fmla="*/ 29909 w 343776"/>
                <a:gd name="connsiteY6" fmla="*/ 594390 h 653176"/>
                <a:gd name="connsiteX7" fmla="*/ 44003 w 343776"/>
                <a:gd name="connsiteY7" fmla="*/ 600922 h 653176"/>
                <a:gd name="connsiteX8" fmla="*/ 162263 w 343776"/>
                <a:gd name="connsiteY8" fmla="*/ 404282 h 653176"/>
                <a:gd name="connsiteX9" fmla="*/ 209704 w 343776"/>
                <a:gd name="connsiteY9" fmla="*/ 225518 h 653176"/>
                <a:gd name="connsiteX10" fmla="*/ 212454 w 343776"/>
                <a:gd name="connsiteY10" fmla="*/ 210048 h 653176"/>
                <a:gd name="connsiteX11" fmla="*/ 212798 w 343776"/>
                <a:gd name="connsiteY11" fmla="*/ 209704 h 653176"/>
                <a:gd name="connsiteX12" fmla="*/ 322463 w 343776"/>
                <a:gd name="connsiteY12" fmla="*/ 25783 h 65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3776" h="653176">
                  <a:moveTo>
                    <a:pt x="322463" y="25783"/>
                  </a:moveTo>
                  <a:lnTo>
                    <a:pt x="322463" y="50879"/>
                  </a:lnTo>
                  <a:cubicBezTo>
                    <a:pt x="322463" y="50879"/>
                    <a:pt x="259895" y="82850"/>
                    <a:pt x="225861" y="303555"/>
                  </a:cubicBezTo>
                  <a:cubicBezTo>
                    <a:pt x="191827" y="524260"/>
                    <a:pt x="43660" y="631862"/>
                    <a:pt x="43660" y="631862"/>
                  </a:cubicBezTo>
                  <a:lnTo>
                    <a:pt x="30596" y="625330"/>
                  </a:lnTo>
                  <a:cubicBezTo>
                    <a:pt x="28877" y="614673"/>
                    <a:pt x="27158" y="603329"/>
                    <a:pt x="25783" y="592328"/>
                  </a:cubicBezTo>
                  <a:lnTo>
                    <a:pt x="29909" y="594390"/>
                  </a:lnTo>
                  <a:lnTo>
                    <a:pt x="44003" y="600922"/>
                  </a:lnTo>
                  <a:cubicBezTo>
                    <a:pt x="89726" y="548668"/>
                    <a:pt x="130979" y="484038"/>
                    <a:pt x="162263" y="404282"/>
                  </a:cubicBezTo>
                  <a:cubicBezTo>
                    <a:pt x="182889" y="351684"/>
                    <a:pt x="199047" y="292210"/>
                    <a:pt x="209704" y="225518"/>
                  </a:cubicBezTo>
                  <a:cubicBezTo>
                    <a:pt x="210391" y="220361"/>
                    <a:pt x="211423" y="214861"/>
                    <a:pt x="212454" y="210048"/>
                  </a:cubicBezTo>
                  <a:lnTo>
                    <a:pt x="212798" y="209704"/>
                  </a:lnTo>
                  <a:cubicBezTo>
                    <a:pt x="232049" y="102789"/>
                    <a:pt x="275709" y="50191"/>
                    <a:pt x="322463" y="2578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CA360D93-A397-45CA-9059-BFFE69D3ABED}"/>
                </a:ext>
              </a:extLst>
            </p:cNvPr>
            <p:cNvSpPr/>
            <p:nvPr/>
          </p:nvSpPr>
          <p:spPr>
            <a:xfrm>
              <a:off x="16369584" y="4777606"/>
              <a:ext cx="240644" cy="171888"/>
            </a:xfrm>
            <a:custGeom>
              <a:avLst/>
              <a:gdLst>
                <a:gd name="connsiteX0" fmla="*/ 29909 w 240643"/>
                <a:gd name="connsiteY0" fmla="*/ 169826 h 171888"/>
                <a:gd name="connsiteX1" fmla="*/ 25783 w 240643"/>
                <a:gd name="connsiteY1" fmla="*/ 171888 h 171888"/>
                <a:gd name="connsiteX2" fmla="*/ 42628 w 240643"/>
                <a:gd name="connsiteY2" fmla="*/ 178076 h 171888"/>
                <a:gd name="connsiteX3" fmla="*/ 46754 w 240643"/>
                <a:gd name="connsiteY3" fmla="*/ 176014 h 171888"/>
                <a:gd name="connsiteX4" fmla="*/ 226205 w 240643"/>
                <a:gd name="connsiteY4" fmla="*/ 32315 h 171888"/>
                <a:gd name="connsiteX5" fmla="*/ 212110 w 240643"/>
                <a:gd name="connsiteY5" fmla="*/ 25783 h 171888"/>
                <a:gd name="connsiteX6" fmla="*/ 29909 w 240643"/>
                <a:gd name="connsiteY6" fmla="*/ 169826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643" h="171888">
                  <a:moveTo>
                    <a:pt x="29909" y="169826"/>
                  </a:moveTo>
                  <a:cubicBezTo>
                    <a:pt x="28533" y="170513"/>
                    <a:pt x="27158" y="171201"/>
                    <a:pt x="25783" y="171888"/>
                  </a:cubicBezTo>
                  <a:cubicBezTo>
                    <a:pt x="31627" y="173951"/>
                    <a:pt x="37128" y="176014"/>
                    <a:pt x="42628" y="178076"/>
                  </a:cubicBezTo>
                  <a:cubicBezTo>
                    <a:pt x="44003" y="177389"/>
                    <a:pt x="45379" y="176701"/>
                    <a:pt x="46754" y="176014"/>
                  </a:cubicBezTo>
                  <a:cubicBezTo>
                    <a:pt x="106915" y="142324"/>
                    <a:pt x="169826" y="96258"/>
                    <a:pt x="226205" y="32315"/>
                  </a:cubicBezTo>
                  <a:lnTo>
                    <a:pt x="212110" y="25783"/>
                  </a:lnTo>
                  <a:cubicBezTo>
                    <a:pt x="167763" y="77694"/>
                    <a:pt x="94882" y="132698"/>
                    <a:pt x="29909" y="169826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CA7DD65F-A6D8-43D5-A899-49D42D942502}"/>
                </a:ext>
              </a:extLst>
            </p:cNvPr>
            <p:cNvSpPr/>
            <p:nvPr/>
          </p:nvSpPr>
          <p:spPr>
            <a:xfrm>
              <a:off x="16239980" y="4730853"/>
              <a:ext cx="275021" cy="171888"/>
            </a:xfrm>
            <a:custGeom>
              <a:avLst/>
              <a:gdLst>
                <a:gd name="connsiteX0" fmla="*/ 25783 w 275021"/>
                <a:gd name="connsiteY0" fmla="*/ 156075 h 171888"/>
                <a:gd name="connsiteX1" fmla="*/ 41597 w 275021"/>
                <a:gd name="connsiteY1" fmla="*/ 163982 h 171888"/>
                <a:gd name="connsiteX2" fmla="*/ 60849 w 275021"/>
                <a:gd name="connsiteY2" fmla="*/ 155387 h 171888"/>
                <a:gd name="connsiteX3" fmla="*/ 254051 w 275021"/>
                <a:gd name="connsiteY3" fmla="*/ 31971 h 171888"/>
                <a:gd name="connsiteX4" fmla="*/ 240644 w 275021"/>
                <a:gd name="connsiteY4" fmla="*/ 25783 h 171888"/>
                <a:gd name="connsiteX5" fmla="*/ 25783 w 275021"/>
                <a:gd name="connsiteY5" fmla="*/ 156075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021" h="171888">
                  <a:moveTo>
                    <a:pt x="25783" y="156075"/>
                  </a:moveTo>
                  <a:cubicBezTo>
                    <a:pt x="30940" y="158825"/>
                    <a:pt x="36097" y="161575"/>
                    <a:pt x="41597" y="163982"/>
                  </a:cubicBezTo>
                  <a:cubicBezTo>
                    <a:pt x="48129" y="161231"/>
                    <a:pt x="54661" y="158137"/>
                    <a:pt x="60849" y="155387"/>
                  </a:cubicBezTo>
                  <a:cubicBezTo>
                    <a:pt x="177045" y="101070"/>
                    <a:pt x="236862" y="48816"/>
                    <a:pt x="254051" y="31971"/>
                  </a:cubicBezTo>
                  <a:lnTo>
                    <a:pt x="240644" y="25783"/>
                  </a:lnTo>
                  <a:cubicBezTo>
                    <a:pt x="217955" y="46754"/>
                    <a:pt x="150230" y="102102"/>
                    <a:pt x="25783" y="156075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5DC149E7-CFBF-40A2-9414-D5D0B07A39F3}"/>
                </a:ext>
              </a:extLst>
            </p:cNvPr>
            <p:cNvSpPr/>
            <p:nvPr/>
          </p:nvSpPr>
          <p:spPr>
            <a:xfrm>
              <a:off x="16312517" y="4758355"/>
              <a:ext cx="240644" cy="171888"/>
            </a:xfrm>
            <a:custGeom>
              <a:avLst/>
              <a:gdLst>
                <a:gd name="connsiteX0" fmla="*/ 25783 w 240643"/>
                <a:gd name="connsiteY0" fmla="*/ 163638 h 171888"/>
                <a:gd name="connsiteX1" fmla="*/ 41597 w 240643"/>
                <a:gd name="connsiteY1" fmla="*/ 170513 h 171888"/>
                <a:gd name="connsiteX2" fmla="*/ 240300 w 240643"/>
                <a:gd name="connsiteY2" fmla="*/ 31627 h 171888"/>
                <a:gd name="connsiteX3" fmla="*/ 227237 w 240643"/>
                <a:gd name="connsiteY3" fmla="*/ 25783 h 171888"/>
                <a:gd name="connsiteX4" fmla="*/ 25783 w 240643"/>
                <a:gd name="connsiteY4" fmla="*/ 163638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643" h="171888">
                  <a:moveTo>
                    <a:pt x="25783" y="163638"/>
                  </a:moveTo>
                  <a:cubicBezTo>
                    <a:pt x="31284" y="166044"/>
                    <a:pt x="36440" y="168451"/>
                    <a:pt x="41597" y="170513"/>
                  </a:cubicBezTo>
                  <a:cubicBezTo>
                    <a:pt x="168107" y="103821"/>
                    <a:pt x="222767" y="50879"/>
                    <a:pt x="240300" y="31627"/>
                  </a:cubicBezTo>
                  <a:lnTo>
                    <a:pt x="227237" y="25783"/>
                  </a:lnTo>
                  <a:cubicBezTo>
                    <a:pt x="206954" y="47097"/>
                    <a:pt x="149887" y="99352"/>
                    <a:pt x="25783" y="163638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83B2FBA5-C55B-4D1D-96A2-4845201A210B}"/>
              </a:ext>
            </a:extLst>
          </p:cNvPr>
          <p:cNvGrpSpPr/>
          <p:nvPr/>
        </p:nvGrpSpPr>
        <p:grpSpPr>
          <a:xfrm>
            <a:off x="7523896" y="4388065"/>
            <a:ext cx="1608624" cy="2184774"/>
            <a:chOff x="17524727" y="4141364"/>
            <a:chExt cx="1608624" cy="2184774"/>
          </a:xfrm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F4727ADB-B983-45ED-ACB0-CD4885D98A1D}"/>
                </a:ext>
              </a:extLst>
            </p:cNvPr>
            <p:cNvSpPr/>
            <p:nvPr/>
          </p:nvSpPr>
          <p:spPr>
            <a:xfrm>
              <a:off x="18233473" y="4216135"/>
              <a:ext cx="198472" cy="2071549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2 h 1590675"/>
                <a:gd name="connsiteX3" fmla="*/ 7144 w 152400"/>
                <a:gd name="connsiteY3" fmla="*/ 1585532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2"/>
                  </a:lnTo>
                  <a:lnTo>
                    <a:pt x="7144" y="1585532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8C98086F-E788-452F-9810-C3FEC2BA6A7E}"/>
                </a:ext>
              </a:extLst>
            </p:cNvPr>
            <p:cNvSpPr/>
            <p:nvPr/>
          </p:nvSpPr>
          <p:spPr>
            <a:xfrm>
              <a:off x="18233597" y="4216135"/>
              <a:ext cx="198472" cy="2071549"/>
            </a:xfrm>
            <a:custGeom>
              <a:avLst/>
              <a:gdLst>
                <a:gd name="connsiteX0" fmla="*/ 150209 w 152400"/>
                <a:gd name="connsiteY0" fmla="*/ 712375 h 1590675"/>
                <a:gd name="connsiteX1" fmla="*/ 138779 w 152400"/>
                <a:gd name="connsiteY1" fmla="*/ 856012 h 1590675"/>
                <a:gd name="connsiteX2" fmla="*/ 137636 w 152400"/>
                <a:gd name="connsiteY2" fmla="*/ 905065 h 1590675"/>
                <a:gd name="connsiteX3" fmla="*/ 138017 w 152400"/>
                <a:gd name="connsiteY3" fmla="*/ 908971 h 1590675"/>
                <a:gd name="connsiteX4" fmla="*/ 145828 w 152400"/>
                <a:gd name="connsiteY4" fmla="*/ 949738 h 1590675"/>
                <a:gd name="connsiteX5" fmla="*/ 150209 w 152400"/>
                <a:gd name="connsiteY5" fmla="*/ 977551 h 1590675"/>
                <a:gd name="connsiteX6" fmla="*/ 150209 w 152400"/>
                <a:gd name="connsiteY6" fmla="*/ 1585436 h 1590675"/>
                <a:gd name="connsiteX7" fmla="*/ 139255 w 152400"/>
                <a:gd name="connsiteY7" fmla="*/ 1585436 h 1590675"/>
                <a:gd name="connsiteX8" fmla="*/ 140208 w 152400"/>
                <a:gd name="connsiteY8" fmla="*/ 1378268 h 1590675"/>
                <a:gd name="connsiteX9" fmla="*/ 133350 w 152400"/>
                <a:gd name="connsiteY9" fmla="*/ 1235202 h 1590675"/>
                <a:gd name="connsiteX10" fmla="*/ 120110 w 152400"/>
                <a:gd name="connsiteY10" fmla="*/ 1164050 h 1590675"/>
                <a:gd name="connsiteX11" fmla="*/ 109728 w 152400"/>
                <a:gd name="connsiteY11" fmla="*/ 1128617 h 1590675"/>
                <a:gd name="connsiteX12" fmla="*/ 114395 w 152400"/>
                <a:gd name="connsiteY12" fmla="*/ 1585436 h 1590675"/>
                <a:gd name="connsiteX13" fmla="*/ 70199 w 152400"/>
                <a:gd name="connsiteY13" fmla="*/ 1585436 h 1590675"/>
                <a:gd name="connsiteX14" fmla="*/ 71152 w 152400"/>
                <a:gd name="connsiteY14" fmla="*/ 1084040 h 1590675"/>
                <a:gd name="connsiteX15" fmla="*/ 62198 w 152400"/>
                <a:gd name="connsiteY15" fmla="*/ 966883 h 1590675"/>
                <a:gd name="connsiteX16" fmla="*/ 61436 w 152400"/>
                <a:gd name="connsiteY16" fmla="*/ 855821 h 1590675"/>
                <a:gd name="connsiteX17" fmla="*/ 74486 w 152400"/>
                <a:gd name="connsiteY17" fmla="*/ 767429 h 1590675"/>
                <a:gd name="connsiteX18" fmla="*/ 112490 w 152400"/>
                <a:gd name="connsiteY18" fmla="*/ 573119 h 1590675"/>
                <a:gd name="connsiteX19" fmla="*/ 120682 w 152400"/>
                <a:gd name="connsiteY19" fmla="*/ 400431 h 1590675"/>
                <a:gd name="connsiteX20" fmla="*/ 46863 w 152400"/>
                <a:gd name="connsiteY20" fmla="*/ 689801 h 1590675"/>
                <a:gd name="connsiteX21" fmla="*/ 21336 w 152400"/>
                <a:gd name="connsiteY21" fmla="*/ 836009 h 1590675"/>
                <a:gd name="connsiteX22" fmla="*/ 13526 w 152400"/>
                <a:gd name="connsiteY22" fmla="*/ 906875 h 1590675"/>
                <a:gd name="connsiteX23" fmla="*/ 13145 w 152400"/>
                <a:gd name="connsiteY23" fmla="*/ 981647 h 1590675"/>
                <a:gd name="connsiteX24" fmla="*/ 25718 w 152400"/>
                <a:gd name="connsiteY24" fmla="*/ 1061371 h 1590675"/>
                <a:gd name="connsiteX25" fmla="*/ 22574 w 152400"/>
                <a:gd name="connsiteY25" fmla="*/ 1585341 h 1590675"/>
                <a:gd name="connsiteX26" fmla="*/ 19050 w 152400"/>
                <a:gd name="connsiteY26" fmla="*/ 1585341 h 1590675"/>
                <a:gd name="connsiteX27" fmla="*/ 17812 w 152400"/>
                <a:gd name="connsiteY27" fmla="*/ 1585055 h 1590675"/>
                <a:gd name="connsiteX28" fmla="*/ 16859 w 152400"/>
                <a:gd name="connsiteY28" fmla="*/ 1585341 h 1590675"/>
                <a:gd name="connsiteX29" fmla="*/ 15526 w 152400"/>
                <a:gd name="connsiteY29" fmla="*/ 1585341 h 1590675"/>
                <a:gd name="connsiteX30" fmla="*/ 7144 w 152400"/>
                <a:gd name="connsiteY30" fmla="*/ 1578197 h 1590675"/>
                <a:gd name="connsiteX31" fmla="*/ 7144 w 152400"/>
                <a:gd name="connsiteY31" fmla="*/ 1176814 h 1590675"/>
                <a:gd name="connsiteX32" fmla="*/ 14669 w 152400"/>
                <a:gd name="connsiteY32" fmla="*/ 1103948 h 1590675"/>
                <a:gd name="connsiteX33" fmla="*/ 7144 w 152400"/>
                <a:gd name="connsiteY33" fmla="*/ 1080611 h 1590675"/>
                <a:gd name="connsiteX34" fmla="*/ 7144 w 152400"/>
                <a:gd name="connsiteY34" fmla="*/ 622935 h 1590675"/>
                <a:gd name="connsiteX35" fmla="*/ 7144 w 152400"/>
                <a:gd name="connsiteY35" fmla="*/ 433292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7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375 h 1590675"/>
                <a:gd name="connsiteX43" fmla="*/ 150209 w 152400"/>
                <a:gd name="connsiteY43" fmla="*/ 712375 h 1590675"/>
                <a:gd name="connsiteX44" fmla="*/ 150209 w 152400"/>
                <a:gd name="connsiteY44" fmla="*/ 864680 h 1590675"/>
                <a:gd name="connsiteX45" fmla="*/ 150209 w 152400"/>
                <a:gd name="connsiteY45" fmla="*/ 832295 h 1590675"/>
                <a:gd name="connsiteX46" fmla="*/ 145066 w 152400"/>
                <a:gd name="connsiteY46" fmla="*/ 830199 h 1590675"/>
                <a:gd name="connsiteX47" fmla="*/ 150209 w 152400"/>
                <a:gd name="connsiteY47" fmla="*/ 864680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375"/>
                  </a:moveTo>
                  <a:lnTo>
                    <a:pt x="138779" y="856012"/>
                  </a:lnTo>
                  <a:cubicBezTo>
                    <a:pt x="137446" y="872300"/>
                    <a:pt x="136208" y="888682"/>
                    <a:pt x="137636" y="905065"/>
                  </a:cubicBezTo>
                  <a:cubicBezTo>
                    <a:pt x="137732" y="906399"/>
                    <a:pt x="137922" y="907732"/>
                    <a:pt x="138017" y="908971"/>
                  </a:cubicBezTo>
                  <a:cubicBezTo>
                    <a:pt x="139541" y="922592"/>
                    <a:pt x="143066" y="936117"/>
                    <a:pt x="145828" y="949738"/>
                  </a:cubicBezTo>
                  <a:cubicBezTo>
                    <a:pt x="147638" y="958977"/>
                    <a:pt x="149066" y="968311"/>
                    <a:pt x="150209" y="977551"/>
                  </a:cubicBezTo>
                  <a:lnTo>
                    <a:pt x="150209" y="1585436"/>
                  </a:lnTo>
                  <a:lnTo>
                    <a:pt x="139255" y="1585436"/>
                  </a:lnTo>
                  <a:cubicBezTo>
                    <a:pt x="130874" y="1513046"/>
                    <a:pt x="139732" y="1458468"/>
                    <a:pt x="140208" y="1378268"/>
                  </a:cubicBezTo>
                  <a:cubicBezTo>
                    <a:pt x="140494" y="1330643"/>
                    <a:pt x="139446" y="1283018"/>
                    <a:pt x="133350" y="1235202"/>
                  </a:cubicBezTo>
                  <a:cubicBezTo>
                    <a:pt x="130302" y="1211485"/>
                    <a:pt x="126111" y="1187768"/>
                    <a:pt x="120110" y="1164050"/>
                  </a:cubicBezTo>
                  <a:cubicBezTo>
                    <a:pt x="117062" y="1152239"/>
                    <a:pt x="114110" y="1140333"/>
                    <a:pt x="109728" y="1128617"/>
                  </a:cubicBezTo>
                  <a:cubicBezTo>
                    <a:pt x="87059" y="1068705"/>
                    <a:pt x="146209" y="1428560"/>
                    <a:pt x="114395" y="1585436"/>
                  </a:cubicBezTo>
                  <a:lnTo>
                    <a:pt x="70199" y="1585436"/>
                  </a:lnTo>
                  <a:cubicBezTo>
                    <a:pt x="62960" y="1449038"/>
                    <a:pt x="84392" y="1136142"/>
                    <a:pt x="71152" y="1084040"/>
                  </a:cubicBezTo>
                  <a:cubicBezTo>
                    <a:pt x="61722" y="1046798"/>
                    <a:pt x="54483" y="1003745"/>
                    <a:pt x="62198" y="966883"/>
                  </a:cubicBezTo>
                  <a:cubicBezTo>
                    <a:pt x="69818" y="930974"/>
                    <a:pt x="59531" y="892683"/>
                    <a:pt x="61436" y="855821"/>
                  </a:cubicBezTo>
                  <a:cubicBezTo>
                    <a:pt x="62960" y="826103"/>
                    <a:pt x="68771" y="796766"/>
                    <a:pt x="74486" y="767429"/>
                  </a:cubicBezTo>
                  <a:cubicBezTo>
                    <a:pt x="87154" y="702659"/>
                    <a:pt x="99822" y="637889"/>
                    <a:pt x="112490" y="573119"/>
                  </a:cubicBezTo>
                  <a:cubicBezTo>
                    <a:pt x="123730" y="515874"/>
                    <a:pt x="134588" y="458915"/>
                    <a:pt x="120682" y="400431"/>
                  </a:cubicBezTo>
                  <a:cubicBezTo>
                    <a:pt x="91059" y="496062"/>
                    <a:pt x="66389" y="592646"/>
                    <a:pt x="46863" y="689801"/>
                  </a:cubicBezTo>
                  <a:cubicBezTo>
                    <a:pt x="37052" y="738378"/>
                    <a:pt x="28575" y="787146"/>
                    <a:pt x="21336" y="836009"/>
                  </a:cubicBezTo>
                  <a:cubicBezTo>
                    <a:pt x="17812" y="859536"/>
                    <a:pt x="13240" y="883063"/>
                    <a:pt x="13526" y="906875"/>
                  </a:cubicBezTo>
                  <a:cubicBezTo>
                    <a:pt x="13907" y="931831"/>
                    <a:pt x="13716" y="956786"/>
                    <a:pt x="13145" y="981647"/>
                  </a:cubicBezTo>
                  <a:cubicBezTo>
                    <a:pt x="12573" y="1002602"/>
                    <a:pt x="26861" y="1040511"/>
                    <a:pt x="25718" y="1061371"/>
                  </a:cubicBezTo>
                  <a:cubicBezTo>
                    <a:pt x="17621" y="1146524"/>
                    <a:pt x="67913" y="1574102"/>
                    <a:pt x="22574" y="1585341"/>
                  </a:cubicBezTo>
                  <a:lnTo>
                    <a:pt x="19050" y="1585341"/>
                  </a:lnTo>
                  <a:cubicBezTo>
                    <a:pt x="18669" y="1585246"/>
                    <a:pt x="18193" y="1585246"/>
                    <a:pt x="17812" y="1585055"/>
                  </a:cubicBezTo>
                  <a:cubicBezTo>
                    <a:pt x="17812" y="1585055"/>
                    <a:pt x="17526" y="1585246"/>
                    <a:pt x="16859" y="1585341"/>
                  </a:cubicBezTo>
                  <a:lnTo>
                    <a:pt x="15526" y="1585341"/>
                  </a:lnTo>
                  <a:cubicBezTo>
                    <a:pt x="13526" y="1585055"/>
                    <a:pt x="10478" y="1583627"/>
                    <a:pt x="7144" y="1578197"/>
                  </a:cubicBezTo>
                  <a:lnTo>
                    <a:pt x="7144" y="1176814"/>
                  </a:lnTo>
                  <a:cubicBezTo>
                    <a:pt x="9335" y="1153763"/>
                    <a:pt x="11811" y="1129570"/>
                    <a:pt x="14669" y="1103948"/>
                  </a:cubicBezTo>
                  <a:cubicBezTo>
                    <a:pt x="14288" y="1099376"/>
                    <a:pt x="10954" y="1090422"/>
                    <a:pt x="7144" y="1080611"/>
                  </a:cubicBezTo>
                  <a:lnTo>
                    <a:pt x="7144" y="622935"/>
                  </a:lnTo>
                  <a:cubicBezTo>
                    <a:pt x="16097" y="541496"/>
                    <a:pt x="21050" y="460153"/>
                    <a:pt x="7144" y="433292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865" y="103346"/>
                    <a:pt x="63437" y="7144"/>
                  </a:cubicBezTo>
                  <a:lnTo>
                    <a:pt x="150304" y="7144"/>
                  </a:lnTo>
                  <a:lnTo>
                    <a:pt x="150304" y="712375"/>
                  </a:lnTo>
                  <a:lnTo>
                    <a:pt x="150209" y="712375"/>
                  </a:lnTo>
                  <a:close/>
                  <a:moveTo>
                    <a:pt x="150209" y="864680"/>
                  </a:moveTo>
                  <a:lnTo>
                    <a:pt x="150209" y="832295"/>
                  </a:lnTo>
                  <a:cubicBezTo>
                    <a:pt x="148590" y="831247"/>
                    <a:pt x="146876" y="830485"/>
                    <a:pt x="145066" y="830199"/>
                  </a:cubicBezTo>
                  <a:cubicBezTo>
                    <a:pt x="136493" y="828770"/>
                    <a:pt x="144399" y="849630"/>
                    <a:pt x="150209" y="864680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16602C7-7481-4627-BD70-FF345888C7B3}"/>
                </a:ext>
              </a:extLst>
            </p:cNvPr>
            <p:cNvSpPr/>
            <p:nvPr/>
          </p:nvSpPr>
          <p:spPr>
            <a:xfrm>
              <a:off x="17562391" y="4334225"/>
              <a:ext cx="1538156" cy="372135"/>
            </a:xfrm>
            <a:custGeom>
              <a:avLst/>
              <a:gdLst>
                <a:gd name="connsiteX0" fmla="*/ 55340 w 1181100"/>
                <a:gd name="connsiteY0" fmla="*/ 286417 h 285750"/>
                <a:gd name="connsiteX1" fmla="*/ 1132618 w 1181100"/>
                <a:gd name="connsiteY1" fmla="*/ 286417 h 285750"/>
                <a:gd name="connsiteX2" fmla="*/ 1180814 w 1181100"/>
                <a:gd name="connsiteY2" fmla="*/ 238220 h 285750"/>
                <a:gd name="connsiteX3" fmla="*/ 1180814 w 1181100"/>
                <a:gd name="connsiteY3" fmla="*/ 55340 h 285750"/>
                <a:gd name="connsiteX4" fmla="*/ 1132618 w 1181100"/>
                <a:gd name="connsiteY4" fmla="*/ 7144 h 285750"/>
                <a:gd name="connsiteX5" fmla="*/ 55340 w 1181100"/>
                <a:gd name="connsiteY5" fmla="*/ 7144 h 285750"/>
                <a:gd name="connsiteX6" fmla="*/ 7144 w 1181100"/>
                <a:gd name="connsiteY6" fmla="*/ 55340 h 285750"/>
                <a:gd name="connsiteX7" fmla="*/ 7144 w 1181100"/>
                <a:gd name="connsiteY7" fmla="*/ 238220 h 285750"/>
                <a:gd name="connsiteX8" fmla="*/ 55340 w 1181100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100" h="285750">
                  <a:moveTo>
                    <a:pt x="55340" y="286417"/>
                  </a:moveTo>
                  <a:lnTo>
                    <a:pt x="1132618" y="286417"/>
                  </a:lnTo>
                  <a:cubicBezTo>
                    <a:pt x="1159097" y="286417"/>
                    <a:pt x="1180814" y="264700"/>
                    <a:pt x="1180814" y="238220"/>
                  </a:cubicBezTo>
                  <a:lnTo>
                    <a:pt x="1180814" y="55340"/>
                  </a:lnTo>
                  <a:cubicBezTo>
                    <a:pt x="1180814" y="28861"/>
                    <a:pt x="1159097" y="7144"/>
                    <a:pt x="1132618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765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524DCD8-BBC1-47BB-9379-0E1DD37F2598}"/>
                </a:ext>
              </a:extLst>
            </p:cNvPr>
            <p:cNvSpPr/>
            <p:nvPr/>
          </p:nvSpPr>
          <p:spPr>
            <a:xfrm>
              <a:off x="17562391" y="4334845"/>
              <a:ext cx="1538156" cy="248090"/>
            </a:xfrm>
            <a:custGeom>
              <a:avLst/>
              <a:gdLst>
                <a:gd name="connsiteX0" fmla="*/ 7144 w 1181100"/>
                <a:gd name="connsiteY0" fmla="*/ 185357 h 190500"/>
                <a:gd name="connsiteX1" fmla="*/ 106489 w 1181100"/>
                <a:gd name="connsiteY1" fmla="*/ 185452 h 190500"/>
                <a:gd name="connsiteX2" fmla="*/ 190214 w 1181100"/>
                <a:gd name="connsiteY2" fmla="*/ 181166 h 190500"/>
                <a:gd name="connsiteX3" fmla="*/ 220123 w 1181100"/>
                <a:gd name="connsiteY3" fmla="*/ 172307 h 190500"/>
                <a:gd name="connsiteX4" fmla="*/ 144113 w 1181100"/>
                <a:gd name="connsiteY4" fmla="*/ 168688 h 190500"/>
                <a:gd name="connsiteX5" fmla="*/ 50292 w 1181100"/>
                <a:gd name="connsiteY5" fmla="*/ 157829 h 190500"/>
                <a:gd name="connsiteX6" fmla="*/ 352425 w 1181100"/>
                <a:gd name="connsiteY6" fmla="*/ 131636 h 190500"/>
                <a:gd name="connsiteX7" fmla="*/ 402812 w 1181100"/>
                <a:gd name="connsiteY7" fmla="*/ 129254 h 190500"/>
                <a:gd name="connsiteX8" fmla="*/ 406908 w 1181100"/>
                <a:gd name="connsiteY8" fmla="*/ 129445 h 190500"/>
                <a:gd name="connsiteX9" fmla="*/ 449008 w 1181100"/>
                <a:gd name="connsiteY9" fmla="*/ 133636 h 190500"/>
                <a:gd name="connsiteX10" fmla="*/ 580168 w 1181100"/>
                <a:gd name="connsiteY10" fmla="*/ 135160 h 190500"/>
                <a:gd name="connsiteX11" fmla="*/ 523399 w 1181100"/>
                <a:gd name="connsiteY11" fmla="*/ 147638 h 190500"/>
                <a:gd name="connsiteX12" fmla="*/ 386524 w 1181100"/>
                <a:gd name="connsiteY12" fmla="*/ 152495 h 190500"/>
                <a:gd name="connsiteX13" fmla="*/ 353282 w 1181100"/>
                <a:gd name="connsiteY13" fmla="*/ 160782 h 190500"/>
                <a:gd name="connsiteX14" fmla="*/ 399955 w 1181100"/>
                <a:gd name="connsiteY14" fmla="*/ 161449 h 190500"/>
                <a:gd name="connsiteX15" fmla="*/ 450723 w 1181100"/>
                <a:gd name="connsiteY15" fmla="*/ 159163 h 190500"/>
                <a:gd name="connsiteX16" fmla="*/ 565785 w 1181100"/>
                <a:gd name="connsiteY16" fmla="*/ 156972 h 190500"/>
                <a:gd name="connsiteX17" fmla="*/ 795909 w 1181100"/>
                <a:gd name="connsiteY17" fmla="*/ 152495 h 190500"/>
                <a:gd name="connsiteX18" fmla="*/ 1180814 w 1181100"/>
                <a:gd name="connsiteY18" fmla="*/ 146399 h 190500"/>
                <a:gd name="connsiteX19" fmla="*/ 1180814 w 1181100"/>
                <a:gd name="connsiteY19" fmla="*/ 114681 h 190500"/>
                <a:gd name="connsiteX20" fmla="*/ 1095565 w 1181100"/>
                <a:gd name="connsiteY20" fmla="*/ 123158 h 190500"/>
                <a:gd name="connsiteX21" fmla="*/ 1046797 w 1181100"/>
                <a:gd name="connsiteY21" fmla="*/ 105061 h 190500"/>
                <a:gd name="connsiteX22" fmla="*/ 874776 w 1181100"/>
                <a:gd name="connsiteY22" fmla="*/ 116110 h 190500"/>
                <a:gd name="connsiteX23" fmla="*/ 838009 w 1181100"/>
                <a:gd name="connsiteY23" fmla="*/ 110014 h 190500"/>
                <a:gd name="connsiteX24" fmla="*/ 844487 w 1181100"/>
                <a:gd name="connsiteY24" fmla="*/ 99822 h 190500"/>
                <a:gd name="connsiteX25" fmla="*/ 864489 w 1181100"/>
                <a:gd name="connsiteY25" fmla="*/ 96298 h 190500"/>
                <a:gd name="connsiteX26" fmla="*/ 866965 w 1181100"/>
                <a:gd name="connsiteY26" fmla="*/ 89916 h 190500"/>
                <a:gd name="connsiteX27" fmla="*/ 858488 w 1181100"/>
                <a:gd name="connsiteY27" fmla="*/ 85630 h 190500"/>
                <a:gd name="connsiteX28" fmla="*/ 790765 w 1181100"/>
                <a:gd name="connsiteY28" fmla="*/ 84296 h 190500"/>
                <a:gd name="connsiteX29" fmla="*/ 669988 w 1181100"/>
                <a:gd name="connsiteY29" fmla="*/ 81915 h 190500"/>
                <a:gd name="connsiteX30" fmla="*/ 555879 w 1181100"/>
                <a:gd name="connsiteY30" fmla="*/ 85058 h 190500"/>
                <a:gd name="connsiteX31" fmla="*/ 465487 w 1181100"/>
                <a:gd name="connsiteY31" fmla="*/ 97155 h 190500"/>
                <a:gd name="connsiteX32" fmla="*/ 267271 w 1181100"/>
                <a:gd name="connsiteY32" fmla="*/ 130207 h 190500"/>
                <a:gd name="connsiteX33" fmla="*/ 90106 w 1181100"/>
                <a:gd name="connsiteY33" fmla="*/ 141637 h 190500"/>
                <a:gd name="connsiteX34" fmla="*/ 384810 w 1181100"/>
                <a:gd name="connsiteY34" fmla="*/ 80296 h 190500"/>
                <a:gd name="connsiteX35" fmla="*/ 534162 w 1181100"/>
                <a:gd name="connsiteY35" fmla="*/ 57531 h 190500"/>
                <a:gd name="connsiteX36" fmla="*/ 606647 w 1181100"/>
                <a:gd name="connsiteY36" fmla="*/ 49721 h 190500"/>
                <a:gd name="connsiteX37" fmla="*/ 683514 w 1181100"/>
                <a:gd name="connsiteY37" fmla="*/ 47054 h 190500"/>
                <a:gd name="connsiteX38" fmla="*/ 747903 w 1181100"/>
                <a:gd name="connsiteY38" fmla="*/ 43244 h 190500"/>
                <a:gd name="connsiteX39" fmla="*/ 798862 w 1181100"/>
                <a:gd name="connsiteY39" fmla="*/ 42101 h 190500"/>
                <a:gd name="connsiteX40" fmla="*/ 810101 w 1181100"/>
                <a:gd name="connsiteY40" fmla="*/ 41910 h 190500"/>
                <a:gd name="connsiteX41" fmla="*/ 818007 w 1181100"/>
                <a:gd name="connsiteY41" fmla="*/ 34957 h 190500"/>
                <a:gd name="connsiteX42" fmla="*/ 781336 w 1181100"/>
                <a:gd name="connsiteY42" fmla="*/ 31433 h 190500"/>
                <a:gd name="connsiteX43" fmla="*/ 746665 w 1181100"/>
                <a:gd name="connsiteY43" fmla="*/ 31718 h 190500"/>
                <a:gd name="connsiteX44" fmla="*/ 669703 w 1181100"/>
                <a:gd name="connsiteY44" fmla="*/ 31433 h 190500"/>
                <a:gd name="connsiteX45" fmla="*/ 514921 w 1181100"/>
                <a:gd name="connsiteY45" fmla="*/ 31433 h 190500"/>
                <a:gd name="connsiteX46" fmla="*/ 118681 w 1181100"/>
                <a:gd name="connsiteY46" fmla="*/ 40005 h 190500"/>
                <a:gd name="connsiteX47" fmla="*/ 288703 w 1181100"/>
                <a:gd name="connsiteY47" fmla="*/ 7144 h 190500"/>
                <a:gd name="connsiteX48" fmla="*/ 46291 w 1181100"/>
                <a:gd name="connsiteY48" fmla="*/ 7144 h 190500"/>
                <a:gd name="connsiteX49" fmla="*/ 7144 w 1181100"/>
                <a:gd name="connsiteY49" fmla="*/ 51816 h 190500"/>
                <a:gd name="connsiteX50" fmla="*/ 7144 w 1181100"/>
                <a:gd name="connsiteY50" fmla="*/ 18535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1100" h="190500">
                  <a:moveTo>
                    <a:pt x="7144" y="185357"/>
                  </a:moveTo>
                  <a:cubicBezTo>
                    <a:pt x="39148" y="185452"/>
                    <a:pt x="72009" y="185547"/>
                    <a:pt x="106489" y="185452"/>
                  </a:cubicBezTo>
                  <a:cubicBezTo>
                    <a:pt x="134684" y="185357"/>
                    <a:pt x="162211" y="182499"/>
                    <a:pt x="190214" y="181166"/>
                  </a:cubicBezTo>
                  <a:cubicBezTo>
                    <a:pt x="198691" y="180689"/>
                    <a:pt x="231362" y="185452"/>
                    <a:pt x="220123" y="172307"/>
                  </a:cubicBezTo>
                  <a:cubicBezTo>
                    <a:pt x="207264" y="157258"/>
                    <a:pt x="160687" y="168593"/>
                    <a:pt x="144113" y="168688"/>
                  </a:cubicBezTo>
                  <a:cubicBezTo>
                    <a:pt x="112871" y="168783"/>
                    <a:pt x="80867" y="167545"/>
                    <a:pt x="50292" y="157829"/>
                  </a:cubicBezTo>
                  <a:cubicBezTo>
                    <a:pt x="150971" y="149066"/>
                    <a:pt x="251650" y="140399"/>
                    <a:pt x="352425" y="131636"/>
                  </a:cubicBezTo>
                  <a:cubicBezTo>
                    <a:pt x="369094" y="130207"/>
                    <a:pt x="385858" y="128778"/>
                    <a:pt x="402812" y="129254"/>
                  </a:cubicBezTo>
                  <a:cubicBezTo>
                    <a:pt x="404146" y="129254"/>
                    <a:pt x="405479" y="129350"/>
                    <a:pt x="406908" y="129445"/>
                  </a:cubicBezTo>
                  <a:cubicBezTo>
                    <a:pt x="420910" y="130112"/>
                    <a:pt x="435007" y="132112"/>
                    <a:pt x="449008" y="133636"/>
                  </a:cubicBezTo>
                  <a:cubicBezTo>
                    <a:pt x="492823" y="138113"/>
                    <a:pt x="536638" y="136684"/>
                    <a:pt x="580168" y="135160"/>
                  </a:cubicBezTo>
                  <a:cubicBezTo>
                    <a:pt x="564737" y="145733"/>
                    <a:pt x="543401" y="146876"/>
                    <a:pt x="523399" y="147638"/>
                  </a:cubicBezTo>
                  <a:cubicBezTo>
                    <a:pt x="477869" y="149257"/>
                    <a:pt x="432054" y="150019"/>
                    <a:pt x="386524" y="152495"/>
                  </a:cubicBezTo>
                  <a:cubicBezTo>
                    <a:pt x="381095" y="152781"/>
                    <a:pt x="350615" y="152114"/>
                    <a:pt x="353282" y="160782"/>
                  </a:cubicBezTo>
                  <a:cubicBezTo>
                    <a:pt x="357283" y="173546"/>
                    <a:pt x="392430" y="162497"/>
                    <a:pt x="399955" y="161449"/>
                  </a:cubicBezTo>
                  <a:cubicBezTo>
                    <a:pt x="416623" y="159258"/>
                    <a:pt x="433673" y="159544"/>
                    <a:pt x="450723" y="159163"/>
                  </a:cubicBezTo>
                  <a:cubicBezTo>
                    <a:pt x="489109" y="158496"/>
                    <a:pt x="527495" y="157734"/>
                    <a:pt x="565785" y="156972"/>
                  </a:cubicBezTo>
                  <a:cubicBezTo>
                    <a:pt x="642461" y="155448"/>
                    <a:pt x="719233" y="153924"/>
                    <a:pt x="795909" y="152495"/>
                  </a:cubicBezTo>
                  <a:cubicBezTo>
                    <a:pt x="924115" y="150114"/>
                    <a:pt x="1052417" y="147923"/>
                    <a:pt x="1180814" y="146399"/>
                  </a:cubicBezTo>
                  <a:lnTo>
                    <a:pt x="1180814" y="114681"/>
                  </a:lnTo>
                  <a:cubicBezTo>
                    <a:pt x="1087279" y="105251"/>
                    <a:pt x="1192435" y="119634"/>
                    <a:pt x="1095565" y="123158"/>
                  </a:cubicBezTo>
                  <a:cubicBezTo>
                    <a:pt x="907637" y="140303"/>
                    <a:pt x="1068419" y="110871"/>
                    <a:pt x="1046797" y="105061"/>
                  </a:cubicBezTo>
                  <a:cubicBezTo>
                    <a:pt x="1022318" y="103727"/>
                    <a:pt x="899255" y="119444"/>
                    <a:pt x="874776" y="116110"/>
                  </a:cubicBezTo>
                  <a:cubicBezTo>
                    <a:pt x="862584" y="114395"/>
                    <a:pt x="850201" y="112681"/>
                    <a:pt x="838009" y="110014"/>
                  </a:cubicBezTo>
                  <a:cubicBezTo>
                    <a:pt x="820960" y="106204"/>
                    <a:pt x="834866" y="99727"/>
                    <a:pt x="844487" y="99822"/>
                  </a:cubicBezTo>
                  <a:cubicBezTo>
                    <a:pt x="851440" y="99917"/>
                    <a:pt x="859155" y="100584"/>
                    <a:pt x="864489" y="96298"/>
                  </a:cubicBezTo>
                  <a:cubicBezTo>
                    <a:pt x="866299" y="94774"/>
                    <a:pt x="867823" y="92393"/>
                    <a:pt x="866965" y="89916"/>
                  </a:cubicBezTo>
                  <a:cubicBezTo>
                    <a:pt x="865918" y="86582"/>
                    <a:pt x="861727" y="85725"/>
                    <a:pt x="858488" y="85630"/>
                  </a:cubicBezTo>
                  <a:cubicBezTo>
                    <a:pt x="835914" y="84963"/>
                    <a:pt x="813435" y="87440"/>
                    <a:pt x="790765" y="84296"/>
                  </a:cubicBezTo>
                  <a:cubicBezTo>
                    <a:pt x="752094" y="78867"/>
                    <a:pt x="707612" y="75248"/>
                    <a:pt x="669988" y="81915"/>
                  </a:cubicBezTo>
                  <a:cubicBezTo>
                    <a:pt x="633317" y="88392"/>
                    <a:pt x="593693" y="82487"/>
                    <a:pt x="555879" y="85058"/>
                  </a:cubicBezTo>
                  <a:cubicBezTo>
                    <a:pt x="525399" y="87154"/>
                    <a:pt x="495395" y="92107"/>
                    <a:pt x="465487" y="97155"/>
                  </a:cubicBezTo>
                  <a:cubicBezTo>
                    <a:pt x="399383" y="108204"/>
                    <a:pt x="333280" y="119253"/>
                    <a:pt x="267271" y="130207"/>
                  </a:cubicBezTo>
                  <a:cubicBezTo>
                    <a:pt x="208883" y="139922"/>
                    <a:pt x="150781" y="149447"/>
                    <a:pt x="90106" y="141637"/>
                  </a:cubicBezTo>
                  <a:cubicBezTo>
                    <a:pt x="187357" y="117729"/>
                    <a:pt x="285655" y="97250"/>
                    <a:pt x="384810" y="80296"/>
                  </a:cubicBezTo>
                  <a:cubicBezTo>
                    <a:pt x="434340" y="71819"/>
                    <a:pt x="484156" y="64294"/>
                    <a:pt x="534162" y="57531"/>
                  </a:cubicBezTo>
                  <a:cubicBezTo>
                    <a:pt x="558165" y="54293"/>
                    <a:pt x="582263" y="50292"/>
                    <a:pt x="606647" y="49721"/>
                  </a:cubicBezTo>
                  <a:cubicBezTo>
                    <a:pt x="632270" y="49149"/>
                    <a:pt x="657892" y="48292"/>
                    <a:pt x="683514" y="47054"/>
                  </a:cubicBezTo>
                  <a:cubicBezTo>
                    <a:pt x="705040" y="46006"/>
                    <a:pt x="726472" y="44672"/>
                    <a:pt x="747903" y="43244"/>
                  </a:cubicBezTo>
                  <a:cubicBezTo>
                    <a:pt x="764762" y="42101"/>
                    <a:pt x="781717" y="40672"/>
                    <a:pt x="798862" y="42101"/>
                  </a:cubicBezTo>
                  <a:cubicBezTo>
                    <a:pt x="802672" y="42386"/>
                    <a:pt x="806482" y="42767"/>
                    <a:pt x="810101" y="41910"/>
                  </a:cubicBezTo>
                  <a:cubicBezTo>
                    <a:pt x="813721" y="41053"/>
                    <a:pt x="817055" y="38672"/>
                    <a:pt x="818007" y="34957"/>
                  </a:cubicBezTo>
                  <a:cubicBezTo>
                    <a:pt x="818007" y="35052"/>
                    <a:pt x="784574" y="31528"/>
                    <a:pt x="781336" y="31433"/>
                  </a:cubicBezTo>
                  <a:cubicBezTo>
                    <a:pt x="769715" y="31147"/>
                    <a:pt x="758190" y="32099"/>
                    <a:pt x="746665" y="31718"/>
                  </a:cubicBezTo>
                  <a:cubicBezTo>
                    <a:pt x="720947" y="30861"/>
                    <a:pt x="695325" y="31433"/>
                    <a:pt x="669703" y="31433"/>
                  </a:cubicBezTo>
                  <a:cubicBezTo>
                    <a:pt x="618077" y="31337"/>
                    <a:pt x="566452" y="31242"/>
                    <a:pt x="514921" y="31433"/>
                  </a:cubicBezTo>
                  <a:cubicBezTo>
                    <a:pt x="476440" y="31528"/>
                    <a:pt x="43148" y="101156"/>
                    <a:pt x="118681" y="40005"/>
                  </a:cubicBezTo>
                  <a:cubicBezTo>
                    <a:pt x="132588" y="28766"/>
                    <a:pt x="229362" y="16288"/>
                    <a:pt x="288703" y="7144"/>
                  </a:cubicBezTo>
                  <a:lnTo>
                    <a:pt x="46291" y="7144"/>
                  </a:lnTo>
                  <a:cubicBezTo>
                    <a:pt x="22098" y="9716"/>
                    <a:pt x="9525" y="28670"/>
                    <a:pt x="7144" y="51816"/>
                  </a:cubicBezTo>
                  <a:lnTo>
                    <a:pt x="7144" y="18535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58178380-B802-455B-A864-02018CE05AA0}"/>
                </a:ext>
              </a:extLst>
            </p:cNvPr>
            <p:cNvSpPr/>
            <p:nvPr/>
          </p:nvSpPr>
          <p:spPr>
            <a:xfrm>
              <a:off x="17562515" y="4534062"/>
              <a:ext cx="1538156" cy="173663"/>
            </a:xfrm>
            <a:custGeom>
              <a:avLst/>
              <a:gdLst>
                <a:gd name="connsiteX0" fmla="*/ 661321 w 1181100"/>
                <a:gd name="connsiteY0" fmla="*/ 132969 h 133350"/>
                <a:gd name="connsiteX1" fmla="*/ 670369 w 1181100"/>
                <a:gd name="connsiteY1" fmla="*/ 130016 h 133350"/>
                <a:gd name="connsiteX2" fmla="*/ 396526 w 1181100"/>
                <a:gd name="connsiteY2" fmla="*/ 119824 h 133350"/>
                <a:gd name="connsiteX3" fmla="*/ 351092 w 1181100"/>
                <a:gd name="connsiteY3" fmla="*/ 119824 h 133350"/>
                <a:gd name="connsiteX4" fmla="*/ 347472 w 1181100"/>
                <a:gd name="connsiteY4" fmla="*/ 120110 h 133350"/>
                <a:gd name="connsiteX5" fmla="*/ 310229 w 1181100"/>
                <a:gd name="connsiteY5" fmla="*/ 125349 h 133350"/>
                <a:gd name="connsiteX6" fmla="*/ 192881 w 1181100"/>
                <a:gd name="connsiteY6" fmla="*/ 131921 h 133350"/>
                <a:gd name="connsiteX7" fmla="*/ 195167 w 1181100"/>
                <a:gd name="connsiteY7" fmla="*/ 133160 h 133350"/>
                <a:gd name="connsiteX8" fmla="*/ 45339 w 1181100"/>
                <a:gd name="connsiteY8" fmla="*/ 132969 h 133350"/>
                <a:gd name="connsiteX9" fmla="*/ 23908 w 1181100"/>
                <a:gd name="connsiteY9" fmla="*/ 123539 h 133350"/>
                <a:gd name="connsiteX10" fmla="*/ 45625 w 1181100"/>
                <a:gd name="connsiteY10" fmla="*/ 121634 h 133350"/>
                <a:gd name="connsiteX11" fmla="*/ 110680 w 1181100"/>
                <a:gd name="connsiteY11" fmla="*/ 112776 h 133350"/>
                <a:gd name="connsiteX12" fmla="*/ 142875 w 1181100"/>
                <a:gd name="connsiteY12" fmla="*/ 106109 h 133350"/>
                <a:gd name="connsiteX13" fmla="*/ 13811 w 1181100"/>
                <a:gd name="connsiteY13" fmla="*/ 111062 h 133350"/>
                <a:gd name="connsiteX14" fmla="*/ 7144 w 1181100"/>
                <a:gd name="connsiteY14" fmla="*/ 86392 h 133350"/>
                <a:gd name="connsiteX15" fmla="*/ 182118 w 1181100"/>
                <a:gd name="connsiteY15" fmla="*/ 82391 h 133350"/>
                <a:gd name="connsiteX16" fmla="*/ 290036 w 1181100"/>
                <a:gd name="connsiteY16" fmla="*/ 75533 h 133350"/>
                <a:gd name="connsiteX17" fmla="*/ 392620 w 1181100"/>
                <a:gd name="connsiteY17" fmla="*/ 73628 h 133350"/>
                <a:gd name="connsiteX18" fmla="*/ 475012 w 1181100"/>
                <a:gd name="connsiteY18" fmla="*/ 80296 h 133350"/>
                <a:gd name="connsiteX19" fmla="*/ 656653 w 1181100"/>
                <a:gd name="connsiteY19" fmla="*/ 100584 h 133350"/>
                <a:gd name="connsiteX20" fmla="*/ 816769 w 1181100"/>
                <a:gd name="connsiteY20" fmla="*/ 103251 h 133350"/>
                <a:gd name="connsiteX21" fmla="*/ 545211 w 1181100"/>
                <a:gd name="connsiteY21" fmla="*/ 62770 h 133350"/>
                <a:gd name="connsiteX22" fmla="*/ 408623 w 1181100"/>
                <a:gd name="connsiteY22" fmla="*/ 49339 h 133350"/>
                <a:gd name="connsiteX23" fmla="*/ 342709 w 1181100"/>
                <a:gd name="connsiteY23" fmla="*/ 45625 h 133350"/>
                <a:gd name="connsiteX24" fmla="*/ 273558 w 1181100"/>
                <a:gd name="connsiteY24" fmla="*/ 46387 h 133350"/>
                <a:gd name="connsiteX25" fmla="*/ 200501 w 1181100"/>
                <a:gd name="connsiteY25" fmla="*/ 54959 h 133350"/>
                <a:gd name="connsiteX26" fmla="*/ 7144 w 1181100"/>
                <a:gd name="connsiteY26" fmla="*/ 62484 h 133350"/>
                <a:gd name="connsiteX27" fmla="*/ 7144 w 1181100"/>
                <a:gd name="connsiteY27" fmla="*/ 41624 h 133350"/>
                <a:gd name="connsiteX28" fmla="*/ 160592 w 1181100"/>
                <a:gd name="connsiteY28" fmla="*/ 48768 h 133350"/>
                <a:gd name="connsiteX29" fmla="*/ 215075 w 1181100"/>
                <a:gd name="connsiteY29" fmla="*/ 35814 h 133350"/>
                <a:gd name="connsiteX30" fmla="*/ 284035 w 1181100"/>
                <a:gd name="connsiteY30" fmla="*/ 32480 h 133350"/>
                <a:gd name="connsiteX31" fmla="*/ 422719 w 1181100"/>
                <a:gd name="connsiteY31" fmla="*/ 26289 h 133350"/>
                <a:gd name="connsiteX32" fmla="*/ 778764 w 1181100"/>
                <a:gd name="connsiteY32" fmla="*/ 17717 h 133350"/>
                <a:gd name="connsiteX33" fmla="*/ 1137190 w 1181100"/>
                <a:gd name="connsiteY33" fmla="*/ 7144 h 133350"/>
                <a:gd name="connsiteX34" fmla="*/ 1180719 w 1181100"/>
                <a:gd name="connsiteY34" fmla="*/ 11335 h 133350"/>
                <a:gd name="connsiteX35" fmla="*/ 1180719 w 1181100"/>
                <a:gd name="connsiteY35" fmla="*/ 32861 h 133350"/>
                <a:gd name="connsiteX36" fmla="*/ 964406 w 1181100"/>
                <a:gd name="connsiteY36" fmla="*/ 44768 h 133350"/>
                <a:gd name="connsiteX37" fmla="*/ 1180719 w 1181100"/>
                <a:gd name="connsiteY37" fmla="*/ 68675 h 133350"/>
                <a:gd name="connsiteX38" fmla="*/ 1180719 w 1181100"/>
                <a:gd name="connsiteY38" fmla="*/ 82010 h 133350"/>
                <a:gd name="connsiteX39" fmla="*/ 1089755 w 1181100"/>
                <a:gd name="connsiteY39" fmla="*/ 133255 h 133350"/>
                <a:gd name="connsiteX40" fmla="*/ 1068895 w 1181100"/>
                <a:gd name="connsiteY40" fmla="*/ 133255 h 133350"/>
                <a:gd name="connsiteX41" fmla="*/ 661321 w 1181100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81100" h="133350">
                  <a:moveTo>
                    <a:pt x="661321" y="132969"/>
                  </a:moveTo>
                  <a:cubicBezTo>
                    <a:pt x="664369" y="132016"/>
                    <a:pt x="667322" y="131064"/>
                    <a:pt x="670369" y="130016"/>
                  </a:cubicBezTo>
                  <a:cubicBezTo>
                    <a:pt x="579120" y="126587"/>
                    <a:pt x="487775" y="123158"/>
                    <a:pt x="396526" y="119824"/>
                  </a:cubicBezTo>
                  <a:cubicBezTo>
                    <a:pt x="381381" y="119253"/>
                    <a:pt x="366236" y="118682"/>
                    <a:pt x="351092" y="119824"/>
                  </a:cubicBezTo>
                  <a:cubicBezTo>
                    <a:pt x="349853" y="119920"/>
                    <a:pt x="348710" y="120015"/>
                    <a:pt x="347472" y="120110"/>
                  </a:cubicBezTo>
                  <a:cubicBezTo>
                    <a:pt x="334994" y="121253"/>
                    <a:pt x="322707" y="123539"/>
                    <a:pt x="310229" y="125349"/>
                  </a:cubicBezTo>
                  <a:cubicBezTo>
                    <a:pt x="271558" y="130969"/>
                    <a:pt x="232124" y="131445"/>
                    <a:pt x="192881" y="131921"/>
                  </a:cubicBezTo>
                  <a:cubicBezTo>
                    <a:pt x="193643" y="132302"/>
                    <a:pt x="194405" y="132778"/>
                    <a:pt x="195167" y="133160"/>
                  </a:cubicBezTo>
                  <a:lnTo>
                    <a:pt x="45339" y="132969"/>
                  </a:lnTo>
                  <a:cubicBezTo>
                    <a:pt x="36290" y="131731"/>
                    <a:pt x="29242" y="128492"/>
                    <a:pt x="23908" y="123539"/>
                  </a:cubicBezTo>
                  <a:cubicBezTo>
                    <a:pt x="36767" y="122777"/>
                    <a:pt x="32861" y="122872"/>
                    <a:pt x="45625" y="121634"/>
                  </a:cubicBezTo>
                  <a:cubicBezTo>
                    <a:pt x="67437" y="119539"/>
                    <a:pt x="89154" y="116681"/>
                    <a:pt x="110680" y="112776"/>
                  </a:cubicBezTo>
                  <a:cubicBezTo>
                    <a:pt x="121444" y="110776"/>
                    <a:pt x="132302" y="108871"/>
                    <a:pt x="142875" y="106109"/>
                  </a:cubicBezTo>
                  <a:cubicBezTo>
                    <a:pt x="169926" y="98965"/>
                    <a:pt x="107728" y="104966"/>
                    <a:pt x="13811" y="111062"/>
                  </a:cubicBezTo>
                  <a:cubicBezTo>
                    <a:pt x="9716" y="103632"/>
                    <a:pt x="7620" y="95345"/>
                    <a:pt x="7144" y="86392"/>
                  </a:cubicBezTo>
                  <a:cubicBezTo>
                    <a:pt x="89916" y="86582"/>
                    <a:pt x="160687" y="86297"/>
                    <a:pt x="182118" y="82391"/>
                  </a:cubicBezTo>
                  <a:cubicBezTo>
                    <a:pt x="216122" y="76200"/>
                    <a:pt x="255460" y="71342"/>
                    <a:pt x="290036" y="75533"/>
                  </a:cubicBezTo>
                  <a:cubicBezTo>
                    <a:pt x="323659" y="79629"/>
                    <a:pt x="358426" y="72962"/>
                    <a:pt x="392620" y="73628"/>
                  </a:cubicBezTo>
                  <a:cubicBezTo>
                    <a:pt x="420148" y="74200"/>
                    <a:pt x="447675" y="77248"/>
                    <a:pt x="475012" y="80296"/>
                  </a:cubicBezTo>
                  <a:cubicBezTo>
                    <a:pt x="535591" y="87059"/>
                    <a:pt x="596075" y="93821"/>
                    <a:pt x="656653" y="100584"/>
                  </a:cubicBezTo>
                  <a:cubicBezTo>
                    <a:pt x="710184" y="106585"/>
                    <a:pt x="763429" y="112395"/>
                    <a:pt x="816769" y="103251"/>
                  </a:cubicBezTo>
                  <a:cubicBezTo>
                    <a:pt x="726758" y="86773"/>
                    <a:pt x="636175" y="73247"/>
                    <a:pt x="545211" y="62770"/>
                  </a:cubicBezTo>
                  <a:cubicBezTo>
                    <a:pt x="499777" y="57531"/>
                    <a:pt x="454247" y="53054"/>
                    <a:pt x="408623" y="49339"/>
                  </a:cubicBezTo>
                  <a:cubicBezTo>
                    <a:pt x="386715" y="47530"/>
                    <a:pt x="364617" y="45053"/>
                    <a:pt x="342709" y="45625"/>
                  </a:cubicBezTo>
                  <a:cubicBezTo>
                    <a:pt x="319659" y="46196"/>
                    <a:pt x="296609" y="46387"/>
                    <a:pt x="273558" y="46387"/>
                  </a:cubicBezTo>
                  <a:cubicBezTo>
                    <a:pt x="254127" y="46291"/>
                    <a:pt x="219932" y="55436"/>
                    <a:pt x="200501" y="54959"/>
                  </a:cubicBezTo>
                  <a:cubicBezTo>
                    <a:pt x="169735" y="53530"/>
                    <a:pt x="91821" y="58007"/>
                    <a:pt x="7144" y="62484"/>
                  </a:cubicBezTo>
                  <a:lnTo>
                    <a:pt x="7144" y="41624"/>
                  </a:lnTo>
                  <a:cubicBezTo>
                    <a:pt x="51340" y="43243"/>
                    <a:pt x="102108" y="45530"/>
                    <a:pt x="160592" y="48768"/>
                  </a:cubicBezTo>
                  <a:cubicBezTo>
                    <a:pt x="170974" y="48006"/>
                    <a:pt x="204788" y="36576"/>
                    <a:pt x="215075" y="35814"/>
                  </a:cubicBezTo>
                  <a:cubicBezTo>
                    <a:pt x="237934" y="34099"/>
                    <a:pt x="261080" y="33528"/>
                    <a:pt x="284035" y="32480"/>
                  </a:cubicBezTo>
                  <a:cubicBezTo>
                    <a:pt x="330232" y="30290"/>
                    <a:pt x="376523" y="28194"/>
                    <a:pt x="422719" y="26289"/>
                  </a:cubicBezTo>
                  <a:cubicBezTo>
                    <a:pt x="457200" y="24860"/>
                    <a:pt x="854011" y="66770"/>
                    <a:pt x="778764" y="17717"/>
                  </a:cubicBezTo>
                  <a:cubicBezTo>
                    <a:pt x="740188" y="-7429"/>
                    <a:pt x="173926" y="22574"/>
                    <a:pt x="1137190" y="7144"/>
                  </a:cubicBezTo>
                  <a:lnTo>
                    <a:pt x="1180719" y="11335"/>
                  </a:lnTo>
                  <a:lnTo>
                    <a:pt x="1180719" y="32861"/>
                  </a:lnTo>
                  <a:cubicBezTo>
                    <a:pt x="1095947" y="40862"/>
                    <a:pt x="969645" y="37433"/>
                    <a:pt x="964406" y="44768"/>
                  </a:cubicBezTo>
                  <a:cubicBezTo>
                    <a:pt x="948881" y="66866"/>
                    <a:pt x="1106234" y="68580"/>
                    <a:pt x="1180719" y="68675"/>
                  </a:cubicBezTo>
                  <a:lnTo>
                    <a:pt x="1180719" y="82010"/>
                  </a:lnTo>
                  <a:cubicBezTo>
                    <a:pt x="1183577" y="108109"/>
                    <a:pt x="1159383" y="126873"/>
                    <a:pt x="1089755" y="133255"/>
                  </a:cubicBezTo>
                  <a:lnTo>
                    <a:pt x="1068895" y="133255"/>
                  </a:lnTo>
                  <a:lnTo>
                    <a:pt x="661321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1E4129A-5CD2-4C48-B102-C2F9E014FE05}"/>
                </a:ext>
              </a:extLst>
            </p:cNvPr>
            <p:cNvSpPr/>
            <p:nvPr/>
          </p:nvSpPr>
          <p:spPr>
            <a:xfrm>
              <a:off x="18371907" y="4333977"/>
              <a:ext cx="731865" cy="124045"/>
            </a:xfrm>
            <a:custGeom>
              <a:avLst/>
              <a:gdLst>
                <a:gd name="connsiteX0" fmla="*/ 7144 w 561975"/>
                <a:gd name="connsiteY0" fmla="*/ 7239 h 95250"/>
                <a:gd name="connsiteX1" fmla="*/ 17526 w 561975"/>
                <a:gd name="connsiteY1" fmla="*/ 7239 h 95250"/>
                <a:gd name="connsiteX2" fmla="*/ 7144 w 561975"/>
                <a:gd name="connsiteY2" fmla="*/ 7239 h 95250"/>
                <a:gd name="connsiteX3" fmla="*/ 7144 w 561975"/>
                <a:gd name="connsiteY3" fmla="*/ 7239 h 95250"/>
                <a:gd name="connsiteX4" fmla="*/ 117443 w 561975"/>
                <a:gd name="connsiteY4" fmla="*/ 7239 h 95250"/>
                <a:gd name="connsiteX5" fmla="*/ 109538 w 561975"/>
                <a:gd name="connsiteY5" fmla="*/ 14288 h 95250"/>
                <a:gd name="connsiteX6" fmla="*/ 205931 w 561975"/>
                <a:gd name="connsiteY6" fmla="*/ 7239 h 95250"/>
                <a:gd name="connsiteX7" fmla="*/ 117443 w 561975"/>
                <a:gd name="connsiteY7" fmla="*/ 7239 h 95250"/>
                <a:gd name="connsiteX8" fmla="*/ 117443 w 561975"/>
                <a:gd name="connsiteY8" fmla="*/ 7239 h 95250"/>
                <a:gd name="connsiteX9" fmla="*/ 305658 w 561975"/>
                <a:gd name="connsiteY9" fmla="*/ 7144 h 95250"/>
                <a:gd name="connsiteX10" fmla="*/ 318326 w 561975"/>
                <a:gd name="connsiteY10" fmla="*/ 9811 h 95250"/>
                <a:gd name="connsiteX11" fmla="*/ 311849 w 561975"/>
                <a:gd name="connsiteY11" fmla="*/ 19907 h 95250"/>
                <a:gd name="connsiteX12" fmla="*/ 291846 w 561975"/>
                <a:gd name="connsiteY12" fmla="*/ 23336 h 95250"/>
                <a:gd name="connsiteX13" fmla="*/ 289370 w 561975"/>
                <a:gd name="connsiteY13" fmla="*/ 29718 h 95250"/>
                <a:gd name="connsiteX14" fmla="*/ 297847 w 561975"/>
                <a:gd name="connsiteY14" fmla="*/ 34004 h 95250"/>
                <a:gd name="connsiteX15" fmla="*/ 365570 w 561975"/>
                <a:gd name="connsiteY15" fmla="*/ 35528 h 95250"/>
                <a:gd name="connsiteX16" fmla="*/ 486347 w 561975"/>
                <a:gd name="connsiteY16" fmla="*/ 38195 h 95250"/>
                <a:gd name="connsiteX17" fmla="*/ 552164 w 561975"/>
                <a:gd name="connsiteY17" fmla="*/ 35528 h 95250"/>
                <a:gd name="connsiteX18" fmla="*/ 555403 w 561975"/>
                <a:gd name="connsiteY18" fmla="*/ 35624 h 95250"/>
                <a:gd name="connsiteX19" fmla="*/ 517303 w 561975"/>
                <a:gd name="connsiteY19" fmla="*/ 7144 h 95250"/>
                <a:gd name="connsiteX20" fmla="*/ 305658 w 561975"/>
                <a:gd name="connsiteY20" fmla="*/ 7144 h 95250"/>
                <a:gd name="connsiteX21" fmla="*/ 305658 w 561975"/>
                <a:gd name="connsiteY21" fmla="*/ 7144 h 95250"/>
                <a:gd name="connsiteX22" fmla="*/ 559118 w 561975"/>
                <a:gd name="connsiteY22" fmla="*/ 70199 h 95250"/>
                <a:gd name="connsiteX23" fmla="*/ 549402 w 561975"/>
                <a:gd name="connsiteY23" fmla="*/ 70580 h 95250"/>
                <a:gd name="connsiteX24" fmla="*/ 472535 w 561975"/>
                <a:gd name="connsiteY24" fmla="*/ 73152 h 95250"/>
                <a:gd name="connsiteX25" fmla="*/ 408146 w 561975"/>
                <a:gd name="connsiteY25" fmla="*/ 76867 h 95250"/>
                <a:gd name="connsiteX26" fmla="*/ 357188 w 561975"/>
                <a:gd name="connsiteY26" fmla="*/ 77915 h 95250"/>
                <a:gd name="connsiteX27" fmla="*/ 345948 w 561975"/>
                <a:gd name="connsiteY27" fmla="*/ 78010 h 95250"/>
                <a:gd name="connsiteX28" fmla="*/ 338042 w 561975"/>
                <a:gd name="connsiteY28" fmla="*/ 84963 h 95250"/>
                <a:gd name="connsiteX29" fmla="*/ 374618 w 561975"/>
                <a:gd name="connsiteY29" fmla="*/ 88582 h 95250"/>
                <a:gd name="connsiteX30" fmla="*/ 409289 w 561975"/>
                <a:gd name="connsiteY30" fmla="*/ 88392 h 95250"/>
                <a:gd name="connsiteX31" fmla="*/ 486347 w 561975"/>
                <a:gd name="connsiteY31" fmla="*/ 88868 h 95250"/>
                <a:gd name="connsiteX32" fmla="*/ 559213 w 561975"/>
                <a:gd name="connsiteY32" fmla="*/ 89154 h 95250"/>
                <a:gd name="connsiteX33" fmla="*/ 559213 w 561975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61975" h="95250">
                  <a:moveTo>
                    <a:pt x="7144" y="7239"/>
                  </a:moveTo>
                  <a:cubicBezTo>
                    <a:pt x="13526" y="7715"/>
                    <a:pt x="16478" y="7620"/>
                    <a:pt x="17526" y="7239"/>
                  </a:cubicBezTo>
                  <a:lnTo>
                    <a:pt x="7144" y="7239"/>
                  </a:lnTo>
                  <a:lnTo>
                    <a:pt x="7144" y="7239"/>
                  </a:lnTo>
                  <a:close/>
                  <a:moveTo>
                    <a:pt x="117443" y="7239"/>
                  </a:moveTo>
                  <a:cubicBezTo>
                    <a:pt x="109347" y="10287"/>
                    <a:pt x="104489" y="12859"/>
                    <a:pt x="109538" y="14288"/>
                  </a:cubicBezTo>
                  <a:cubicBezTo>
                    <a:pt x="122968" y="15050"/>
                    <a:pt x="165830" y="10763"/>
                    <a:pt x="205931" y="7239"/>
                  </a:cubicBezTo>
                  <a:lnTo>
                    <a:pt x="117443" y="7239"/>
                  </a:lnTo>
                  <a:lnTo>
                    <a:pt x="117443" y="7239"/>
                  </a:lnTo>
                  <a:close/>
                  <a:moveTo>
                    <a:pt x="305658" y="7144"/>
                  </a:moveTo>
                  <a:cubicBezTo>
                    <a:pt x="310039" y="7906"/>
                    <a:pt x="314039" y="8858"/>
                    <a:pt x="318326" y="9811"/>
                  </a:cubicBezTo>
                  <a:cubicBezTo>
                    <a:pt x="335375" y="13621"/>
                    <a:pt x="321469" y="20098"/>
                    <a:pt x="311849" y="19907"/>
                  </a:cubicBezTo>
                  <a:cubicBezTo>
                    <a:pt x="304895" y="19717"/>
                    <a:pt x="297180" y="19145"/>
                    <a:pt x="291846" y="23336"/>
                  </a:cubicBezTo>
                  <a:cubicBezTo>
                    <a:pt x="290036" y="24765"/>
                    <a:pt x="288512" y="27242"/>
                    <a:pt x="289370" y="29718"/>
                  </a:cubicBezTo>
                  <a:cubicBezTo>
                    <a:pt x="290417" y="33147"/>
                    <a:pt x="294608" y="33909"/>
                    <a:pt x="297847" y="34004"/>
                  </a:cubicBezTo>
                  <a:cubicBezTo>
                    <a:pt x="320421" y="34766"/>
                    <a:pt x="342900" y="32290"/>
                    <a:pt x="365570" y="35528"/>
                  </a:cubicBezTo>
                  <a:cubicBezTo>
                    <a:pt x="404241" y="41053"/>
                    <a:pt x="448723" y="44768"/>
                    <a:pt x="486347" y="38195"/>
                  </a:cubicBezTo>
                  <a:cubicBezTo>
                    <a:pt x="507587" y="34481"/>
                    <a:pt x="529876" y="34957"/>
                    <a:pt x="552164" y="35528"/>
                  </a:cubicBezTo>
                  <a:cubicBezTo>
                    <a:pt x="553212" y="35528"/>
                    <a:pt x="555784" y="36767"/>
                    <a:pt x="555403" y="35624"/>
                  </a:cubicBezTo>
                  <a:cubicBezTo>
                    <a:pt x="548831" y="19526"/>
                    <a:pt x="537972" y="8096"/>
                    <a:pt x="517303" y="7144"/>
                  </a:cubicBezTo>
                  <a:lnTo>
                    <a:pt x="305658" y="7144"/>
                  </a:lnTo>
                  <a:lnTo>
                    <a:pt x="305658" y="7144"/>
                  </a:lnTo>
                  <a:close/>
                  <a:moveTo>
                    <a:pt x="559118" y="70199"/>
                  </a:moveTo>
                  <a:cubicBezTo>
                    <a:pt x="555879" y="70390"/>
                    <a:pt x="552641" y="70485"/>
                    <a:pt x="549402" y="70580"/>
                  </a:cubicBezTo>
                  <a:cubicBezTo>
                    <a:pt x="523780" y="71056"/>
                    <a:pt x="498158" y="71914"/>
                    <a:pt x="472535" y="73152"/>
                  </a:cubicBezTo>
                  <a:cubicBezTo>
                    <a:pt x="451009" y="74200"/>
                    <a:pt x="429578" y="75438"/>
                    <a:pt x="408146" y="76867"/>
                  </a:cubicBezTo>
                  <a:cubicBezTo>
                    <a:pt x="391287" y="78010"/>
                    <a:pt x="374333" y="79343"/>
                    <a:pt x="357188" y="77915"/>
                  </a:cubicBezTo>
                  <a:cubicBezTo>
                    <a:pt x="353378" y="77629"/>
                    <a:pt x="349568" y="77153"/>
                    <a:pt x="345948" y="78010"/>
                  </a:cubicBezTo>
                  <a:cubicBezTo>
                    <a:pt x="342329" y="78867"/>
                    <a:pt x="338995" y="81248"/>
                    <a:pt x="338042" y="84963"/>
                  </a:cubicBezTo>
                  <a:cubicBezTo>
                    <a:pt x="338042" y="84868"/>
                    <a:pt x="371475" y="88487"/>
                    <a:pt x="374618" y="88582"/>
                  </a:cubicBezTo>
                  <a:cubicBezTo>
                    <a:pt x="386144" y="88964"/>
                    <a:pt x="397764" y="88011"/>
                    <a:pt x="409289" y="88392"/>
                  </a:cubicBezTo>
                  <a:cubicBezTo>
                    <a:pt x="435007" y="89345"/>
                    <a:pt x="460629" y="88773"/>
                    <a:pt x="486347" y="88868"/>
                  </a:cubicBezTo>
                  <a:cubicBezTo>
                    <a:pt x="510635" y="88964"/>
                    <a:pt x="534924" y="89059"/>
                    <a:pt x="559213" y="89154"/>
                  </a:cubicBezTo>
                  <a:lnTo>
                    <a:pt x="559213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722DF38-9D0F-402C-A94F-4F545B1E70E0}"/>
                </a:ext>
              </a:extLst>
            </p:cNvPr>
            <p:cNvSpPr/>
            <p:nvPr/>
          </p:nvSpPr>
          <p:spPr>
            <a:xfrm>
              <a:off x="18100743" y="5991217"/>
              <a:ext cx="458966" cy="334921"/>
            </a:xfrm>
            <a:custGeom>
              <a:avLst/>
              <a:gdLst>
                <a:gd name="connsiteX0" fmla="*/ 275084 w 352425"/>
                <a:gd name="connsiteY0" fmla="*/ 19812 h 257175"/>
                <a:gd name="connsiteX1" fmla="*/ 138305 w 352425"/>
                <a:gd name="connsiteY1" fmla="*/ 97917 h 257175"/>
                <a:gd name="connsiteX2" fmla="*/ 12575 w 352425"/>
                <a:gd name="connsiteY2" fmla="*/ 206502 h 257175"/>
                <a:gd name="connsiteX3" fmla="*/ 61152 w 352425"/>
                <a:gd name="connsiteY3" fmla="*/ 229933 h 257175"/>
                <a:gd name="connsiteX4" fmla="*/ 225363 w 352425"/>
                <a:gd name="connsiteY4" fmla="*/ 235077 h 257175"/>
                <a:gd name="connsiteX5" fmla="*/ 258701 w 352425"/>
                <a:gd name="connsiteY5" fmla="*/ 228504 h 257175"/>
                <a:gd name="connsiteX6" fmla="*/ 298325 w 352425"/>
                <a:gd name="connsiteY6" fmla="*/ 152114 h 257175"/>
                <a:gd name="connsiteX7" fmla="*/ 275084 w 352425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2425" h="257175">
                  <a:moveTo>
                    <a:pt x="275084" y="19812"/>
                  </a:moveTo>
                  <a:cubicBezTo>
                    <a:pt x="214600" y="170688"/>
                    <a:pt x="223649" y="-48292"/>
                    <a:pt x="138305" y="97917"/>
                  </a:cubicBezTo>
                  <a:cubicBezTo>
                    <a:pt x="96871" y="168878"/>
                    <a:pt x="80202" y="201930"/>
                    <a:pt x="12575" y="206502"/>
                  </a:cubicBezTo>
                  <a:cubicBezTo>
                    <a:pt x="-5142" y="207740"/>
                    <a:pt x="22957" y="230695"/>
                    <a:pt x="61152" y="229933"/>
                  </a:cubicBezTo>
                  <a:cubicBezTo>
                    <a:pt x="104205" y="229171"/>
                    <a:pt x="190502" y="252984"/>
                    <a:pt x="225363" y="235077"/>
                  </a:cubicBezTo>
                  <a:cubicBezTo>
                    <a:pt x="238127" y="228504"/>
                    <a:pt x="248223" y="223170"/>
                    <a:pt x="258701" y="228504"/>
                  </a:cubicBezTo>
                  <a:cubicBezTo>
                    <a:pt x="401290" y="300704"/>
                    <a:pt x="357380" y="232219"/>
                    <a:pt x="298325" y="152114"/>
                  </a:cubicBezTo>
                  <a:cubicBezTo>
                    <a:pt x="250985" y="87725"/>
                    <a:pt x="295848" y="-32004"/>
                    <a:pt x="275084" y="19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6B540CFD-2314-40C3-9C02-CD93859CF331}"/>
                </a:ext>
              </a:extLst>
            </p:cNvPr>
            <p:cNvSpPr/>
            <p:nvPr/>
          </p:nvSpPr>
          <p:spPr>
            <a:xfrm>
              <a:off x="18113770" y="6032521"/>
              <a:ext cx="334921" cy="248090"/>
            </a:xfrm>
            <a:custGeom>
              <a:avLst/>
              <a:gdLst>
                <a:gd name="connsiteX0" fmla="*/ 7144 w 257175"/>
                <a:gd name="connsiteY0" fmla="*/ 174405 h 190500"/>
                <a:gd name="connsiteX1" fmla="*/ 48578 w 257175"/>
                <a:gd name="connsiteY1" fmla="*/ 136971 h 190500"/>
                <a:gd name="connsiteX2" fmla="*/ 96298 w 257175"/>
                <a:gd name="connsiteY2" fmla="*/ 92109 h 190500"/>
                <a:gd name="connsiteX3" fmla="*/ 152781 w 257175"/>
                <a:gd name="connsiteY3" fmla="*/ 12099 h 190500"/>
                <a:gd name="connsiteX4" fmla="*/ 206788 w 257175"/>
                <a:gd name="connsiteY4" fmla="*/ 10003 h 190500"/>
                <a:gd name="connsiteX5" fmla="*/ 246983 w 257175"/>
                <a:gd name="connsiteY5" fmla="*/ 25243 h 190500"/>
                <a:gd name="connsiteX6" fmla="*/ 252413 w 257175"/>
                <a:gd name="connsiteY6" fmla="*/ 16480 h 190500"/>
                <a:gd name="connsiteX7" fmla="*/ 217456 w 257175"/>
                <a:gd name="connsiteY7" fmla="*/ 71439 h 190500"/>
                <a:gd name="connsiteX8" fmla="*/ 155353 w 257175"/>
                <a:gd name="connsiteY8" fmla="*/ 83536 h 190500"/>
                <a:gd name="connsiteX9" fmla="*/ 50863 w 257175"/>
                <a:gd name="connsiteY9" fmla="*/ 179263 h 190500"/>
                <a:gd name="connsiteX10" fmla="*/ 7144 w 2571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190500">
                  <a:moveTo>
                    <a:pt x="7144" y="174405"/>
                  </a:moveTo>
                  <a:cubicBezTo>
                    <a:pt x="7334" y="174405"/>
                    <a:pt x="39148" y="141067"/>
                    <a:pt x="48578" y="136971"/>
                  </a:cubicBezTo>
                  <a:cubicBezTo>
                    <a:pt x="64199" y="130113"/>
                    <a:pt x="88392" y="114778"/>
                    <a:pt x="96298" y="92109"/>
                  </a:cubicBezTo>
                  <a:cubicBezTo>
                    <a:pt x="101822" y="76488"/>
                    <a:pt x="141827" y="-5427"/>
                    <a:pt x="152781" y="12099"/>
                  </a:cubicBezTo>
                  <a:cubicBezTo>
                    <a:pt x="171926" y="42864"/>
                    <a:pt x="176308" y="-4570"/>
                    <a:pt x="206788" y="10003"/>
                  </a:cubicBezTo>
                  <a:cubicBezTo>
                    <a:pt x="216122" y="14480"/>
                    <a:pt x="226886" y="54675"/>
                    <a:pt x="246983" y="25243"/>
                  </a:cubicBezTo>
                  <a:cubicBezTo>
                    <a:pt x="247936" y="23814"/>
                    <a:pt x="251365" y="15242"/>
                    <a:pt x="252413" y="16480"/>
                  </a:cubicBezTo>
                  <a:cubicBezTo>
                    <a:pt x="239840" y="36006"/>
                    <a:pt x="258604" y="44674"/>
                    <a:pt x="217456" y="71439"/>
                  </a:cubicBezTo>
                  <a:cubicBezTo>
                    <a:pt x="202787" y="80964"/>
                    <a:pt x="184785" y="28196"/>
                    <a:pt x="155353" y="83536"/>
                  </a:cubicBezTo>
                  <a:cubicBezTo>
                    <a:pt x="131636" y="128113"/>
                    <a:pt x="87059" y="146782"/>
                    <a:pt x="50863" y="179263"/>
                  </a:cubicBezTo>
                  <a:cubicBezTo>
                    <a:pt x="44768" y="184787"/>
                    <a:pt x="8192" y="189454"/>
                    <a:pt x="714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EDA4BEC3-E772-4ED9-B23C-B47F84D58083}"/>
                </a:ext>
              </a:extLst>
            </p:cNvPr>
            <p:cNvSpPr/>
            <p:nvPr/>
          </p:nvSpPr>
          <p:spPr>
            <a:xfrm>
              <a:off x="18427712" y="6083073"/>
              <a:ext cx="99236" cy="198472"/>
            </a:xfrm>
            <a:custGeom>
              <a:avLst/>
              <a:gdLst>
                <a:gd name="connsiteX0" fmla="*/ 23348 w 76200"/>
                <a:gd name="connsiteY0" fmla="*/ 44052 h 152400"/>
                <a:gd name="connsiteX1" fmla="*/ 72402 w 76200"/>
                <a:gd name="connsiteY1" fmla="*/ 135492 h 152400"/>
                <a:gd name="connsiteX2" fmla="*/ 37350 w 76200"/>
                <a:gd name="connsiteY2" fmla="*/ 126919 h 152400"/>
                <a:gd name="connsiteX3" fmla="*/ 7727 w 76200"/>
                <a:gd name="connsiteY3" fmla="*/ 31669 h 152400"/>
                <a:gd name="connsiteX4" fmla="*/ 18966 w 76200"/>
                <a:gd name="connsiteY4" fmla="*/ 22716 h 152400"/>
                <a:gd name="connsiteX5" fmla="*/ 23348 w 762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152400">
                  <a:moveTo>
                    <a:pt x="23348" y="44052"/>
                  </a:moveTo>
                  <a:cubicBezTo>
                    <a:pt x="27253" y="96725"/>
                    <a:pt x="72878" y="104631"/>
                    <a:pt x="72402" y="135492"/>
                  </a:cubicBezTo>
                  <a:cubicBezTo>
                    <a:pt x="72116" y="150541"/>
                    <a:pt x="51827" y="157780"/>
                    <a:pt x="37350" y="126919"/>
                  </a:cubicBezTo>
                  <a:cubicBezTo>
                    <a:pt x="19347" y="88534"/>
                    <a:pt x="3917" y="97392"/>
                    <a:pt x="7727" y="31669"/>
                  </a:cubicBezTo>
                  <a:cubicBezTo>
                    <a:pt x="8013" y="27288"/>
                    <a:pt x="23729" y="-15098"/>
                    <a:pt x="18966" y="22716"/>
                  </a:cubicBezTo>
                  <a:cubicBezTo>
                    <a:pt x="17823" y="32241"/>
                    <a:pt x="22872" y="37003"/>
                    <a:pt x="23348" y="44052"/>
                  </a:cubicBezTo>
                  <a:close/>
                </a:path>
              </a:pathLst>
            </a:custGeom>
            <a:solidFill>
              <a:srgbClr val="FAFA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F67C60A1-E4B3-4DAB-B7E4-B6574BF29067}"/>
                </a:ext>
              </a:extLst>
            </p:cNvPr>
            <p:cNvSpPr/>
            <p:nvPr/>
          </p:nvSpPr>
          <p:spPr>
            <a:xfrm>
              <a:off x="17562638" y="4812790"/>
              <a:ext cx="1538156" cy="372135"/>
            </a:xfrm>
            <a:custGeom>
              <a:avLst/>
              <a:gdLst>
                <a:gd name="connsiteX0" fmla="*/ 55340 w 1181100"/>
                <a:gd name="connsiteY0" fmla="*/ 286417 h 285750"/>
                <a:gd name="connsiteX1" fmla="*/ 1132618 w 1181100"/>
                <a:gd name="connsiteY1" fmla="*/ 286417 h 285750"/>
                <a:gd name="connsiteX2" fmla="*/ 1180814 w 1181100"/>
                <a:gd name="connsiteY2" fmla="*/ 238220 h 285750"/>
                <a:gd name="connsiteX3" fmla="*/ 1180814 w 1181100"/>
                <a:gd name="connsiteY3" fmla="*/ 55340 h 285750"/>
                <a:gd name="connsiteX4" fmla="*/ 1132618 w 1181100"/>
                <a:gd name="connsiteY4" fmla="*/ 7144 h 285750"/>
                <a:gd name="connsiteX5" fmla="*/ 55340 w 1181100"/>
                <a:gd name="connsiteY5" fmla="*/ 7144 h 285750"/>
                <a:gd name="connsiteX6" fmla="*/ 7144 w 1181100"/>
                <a:gd name="connsiteY6" fmla="*/ 55340 h 285750"/>
                <a:gd name="connsiteX7" fmla="*/ 7144 w 1181100"/>
                <a:gd name="connsiteY7" fmla="*/ 238220 h 285750"/>
                <a:gd name="connsiteX8" fmla="*/ 55340 w 1181100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100" h="285750">
                  <a:moveTo>
                    <a:pt x="55340" y="286417"/>
                  </a:moveTo>
                  <a:lnTo>
                    <a:pt x="1132618" y="286417"/>
                  </a:lnTo>
                  <a:cubicBezTo>
                    <a:pt x="1159097" y="286417"/>
                    <a:pt x="1180814" y="264700"/>
                    <a:pt x="1180814" y="238220"/>
                  </a:cubicBezTo>
                  <a:lnTo>
                    <a:pt x="1180814" y="55340"/>
                  </a:lnTo>
                  <a:cubicBezTo>
                    <a:pt x="1180814" y="28861"/>
                    <a:pt x="1159097" y="7144"/>
                    <a:pt x="1132618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95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E8A6BF91-E345-461E-B14A-E69B0117B955}"/>
                </a:ext>
              </a:extLst>
            </p:cNvPr>
            <p:cNvSpPr/>
            <p:nvPr/>
          </p:nvSpPr>
          <p:spPr>
            <a:xfrm>
              <a:off x="17562638" y="4813286"/>
              <a:ext cx="1538156" cy="248090"/>
            </a:xfrm>
            <a:custGeom>
              <a:avLst/>
              <a:gdLst>
                <a:gd name="connsiteX0" fmla="*/ 1180814 w 1181100"/>
                <a:gd name="connsiteY0" fmla="*/ 185452 h 190500"/>
                <a:gd name="connsiteX1" fmla="*/ 1081469 w 1181100"/>
                <a:gd name="connsiteY1" fmla="*/ 185547 h 190500"/>
                <a:gd name="connsiteX2" fmla="*/ 997744 w 1181100"/>
                <a:gd name="connsiteY2" fmla="*/ 181261 h 190500"/>
                <a:gd name="connsiteX3" fmla="*/ 967835 w 1181100"/>
                <a:gd name="connsiteY3" fmla="*/ 172402 h 190500"/>
                <a:gd name="connsiteX4" fmla="*/ 1043845 w 1181100"/>
                <a:gd name="connsiteY4" fmla="*/ 168783 h 190500"/>
                <a:gd name="connsiteX5" fmla="*/ 1137666 w 1181100"/>
                <a:gd name="connsiteY5" fmla="*/ 157925 h 190500"/>
                <a:gd name="connsiteX6" fmla="*/ 835533 w 1181100"/>
                <a:gd name="connsiteY6" fmla="*/ 131731 h 190500"/>
                <a:gd name="connsiteX7" fmla="*/ 785146 w 1181100"/>
                <a:gd name="connsiteY7" fmla="*/ 129350 h 190500"/>
                <a:gd name="connsiteX8" fmla="*/ 781050 w 1181100"/>
                <a:gd name="connsiteY8" fmla="*/ 129540 h 190500"/>
                <a:gd name="connsiteX9" fmla="*/ 738950 w 1181100"/>
                <a:gd name="connsiteY9" fmla="*/ 133731 h 190500"/>
                <a:gd name="connsiteX10" fmla="*/ 607790 w 1181100"/>
                <a:gd name="connsiteY10" fmla="*/ 135255 h 190500"/>
                <a:gd name="connsiteX11" fmla="*/ 664559 w 1181100"/>
                <a:gd name="connsiteY11" fmla="*/ 147733 h 190500"/>
                <a:gd name="connsiteX12" fmla="*/ 801434 w 1181100"/>
                <a:gd name="connsiteY12" fmla="*/ 152591 h 190500"/>
                <a:gd name="connsiteX13" fmla="*/ 834676 w 1181100"/>
                <a:gd name="connsiteY13" fmla="*/ 160877 h 190500"/>
                <a:gd name="connsiteX14" fmla="*/ 788003 w 1181100"/>
                <a:gd name="connsiteY14" fmla="*/ 161544 h 190500"/>
                <a:gd name="connsiteX15" fmla="*/ 737235 w 1181100"/>
                <a:gd name="connsiteY15" fmla="*/ 159258 h 190500"/>
                <a:gd name="connsiteX16" fmla="*/ 622173 w 1181100"/>
                <a:gd name="connsiteY16" fmla="*/ 157067 h 190500"/>
                <a:gd name="connsiteX17" fmla="*/ 392049 w 1181100"/>
                <a:gd name="connsiteY17" fmla="*/ 152591 h 190500"/>
                <a:gd name="connsiteX18" fmla="*/ 7144 w 1181100"/>
                <a:gd name="connsiteY18" fmla="*/ 146495 h 190500"/>
                <a:gd name="connsiteX19" fmla="*/ 7144 w 1181100"/>
                <a:gd name="connsiteY19" fmla="*/ 114776 h 190500"/>
                <a:gd name="connsiteX20" fmla="*/ 92392 w 1181100"/>
                <a:gd name="connsiteY20" fmla="*/ 123254 h 190500"/>
                <a:gd name="connsiteX21" fmla="*/ 141161 w 1181100"/>
                <a:gd name="connsiteY21" fmla="*/ 105156 h 190500"/>
                <a:gd name="connsiteX22" fmla="*/ 313182 w 1181100"/>
                <a:gd name="connsiteY22" fmla="*/ 116110 h 190500"/>
                <a:gd name="connsiteX23" fmla="*/ 349948 w 1181100"/>
                <a:gd name="connsiteY23" fmla="*/ 110014 h 190500"/>
                <a:gd name="connsiteX24" fmla="*/ 343471 w 1181100"/>
                <a:gd name="connsiteY24" fmla="*/ 99822 h 190500"/>
                <a:gd name="connsiteX25" fmla="*/ 323469 w 1181100"/>
                <a:gd name="connsiteY25" fmla="*/ 96298 h 190500"/>
                <a:gd name="connsiteX26" fmla="*/ 320992 w 1181100"/>
                <a:gd name="connsiteY26" fmla="*/ 89916 h 190500"/>
                <a:gd name="connsiteX27" fmla="*/ 329470 w 1181100"/>
                <a:gd name="connsiteY27" fmla="*/ 85630 h 190500"/>
                <a:gd name="connsiteX28" fmla="*/ 397193 w 1181100"/>
                <a:gd name="connsiteY28" fmla="*/ 84296 h 190500"/>
                <a:gd name="connsiteX29" fmla="*/ 517970 w 1181100"/>
                <a:gd name="connsiteY29" fmla="*/ 81915 h 190500"/>
                <a:gd name="connsiteX30" fmla="*/ 632079 w 1181100"/>
                <a:gd name="connsiteY30" fmla="*/ 85058 h 190500"/>
                <a:gd name="connsiteX31" fmla="*/ 722471 w 1181100"/>
                <a:gd name="connsiteY31" fmla="*/ 97155 h 190500"/>
                <a:gd name="connsiteX32" fmla="*/ 920687 w 1181100"/>
                <a:gd name="connsiteY32" fmla="*/ 130207 h 190500"/>
                <a:gd name="connsiteX33" fmla="*/ 1097852 w 1181100"/>
                <a:gd name="connsiteY33" fmla="*/ 141637 h 190500"/>
                <a:gd name="connsiteX34" fmla="*/ 803148 w 1181100"/>
                <a:gd name="connsiteY34" fmla="*/ 80296 h 190500"/>
                <a:gd name="connsiteX35" fmla="*/ 653796 w 1181100"/>
                <a:gd name="connsiteY35" fmla="*/ 57531 h 190500"/>
                <a:gd name="connsiteX36" fmla="*/ 581311 w 1181100"/>
                <a:gd name="connsiteY36" fmla="*/ 49721 h 190500"/>
                <a:gd name="connsiteX37" fmla="*/ 504444 w 1181100"/>
                <a:gd name="connsiteY37" fmla="*/ 47054 h 190500"/>
                <a:gd name="connsiteX38" fmla="*/ 440055 w 1181100"/>
                <a:gd name="connsiteY38" fmla="*/ 43244 h 190500"/>
                <a:gd name="connsiteX39" fmla="*/ 389096 w 1181100"/>
                <a:gd name="connsiteY39" fmla="*/ 42100 h 190500"/>
                <a:gd name="connsiteX40" fmla="*/ 377857 w 1181100"/>
                <a:gd name="connsiteY40" fmla="*/ 41910 h 190500"/>
                <a:gd name="connsiteX41" fmla="*/ 369951 w 1181100"/>
                <a:gd name="connsiteY41" fmla="*/ 34957 h 190500"/>
                <a:gd name="connsiteX42" fmla="*/ 406622 w 1181100"/>
                <a:gd name="connsiteY42" fmla="*/ 31433 h 190500"/>
                <a:gd name="connsiteX43" fmla="*/ 441293 w 1181100"/>
                <a:gd name="connsiteY43" fmla="*/ 31718 h 190500"/>
                <a:gd name="connsiteX44" fmla="*/ 518255 w 1181100"/>
                <a:gd name="connsiteY44" fmla="*/ 31433 h 190500"/>
                <a:gd name="connsiteX45" fmla="*/ 673037 w 1181100"/>
                <a:gd name="connsiteY45" fmla="*/ 31433 h 190500"/>
                <a:gd name="connsiteX46" fmla="*/ 1069277 w 1181100"/>
                <a:gd name="connsiteY46" fmla="*/ 40005 h 190500"/>
                <a:gd name="connsiteX47" fmla="*/ 899255 w 1181100"/>
                <a:gd name="connsiteY47" fmla="*/ 7144 h 190500"/>
                <a:gd name="connsiteX48" fmla="*/ 1141667 w 1181100"/>
                <a:gd name="connsiteY48" fmla="*/ 7144 h 190500"/>
                <a:gd name="connsiteX49" fmla="*/ 1180814 w 1181100"/>
                <a:gd name="connsiteY49" fmla="*/ 51816 h 190500"/>
                <a:gd name="connsiteX50" fmla="*/ 1180814 w 1181100"/>
                <a:gd name="connsiteY50" fmla="*/ 18545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1100" h="190500">
                  <a:moveTo>
                    <a:pt x="1180814" y="185452"/>
                  </a:moveTo>
                  <a:cubicBezTo>
                    <a:pt x="1148810" y="185547"/>
                    <a:pt x="1115949" y="185642"/>
                    <a:pt x="1081469" y="185547"/>
                  </a:cubicBezTo>
                  <a:cubicBezTo>
                    <a:pt x="1053275" y="185452"/>
                    <a:pt x="1025747" y="182594"/>
                    <a:pt x="997744" y="181261"/>
                  </a:cubicBezTo>
                  <a:cubicBezTo>
                    <a:pt x="989267" y="180785"/>
                    <a:pt x="956596" y="185547"/>
                    <a:pt x="967835" y="172402"/>
                  </a:cubicBezTo>
                  <a:cubicBezTo>
                    <a:pt x="980694" y="157353"/>
                    <a:pt x="1027271" y="168688"/>
                    <a:pt x="1043845" y="168783"/>
                  </a:cubicBezTo>
                  <a:cubicBezTo>
                    <a:pt x="1075087" y="168878"/>
                    <a:pt x="1107091" y="167640"/>
                    <a:pt x="1137666" y="157925"/>
                  </a:cubicBezTo>
                  <a:cubicBezTo>
                    <a:pt x="1036987" y="149162"/>
                    <a:pt x="936308" y="140494"/>
                    <a:pt x="835533" y="131731"/>
                  </a:cubicBezTo>
                  <a:cubicBezTo>
                    <a:pt x="818864" y="130302"/>
                    <a:pt x="802100" y="128873"/>
                    <a:pt x="785146" y="129350"/>
                  </a:cubicBezTo>
                  <a:cubicBezTo>
                    <a:pt x="783812" y="129350"/>
                    <a:pt x="782479" y="129445"/>
                    <a:pt x="781050" y="129540"/>
                  </a:cubicBezTo>
                  <a:cubicBezTo>
                    <a:pt x="767048" y="130207"/>
                    <a:pt x="752951" y="132207"/>
                    <a:pt x="738950" y="133731"/>
                  </a:cubicBezTo>
                  <a:cubicBezTo>
                    <a:pt x="695135" y="138208"/>
                    <a:pt x="651320" y="136779"/>
                    <a:pt x="607790" y="135255"/>
                  </a:cubicBezTo>
                  <a:cubicBezTo>
                    <a:pt x="623221" y="145828"/>
                    <a:pt x="644557" y="146971"/>
                    <a:pt x="664559" y="147733"/>
                  </a:cubicBezTo>
                  <a:cubicBezTo>
                    <a:pt x="710089" y="149352"/>
                    <a:pt x="755904" y="150114"/>
                    <a:pt x="801434" y="152591"/>
                  </a:cubicBezTo>
                  <a:cubicBezTo>
                    <a:pt x="806863" y="152876"/>
                    <a:pt x="837343" y="152210"/>
                    <a:pt x="834676" y="160877"/>
                  </a:cubicBezTo>
                  <a:cubicBezTo>
                    <a:pt x="830675" y="173641"/>
                    <a:pt x="795528" y="162592"/>
                    <a:pt x="788003" y="161544"/>
                  </a:cubicBezTo>
                  <a:cubicBezTo>
                    <a:pt x="771335" y="159353"/>
                    <a:pt x="754285" y="159639"/>
                    <a:pt x="737235" y="159258"/>
                  </a:cubicBezTo>
                  <a:cubicBezTo>
                    <a:pt x="698849" y="158591"/>
                    <a:pt x="660463" y="157829"/>
                    <a:pt x="622173" y="157067"/>
                  </a:cubicBezTo>
                  <a:cubicBezTo>
                    <a:pt x="545497" y="155543"/>
                    <a:pt x="468725" y="154019"/>
                    <a:pt x="392049" y="152591"/>
                  </a:cubicBezTo>
                  <a:cubicBezTo>
                    <a:pt x="263842" y="150209"/>
                    <a:pt x="135541" y="148019"/>
                    <a:pt x="7144" y="146495"/>
                  </a:cubicBezTo>
                  <a:lnTo>
                    <a:pt x="7144" y="114776"/>
                  </a:lnTo>
                  <a:cubicBezTo>
                    <a:pt x="100679" y="105347"/>
                    <a:pt x="-4477" y="119729"/>
                    <a:pt x="92392" y="123254"/>
                  </a:cubicBezTo>
                  <a:cubicBezTo>
                    <a:pt x="280321" y="140398"/>
                    <a:pt x="119539" y="110966"/>
                    <a:pt x="141161" y="105156"/>
                  </a:cubicBezTo>
                  <a:cubicBezTo>
                    <a:pt x="165640" y="103823"/>
                    <a:pt x="288703" y="119539"/>
                    <a:pt x="313182" y="116110"/>
                  </a:cubicBezTo>
                  <a:cubicBezTo>
                    <a:pt x="325374" y="114395"/>
                    <a:pt x="337756" y="112681"/>
                    <a:pt x="349948" y="110014"/>
                  </a:cubicBezTo>
                  <a:cubicBezTo>
                    <a:pt x="366998" y="106204"/>
                    <a:pt x="353092" y="99727"/>
                    <a:pt x="343471" y="99822"/>
                  </a:cubicBezTo>
                  <a:cubicBezTo>
                    <a:pt x="336518" y="99917"/>
                    <a:pt x="328803" y="100584"/>
                    <a:pt x="323469" y="96298"/>
                  </a:cubicBezTo>
                  <a:cubicBezTo>
                    <a:pt x="321659" y="94869"/>
                    <a:pt x="320135" y="92393"/>
                    <a:pt x="320992" y="89916"/>
                  </a:cubicBezTo>
                  <a:cubicBezTo>
                    <a:pt x="322040" y="86582"/>
                    <a:pt x="326231" y="85725"/>
                    <a:pt x="329470" y="85630"/>
                  </a:cubicBezTo>
                  <a:cubicBezTo>
                    <a:pt x="352044" y="84963"/>
                    <a:pt x="374523" y="87440"/>
                    <a:pt x="397193" y="84296"/>
                  </a:cubicBezTo>
                  <a:cubicBezTo>
                    <a:pt x="435864" y="78867"/>
                    <a:pt x="480346" y="75248"/>
                    <a:pt x="517970" y="81915"/>
                  </a:cubicBezTo>
                  <a:cubicBezTo>
                    <a:pt x="554641" y="88392"/>
                    <a:pt x="594265" y="82487"/>
                    <a:pt x="632079" y="85058"/>
                  </a:cubicBezTo>
                  <a:cubicBezTo>
                    <a:pt x="662559" y="87154"/>
                    <a:pt x="692563" y="92107"/>
                    <a:pt x="722471" y="97155"/>
                  </a:cubicBezTo>
                  <a:cubicBezTo>
                    <a:pt x="788575" y="108204"/>
                    <a:pt x="854678" y="119253"/>
                    <a:pt x="920687" y="130207"/>
                  </a:cubicBezTo>
                  <a:cubicBezTo>
                    <a:pt x="979075" y="139922"/>
                    <a:pt x="1037177" y="149447"/>
                    <a:pt x="1097852" y="141637"/>
                  </a:cubicBezTo>
                  <a:cubicBezTo>
                    <a:pt x="1000601" y="117729"/>
                    <a:pt x="902303" y="97250"/>
                    <a:pt x="803148" y="80296"/>
                  </a:cubicBezTo>
                  <a:cubicBezTo>
                    <a:pt x="753618" y="71819"/>
                    <a:pt x="703802" y="64294"/>
                    <a:pt x="653796" y="57531"/>
                  </a:cubicBezTo>
                  <a:cubicBezTo>
                    <a:pt x="629793" y="54293"/>
                    <a:pt x="605695" y="50292"/>
                    <a:pt x="581311" y="49721"/>
                  </a:cubicBezTo>
                  <a:cubicBezTo>
                    <a:pt x="555688" y="49149"/>
                    <a:pt x="530066" y="48292"/>
                    <a:pt x="504444" y="47054"/>
                  </a:cubicBezTo>
                  <a:cubicBezTo>
                    <a:pt x="482918" y="46006"/>
                    <a:pt x="461486" y="44672"/>
                    <a:pt x="440055" y="43244"/>
                  </a:cubicBezTo>
                  <a:cubicBezTo>
                    <a:pt x="423196" y="42100"/>
                    <a:pt x="406241" y="40672"/>
                    <a:pt x="389096" y="42100"/>
                  </a:cubicBezTo>
                  <a:cubicBezTo>
                    <a:pt x="385286" y="42386"/>
                    <a:pt x="381476" y="42767"/>
                    <a:pt x="377857" y="41910"/>
                  </a:cubicBezTo>
                  <a:cubicBezTo>
                    <a:pt x="374237" y="41053"/>
                    <a:pt x="370904" y="38672"/>
                    <a:pt x="369951" y="34957"/>
                  </a:cubicBezTo>
                  <a:cubicBezTo>
                    <a:pt x="369951" y="35052"/>
                    <a:pt x="403384" y="31528"/>
                    <a:pt x="406622" y="31433"/>
                  </a:cubicBezTo>
                  <a:cubicBezTo>
                    <a:pt x="418243" y="31147"/>
                    <a:pt x="429768" y="32099"/>
                    <a:pt x="441293" y="31718"/>
                  </a:cubicBezTo>
                  <a:cubicBezTo>
                    <a:pt x="467011" y="30861"/>
                    <a:pt x="492633" y="31433"/>
                    <a:pt x="518255" y="31433"/>
                  </a:cubicBezTo>
                  <a:cubicBezTo>
                    <a:pt x="569881" y="31337"/>
                    <a:pt x="621506" y="31242"/>
                    <a:pt x="673037" y="31433"/>
                  </a:cubicBezTo>
                  <a:cubicBezTo>
                    <a:pt x="711518" y="31528"/>
                    <a:pt x="1144810" y="101156"/>
                    <a:pt x="1069277" y="40005"/>
                  </a:cubicBezTo>
                  <a:cubicBezTo>
                    <a:pt x="1055370" y="28766"/>
                    <a:pt x="958596" y="16288"/>
                    <a:pt x="899255" y="7144"/>
                  </a:cubicBezTo>
                  <a:lnTo>
                    <a:pt x="1141667" y="7144"/>
                  </a:lnTo>
                  <a:cubicBezTo>
                    <a:pt x="1165860" y="9716"/>
                    <a:pt x="1178433" y="28670"/>
                    <a:pt x="1180814" y="51816"/>
                  </a:cubicBezTo>
                  <a:lnTo>
                    <a:pt x="1180814" y="185452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E47BBCA9-E448-4F6E-9813-C8B9919932E0}"/>
                </a:ext>
              </a:extLst>
            </p:cNvPr>
            <p:cNvSpPr/>
            <p:nvPr/>
          </p:nvSpPr>
          <p:spPr>
            <a:xfrm>
              <a:off x="17562223" y="5012626"/>
              <a:ext cx="1538156" cy="173663"/>
            </a:xfrm>
            <a:custGeom>
              <a:avLst/>
              <a:gdLst>
                <a:gd name="connsiteX0" fmla="*/ 526766 w 1181100"/>
                <a:gd name="connsiteY0" fmla="*/ 132969 h 133350"/>
                <a:gd name="connsiteX1" fmla="*/ 517717 w 1181100"/>
                <a:gd name="connsiteY1" fmla="*/ 130016 h 133350"/>
                <a:gd name="connsiteX2" fmla="*/ 791561 w 1181100"/>
                <a:gd name="connsiteY2" fmla="*/ 119825 h 133350"/>
                <a:gd name="connsiteX3" fmla="*/ 836995 w 1181100"/>
                <a:gd name="connsiteY3" fmla="*/ 119825 h 133350"/>
                <a:gd name="connsiteX4" fmla="*/ 840614 w 1181100"/>
                <a:gd name="connsiteY4" fmla="*/ 120110 h 133350"/>
                <a:gd name="connsiteX5" fmla="*/ 877857 w 1181100"/>
                <a:gd name="connsiteY5" fmla="*/ 125349 h 133350"/>
                <a:gd name="connsiteX6" fmla="*/ 995205 w 1181100"/>
                <a:gd name="connsiteY6" fmla="*/ 131921 h 133350"/>
                <a:gd name="connsiteX7" fmla="*/ 992919 w 1181100"/>
                <a:gd name="connsiteY7" fmla="*/ 133160 h 133350"/>
                <a:gd name="connsiteX8" fmla="*/ 1142748 w 1181100"/>
                <a:gd name="connsiteY8" fmla="*/ 132969 h 133350"/>
                <a:gd name="connsiteX9" fmla="*/ 1164179 w 1181100"/>
                <a:gd name="connsiteY9" fmla="*/ 123539 h 133350"/>
                <a:gd name="connsiteX10" fmla="*/ 1142462 w 1181100"/>
                <a:gd name="connsiteY10" fmla="*/ 121634 h 133350"/>
                <a:gd name="connsiteX11" fmla="*/ 1077406 w 1181100"/>
                <a:gd name="connsiteY11" fmla="*/ 112776 h 133350"/>
                <a:gd name="connsiteX12" fmla="*/ 1045212 w 1181100"/>
                <a:gd name="connsiteY12" fmla="*/ 106108 h 133350"/>
                <a:gd name="connsiteX13" fmla="*/ 1174275 w 1181100"/>
                <a:gd name="connsiteY13" fmla="*/ 111062 h 133350"/>
                <a:gd name="connsiteX14" fmla="*/ 1180943 w 1181100"/>
                <a:gd name="connsiteY14" fmla="*/ 86392 h 133350"/>
                <a:gd name="connsiteX15" fmla="*/ 1005969 w 1181100"/>
                <a:gd name="connsiteY15" fmla="*/ 82391 h 133350"/>
                <a:gd name="connsiteX16" fmla="*/ 898050 w 1181100"/>
                <a:gd name="connsiteY16" fmla="*/ 75533 h 133350"/>
                <a:gd name="connsiteX17" fmla="*/ 795466 w 1181100"/>
                <a:gd name="connsiteY17" fmla="*/ 73628 h 133350"/>
                <a:gd name="connsiteX18" fmla="*/ 713075 w 1181100"/>
                <a:gd name="connsiteY18" fmla="*/ 80296 h 133350"/>
                <a:gd name="connsiteX19" fmla="*/ 531433 w 1181100"/>
                <a:gd name="connsiteY19" fmla="*/ 100584 h 133350"/>
                <a:gd name="connsiteX20" fmla="*/ 371318 w 1181100"/>
                <a:gd name="connsiteY20" fmla="*/ 103251 h 133350"/>
                <a:gd name="connsiteX21" fmla="*/ 642875 w 1181100"/>
                <a:gd name="connsiteY21" fmla="*/ 62770 h 133350"/>
                <a:gd name="connsiteX22" fmla="*/ 779464 w 1181100"/>
                <a:gd name="connsiteY22" fmla="*/ 49340 h 133350"/>
                <a:gd name="connsiteX23" fmla="*/ 845377 w 1181100"/>
                <a:gd name="connsiteY23" fmla="*/ 45625 h 133350"/>
                <a:gd name="connsiteX24" fmla="*/ 914529 w 1181100"/>
                <a:gd name="connsiteY24" fmla="*/ 46387 h 133350"/>
                <a:gd name="connsiteX25" fmla="*/ 987585 w 1181100"/>
                <a:gd name="connsiteY25" fmla="*/ 54959 h 133350"/>
                <a:gd name="connsiteX26" fmla="*/ 1180943 w 1181100"/>
                <a:gd name="connsiteY26" fmla="*/ 62484 h 133350"/>
                <a:gd name="connsiteX27" fmla="*/ 1180943 w 1181100"/>
                <a:gd name="connsiteY27" fmla="*/ 41624 h 133350"/>
                <a:gd name="connsiteX28" fmla="*/ 1027495 w 1181100"/>
                <a:gd name="connsiteY28" fmla="*/ 48768 h 133350"/>
                <a:gd name="connsiteX29" fmla="*/ 973012 w 1181100"/>
                <a:gd name="connsiteY29" fmla="*/ 35814 h 133350"/>
                <a:gd name="connsiteX30" fmla="*/ 904051 w 1181100"/>
                <a:gd name="connsiteY30" fmla="*/ 32480 h 133350"/>
                <a:gd name="connsiteX31" fmla="*/ 765367 w 1181100"/>
                <a:gd name="connsiteY31" fmla="*/ 26289 h 133350"/>
                <a:gd name="connsiteX32" fmla="*/ 409322 w 1181100"/>
                <a:gd name="connsiteY32" fmla="*/ 17717 h 133350"/>
                <a:gd name="connsiteX33" fmla="*/ 50897 w 1181100"/>
                <a:gd name="connsiteY33" fmla="*/ 7144 h 133350"/>
                <a:gd name="connsiteX34" fmla="*/ 7368 w 1181100"/>
                <a:gd name="connsiteY34" fmla="*/ 11335 h 133350"/>
                <a:gd name="connsiteX35" fmla="*/ 7368 w 1181100"/>
                <a:gd name="connsiteY35" fmla="*/ 32861 h 133350"/>
                <a:gd name="connsiteX36" fmla="*/ 223680 w 1181100"/>
                <a:gd name="connsiteY36" fmla="*/ 44768 h 133350"/>
                <a:gd name="connsiteX37" fmla="*/ 7368 w 1181100"/>
                <a:gd name="connsiteY37" fmla="*/ 68675 h 133350"/>
                <a:gd name="connsiteX38" fmla="*/ 7368 w 1181100"/>
                <a:gd name="connsiteY38" fmla="*/ 82010 h 133350"/>
                <a:gd name="connsiteX39" fmla="*/ 98331 w 1181100"/>
                <a:gd name="connsiteY39" fmla="*/ 133255 h 133350"/>
                <a:gd name="connsiteX40" fmla="*/ 119191 w 1181100"/>
                <a:gd name="connsiteY40" fmla="*/ 133255 h 133350"/>
                <a:gd name="connsiteX41" fmla="*/ 526766 w 1181100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81100" h="133350">
                  <a:moveTo>
                    <a:pt x="526766" y="132969"/>
                  </a:moveTo>
                  <a:cubicBezTo>
                    <a:pt x="523718" y="132112"/>
                    <a:pt x="520765" y="131064"/>
                    <a:pt x="517717" y="130016"/>
                  </a:cubicBezTo>
                  <a:cubicBezTo>
                    <a:pt x="608966" y="126587"/>
                    <a:pt x="700311" y="123158"/>
                    <a:pt x="791561" y="119825"/>
                  </a:cubicBezTo>
                  <a:cubicBezTo>
                    <a:pt x="806706" y="119253"/>
                    <a:pt x="821850" y="118681"/>
                    <a:pt x="836995" y="119825"/>
                  </a:cubicBezTo>
                  <a:cubicBezTo>
                    <a:pt x="838233" y="119920"/>
                    <a:pt x="839376" y="120015"/>
                    <a:pt x="840614" y="120110"/>
                  </a:cubicBezTo>
                  <a:cubicBezTo>
                    <a:pt x="853092" y="121253"/>
                    <a:pt x="865475" y="123539"/>
                    <a:pt x="877857" y="125349"/>
                  </a:cubicBezTo>
                  <a:cubicBezTo>
                    <a:pt x="916529" y="130969"/>
                    <a:pt x="955962" y="131445"/>
                    <a:pt x="995205" y="131921"/>
                  </a:cubicBezTo>
                  <a:cubicBezTo>
                    <a:pt x="994443" y="132302"/>
                    <a:pt x="993681" y="132779"/>
                    <a:pt x="992919" y="133160"/>
                  </a:cubicBezTo>
                  <a:lnTo>
                    <a:pt x="1142748" y="132969"/>
                  </a:lnTo>
                  <a:cubicBezTo>
                    <a:pt x="1151796" y="131731"/>
                    <a:pt x="1158845" y="128492"/>
                    <a:pt x="1164179" y="123539"/>
                  </a:cubicBezTo>
                  <a:cubicBezTo>
                    <a:pt x="1151320" y="122777"/>
                    <a:pt x="1155225" y="122873"/>
                    <a:pt x="1142462" y="121634"/>
                  </a:cubicBezTo>
                  <a:cubicBezTo>
                    <a:pt x="1120649" y="119539"/>
                    <a:pt x="1098932" y="116681"/>
                    <a:pt x="1077406" y="112776"/>
                  </a:cubicBezTo>
                  <a:cubicBezTo>
                    <a:pt x="1066643" y="110776"/>
                    <a:pt x="1055784" y="108871"/>
                    <a:pt x="1045212" y="106108"/>
                  </a:cubicBezTo>
                  <a:cubicBezTo>
                    <a:pt x="1018161" y="98965"/>
                    <a:pt x="1080264" y="104966"/>
                    <a:pt x="1174275" y="111062"/>
                  </a:cubicBezTo>
                  <a:cubicBezTo>
                    <a:pt x="1178371" y="103632"/>
                    <a:pt x="1180466" y="95345"/>
                    <a:pt x="1180943" y="86392"/>
                  </a:cubicBezTo>
                  <a:cubicBezTo>
                    <a:pt x="1098171" y="86582"/>
                    <a:pt x="1027400" y="86297"/>
                    <a:pt x="1005969" y="82391"/>
                  </a:cubicBezTo>
                  <a:cubicBezTo>
                    <a:pt x="971964" y="76200"/>
                    <a:pt x="932626" y="71342"/>
                    <a:pt x="898050" y="75533"/>
                  </a:cubicBezTo>
                  <a:cubicBezTo>
                    <a:pt x="864427" y="79629"/>
                    <a:pt x="829661" y="72962"/>
                    <a:pt x="795466" y="73628"/>
                  </a:cubicBezTo>
                  <a:cubicBezTo>
                    <a:pt x="767939" y="74200"/>
                    <a:pt x="740412" y="77248"/>
                    <a:pt x="713075" y="80296"/>
                  </a:cubicBezTo>
                  <a:cubicBezTo>
                    <a:pt x="652496" y="87058"/>
                    <a:pt x="592012" y="93821"/>
                    <a:pt x="531433" y="100584"/>
                  </a:cubicBezTo>
                  <a:cubicBezTo>
                    <a:pt x="477903" y="106585"/>
                    <a:pt x="424658" y="112395"/>
                    <a:pt x="371318" y="103251"/>
                  </a:cubicBezTo>
                  <a:cubicBezTo>
                    <a:pt x="461329" y="86773"/>
                    <a:pt x="551912" y="73247"/>
                    <a:pt x="642875" y="62770"/>
                  </a:cubicBezTo>
                  <a:cubicBezTo>
                    <a:pt x="688310" y="57531"/>
                    <a:pt x="733839" y="53054"/>
                    <a:pt x="779464" y="49340"/>
                  </a:cubicBezTo>
                  <a:cubicBezTo>
                    <a:pt x="801372" y="47530"/>
                    <a:pt x="823470" y="45053"/>
                    <a:pt x="845377" y="45625"/>
                  </a:cubicBezTo>
                  <a:cubicBezTo>
                    <a:pt x="868428" y="46196"/>
                    <a:pt x="891478" y="46387"/>
                    <a:pt x="914529" y="46387"/>
                  </a:cubicBezTo>
                  <a:cubicBezTo>
                    <a:pt x="933959" y="46292"/>
                    <a:pt x="968154" y="55435"/>
                    <a:pt x="987585" y="54959"/>
                  </a:cubicBezTo>
                  <a:cubicBezTo>
                    <a:pt x="1018351" y="53531"/>
                    <a:pt x="1096265" y="58007"/>
                    <a:pt x="1180943" y="62484"/>
                  </a:cubicBezTo>
                  <a:lnTo>
                    <a:pt x="1180943" y="41624"/>
                  </a:lnTo>
                  <a:cubicBezTo>
                    <a:pt x="1136747" y="43244"/>
                    <a:pt x="1085979" y="45529"/>
                    <a:pt x="1027495" y="48768"/>
                  </a:cubicBezTo>
                  <a:cubicBezTo>
                    <a:pt x="1017113" y="48006"/>
                    <a:pt x="983299" y="36576"/>
                    <a:pt x="973012" y="35814"/>
                  </a:cubicBezTo>
                  <a:cubicBezTo>
                    <a:pt x="950152" y="34100"/>
                    <a:pt x="927006" y="33528"/>
                    <a:pt x="904051" y="32480"/>
                  </a:cubicBezTo>
                  <a:cubicBezTo>
                    <a:pt x="857855" y="30290"/>
                    <a:pt x="811563" y="28194"/>
                    <a:pt x="765367" y="26289"/>
                  </a:cubicBezTo>
                  <a:cubicBezTo>
                    <a:pt x="730887" y="24860"/>
                    <a:pt x="334075" y="66770"/>
                    <a:pt x="409322" y="17717"/>
                  </a:cubicBezTo>
                  <a:cubicBezTo>
                    <a:pt x="447899" y="-7429"/>
                    <a:pt x="1014160" y="22574"/>
                    <a:pt x="50897" y="7144"/>
                  </a:cubicBezTo>
                  <a:lnTo>
                    <a:pt x="7368" y="11335"/>
                  </a:lnTo>
                  <a:lnTo>
                    <a:pt x="7368" y="32861"/>
                  </a:lnTo>
                  <a:cubicBezTo>
                    <a:pt x="92140" y="40862"/>
                    <a:pt x="218442" y="37433"/>
                    <a:pt x="223680" y="44768"/>
                  </a:cubicBezTo>
                  <a:cubicBezTo>
                    <a:pt x="239206" y="66866"/>
                    <a:pt x="81853" y="68580"/>
                    <a:pt x="7368" y="68675"/>
                  </a:cubicBezTo>
                  <a:lnTo>
                    <a:pt x="7368" y="82010"/>
                  </a:lnTo>
                  <a:cubicBezTo>
                    <a:pt x="4510" y="108109"/>
                    <a:pt x="28704" y="126873"/>
                    <a:pt x="98331" y="133255"/>
                  </a:cubicBezTo>
                  <a:lnTo>
                    <a:pt x="119191" y="133255"/>
                  </a:lnTo>
                  <a:lnTo>
                    <a:pt x="526766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DE425C15-E7C1-45BC-A95E-B2C9A062F275}"/>
                </a:ext>
              </a:extLst>
            </p:cNvPr>
            <p:cNvSpPr/>
            <p:nvPr/>
          </p:nvSpPr>
          <p:spPr>
            <a:xfrm>
              <a:off x="17562638" y="4812666"/>
              <a:ext cx="731865" cy="124045"/>
            </a:xfrm>
            <a:custGeom>
              <a:avLst/>
              <a:gdLst>
                <a:gd name="connsiteX0" fmla="*/ 559213 w 561975"/>
                <a:gd name="connsiteY0" fmla="*/ 7239 h 95250"/>
                <a:gd name="connsiteX1" fmla="*/ 548830 w 561975"/>
                <a:gd name="connsiteY1" fmla="*/ 7239 h 95250"/>
                <a:gd name="connsiteX2" fmla="*/ 559213 w 561975"/>
                <a:gd name="connsiteY2" fmla="*/ 7239 h 95250"/>
                <a:gd name="connsiteX3" fmla="*/ 559213 w 561975"/>
                <a:gd name="connsiteY3" fmla="*/ 7239 h 95250"/>
                <a:gd name="connsiteX4" fmla="*/ 448913 w 561975"/>
                <a:gd name="connsiteY4" fmla="*/ 7239 h 95250"/>
                <a:gd name="connsiteX5" fmla="*/ 456819 w 561975"/>
                <a:gd name="connsiteY5" fmla="*/ 14288 h 95250"/>
                <a:gd name="connsiteX6" fmla="*/ 360426 w 561975"/>
                <a:gd name="connsiteY6" fmla="*/ 7239 h 95250"/>
                <a:gd name="connsiteX7" fmla="*/ 448913 w 561975"/>
                <a:gd name="connsiteY7" fmla="*/ 7239 h 95250"/>
                <a:gd name="connsiteX8" fmla="*/ 448913 w 561975"/>
                <a:gd name="connsiteY8" fmla="*/ 7239 h 95250"/>
                <a:gd name="connsiteX9" fmla="*/ 260604 w 561975"/>
                <a:gd name="connsiteY9" fmla="*/ 7144 h 95250"/>
                <a:gd name="connsiteX10" fmla="*/ 247936 w 561975"/>
                <a:gd name="connsiteY10" fmla="*/ 9811 h 95250"/>
                <a:gd name="connsiteX11" fmla="*/ 254413 w 561975"/>
                <a:gd name="connsiteY11" fmla="*/ 19907 h 95250"/>
                <a:gd name="connsiteX12" fmla="*/ 274415 w 561975"/>
                <a:gd name="connsiteY12" fmla="*/ 23336 h 95250"/>
                <a:gd name="connsiteX13" fmla="*/ 276892 w 561975"/>
                <a:gd name="connsiteY13" fmla="*/ 29718 h 95250"/>
                <a:gd name="connsiteX14" fmla="*/ 268415 w 561975"/>
                <a:gd name="connsiteY14" fmla="*/ 34004 h 95250"/>
                <a:gd name="connsiteX15" fmla="*/ 200692 w 561975"/>
                <a:gd name="connsiteY15" fmla="*/ 35528 h 95250"/>
                <a:gd name="connsiteX16" fmla="*/ 79915 w 561975"/>
                <a:gd name="connsiteY16" fmla="*/ 38195 h 95250"/>
                <a:gd name="connsiteX17" fmla="*/ 14097 w 561975"/>
                <a:gd name="connsiteY17" fmla="*/ 35528 h 95250"/>
                <a:gd name="connsiteX18" fmla="*/ 10858 w 561975"/>
                <a:gd name="connsiteY18" fmla="*/ 35623 h 95250"/>
                <a:gd name="connsiteX19" fmla="*/ 48958 w 561975"/>
                <a:gd name="connsiteY19" fmla="*/ 7144 h 95250"/>
                <a:gd name="connsiteX20" fmla="*/ 260604 w 561975"/>
                <a:gd name="connsiteY20" fmla="*/ 7144 h 95250"/>
                <a:gd name="connsiteX21" fmla="*/ 260604 w 561975"/>
                <a:gd name="connsiteY21" fmla="*/ 7144 h 95250"/>
                <a:gd name="connsiteX22" fmla="*/ 7144 w 561975"/>
                <a:gd name="connsiteY22" fmla="*/ 70199 h 95250"/>
                <a:gd name="connsiteX23" fmla="*/ 16859 w 561975"/>
                <a:gd name="connsiteY23" fmla="*/ 70580 h 95250"/>
                <a:gd name="connsiteX24" fmla="*/ 93726 w 561975"/>
                <a:gd name="connsiteY24" fmla="*/ 73152 h 95250"/>
                <a:gd name="connsiteX25" fmla="*/ 158115 w 561975"/>
                <a:gd name="connsiteY25" fmla="*/ 76867 h 95250"/>
                <a:gd name="connsiteX26" fmla="*/ 209074 w 561975"/>
                <a:gd name="connsiteY26" fmla="*/ 77915 h 95250"/>
                <a:gd name="connsiteX27" fmla="*/ 220313 w 561975"/>
                <a:gd name="connsiteY27" fmla="*/ 78010 h 95250"/>
                <a:gd name="connsiteX28" fmla="*/ 228219 w 561975"/>
                <a:gd name="connsiteY28" fmla="*/ 84963 h 95250"/>
                <a:gd name="connsiteX29" fmla="*/ 191643 w 561975"/>
                <a:gd name="connsiteY29" fmla="*/ 88582 h 95250"/>
                <a:gd name="connsiteX30" fmla="*/ 156972 w 561975"/>
                <a:gd name="connsiteY30" fmla="*/ 88392 h 95250"/>
                <a:gd name="connsiteX31" fmla="*/ 80010 w 561975"/>
                <a:gd name="connsiteY31" fmla="*/ 88868 h 95250"/>
                <a:gd name="connsiteX32" fmla="*/ 7144 w 561975"/>
                <a:gd name="connsiteY32" fmla="*/ 89154 h 95250"/>
                <a:gd name="connsiteX33" fmla="*/ 7144 w 561975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61975" h="95250">
                  <a:moveTo>
                    <a:pt x="559213" y="7239"/>
                  </a:moveTo>
                  <a:cubicBezTo>
                    <a:pt x="552831" y="7715"/>
                    <a:pt x="549878" y="7620"/>
                    <a:pt x="548830" y="7239"/>
                  </a:cubicBezTo>
                  <a:lnTo>
                    <a:pt x="559213" y="7239"/>
                  </a:lnTo>
                  <a:lnTo>
                    <a:pt x="559213" y="7239"/>
                  </a:lnTo>
                  <a:close/>
                  <a:moveTo>
                    <a:pt x="448913" y="7239"/>
                  </a:moveTo>
                  <a:cubicBezTo>
                    <a:pt x="457010" y="10287"/>
                    <a:pt x="461867" y="12859"/>
                    <a:pt x="456819" y="14288"/>
                  </a:cubicBezTo>
                  <a:cubicBezTo>
                    <a:pt x="443389" y="15049"/>
                    <a:pt x="400526" y="10763"/>
                    <a:pt x="360426" y="7239"/>
                  </a:cubicBezTo>
                  <a:lnTo>
                    <a:pt x="448913" y="7239"/>
                  </a:lnTo>
                  <a:lnTo>
                    <a:pt x="448913" y="7239"/>
                  </a:lnTo>
                  <a:close/>
                  <a:moveTo>
                    <a:pt x="260604" y="7144"/>
                  </a:moveTo>
                  <a:cubicBezTo>
                    <a:pt x="256223" y="7906"/>
                    <a:pt x="252222" y="8858"/>
                    <a:pt x="247936" y="9811"/>
                  </a:cubicBezTo>
                  <a:cubicBezTo>
                    <a:pt x="230886" y="13621"/>
                    <a:pt x="244792" y="20098"/>
                    <a:pt x="254413" y="19907"/>
                  </a:cubicBezTo>
                  <a:cubicBezTo>
                    <a:pt x="261366" y="19717"/>
                    <a:pt x="269081" y="19145"/>
                    <a:pt x="274415" y="23336"/>
                  </a:cubicBezTo>
                  <a:cubicBezTo>
                    <a:pt x="276225" y="24765"/>
                    <a:pt x="277749" y="27242"/>
                    <a:pt x="276892" y="29718"/>
                  </a:cubicBezTo>
                  <a:cubicBezTo>
                    <a:pt x="275844" y="33147"/>
                    <a:pt x="271653" y="33909"/>
                    <a:pt x="268415" y="34004"/>
                  </a:cubicBezTo>
                  <a:cubicBezTo>
                    <a:pt x="245840" y="34766"/>
                    <a:pt x="223361" y="32290"/>
                    <a:pt x="200692" y="35528"/>
                  </a:cubicBezTo>
                  <a:cubicBezTo>
                    <a:pt x="162020" y="41053"/>
                    <a:pt x="117538" y="44767"/>
                    <a:pt x="79915" y="38195"/>
                  </a:cubicBezTo>
                  <a:cubicBezTo>
                    <a:pt x="58674" y="34480"/>
                    <a:pt x="36386" y="34957"/>
                    <a:pt x="14097" y="35528"/>
                  </a:cubicBezTo>
                  <a:cubicBezTo>
                    <a:pt x="13049" y="35528"/>
                    <a:pt x="10478" y="36767"/>
                    <a:pt x="10858" y="35623"/>
                  </a:cubicBezTo>
                  <a:cubicBezTo>
                    <a:pt x="17431" y="19526"/>
                    <a:pt x="28289" y="8096"/>
                    <a:pt x="48958" y="7144"/>
                  </a:cubicBezTo>
                  <a:lnTo>
                    <a:pt x="260604" y="7144"/>
                  </a:lnTo>
                  <a:lnTo>
                    <a:pt x="260604" y="7144"/>
                  </a:lnTo>
                  <a:close/>
                  <a:moveTo>
                    <a:pt x="7144" y="70199"/>
                  </a:moveTo>
                  <a:cubicBezTo>
                    <a:pt x="10382" y="70390"/>
                    <a:pt x="13621" y="70485"/>
                    <a:pt x="16859" y="70580"/>
                  </a:cubicBezTo>
                  <a:cubicBezTo>
                    <a:pt x="42482" y="71056"/>
                    <a:pt x="68104" y="71914"/>
                    <a:pt x="93726" y="73152"/>
                  </a:cubicBezTo>
                  <a:cubicBezTo>
                    <a:pt x="115253" y="74200"/>
                    <a:pt x="136684" y="75438"/>
                    <a:pt x="158115" y="76867"/>
                  </a:cubicBezTo>
                  <a:cubicBezTo>
                    <a:pt x="174974" y="78010"/>
                    <a:pt x="191929" y="79343"/>
                    <a:pt x="209074" y="77915"/>
                  </a:cubicBezTo>
                  <a:cubicBezTo>
                    <a:pt x="212884" y="77629"/>
                    <a:pt x="216694" y="77152"/>
                    <a:pt x="220313" y="78010"/>
                  </a:cubicBezTo>
                  <a:cubicBezTo>
                    <a:pt x="223933" y="78867"/>
                    <a:pt x="227267" y="81248"/>
                    <a:pt x="228219" y="84963"/>
                  </a:cubicBezTo>
                  <a:cubicBezTo>
                    <a:pt x="228219" y="84868"/>
                    <a:pt x="194786" y="88487"/>
                    <a:pt x="191643" y="88582"/>
                  </a:cubicBezTo>
                  <a:cubicBezTo>
                    <a:pt x="180118" y="88963"/>
                    <a:pt x="168497" y="88011"/>
                    <a:pt x="156972" y="88392"/>
                  </a:cubicBezTo>
                  <a:cubicBezTo>
                    <a:pt x="131254" y="89344"/>
                    <a:pt x="105632" y="88773"/>
                    <a:pt x="80010" y="88868"/>
                  </a:cubicBezTo>
                  <a:cubicBezTo>
                    <a:pt x="55721" y="88963"/>
                    <a:pt x="3143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5318ECDF-6476-4BF3-A683-7E0B9ACB1119}"/>
                </a:ext>
              </a:extLst>
            </p:cNvPr>
            <p:cNvSpPr/>
            <p:nvPr/>
          </p:nvSpPr>
          <p:spPr>
            <a:xfrm>
              <a:off x="18426818" y="4358750"/>
              <a:ext cx="359730" cy="111640"/>
            </a:xfrm>
            <a:custGeom>
              <a:avLst/>
              <a:gdLst>
                <a:gd name="connsiteX0" fmla="*/ 12986 w 276225"/>
                <a:gd name="connsiteY0" fmla="*/ 32603 h 85725"/>
                <a:gd name="connsiteX1" fmla="*/ 22796 w 276225"/>
                <a:gd name="connsiteY1" fmla="*/ 46700 h 85725"/>
                <a:gd name="connsiteX2" fmla="*/ 26035 w 276225"/>
                <a:gd name="connsiteY2" fmla="*/ 74132 h 85725"/>
                <a:gd name="connsiteX3" fmla="*/ 39465 w 276225"/>
                <a:gd name="connsiteY3" fmla="*/ 48510 h 85725"/>
                <a:gd name="connsiteX4" fmla="*/ 53276 w 276225"/>
                <a:gd name="connsiteY4" fmla="*/ 61559 h 85725"/>
                <a:gd name="connsiteX5" fmla="*/ 62992 w 276225"/>
                <a:gd name="connsiteY5" fmla="*/ 57368 h 85725"/>
                <a:gd name="connsiteX6" fmla="*/ 66040 w 276225"/>
                <a:gd name="connsiteY6" fmla="*/ 79180 h 85725"/>
                <a:gd name="connsiteX7" fmla="*/ 72612 w 276225"/>
                <a:gd name="connsiteY7" fmla="*/ 64036 h 85725"/>
                <a:gd name="connsiteX8" fmla="*/ 107569 w 276225"/>
                <a:gd name="connsiteY8" fmla="*/ 60892 h 85725"/>
                <a:gd name="connsiteX9" fmla="*/ 177768 w 276225"/>
                <a:gd name="connsiteY9" fmla="*/ 68989 h 85725"/>
                <a:gd name="connsiteX10" fmla="*/ 260255 w 276225"/>
                <a:gd name="connsiteY10" fmla="*/ 42604 h 85725"/>
                <a:gd name="connsiteX11" fmla="*/ 245872 w 276225"/>
                <a:gd name="connsiteY11" fmla="*/ 27460 h 85725"/>
                <a:gd name="connsiteX12" fmla="*/ 199295 w 276225"/>
                <a:gd name="connsiteY12" fmla="*/ 25555 h 85725"/>
                <a:gd name="connsiteX13" fmla="*/ 48038 w 276225"/>
                <a:gd name="connsiteY13" fmla="*/ 13744 h 85725"/>
                <a:gd name="connsiteX14" fmla="*/ 7937 w 276225"/>
                <a:gd name="connsiteY14" fmla="*/ 20887 h 85725"/>
                <a:gd name="connsiteX15" fmla="*/ 9938 w 276225"/>
                <a:gd name="connsiteY15" fmla="*/ 28698 h 85725"/>
                <a:gd name="connsiteX16" fmla="*/ 12986 w 276225"/>
                <a:gd name="connsiteY16" fmla="*/ 3260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225" h="85725">
                  <a:moveTo>
                    <a:pt x="12986" y="32603"/>
                  </a:moveTo>
                  <a:cubicBezTo>
                    <a:pt x="17939" y="41461"/>
                    <a:pt x="11271" y="37366"/>
                    <a:pt x="22796" y="46700"/>
                  </a:cubicBezTo>
                  <a:cubicBezTo>
                    <a:pt x="28607" y="51367"/>
                    <a:pt x="18510" y="96802"/>
                    <a:pt x="26035" y="74132"/>
                  </a:cubicBezTo>
                  <a:cubicBezTo>
                    <a:pt x="26987" y="71179"/>
                    <a:pt x="34036" y="44319"/>
                    <a:pt x="39465" y="48510"/>
                  </a:cubicBezTo>
                  <a:cubicBezTo>
                    <a:pt x="49752" y="56511"/>
                    <a:pt x="52705" y="53082"/>
                    <a:pt x="53276" y="61559"/>
                  </a:cubicBezTo>
                  <a:cubicBezTo>
                    <a:pt x="53467" y="64321"/>
                    <a:pt x="58992" y="66798"/>
                    <a:pt x="62992" y="57368"/>
                  </a:cubicBezTo>
                  <a:cubicBezTo>
                    <a:pt x="66135" y="49939"/>
                    <a:pt x="66040" y="79085"/>
                    <a:pt x="66040" y="79180"/>
                  </a:cubicBezTo>
                  <a:cubicBezTo>
                    <a:pt x="66040" y="82705"/>
                    <a:pt x="72708" y="72037"/>
                    <a:pt x="72612" y="64036"/>
                  </a:cubicBezTo>
                  <a:cubicBezTo>
                    <a:pt x="72422" y="51653"/>
                    <a:pt x="101187" y="54701"/>
                    <a:pt x="107569" y="60892"/>
                  </a:cubicBezTo>
                  <a:cubicBezTo>
                    <a:pt x="120713" y="73656"/>
                    <a:pt x="155670" y="63369"/>
                    <a:pt x="177768" y="68989"/>
                  </a:cubicBezTo>
                  <a:cubicBezTo>
                    <a:pt x="229013" y="81847"/>
                    <a:pt x="205200" y="32222"/>
                    <a:pt x="260255" y="42604"/>
                  </a:cubicBezTo>
                  <a:cubicBezTo>
                    <a:pt x="280162" y="46319"/>
                    <a:pt x="276638" y="29936"/>
                    <a:pt x="245872" y="27460"/>
                  </a:cubicBezTo>
                  <a:cubicBezTo>
                    <a:pt x="225108" y="25745"/>
                    <a:pt x="220917" y="25555"/>
                    <a:pt x="199295" y="25555"/>
                  </a:cubicBezTo>
                  <a:cubicBezTo>
                    <a:pt x="156051" y="25555"/>
                    <a:pt x="83090" y="30222"/>
                    <a:pt x="48038" y="13744"/>
                  </a:cubicBezTo>
                  <a:cubicBezTo>
                    <a:pt x="37465" y="8791"/>
                    <a:pt x="1365" y="-1211"/>
                    <a:pt x="7937" y="20887"/>
                  </a:cubicBezTo>
                  <a:cubicBezTo>
                    <a:pt x="9461" y="26126"/>
                    <a:pt x="13081" y="23554"/>
                    <a:pt x="9938" y="28698"/>
                  </a:cubicBezTo>
                  <a:cubicBezTo>
                    <a:pt x="9747" y="28984"/>
                    <a:pt x="12605" y="31936"/>
                    <a:pt x="12986" y="32603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3219CD4C-63E9-4FCB-BF6B-ABB7F683F338}"/>
                </a:ext>
              </a:extLst>
            </p:cNvPr>
            <p:cNvSpPr/>
            <p:nvPr/>
          </p:nvSpPr>
          <p:spPr>
            <a:xfrm>
              <a:off x="18411420" y="4233646"/>
              <a:ext cx="707056" cy="297708"/>
            </a:xfrm>
            <a:custGeom>
              <a:avLst/>
              <a:gdLst>
                <a:gd name="connsiteX0" fmla="*/ 70148 w 542925"/>
                <a:gd name="connsiteY0" fmla="*/ 25034 h 228600"/>
                <a:gd name="connsiteX1" fmla="*/ 27571 w 542925"/>
                <a:gd name="connsiteY1" fmla="*/ 76374 h 228600"/>
                <a:gd name="connsiteX2" fmla="*/ 9283 w 542925"/>
                <a:gd name="connsiteY2" fmla="*/ 112474 h 228600"/>
                <a:gd name="connsiteX3" fmla="*/ 18903 w 542925"/>
                <a:gd name="connsiteY3" fmla="*/ 195818 h 228600"/>
                <a:gd name="connsiteX4" fmla="*/ 37477 w 542925"/>
                <a:gd name="connsiteY4" fmla="*/ 124475 h 228600"/>
                <a:gd name="connsiteX5" fmla="*/ 102533 w 542925"/>
                <a:gd name="connsiteY5" fmla="*/ 142954 h 228600"/>
                <a:gd name="connsiteX6" fmla="*/ 149967 w 542925"/>
                <a:gd name="connsiteY6" fmla="*/ 142954 h 228600"/>
                <a:gd name="connsiteX7" fmla="*/ 255885 w 542925"/>
                <a:gd name="connsiteY7" fmla="*/ 140477 h 228600"/>
                <a:gd name="connsiteX8" fmla="*/ 339038 w 542925"/>
                <a:gd name="connsiteY8" fmla="*/ 146288 h 228600"/>
                <a:gd name="connsiteX9" fmla="*/ 416382 w 542925"/>
                <a:gd name="connsiteY9" fmla="*/ 190674 h 228600"/>
                <a:gd name="connsiteX10" fmla="*/ 422573 w 542925"/>
                <a:gd name="connsiteY10" fmla="*/ 208200 h 228600"/>
                <a:gd name="connsiteX11" fmla="*/ 453529 w 542925"/>
                <a:gd name="connsiteY11" fmla="*/ 206200 h 228600"/>
                <a:gd name="connsiteX12" fmla="*/ 532777 w 542925"/>
                <a:gd name="connsiteY12" fmla="*/ 220773 h 228600"/>
                <a:gd name="connsiteX13" fmla="*/ 503631 w 542925"/>
                <a:gd name="connsiteY13" fmla="*/ 107807 h 228600"/>
                <a:gd name="connsiteX14" fmla="*/ 324370 w 542925"/>
                <a:gd name="connsiteY14" fmla="*/ 73898 h 228600"/>
                <a:gd name="connsiteX15" fmla="*/ 70148 w 542925"/>
                <a:gd name="connsiteY15" fmla="*/ 2503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228600">
                  <a:moveTo>
                    <a:pt x="70148" y="25034"/>
                  </a:moveTo>
                  <a:cubicBezTo>
                    <a:pt x="34048" y="32178"/>
                    <a:pt x="17760" y="51038"/>
                    <a:pt x="27571" y="76374"/>
                  </a:cubicBezTo>
                  <a:cubicBezTo>
                    <a:pt x="31762" y="87137"/>
                    <a:pt x="5759" y="99425"/>
                    <a:pt x="9283" y="112474"/>
                  </a:cubicBezTo>
                  <a:cubicBezTo>
                    <a:pt x="15951" y="137048"/>
                    <a:pt x="-4909" y="172862"/>
                    <a:pt x="18903" y="195818"/>
                  </a:cubicBezTo>
                  <a:cubicBezTo>
                    <a:pt x="35667" y="211915"/>
                    <a:pt x="26142" y="116474"/>
                    <a:pt x="37477" y="124475"/>
                  </a:cubicBezTo>
                  <a:cubicBezTo>
                    <a:pt x="56527" y="132667"/>
                    <a:pt x="47478" y="142954"/>
                    <a:pt x="102533" y="142954"/>
                  </a:cubicBezTo>
                  <a:cubicBezTo>
                    <a:pt x="113296" y="142954"/>
                    <a:pt x="146062" y="139334"/>
                    <a:pt x="149967" y="142954"/>
                  </a:cubicBezTo>
                  <a:cubicBezTo>
                    <a:pt x="179114" y="169529"/>
                    <a:pt x="213785" y="102377"/>
                    <a:pt x="255885" y="140477"/>
                  </a:cubicBezTo>
                  <a:cubicBezTo>
                    <a:pt x="266363" y="150002"/>
                    <a:pt x="316750" y="159051"/>
                    <a:pt x="339038" y="146288"/>
                  </a:cubicBezTo>
                  <a:cubicBezTo>
                    <a:pt x="349230" y="140382"/>
                    <a:pt x="439337" y="146192"/>
                    <a:pt x="416382" y="190674"/>
                  </a:cubicBezTo>
                  <a:cubicBezTo>
                    <a:pt x="405047" y="212486"/>
                    <a:pt x="427145" y="246967"/>
                    <a:pt x="422573" y="208200"/>
                  </a:cubicBezTo>
                  <a:cubicBezTo>
                    <a:pt x="421716" y="200771"/>
                    <a:pt x="439242" y="167147"/>
                    <a:pt x="453529" y="206200"/>
                  </a:cubicBezTo>
                  <a:cubicBezTo>
                    <a:pt x="457149" y="216011"/>
                    <a:pt x="529825" y="229727"/>
                    <a:pt x="532777" y="220773"/>
                  </a:cubicBezTo>
                  <a:cubicBezTo>
                    <a:pt x="548017" y="174005"/>
                    <a:pt x="532872" y="147335"/>
                    <a:pt x="503631" y="107807"/>
                  </a:cubicBezTo>
                  <a:cubicBezTo>
                    <a:pt x="476103" y="70564"/>
                    <a:pt x="386759" y="97901"/>
                    <a:pt x="324370" y="73898"/>
                  </a:cubicBezTo>
                  <a:cubicBezTo>
                    <a:pt x="288080" y="59991"/>
                    <a:pt x="164064" y="-30592"/>
                    <a:pt x="70148" y="25034"/>
                  </a:cubicBez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1F9EC2F2-C892-44A6-A209-786D0D283CED}"/>
                </a:ext>
              </a:extLst>
            </p:cNvPr>
            <p:cNvSpPr/>
            <p:nvPr/>
          </p:nvSpPr>
          <p:spPr>
            <a:xfrm>
              <a:off x="18413891" y="4211495"/>
              <a:ext cx="719460" cy="297708"/>
            </a:xfrm>
            <a:custGeom>
              <a:avLst/>
              <a:gdLst>
                <a:gd name="connsiteX0" fmla="*/ 70061 w 552450"/>
                <a:gd name="connsiteY0" fmla="*/ 24994 h 228600"/>
                <a:gd name="connsiteX1" fmla="*/ 26341 w 552450"/>
                <a:gd name="connsiteY1" fmla="*/ 76334 h 228600"/>
                <a:gd name="connsiteX2" fmla="*/ 7481 w 552450"/>
                <a:gd name="connsiteY2" fmla="*/ 112434 h 228600"/>
                <a:gd name="connsiteX3" fmla="*/ 36533 w 552450"/>
                <a:gd name="connsiteY3" fmla="*/ 124530 h 228600"/>
                <a:gd name="connsiteX4" fmla="*/ 103493 w 552450"/>
                <a:gd name="connsiteY4" fmla="*/ 143009 h 228600"/>
                <a:gd name="connsiteX5" fmla="*/ 152262 w 552450"/>
                <a:gd name="connsiteY5" fmla="*/ 143009 h 228600"/>
                <a:gd name="connsiteX6" fmla="*/ 261132 w 552450"/>
                <a:gd name="connsiteY6" fmla="*/ 140532 h 228600"/>
                <a:gd name="connsiteX7" fmla="*/ 346572 w 552450"/>
                <a:gd name="connsiteY7" fmla="*/ 146343 h 228600"/>
                <a:gd name="connsiteX8" fmla="*/ 464205 w 552450"/>
                <a:gd name="connsiteY8" fmla="*/ 206255 h 228600"/>
                <a:gd name="connsiteX9" fmla="*/ 545644 w 552450"/>
                <a:gd name="connsiteY9" fmla="*/ 220828 h 228600"/>
                <a:gd name="connsiteX10" fmla="*/ 515735 w 552450"/>
                <a:gd name="connsiteY10" fmla="*/ 107862 h 228600"/>
                <a:gd name="connsiteX11" fmla="*/ 331427 w 552450"/>
                <a:gd name="connsiteY11" fmla="*/ 73953 h 228600"/>
                <a:gd name="connsiteX12" fmla="*/ 70061 w 552450"/>
                <a:gd name="connsiteY12" fmla="*/ 2499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2450" h="228600">
                  <a:moveTo>
                    <a:pt x="70061" y="24994"/>
                  </a:moveTo>
                  <a:cubicBezTo>
                    <a:pt x="32913" y="32138"/>
                    <a:pt x="16245" y="50997"/>
                    <a:pt x="26341" y="76334"/>
                  </a:cubicBezTo>
                  <a:cubicBezTo>
                    <a:pt x="30627" y="87097"/>
                    <a:pt x="3862" y="99384"/>
                    <a:pt x="7481" y="112434"/>
                  </a:cubicBezTo>
                  <a:cubicBezTo>
                    <a:pt x="55868" y="285598"/>
                    <a:pt x="2433" y="101004"/>
                    <a:pt x="36533" y="124530"/>
                  </a:cubicBezTo>
                  <a:cubicBezTo>
                    <a:pt x="56059" y="132722"/>
                    <a:pt x="46820" y="143009"/>
                    <a:pt x="103493" y="143009"/>
                  </a:cubicBezTo>
                  <a:cubicBezTo>
                    <a:pt x="114542" y="143009"/>
                    <a:pt x="148166" y="139389"/>
                    <a:pt x="152262" y="143009"/>
                  </a:cubicBezTo>
                  <a:cubicBezTo>
                    <a:pt x="182265" y="169584"/>
                    <a:pt x="261037" y="91574"/>
                    <a:pt x="261132" y="140532"/>
                  </a:cubicBezTo>
                  <a:cubicBezTo>
                    <a:pt x="261132" y="173108"/>
                    <a:pt x="282754" y="152343"/>
                    <a:pt x="346572" y="146343"/>
                  </a:cubicBezTo>
                  <a:cubicBezTo>
                    <a:pt x="384195" y="142818"/>
                    <a:pt x="447822" y="163011"/>
                    <a:pt x="464205" y="206255"/>
                  </a:cubicBezTo>
                  <a:cubicBezTo>
                    <a:pt x="467920" y="216066"/>
                    <a:pt x="542596" y="229782"/>
                    <a:pt x="545644" y="220828"/>
                  </a:cubicBezTo>
                  <a:cubicBezTo>
                    <a:pt x="561360" y="174060"/>
                    <a:pt x="545739" y="147390"/>
                    <a:pt x="515735" y="107862"/>
                  </a:cubicBezTo>
                  <a:cubicBezTo>
                    <a:pt x="487351" y="70619"/>
                    <a:pt x="395625" y="97860"/>
                    <a:pt x="331427" y="73953"/>
                  </a:cubicBezTo>
                  <a:cubicBezTo>
                    <a:pt x="294089" y="59951"/>
                    <a:pt x="166644" y="-30537"/>
                    <a:pt x="70061" y="24994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48BF6963-0D58-4837-BC2B-01C3E40E1A44}"/>
                </a:ext>
              </a:extLst>
            </p:cNvPr>
            <p:cNvSpPr/>
            <p:nvPr/>
          </p:nvSpPr>
          <p:spPr>
            <a:xfrm>
              <a:off x="18432617" y="4311649"/>
              <a:ext cx="186067" cy="49618"/>
            </a:xfrm>
            <a:custGeom>
              <a:avLst/>
              <a:gdLst>
                <a:gd name="connsiteX0" fmla="*/ 8629 w 142875"/>
                <a:gd name="connsiteY0" fmla="*/ 7144 h 38100"/>
                <a:gd name="connsiteX1" fmla="*/ 141502 w 142875"/>
                <a:gd name="connsiteY1" fmla="*/ 13049 h 38100"/>
                <a:gd name="connsiteX2" fmla="*/ 73970 w 142875"/>
                <a:gd name="connsiteY2" fmla="*/ 25527 h 38100"/>
                <a:gd name="connsiteX3" fmla="*/ 7295 w 142875"/>
                <a:gd name="connsiteY3" fmla="*/ 28289 h 38100"/>
                <a:gd name="connsiteX4" fmla="*/ 8629 w 142875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38100">
                  <a:moveTo>
                    <a:pt x="8629" y="7144"/>
                  </a:moveTo>
                  <a:cubicBezTo>
                    <a:pt x="29679" y="38481"/>
                    <a:pt x="106641" y="-5048"/>
                    <a:pt x="141502" y="13049"/>
                  </a:cubicBezTo>
                  <a:cubicBezTo>
                    <a:pt x="158266" y="21717"/>
                    <a:pt x="81304" y="22765"/>
                    <a:pt x="73970" y="25527"/>
                  </a:cubicBezTo>
                  <a:cubicBezTo>
                    <a:pt x="41871" y="37433"/>
                    <a:pt x="10533" y="38767"/>
                    <a:pt x="7295" y="28289"/>
                  </a:cubicBezTo>
                  <a:cubicBezTo>
                    <a:pt x="5866" y="23908"/>
                    <a:pt x="15201" y="25051"/>
                    <a:pt x="8629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CAAD89BD-9159-47FF-9041-A55F569FCF88}"/>
                </a:ext>
              </a:extLst>
            </p:cNvPr>
            <p:cNvSpPr/>
            <p:nvPr/>
          </p:nvSpPr>
          <p:spPr>
            <a:xfrm>
              <a:off x="18486967" y="4223930"/>
              <a:ext cx="632629" cy="235685"/>
            </a:xfrm>
            <a:custGeom>
              <a:avLst/>
              <a:gdLst>
                <a:gd name="connsiteX0" fmla="*/ 195780 w 485775"/>
                <a:gd name="connsiteY0" fmla="*/ 69261 h 180975"/>
                <a:gd name="connsiteX1" fmla="*/ 34522 w 485775"/>
                <a:gd name="connsiteY1" fmla="*/ 30685 h 180975"/>
                <a:gd name="connsiteX2" fmla="*/ 30712 w 485775"/>
                <a:gd name="connsiteY2" fmla="*/ 17255 h 180975"/>
                <a:gd name="connsiteX3" fmla="*/ 37284 w 485775"/>
                <a:gd name="connsiteY3" fmla="*/ 15540 h 180975"/>
                <a:gd name="connsiteX4" fmla="*/ 36332 w 485775"/>
                <a:gd name="connsiteY4" fmla="*/ 15064 h 180975"/>
                <a:gd name="connsiteX5" fmla="*/ 199305 w 485775"/>
                <a:gd name="connsiteY5" fmla="*/ 35257 h 180975"/>
                <a:gd name="connsiteX6" fmla="*/ 354276 w 485775"/>
                <a:gd name="connsiteY6" fmla="*/ 73547 h 180975"/>
                <a:gd name="connsiteX7" fmla="*/ 465719 w 485775"/>
                <a:gd name="connsiteY7" fmla="*/ 116029 h 180975"/>
                <a:gd name="connsiteX8" fmla="*/ 327416 w 485775"/>
                <a:gd name="connsiteY8" fmla="*/ 93740 h 180975"/>
                <a:gd name="connsiteX9" fmla="*/ 195780 w 485775"/>
                <a:gd name="connsiteY9" fmla="*/ 6926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180975">
                  <a:moveTo>
                    <a:pt x="195780" y="69261"/>
                  </a:moveTo>
                  <a:cubicBezTo>
                    <a:pt x="108627" y="69261"/>
                    <a:pt x="195685" y="8777"/>
                    <a:pt x="34522" y="30685"/>
                  </a:cubicBezTo>
                  <a:cubicBezTo>
                    <a:pt x="2137" y="35066"/>
                    <a:pt x="-4435" y="18493"/>
                    <a:pt x="30712" y="17255"/>
                  </a:cubicBezTo>
                  <a:cubicBezTo>
                    <a:pt x="32427" y="17159"/>
                    <a:pt x="36332" y="16397"/>
                    <a:pt x="37284" y="15540"/>
                  </a:cubicBezTo>
                  <a:lnTo>
                    <a:pt x="36332" y="15064"/>
                  </a:lnTo>
                  <a:cubicBezTo>
                    <a:pt x="86243" y="2110"/>
                    <a:pt x="165491" y="2586"/>
                    <a:pt x="199305" y="35257"/>
                  </a:cubicBezTo>
                  <a:cubicBezTo>
                    <a:pt x="224641" y="59736"/>
                    <a:pt x="311033" y="62022"/>
                    <a:pt x="354276" y="73547"/>
                  </a:cubicBezTo>
                  <a:cubicBezTo>
                    <a:pt x="362944" y="75833"/>
                    <a:pt x="452289" y="78500"/>
                    <a:pt x="465719" y="116029"/>
                  </a:cubicBezTo>
                  <a:cubicBezTo>
                    <a:pt x="516582" y="258808"/>
                    <a:pt x="432000" y="116029"/>
                    <a:pt x="327416" y="93740"/>
                  </a:cubicBezTo>
                  <a:cubicBezTo>
                    <a:pt x="309032" y="89930"/>
                    <a:pt x="214164" y="69261"/>
                    <a:pt x="195780" y="69261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5CAF3775-E2F0-4ADD-9236-07E3D59C463B}"/>
                </a:ext>
              </a:extLst>
            </p:cNvPr>
            <p:cNvSpPr/>
            <p:nvPr/>
          </p:nvSpPr>
          <p:spPr>
            <a:xfrm>
              <a:off x="18424734" y="4822653"/>
              <a:ext cx="632629" cy="99236"/>
            </a:xfrm>
            <a:custGeom>
              <a:avLst/>
              <a:gdLst>
                <a:gd name="connsiteX0" fmla="*/ 19729 w 485775"/>
                <a:gd name="connsiteY0" fmla="*/ 29383 h 76200"/>
                <a:gd name="connsiteX1" fmla="*/ 39160 w 485775"/>
                <a:gd name="connsiteY1" fmla="*/ 41004 h 76200"/>
                <a:gd name="connsiteX2" fmla="*/ 48494 w 485775"/>
                <a:gd name="connsiteY2" fmla="*/ 64530 h 76200"/>
                <a:gd name="connsiteX3" fmla="*/ 69259 w 485775"/>
                <a:gd name="connsiteY3" fmla="*/ 41575 h 76200"/>
                <a:gd name="connsiteX4" fmla="*/ 95739 w 485775"/>
                <a:gd name="connsiteY4" fmla="*/ 52053 h 76200"/>
                <a:gd name="connsiteX5" fmla="*/ 112693 w 485775"/>
                <a:gd name="connsiteY5" fmla="*/ 47862 h 76200"/>
                <a:gd name="connsiteX6" fmla="*/ 121075 w 485775"/>
                <a:gd name="connsiteY6" fmla="*/ 66531 h 76200"/>
                <a:gd name="connsiteX7" fmla="*/ 130886 w 485775"/>
                <a:gd name="connsiteY7" fmla="*/ 53101 h 76200"/>
                <a:gd name="connsiteX8" fmla="*/ 193179 w 485775"/>
                <a:gd name="connsiteY8" fmla="*/ 48243 h 76200"/>
                <a:gd name="connsiteX9" fmla="*/ 320052 w 485775"/>
                <a:gd name="connsiteY9" fmla="*/ 50815 h 76200"/>
                <a:gd name="connsiteX10" fmla="*/ 464451 w 485775"/>
                <a:gd name="connsiteY10" fmla="*/ 22906 h 76200"/>
                <a:gd name="connsiteX11" fmla="*/ 436638 w 485775"/>
                <a:gd name="connsiteY11" fmla="*/ 10714 h 76200"/>
                <a:gd name="connsiteX12" fmla="*/ 352818 w 485775"/>
                <a:gd name="connsiteY12" fmla="*/ 11953 h 76200"/>
                <a:gd name="connsiteX13" fmla="*/ 80213 w 485775"/>
                <a:gd name="connsiteY13" fmla="*/ 11191 h 76200"/>
                <a:gd name="connsiteX14" fmla="*/ 9252 w 485775"/>
                <a:gd name="connsiteY14" fmla="*/ 19858 h 76200"/>
                <a:gd name="connsiteX15" fmla="*/ 13919 w 485775"/>
                <a:gd name="connsiteY15" fmla="*/ 26430 h 76200"/>
                <a:gd name="connsiteX16" fmla="*/ 19729 w 485775"/>
                <a:gd name="connsiteY16" fmla="*/ 2938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76200">
                  <a:moveTo>
                    <a:pt x="19729" y="29383"/>
                  </a:moveTo>
                  <a:cubicBezTo>
                    <a:pt x="29730" y="36718"/>
                    <a:pt x="17252" y="33574"/>
                    <a:pt x="39160" y="41004"/>
                  </a:cubicBezTo>
                  <a:cubicBezTo>
                    <a:pt x="50114" y="44719"/>
                    <a:pt x="37922" y="84438"/>
                    <a:pt x="48494" y="64530"/>
                  </a:cubicBezTo>
                  <a:cubicBezTo>
                    <a:pt x="49923" y="61864"/>
                    <a:pt x="59067" y="38337"/>
                    <a:pt x="69259" y="41575"/>
                  </a:cubicBezTo>
                  <a:cubicBezTo>
                    <a:pt x="88690" y="47862"/>
                    <a:pt x="93643" y="44719"/>
                    <a:pt x="95739" y="52053"/>
                  </a:cubicBezTo>
                  <a:cubicBezTo>
                    <a:pt x="96405" y="54434"/>
                    <a:pt x="106597" y="56244"/>
                    <a:pt x="112693" y="47862"/>
                  </a:cubicBezTo>
                  <a:cubicBezTo>
                    <a:pt x="117456" y="41290"/>
                    <a:pt x="121075" y="66436"/>
                    <a:pt x="121075" y="66531"/>
                  </a:cubicBezTo>
                  <a:cubicBezTo>
                    <a:pt x="121551" y="69579"/>
                    <a:pt x="132124" y="59959"/>
                    <a:pt x="130886" y="53101"/>
                  </a:cubicBezTo>
                  <a:cubicBezTo>
                    <a:pt x="128981" y="42432"/>
                    <a:pt x="180987" y="43290"/>
                    <a:pt x="193179" y="48243"/>
                  </a:cubicBezTo>
                  <a:cubicBezTo>
                    <a:pt x="218325" y="58434"/>
                    <a:pt x="279666" y="47386"/>
                    <a:pt x="320052" y="50815"/>
                  </a:cubicBezTo>
                  <a:cubicBezTo>
                    <a:pt x="413493" y="58720"/>
                    <a:pt x="364534" y="17382"/>
                    <a:pt x="464451" y="22906"/>
                  </a:cubicBezTo>
                  <a:cubicBezTo>
                    <a:pt x="500551" y="24907"/>
                    <a:pt x="492169" y="11000"/>
                    <a:pt x="436638" y="10714"/>
                  </a:cubicBezTo>
                  <a:cubicBezTo>
                    <a:pt x="399205" y="10524"/>
                    <a:pt x="391680" y="10619"/>
                    <a:pt x="352818" y="11953"/>
                  </a:cubicBezTo>
                  <a:cubicBezTo>
                    <a:pt x="275380" y="14620"/>
                    <a:pt x="145173" y="23192"/>
                    <a:pt x="80213" y="11191"/>
                  </a:cubicBezTo>
                  <a:cubicBezTo>
                    <a:pt x="60591" y="7571"/>
                    <a:pt x="-5417" y="1189"/>
                    <a:pt x="9252" y="19858"/>
                  </a:cubicBezTo>
                  <a:cubicBezTo>
                    <a:pt x="12681" y="24335"/>
                    <a:pt x="18872" y="21859"/>
                    <a:pt x="13919" y="26430"/>
                  </a:cubicBezTo>
                  <a:cubicBezTo>
                    <a:pt x="13538" y="26526"/>
                    <a:pt x="18967" y="28812"/>
                    <a:pt x="19729" y="29383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87E9B7DA-7C45-4048-9F08-34D1D1C7F85B}"/>
                </a:ext>
              </a:extLst>
            </p:cNvPr>
            <p:cNvSpPr/>
            <p:nvPr/>
          </p:nvSpPr>
          <p:spPr>
            <a:xfrm>
              <a:off x="18411424" y="4776313"/>
              <a:ext cx="707056" cy="136449"/>
            </a:xfrm>
            <a:custGeom>
              <a:avLst/>
              <a:gdLst>
                <a:gd name="connsiteX0" fmla="*/ 72812 w 542925"/>
                <a:gd name="connsiteY0" fmla="*/ 25437 h 104775"/>
                <a:gd name="connsiteX1" fmla="*/ 23377 w 542925"/>
                <a:gd name="connsiteY1" fmla="*/ 36391 h 104775"/>
                <a:gd name="connsiteX2" fmla="*/ 7661 w 542925"/>
                <a:gd name="connsiteY2" fmla="*/ 57822 h 104775"/>
                <a:gd name="connsiteX3" fmla="*/ 23282 w 542925"/>
                <a:gd name="connsiteY3" fmla="*/ 105162 h 104775"/>
                <a:gd name="connsiteX4" fmla="*/ 36712 w 542925"/>
                <a:gd name="connsiteY4" fmla="*/ 63537 h 104775"/>
                <a:gd name="connsiteX5" fmla="*/ 103006 w 542925"/>
                <a:gd name="connsiteY5" fmla="*/ 71443 h 104775"/>
                <a:gd name="connsiteX6" fmla="*/ 150345 w 542925"/>
                <a:gd name="connsiteY6" fmla="*/ 69443 h 104775"/>
                <a:gd name="connsiteX7" fmla="*/ 255787 w 542925"/>
                <a:gd name="connsiteY7" fmla="*/ 63633 h 104775"/>
                <a:gd name="connsiteX8" fmla="*/ 339131 w 542925"/>
                <a:gd name="connsiteY8" fmla="*/ 63537 h 104775"/>
                <a:gd name="connsiteX9" fmla="*/ 419426 w 542925"/>
                <a:gd name="connsiteY9" fmla="*/ 85826 h 104775"/>
                <a:gd name="connsiteX10" fmla="*/ 426856 w 542925"/>
                <a:gd name="connsiteY10" fmla="*/ 95637 h 104775"/>
                <a:gd name="connsiteX11" fmla="*/ 457622 w 542925"/>
                <a:gd name="connsiteY11" fmla="*/ 93160 h 104775"/>
                <a:gd name="connsiteX12" fmla="*/ 537632 w 542925"/>
                <a:gd name="connsiteY12" fmla="*/ 98208 h 104775"/>
                <a:gd name="connsiteX13" fmla="*/ 500484 w 542925"/>
                <a:gd name="connsiteY13" fmla="*/ 34677 h 104775"/>
                <a:gd name="connsiteX14" fmla="*/ 319223 w 542925"/>
                <a:gd name="connsiteY14" fmla="*/ 22580 h 104775"/>
                <a:gd name="connsiteX15" fmla="*/ 72812 w 542925"/>
                <a:gd name="connsiteY15" fmla="*/ 2543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104775">
                  <a:moveTo>
                    <a:pt x="72812" y="25437"/>
                  </a:moveTo>
                  <a:cubicBezTo>
                    <a:pt x="37283" y="31057"/>
                    <a:pt x="11756" y="22294"/>
                    <a:pt x="23377" y="36391"/>
                  </a:cubicBezTo>
                  <a:cubicBezTo>
                    <a:pt x="28330" y="42392"/>
                    <a:pt x="3279" y="50488"/>
                    <a:pt x="7661" y="57822"/>
                  </a:cubicBezTo>
                  <a:cubicBezTo>
                    <a:pt x="16138" y="71634"/>
                    <a:pt x="-2150" y="92969"/>
                    <a:pt x="23282" y="105162"/>
                  </a:cubicBezTo>
                  <a:cubicBezTo>
                    <a:pt x="41189" y="113734"/>
                    <a:pt x="24806" y="59442"/>
                    <a:pt x="36712" y="63537"/>
                  </a:cubicBezTo>
                  <a:cubicBezTo>
                    <a:pt x="56238" y="67442"/>
                    <a:pt x="47951" y="73729"/>
                    <a:pt x="103006" y="71443"/>
                  </a:cubicBezTo>
                  <a:cubicBezTo>
                    <a:pt x="113674" y="70967"/>
                    <a:pt x="146154" y="67633"/>
                    <a:pt x="150345" y="69443"/>
                  </a:cubicBezTo>
                  <a:cubicBezTo>
                    <a:pt x="181397" y="83444"/>
                    <a:pt x="211020" y="43535"/>
                    <a:pt x="255787" y="63633"/>
                  </a:cubicBezTo>
                  <a:cubicBezTo>
                    <a:pt x="266931" y="68681"/>
                    <a:pt x="317890" y="71729"/>
                    <a:pt x="339131" y="63537"/>
                  </a:cubicBezTo>
                  <a:cubicBezTo>
                    <a:pt x="348941" y="59727"/>
                    <a:pt x="439239" y="59346"/>
                    <a:pt x="419426" y="85826"/>
                  </a:cubicBezTo>
                  <a:cubicBezTo>
                    <a:pt x="409711" y="98780"/>
                    <a:pt x="434190" y="117639"/>
                    <a:pt x="426856" y="95637"/>
                  </a:cubicBezTo>
                  <a:cubicBezTo>
                    <a:pt x="425427" y="91446"/>
                    <a:pt x="440477" y="71443"/>
                    <a:pt x="457622" y="93160"/>
                  </a:cubicBezTo>
                  <a:cubicBezTo>
                    <a:pt x="461908" y="98685"/>
                    <a:pt x="535441" y="103447"/>
                    <a:pt x="537632" y="98208"/>
                  </a:cubicBezTo>
                  <a:cubicBezTo>
                    <a:pt x="549443" y="70776"/>
                    <a:pt x="532488" y="56108"/>
                    <a:pt x="500484" y="34677"/>
                  </a:cubicBezTo>
                  <a:cubicBezTo>
                    <a:pt x="470290" y="14484"/>
                    <a:pt x="383231" y="33819"/>
                    <a:pt x="319223" y="22580"/>
                  </a:cubicBezTo>
                  <a:cubicBezTo>
                    <a:pt x="281981" y="16198"/>
                    <a:pt x="162537" y="-10281"/>
                    <a:pt x="72812" y="25437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155A5E5B-4E94-41A3-A3F5-2C76D416A97F}"/>
                </a:ext>
              </a:extLst>
            </p:cNvPr>
            <p:cNvSpPr/>
            <p:nvPr/>
          </p:nvSpPr>
          <p:spPr>
            <a:xfrm>
              <a:off x="18427893" y="4800182"/>
              <a:ext cx="334921" cy="37213"/>
            </a:xfrm>
            <a:custGeom>
              <a:avLst/>
              <a:gdLst>
                <a:gd name="connsiteX0" fmla="*/ 7398 w 257175"/>
                <a:gd name="connsiteY0" fmla="*/ 11872 h 28575"/>
                <a:gd name="connsiteX1" fmla="*/ 249333 w 257175"/>
                <a:gd name="connsiteY1" fmla="*/ 9301 h 28575"/>
                <a:gd name="connsiteX2" fmla="*/ 128270 w 257175"/>
                <a:gd name="connsiteY2" fmla="*/ 21302 h 28575"/>
                <a:gd name="connsiteX3" fmla="*/ 7493 w 257175"/>
                <a:gd name="connsiteY3" fmla="*/ 26541 h 28575"/>
                <a:gd name="connsiteX4" fmla="*/ 7398 w 257175"/>
                <a:gd name="connsiteY4" fmla="*/ 1187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8575">
                  <a:moveTo>
                    <a:pt x="7398" y="11872"/>
                  </a:moveTo>
                  <a:cubicBezTo>
                    <a:pt x="49784" y="32637"/>
                    <a:pt x="183801" y="-1463"/>
                    <a:pt x="249333" y="9301"/>
                  </a:cubicBezTo>
                  <a:cubicBezTo>
                    <a:pt x="280956" y="14539"/>
                    <a:pt x="141319" y="19111"/>
                    <a:pt x="128270" y="21302"/>
                  </a:cubicBezTo>
                  <a:cubicBezTo>
                    <a:pt x="71596" y="31208"/>
                    <a:pt x="14827" y="33685"/>
                    <a:pt x="7493" y="26541"/>
                  </a:cubicBezTo>
                  <a:cubicBezTo>
                    <a:pt x="4540" y="23588"/>
                    <a:pt x="21685" y="23874"/>
                    <a:pt x="7398" y="1187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7DA0CCA-42BD-4BCD-A5DD-8FCE0946385B}"/>
                </a:ext>
              </a:extLst>
            </p:cNvPr>
            <p:cNvSpPr/>
            <p:nvPr/>
          </p:nvSpPr>
          <p:spPr>
            <a:xfrm>
              <a:off x="17539384" y="4793564"/>
              <a:ext cx="310112" cy="173663"/>
            </a:xfrm>
            <a:custGeom>
              <a:avLst/>
              <a:gdLst>
                <a:gd name="connsiteX0" fmla="*/ 239598 w 238125"/>
                <a:gd name="connsiteY0" fmla="*/ 44196 h 133350"/>
                <a:gd name="connsiteX1" fmla="*/ 156255 w 238125"/>
                <a:gd name="connsiteY1" fmla="*/ 67342 h 133350"/>
                <a:gd name="connsiteX2" fmla="*/ 98533 w 238125"/>
                <a:gd name="connsiteY2" fmla="*/ 100584 h 133350"/>
                <a:gd name="connsiteX3" fmla="*/ 93961 w 238125"/>
                <a:gd name="connsiteY3" fmla="*/ 113633 h 133350"/>
                <a:gd name="connsiteX4" fmla="*/ 70815 w 238125"/>
                <a:gd name="connsiteY4" fmla="*/ 112109 h 133350"/>
                <a:gd name="connsiteX5" fmla="*/ 11665 w 238125"/>
                <a:gd name="connsiteY5" fmla="*/ 122968 h 133350"/>
                <a:gd name="connsiteX6" fmla="*/ 33382 w 238125"/>
                <a:gd name="connsiteY6" fmla="*/ 38576 h 133350"/>
                <a:gd name="connsiteX7" fmla="*/ 167399 w 238125"/>
                <a:gd name="connsiteY7" fmla="*/ 13240 h 133350"/>
                <a:gd name="connsiteX8" fmla="*/ 180163 w 238125"/>
                <a:gd name="connsiteY8" fmla="*/ 7144 h 133350"/>
                <a:gd name="connsiteX9" fmla="*/ 239598 w 238125"/>
                <a:gd name="connsiteY9" fmla="*/ 4419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33350">
                  <a:moveTo>
                    <a:pt x="239598" y="44196"/>
                  </a:moveTo>
                  <a:cubicBezTo>
                    <a:pt x="233884" y="66865"/>
                    <a:pt x="162256" y="70771"/>
                    <a:pt x="156255" y="67342"/>
                  </a:cubicBezTo>
                  <a:cubicBezTo>
                    <a:pt x="148635" y="62960"/>
                    <a:pt x="81293" y="67342"/>
                    <a:pt x="98533" y="100584"/>
                  </a:cubicBezTo>
                  <a:cubicBezTo>
                    <a:pt x="107010" y="116872"/>
                    <a:pt x="90532" y="142684"/>
                    <a:pt x="93961" y="113633"/>
                  </a:cubicBezTo>
                  <a:cubicBezTo>
                    <a:pt x="94628" y="108109"/>
                    <a:pt x="81579" y="82963"/>
                    <a:pt x="70815" y="112109"/>
                  </a:cubicBezTo>
                  <a:cubicBezTo>
                    <a:pt x="68148" y="119444"/>
                    <a:pt x="13761" y="129730"/>
                    <a:pt x="11665" y="122968"/>
                  </a:cubicBezTo>
                  <a:cubicBezTo>
                    <a:pt x="235" y="88011"/>
                    <a:pt x="11570" y="68104"/>
                    <a:pt x="33382" y="38576"/>
                  </a:cubicBezTo>
                  <a:cubicBezTo>
                    <a:pt x="53956" y="10763"/>
                    <a:pt x="120727" y="31147"/>
                    <a:pt x="167399" y="13240"/>
                  </a:cubicBezTo>
                  <a:cubicBezTo>
                    <a:pt x="170733" y="12001"/>
                    <a:pt x="175019" y="9811"/>
                    <a:pt x="180163" y="7144"/>
                  </a:cubicBezTo>
                  <a:lnTo>
                    <a:pt x="239598" y="44196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6FAA41D2-7EEB-47E1-84D4-3D4153E28C66}"/>
                </a:ext>
              </a:extLst>
            </p:cNvPr>
            <p:cNvSpPr/>
            <p:nvPr/>
          </p:nvSpPr>
          <p:spPr>
            <a:xfrm>
              <a:off x="17524727" y="4775980"/>
              <a:ext cx="359730" cy="161258"/>
            </a:xfrm>
            <a:custGeom>
              <a:avLst/>
              <a:gdLst>
                <a:gd name="connsiteX0" fmla="*/ 191322 w 276225"/>
                <a:gd name="connsiteY0" fmla="*/ 72938 h 123825"/>
                <a:gd name="connsiteX1" fmla="*/ 160556 w 276225"/>
                <a:gd name="connsiteY1" fmla="*/ 68175 h 123825"/>
                <a:gd name="connsiteX2" fmla="*/ 72640 w 276225"/>
                <a:gd name="connsiteY2" fmla="*/ 112943 h 123825"/>
                <a:gd name="connsiteX3" fmla="*/ 11776 w 276225"/>
                <a:gd name="connsiteY3" fmla="*/ 123801 h 123825"/>
                <a:gd name="connsiteX4" fmla="*/ 34159 w 276225"/>
                <a:gd name="connsiteY4" fmla="*/ 39410 h 123825"/>
                <a:gd name="connsiteX5" fmla="*/ 171891 w 276225"/>
                <a:gd name="connsiteY5" fmla="*/ 14073 h 123825"/>
                <a:gd name="connsiteX6" fmla="*/ 191322 w 276225"/>
                <a:gd name="connsiteY6" fmla="*/ 7293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123825">
                  <a:moveTo>
                    <a:pt x="191322" y="72938"/>
                  </a:moveTo>
                  <a:cubicBezTo>
                    <a:pt x="182940" y="71223"/>
                    <a:pt x="172843" y="69318"/>
                    <a:pt x="160556" y="68175"/>
                  </a:cubicBezTo>
                  <a:cubicBezTo>
                    <a:pt x="132457" y="65604"/>
                    <a:pt x="84832" y="80653"/>
                    <a:pt x="72640" y="112943"/>
                  </a:cubicBezTo>
                  <a:cubicBezTo>
                    <a:pt x="69878" y="120277"/>
                    <a:pt x="14061" y="130564"/>
                    <a:pt x="11776" y="123801"/>
                  </a:cubicBezTo>
                  <a:cubicBezTo>
                    <a:pt x="60" y="88845"/>
                    <a:pt x="11680" y="68937"/>
                    <a:pt x="34159" y="39410"/>
                  </a:cubicBezTo>
                  <a:cubicBezTo>
                    <a:pt x="55305" y="11597"/>
                    <a:pt x="123980" y="31980"/>
                    <a:pt x="171891" y="14073"/>
                  </a:cubicBezTo>
                  <a:cubicBezTo>
                    <a:pt x="244567" y="-13168"/>
                    <a:pt x="352961" y="46935"/>
                    <a:pt x="191322" y="72938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2F54850F-04BD-445F-A5DE-FD459E1AC3D5}"/>
                </a:ext>
              </a:extLst>
            </p:cNvPr>
            <p:cNvSpPr/>
            <p:nvPr/>
          </p:nvSpPr>
          <p:spPr>
            <a:xfrm>
              <a:off x="17539658" y="4777676"/>
              <a:ext cx="297708" cy="124045"/>
            </a:xfrm>
            <a:custGeom>
              <a:avLst/>
              <a:gdLst>
                <a:gd name="connsiteX0" fmla="*/ 230148 w 228600"/>
                <a:gd name="connsiteY0" fmla="*/ 9247 h 95250"/>
                <a:gd name="connsiteX1" fmla="*/ 101371 w 228600"/>
                <a:gd name="connsiteY1" fmla="*/ 19725 h 95250"/>
                <a:gd name="connsiteX2" fmla="*/ 18122 w 228600"/>
                <a:gd name="connsiteY2" fmla="*/ 51443 h 95250"/>
                <a:gd name="connsiteX3" fmla="*/ 121468 w 228600"/>
                <a:gd name="connsiteY3" fmla="*/ 34774 h 95250"/>
                <a:gd name="connsiteX4" fmla="*/ 230148 w 228600"/>
                <a:gd name="connsiteY4" fmla="*/ 924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95250">
                  <a:moveTo>
                    <a:pt x="230148" y="9247"/>
                  </a:moveTo>
                  <a:cubicBezTo>
                    <a:pt x="193287" y="-659"/>
                    <a:pt x="119944" y="28107"/>
                    <a:pt x="101371" y="19725"/>
                  </a:cubicBezTo>
                  <a:cubicBezTo>
                    <a:pt x="95275" y="16962"/>
                    <a:pt x="28123" y="23439"/>
                    <a:pt x="18122" y="51443"/>
                  </a:cubicBezTo>
                  <a:cubicBezTo>
                    <a:pt x="-19883" y="158123"/>
                    <a:pt x="47173" y="5437"/>
                    <a:pt x="121468" y="34774"/>
                  </a:cubicBezTo>
                  <a:cubicBezTo>
                    <a:pt x="145185" y="44109"/>
                    <a:pt x="233673" y="22392"/>
                    <a:pt x="230148" y="9247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53AD59BF-821E-4429-A255-D9B5457048E6}"/>
                </a:ext>
              </a:extLst>
            </p:cNvPr>
            <p:cNvSpPr/>
            <p:nvPr/>
          </p:nvSpPr>
          <p:spPr>
            <a:xfrm>
              <a:off x="18226411" y="4155989"/>
              <a:ext cx="198472" cy="111640"/>
            </a:xfrm>
            <a:custGeom>
              <a:avLst/>
              <a:gdLst>
                <a:gd name="connsiteX0" fmla="*/ 146203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3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2 h 85725"/>
                <a:gd name="connsiteX9" fmla="*/ 146203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3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3" y="53232"/>
                    <a:pt x="39141" y="68853"/>
                  </a:cubicBezTo>
                  <a:cubicBezTo>
                    <a:pt x="34665" y="72759"/>
                    <a:pt x="5328" y="62757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2"/>
                  </a:cubicBezTo>
                  <a:lnTo>
                    <a:pt x="146203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94E7580E-EFF8-4B06-8589-3DBCE987A1F7}"/>
                </a:ext>
              </a:extLst>
            </p:cNvPr>
            <p:cNvSpPr/>
            <p:nvPr/>
          </p:nvSpPr>
          <p:spPr>
            <a:xfrm>
              <a:off x="18227034" y="4141364"/>
              <a:ext cx="223281" cy="111640"/>
            </a:xfrm>
            <a:custGeom>
              <a:avLst/>
              <a:gdLst>
                <a:gd name="connsiteX0" fmla="*/ 111815 w 171450"/>
                <a:gd name="connsiteY0" fmla="*/ 79512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6 h 85725"/>
                <a:gd name="connsiteX6" fmla="*/ 111815 w 171450"/>
                <a:gd name="connsiteY6" fmla="*/ 7951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2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0948" y="21790"/>
                    <a:pt x="54093" y="9503"/>
                  </a:cubicBezTo>
                  <a:cubicBezTo>
                    <a:pt x="75906" y="-2022"/>
                    <a:pt x="98575" y="32268"/>
                    <a:pt x="128293" y="35316"/>
                  </a:cubicBezTo>
                  <a:cubicBezTo>
                    <a:pt x="173632" y="39983"/>
                    <a:pt x="197349" y="112278"/>
                    <a:pt x="111815" y="79512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E355B0F-4B50-4865-8AE0-C3E3544CDC1C}"/>
                </a:ext>
              </a:extLst>
            </p:cNvPr>
            <p:cNvSpPr/>
            <p:nvPr/>
          </p:nvSpPr>
          <p:spPr>
            <a:xfrm>
              <a:off x="18250287" y="4145642"/>
              <a:ext cx="186067" cy="74427"/>
            </a:xfrm>
            <a:custGeom>
              <a:avLst/>
              <a:gdLst>
                <a:gd name="connsiteX0" fmla="*/ 144157 w 142875"/>
                <a:gd name="connsiteY0" fmla="*/ 51176 h 57150"/>
                <a:gd name="connsiteX1" fmla="*/ 80530 w 142875"/>
                <a:gd name="connsiteY1" fmla="*/ 18410 h 57150"/>
                <a:gd name="connsiteX2" fmla="*/ 28523 w 142875"/>
                <a:gd name="connsiteY2" fmla="*/ 13457 h 57150"/>
                <a:gd name="connsiteX3" fmla="*/ 83197 w 142875"/>
                <a:gd name="connsiteY3" fmla="*/ 34412 h 57150"/>
                <a:gd name="connsiteX4" fmla="*/ 144157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7" y="51176"/>
                  </a:moveTo>
                  <a:cubicBezTo>
                    <a:pt x="131488" y="33459"/>
                    <a:pt x="85387" y="29554"/>
                    <a:pt x="80530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7" y="34412"/>
                  </a:cubicBezTo>
                  <a:cubicBezTo>
                    <a:pt x="90055" y="47747"/>
                    <a:pt x="140061" y="60796"/>
                    <a:pt x="144157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82C69FA8-78CE-4FEA-A0F6-EFF797F5CEC6}"/>
                </a:ext>
              </a:extLst>
            </p:cNvPr>
            <p:cNvSpPr/>
            <p:nvPr/>
          </p:nvSpPr>
          <p:spPr>
            <a:xfrm>
              <a:off x="18284828" y="4980498"/>
              <a:ext cx="62022" cy="62022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2CC1473D-97D8-46CA-B842-D87C6AEA4AF8}"/>
                </a:ext>
              </a:extLst>
            </p:cNvPr>
            <p:cNvSpPr/>
            <p:nvPr/>
          </p:nvSpPr>
          <p:spPr>
            <a:xfrm>
              <a:off x="18297604" y="4993027"/>
              <a:ext cx="37213" cy="37213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BCDE8B1E-A63E-45D2-A920-A40CCC04F8CF}"/>
                </a:ext>
              </a:extLst>
            </p:cNvPr>
            <p:cNvSpPr/>
            <p:nvPr/>
          </p:nvSpPr>
          <p:spPr>
            <a:xfrm>
              <a:off x="18284828" y="4465837"/>
              <a:ext cx="62022" cy="62022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1CE1E54E-09B3-415C-AEDD-75CD42F7FD60}"/>
                </a:ext>
              </a:extLst>
            </p:cNvPr>
            <p:cNvSpPr/>
            <p:nvPr/>
          </p:nvSpPr>
          <p:spPr>
            <a:xfrm>
              <a:off x="18297604" y="4478241"/>
              <a:ext cx="37213" cy="37213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139C2DC7-8CCD-44C2-9FBF-6F4354FADE35}"/>
                </a:ext>
              </a:extLst>
            </p:cNvPr>
            <p:cNvSpPr txBox="1"/>
            <p:nvPr/>
          </p:nvSpPr>
          <p:spPr>
            <a:xfrm>
              <a:off x="18069168" y="4310806"/>
              <a:ext cx="6671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2800" b="1">
                  <a:solidFill>
                    <a:srgbClr val="5D3229"/>
                  </a:solidFill>
                  <a:latin typeface="Freestyle Script" panose="030804020302050B0404" pitchFamily="66" charset="0"/>
                </a:defRPr>
              </a:lvl1pPr>
            </a:lstStyle>
            <a:p>
              <a:r>
                <a:rPr lang="en-GB"/>
                <a:t>Team</a:t>
              </a:r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811C0CAD-007A-49FC-B4A1-16CD42FB16C2}"/>
                </a:ext>
              </a:extLst>
            </p:cNvPr>
            <p:cNvSpPr/>
            <p:nvPr/>
          </p:nvSpPr>
          <p:spPr>
            <a:xfrm>
              <a:off x="17936457" y="4763671"/>
              <a:ext cx="8611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>
                  <a:solidFill>
                    <a:srgbClr val="5D3229"/>
                  </a:solidFill>
                  <a:latin typeface="Freestyle Script" panose="030804020302050B0404" pitchFamily="66" charset="0"/>
                </a:rPr>
                <a:t>Sardine</a:t>
              </a:r>
              <a:endParaRPr lang="en-GB" sz="2800" b="1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AD3A4982-A42B-4E70-AE9A-924F1AB9015B}"/>
                </a:ext>
              </a:extLst>
            </p:cNvPr>
            <p:cNvSpPr/>
            <p:nvPr/>
          </p:nvSpPr>
          <p:spPr>
            <a:xfrm>
              <a:off x="17588211" y="4358000"/>
              <a:ext cx="632629" cy="136449"/>
            </a:xfrm>
            <a:custGeom>
              <a:avLst/>
              <a:gdLst>
                <a:gd name="connsiteX0" fmla="*/ 473664 w 485775"/>
                <a:gd name="connsiteY0" fmla="*/ 39560 h 104775"/>
                <a:gd name="connsiteX1" fmla="*/ 454233 w 485775"/>
                <a:gd name="connsiteY1" fmla="*/ 56229 h 104775"/>
                <a:gd name="connsiteX2" fmla="*/ 444898 w 485775"/>
                <a:gd name="connsiteY2" fmla="*/ 89947 h 104775"/>
                <a:gd name="connsiteX3" fmla="*/ 424134 w 485775"/>
                <a:gd name="connsiteY3" fmla="*/ 56991 h 104775"/>
                <a:gd name="connsiteX4" fmla="*/ 397654 w 485775"/>
                <a:gd name="connsiteY4" fmla="*/ 71945 h 104775"/>
                <a:gd name="connsiteX5" fmla="*/ 380700 w 485775"/>
                <a:gd name="connsiteY5" fmla="*/ 65944 h 104775"/>
                <a:gd name="connsiteX6" fmla="*/ 372318 w 485775"/>
                <a:gd name="connsiteY6" fmla="*/ 92710 h 104775"/>
                <a:gd name="connsiteX7" fmla="*/ 362507 w 485775"/>
                <a:gd name="connsiteY7" fmla="*/ 73374 h 104775"/>
                <a:gd name="connsiteX8" fmla="*/ 300214 w 485775"/>
                <a:gd name="connsiteY8" fmla="*/ 66325 h 104775"/>
                <a:gd name="connsiteX9" fmla="*/ 173341 w 485775"/>
                <a:gd name="connsiteY9" fmla="*/ 70040 h 104775"/>
                <a:gd name="connsiteX10" fmla="*/ 28942 w 485775"/>
                <a:gd name="connsiteY10" fmla="*/ 29940 h 104775"/>
                <a:gd name="connsiteX11" fmla="*/ 56755 w 485775"/>
                <a:gd name="connsiteY11" fmla="*/ 12414 h 104775"/>
                <a:gd name="connsiteX12" fmla="*/ 140575 w 485775"/>
                <a:gd name="connsiteY12" fmla="*/ 14128 h 104775"/>
                <a:gd name="connsiteX13" fmla="*/ 413180 w 485775"/>
                <a:gd name="connsiteY13" fmla="*/ 12985 h 104775"/>
                <a:gd name="connsiteX14" fmla="*/ 484142 w 485775"/>
                <a:gd name="connsiteY14" fmla="*/ 25368 h 104775"/>
                <a:gd name="connsiteX15" fmla="*/ 479474 w 485775"/>
                <a:gd name="connsiteY15" fmla="*/ 34893 h 104775"/>
                <a:gd name="connsiteX16" fmla="*/ 473664 w 485775"/>
                <a:gd name="connsiteY16" fmla="*/ 3956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104775">
                  <a:moveTo>
                    <a:pt x="473664" y="39560"/>
                  </a:moveTo>
                  <a:cubicBezTo>
                    <a:pt x="463663" y="50038"/>
                    <a:pt x="476141" y="45656"/>
                    <a:pt x="454233" y="56229"/>
                  </a:cubicBezTo>
                  <a:cubicBezTo>
                    <a:pt x="443279" y="61563"/>
                    <a:pt x="455471" y="118713"/>
                    <a:pt x="444898" y="89947"/>
                  </a:cubicBezTo>
                  <a:cubicBezTo>
                    <a:pt x="443470" y="86137"/>
                    <a:pt x="434326" y="52228"/>
                    <a:pt x="424134" y="56991"/>
                  </a:cubicBezTo>
                  <a:cubicBezTo>
                    <a:pt x="404703" y="66040"/>
                    <a:pt x="399750" y="61468"/>
                    <a:pt x="397654" y="71945"/>
                  </a:cubicBezTo>
                  <a:cubicBezTo>
                    <a:pt x="396988" y="75374"/>
                    <a:pt x="386796" y="77946"/>
                    <a:pt x="380700" y="65944"/>
                  </a:cubicBezTo>
                  <a:cubicBezTo>
                    <a:pt x="375937" y="56515"/>
                    <a:pt x="372318" y="92614"/>
                    <a:pt x="372318" y="92710"/>
                  </a:cubicBezTo>
                  <a:cubicBezTo>
                    <a:pt x="371842" y="97091"/>
                    <a:pt x="361269" y="83280"/>
                    <a:pt x="362507" y="73374"/>
                  </a:cubicBezTo>
                  <a:cubicBezTo>
                    <a:pt x="364412" y="58039"/>
                    <a:pt x="312406" y="59182"/>
                    <a:pt x="300214" y="66325"/>
                  </a:cubicBezTo>
                  <a:cubicBezTo>
                    <a:pt x="275068" y="80994"/>
                    <a:pt x="213727" y="65182"/>
                    <a:pt x="173341" y="70040"/>
                  </a:cubicBezTo>
                  <a:cubicBezTo>
                    <a:pt x="79900" y="81375"/>
                    <a:pt x="128859" y="22034"/>
                    <a:pt x="28942" y="29940"/>
                  </a:cubicBezTo>
                  <a:cubicBezTo>
                    <a:pt x="-7158" y="32797"/>
                    <a:pt x="1224" y="12795"/>
                    <a:pt x="56755" y="12414"/>
                  </a:cubicBezTo>
                  <a:cubicBezTo>
                    <a:pt x="94188" y="12223"/>
                    <a:pt x="101713" y="12223"/>
                    <a:pt x="140575" y="14128"/>
                  </a:cubicBezTo>
                  <a:cubicBezTo>
                    <a:pt x="218013" y="18034"/>
                    <a:pt x="348220" y="30226"/>
                    <a:pt x="413180" y="12985"/>
                  </a:cubicBezTo>
                  <a:cubicBezTo>
                    <a:pt x="432802" y="7747"/>
                    <a:pt x="498810" y="-1397"/>
                    <a:pt x="484142" y="25368"/>
                  </a:cubicBezTo>
                  <a:cubicBezTo>
                    <a:pt x="480712" y="31750"/>
                    <a:pt x="474521" y="28321"/>
                    <a:pt x="479474" y="34893"/>
                  </a:cubicBezTo>
                  <a:cubicBezTo>
                    <a:pt x="479951" y="35369"/>
                    <a:pt x="474426" y="38703"/>
                    <a:pt x="473664" y="39560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91A9986A-6738-48E0-A7B2-58BF82122745}"/>
                </a:ext>
              </a:extLst>
            </p:cNvPr>
            <p:cNvSpPr/>
            <p:nvPr/>
          </p:nvSpPr>
          <p:spPr>
            <a:xfrm>
              <a:off x="17529701" y="4292024"/>
              <a:ext cx="707056" cy="198472"/>
            </a:xfrm>
            <a:custGeom>
              <a:avLst/>
              <a:gdLst>
                <a:gd name="connsiteX0" fmla="*/ 475729 w 542925"/>
                <a:gd name="connsiteY0" fmla="*/ 33452 h 152400"/>
                <a:gd name="connsiteX1" fmla="*/ 525164 w 542925"/>
                <a:gd name="connsiteY1" fmla="*/ 49168 h 152400"/>
                <a:gd name="connsiteX2" fmla="*/ 540880 w 542925"/>
                <a:gd name="connsiteY2" fmla="*/ 79934 h 152400"/>
                <a:gd name="connsiteX3" fmla="*/ 525259 w 542925"/>
                <a:gd name="connsiteY3" fmla="*/ 147943 h 152400"/>
                <a:gd name="connsiteX4" fmla="*/ 511829 w 542925"/>
                <a:gd name="connsiteY4" fmla="*/ 88126 h 152400"/>
                <a:gd name="connsiteX5" fmla="*/ 445535 w 542925"/>
                <a:gd name="connsiteY5" fmla="*/ 99460 h 152400"/>
                <a:gd name="connsiteX6" fmla="*/ 398196 w 542925"/>
                <a:gd name="connsiteY6" fmla="*/ 96603 h 152400"/>
                <a:gd name="connsiteX7" fmla="*/ 292754 w 542925"/>
                <a:gd name="connsiteY7" fmla="*/ 88221 h 152400"/>
                <a:gd name="connsiteX8" fmla="*/ 209410 w 542925"/>
                <a:gd name="connsiteY8" fmla="*/ 88126 h 152400"/>
                <a:gd name="connsiteX9" fmla="*/ 129115 w 542925"/>
                <a:gd name="connsiteY9" fmla="*/ 120130 h 152400"/>
                <a:gd name="connsiteX10" fmla="*/ 121685 w 542925"/>
                <a:gd name="connsiteY10" fmla="*/ 134131 h 152400"/>
                <a:gd name="connsiteX11" fmla="*/ 90919 w 542925"/>
                <a:gd name="connsiteY11" fmla="*/ 130607 h 152400"/>
                <a:gd name="connsiteX12" fmla="*/ 10909 w 542925"/>
                <a:gd name="connsiteY12" fmla="*/ 137941 h 152400"/>
                <a:gd name="connsiteX13" fmla="*/ 48057 w 542925"/>
                <a:gd name="connsiteY13" fmla="*/ 46692 h 152400"/>
                <a:gd name="connsiteX14" fmla="*/ 229317 w 542925"/>
                <a:gd name="connsiteY14" fmla="*/ 29356 h 152400"/>
                <a:gd name="connsiteX15" fmla="*/ 475729 w 542925"/>
                <a:gd name="connsiteY15" fmla="*/ 334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152400">
                  <a:moveTo>
                    <a:pt x="475729" y="33452"/>
                  </a:moveTo>
                  <a:cubicBezTo>
                    <a:pt x="511257" y="41453"/>
                    <a:pt x="536785" y="28880"/>
                    <a:pt x="525164" y="49168"/>
                  </a:cubicBezTo>
                  <a:cubicBezTo>
                    <a:pt x="520211" y="57741"/>
                    <a:pt x="545262" y="69457"/>
                    <a:pt x="540880" y="79934"/>
                  </a:cubicBezTo>
                  <a:cubicBezTo>
                    <a:pt x="532403" y="99746"/>
                    <a:pt x="550691" y="130512"/>
                    <a:pt x="525259" y="147943"/>
                  </a:cubicBezTo>
                  <a:cubicBezTo>
                    <a:pt x="507352" y="160230"/>
                    <a:pt x="523735" y="82220"/>
                    <a:pt x="511829" y="88126"/>
                  </a:cubicBezTo>
                  <a:cubicBezTo>
                    <a:pt x="492303" y="93745"/>
                    <a:pt x="500589" y="102794"/>
                    <a:pt x="445535" y="99460"/>
                  </a:cubicBezTo>
                  <a:cubicBezTo>
                    <a:pt x="434867" y="98794"/>
                    <a:pt x="402387" y="93936"/>
                    <a:pt x="398196" y="96603"/>
                  </a:cubicBezTo>
                  <a:cubicBezTo>
                    <a:pt x="367144" y="116701"/>
                    <a:pt x="337522" y="59360"/>
                    <a:pt x="292754" y="88221"/>
                  </a:cubicBezTo>
                  <a:cubicBezTo>
                    <a:pt x="281610" y="95460"/>
                    <a:pt x="230651" y="99937"/>
                    <a:pt x="209410" y="88126"/>
                  </a:cubicBezTo>
                  <a:cubicBezTo>
                    <a:pt x="199695" y="82696"/>
                    <a:pt x="109303" y="82125"/>
                    <a:pt x="129115" y="120130"/>
                  </a:cubicBezTo>
                  <a:cubicBezTo>
                    <a:pt x="138830" y="138703"/>
                    <a:pt x="114351" y="165850"/>
                    <a:pt x="121685" y="134131"/>
                  </a:cubicBezTo>
                  <a:cubicBezTo>
                    <a:pt x="123114" y="128131"/>
                    <a:pt x="108064" y="99365"/>
                    <a:pt x="90919" y="130607"/>
                  </a:cubicBezTo>
                  <a:cubicBezTo>
                    <a:pt x="86633" y="138513"/>
                    <a:pt x="13100" y="145466"/>
                    <a:pt x="10909" y="137941"/>
                  </a:cubicBezTo>
                  <a:cubicBezTo>
                    <a:pt x="-902" y="98603"/>
                    <a:pt x="16053" y="77458"/>
                    <a:pt x="48057" y="46692"/>
                  </a:cubicBezTo>
                  <a:cubicBezTo>
                    <a:pt x="78251" y="17641"/>
                    <a:pt x="165309" y="45454"/>
                    <a:pt x="229317" y="29356"/>
                  </a:cubicBezTo>
                  <a:cubicBezTo>
                    <a:pt x="266560" y="20117"/>
                    <a:pt x="386004" y="-17888"/>
                    <a:pt x="475729" y="3345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348CFD3-0A38-427E-B2E3-1383C6527D15}"/>
                </a:ext>
              </a:extLst>
            </p:cNvPr>
            <p:cNvSpPr/>
            <p:nvPr/>
          </p:nvSpPr>
          <p:spPr>
            <a:xfrm>
              <a:off x="17887538" y="4326311"/>
              <a:ext cx="334921" cy="62022"/>
            </a:xfrm>
            <a:custGeom>
              <a:avLst/>
              <a:gdLst>
                <a:gd name="connsiteX0" fmla="*/ 253726 w 257175"/>
                <a:gd name="connsiteY0" fmla="*/ 13887 h 47625"/>
                <a:gd name="connsiteX1" fmla="*/ 11791 w 257175"/>
                <a:gd name="connsiteY1" fmla="*/ 10267 h 47625"/>
                <a:gd name="connsiteX2" fmla="*/ 132854 w 257175"/>
                <a:gd name="connsiteY2" fmla="*/ 27603 h 47625"/>
                <a:gd name="connsiteX3" fmla="*/ 253631 w 257175"/>
                <a:gd name="connsiteY3" fmla="*/ 35128 h 47625"/>
                <a:gd name="connsiteX4" fmla="*/ 253726 w 257175"/>
                <a:gd name="connsiteY4" fmla="*/ 1388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47625">
                  <a:moveTo>
                    <a:pt x="253726" y="13887"/>
                  </a:moveTo>
                  <a:cubicBezTo>
                    <a:pt x="211340" y="43700"/>
                    <a:pt x="77323" y="-5258"/>
                    <a:pt x="11791" y="10267"/>
                  </a:cubicBezTo>
                  <a:cubicBezTo>
                    <a:pt x="-19832" y="17792"/>
                    <a:pt x="119805" y="24269"/>
                    <a:pt x="132854" y="27603"/>
                  </a:cubicBezTo>
                  <a:cubicBezTo>
                    <a:pt x="189528" y="41795"/>
                    <a:pt x="246297" y="45319"/>
                    <a:pt x="253631" y="35128"/>
                  </a:cubicBezTo>
                  <a:cubicBezTo>
                    <a:pt x="256584" y="30746"/>
                    <a:pt x="239439" y="31222"/>
                    <a:pt x="253726" y="138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0" name="Picture 219">
            <a:extLst>
              <a:ext uri="{FF2B5EF4-FFF2-40B4-BE49-F238E27FC236}">
                <a16:creationId xmlns:a16="http://schemas.microsoft.com/office/drawing/2014/main" id="{B7F9F9B6-7AF8-44C8-B752-51EE04584B6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115722" y="2766775"/>
            <a:ext cx="391678" cy="391678"/>
          </a:xfrm>
          <a:prstGeom prst="rect">
            <a:avLst/>
          </a:prstGeom>
        </p:spPr>
      </p:pic>
      <p:pic>
        <p:nvPicPr>
          <p:cNvPr id="805" name="Picture 804">
            <a:extLst>
              <a:ext uri="{FF2B5EF4-FFF2-40B4-BE49-F238E27FC236}">
                <a16:creationId xmlns:a16="http://schemas.microsoft.com/office/drawing/2014/main" id="{CA9CBF08-7FAF-4762-AFEB-4BC965010B1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409499" y="4093851"/>
            <a:ext cx="391678" cy="391678"/>
          </a:xfrm>
          <a:prstGeom prst="rect">
            <a:avLst/>
          </a:prstGeom>
        </p:spPr>
      </p:pic>
      <p:pic>
        <p:nvPicPr>
          <p:cNvPr id="806" name="Picture 805">
            <a:extLst>
              <a:ext uri="{FF2B5EF4-FFF2-40B4-BE49-F238E27FC236}">
                <a16:creationId xmlns:a16="http://schemas.microsoft.com/office/drawing/2014/main" id="{8E318248-7145-40AC-A0A6-5D53BC898D7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720695" y="3759933"/>
            <a:ext cx="391678" cy="391678"/>
          </a:xfrm>
          <a:prstGeom prst="rect">
            <a:avLst/>
          </a:prstGeom>
        </p:spPr>
      </p:pic>
      <p:pic>
        <p:nvPicPr>
          <p:cNvPr id="807" name="Picture 806">
            <a:extLst>
              <a:ext uri="{FF2B5EF4-FFF2-40B4-BE49-F238E27FC236}">
                <a16:creationId xmlns:a16="http://schemas.microsoft.com/office/drawing/2014/main" id="{D02F817C-C732-413D-913A-A02B40F92D91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55381" y="3702847"/>
            <a:ext cx="208960" cy="208960"/>
          </a:xfrm>
          <a:prstGeom prst="rect">
            <a:avLst/>
          </a:prstGeom>
        </p:spPr>
      </p:pic>
      <p:pic>
        <p:nvPicPr>
          <p:cNvPr id="808" name="Picture 807">
            <a:extLst>
              <a:ext uri="{FF2B5EF4-FFF2-40B4-BE49-F238E27FC236}">
                <a16:creationId xmlns:a16="http://schemas.microsoft.com/office/drawing/2014/main" id="{111BFD93-876F-4FDC-8FAF-97BB7AE674D2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595054" y="2921011"/>
            <a:ext cx="208960" cy="208960"/>
          </a:xfrm>
          <a:prstGeom prst="rect">
            <a:avLst/>
          </a:prstGeom>
        </p:spPr>
      </p:pic>
      <p:pic>
        <p:nvPicPr>
          <p:cNvPr id="809" name="Picture 808">
            <a:extLst>
              <a:ext uri="{FF2B5EF4-FFF2-40B4-BE49-F238E27FC236}">
                <a16:creationId xmlns:a16="http://schemas.microsoft.com/office/drawing/2014/main" id="{4E0D7F61-16F4-4095-9301-CE6721D49608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192310" y="3415053"/>
            <a:ext cx="208960" cy="208960"/>
          </a:xfrm>
          <a:prstGeom prst="rect">
            <a:avLst/>
          </a:prstGeom>
        </p:spPr>
      </p:pic>
      <p:pic>
        <p:nvPicPr>
          <p:cNvPr id="810" name="Picture 809">
            <a:extLst>
              <a:ext uri="{FF2B5EF4-FFF2-40B4-BE49-F238E27FC236}">
                <a16:creationId xmlns:a16="http://schemas.microsoft.com/office/drawing/2014/main" id="{8B1CE0FD-D689-4320-90A6-A2A12137BF62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668991" y="4010427"/>
            <a:ext cx="208960" cy="208960"/>
          </a:xfrm>
          <a:prstGeom prst="rect">
            <a:avLst/>
          </a:prstGeom>
        </p:spPr>
      </p:pic>
      <p:pic>
        <p:nvPicPr>
          <p:cNvPr id="811" name="Picture 810">
            <a:extLst>
              <a:ext uri="{FF2B5EF4-FFF2-40B4-BE49-F238E27FC236}">
                <a16:creationId xmlns:a16="http://schemas.microsoft.com/office/drawing/2014/main" id="{0D2DA611-1F40-434D-9FAA-14DD7FC9029D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680023" y="2400411"/>
            <a:ext cx="208960" cy="208960"/>
          </a:xfrm>
          <a:prstGeom prst="rect">
            <a:avLst/>
          </a:prstGeom>
        </p:spPr>
      </p:pic>
      <p:pic>
        <p:nvPicPr>
          <p:cNvPr id="812" name="Picture 811">
            <a:extLst>
              <a:ext uri="{FF2B5EF4-FFF2-40B4-BE49-F238E27FC236}">
                <a16:creationId xmlns:a16="http://schemas.microsoft.com/office/drawing/2014/main" id="{513099A0-6780-45CE-89EC-6DB420EEE61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670666" y="1800006"/>
            <a:ext cx="391678" cy="391678"/>
          </a:xfrm>
          <a:prstGeom prst="rect">
            <a:avLst/>
          </a:prstGeom>
        </p:spPr>
      </p:pic>
      <p:pic>
        <p:nvPicPr>
          <p:cNvPr id="813" name="Picture 812">
            <a:extLst>
              <a:ext uri="{FF2B5EF4-FFF2-40B4-BE49-F238E27FC236}">
                <a16:creationId xmlns:a16="http://schemas.microsoft.com/office/drawing/2014/main" id="{ED858EE8-6BB5-4E11-AE6C-BBEB5A17F423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153646" y="1434557"/>
            <a:ext cx="208960" cy="2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20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11" dur="15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-1.85185E-6 L -0.01862 -1.85185E-6 " pathEditMode="relative" rAng="0" ptsTypes="AA">
                                      <p:cBhvr>
                                        <p:cTn id="15" dur="15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7" dur="1500" fill="hold"/>
                                        <p:tgtEl>
                                          <p:spTgt spid="1117"/>
                                        </p:tgtEl>
                                      </p:cBhvr>
                                      <p:by x="9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">
                                      <p:cBhvr>
                                        <p:cTn id="25" dur="750" fill="hold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">
                                      <p:cBhvr>
                                        <p:cTn id="27" dur="750" fill="hold"/>
                                        <p:tgtEl>
                                          <p:spTgt spid="13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xit" presetSubtype="32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xit" presetSubtype="32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xit" presetSubtype="3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xit" presetSubtype="3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xit" presetSubtype="3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32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3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3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xit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53" presetClass="exit" presetSubtype="32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53" presetClass="exit" presetSubtype="3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3" presetClass="exit" presetSubtype="3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53" presetClass="exit" presetSubtype="32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3" presetClass="exit" presetSubtype="3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53" presetClass="exit" presetSubtype="32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53" presetClass="exit" presetSubtype="32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53" presetClass="exit" presetSubtype="32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53" presetClass="exit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53" presetClass="entr" presetSubtype="16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9"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5658FE-16B5-4DBA-A273-9FDCBCAE87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1875692" y="0"/>
            <a:ext cx="14067692" cy="7913076"/>
          </a:xfrm>
          <a:prstGeom prst="rect">
            <a:avLst/>
          </a:prstGeom>
        </p:spPr>
      </p:pic>
      <p:pic>
        <p:nvPicPr>
          <p:cNvPr id="428" name="Picture 427">
            <a:extLst>
              <a:ext uri="{FF2B5EF4-FFF2-40B4-BE49-F238E27FC236}">
                <a16:creationId xmlns:a16="http://schemas.microsoft.com/office/drawing/2014/main" id="{AB5DB1AD-4A9C-4CEC-8F1E-47256D4310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3136760" y="2966275"/>
            <a:ext cx="23529723" cy="5960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BC5B1-E9A1-418C-B2E1-FF99CC8C20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>
            <a:off x="-20272644" y="2966275"/>
            <a:ext cx="23529723" cy="5960321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5A6EA365-F26C-4BDA-88EB-CDA15450299D}"/>
              </a:ext>
            </a:extLst>
          </p:cNvPr>
          <p:cNvGrpSpPr/>
          <p:nvPr/>
        </p:nvGrpSpPr>
        <p:grpSpPr>
          <a:xfrm>
            <a:off x="4565688" y="2012319"/>
            <a:ext cx="2149176" cy="3362991"/>
            <a:chOff x="5237655" y="2348035"/>
            <a:chExt cx="1716690" cy="2686245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A4EC5E7-38E4-4CA7-93D4-25F48D501D4A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4CF868-38E3-4AE1-BDD1-7CB5E30B4113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4DA00DD-9763-413F-9420-8EFAD1E623E6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8A079B-05FE-4BFA-A0A7-78EF39BFD17F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07AA7F-EAD0-42DE-9070-3BD4F0B5AAA1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11EB03-4499-41C1-97AA-865A5A9E2743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D85E85-3D68-4FEA-8F23-74DA1D5434EC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C10CE8-9121-4DE0-B183-82CB0F422E56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6DABB7-D9EB-4E9D-86D0-A2FCB88470DB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54DF11-84A7-45EB-90B4-AE82356702EC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F48E9A-1722-4DDF-A3CF-BFE409697288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8E50BB-AAB5-4C9D-9D86-850FD1CC8FDB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E3910BF-A2AC-43B7-82DD-44518181B0B9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881EFB-D090-426B-A2CF-FD949C210AB5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7E2E4C-B7F6-4A0A-AC67-36EEBF541A32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071B2BE-C100-4A01-A624-BFF1FBBC9A72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706B3C5-A21D-4EAF-AF78-02FDFF7684FB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0C828AD-EE3D-43C9-A02A-3613F65BAAE6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BC8321E-2A74-474D-AC2A-CCFFABB6382C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EE71B93-D189-400E-A6BA-32AB0D201689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958B9B5-78AF-4151-9CBD-2C3C69CCE323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C3B2259-EF8D-4A6B-877F-011211B5EFA0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002A524-6F3B-475F-8015-74F98EC144D6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1198ED8-4B62-48ED-ACC7-9D2361ACAEDA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74AE8A-66D6-498D-BE38-AE7B6A171915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898B613-A16C-47BA-BAAE-630F6A0DB9D4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DA1119B-1663-4C48-8293-D6490AD27766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ABED8A5-4F1F-4ECB-822A-304E5B696AA2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C9A2BF0-227E-4330-9E2E-BCDD8B73D749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5B32F1F-844A-43EA-8EC3-0C68D037A0A9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59B039C-69C1-4D97-B3F9-8E1894AEBE0A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874603D9-CAAD-4E5E-B69E-D74A807077F6}"/>
              </a:ext>
            </a:extLst>
          </p:cNvPr>
          <p:cNvGrpSpPr/>
          <p:nvPr/>
        </p:nvGrpSpPr>
        <p:grpSpPr>
          <a:xfrm>
            <a:off x="5767948" y="3549190"/>
            <a:ext cx="1524315" cy="1901214"/>
            <a:chOff x="15611106" y="3959300"/>
            <a:chExt cx="1836279" cy="2290308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67A33A9-363E-44A7-88F5-26F7709E940F}"/>
                </a:ext>
              </a:extLst>
            </p:cNvPr>
            <p:cNvSpPr/>
            <p:nvPr/>
          </p:nvSpPr>
          <p:spPr>
            <a:xfrm>
              <a:off x="16568807" y="5915558"/>
              <a:ext cx="459070" cy="333868"/>
            </a:xfrm>
            <a:custGeom>
              <a:avLst/>
              <a:gdLst>
                <a:gd name="connsiteX0" fmla="*/ 367632 w 459066"/>
                <a:gd name="connsiteY0" fmla="*/ 268136 h 333866"/>
                <a:gd name="connsiteX1" fmla="*/ 109303 w 459066"/>
                <a:gd name="connsiteY1" fmla="*/ 235584 h 333866"/>
                <a:gd name="connsiteX2" fmla="*/ 68404 w 459066"/>
                <a:gd name="connsiteY2" fmla="*/ 160046 h 333866"/>
                <a:gd name="connsiteX3" fmla="*/ 274150 w 459066"/>
                <a:gd name="connsiteY3" fmla="*/ 135006 h 333866"/>
                <a:gd name="connsiteX4" fmla="*/ 277071 w 459066"/>
                <a:gd name="connsiteY4" fmla="*/ 136258 h 333866"/>
                <a:gd name="connsiteX5" fmla="*/ 279992 w 459066"/>
                <a:gd name="connsiteY5" fmla="*/ 137511 h 333866"/>
                <a:gd name="connsiteX6" fmla="*/ 279992 w 459066"/>
                <a:gd name="connsiteY6" fmla="*/ 137511 h 333866"/>
                <a:gd name="connsiteX7" fmla="*/ 282496 w 459066"/>
                <a:gd name="connsiteY7" fmla="*/ 138762 h 333866"/>
                <a:gd name="connsiteX8" fmla="*/ 283331 w 459066"/>
                <a:gd name="connsiteY8" fmla="*/ 139180 h 333866"/>
                <a:gd name="connsiteX9" fmla="*/ 286670 w 459066"/>
                <a:gd name="connsiteY9" fmla="*/ 140849 h 333866"/>
                <a:gd name="connsiteX10" fmla="*/ 290843 w 459066"/>
                <a:gd name="connsiteY10" fmla="*/ 142518 h 333866"/>
                <a:gd name="connsiteX11" fmla="*/ 294182 w 459066"/>
                <a:gd name="connsiteY11" fmla="*/ 144188 h 333866"/>
                <a:gd name="connsiteX12" fmla="*/ 295016 w 459066"/>
                <a:gd name="connsiteY12" fmla="*/ 144605 h 333866"/>
                <a:gd name="connsiteX13" fmla="*/ 295016 w 459066"/>
                <a:gd name="connsiteY13" fmla="*/ 144605 h 333866"/>
                <a:gd name="connsiteX14" fmla="*/ 296686 w 459066"/>
                <a:gd name="connsiteY14" fmla="*/ 145440 h 333866"/>
                <a:gd name="connsiteX15" fmla="*/ 298772 w 459066"/>
                <a:gd name="connsiteY15" fmla="*/ 146274 h 333866"/>
                <a:gd name="connsiteX16" fmla="*/ 299607 w 459066"/>
                <a:gd name="connsiteY16" fmla="*/ 146692 h 333866"/>
                <a:gd name="connsiteX17" fmla="*/ 352191 w 459066"/>
                <a:gd name="connsiteY17" fmla="*/ 171732 h 333866"/>
                <a:gd name="connsiteX18" fmla="*/ 367632 w 459066"/>
                <a:gd name="connsiteY18" fmla="*/ 26813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9066" h="333866">
                  <a:moveTo>
                    <a:pt x="367632" y="268136"/>
                  </a:moveTo>
                  <a:cubicBezTo>
                    <a:pt x="237007" y="281490"/>
                    <a:pt x="208628" y="400013"/>
                    <a:pt x="109303" y="235584"/>
                  </a:cubicBezTo>
                  <a:cubicBezTo>
                    <a:pt x="96783" y="215134"/>
                    <a:pt x="83428" y="190094"/>
                    <a:pt x="68404" y="160046"/>
                  </a:cubicBezTo>
                  <a:cubicBezTo>
                    <a:pt x="-49701" y="-76582"/>
                    <a:pt x="140186" y="73658"/>
                    <a:pt x="274150" y="135006"/>
                  </a:cubicBezTo>
                  <a:cubicBezTo>
                    <a:pt x="275402" y="135424"/>
                    <a:pt x="276236" y="135841"/>
                    <a:pt x="277071" y="136258"/>
                  </a:cubicBezTo>
                  <a:cubicBezTo>
                    <a:pt x="277906" y="136676"/>
                    <a:pt x="279158" y="137093"/>
                    <a:pt x="279992" y="137511"/>
                  </a:cubicBezTo>
                  <a:lnTo>
                    <a:pt x="279992" y="137511"/>
                  </a:lnTo>
                  <a:cubicBezTo>
                    <a:pt x="280827" y="137928"/>
                    <a:pt x="281662" y="138345"/>
                    <a:pt x="282496" y="138762"/>
                  </a:cubicBezTo>
                  <a:cubicBezTo>
                    <a:pt x="282914" y="138762"/>
                    <a:pt x="282914" y="138762"/>
                    <a:pt x="283331" y="139180"/>
                  </a:cubicBezTo>
                  <a:cubicBezTo>
                    <a:pt x="284583" y="139597"/>
                    <a:pt x="285835" y="140432"/>
                    <a:pt x="286670" y="140849"/>
                  </a:cubicBezTo>
                  <a:cubicBezTo>
                    <a:pt x="289591" y="142101"/>
                    <a:pt x="290843" y="142518"/>
                    <a:pt x="290843" y="142518"/>
                  </a:cubicBezTo>
                  <a:cubicBezTo>
                    <a:pt x="290843" y="142518"/>
                    <a:pt x="292095" y="142936"/>
                    <a:pt x="294182" y="144188"/>
                  </a:cubicBezTo>
                  <a:cubicBezTo>
                    <a:pt x="294599" y="144188"/>
                    <a:pt x="294599" y="144188"/>
                    <a:pt x="295016" y="144605"/>
                  </a:cubicBezTo>
                  <a:lnTo>
                    <a:pt x="295016" y="144605"/>
                  </a:lnTo>
                  <a:cubicBezTo>
                    <a:pt x="295434" y="145022"/>
                    <a:pt x="296268" y="145022"/>
                    <a:pt x="296686" y="145440"/>
                  </a:cubicBezTo>
                  <a:cubicBezTo>
                    <a:pt x="297520" y="145857"/>
                    <a:pt x="298355" y="145857"/>
                    <a:pt x="298772" y="146274"/>
                  </a:cubicBezTo>
                  <a:cubicBezTo>
                    <a:pt x="299190" y="146274"/>
                    <a:pt x="299607" y="146692"/>
                    <a:pt x="299607" y="146692"/>
                  </a:cubicBezTo>
                  <a:cubicBezTo>
                    <a:pt x="310875" y="151700"/>
                    <a:pt x="330907" y="160464"/>
                    <a:pt x="352191" y="171732"/>
                  </a:cubicBezTo>
                  <a:cubicBezTo>
                    <a:pt x="416043" y="204701"/>
                    <a:pt x="489494" y="255616"/>
                    <a:pt x="367632" y="268136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B8BCC81-D30E-494C-B427-584DA6B5EE4A}"/>
                </a:ext>
              </a:extLst>
            </p:cNvPr>
            <p:cNvSpPr/>
            <p:nvPr/>
          </p:nvSpPr>
          <p:spPr>
            <a:xfrm>
              <a:off x="16561344" y="5910276"/>
              <a:ext cx="459070" cy="333868"/>
            </a:xfrm>
            <a:custGeom>
              <a:avLst/>
              <a:gdLst>
                <a:gd name="connsiteX0" fmla="*/ 439364 w 459066"/>
                <a:gd name="connsiteY0" fmla="*/ 232936 h 333866"/>
                <a:gd name="connsiteX1" fmla="*/ 413489 w 459066"/>
                <a:gd name="connsiteY1" fmla="*/ 207479 h 333866"/>
                <a:gd name="connsiteX2" fmla="*/ 386363 w 459066"/>
                <a:gd name="connsiteY2" fmla="*/ 190368 h 333866"/>
                <a:gd name="connsiteX3" fmla="*/ 360488 w 459066"/>
                <a:gd name="connsiteY3" fmla="*/ 176596 h 333866"/>
                <a:gd name="connsiteX4" fmla="*/ 339621 w 459066"/>
                <a:gd name="connsiteY4" fmla="*/ 166580 h 333866"/>
                <a:gd name="connsiteX5" fmla="*/ 307487 w 459066"/>
                <a:gd name="connsiteY5" fmla="*/ 151974 h 333866"/>
                <a:gd name="connsiteX6" fmla="*/ 306652 w 459066"/>
                <a:gd name="connsiteY6" fmla="*/ 151556 h 333866"/>
                <a:gd name="connsiteX7" fmla="*/ 302479 w 459066"/>
                <a:gd name="connsiteY7" fmla="*/ 149887 h 333866"/>
                <a:gd name="connsiteX8" fmla="*/ 301644 w 459066"/>
                <a:gd name="connsiteY8" fmla="*/ 149470 h 333866"/>
                <a:gd name="connsiteX9" fmla="*/ 302479 w 459066"/>
                <a:gd name="connsiteY9" fmla="*/ 149887 h 333866"/>
                <a:gd name="connsiteX10" fmla="*/ 304148 w 459066"/>
                <a:gd name="connsiteY10" fmla="*/ 150722 h 333866"/>
                <a:gd name="connsiteX11" fmla="*/ 339204 w 459066"/>
                <a:gd name="connsiteY11" fmla="*/ 166998 h 333866"/>
                <a:gd name="connsiteX12" fmla="*/ 359236 w 459066"/>
                <a:gd name="connsiteY12" fmla="*/ 177014 h 333866"/>
                <a:gd name="connsiteX13" fmla="*/ 385111 w 459066"/>
                <a:gd name="connsiteY13" fmla="*/ 192038 h 333866"/>
                <a:gd name="connsiteX14" fmla="*/ 411403 w 459066"/>
                <a:gd name="connsiteY14" fmla="*/ 209983 h 333866"/>
                <a:gd name="connsiteX15" fmla="*/ 434773 w 459066"/>
                <a:gd name="connsiteY15" fmla="*/ 235023 h 333866"/>
                <a:gd name="connsiteX16" fmla="*/ 435191 w 459066"/>
                <a:gd name="connsiteY16" fmla="*/ 250464 h 333866"/>
                <a:gd name="connsiteX17" fmla="*/ 420584 w 459066"/>
                <a:gd name="connsiteY17" fmla="*/ 260063 h 333866"/>
                <a:gd name="connsiteX18" fmla="*/ 380937 w 459066"/>
                <a:gd name="connsiteY18" fmla="*/ 267575 h 333866"/>
                <a:gd name="connsiteX19" fmla="*/ 359653 w 459066"/>
                <a:gd name="connsiteY19" fmla="*/ 269662 h 333866"/>
                <a:gd name="connsiteX20" fmla="*/ 337117 w 459066"/>
                <a:gd name="connsiteY20" fmla="*/ 273835 h 333866"/>
                <a:gd name="connsiteX21" fmla="*/ 292880 w 459066"/>
                <a:gd name="connsiteY21" fmla="*/ 288442 h 333866"/>
                <a:gd name="connsiteX22" fmla="*/ 249895 w 459066"/>
                <a:gd name="connsiteY22" fmla="*/ 307639 h 333866"/>
                <a:gd name="connsiteX23" fmla="*/ 207744 w 459066"/>
                <a:gd name="connsiteY23" fmla="*/ 316820 h 333866"/>
                <a:gd name="connsiteX24" fmla="*/ 171019 w 459066"/>
                <a:gd name="connsiteY24" fmla="*/ 296788 h 333866"/>
                <a:gd name="connsiteX25" fmla="*/ 140971 w 459066"/>
                <a:gd name="connsiteY25" fmla="*/ 260063 h 333866"/>
                <a:gd name="connsiteX26" fmla="*/ 127199 w 459066"/>
                <a:gd name="connsiteY26" fmla="*/ 239196 h 333866"/>
                <a:gd name="connsiteX27" fmla="*/ 91308 w 459066"/>
                <a:gd name="connsiteY27" fmla="*/ 176179 h 333866"/>
                <a:gd name="connsiteX28" fmla="*/ 69607 w 459066"/>
                <a:gd name="connsiteY28" fmla="*/ 133611 h 333866"/>
                <a:gd name="connsiteX29" fmla="*/ 51244 w 459066"/>
                <a:gd name="connsiteY29" fmla="*/ 91043 h 333866"/>
                <a:gd name="connsiteX30" fmla="*/ 45401 w 459066"/>
                <a:gd name="connsiteY30" fmla="*/ 69759 h 333866"/>
                <a:gd name="connsiteX31" fmla="*/ 44984 w 459066"/>
                <a:gd name="connsiteY31" fmla="*/ 50562 h 333866"/>
                <a:gd name="connsiteX32" fmla="*/ 76284 w 459066"/>
                <a:gd name="connsiteY32" fmla="*/ 43884 h 333866"/>
                <a:gd name="connsiteX33" fmla="*/ 149735 w 459066"/>
                <a:gd name="connsiteY33" fmla="*/ 73932 h 333866"/>
                <a:gd name="connsiteX34" fmla="*/ 209831 w 459066"/>
                <a:gd name="connsiteY34" fmla="*/ 104815 h 333866"/>
                <a:gd name="connsiteX35" fmla="*/ 256155 w 459066"/>
                <a:gd name="connsiteY35" fmla="*/ 128603 h 333866"/>
                <a:gd name="connsiteX36" fmla="*/ 280777 w 459066"/>
                <a:gd name="connsiteY36" fmla="*/ 140288 h 333866"/>
                <a:gd name="connsiteX37" fmla="*/ 283699 w 459066"/>
                <a:gd name="connsiteY37" fmla="*/ 141540 h 333866"/>
                <a:gd name="connsiteX38" fmla="*/ 289124 w 459066"/>
                <a:gd name="connsiteY38" fmla="*/ 144044 h 333866"/>
                <a:gd name="connsiteX39" fmla="*/ 286620 w 459066"/>
                <a:gd name="connsiteY39" fmla="*/ 142792 h 333866"/>
                <a:gd name="connsiteX40" fmla="*/ 286620 w 459066"/>
                <a:gd name="connsiteY40" fmla="*/ 142792 h 333866"/>
                <a:gd name="connsiteX41" fmla="*/ 256572 w 459066"/>
                <a:gd name="connsiteY41" fmla="*/ 128186 h 333866"/>
                <a:gd name="connsiteX42" fmla="*/ 151821 w 459066"/>
                <a:gd name="connsiteY42" fmla="*/ 69759 h 333866"/>
                <a:gd name="connsiteX43" fmla="*/ 78788 w 459066"/>
                <a:gd name="connsiteY43" fmla="*/ 34703 h 333866"/>
                <a:gd name="connsiteX44" fmla="*/ 55835 w 459066"/>
                <a:gd name="connsiteY44" fmla="*/ 31364 h 333866"/>
                <a:gd name="connsiteX45" fmla="*/ 42480 w 459066"/>
                <a:gd name="connsiteY45" fmla="*/ 35120 h 333866"/>
                <a:gd name="connsiteX46" fmla="*/ 33716 w 459066"/>
                <a:gd name="connsiteY46" fmla="*/ 46806 h 333866"/>
                <a:gd name="connsiteX47" fmla="*/ 32047 w 459066"/>
                <a:gd name="connsiteY47" fmla="*/ 72263 h 333866"/>
                <a:gd name="connsiteX48" fmla="*/ 37055 w 459066"/>
                <a:gd name="connsiteY48" fmla="*/ 96051 h 333866"/>
                <a:gd name="connsiteX49" fmla="*/ 74197 w 459066"/>
                <a:gd name="connsiteY49" fmla="*/ 185778 h 333866"/>
                <a:gd name="connsiteX50" fmla="*/ 104663 w 459066"/>
                <a:gd name="connsiteY50" fmla="*/ 242535 h 333866"/>
                <a:gd name="connsiteX51" fmla="*/ 123860 w 459066"/>
                <a:gd name="connsiteY51" fmla="*/ 273000 h 333866"/>
                <a:gd name="connsiteX52" fmla="*/ 156829 w 459066"/>
                <a:gd name="connsiteY52" fmla="*/ 312647 h 333866"/>
                <a:gd name="connsiteX53" fmla="*/ 178531 w 459066"/>
                <a:gd name="connsiteY53" fmla="*/ 328923 h 333866"/>
                <a:gd name="connsiteX54" fmla="*/ 205657 w 459066"/>
                <a:gd name="connsiteY54" fmla="*/ 337270 h 333866"/>
                <a:gd name="connsiteX55" fmla="*/ 256989 w 459066"/>
                <a:gd name="connsiteY55" fmla="*/ 324750 h 333866"/>
                <a:gd name="connsiteX56" fmla="*/ 299140 w 459066"/>
                <a:gd name="connsiteY56" fmla="*/ 303048 h 333866"/>
                <a:gd name="connsiteX57" fmla="*/ 340456 w 459066"/>
                <a:gd name="connsiteY57" fmla="*/ 286355 h 333866"/>
                <a:gd name="connsiteX58" fmla="*/ 361323 w 459066"/>
                <a:gd name="connsiteY58" fmla="*/ 281347 h 333866"/>
                <a:gd name="connsiteX59" fmla="*/ 382607 w 459066"/>
                <a:gd name="connsiteY59" fmla="*/ 278008 h 333866"/>
                <a:gd name="connsiteX60" fmla="*/ 423505 w 459066"/>
                <a:gd name="connsiteY60" fmla="*/ 267575 h 333866"/>
                <a:gd name="connsiteX61" fmla="*/ 440199 w 459066"/>
                <a:gd name="connsiteY61" fmla="*/ 254220 h 333866"/>
                <a:gd name="connsiteX62" fmla="*/ 439364 w 459066"/>
                <a:gd name="connsiteY62" fmla="*/ 232936 h 333866"/>
                <a:gd name="connsiteX63" fmla="*/ 290793 w 459066"/>
                <a:gd name="connsiteY63" fmla="*/ 144462 h 333866"/>
                <a:gd name="connsiteX64" fmla="*/ 289959 w 459066"/>
                <a:gd name="connsiteY64" fmla="*/ 144044 h 333866"/>
                <a:gd name="connsiteX65" fmla="*/ 292045 w 459066"/>
                <a:gd name="connsiteY65" fmla="*/ 144879 h 333866"/>
                <a:gd name="connsiteX66" fmla="*/ 290793 w 459066"/>
                <a:gd name="connsiteY66" fmla="*/ 14446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59066" h="333866">
                  <a:moveTo>
                    <a:pt x="439364" y="232936"/>
                  </a:moveTo>
                  <a:cubicBezTo>
                    <a:pt x="432269" y="221668"/>
                    <a:pt x="422671" y="214574"/>
                    <a:pt x="413489" y="207479"/>
                  </a:cubicBezTo>
                  <a:cubicBezTo>
                    <a:pt x="404308" y="200802"/>
                    <a:pt x="395127" y="195376"/>
                    <a:pt x="386363" y="190368"/>
                  </a:cubicBezTo>
                  <a:cubicBezTo>
                    <a:pt x="377181" y="185360"/>
                    <a:pt x="368417" y="180770"/>
                    <a:pt x="360488" y="176596"/>
                  </a:cubicBezTo>
                  <a:cubicBezTo>
                    <a:pt x="352976" y="172840"/>
                    <a:pt x="345881" y="169502"/>
                    <a:pt x="339621" y="166580"/>
                  </a:cubicBezTo>
                  <a:cubicBezTo>
                    <a:pt x="325432" y="159903"/>
                    <a:pt x="314581" y="154895"/>
                    <a:pt x="307487" y="151974"/>
                  </a:cubicBezTo>
                  <a:cubicBezTo>
                    <a:pt x="307069" y="151556"/>
                    <a:pt x="306652" y="151556"/>
                    <a:pt x="306652" y="151556"/>
                  </a:cubicBezTo>
                  <a:cubicBezTo>
                    <a:pt x="304983" y="150722"/>
                    <a:pt x="303731" y="150304"/>
                    <a:pt x="302479" y="149887"/>
                  </a:cubicBezTo>
                  <a:cubicBezTo>
                    <a:pt x="302061" y="149470"/>
                    <a:pt x="301644" y="149470"/>
                    <a:pt x="301644" y="149470"/>
                  </a:cubicBezTo>
                  <a:cubicBezTo>
                    <a:pt x="302061" y="149470"/>
                    <a:pt x="302061" y="149887"/>
                    <a:pt x="302479" y="149887"/>
                  </a:cubicBezTo>
                  <a:cubicBezTo>
                    <a:pt x="302896" y="150304"/>
                    <a:pt x="303731" y="150304"/>
                    <a:pt x="304148" y="150722"/>
                  </a:cubicBezTo>
                  <a:cubicBezTo>
                    <a:pt x="310825" y="153643"/>
                    <a:pt x="322928" y="159068"/>
                    <a:pt x="339204" y="166998"/>
                  </a:cubicBezTo>
                  <a:cubicBezTo>
                    <a:pt x="345464" y="169919"/>
                    <a:pt x="352141" y="173258"/>
                    <a:pt x="359236" y="177014"/>
                  </a:cubicBezTo>
                  <a:cubicBezTo>
                    <a:pt x="367165" y="181187"/>
                    <a:pt x="375929" y="186195"/>
                    <a:pt x="385111" y="192038"/>
                  </a:cubicBezTo>
                  <a:cubicBezTo>
                    <a:pt x="393875" y="197463"/>
                    <a:pt x="402639" y="203306"/>
                    <a:pt x="411403" y="209983"/>
                  </a:cubicBezTo>
                  <a:cubicBezTo>
                    <a:pt x="420167" y="216660"/>
                    <a:pt x="429348" y="224590"/>
                    <a:pt x="434773" y="235023"/>
                  </a:cubicBezTo>
                  <a:cubicBezTo>
                    <a:pt x="437277" y="240031"/>
                    <a:pt x="438112" y="245874"/>
                    <a:pt x="435191" y="250464"/>
                  </a:cubicBezTo>
                  <a:cubicBezTo>
                    <a:pt x="432269" y="255055"/>
                    <a:pt x="426427" y="257976"/>
                    <a:pt x="420584" y="260063"/>
                  </a:cubicBezTo>
                  <a:cubicBezTo>
                    <a:pt x="408481" y="264236"/>
                    <a:pt x="395127" y="266740"/>
                    <a:pt x="380937" y="267575"/>
                  </a:cubicBezTo>
                  <a:cubicBezTo>
                    <a:pt x="373843" y="268410"/>
                    <a:pt x="366748" y="269244"/>
                    <a:pt x="359653" y="269662"/>
                  </a:cubicBezTo>
                  <a:cubicBezTo>
                    <a:pt x="352141" y="270914"/>
                    <a:pt x="344629" y="272166"/>
                    <a:pt x="337117" y="273835"/>
                  </a:cubicBezTo>
                  <a:cubicBezTo>
                    <a:pt x="322093" y="277174"/>
                    <a:pt x="307487" y="282599"/>
                    <a:pt x="292880" y="288442"/>
                  </a:cubicBezTo>
                  <a:cubicBezTo>
                    <a:pt x="278273" y="294284"/>
                    <a:pt x="264084" y="301379"/>
                    <a:pt x="249895" y="307639"/>
                  </a:cubicBezTo>
                  <a:cubicBezTo>
                    <a:pt x="235705" y="313899"/>
                    <a:pt x="221099" y="318490"/>
                    <a:pt x="207744" y="316820"/>
                  </a:cubicBezTo>
                  <a:cubicBezTo>
                    <a:pt x="194389" y="315151"/>
                    <a:pt x="182287" y="307222"/>
                    <a:pt x="171019" y="296788"/>
                  </a:cubicBezTo>
                  <a:cubicBezTo>
                    <a:pt x="160168" y="286355"/>
                    <a:pt x="150152" y="273418"/>
                    <a:pt x="140971" y="260063"/>
                  </a:cubicBezTo>
                  <a:cubicBezTo>
                    <a:pt x="136380" y="253386"/>
                    <a:pt x="131789" y="246291"/>
                    <a:pt x="127199" y="239196"/>
                  </a:cubicBezTo>
                  <a:cubicBezTo>
                    <a:pt x="114261" y="218747"/>
                    <a:pt x="102993" y="197463"/>
                    <a:pt x="91308" y="176179"/>
                  </a:cubicBezTo>
                  <a:cubicBezTo>
                    <a:pt x="83796" y="161990"/>
                    <a:pt x="76284" y="147383"/>
                    <a:pt x="69607" y="133611"/>
                  </a:cubicBezTo>
                  <a:cubicBezTo>
                    <a:pt x="62512" y="119422"/>
                    <a:pt x="56252" y="105232"/>
                    <a:pt x="51244" y="91043"/>
                  </a:cubicBezTo>
                  <a:cubicBezTo>
                    <a:pt x="48740" y="83948"/>
                    <a:pt x="46653" y="76854"/>
                    <a:pt x="45401" y="69759"/>
                  </a:cubicBezTo>
                  <a:cubicBezTo>
                    <a:pt x="44149" y="62664"/>
                    <a:pt x="43315" y="55570"/>
                    <a:pt x="44984" y="50562"/>
                  </a:cubicBezTo>
                  <a:cubicBezTo>
                    <a:pt x="47071" y="39711"/>
                    <a:pt x="63347" y="40546"/>
                    <a:pt x="76284" y="43884"/>
                  </a:cubicBezTo>
                  <a:cubicBezTo>
                    <a:pt x="102993" y="50979"/>
                    <a:pt x="127199" y="63082"/>
                    <a:pt x="149735" y="73932"/>
                  </a:cubicBezTo>
                  <a:cubicBezTo>
                    <a:pt x="171853" y="84783"/>
                    <a:pt x="191885" y="95634"/>
                    <a:pt x="209831" y="104815"/>
                  </a:cubicBezTo>
                  <a:cubicBezTo>
                    <a:pt x="227776" y="113996"/>
                    <a:pt x="243217" y="122343"/>
                    <a:pt x="256155" y="128603"/>
                  </a:cubicBezTo>
                  <a:cubicBezTo>
                    <a:pt x="265753" y="133194"/>
                    <a:pt x="274100" y="137367"/>
                    <a:pt x="280777" y="140288"/>
                  </a:cubicBezTo>
                  <a:cubicBezTo>
                    <a:pt x="282029" y="140706"/>
                    <a:pt x="282864" y="141123"/>
                    <a:pt x="283699" y="141540"/>
                  </a:cubicBezTo>
                  <a:cubicBezTo>
                    <a:pt x="285785" y="142375"/>
                    <a:pt x="287455" y="143210"/>
                    <a:pt x="289124" y="144044"/>
                  </a:cubicBezTo>
                  <a:cubicBezTo>
                    <a:pt x="288289" y="143627"/>
                    <a:pt x="287455" y="143210"/>
                    <a:pt x="286620" y="142792"/>
                  </a:cubicBezTo>
                  <a:lnTo>
                    <a:pt x="286620" y="142792"/>
                  </a:lnTo>
                  <a:cubicBezTo>
                    <a:pt x="279525" y="139454"/>
                    <a:pt x="269092" y="134863"/>
                    <a:pt x="256572" y="128186"/>
                  </a:cubicBezTo>
                  <a:cubicBezTo>
                    <a:pt x="230697" y="115248"/>
                    <a:pt x="195224" y="94382"/>
                    <a:pt x="151821" y="69759"/>
                  </a:cubicBezTo>
                  <a:cubicBezTo>
                    <a:pt x="130120" y="57656"/>
                    <a:pt x="106749" y="43884"/>
                    <a:pt x="78788" y="34703"/>
                  </a:cubicBezTo>
                  <a:cubicBezTo>
                    <a:pt x="71693" y="32616"/>
                    <a:pt x="64181" y="30947"/>
                    <a:pt x="55835" y="31364"/>
                  </a:cubicBezTo>
                  <a:cubicBezTo>
                    <a:pt x="51661" y="31782"/>
                    <a:pt x="47071" y="32616"/>
                    <a:pt x="42480" y="35120"/>
                  </a:cubicBezTo>
                  <a:cubicBezTo>
                    <a:pt x="38307" y="37624"/>
                    <a:pt x="34968" y="42215"/>
                    <a:pt x="33716" y="46806"/>
                  </a:cubicBezTo>
                  <a:cubicBezTo>
                    <a:pt x="30377" y="55570"/>
                    <a:pt x="31212" y="64334"/>
                    <a:pt x="32047" y="72263"/>
                  </a:cubicBezTo>
                  <a:cubicBezTo>
                    <a:pt x="32881" y="80192"/>
                    <a:pt x="34968" y="88122"/>
                    <a:pt x="37055" y="96051"/>
                  </a:cubicBezTo>
                  <a:cubicBezTo>
                    <a:pt x="45819" y="126934"/>
                    <a:pt x="59591" y="156147"/>
                    <a:pt x="74197" y="185778"/>
                  </a:cubicBezTo>
                  <a:cubicBezTo>
                    <a:pt x="83379" y="204975"/>
                    <a:pt x="93395" y="223755"/>
                    <a:pt x="104663" y="242535"/>
                  </a:cubicBezTo>
                  <a:cubicBezTo>
                    <a:pt x="110923" y="252551"/>
                    <a:pt x="117183" y="262984"/>
                    <a:pt x="123860" y="273000"/>
                  </a:cubicBezTo>
                  <a:cubicBezTo>
                    <a:pt x="133459" y="286772"/>
                    <a:pt x="144309" y="300544"/>
                    <a:pt x="156829" y="312647"/>
                  </a:cubicBezTo>
                  <a:cubicBezTo>
                    <a:pt x="163507" y="318907"/>
                    <a:pt x="170601" y="324332"/>
                    <a:pt x="178531" y="328923"/>
                  </a:cubicBezTo>
                  <a:cubicBezTo>
                    <a:pt x="186877" y="333514"/>
                    <a:pt x="196059" y="336435"/>
                    <a:pt x="205657" y="337270"/>
                  </a:cubicBezTo>
                  <a:cubicBezTo>
                    <a:pt x="225272" y="338939"/>
                    <a:pt x="242383" y="331844"/>
                    <a:pt x="256989" y="324750"/>
                  </a:cubicBezTo>
                  <a:cubicBezTo>
                    <a:pt x="271596" y="317655"/>
                    <a:pt x="285368" y="309726"/>
                    <a:pt x="299140" y="303048"/>
                  </a:cubicBezTo>
                  <a:cubicBezTo>
                    <a:pt x="312912" y="296371"/>
                    <a:pt x="326684" y="290528"/>
                    <a:pt x="340456" y="286355"/>
                  </a:cubicBezTo>
                  <a:cubicBezTo>
                    <a:pt x="347551" y="284268"/>
                    <a:pt x="354228" y="282599"/>
                    <a:pt x="361323" y="281347"/>
                  </a:cubicBezTo>
                  <a:cubicBezTo>
                    <a:pt x="368417" y="280095"/>
                    <a:pt x="375512" y="278843"/>
                    <a:pt x="382607" y="278008"/>
                  </a:cubicBezTo>
                  <a:cubicBezTo>
                    <a:pt x="396796" y="275922"/>
                    <a:pt x="410568" y="273000"/>
                    <a:pt x="423505" y="267575"/>
                  </a:cubicBezTo>
                  <a:cubicBezTo>
                    <a:pt x="429765" y="264654"/>
                    <a:pt x="436443" y="260898"/>
                    <a:pt x="440199" y="254220"/>
                  </a:cubicBezTo>
                  <a:cubicBezTo>
                    <a:pt x="444789" y="246708"/>
                    <a:pt x="443120" y="238362"/>
                    <a:pt x="439364" y="232936"/>
                  </a:cubicBezTo>
                  <a:close/>
                  <a:moveTo>
                    <a:pt x="290793" y="144462"/>
                  </a:moveTo>
                  <a:cubicBezTo>
                    <a:pt x="290376" y="144462"/>
                    <a:pt x="290376" y="144044"/>
                    <a:pt x="289959" y="144044"/>
                  </a:cubicBezTo>
                  <a:cubicBezTo>
                    <a:pt x="290793" y="144462"/>
                    <a:pt x="291628" y="144879"/>
                    <a:pt x="292045" y="144879"/>
                  </a:cubicBezTo>
                  <a:cubicBezTo>
                    <a:pt x="292045" y="144879"/>
                    <a:pt x="291211" y="144879"/>
                    <a:pt x="290793" y="144462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009DFA3-F4B1-495C-8DAF-7D88E32EAEEF}"/>
                </a:ext>
              </a:extLst>
            </p:cNvPr>
            <p:cNvSpPr/>
            <p:nvPr/>
          </p:nvSpPr>
          <p:spPr>
            <a:xfrm>
              <a:off x="16654218" y="5988265"/>
              <a:ext cx="292135" cy="208668"/>
            </a:xfrm>
            <a:custGeom>
              <a:avLst/>
              <a:gdLst>
                <a:gd name="connsiteX0" fmla="*/ 180809 w 292133"/>
                <a:gd name="connsiteY0" fmla="*/ 95269 h 208666"/>
                <a:gd name="connsiteX1" fmla="*/ 224629 w 292133"/>
                <a:gd name="connsiteY1" fmla="*/ 167468 h 208666"/>
                <a:gd name="connsiteX2" fmla="*/ 52688 w 292133"/>
                <a:gd name="connsiteY2" fmla="*/ 105285 h 208666"/>
                <a:gd name="connsiteX3" fmla="*/ 180809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80809" y="95269"/>
                  </a:moveTo>
                  <a:cubicBezTo>
                    <a:pt x="180809" y="95269"/>
                    <a:pt x="330632" y="156617"/>
                    <a:pt x="224629" y="167468"/>
                  </a:cubicBezTo>
                  <a:cubicBezTo>
                    <a:pt x="140328" y="176232"/>
                    <a:pt x="130312" y="260951"/>
                    <a:pt x="52688" y="105285"/>
                  </a:cubicBezTo>
                  <a:cubicBezTo>
                    <a:pt x="-18259" y="-36608"/>
                    <a:pt x="103603" y="63552"/>
                    <a:pt x="180809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3BC450A-5712-428A-9277-F665E56F8A2D}"/>
                </a:ext>
              </a:extLst>
            </p:cNvPr>
            <p:cNvSpPr/>
            <p:nvPr/>
          </p:nvSpPr>
          <p:spPr>
            <a:xfrm>
              <a:off x="15983970" y="5915740"/>
              <a:ext cx="459070" cy="333868"/>
            </a:xfrm>
            <a:custGeom>
              <a:avLst/>
              <a:gdLst>
                <a:gd name="connsiteX0" fmla="*/ 396159 w 459066"/>
                <a:gd name="connsiteY0" fmla="*/ 160282 h 333866"/>
                <a:gd name="connsiteX1" fmla="*/ 360268 w 459066"/>
                <a:gd name="connsiteY1" fmla="*/ 227055 h 333866"/>
                <a:gd name="connsiteX2" fmla="*/ 96931 w 459066"/>
                <a:gd name="connsiteY2" fmla="*/ 267954 h 333866"/>
                <a:gd name="connsiteX3" fmla="*/ 142837 w 459066"/>
                <a:gd name="connsiteY3" fmla="*/ 155691 h 333866"/>
                <a:gd name="connsiteX4" fmla="*/ 163704 w 459066"/>
                <a:gd name="connsiteY4" fmla="*/ 146093 h 333866"/>
                <a:gd name="connsiteX5" fmla="*/ 164539 w 459066"/>
                <a:gd name="connsiteY5" fmla="*/ 145676 h 333866"/>
                <a:gd name="connsiteX6" fmla="*/ 166625 w 459066"/>
                <a:gd name="connsiteY6" fmla="*/ 144841 h 333866"/>
                <a:gd name="connsiteX7" fmla="*/ 168295 w 459066"/>
                <a:gd name="connsiteY7" fmla="*/ 144006 h 333866"/>
                <a:gd name="connsiteX8" fmla="*/ 168295 w 459066"/>
                <a:gd name="connsiteY8" fmla="*/ 144006 h 333866"/>
                <a:gd name="connsiteX9" fmla="*/ 169129 w 459066"/>
                <a:gd name="connsiteY9" fmla="*/ 143589 h 333866"/>
                <a:gd name="connsiteX10" fmla="*/ 172468 w 459066"/>
                <a:gd name="connsiteY10" fmla="*/ 141919 h 333866"/>
                <a:gd name="connsiteX11" fmla="*/ 176641 w 459066"/>
                <a:gd name="connsiteY11" fmla="*/ 140250 h 333866"/>
                <a:gd name="connsiteX12" fmla="*/ 179980 w 459066"/>
                <a:gd name="connsiteY12" fmla="*/ 138581 h 333866"/>
                <a:gd name="connsiteX13" fmla="*/ 180815 w 459066"/>
                <a:gd name="connsiteY13" fmla="*/ 138164 h 333866"/>
                <a:gd name="connsiteX14" fmla="*/ 183319 w 459066"/>
                <a:gd name="connsiteY14" fmla="*/ 136912 h 333866"/>
                <a:gd name="connsiteX15" fmla="*/ 186240 w 459066"/>
                <a:gd name="connsiteY15" fmla="*/ 135660 h 333866"/>
                <a:gd name="connsiteX16" fmla="*/ 189161 w 459066"/>
                <a:gd name="connsiteY16" fmla="*/ 134407 h 333866"/>
                <a:gd name="connsiteX17" fmla="*/ 396159 w 459066"/>
                <a:gd name="connsiteY17" fmla="*/ 16028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66" h="333866">
                  <a:moveTo>
                    <a:pt x="396159" y="160282"/>
                  </a:moveTo>
                  <a:cubicBezTo>
                    <a:pt x="383221" y="186157"/>
                    <a:pt x="371119" y="208276"/>
                    <a:pt x="360268" y="227055"/>
                  </a:cubicBezTo>
                  <a:cubicBezTo>
                    <a:pt x="256769" y="403588"/>
                    <a:pt x="229643" y="281726"/>
                    <a:pt x="96931" y="267954"/>
                  </a:cubicBezTo>
                  <a:cubicBezTo>
                    <a:pt x="-46215" y="253348"/>
                    <a:pt x="80237" y="185322"/>
                    <a:pt x="142837" y="155691"/>
                  </a:cubicBezTo>
                  <a:cubicBezTo>
                    <a:pt x="151184" y="151936"/>
                    <a:pt x="158696" y="148597"/>
                    <a:pt x="163704" y="146093"/>
                  </a:cubicBezTo>
                  <a:cubicBezTo>
                    <a:pt x="164121" y="145676"/>
                    <a:pt x="164539" y="145676"/>
                    <a:pt x="164539" y="145676"/>
                  </a:cubicBezTo>
                  <a:cubicBezTo>
                    <a:pt x="165373" y="145258"/>
                    <a:pt x="166208" y="144841"/>
                    <a:pt x="166625" y="144841"/>
                  </a:cubicBezTo>
                  <a:cubicBezTo>
                    <a:pt x="167460" y="144424"/>
                    <a:pt x="167877" y="144424"/>
                    <a:pt x="168295" y="144006"/>
                  </a:cubicBezTo>
                  <a:lnTo>
                    <a:pt x="168295" y="144006"/>
                  </a:lnTo>
                  <a:cubicBezTo>
                    <a:pt x="168712" y="143589"/>
                    <a:pt x="169129" y="143589"/>
                    <a:pt x="169129" y="143589"/>
                  </a:cubicBezTo>
                  <a:cubicBezTo>
                    <a:pt x="171633" y="142337"/>
                    <a:pt x="172468" y="141919"/>
                    <a:pt x="172468" y="141919"/>
                  </a:cubicBezTo>
                  <a:cubicBezTo>
                    <a:pt x="172468" y="141919"/>
                    <a:pt x="174137" y="141085"/>
                    <a:pt x="176641" y="140250"/>
                  </a:cubicBezTo>
                  <a:cubicBezTo>
                    <a:pt x="177893" y="139833"/>
                    <a:pt x="178728" y="139415"/>
                    <a:pt x="179980" y="138581"/>
                  </a:cubicBezTo>
                  <a:cubicBezTo>
                    <a:pt x="180397" y="138581"/>
                    <a:pt x="180397" y="138164"/>
                    <a:pt x="180815" y="138164"/>
                  </a:cubicBezTo>
                  <a:cubicBezTo>
                    <a:pt x="181649" y="137746"/>
                    <a:pt x="182484" y="137329"/>
                    <a:pt x="183319" y="136912"/>
                  </a:cubicBezTo>
                  <a:cubicBezTo>
                    <a:pt x="184153" y="136494"/>
                    <a:pt x="185405" y="136077"/>
                    <a:pt x="186240" y="135660"/>
                  </a:cubicBezTo>
                  <a:cubicBezTo>
                    <a:pt x="187075" y="135242"/>
                    <a:pt x="188327" y="134825"/>
                    <a:pt x="189161" y="134407"/>
                  </a:cubicBezTo>
                  <a:cubicBezTo>
                    <a:pt x="324377" y="73894"/>
                    <a:pt x="514264" y="-76763"/>
                    <a:pt x="396159" y="16028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2C0CABD-6A74-4CE9-8098-8ACCA7C9874A}"/>
                </a:ext>
              </a:extLst>
            </p:cNvPr>
            <p:cNvSpPr/>
            <p:nvPr/>
          </p:nvSpPr>
          <p:spPr>
            <a:xfrm>
              <a:off x="15981340" y="5910694"/>
              <a:ext cx="459070" cy="333868"/>
            </a:xfrm>
            <a:custGeom>
              <a:avLst/>
              <a:gdLst>
                <a:gd name="connsiteX0" fmla="*/ 440107 w 459066"/>
                <a:gd name="connsiteY0" fmla="*/ 46806 h 333866"/>
                <a:gd name="connsiteX1" fmla="*/ 430925 w 459066"/>
                <a:gd name="connsiteY1" fmla="*/ 35120 h 333866"/>
                <a:gd name="connsiteX2" fmla="*/ 417988 w 459066"/>
                <a:gd name="connsiteY2" fmla="*/ 31364 h 333866"/>
                <a:gd name="connsiteX3" fmla="*/ 395035 w 459066"/>
                <a:gd name="connsiteY3" fmla="*/ 34703 h 333866"/>
                <a:gd name="connsiteX4" fmla="*/ 322001 w 459066"/>
                <a:gd name="connsiteY4" fmla="*/ 69759 h 333866"/>
                <a:gd name="connsiteX5" fmla="*/ 217251 w 459066"/>
                <a:gd name="connsiteY5" fmla="*/ 128186 h 333866"/>
                <a:gd name="connsiteX6" fmla="*/ 187203 w 459066"/>
                <a:gd name="connsiteY6" fmla="*/ 142792 h 333866"/>
                <a:gd name="connsiteX7" fmla="*/ 184699 w 459066"/>
                <a:gd name="connsiteY7" fmla="*/ 144044 h 333866"/>
                <a:gd name="connsiteX8" fmla="*/ 190124 w 459066"/>
                <a:gd name="connsiteY8" fmla="*/ 141540 h 333866"/>
                <a:gd name="connsiteX9" fmla="*/ 193045 w 459066"/>
                <a:gd name="connsiteY9" fmla="*/ 140288 h 333866"/>
                <a:gd name="connsiteX10" fmla="*/ 217668 w 459066"/>
                <a:gd name="connsiteY10" fmla="*/ 128603 h 333866"/>
                <a:gd name="connsiteX11" fmla="*/ 263992 w 459066"/>
                <a:gd name="connsiteY11" fmla="*/ 104815 h 333866"/>
                <a:gd name="connsiteX12" fmla="*/ 324088 w 459066"/>
                <a:gd name="connsiteY12" fmla="*/ 73932 h 333866"/>
                <a:gd name="connsiteX13" fmla="*/ 397539 w 459066"/>
                <a:gd name="connsiteY13" fmla="*/ 43884 h 333866"/>
                <a:gd name="connsiteX14" fmla="*/ 428839 w 459066"/>
                <a:gd name="connsiteY14" fmla="*/ 50562 h 333866"/>
                <a:gd name="connsiteX15" fmla="*/ 428421 w 459066"/>
                <a:gd name="connsiteY15" fmla="*/ 69759 h 333866"/>
                <a:gd name="connsiteX16" fmla="*/ 422579 w 459066"/>
                <a:gd name="connsiteY16" fmla="*/ 91043 h 333866"/>
                <a:gd name="connsiteX17" fmla="*/ 404216 w 459066"/>
                <a:gd name="connsiteY17" fmla="*/ 133611 h 333866"/>
                <a:gd name="connsiteX18" fmla="*/ 382515 w 459066"/>
                <a:gd name="connsiteY18" fmla="*/ 176179 h 333866"/>
                <a:gd name="connsiteX19" fmla="*/ 352467 w 459066"/>
                <a:gd name="connsiteY19" fmla="*/ 230015 h 333866"/>
                <a:gd name="connsiteX20" fmla="*/ 333269 w 459066"/>
                <a:gd name="connsiteY20" fmla="*/ 260063 h 333866"/>
                <a:gd name="connsiteX21" fmla="*/ 303221 w 459066"/>
                <a:gd name="connsiteY21" fmla="*/ 296788 h 333866"/>
                <a:gd name="connsiteX22" fmla="*/ 266496 w 459066"/>
                <a:gd name="connsiteY22" fmla="*/ 316820 h 333866"/>
                <a:gd name="connsiteX23" fmla="*/ 224345 w 459066"/>
                <a:gd name="connsiteY23" fmla="*/ 307639 h 333866"/>
                <a:gd name="connsiteX24" fmla="*/ 181360 w 459066"/>
                <a:gd name="connsiteY24" fmla="*/ 288442 h 333866"/>
                <a:gd name="connsiteX25" fmla="*/ 137123 w 459066"/>
                <a:gd name="connsiteY25" fmla="*/ 273835 h 333866"/>
                <a:gd name="connsiteX26" fmla="*/ 114587 w 459066"/>
                <a:gd name="connsiteY26" fmla="*/ 269662 h 333866"/>
                <a:gd name="connsiteX27" fmla="*/ 92885 w 459066"/>
                <a:gd name="connsiteY27" fmla="*/ 267575 h 333866"/>
                <a:gd name="connsiteX28" fmla="*/ 53239 w 459066"/>
                <a:gd name="connsiteY28" fmla="*/ 260063 h 333866"/>
                <a:gd name="connsiteX29" fmla="*/ 38632 w 459066"/>
                <a:gd name="connsiteY29" fmla="*/ 250464 h 333866"/>
                <a:gd name="connsiteX30" fmla="*/ 39049 w 459066"/>
                <a:gd name="connsiteY30" fmla="*/ 235023 h 333866"/>
                <a:gd name="connsiteX31" fmla="*/ 62420 w 459066"/>
                <a:gd name="connsiteY31" fmla="*/ 209983 h 333866"/>
                <a:gd name="connsiteX32" fmla="*/ 88712 w 459066"/>
                <a:gd name="connsiteY32" fmla="*/ 192038 h 333866"/>
                <a:gd name="connsiteX33" fmla="*/ 134619 w 459066"/>
                <a:gd name="connsiteY33" fmla="*/ 166998 h 333866"/>
                <a:gd name="connsiteX34" fmla="*/ 145887 w 459066"/>
                <a:gd name="connsiteY34" fmla="*/ 161572 h 333866"/>
                <a:gd name="connsiteX35" fmla="*/ 169675 w 459066"/>
                <a:gd name="connsiteY35" fmla="*/ 150722 h 333866"/>
                <a:gd name="connsiteX36" fmla="*/ 171344 w 459066"/>
                <a:gd name="connsiteY36" fmla="*/ 149887 h 333866"/>
                <a:gd name="connsiteX37" fmla="*/ 172179 w 459066"/>
                <a:gd name="connsiteY37" fmla="*/ 149470 h 333866"/>
                <a:gd name="connsiteX38" fmla="*/ 171344 w 459066"/>
                <a:gd name="connsiteY38" fmla="*/ 149887 h 333866"/>
                <a:gd name="connsiteX39" fmla="*/ 167171 w 459066"/>
                <a:gd name="connsiteY39" fmla="*/ 151556 h 333866"/>
                <a:gd name="connsiteX40" fmla="*/ 166336 w 459066"/>
                <a:gd name="connsiteY40" fmla="*/ 151974 h 333866"/>
                <a:gd name="connsiteX41" fmla="*/ 145052 w 459066"/>
                <a:gd name="connsiteY41" fmla="*/ 161572 h 333866"/>
                <a:gd name="connsiteX42" fmla="*/ 134201 w 459066"/>
                <a:gd name="connsiteY42" fmla="*/ 166580 h 333866"/>
                <a:gd name="connsiteX43" fmla="*/ 87877 w 459066"/>
                <a:gd name="connsiteY43" fmla="*/ 190786 h 333866"/>
                <a:gd name="connsiteX44" fmla="*/ 60751 w 459066"/>
                <a:gd name="connsiteY44" fmla="*/ 207897 h 333866"/>
                <a:gd name="connsiteX45" fmla="*/ 34876 w 459066"/>
                <a:gd name="connsiteY45" fmla="*/ 233354 h 333866"/>
                <a:gd name="connsiteX46" fmla="*/ 33624 w 459066"/>
                <a:gd name="connsiteY46" fmla="*/ 253803 h 333866"/>
                <a:gd name="connsiteX47" fmla="*/ 50317 w 459066"/>
                <a:gd name="connsiteY47" fmla="*/ 267158 h 333866"/>
                <a:gd name="connsiteX48" fmla="*/ 91216 w 459066"/>
                <a:gd name="connsiteY48" fmla="*/ 277591 h 333866"/>
                <a:gd name="connsiteX49" fmla="*/ 112500 w 459066"/>
                <a:gd name="connsiteY49" fmla="*/ 280930 h 333866"/>
                <a:gd name="connsiteX50" fmla="*/ 133367 w 459066"/>
                <a:gd name="connsiteY50" fmla="*/ 285938 h 333866"/>
                <a:gd name="connsiteX51" fmla="*/ 174683 w 459066"/>
                <a:gd name="connsiteY51" fmla="*/ 302631 h 333866"/>
                <a:gd name="connsiteX52" fmla="*/ 216833 w 459066"/>
                <a:gd name="connsiteY52" fmla="*/ 324332 h 333866"/>
                <a:gd name="connsiteX53" fmla="*/ 268165 w 459066"/>
                <a:gd name="connsiteY53" fmla="*/ 336852 h 333866"/>
                <a:gd name="connsiteX54" fmla="*/ 295292 w 459066"/>
                <a:gd name="connsiteY54" fmla="*/ 328506 h 333866"/>
                <a:gd name="connsiteX55" fmla="*/ 316993 w 459066"/>
                <a:gd name="connsiteY55" fmla="*/ 312230 h 333866"/>
                <a:gd name="connsiteX56" fmla="*/ 350380 w 459066"/>
                <a:gd name="connsiteY56" fmla="*/ 272583 h 333866"/>
                <a:gd name="connsiteX57" fmla="*/ 374168 w 459066"/>
                <a:gd name="connsiteY57" fmla="*/ 234606 h 333866"/>
                <a:gd name="connsiteX58" fmla="*/ 400043 w 459066"/>
                <a:gd name="connsiteY58" fmla="*/ 185778 h 333866"/>
                <a:gd name="connsiteX59" fmla="*/ 436768 w 459066"/>
                <a:gd name="connsiteY59" fmla="*/ 96051 h 333866"/>
                <a:gd name="connsiteX60" fmla="*/ 441776 w 459066"/>
                <a:gd name="connsiteY60" fmla="*/ 72263 h 333866"/>
                <a:gd name="connsiteX61" fmla="*/ 440107 w 459066"/>
                <a:gd name="connsiteY61" fmla="*/ 4680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59066" h="333866">
                  <a:moveTo>
                    <a:pt x="440107" y="46806"/>
                  </a:moveTo>
                  <a:cubicBezTo>
                    <a:pt x="438437" y="42632"/>
                    <a:pt x="435516" y="38042"/>
                    <a:pt x="430925" y="35120"/>
                  </a:cubicBezTo>
                  <a:cubicBezTo>
                    <a:pt x="426752" y="32199"/>
                    <a:pt x="422161" y="31364"/>
                    <a:pt x="417988" y="31364"/>
                  </a:cubicBezTo>
                  <a:cubicBezTo>
                    <a:pt x="409641" y="30947"/>
                    <a:pt x="402129" y="32616"/>
                    <a:pt x="395035" y="34703"/>
                  </a:cubicBezTo>
                  <a:cubicBezTo>
                    <a:pt x="367073" y="43884"/>
                    <a:pt x="343703" y="57656"/>
                    <a:pt x="322001" y="69759"/>
                  </a:cubicBezTo>
                  <a:cubicBezTo>
                    <a:pt x="279016" y="94382"/>
                    <a:pt x="243125" y="115248"/>
                    <a:pt x="217251" y="128186"/>
                  </a:cubicBezTo>
                  <a:cubicBezTo>
                    <a:pt x="204313" y="134863"/>
                    <a:pt x="193880" y="139454"/>
                    <a:pt x="187203" y="142792"/>
                  </a:cubicBezTo>
                  <a:cubicBezTo>
                    <a:pt x="186368" y="143210"/>
                    <a:pt x="185533" y="143627"/>
                    <a:pt x="184699" y="144044"/>
                  </a:cubicBezTo>
                  <a:cubicBezTo>
                    <a:pt x="186368" y="143210"/>
                    <a:pt x="188037" y="142375"/>
                    <a:pt x="190124" y="141540"/>
                  </a:cubicBezTo>
                  <a:cubicBezTo>
                    <a:pt x="190959" y="141123"/>
                    <a:pt x="192211" y="140706"/>
                    <a:pt x="193045" y="140288"/>
                  </a:cubicBezTo>
                  <a:cubicBezTo>
                    <a:pt x="199723" y="137367"/>
                    <a:pt x="207652" y="133611"/>
                    <a:pt x="217668" y="128603"/>
                  </a:cubicBezTo>
                  <a:cubicBezTo>
                    <a:pt x="230605" y="122343"/>
                    <a:pt x="246464" y="113996"/>
                    <a:pt x="263992" y="104815"/>
                  </a:cubicBezTo>
                  <a:cubicBezTo>
                    <a:pt x="281937" y="95634"/>
                    <a:pt x="301969" y="84783"/>
                    <a:pt x="324088" y="73932"/>
                  </a:cubicBezTo>
                  <a:cubicBezTo>
                    <a:pt x="346207" y="63499"/>
                    <a:pt x="370829" y="50979"/>
                    <a:pt x="397539" y="43884"/>
                  </a:cubicBezTo>
                  <a:cubicBezTo>
                    <a:pt x="410476" y="40546"/>
                    <a:pt x="426752" y="40128"/>
                    <a:pt x="428839" y="50562"/>
                  </a:cubicBezTo>
                  <a:cubicBezTo>
                    <a:pt x="430508" y="55987"/>
                    <a:pt x="429673" y="63082"/>
                    <a:pt x="428421" y="69759"/>
                  </a:cubicBezTo>
                  <a:cubicBezTo>
                    <a:pt x="427169" y="76854"/>
                    <a:pt x="425083" y="83948"/>
                    <a:pt x="422579" y="91043"/>
                  </a:cubicBezTo>
                  <a:cubicBezTo>
                    <a:pt x="417571" y="105232"/>
                    <a:pt x="411311" y="119422"/>
                    <a:pt x="404216" y="133611"/>
                  </a:cubicBezTo>
                  <a:cubicBezTo>
                    <a:pt x="397539" y="147800"/>
                    <a:pt x="390027" y="161990"/>
                    <a:pt x="382515" y="176179"/>
                  </a:cubicBezTo>
                  <a:cubicBezTo>
                    <a:pt x="372916" y="194124"/>
                    <a:pt x="362900" y="212487"/>
                    <a:pt x="352467" y="230015"/>
                  </a:cubicBezTo>
                  <a:cubicBezTo>
                    <a:pt x="346207" y="240031"/>
                    <a:pt x="339947" y="250047"/>
                    <a:pt x="333269" y="260063"/>
                  </a:cubicBezTo>
                  <a:cubicBezTo>
                    <a:pt x="324088" y="273418"/>
                    <a:pt x="314489" y="285938"/>
                    <a:pt x="303221" y="296788"/>
                  </a:cubicBezTo>
                  <a:cubicBezTo>
                    <a:pt x="292371" y="307222"/>
                    <a:pt x="279851" y="315151"/>
                    <a:pt x="266496" y="316820"/>
                  </a:cubicBezTo>
                  <a:cubicBezTo>
                    <a:pt x="253141" y="318490"/>
                    <a:pt x="238952" y="313899"/>
                    <a:pt x="224345" y="307639"/>
                  </a:cubicBezTo>
                  <a:cubicBezTo>
                    <a:pt x="210156" y="301797"/>
                    <a:pt x="195549" y="294702"/>
                    <a:pt x="181360" y="288442"/>
                  </a:cubicBezTo>
                  <a:cubicBezTo>
                    <a:pt x="166753" y="282182"/>
                    <a:pt x="151729" y="277174"/>
                    <a:pt x="137123" y="273835"/>
                  </a:cubicBezTo>
                  <a:cubicBezTo>
                    <a:pt x="129611" y="272166"/>
                    <a:pt x="122099" y="270914"/>
                    <a:pt x="114587" y="269662"/>
                  </a:cubicBezTo>
                  <a:cubicBezTo>
                    <a:pt x="107492" y="268827"/>
                    <a:pt x="99980" y="267992"/>
                    <a:pt x="92885" y="267575"/>
                  </a:cubicBezTo>
                  <a:cubicBezTo>
                    <a:pt x="79113" y="266323"/>
                    <a:pt x="65341" y="264236"/>
                    <a:pt x="53239" y="260063"/>
                  </a:cubicBezTo>
                  <a:cubicBezTo>
                    <a:pt x="47396" y="257559"/>
                    <a:pt x="41553" y="255055"/>
                    <a:pt x="38632" y="250464"/>
                  </a:cubicBezTo>
                  <a:cubicBezTo>
                    <a:pt x="35711" y="246291"/>
                    <a:pt x="36128" y="240448"/>
                    <a:pt x="39049" y="235023"/>
                  </a:cubicBezTo>
                  <a:cubicBezTo>
                    <a:pt x="44475" y="224590"/>
                    <a:pt x="53656" y="216660"/>
                    <a:pt x="62420" y="209983"/>
                  </a:cubicBezTo>
                  <a:cubicBezTo>
                    <a:pt x="71184" y="202888"/>
                    <a:pt x="80365" y="197046"/>
                    <a:pt x="88712" y="192038"/>
                  </a:cubicBezTo>
                  <a:cubicBezTo>
                    <a:pt x="105823" y="181604"/>
                    <a:pt x="121681" y="173258"/>
                    <a:pt x="134619" y="166998"/>
                  </a:cubicBezTo>
                  <a:cubicBezTo>
                    <a:pt x="138792" y="164911"/>
                    <a:pt x="142548" y="163242"/>
                    <a:pt x="145887" y="161572"/>
                  </a:cubicBezTo>
                  <a:cubicBezTo>
                    <a:pt x="156320" y="156564"/>
                    <a:pt x="164667" y="152809"/>
                    <a:pt x="169675" y="150722"/>
                  </a:cubicBezTo>
                  <a:cubicBezTo>
                    <a:pt x="170509" y="150304"/>
                    <a:pt x="170927" y="150304"/>
                    <a:pt x="171344" y="149887"/>
                  </a:cubicBezTo>
                  <a:cubicBezTo>
                    <a:pt x="171761" y="149470"/>
                    <a:pt x="172179" y="149470"/>
                    <a:pt x="172179" y="149470"/>
                  </a:cubicBezTo>
                  <a:cubicBezTo>
                    <a:pt x="171761" y="149470"/>
                    <a:pt x="171761" y="149470"/>
                    <a:pt x="171344" y="149887"/>
                  </a:cubicBezTo>
                  <a:cubicBezTo>
                    <a:pt x="170092" y="150304"/>
                    <a:pt x="168840" y="151139"/>
                    <a:pt x="167171" y="151556"/>
                  </a:cubicBezTo>
                  <a:cubicBezTo>
                    <a:pt x="166753" y="151556"/>
                    <a:pt x="166336" y="151974"/>
                    <a:pt x="166336" y="151974"/>
                  </a:cubicBezTo>
                  <a:cubicBezTo>
                    <a:pt x="161328" y="154060"/>
                    <a:pt x="153816" y="157399"/>
                    <a:pt x="145052" y="161572"/>
                  </a:cubicBezTo>
                  <a:cubicBezTo>
                    <a:pt x="141713" y="163242"/>
                    <a:pt x="137957" y="164911"/>
                    <a:pt x="134201" y="166580"/>
                  </a:cubicBezTo>
                  <a:cubicBezTo>
                    <a:pt x="121264" y="172840"/>
                    <a:pt x="105405" y="180770"/>
                    <a:pt x="87877" y="190786"/>
                  </a:cubicBezTo>
                  <a:cubicBezTo>
                    <a:pt x="79113" y="195794"/>
                    <a:pt x="69932" y="201219"/>
                    <a:pt x="60751" y="207897"/>
                  </a:cubicBezTo>
                  <a:cubicBezTo>
                    <a:pt x="51569" y="214574"/>
                    <a:pt x="41971" y="222086"/>
                    <a:pt x="34876" y="233354"/>
                  </a:cubicBezTo>
                  <a:cubicBezTo>
                    <a:pt x="31537" y="238779"/>
                    <a:pt x="29451" y="247126"/>
                    <a:pt x="33624" y="253803"/>
                  </a:cubicBezTo>
                  <a:cubicBezTo>
                    <a:pt x="37380" y="260480"/>
                    <a:pt x="44057" y="263819"/>
                    <a:pt x="50317" y="267158"/>
                  </a:cubicBezTo>
                  <a:cubicBezTo>
                    <a:pt x="63255" y="273000"/>
                    <a:pt x="77027" y="275504"/>
                    <a:pt x="91216" y="277591"/>
                  </a:cubicBezTo>
                  <a:cubicBezTo>
                    <a:pt x="98311" y="278843"/>
                    <a:pt x="105405" y="280095"/>
                    <a:pt x="112500" y="280930"/>
                  </a:cubicBezTo>
                  <a:cubicBezTo>
                    <a:pt x="119595" y="282599"/>
                    <a:pt x="126272" y="283851"/>
                    <a:pt x="133367" y="285938"/>
                  </a:cubicBezTo>
                  <a:cubicBezTo>
                    <a:pt x="147139" y="290111"/>
                    <a:pt x="160911" y="295954"/>
                    <a:pt x="174683" y="302631"/>
                  </a:cubicBezTo>
                  <a:cubicBezTo>
                    <a:pt x="188455" y="309309"/>
                    <a:pt x="201809" y="317238"/>
                    <a:pt x="216833" y="324332"/>
                  </a:cubicBezTo>
                  <a:cubicBezTo>
                    <a:pt x="231440" y="331427"/>
                    <a:pt x="248551" y="338104"/>
                    <a:pt x="268165" y="336852"/>
                  </a:cubicBezTo>
                  <a:cubicBezTo>
                    <a:pt x="277764" y="336018"/>
                    <a:pt x="286945" y="333097"/>
                    <a:pt x="295292" y="328506"/>
                  </a:cubicBezTo>
                  <a:cubicBezTo>
                    <a:pt x="303221" y="323915"/>
                    <a:pt x="310733" y="318490"/>
                    <a:pt x="316993" y="312230"/>
                  </a:cubicBezTo>
                  <a:cubicBezTo>
                    <a:pt x="329931" y="300127"/>
                    <a:pt x="340781" y="286772"/>
                    <a:pt x="350380" y="272583"/>
                  </a:cubicBezTo>
                  <a:cubicBezTo>
                    <a:pt x="358727" y="260063"/>
                    <a:pt x="366656" y="247126"/>
                    <a:pt x="374168" y="234606"/>
                  </a:cubicBezTo>
                  <a:cubicBezTo>
                    <a:pt x="383349" y="218747"/>
                    <a:pt x="392113" y="202471"/>
                    <a:pt x="400043" y="185778"/>
                  </a:cubicBezTo>
                  <a:cubicBezTo>
                    <a:pt x="414649" y="156564"/>
                    <a:pt x="428004" y="126934"/>
                    <a:pt x="436768" y="96051"/>
                  </a:cubicBezTo>
                  <a:cubicBezTo>
                    <a:pt x="438855" y="88122"/>
                    <a:pt x="440941" y="80610"/>
                    <a:pt x="441776" y="72263"/>
                  </a:cubicBezTo>
                  <a:cubicBezTo>
                    <a:pt x="442611" y="63916"/>
                    <a:pt x="443445" y="55570"/>
                    <a:pt x="440107" y="4680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240E362-4373-4E4C-97F0-916E32125497}"/>
                </a:ext>
              </a:extLst>
            </p:cNvPr>
            <p:cNvSpPr/>
            <p:nvPr/>
          </p:nvSpPr>
          <p:spPr>
            <a:xfrm>
              <a:off x="16069263" y="5988268"/>
              <a:ext cx="292135" cy="208668"/>
            </a:xfrm>
            <a:custGeom>
              <a:avLst/>
              <a:gdLst>
                <a:gd name="connsiteX0" fmla="*/ 113051 w 292133"/>
                <a:gd name="connsiteY0" fmla="*/ 95269 h 208666"/>
                <a:gd name="connsiteX1" fmla="*/ 69231 w 292133"/>
                <a:gd name="connsiteY1" fmla="*/ 167468 h 208666"/>
                <a:gd name="connsiteX2" fmla="*/ 241173 w 292133"/>
                <a:gd name="connsiteY2" fmla="*/ 105285 h 208666"/>
                <a:gd name="connsiteX3" fmla="*/ 113051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13051" y="95269"/>
                  </a:moveTo>
                  <a:cubicBezTo>
                    <a:pt x="113051" y="95269"/>
                    <a:pt x="-36772" y="156617"/>
                    <a:pt x="69231" y="167468"/>
                  </a:cubicBezTo>
                  <a:cubicBezTo>
                    <a:pt x="153533" y="176232"/>
                    <a:pt x="163549" y="260951"/>
                    <a:pt x="241173" y="105285"/>
                  </a:cubicBezTo>
                  <a:cubicBezTo>
                    <a:pt x="312119" y="-36608"/>
                    <a:pt x="190258" y="63552"/>
                    <a:pt x="113051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085FF41-3119-43B5-A1C9-06201EEB129E}"/>
                </a:ext>
              </a:extLst>
            </p:cNvPr>
            <p:cNvSpPr/>
            <p:nvPr/>
          </p:nvSpPr>
          <p:spPr>
            <a:xfrm>
              <a:off x="16135156" y="5988268"/>
              <a:ext cx="208669" cy="166934"/>
            </a:xfrm>
            <a:custGeom>
              <a:avLst/>
              <a:gdLst>
                <a:gd name="connsiteX0" fmla="*/ 175280 w 208666"/>
                <a:gd name="connsiteY0" fmla="*/ 105285 h 166933"/>
                <a:gd name="connsiteX1" fmla="*/ 155248 w 208666"/>
                <a:gd name="connsiteY1" fmla="*/ 143263 h 166933"/>
                <a:gd name="connsiteX2" fmla="*/ 31300 w 208666"/>
                <a:gd name="connsiteY2" fmla="*/ 102364 h 166933"/>
                <a:gd name="connsiteX3" fmla="*/ 47159 w 208666"/>
                <a:gd name="connsiteY3" fmla="*/ 95269 h 166933"/>
                <a:gd name="connsiteX4" fmla="*/ 175280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175280" y="105285"/>
                  </a:moveTo>
                  <a:cubicBezTo>
                    <a:pt x="167768" y="119892"/>
                    <a:pt x="161091" y="132412"/>
                    <a:pt x="155248" y="143263"/>
                  </a:cubicBezTo>
                  <a:cubicBezTo>
                    <a:pt x="112263" y="132829"/>
                    <a:pt x="70529" y="119475"/>
                    <a:pt x="31300" y="102364"/>
                  </a:cubicBezTo>
                  <a:cubicBezTo>
                    <a:pt x="40481" y="98191"/>
                    <a:pt x="47159" y="95269"/>
                    <a:pt x="47159" y="95269"/>
                  </a:cubicBezTo>
                  <a:cubicBezTo>
                    <a:pt x="124365" y="63552"/>
                    <a:pt x="246227" y="-36608"/>
                    <a:pt x="175280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7EA26B3-50BA-4C96-88BF-F2F0F4D8920B}"/>
                </a:ext>
              </a:extLst>
            </p:cNvPr>
            <p:cNvSpPr/>
            <p:nvPr/>
          </p:nvSpPr>
          <p:spPr>
            <a:xfrm>
              <a:off x="16096343" y="5922011"/>
              <a:ext cx="333869" cy="250401"/>
            </a:xfrm>
            <a:custGeom>
              <a:avLst/>
              <a:gdLst>
                <a:gd name="connsiteX0" fmla="*/ 313417 w 333866"/>
                <a:gd name="connsiteY0" fmla="*/ 58863 h 250400"/>
                <a:gd name="connsiteX1" fmla="*/ 307575 w 333866"/>
                <a:gd name="connsiteY1" fmla="*/ 80147 h 250400"/>
                <a:gd name="connsiteX2" fmla="*/ 289212 w 333866"/>
                <a:gd name="connsiteY2" fmla="*/ 122715 h 250400"/>
                <a:gd name="connsiteX3" fmla="*/ 267511 w 333866"/>
                <a:gd name="connsiteY3" fmla="*/ 165283 h 250400"/>
                <a:gd name="connsiteX4" fmla="*/ 237463 w 333866"/>
                <a:gd name="connsiteY4" fmla="*/ 219119 h 250400"/>
                <a:gd name="connsiteX5" fmla="*/ 194477 w 333866"/>
                <a:gd name="connsiteY5" fmla="*/ 209938 h 250400"/>
                <a:gd name="connsiteX6" fmla="*/ 214509 w 333866"/>
                <a:gd name="connsiteY6" fmla="*/ 171960 h 250400"/>
                <a:gd name="connsiteX7" fmla="*/ 86388 w 333866"/>
                <a:gd name="connsiteY7" fmla="*/ 161944 h 250400"/>
                <a:gd name="connsiteX8" fmla="*/ 70529 w 333866"/>
                <a:gd name="connsiteY8" fmla="*/ 169039 h 250400"/>
                <a:gd name="connsiteX9" fmla="*/ 31300 w 333866"/>
                <a:gd name="connsiteY9" fmla="*/ 150259 h 250400"/>
                <a:gd name="connsiteX10" fmla="*/ 55088 w 333866"/>
                <a:gd name="connsiteY10" fmla="*/ 139408 h 250400"/>
                <a:gd name="connsiteX11" fmla="*/ 56757 w 333866"/>
                <a:gd name="connsiteY11" fmla="*/ 138573 h 250400"/>
                <a:gd name="connsiteX12" fmla="*/ 57592 w 333866"/>
                <a:gd name="connsiteY12" fmla="*/ 138156 h 250400"/>
                <a:gd name="connsiteX13" fmla="*/ 60931 w 333866"/>
                <a:gd name="connsiteY13" fmla="*/ 136487 h 250400"/>
                <a:gd name="connsiteX14" fmla="*/ 65104 w 333866"/>
                <a:gd name="connsiteY14" fmla="*/ 134818 h 250400"/>
                <a:gd name="connsiteX15" fmla="*/ 68443 w 333866"/>
                <a:gd name="connsiteY15" fmla="*/ 133148 h 250400"/>
                <a:gd name="connsiteX16" fmla="*/ 69277 w 333866"/>
                <a:gd name="connsiteY16" fmla="*/ 132731 h 250400"/>
                <a:gd name="connsiteX17" fmla="*/ 70529 w 333866"/>
                <a:gd name="connsiteY17" fmla="*/ 132314 h 250400"/>
                <a:gd name="connsiteX18" fmla="*/ 74703 w 333866"/>
                <a:gd name="connsiteY18" fmla="*/ 130644 h 250400"/>
                <a:gd name="connsiteX19" fmla="*/ 77624 w 333866"/>
                <a:gd name="connsiteY19" fmla="*/ 129392 h 250400"/>
                <a:gd name="connsiteX20" fmla="*/ 85136 w 333866"/>
                <a:gd name="connsiteY20" fmla="*/ 126054 h 250400"/>
                <a:gd name="connsiteX21" fmla="*/ 92648 w 333866"/>
                <a:gd name="connsiteY21" fmla="*/ 122298 h 250400"/>
                <a:gd name="connsiteX22" fmla="*/ 99743 w 333866"/>
                <a:gd name="connsiteY22" fmla="*/ 118959 h 250400"/>
                <a:gd name="connsiteX23" fmla="*/ 101829 w 333866"/>
                <a:gd name="connsiteY23" fmla="*/ 118124 h 250400"/>
                <a:gd name="connsiteX24" fmla="*/ 148153 w 333866"/>
                <a:gd name="connsiteY24" fmla="*/ 94336 h 250400"/>
                <a:gd name="connsiteX25" fmla="*/ 208249 w 333866"/>
                <a:gd name="connsiteY25" fmla="*/ 63454 h 250400"/>
                <a:gd name="connsiteX26" fmla="*/ 281700 w 333866"/>
                <a:gd name="connsiteY26" fmla="*/ 33406 h 250400"/>
                <a:gd name="connsiteX27" fmla="*/ 313000 w 333866"/>
                <a:gd name="connsiteY27" fmla="*/ 40083 h 250400"/>
                <a:gd name="connsiteX28" fmla="*/ 313417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13417" y="58863"/>
                  </a:moveTo>
                  <a:cubicBezTo>
                    <a:pt x="312165" y="65957"/>
                    <a:pt x="310079" y="73052"/>
                    <a:pt x="307575" y="80147"/>
                  </a:cubicBezTo>
                  <a:cubicBezTo>
                    <a:pt x="302567" y="94336"/>
                    <a:pt x="296307" y="108525"/>
                    <a:pt x="289212" y="122715"/>
                  </a:cubicBezTo>
                  <a:cubicBezTo>
                    <a:pt x="282535" y="136904"/>
                    <a:pt x="275023" y="151094"/>
                    <a:pt x="267511" y="165283"/>
                  </a:cubicBezTo>
                  <a:cubicBezTo>
                    <a:pt x="257912" y="183228"/>
                    <a:pt x="247896" y="201591"/>
                    <a:pt x="237463" y="219119"/>
                  </a:cubicBezTo>
                  <a:cubicBezTo>
                    <a:pt x="222856" y="216197"/>
                    <a:pt x="208667" y="213276"/>
                    <a:pt x="194477" y="209938"/>
                  </a:cubicBezTo>
                  <a:cubicBezTo>
                    <a:pt x="200737" y="199504"/>
                    <a:pt x="207415" y="186567"/>
                    <a:pt x="214509" y="171960"/>
                  </a:cubicBezTo>
                  <a:cubicBezTo>
                    <a:pt x="285039" y="30067"/>
                    <a:pt x="163595" y="130227"/>
                    <a:pt x="86388" y="161944"/>
                  </a:cubicBezTo>
                  <a:cubicBezTo>
                    <a:pt x="86388" y="161944"/>
                    <a:pt x="79711" y="164448"/>
                    <a:pt x="70529" y="169039"/>
                  </a:cubicBezTo>
                  <a:cubicBezTo>
                    <a:pt x="57175" y="163196"/>
                    <a:pt x="44237" y="156936"/>
                    <a:pt x="31300" y="150259"/>
                  </a:cubicBezTo>
                  <a:cubicBezTo>
                    <a:pt x="41733" y="145251"/>
                    <a:pt x="50080" y="141495"/>
                    <a:pt x="55088" y="139408"/>
                  </a:cubicBezTo>
                  <a:cubicBezTo>
                    <a:pt x="55923" y="138991"/>
                    <a:pt x="56340" y="138991"/>
                    <a:pt x="56757" y="138573"/>
                  </a:cubicBezTo>
                  <a:cubicBezTo>
                    <a:pt x="57175" y="138156"/>
                    <a:pt x="57592" y="138156"/>
                    <a:pt x="57592" y="138156"/>
                  </a:cubicBezTo>
                  <a:cubicBezTo>
                    <a:pt x="60096" y="136904"/>
                    <a:pt x="60931" y="136487"/>
                    <a:pt x="60931" y="136487"/>
                  </a:cubicBezTo>
                  <a:cubicBezTo>
                    <a:pt x="60931" y="136487"/>
                    <a:pt x="62600" y="135652"/>
                    <a:pt x="65104" y="134818"/>
                  </a:cubicBezTo>
                  <a:cubicBezTo>
                    <a:pt x="66356" y="134400"/>
                    <a:pt x="67191" y="133983"/>
                    <a:pt x="68443" y="133148"/>
                  </a:cubicBezTo>
                  <a:cubicBezTo>
                    <a:pt x="68860" y="133148"/>
                    <a:pt x="68860" y="132731"/>
                    <a:pt x="69277" y="132731"/>
                  </a:cubicBezTo>
                  <a:cubicBezTo>
                    <a:pt x="69695" y="132314"/>
                    <a:pt x="70112" y="132314"/>
                    <a:pt x="70529" y="132314"/>
                  </a:cubicBezTo>
                  <a:cubicBezTo>
                    <a:pt x="71781" y="131896"/>
                    <a:pt x="73033" y="131062"/>
                    <a:pt x="74703" y="130644"/>
                  </a:cubicBezTo>
                  <a:cubicBezTo>
                    <a:pt x="75537" y="130227"/>
                    <a:pt x="76789" y="129809"/>
                    <a:pt x="77624" y="129392"/>
                  </a:cubicBezTo>
                  <a:cubicBezTo>
                    <a:pt x="80128" y="128140"/>
                    <a:pt x="82632" y="126888"/>
                    <a:pt x="85136" y="126054"/>
                  </a:cubicBezTo>
                  <a:cubicBezTo>
                    <a:pt x="87640" y="124802"/>
                    <a:pt x="90144" y="123550"/>
                    <a:pt x="92648" y="122298"/>
                  </a:cubicBezTo>
                  <a:cubicBezTo>
                    <a:pt x="95152" y="121463"/>
                    <a:pt x="97239" y="120211"/>
                    <a:pt x="99743" y="118959"/>
                  </a:cubicBezTo>
                  <a:cubicBezTo>
                    <a:pt x="100577" y="118542"/>
                    <a:pt x="100995" y="118124"/>
                    <a:pt x="101829" y="118124"/>
                  </a:cubicBezTo>
                  <a:cubicBezTo>
                    <a:pt x="114767" y="111864"/>
                    <a:pt x="130625" y="103518"/>
                    <a:pt x="148153" y="94336"/>
                  </a:cubicBezTo>
                  <a:cubicBezTo>
                    <a:pt x="166099" y="85155"/>
                    <a:pt x="186131" y="74304"/>
                    <a:pt x="208249" y="63454"/>
                  </a:cubicBezTo>
                  <a:cubicBezTo>
                    <a:pt x="230368" y="53020"/>
                    <a:pt x="254991" y="40500"/>
                    <a:pt x="281700" y="33406"/>
                  </a:cubicBezTo>
                  <a:cubicBezTo>
                    <a:pt x="294637" y="30067"/>
                    <a:pt x="310913" y="29650"/>
                    <a:pt x="313000" y="40083"/>
                  </a:cubicBezTo>
                  <a:cubicBezTo>
                    <a:pt x="315087" y="44674"/>
                    <a:pt x="314669" y="51768"/>
                    <a:pt x="313417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2B4541B-2487-414D-A3DF-D3C9E9E4FB50}"/>
                </a:ext>
              </a:extLst>
            </p:cNvPr>
            <p:cNvSpPr/>
            <p:nvPr/>
          </p:nvSpPr>
          <p:spPr>
            <a:xfrm>
              <a:off x="16137660" y="5910698"/>
              <a:ext cx="292135" cy="250401"/>
            </a:xfrm>
            <a:custGeom>
              <a:avLst/>
              <a:gdLst>
                <a:gd name="connsiteX0" fmla="*/ 285456 w 292133"/>
                <a:gd name="connsiteY0" fmla="*/ 71846 h 250400"/>
                <a:gd name="connsiteX1" fmla="*/ 280448 w 292133"/>
                <a:gd name="connsiteY1" fmla="*/ 95634 h 250400"/>
                <a:gd name="connsiteX2" fmla="*/ 243723 w 292133"/>
                <a:gd name="connsiteY2" fmla="*/ 185360 h 250400"/>
                <a:gd name="connsiteX3" fmla="*/ 217848 w 292133"/>
                <a:gd name="connsiteY3" fmla="*/ 234188 h 250400"/>
                <a:gd name="connsiteX4" fmla="*/ 206997 w 292133"/>
                <a:gd name="connsiteY4" fmla="*/ 232519 h 250400"/>
                <a:gd name="connsiteX5" fmla="*/ 196147 w 292133"/>
                <a:gd name="connsiteY5" fmla="*/ 230432 h 250400"/>
                <a:gd name="connsiteX6" fmla="*/ 226195 w 292133"/>
                <a:gd name="connsiteY6" fmla="*/ 176597 h 250400"/>
                <a:gd name="connsiteX7" fmla="*/ 247896 w 292133"/>
                <a:gd name="connsiteY7" fmla="*/ 134028 h 250400"/>
                <a:gd name="connsiteX8" fmla="*/ 266259 w 292133"/>
                <a:gd name="connsiteY8" fmla="*/ 91460 h 250400"/>
                <a:gd name="connsiteX9" fmla="*/ 272101 w 292133"/>
                <a:gd name="connsiteY9" fmla="*/ 70176 h 250400"/>
                <a:gd name="connsiteX10" fmla="*/ 272519 w 292133"/>
                <a:gd name="connsiteY10" fmla="*/ 50979 h 250400"/>
                <a:gd name="connsiteX11" fmla="*/ 241219 w 292133"/>
                <a:gd name="connsiteY11" fmla="*/ 44302 h 250400"/>
                <a:gd name="connsiteX12" fmla="*/ 167768 w 292133"/>
                <a:gd name="connsiteY12" fmla="*/ 74350 h 250400"/>
                <a:gd name="connsiteX13" fmla="*/ 107672 w 292133"/>
                <a:gd name="connsiteY13" fmla="*/ 105232 h 250400"/>
                <a:gd name="connsiteX14" fmla="*/ 61348 w 292133"/>
                <a:gd name="connsiteY14" fmla="*/ 129020 h 250400"/>
                <a:gd name="connsiteX15" fmla="*/ 59261 w 292133"/>
                <a:gd name="connsiteY15" fmla="*/ 129855 h 250400"/>
                <a:gd name="connsiteX16" fmla="*/ 52167 w 292133"/>
                <a:gd name="connsiteY16" fmla="*/ 133194 h 250400"/>
                <a:gd name="connsiteX17" fmla="*/ 44655 w 292133"/>
                <a:gd name="connsiteY17" fmla="*/ 136950 h 250400"/>
                <a:gd name="connsiteX18" fmla="*/ 37143 w 292133"/>
                <a:gd name="connsiteY18" fmla="*/ 140288 h 250400"/>
                <a:gd name="connsiteX19" fmla="*/ 34221 w 292133"/>
                <a:gd name="connsiteY19" fmla="*/ 141540 h 250400"/>
                <a:gd name="connsiteX20" fmla="*/ 31300 w 292133"/>
                <a:gd name="connsiteY20" fmla="*/ 142792 h 250400"/>
                <a:gd name="connsiteX21" fmla="*/ 61348 w 292133"/>
                <a:gd name="connsiteY21" fmla="*/ 128186 h 250400"/>
                <a:gd name="connsiteX22" fmla="*/ 166099 w 292133"/>
                <a:gd name="connsiteY22" fmla="*/ 69759 h 250400"/>
                <a:gd name="connsiteX23" fmla="*/ 239132 w 292133"/>
                <a:gd name="connsiteY23" fmla="*/ 34703 h 250400"/>
                <a:gd name="connsiteX24" fmla="*/ 262085 w 292133"/>
                <a:gd name="connsiteY24" fmla="*/ 31364 h 250400"/>
                <a:gd name="connsiteX25" fmla="*/ 275023 w 292133"/>
                <a:gd name="connsiteY25" fmla="*/ 35120 h 250400"/>
                <a:gd name="connsiteX26" fmla="*/ 284204 w 292133"/>
                <a:gd name="connsiteY26" fmla="*/ 46806 h 250400"/>
                <a:gd name="connsiteX27" fmla="*/ 285456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285456" y="71846"/>
                  </a:moveTo>
                  <a:cubicBezTo>
                    <a:pt x="284204" y="79775"/>
                    <a:pt x="282535" y="87704"/>
                    <a:pt x="280448" y="95634"/>
                  </a:cubicBezTo>
                  <a:cubicBezTo>
                    <a:pt x="271684" y="126516"/>
                    <a:pt x="257912" y="155730"/>
                    <a:pt x="243723" y="185360"/>
                  </a:cubicBezTo>
                  <a:cubicBezTo>
                    <a:pt x="235793" y="201636"/>
                    <a:pt x="227447" y="217912"/>
                    <a:pt x="217848" y="234188"/>
                  </a:cubicBezTo>
                  <a:cubicBezTo>
                    <a:pt x="214092" y="233771"/>
                    <a:pt x="210336" y="232936"/>
                    <a:pt x="206997" y="232519"/>
                  </a:cubicBezTo>
                  <a:cubicBezTo>
                    <a:pt x="203241" y="231684"/>
                    <a:pt x="199485" y="231267"/>
                    <a:pt x="196147" y="230432"/>
                  </a:cubicBezTo>
                  <a:cubicBezTo>
                    <a:pt x="206580" y="212904"/>
                    <a:pt x="216596" y="194542"/>
                    <a:pt x="226195" y="176597"/>
                  </a:cubicBezTo>
                  <a:cubicBezTo>
                    <a:pt x="234124" y="162407"/>
                    <a:pt x="241219" y="147800"/>
                    <a:pt x="247896" y="134028"/>
                  </a:cubicBezTo>
                  <a:cubicBezTo>
                    <a:pt x="254991" y="119839"/>
                    <a:pt x="261251" y="105650"/>
                    <a:pt x="266259" y="91460"/>
                  </a:cubicBezTo>
                  <a:cubicBezTo>
                    <a:pt x="268763" y="84366"/>
                    <a:pt x="270849" y="77271"/>
                    <a:pt x="272101" y="70176"/>
                  </a:cubicBezTo>
                  <a:cubicBezTo>
                    <a:pt x="273353" y="63082"/>
                    <a:pt x="274188" y="55987"/>
                    <a:pt x="272519" y="50979"/>
                  </a:cubicBezTo>
                  <a:cubicBezTo>
                    <a:pt x="270432" y="40128"/>
                    <a:pt x="254156" y="40963"/>
                    <a:pt x="241219" y="44302"/>
                  </a:cubicBezTo>
                  <a:cubicBezTo>
                    <a:pt x="214509" y="51396"/>
                    <a:pt x="190304" y="63499"/>
                    <a:pt x="167768" y="74350"/>
                  </a:cubicBezTo>
                  <a:cubicBezTo>
                    <a:pt x="145649" y="85200"/>
                    <a:pt x="125617" y="96051"/>
                    <a:pt x="107672" y="105232"/>
                  </a:cubicBezTo>
                  <a:cubicBezTo>
                    <a:pt x="89727" y="114414"/>
                    <a:pt x="74285" y="122760"/>
                    <a:pt x="61348" y="129020"/>
                  </a:cubicBezTo>
                  <a:cubicBezTo>
                    <a:pt x="60513" y="129438"/>
                    <a:pt x="59679" y="129855"/>
                    <a:pt x="59261" y="129855"/>
                  </a:cubicBezTo>
                  <a:cubicBezTo>
                    <a:pt x="56757" y="131107"/>
                    <a:pt x="54253" y="132359"/>
                    <a:pt x="52167" y="133194"/>
                  </a:cubicBezTo>
                  <a:cubicBezTo>
                    <a:pt x="49663" y="134446"/>
                    <a:pt x="47159" y="135698"/>
                    <a:pt x="44655" y="136950"/>
                  </a:cubicBezTo>
                  <a:cubicBezTo>
                    <a:pt x="42151" y="138202"/>
                    <a:pt x="39647" y="139454"/>
                    <a:pt x="37143" y="140288"/>
                  </a:cubicBezTo>
                  <a:cubicBezTo>
                    <a:pt x="35891" y="140706"/>
                    <a:pt x="35056" y="141123"/>
                    <a:pt x="34221" y="141540"/>
                  </a:cubicBezTo>
                  <a:cubicBezTo>
                    <a:pt x="33387" y="141958"/>
                    <a:pt x="32135" y="142375"/>
                    <a:pt x="31300" y="142792"/>
                  </a:cubicBezTo>
                  <a:cubicBezTo>
                    <a:pt x="38395" y="139454"/>
                    <a:pt x="48828" y="134863"/>
                    <a:pt x="61348" y="128186"/>
                  </a:cubicBezTo>
                  <a:cubicBezTo>
                    <a:pt x="87223" y="115248"/>
                    <a:pt x="123113" y="94382"/>
                    <a:pt x="166099" y="69759"/>
                  </a:cubicBezTo>
                  <a:cubicBezTo>
                    <a:pt x="187800" y="57656"/>
                    <a:pt x="211171" y="43884"/>
                    <a:pt x="239132" y="34703"/>
                  </a:cubicBezTo>
                  <a:cubicBezTo>
                    <a:pt x="246227" y="32616"/>
                    <a:pt x="253739" y="30947"/>
                    <a:pt x="262085" y="31364"/>
                  </a:cubicBezTo>
                  <a:cubicBezTo>
                    <a:pt x="266259" y="31782"/>
                    <a:pt x="270849" y="32616"/>
                    <a:pt x="275023" y="35120"/>
                  </a:cubicBezTo>
                  <a:cubicBezTo>
                    <a:pt x="279196" y="37624"/>
                    <a:pt x="282535" y="42215"/>
                    <a:pt x="284204" y="46806"/>
                  </a:cubicBezTo>
                  <a:cubicBezTo>
                    <a:pt x="286708" y="55570"/>
                    <a:pt x="286291" y="63916"/>
                    <a:pt x="285456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B54F22DF-944F-49AB-931C-AA394A85C198}"/>
                </a:ext>
              </a:extLst>
            </p:cNvPr>
            <p:cNvSpPr/>
            <p:nvPr/>
          </p:nvSpPr>
          <p:spPr>
            <a:xfrm>
              <a:off x="16654218" y="5988268"/>
              <a:ext cx="208669" cy="166934"/>
            </a:xfrm>
            <a:custGeom>
              <a:avLst/>
              <a:gdLst>
                <a:gd name="connsiteX0" fmla="*/ 52688 w 208666"/>
                <a:gd name="connsiteY0" fmla="*/ 105285 h 166933"/>
                <a:gd name="connsiteX1" fmla="*/ 72720 w 208666"/>
                <a:gd name="connsiteY1" fmla="*/ 143263 h 166933"/>
                <a:gd name="connsiteX2" fmla="*/ 196668 w 208666"/>
                <a:gd name="connsiteY2" fmla="*/ 102364 h 166933"/>
                <a:gd name="connsiteX3" fmla="*/ 180809 w 208666"/>
                <a:gd name="connsiteY3" fmla="*/ 95269 h 166933"/>
                <a:gd name="connsiteX4" fmla="*/ 52688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52688" y="105285"/>
                  </a:moveTo>
                  <a:cubicBezTo>
                    <a:pt x="60200" y="119892"/>
                    <a:pt x="66877" y="132412"/>
                    <a:pt x="72720" y="143263"/>
                  </a:cubicBezTo>
                  <a:cubicBezTo>
                    <a:pt x="115705" y="132829"/>
                    <a:pt x="157439" y="119475"/>
                    <a:pt x="196668" y="102364"/>
                  </a:cubicBezTo>
                  <a:cubicBezTo>
                    <a:pt x="187487" y="98191"/>
                    <a:pt x="180809" y="95269"/>
                    <a:pt x="180809" y="95269"/>
                  </a:cubicBezTo>
                  <a:cubicBezTo>
                    <a:pt x="103603" y="63552"/>
                    <a:pt x="-18259" y="-36608"/>
                    <a:pt x="52688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9912C9C-71F4-4EA8-921B-193E3E68C773}"/>
                </a:ext>
              </a:extLst>
            </p:cNvPr>
            <p:cNvSpPr/>
            <p:nvPr/>
          </p:nvSpPr>
          <p:spPr>
            <a:xfrm>
              <a:off x="16575237" y="5922011"/>
              <a:ext cx="333869" cy="250401"/>
            </a:xfrm>
            <a:custGeom>
              <a:avLst/>
              <a:gdLst>
                <a:gd name="connsiteX0" fmla="*/ 32343 w 333866"/>
                <a:gd name="connsiteY0" fmla="*/ 58863 h 250400"/>
                <a:gd name="connsiteX1" fmla="*/ 38186 w 333866"/>
                <a:gd name="connsiteY1" fmla="*/ 80147 h 250400"/>
                <a:gd name="connsiteX2" fmla="*/ 56549 w 333866"/>
                <a:gd name="connsiteY2" fmla="*/ 122715 h 250400"/>
                <a:gd name="connsiteX3" fmla="*/ 78250 w 333866"/>
                <a:gd name="connsiteY3" fmla="*/ 165283 h 250400"/>
                <a:gd name="connsiteX4" fmla="*/ 108298 w 333866"/>
                <a:gd name="connsiteY4" fmla="*/ 219119 h 250400"/>
                <a:gd name="connsiteX5" fmla="*/ 151283 w 333866"/>
                <a:gd name="connsiteY5" fmla="*/ 209938 h 250400"/>
                <a:gd name="connsiteX6" fmla="*/ 131251 w 333866"/>
                <a:gd name="connsiteY6" fmla="*/ 171960 h 250400"/>
                <a:gd name="connsiteX7" fmla="*/ 259373 w 333866"/>
                <a:gd name="connsiteY7" fmla="*/ 161944 h 250400"/>
                <a:gd name="connsiteX8" fmla="*/ 275231 w 333866"/>
                <a:gd name="connsiteY8" fmla="*/ 169039 h 250400"/>
                <a:gd name="connsiteX9" fmla="*/ 314461 w 333866"/>
                <a:gd name="connsiteY9" fmla="*/ 150259 h 250400"/>
                <a:gd name="connsiteX10" fmla="*/ 290673 w 333866"/>
                <a:gd name="connsiteY10" fmla="*/ 139408 h 250400"/>
                <a:gd name="connsiteX11" fmla="*/ 289003 w 333866"/>
                <a:gd name="connsiteY11" fmla="*/ 138573 h 250400"/>
                <a:gd name="connsiteX12" fmla="*/ 288169 w 333866"/>
                <a:gd name="connsiteY12" fmla="*/ 138156 h 250400"/>
                <a:gd name="connsiteX13" fmla="*/ 284830 w 333866"/>
                <a:gd name="connsiteY13" fmla="*/ 136487 h 250400"/>
                <a:gd name="connsiteX14" fmla="*/ 280657 w 333866"/>
                <a:gd name="connsiteY14" fmla="*/ 134818 h 250400"/>
                <a:gd name="connsiteX15" fmla="*/ 277318 w 333866"/>
                <a:gd name="connsiteY15" fmla="*/ 133148 h 250400"/>
                <a:gd name="connsiteX16" fmla="*/ 276483 w 333866"/>
                <a:gd name="connsiteY16" fmla="*/ 132731 h 250400"/>
                <a:gd name="connsiteX17" fmla="*/ 275231 w 333866"/>
                <a:gd name="connsiteY17" fmla="*/ 132314 h 250400"/>
                <a:gd name="connsiteX18" fmla="*/ 271058 w 333866"/>
                <a:gd name="connsiteY18" fmla="*/ 130644 h 250400"/>
                <a:gd name="connsiteX19" fmla="*/ 268137 w 333866"/>
                <a:gd name="connsiteY19" fmla="*/ 129392 h 250400"/>
                <a:gd name="connsiteX20" fmla="*/ 260625 w 333866"/>
                <a:gd name="connsiteY20" fmla="*/ 126054 h 250400"/>
                <a:gd name="connsiteX21" fmla="*/ 253113 w 333866"/>
                <a:gd name="connsiteY21" fmla="*/ 122298 h 250400"/>
                <a:gd name="connsiteX22" fmla="*/ 246018 w 333866"/>
                <a:gd name="connsiteY22" fmla="*/ 118959 h 250400"/>
                <a:gd name="connsiteX23" fmla="*/ 243931 w 333866"/>
                <a:gd name="connsiteY23" fmla="*/ 118124 h 250400"/>
                <a:gd name="connsiteX24" fmla="*/ 197607 w 333866"/>
                <a:gd name="connsiteY24" fmla="*/ 94336 h 250400"/>
                <a:gd name="connsiteX25" fmla="*/ 137511 w 333866"/>
                <a:gd name="connsiteY25" fmla="*/ 63454 h 250400"/>
                <a:gd name="connsiteX26" fmla="*/ 64061 w 333866"/>
                <a:gd name="connsiteY26" fmla="*/ 33406 h 250400"/>
                <a:gd name="connsiteX27" fmla="*/ 32761 w 333866"/>
                <a:gd name="connsiteY27" fmla="*/ 40083 h 250400"/>
                <a:gd name="connsiteX28" fmla="*/ 32343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2343" y="58863"/>
                  </a:moveTo>
                  <a:cubicBezTo>
                    <a:pt x="33595" y="65957"/>
                    <a:pt x="35682" y="73052"/>
                    <a:pt x="38186" y="80147"/>
                  </a:cubicBezTo>
                  <a:cubicBezTo>
                    <a:pt x="43194" y="94336"/>
                    <a:pt x="49454" y="108525"/>
                    <a:pt x="56549" y="122715"/>
                  </a:cubicBezTo>
                  <a:cubicBezTo>
                    <a:pt x="63226" y="136904"/>
                    <a:pt x="70738" y="151094"/>
                    <a:pt x="78250" y="165283"/>
                  </a:cubicBezTo>
                  <a:cubicBezTo>
                    <a:pt x="87849" y="183228"/>
                    <a:pt x="97865" y="201591"/>
                    <a:pt x="108298" y="219119"/>
                  </a:cubicBezTo>
                  <a:cubicBezTo>
                    <a:pt x="122905" y="216197"/>
                    <a:pt x="137094" y="213276"/>
                    <a:pt x="151283" y="209938"/>
                  </a:cubicBezTo>
                  <a:cubicBezTo>
                    <a:pt x="145023" y="199504"/>
                    <a:pt x="138346" y="186567"/>
                    <a:pt x="131251" y="171960"/>
                  </a:cubicBezTo>
                  <a:cubicBezTo>
                    <a:pt x="60722" y="30067"/>
                    <a:pt x="182166" y="130227"/>
                    <a:pt x="259373" y="161944"/>
                  </a:cubicBezTo>
                  <a:cubicBezTo>
                    <a:pt x="259373" y="161944"/>
                    <a:pt x="266050" y="164448"/>
                    <a:pt x="275231" y="169039"/>
                  </a:cubicBezTo>
                  <a:cubicBezTo>
                    <a:pt x="288586" y="163196"/>
                    <a:pt x="301523" y="156936"/>
                    <a:pt x="314461" y="150259"/>
                  </a:cubicBezTo>
                  <a:cubicBezTo>
                    <a:pt x="304027" y="145251"/>
                    <a:pt x="295681" y="141495"/>
                    <a:pt x="290673" y="139408"/>
                  </a:cubicBezTo>
                  <a:cubicBezTo>
                    <a:pt x="289838" y="138991"/>
                    <a:pt x="289421" y="138991"/>
                    <a:pt x="289003" y="138573"/>
                  </a:cubicBezTo>
                  <a:cubicBezTo>
                    <a:pt x="288586" y="138156"/>
                    <a:pt x="288169" y="138156"/>
                    <a:pt x="288169" y="138156"/>
                  </a:cubicBezTo>
                  <a:cubicBezTo>
                    <a:pt x="285665" y="136904"/>
                    <a:pt x="284830" y="136487"/>
                    <a:pt x="284830" y="136487"/>
                  </a:cubicBezTo>
                  <a:cubicBezTo>
                    <a:pt x="284830" y="136487"/>
                    <a:pt x="283161" y="135652"/>
                    <a:pt x="280657" y="134818"/>
                  </a:cubicBezTo>
                  <a:cubicBezTo>
                    <a:pt x="279405" y="134400"/>
                    <a:pt x="278570" y="133983"/>
                    <a:pt x="277318" y="133148"/>
                  </a:cubicBezTo>
                  <a:cubicBezTo>
                    <a:pt x="276901" y="133148"/>
                    <a:pt x="276901" y="132731"/>
                    <a:pt x="276483" y="132731"/>
                  </a:cubicBezTo>
                  <a:cubicBezTo>
                    <a:pt x="276066" y="132314"/>
                    <a:pt x="275649" y="132314"/>
                    <a:pt x="275231" y="132314"/>
                  </a:cubicBezTo>
                  <a:cubicBezTo>
                    <a:pt x="273979" y="131896"/>
                    <a:pt x="272727" y="131062"/>
                    <a:pt x="271058" y="130644"/>
                  </a:cubicBezTo>
                  <a:cubicBezTo>
                    <a:pt x="270223" y="130227"/>
                    <a:pt x="268971" y="129809"/>
                    <a:pt x="268137" y="129392"/>
                  </a:cubicBezTo>
                  <a:cubicBezTo>
                    <a:pt x="265633" y="128140"/>
                    <a:pt x="263129" y="126888"/>
                    <a:pt x="260625" y="126054"/>
                  </a:cubicBezTo>
                  <a:cubicBezTo>
                    <a:pt x="258121" y="124802"/>
                    <a:pt x="255617" y="123550"/>
                    <a:pt x="253113" y="122298"/>
                  </a:cubicBezTo>
                  <a:cubicBezTo>
                    <a:pt x="250609" y="121463"/>
                    <a:pt x="248522" y="120211"/>
                    <a:pt x="246018" y="118959"/>
                  </a:cubicBezTo>
                  <a:cubicBezTo>
                    <a:pt x="245183" y="118542"/>
                    <a:pt x="244766" y="118124"/>
                    <a:pt x="243931" y="118124"/>
                  </a:cubicBezTo>
                  <a:cubicBezTo>
                    <a:pt x="230994" y="111864"/>
                    <a:pt x="215135" y="103518"/>
                    <a:pt x="197607" y="94336"/>
                  </a:cubicBezTo>
                  <a:cubicBezTo>
                    <a:pt x="179662" y="85155"/>
                    <a:pt x="159630" y="74304"/>
                    <a:pt x="137511" y="63454"/>
                  </a:cubicBezTo>
                  <a:cubicBezTo>
                    <a:pt x="115393" y="53020"/>
                    <a:pt x="90770" y="40500"/>
                    <a:pt x="64061" y="33406"/>
                  </a:cubicBezTo>
                  <a:cubicBezTo>
                    <a:pt x="51123" y="30067"/>
                    <a:pt x="34847" y="29650"/>
                    <a:pt x="32761" y="40083"/>
                  </a:cubicBezTo>
                  <a:cubicBezTo>
                    <a:pt x="30674" y="44674"/>
                    <a:pt x="31091" y="51768"/>
                    <a:pt x="32343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C0A317C-CDE5-4F92-8759-8B3321A8D703}"/>
                </a:ext>
              </a:extLst>
            </p:cNvPr>
            <p:cNvSpPr/>
            <p:nvPr/>
          </p:nvSpPr>
          <p:spPr>
            <a:xfrm>
              <a:off x="16562139" y="5910696"/>
              <a:ext cx="292135" cy="250401"/>
            </a:xfrm>
            <a:custGeom>
              <a:avLst/>
              <a:gdLst>
                <a:gd name="connsiteX0" fmla="*/ 32087 w 292133"/>
                <a:gd name="connsiteY0" fmla="*/ 71846 h 250400"/>
                <a:gd name="connsiteX1" fmla="*/ 37095 w 292133"/>
                <a:gd name="connsiteY1" fmla="*/ 95634 h 250400"/>
                <a:gd name="connsiteX2" fmla="*/ 73820 w 292133"/>
                <a:gd name="connsiteY2" fmla="*/ 185360 h 250400"/>
                <a:gd name="connsiteX3" fmla="*/ 99695 w 292133"/>
                <a:gd name="connsiteY3" fmla="*/ 234188 h 250400"/>
                <a:gd name="connsiteX4" fmla="*/ 110546 w 292133"/>
                <a:gd name="connsiteY4" fmla="*/ 232519 h 250400"/>
                <a:gd name="connsiteX5" fmla="*/ 121396 w 292133"/>
                <a:gd name="connsiteY5" fmla="*/ 230432 h 250400"/>
                <a:gd name="connsiteX6" fmla="*/ 91348 w 292133"/>
                <a:gd name="connsiteY6" fmla="*/ 176597 h 250400"/>
                <a:gd name="connsiteX7" fmla="*/ 69647 w 292133"/>
                <a:gd name="connsiteY7" fmla="*/ 134028 h 250400"/>
                <a:gd name="connsiteX8" fmla="*/ 51284 w 292133"/>
                <a:gd name="connsiteY8" fmla="*/ 91460 h 250400"/>
                <a:gd name="connsiteX9" fmla="*/ 45442 w 292133"/>
                <a:gd name="connsiteY9" fmla="*/ 70176 h 250400"/>
                <a:gd name="connsiteX10" fmla="*/ 45024 w 292133"/>
                <a:gd name="connsiteY10" fmla="*/ 50979 h 250400"/>
                <a:gd name="connsiteX11" fmla="*/ 76324 w 292133"/>
                <a:gd name="connsiteY11" fmla="*/ 44302 h 250400"/>
                <a:gd name="connsiteX12" fmla="*/ 149775 w 292133"/>
                <a:gd name="connsiteY12" fmla="*/ 74350 h 250400"/>
                <a:gd name="connsiteX13" fmla="*/ 209871 w 292133"/>
                <a:gd name="connsiteY13" fmla="*/ 105232 h 250400"/>
                <a:gd name="connsiteX14" fmla="*/ 256195 w 292133"/>
                <a:gd name="connsiteY14" fmla="*/ 129020 h 250400"/>
                <a:gd name="connsiteX15" fmla="*/ 258282 w 292133"/>
                <a:gd name="connsiteY15" fmla="*/ 129855 h 250400"/>
                <a:gd name="connsiteX16" fmla="*/ 265376 w 292133"/>
                <a:gd name="connsiteY16" fmla="*/ 133194 h 250400"/>
                <a:gd name="connsiteX17" fmla="*/ 272888 w 292133"/>
                <a:gd name="connsiteY17" fmla="*/ 136950 h 250400"/>
                <a:gd name="connsiteX18" fmla="*/ 280400 w 292133"/>
                <a:gd name="connsiteY18" fmla="*/ 140288 h 250400"/>
                <a:gd name="connsiteX19" fmla="*/ 283322 w 292133"/>
                <a:gd name="connsiteY19" fmla="*/ 141540 h 250400"/>
                <a:gd name="connsiteX20" fmla="*/ 286243 w 292133"/>
                <a:gd name="connsiteY20" fmla="*/ 142792 h 250400"/>
                <a:gd name="connsiteX21" fmla="*/ 256195 w 292133"/>
                <a:gd name="connsiteY21" fmla="*/ 128186 h 250400"/>
                <a:gd name="connsiteX22" fmla="*/ 151444 w 292133"/>
                <a:gd name="connsiteY22" fmla="*/ 69759 h 250400"/>
                <a:gd name="connsiteX23" fmla="*/ 78411 w 292133"/>
                <a:gd name="connsiteY23" fmla="*/ 34703 h 250400"/>
                <a:gd name="connsiteX24" fmla="*/ 55458 w 292133"/>
                <a:gd name="connsiteY24" fmla="*/ 31364 h 250400"/>
                <a:gd name="connsiteX25" fmla="*/ 42520 w 292133"/>
                <a:gd name="connsiteY25" fmla="*/ 35120 h 250400"/>
                <a:gd name="connsiteX26" fmla="*/ 33339 w 292133"/>
                <a:gd name="connsiteY26" fmla="*/ 46806 h 250400"/>
                <a:gd name="connsiteX27" fmla="*/ 32087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32087" y="71846"/>
                  </a:moveTo>
                  <a:cubicBezTo>
                    <a:pt x="33339" y="79775"/>
                    <a:pt x="35008" y="87704"/>
                    <a:pt x="37095" y="95634"/>
                  </a:cubicBezTo>
                  <a:cubicBezTo>
                    <a:pt x="45859" y="126516"/>
                    <a:pt x="59631" y="155730"/>
                    <a:pt x="73820" y="185360"/>
                  </a:cubicBezTo>
                  <a:cubicBezTo>
                    <a:pt x="81750" y="201636"/>
                    <a:pt x="90096" y="217912"/>
                    <a:pt x="99695" y="234188"/>
                  </a:cubicBezTo>
                  <a:cubicBezTo>
                    <a:pt x="103451" y="233771"/>
                    <a:pt x="107207" y="232936"/>
                    <a:pt x="110546" y="232519"/>
                  </a:cubicBezTo>
                  <a:cubicBezTo>
                    <a:pt x="114302" y="231684"/>
                    <a:pt x="118058" y="231267"/>
                    <a:pt x="121396" y="230432"/>
                  </a:cubicBezTo>
                  <a:cubicBezTo>
                    <a:pt x="110963" y="212904"/>
                    <a:pt x="100947" y="194542"/>
                    <a:pt x="91348" y="176597"/>
                  </a:cubicBezTo>
                  <a:cubicBezTo>
                    <a:pt x="83419" y="162407"/>
                    <a:pt x="76324" y="147800"/>
                    <a:pt x="69647" y="134028"/>
                  </a:cubicBezTo>
                  <a:cubicBezTo>
                    <a:pt x="62552" y="119839"/>
                    <a:pt x="56292" y="105650"/>
                    <a:pt x="51284" y="91460"/>
                  </a:cubicBezTo>
                  <a:cubicBezTo>
                    <a:pt x="48780" y="84366"/>
                    <a:pt x="46694" y="77271"/>
                    <a:pt x="45442" y="70176"/>
                  </a:cubicBezTo>
                  <a:cubicBezTo>
                    <a:pt x="44190" y="63082"/>
                    <a:pt x="43355" y="55987"/>
                    <a:pt x="45024" y="50979"/>
                  </a:cubicBezTo>
                  <a:cubicBezTo>
                    <a:pt x="47111" y="40128"/>
                    <a:pt x="63387" y="40963"/>
                    <a:pt x="76324" y="44302"/>
                  </a:cubicBezTo>
                  <a:cubicBezTo>
                    <a:pt x="103034" y="51396"/>
                    <a:pt x="127239" y="63499"/>
                    <a:pt x="149775" y="74350"/>
                  </a:cubicBezTo>
                  <a:cubicBezTo>
                    <a:pt x="171894" y="85200"/>
                    <a:pt x="191926" y="96051"/>
                    <a:pt x="209871" y="105232"/>
                  </a:cubicBezTo>
                  <a:cubicBezTo>
                    <a:pt x="227816" y="114414"/>
                    <a:pt x="243258" y="122760"/>
                    <a:pt x="256195" y="129020"/>
                  </a:cubicBezTo>
                  <a:cubicBezTo>
                    <a:pt x="257030" y="129438"/>
                    <a:pt x="257864" y="129855"/>
                    <a:pt x="258282" y="129855"/>
                  </a:cubicBezTo>
                  <a:cubicBezTo>
                    <a:pt x="260786" y="131107"/>
                    <a:pt x="263290" y="132359"/>
                    <a:pt x="265376" y="133194"/>
                  </a:cubicBezTo>
                  <a:cubicBezTo>
                    <a:pt x="267880" y="134446"/>
                    <a:pt x="270384" y="135698"/>
                    <a:pt x="272888" y="136950"/>
                  </a:cubicBezTo>
                  <a:cubicBezTo>
                    <a:pt x="275392" y="138202"/>
                    <a:pt x="277896" y="139454"/>
                    <a:pt x="280400" y="140288"/>
                  </a:cubicBezTo>
                  <a:cubicBezTo>
                    <a:pt x="281652" y="140706"/>
                    <a:pt x="282487" y="141123"/>
                    <a:pt x="283322" y="141540"/>
                  </a:cubicBezTo>
                  <a:cubicBezTo>
                    <a:pt x="284156" y="141958"/>
                    <a:pt x="285408" y="142375"/>
                    <a:pt x="286243" y="142792"/>
                  </a:cubicBezTo>
                  <a:cubicBezTo>
                    <a:pt x="279148" y="139454"/>
                    <a:pt x="268715" y="134863"/>
                    <a:pt x="256195" y="128186"/>
                  </a:cubicBezTo>
                  <a:cubicBezTo>
                    <a:pt x="230320" y="115248"/>
                    <a:pt x="194847" y="94382"/>
                    <a:pt x="151444" y="69759"/>
                  </a:cubicBezTo>
                  <a:cubicBezTo>
                    <a:pt x="129743" y="57656"/>
                    <a:pt x="106372" y="43884"/>
                    <a:pt x="78411" y="34703"/>
                  </a:cubicBezTo>
                  <a:cubicBezTo>
                    <a:pt x="71316" y="32616"/>
                    <a:pt x="63804" y="30947"/>
                    <a:pt x="55458" y="31364"/>
                  </a:cubicBezTo>
                  <a:cubicBezTo>
                    <a:pt x="51284" y="31782"/>
                    <a:pt x="46694" y="32616"/>
                    <a:pt x="42520" y="35120"/>
                  </a:cubicBezTo>
                  <a:cubicBezTo>
                    <a:pt x="38347" y="37624"/>
                    <a:pt x="35008" y="42215"/>
                    <a:pt x="33339" y="46806"/>
                  </a:cubicBezTo>
                  <a:cubicBezTo>
                    <a:pt x="30418" y="55570"/>
                    <a:pt x="31252" y="63916"/>
                    <a:pt x="32087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472C26F-F366-4590-9237-CFBD87CB313B}"/>
                </a:ext>
              </a:extLst>
            </p:cNvPr>
            <p:cNvSpPr/>
            <p:nvPr/>
          </p:nvSpPr>
          <p:spPr>
            <a:xfrm>
              <a:off x="15611106" y="3959300"/>
              <a:ext cx="1836279" cy="2128411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88DD10DC-B426-421A-9885-5B58DAAC8D64}"/>
                </a:ext>
              </a:extLst>
            </p:cNvPr>
            <p:cNvSpPr/>
            <p:nvPr/>
          </p:nvSpPr>
          <p:spPr>
            <a:xfrm>
              <a:off x="15747862" y="5052718"/>
              <a:ext cx="208669" cy="459069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3D11A425-6551-4471-A195-76454A7A7BD6}"/>
                </a:ext>
              </a:extLst>
            </p:cNvPr>
            <p:cNvSpPr/>
            <p:nvPr/>
          </p:nvSpPr>
          <p:spPr>
            <a:xfrm>
              <a:off x="17097946" y="5052300"/>
              <a:ext cx="208669" cy="459069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9E44F99-1F80-43FA-8FBA-4E581DFCA111}"/>
                </a:ext>
              </a:extLst>
            </p:cNvPr>
            <p:cNvSpPr/>
            <p:nvPr/>
          </p:nvSpPr>
          <p:spPr>
            <a:xfrm>
              <a:off x="15917727" y="3966811"/>
              <a:ext cx="1210275" cy="1919742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421F996-5822-4B31-8AB4-274A830EAA39}"/>
                </a:ext>
              </a:extLst>
            </p:cNvPr>
            <p:cNvSpPr/>
            <p:nvPr/>
          </p:nvSpPr>
          <p:spPr>
            <a:xfrm>
              <a:off x="15886736" y="5010125"/>
              <a:ext cx="41733" cy="83467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A0ED7EC2-D361-44E1-8F81-60784D71ED6D}"/>
              </a:ext>
            </a:extLst>
          </p:cNvPr>
          <p:cNvGrpSpPr/>
          <p:nvPr/>
        </p:nvGrpSpPr>
        <p:grpSpPr>
          <a:xfrm>
            <a:off x="6101462" y="3038545"/>
            <a:ext cx="866088" cy="831444"/>
            <a:chOff x="16012771" y="3344130"/>
            <a:chExt cx="1043334" cy="1001600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42AA643-4210-42B0-A184-33DB3C4A56C1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68EE31B-A04B-48C3-A7D4-ABC7F9A1DC92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79792A9-4228-42F7-BEBC-7CDDAB2F955A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40EB2CC9-6C0E-4E8B-8670-F449D1F6CB6B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8F8D4F0-C1A2-4749-97C0-5C71FF97DEC2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14E3C1E-9CFE-4137-9861-D81A94922185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FCB75DD-4B86-4AC6-8413-33DD5F78AE68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BD2D451-AD3C-4583-9D24-391403DB279E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2B34000-AA59-45FB-834A-6F809DE12D7A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9AB6968-B237-4EAC-AAA0-B01F466CEA52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0862F93-D1C3-4446-8044-4671A2AA5C67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91D8AE80-241F-484D-8DDC-2EFDE15A333E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CED786F-97B6-4224-AE2B-5E4EEA8E7E84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1A09FA6-8990-4D30-AA4E-ADA4FE8341E0}"/>
              </a:ext>
            </a:extLst>
          </p:cNvPr>
          <p:cNvGrpSpPr/>
          <p:nvPr/>
        </p:nvGrpSpPr>
        <p:grpSpPr>
          <a:xfrm>
            <a:off x="-19347136" y="1580227"/>
            <a:ext cx="2149176" cy="3795083"/>
            <a:chOff x="924271" y="2002894"/>
            <a:chExt cx="1716690" cy="3031386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94F248A-EDA7-4645-81EC-16163F98C1A3}"/>
                </a:ext>
              </a:extLst>
            </p:cNvPr>
            <p:cNvGrpSpPr/>
            <p:nvPr/>
          </p:nvGrpSpPr>
          <p:grpSpPr>
            <a:xfrm>
              <a:off x="924271" y="2348035"/>
              <a:ext cx="1716690" cy="2686245"/>
              <a:chOff x="5237655" y="2348035"/>
              <a:chExt cx="1716690" cy="2686245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72459EB3-159D-45E8-8D76-2C449AE839FD}"/>
                  </a:ext>
                </a:extLst>
              </p:cNvPr>
              <p:cNvSpPr/>
              <p:nvPr/>
            </p:nvSpPr>
            <p:spPr>
              <a:xfrm>
                <a:off x="5237655" y="4536440"/>
                <a:ext cx="1716690" cy="497840"/>
              </a:xfrm>
              <a:prstGeom prst="ellipse">
                <a:avLst/>
              </a:prstGeom>
              <a:solidFill>
                <a:srgbClr val="D7D7D7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51F23A3-842D-4811-ADE9-67E781B4E5C0}"/>
                  </a:ext>
                </a:extLst>
              </p:cNvPr>
              <p:cNvSpPr/>
              <p:nvPr/>
            </p:nvSpPr>
            <p:spPr>
              <a:xfrm>
                <a:off x="6121649" y="4602707"/>
                <a:ext cx="402522" cy="292743"/>
              </a:xfrm>
              <a:custGeom>
                <a:avLst/>
                <a:gdLst>
                  <a:gd name="connsiteX0" fmla="*/ 322350 w 402521"/>
                  <a:gd name="connsiteY0" fmla="*/ 235108 h 292743"/>
                  <a:gd name="connsiteX1" fmla="*/ 95840 w 402521"/>
                  <a:gd name="connsiteY1" fmla="*/ 206566 h 292743"/>
                  <a:gd name="connsiteX2" fmla="*/ 59979 w 402521"/>
                  <a:gd name="connsiteY2" fmla="*/ 140333 h 292743"/>
                  <a:gd name="connsiteX3" fmla="*/ 240382 w 402521"/>
                  <a:gd name="connsiteY3" fmla="*/ 118377 h 292743"/>
                  <a:gd name="connsiteX4" fmla="*/ 242943 w 402521"/>
                  <a:gd name="connsiteY4" fmla="*/ 119475 h 292743"/>
                  <a:gd name="connsiteX5" fmla="*/ 245505 w 402521"/>
                  <a:gd name="connsiteY5" fmla="*/ 120573 h 292743"/>
                  <a:gd name="connsiteX6" fmla="*/ 245505 w 402521"/>
                  <a:gd name="connsiteY6" fmla="*/ 120573 h 292743"/>
                  <a:gd name="connsiteX7" fmla="*/ 247700 w 402521"/>
                  <a:gd name="connsiteY7" fmla="*/ 121671 h 292743"/>
                  <a:gd name="connsiteX8" fmla="*/ 248432 w 402521"/>
                  <a:gd name="connsiteY8" fmla="*/ 122036 h 292743"/>
                  <a:gd name="connsiteX9" fmla="*/ 251359 w 402521"/>
                  <a:gd name="connsiteY9" fmla="*/ 123500 h 292743"/>
                  <a:gd name="connsiteX10" fmla="*/ 255019 w 402521"/>
                  <a:gd name="connsiteY10" fmla="*/ 124964 h 292743"/>
                  <a:gd name="connsiteX11" fmla="*/ 257946 w 402521"/>
                  <a:gd name="connsiteY11" fmla="*/ 126428 h 292743"/>
                  <a:gd name="connsiteX12" fmla="*/ 258678 w 402521"/>
                  <a:gd name="connsiteY12" fmla="*/ 126794 h 292743"/>
                  <a:gd name="connsiteX13" fmla="*/ 258678 w 402521"/>
                  <a:gd name="connsiteY13" fmla="*/ 126794 h 292743"/>
                  <a:gd name="connsiteX14" fmla="*/ 260142 w 402521"/>
                  <a:gd name="connsiteY14" fmla="*/ 127525 h 292743"/>
                  <a:gd name="connsiteX15" fmla="*/ 261971 w 402521"/>
                  <a:gd name="connsiteY15" fmla="*/ 128257 h 292743"/>
                  <a:gd name="connsiteX16" fmla="*/ 262703 w 402521"/>
                  <a:gd name="connsiteY16" fmla="*/ 128623 h 292743"/>
                  <a:gd name="connsiteX17" fmla="*/ 308810 w 402521"/>
                  <a:gd name="connsiteY17" fmla="*/ 150579 h 292743"/>
                  <a:gd name="connsiteX18" fmla="*/ 322350 w 402521"/>
                  <a:gd name="connsiteY18" fmla="*/ 235108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02521" h="292743">
                    <a:moveTo>
                      <a:pt x="322350" y="235108"/>
                    </a:moveTo>
                    <a:cubicBezTo>
                      <a:pt x="207814" y="246818"/>
                      <a:pt x="182931" y="350742"/>
                      <a:pt x="95840" y="206566"/>
                    </a:cubicBezTo>
                    <a:cubicBezTo>
                      <a:pt x="84862" y="188635"/>
                      <a:pt x="73152" y="166680"/>
                      <a:pt x="59979" y="140333"/>
                    </a:cubicBezTo>
                    <a:cubicBezTo>
                      <a:pt x="-43579" y="-67149"/>
                      <a:pt x="122918" y="64586"/>
                      <a:pt x="240382" y="118377"/>
                    </a:cubicBezTo>
                    <a:cubicBezTo>
                      <a:pt x="241479" y="118743"/>
                      <a:pt x="242211" y="119109"/>
                      <a:pt x="242943" y="119475"/>
                    </a:cubicBezTo>
                    <a:cubicBezTo>
                      <a:pt x="243675" y="119841"/>
                      <a:pt x="244773" y="120207"/>
                      <a:pt x="245505" y="120573"/>
                    </a:cubicBezTo>
                    <a:lnTo>
                      <a:pt x="245505" y="120573"/>
                    </a:lnTo>
                    <a:cubicBezTo>
                      <a:pt x="246236" y="120939"/>
                      <a:pt x="246968" y="121305"/>
                      <a:pt x="247700" y="121671"/>
                    </a:cubicBezTo>
                    <a:cubicBezTo>
                      <a:pt x="248066" y="121671"/>
                      <a:pt x="248066" y="121671"/>
                      <a:pt x="248432" y="122036"/>
                    </a:cubicBezTo>
                    <a:cubicBezTo>
                      <a:pt x="249530" y="122402"/>
                      <a:pt x="250627" y="123134"/>
                      <a:pt x="251359" y="123500"/>
                    </a:cubicBezTo>
                    <a:cubicBezTo>
                      <a:pt x="253921" y="124598"/>
                      <a:pt x="255019" y="124964"/>
                      <a:pt x="255019" y="124964"/>
                    </a:cubicBezTo>
                    <a:cubicBezTo>
                      <a:pt x="255019" y="124964"/>
                      <a:pt x="256116" y="125330"/>
                      <a:pt x="257946" y="126428"/>
                    </a:cubicBezTo>
                    <a:cubicBezTo>
                      <a:pt x="258312" y="126428"/>
                      <a:pt x="258312" y="126428"/>
                      <a:pt x="258678" y="126794"/>
                    </a:cubicBezTo>
                    <a:lnTo>
                      <a:pt x="258678" y="126794"/>
                    </a:lnTo>
                    <a:cubicBezTo>
                      <a:pt x="259044" y="127159"/>
                      <a:pt x="259776" y="127159"/>
                      <a:pt x="260142" y="127525"/>
                    </a:cubicBezTo>
                    <a:cubicBezTo>
                      <a:pt x="260874" y="127891"/>
                      <a:pt x="261605" y="127891"/>
                      <a:pt x="261971" y="128257"/>
                    </a:cubicBezTo>
                    <a:cubicBezTo>
                      <a:pt x="262337" y="128257"/>
                      <a:pt x="262703" y="128623"/>
                      <a:pt x="262703" y="128623"/>
                    </a:cubicBezTo>
                    <a:cubicBezTo>
                      <a:pt x="272583" y="133014"/>
                      <a:pt x="290148" y="140699"/>
                      <a:pt x="308810" y="150579"/>
                    </a:cubicBezTo>
                    <a:cubicBezTo>
                      <a:pt x="364797" y="179487"/>
                      <a:pt x="429201" y="224130"/>
                      <a:pt x="322350" y="235108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D3C2A65-E009-4307-AE66-4FDAD7D73523}"/>
                  </a:ext>
                </a:extLst>
              </p:cNvPr>
              <p:cNvSpPr/>
              <p:nvPr/>
            </p:nvSpPr>
            <p:spPr>
              <a:xfrm>
                <a:off x="6115106" y="4598075"/>
                <a:ext cx="402522" cy="292743"/>
              </a:xfrm>
              <a:custGeom>
                <a:avLst/>
                <a:gdLst>
                  <a:gd name="connsiteX0" fmla="*/ 385246 w 402521"/>
                  <a:gd name="connsiteY0" fmla="*/ 204245 h 292743"/>
                  <a:gd name="connsiteX1" fmla="*/ 362558 w 402521"/>
                  <a:gd name="connsiteY1" fmla="*/ 181923 h 292743"/>
                  <a:gd name="connsiteX2" fmla="*/ 338773 w 402521"/>
                  <a:gd name="connsiteY2" fmla="*/ 166920 h 292743"/>
                  <a:gd name="connsiteX3" fmla="*/ 316085 w 402521"/>
                  <a:gd name="connsiteY3" fmla="*/ 154844 h 292743"/>
                  <a:gd name="connsiteX4" fmla="*/ 297789 w 402521"/>
                  <a:gd name="connsiteY4" fmla="*/ 146062 h 292743"/>
                  <a:gd name="connsiteX5" fmla="*/ 269612 w 402521"/>
                  <a:gd name="connsiteY5" fmla="*/ 133254 h 292743"/>
                  <a:gd name="connsiteX6" fmla="*/ 268880 w 402521"/>
                  <a:gd name="connsiteY6" fmla="*/ 132889 h 292743"/>
                  <a:gd name="connsiteX7" fmla="*/ 265221 w 402521"/>
                  <a:gd name="connsiteY7" fmla="*/ 131425 h 292743"/>
                  <a:gd name="connsiteX8" fmla="*/ 264489 w 402521"/>
                  <a:gd name="connsiteY8" fmla="*/ 131059 h 292743"/>
                  <a:gd name="connsiteX9" fmla="*/ 265221 w 402521"/>
                  <a:gd name="connsiteY9" fmla="*/ 131425 h 292743"/>
                  <a:gd name="connsiteX10" fmla="*/ 266685 w 402521"/>
                  <a:gd name="connsiteY10" fmla="*/ 132157 h 292743"/>
                  <a:gd name="connsiteX11" fmla="*/ 297423 w 402521"/>
                  <a:gd name="connsiteY11" fmla="*/ 146428 h 292743"/>
                  <a:gd name="connsiteX12" fmla="*/ 314987 w 402521"/>
                  <a:gd name="connsiteY12" fmla="*/ 155210 h 292743"/>
                  <a:gd name="connsiteX13" fmla="*/ 337675 w 402521"/>
                  <a:gd name="connsiteY13" fmla="*/ 168384 h 292743"/>
                  <a:gd name="connsiteX14" fmla="*/ 360729 w 402521"/>
                  <a:gd name="connsiteY14" fmla="*/ 184119 h 292743"/>
                  <a:gd name="connsiteX15" fmla="*/ 381221 w 402521"/>
                  <a:gd name="connsiteY15" fmla="*/ 206074 h 292743"/>
                  <a:gd name="connsiteX16" fmla="*/ 381587 w 402521"/>
                  <a:gd name="connsiteY16" fmla="*/ 219614 h 292743"/>
                  <a:gd name="connsiteX17" fmla="*/ 368779 w 402521"/>
                  <a:gd name="connsiteY17" fmla="*/ 228030 h 292743"/>
                  <a:gd name="connsiteX18" fmla="*/ 334016 w 402521"/>
                  <a:gd name="connsiteY18" fmla="*/ 234617 h 292743"/>
                  <a:gd name="connsiteX19" fmla="*/ 315353 w 402521"/>
                  <a:gd name="connsiteY19" fmla="*/ 236446 h 292743"/>
                  <a:gd name="connsiteX20" fmla="*/ 295593 w 402521"/>
                  <a:gd name="connsiteY20" fmla="*/ 240106 h 292743"/>
                  <a:gd name="connsiteX21" fmla="*/ 256805 w 402521"/>
                  <a:gd name="connsiteY21" fmla="*/ 252913 h 292743"/>
                  <a:gd name="connsiteX22" fmla="*/ 219114 w 402521"/>
                  <a:gd name="connsiteY22" fmla="*/ 269746 h 292743"/>
                  <a:gd name="connsiteX23" fmla="*/ 182155 w 402521"/>
                  <a:gd name="connsiteY23" fmla="*/ 277796 h 292743"/>
                  <a:gd name="connsiteX24" fmla="*/ 149954 w 402521"/>
                  <a:gd name="connsiteY24" fmla="*/ 260232 h 292743"/>
                  <a:gd name="connsiteX25" fmla="*/ 123607 w 402521"/>
                  <a:gd name="connsiteY25" fmla="*/ 228030 h 292743"/>
                  <a:gd name="connsiteX26" fmla="*/ 111531 w 402521"/>
                  <a:gd name="connsiteY26" fmla="*/ 209734 h 292743"/>
                  <a:gd name="connsiteX27" fmla="*/ 80061 w 402521"/>
                  <a:gd name="connsiteY27" fmla="*/ 154478 h 292743"/>
                  <a:gd name="connsiteX28" fmla="*/ 61033 w 402521"/>
                  <a:gd name="connsiteY28" fmla="*/ 117154 h 292743"/>
                  <a:gd name="connsiteX29" fmla="*/ 44932 w 402521"/>
                  <a:gd name="connsiteY29" fmla="*/ 79829 h 292743"/>
                  <a:gd name="connsiteX30" fmla="*/ 39809 w 402521"/>
                  <a:gd name="connsiteY30" fmla="*/ 61167 h 292743"/>
                  <a:gd name="connsiteX31" fmla="*/ 39443 w 402521"/>
                  <a:gd name="connsiteY31" fmla="*/ 44334 h 292743"/>
                  <a:gd name="connsiteX32" fmla="*/ 66888 w 402521"/>
                  <a:gd name="connsiteY32" fmla="*/ 38479 h 292743"/>
                  <a:gd name="connsiteX33" fmla="*/ 131291 w 402521"/>
                  <a:gd name="connsiteY33" fmla="*/ 64826 h 292743"/>
                  <a:gd name="connsiteX34" fmla="*/ 183985 w 402521"/>
                  <a:gd name="connsiteY34" fmla="*/ 91905 h 292743"/>
                  <a:gd name="connsiteX35" fmla="*/ 224603 w 402521"/>
                  <a:gd name="connsiteY35" fmla="*/ 112762 h 292743"/>
                  <a:gd name="connsiteX36" fmla="*/ 246193 w 402521"/>
                  <a:gd name="connsiteY36" fmla="*/ 123008 h 292743"/>
                  <a:gd name="connsiteX37" fmla="*/ 248754 w 402521"/>
                  <a:gd name="connsiteY37" fmla="*/ 124106 h 292743"/>
                  <a:gd name="connsiteX38" fmla="*/ 253511 w 402521"/>
                  <a:gd name="connsiteY38" fmla="*/ 126302 h 292743"/>
                  <a:gd name="connsiteX39" fmla="*/ 251316 w 402521"/>
                  <a:gd name="connsiteY39" fmla="*/ 125204 h 292743"/>
                  <a:gd name="connsiteX40" fmla="*/ 251316 w 402521"/>
                  <a:gd name="connsiteY40" fmla="*/ 125204 h 292743"/>
                  <a:gd name="connsiteX41" fmla="*/ 224969 w 402521"/>
                  <a:gd name="connsiteY41" fmla="*/ 112397 h 292743"/>
                  <a:gd name="connsiteX42" fmla="*/ 133121 w 402521"/>
                  <a:gd name="connsiteY42" fmla="*/ 61167 h 292743"/>
                  <a:gd name="connsiteX43" fmla="*/ 69083 w 402521"/>
                  <a:gd name="connsiteY43" fmla="*/ 30428 h 292743"/>
                  <a:gd name="connsiteX44" fmla="*/ 48957 w 402521"/>
                  <a:gd name="connsiteY44" fmla="*/ 27501 h 292743"/>
                  <a:gd name="connsiteX45" fmla="*/ 37248 w 402521"/>
                  <a:gd name="connsiteY45" fmla="*/ 30794 h 292743"/>
                  <a:gd name="connsiteX46" fmla="*/ 29563 w 402521"/>
                  <a:gd name="connsiteY46" fmla="*/ 41040 h 292743"/>
                  <a:gd name="connsiteX47" fmla="*/ 28099 w 402521"/>
                  <a:gd name="connsiteY47" fmla="*/ 63362 h 292743"/>
                  <a:gd name="connsiteX48" fmla="*/ 32490 w 402521"/>
                  <a:gd name="connsiteY48" fmla="*/ 84220 h 292743"/>
                  <a:gd name="connsiteX49" fmla="*/ 65058 w 402521"/>
                  <a:gd name="connsiteY49" fmla="*/ 162895 h 292743"/>
                  <a:gd name="connsiteX50" fmla="*/ 91771 w 402521"/>
                  <a:gd name="connsiteY50" fmla="*/ 212661 h 292743"/>
                  <a:gd name="connsiteX51" fmla="*/ 108604 w 402521"/>
                  <a:gd name="connsiteY51" fmla="*/ 239374 h 292743"/>
                  <a:gd name="connsiteX52" fmla="*/ 137512 w 402521"/>
                  <a:gd name="connsiteY52" fmla="*/ 274137 h 292743"/>
                  <a:gd name="connsiteX53" fmla="*/ 156540 w 402521"/>
                  <a:gd name="connsiteY53" fmla="*/ 288408 h 292743"/>
                  <a:gd name="connsiteX54" fmla="*/ 180326 w 402521"/>
                  <a:gd name="connsiteY54" fmla="*/ 295727 h 292743"/>
                  <a:gd name="connsiteX55" fmla="*/ 225335 w 402521"/>
                  <a:gd name="connsiteY55" fmla="*/ 284749 h 292743"/>
                  <a:gd name="connsiteX56" fmla="*/ 262294 w 402521"/>
                  <a:gd name="connsiteY56" fmla="*/ 265721 h 292743"/>
                  <a:gd name="connsiteX57" fmla="*/ 298521 w 402521"/>
                  <a:gd name="connsiteY57" fmla="*/ 251084 h 292743"/>
                  <a:gd name="connsiteX58" fmla="*/ 316817 w 402521"/>
                  <a:gd name="connsiteY58" fmla="*/ 246693 h 292743"/>
                  <a:gd name="connsiteX59" fmla="*/ 335480 w 402521"/>
                  <a:gd name="connsiteY59" fmla="*/ 243765 h 292743"/>
                  <a:gd name="connsiteX60" fmla="*/ 371340 w 402521"/>
                  <a:gd name="connsiteY60" fmla="*/ 234617 h 292743"/>
                  <a:gd name="connsiteX61" fmla="*/ 385978 w 402521"/>
                  <a:gd name="connsiteY61" fmla="*/ 222907 h 292743"/>
                  <a:gd name="connsiteX62" fmla="*/ 385246 w 402521"/>
                  <a:gd name="connsiteY62" fmla="*/ 204245 h 292743"/>
                  <a:gd name="connsiteX63" fmla="*/ 254975 w 402521"/>
                  <a:gd name="connsiteY63" fmla="*/ 126668 h 292743"/>
                  <a:gd name="connsiteX64" fmla="*/ 254243 w 402521"/>
                  <a:gd name="connsiteY64" fmla="*/ 126302 h 292743"/>
                  <a:gd name="connsiteX65" fmla="*/ 256073 w 402521"/>
                  <a:gd name="connsiteY65" fmla="*/ 127034 h 292743"/>
                  <a:gd name="connsiteX66" fmla="*/ 254975 w 402521"/>
                  <a:gd name="connsiteY66" fmla="*/ 126668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02521" h="292743">
                    <a:moveTo>
                      <a:pt x="385246" y="204245"/>
                    </a:moveTo>
                    <a:cubicBezTo>
                      <a:pt x="379025" y="194365"/>
                      <a:pt x="370609" y="188144"/>
                      <a:pt x="362558" y="181923"/>
                    </a:cubicBezTo>
                    <a:cubicBezTo>
                      <a:pt x="354508" y="176068"/>
                      <a:pt x="346457" y="171311"/>
                      <a:pt x="338773" y="166920"/>
                    </a:cubicBezTo>
                    <a:cubicBezTo>
                      <a:pt x="330722" y="162529"/>
                      <a:pt x="323038" y="158504"/>
                      <a:pt x="316085" y="154844"/>
                    </a:cubicBezTo>
                    <a:cubicBezTo>
                      <a:pt x="309499" y="151551"/>
                      <a:pt x="303278" y="148624"/>
                      <a:pt x="297789" y="146062"/>
                    </a:cubicBezTo>
                    <a:cubicBezTo>
                      <a:pt x="285347" y="140207"/>
                      <a:pt x="275833" y="135816"/>
                      <a:pt x="269612" y="133254"/>
                    </a:cubicBezTo>
                    <a:cubicBezTo>
                      <a:pt x="269246" y="132889"/>
                      <a:pt x="268880" y="132889"/>
                      <a:pt x="268880" y="132889"/>
                    </a:cubicBezTo>
                    <a:cubicBezTo>
                      <a:pt x="267417" y="132157"/>
                      <a:pt x="266319" y="131791"/>
                      <a:pt x="265221" y="131425"/>
                    </a:cubicBezTo>
                    <a:cubicBezTo>
                      <a:pt x="264855" y="131059"/>
                      <a:pt x="264489" y="131059"/>
                      <a:pt x="264489" y="131059"/>
                    </a:cubicBezTo>
                    <a:cubicBezTo>
                      <a:pt x="264855" y="131059"/>
                      <a:pt x="264855" y="131425"/>
                      <a:pt x="265221" y="131425"/>
                    </a:cubicBezTo>
                    <a:cubicBezTo>
                      <a:pt x="265587" y="131791"/>
                      <a:pt x="266319" y="131791"/>
                      <a:pt x="266685" y="132157"/>
                    </a:cubicBezTo>
                    <a:cubicBezTo>
                      <a:pt x="272540" y="134718"/>
                      <a:pt x="283152" y="139475"/>
                      <a:pt x="297423" y="146428"/>
                    </a:cubicBezTo>
                    <a:cubicBezTo>
                      <a:pt x="302912" y="148989"/>
                      <a:pt x="308767" y="151917"/>
                      <a:pt x="314987" y="155210"/>
                    </a:cubicBezTo>
                    <a:cubicBezTo>
                      <a:pt x="321940" y="158870"/>
                      <a:pt x="329625" y="163261"/>
                      <a:pt x="337675" y="168384"/>
                    </a:cubicBezTo>
                    <a:cubicBezTo>
                      <a:pt x="345360" y="173141"/>
                      <a:pt x="353044" y="178264"/>
                      <a:pt x="360729" y="184119"/>
                    </a:cubicBezTo>
                    <a:cubicBezTo>
                      <a:pt x="368413" y="189973"/>
                      <a:pt x="376464" y="196926"/>
                      <a:pt x="381221" y="206074"/>
                    </a:cubicBezTo>
                    <a:cubicBezTo>
                      <a:pt x="383416" y="210465"/>
                      <a:pt x="384148" y="215588"/>
                      <a:pt x="381587" y="219614"/>
                    </a:cubicBezTo>
                    <a:cubicBezTo>
                      <a:pt x="379025" y="223639"/>
                      <a:pt x="373902" y="226200"/>
                      <a:pt x="368779" y="228030"/>
                    </a:cubicBezTo>
                    <a:cubicBezTo>
                      <a:pt x="358167" y="231689"/>
                      <a:pt x="346457" y="233885"/>
                      <a:pt x="334016" y="234617"/>
                    </a:cubicBezTo>
                    <a:cubicBezTo>
                      <a:pt x="327795" y="235349"/>
                      <a:pt x="321574" y="236081"/>
                      <a:pt x="315353" y="236446"/>
                    </a:cubicBezTo>
                    <a:cubicBezTo>
                      <a:pt x="308767" y="237544"/>
                      <a:pt x="302180" y="238642"/>
                      <a:pt x="295593" y="240106"/>
                    </a:cubicBezTo>
                    <a:cubicBezTo>
                      <a:pt x="282420" y="243033"/>
                      <a:pt x="269612" y="247790"/>
                      <a:pt x="256805" y="252913"/>
                    </a:cubicBezTo>
                    <a:cubicBezTo>
                      <a:pt x="243997" y="258036"/>
                      <a:pt x="231556" y="264257"/>
                      <a:pt x="219114" y="269746"/>
                    </a:cubicBezTo>
                    <a:cubicBezTo>
                      <a:pt x="206673" y="275235"/>
                      <a:pt x="193865" y="279260"/>
                      <a:pt x="182155" y="277796"/>
                    </a:cubicBezTo>
                    <a:cubicBezTo>
                      <a:pt x="170446" y="276333"/>
                      <a:pt x="159834" y="269380"/>
                      <a:pt x="149954" y="260232"/>
                    </a:cubicBezTo>
                    <a:cubicBezTo>
                      <a:pt x="140439" y="251084"/>
                      <a:pt x="131657" y="239740"/>
                      <a:pt x="123607" y="228030"/>
                    </a:cubicBezTo>
                    <a:cubicBezTo>
                      <a:pt x="119581" y="222175"/>
                      <a:pt x="115556" y="215954"/>
                      <a:pt x="111531" y="209734"/>
                    </a:cubicBezTo>
                    <a:cubicBezTo>
                      <a:pt x="100187" y="191803"/>
                      <a:pt x="90307" y="173141"/>
                      <a:pt x="80061" y="154478"/>
                    </a:cubicBezTo>
                    <a:cubicBezTo>
                      <a:pt x="73474" y="142037"/>
                      <a:pt x="66888" y="129229"/>
                      <a:pt x="61033" y="117154"/>
                    </a:cubicBezTo>
                    <a:cubicBezTo>
                      <a:pt x="54812" y="104712"/>
                      <a:pt x="49323" y="92270"/>
                      <a:pt x="44932" y="79829"/>
                    </a:cubicBezTo>
                    <a:cubicBezTo>
                      <a:pt x="42736" y="73608"/>
                      <a:pt x="40907" y="67387"/>
                      <a:pt x="39809" y="61167"/>
                    </a:cubicBezTo>
                    <a:cubicBezTo>
                      <a:pt x="38711" y="54946"/>
                      <a:pt x="37979" y="48725"/>
                      <a:pt x="39443" y="44334"/>
                    </a:cubicBezTo>
                    <a:cubicBezTo>
                      <a:pt x="41273" y="34820"/>
                      <a:pt x="55544" y="35551"/>
                      <a:pt x="66888" y="38479"/>
                    </a:cubicBezTo>
                    <a:cubicBezTo>
                      <a:pt x="90307" y="44700"/>
                      <a:pt x="111531" y="55312"/>
                      <a:pt x="131291" y="64826"/>
                    </a:cubicBezTo>
                    <a:cubicBezTo>
                      <a:pt x="150685" y="74340"/>
                      <a:pt x="168250" y="83854"/>
                      <a:pt x="183985" y="91905"/>
                    </a:cubicBezTo>
                    <a:cubicBezTo>
                      <a:pt x="199720" y="99955"/>
                      <a:pt x="213259" y="107273"/>
                      <a:pt x="224603" y="112762"/>
                    </a:cubicBezTo>
                    <a:cubicBezTo>
                      <a:pt x="233019" y="116788"/>
                      <a:pt x="240338" y="120447"/>
                      <a:pt x="246193" y="123008"/>
                    </a:cubicBezTo>
                    <a:cubicBezTo>
                      <a:pt x="247291" y="123374"/>
                      <a:pt x="248022" y="123740"/>
                      <a:pt x="248754" y="124106"/>
                    </a:cubicBezTo>
                    <a:cubicBezTo>
                      <a:pt x="250584" y="124838"/>
                      <a:pt x="252048" y="125570"/>
                      <a:pt x="253511" y="126302"/>
                    </a:cubicBezTo>
                    <a:cubicBezTo>
                      <a:pt x="252780" y="125936"/>
                      <a:pt x="252048" y="125570"/>
                      <a:pt x="251316" y="125204"/>
                    </a:cubicBezTo>
                    <a:lnTo>
                      <a:pt x="251316" y="125204"/>
                    </a:lnTo>
                    <a:cubicBezTo>
                      <a:pt x="245095" y="122277"/>
                      <a:pt x="235947" y="118251"/>
                      <a:pt x="224969" y="112397"/>
                    </a:cubicBezTo>
                    <a:cubicBezTo>
                      <a:pt x="202281" y="101053"/>
                      <a:pt x="171177" y="82756"/>
                      <a:pt x="133121" y="61167"/>
                    </a:cubicBezTo>
                    <a:cubicBezTo>
                      <a:pt x="114093" y="50555"/>
                      <a:pt x="93601" y="38479"/>
                      <a:pt x="69083" y="30428"/>
                    </a:cubicBezTo>
                    <a:cubicBezTo>
                      <a:pt x="62862" y="28599"/>
                      <a:pt x="56276" y="27135"/>
                      <a:pt x="48957" y="27501"/>
                    </a:cubicBezTo>
                    <a:cubicBezTo>
                      <a:pt x="45298" y="27867"/>
                      <a:pt x="41273" y="28599"/>
                      <a:pt x="37248" y="30794"/>
                    </a:cubicBezTo>
                    <a:cubicBezTo>
                      <a:pt x="33588" y="32990"/>
                      <a:pt x="30661" y="37015"/>
                      <a:pt x="29563" y="41040"/>
                    </a:cubicBezTo>
                    <a:cubicBezTo>
                      <a:pt x="26636" y="48725"/>
                      <a:pt x="27367" y="56409"/>
                      <a:pt x="28099" y="63362"/>
                    </a:cubicBezTo>
                    <a:cubicBezTo>
                      <a:pt x="28831" y="70315"/>
                      <a:pt x="30661" y="77267"/>
                      <a:pt x="32490" y="84220"/>
                    </a:cubicBezTo>
                    <a:cubicBezTo>
                      <a:pt x="40175" y="111299"/>
                      <a:pt x="52251" y="136914"/>
                      <a:pt x="65058" y="162895"/>
                    </a:cubicBezTo>
                    <a:cubicBezTo>
                      <a:pt x="73109" y="179728"/>
                      <a:pt x="81891" y="196194"/>
                      <a:pt x="91771" y="212661"/>
                    </a:cubicBezTo>
                    <a:cubicBezTo>
                      <a:pt x="97260" y="221443"/>
                      <a:pt x="102749" y="230592"/>
                      <a:pt x="108604" y="239374"/>
                    </a:cubicBezTo>
                    <a:cubicBezTo>
                      <a:pt x="117020" y="251450"/>
                      <a:pt x="126534" y="263525"/>
                      <a:pt x="137512" y="274137"/>
                    </a:cubicBezTo>
                    <a:cubicBezTo>
                      <a:pt x="143367" y="279626"/>
                      <a:pt x="149588" y="284383"/>
                      <a:pt x="156540" y="288408"/>
                    </a:cubicBezTo>
                    <a:cubicBezTo>
                      <a:pt x="163859" y="292434"/>
                      <a:pt x="171909" y="294995"/>
                      <a:pt x="180326" y="295727"/>
                    </a:cubicBezTo>
                    <a:cubicBezTo>
                      <a:pt x="197524" y="297191"/>
                      <a:pt x="212527" y="290970"/>
                      <a:pt x="225335" y="284749"/>
                    </a:cubicBezTo>
                    <a:cubicBezTo>
                      <a:pt x="238142" y="278528"/>
                      <a:pt x="250218" y="271576"/>
                      <a:pt x="262294" y="265721"/>
                    </a:cubicBezTo>
                    <a:cubicBezTo>
                      <a:pt x="274369" y="259866"/>
                      <a:pt x="286445" y="254743"/>
                      <a:pt x="298521" y="251084"/>
                    </a:cubicBezTo>
                    <a:cubicBezTo>
                      <a:pt x="304741" y="249254"/>
                      <a:pt x="310596" y="247790"/>
                      <a:pt x="316817" y="246693"/>
                    </a:cubicBezTo>
                    <a:cubicBezTo>
                      <a:pt x="323038" y="245595"/>
                      <a:pt x="329259" y="244497"/>
                      <a:pt x="335480" y="243765"/>
                    </a:cubicBezTo>
                    <a:cubicBezTo>
                      <a:pt x="347921" y="241935"/>
                      <a:pt x="359997" y="239374"/>
                      <a:pt x="371340" y="234617"/>
                    </a:cubicBezTo>
                    <a:cubicBezTo>
                      <a:pt x="376829" y="232055"/>
                      <a:pt x="382684" y="228762"/>
                      <a:pt x="385978" y="222907"/>
                    </a:cubicBezTo>
                    <a:cubicBezTo>
                      <a:pt x="390003" y="216320"/>
                      <a:pt x="388539" y="209002"/>
                      <a:pt x="385246" y="204245"/>
                    </a:cubicBezTo>
                    <a:close/>
                    <a:moveTo>
                      <a:pt x="254975" y="126668"/>
                    </a:moveTo>
                    <a:cubicBezTo>
                      <a:pt x="254609" y="126668"/>
                      <a:pt x="254609" y="126302"/>
                      <a:pt x="254243" y="126302"/>
                    </a:cubicBezTo>
                    <a:cubicBezTo>
                      <a:pt x="254975" y="126668"/>
                      <a:pt x="255707" y="127034"/>
                      <a:pt x="256073" y="127034"/>
                    </a:cubicBezTo>
                    <a:cubicBezTo>
                      <a:pt x="256073" y="127034"/>
                      <a:pt x="255341" y="127034"/>
                      <a:pt x="254975" y="126668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6E07EDF-9636-4CCB-A9B1-438848842779}"/>
                  </a:ext>
                </a:extLst>
              </p:cNvPr>
              <p:cNvSpPr/>
              <p:nvPr/>
            </p:nvSpPr>
            <p:spPr>
              <a:xfrm>
                <a:off x="6196539" y="4666458"/>
                <a:ext cx="256150" cy="182964"/>
              </a:xfrm>
              <a:custGeom>
                <a:avLst/>
                <a:gdLst>
                  <a:gd name="connsiteX0" fmla="*/ 158538 w 256150"/>
                  <a:gd name="connsiteY0" fmla="*/ 83535 h 182964"/>
                  <a:gd name="connsiteX1" fmla="*/ 196961 w 256150"/>
                  <a:gd name="connsiteY1" fmla="*/ 146840 h 182964"/>
                  <a:gd name="connsiteX2" fmla="*/ 46198 w 256150"/>
                  <a:gd name="connsiteY2" fmla="*/ 92317 h 182964"/>
                  <a:gd name="connsiteX3" fmla="*/ 158538 w 256150"/>
                  <a:gd name="connsiteY3" fmla="*/ 83535 h 18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150" h="182964">
                    <a:moveTo>
                      <a:pt x="158538" y="83535"/>
                    </a:moveTo>
                    <a:cubicBezTo>
                      <a:pt x="158538" y="83535"/>
                      <a:pt x="289907" y="137326"/>
                      <a:pt x="196961" y="146840"/>
                    </a:cubicBezTo>
                    <a:cubicBezTo>
                      <a:pt x="123043" y="154525"/>
                      <a:pt x="114261" y="228808"/>
                      <a:pt x="46198" y="92317"/>
                    </a:cubicBezTo>
                    <a:cubicBezTo>
                      <a:pt x="-16010" y="-32099"/>
                      <a:pt x="90842" y="55724"/>
                      <a:pt x="158538" y="83535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AFD13C9-3165-4D2D-B2C0-317E7A994892}"/>
                  </a:ext>
                </a:extLst>
              </p:cNvPr>
              <p:cNvSpPr/>
              <p:nvPr/>
            </p:nvSpPr>
            <p:spPr>
              <a:xfrm>
                <a:off x="5608853" y="4602866"/>
                <a:ext cx="402522" cy="292743"/>
              </a:xfrm>
              <a:custGeom>
                <a:avLst/>
                <a:gdLst>
                  <a:gd name="connsiteX0" fmla="*/ 347362 w 402521"/>
                  <a:gd name="connsiteY0" fmla="*/ 140540 h 292743"/>
                  <a:gd name="connsiteX1" fmla="*/ 315892 w 402521"/>
                  <a:gd name="connsiteY1" fmla="*/ 199088 h 292743"/>
                  <a:gd name="connsiteX2" fmla="*/ 84991 w 402521"/>
                  <a:gd name="connsiteY2" fmla="*/ 234949 h 292743"/>
                  <a:gd name="connsiteX3" fmla="*/ 125243 w 402521"/>
                  <a:gd name="connsiteY3" fmla="*/ 136514 h 292743"/>
                  <a:gd name="connsiteX4" fmla="*/ 143540 w 402521"/>
                  <a:gd name="connsiteY4" fmla="*/ 128098 h 292743"/>
                  <a:gd name="connsiteX5" fmla="*/ 144272 w 402521"/>
                  <a:gd name="connsiteY5" fmla="*/ 127732 h 292743"/>
                  <a:gd name="connsiteX6" fmla="*/ 146101 w 402521"/>
                  <a:gd name="connsiteY6" fmla="*/ 127000 h 292743"/>
                  <a:gd name="connsiteX7" fmla="*/ 147565 w 402521"/>
                  <a:gd name="connsiteY7" fmla="*/ 126268 h 292743"/>
                  <a:gd name="connsiteX8" fmla="*/ 147565 w 402521"/>
                  <a:gd name="connsiteY8" fmla="*/ 126268 h 292743"/>
                  <a:gd name="connsiteX9" fmla="*/ 148297 w 402521"/>
                  <a:gd name="connsiteY9" fmla="*/ 125902 h 292743"/>
                  <a:gd name="connsiteX10" fmla="*/ 151224 w 402521"/>
                  <a:gd name="connsiteY10" fmla="*/ 124439 h 292743"/>
                  <a:gd name="connsiteX11" fmla="*/ 154884 w 402521"/>
                  <a:gd name="connsiteY11" fmla="*/ 122975 h 292743"/>
                  <a:gd name="connsiteX12" fmla="*/ 157811 w 402521"/>
                  <a:gd name="connsiteY12" fmla="*/ 121511 h 292743"/>
                  <a:gd name="connsiteX13" fmla="*/ 158543 w 402521"/>
                  <a:gd name="connsiteY13" fmla="*/ 121145 h 292743"/>
                  <a:gd name="connsiteX14" fmla="*/ 160739 w 402521"/>
                  <a:gd name="connsiteY14" fmla="*/ 120048 h 292743"/>
                  <a:gd name="connsiteX15" fmla="*/ 163300 w 402521"/>
                  <a:gd name="connsiteY15" fmla="*/ 118950 h 292743"/>
                  <a:gd name="connsiteX16" fmla="*/ 165862 w 402521"/>
                  <a:gd name="connsiteY16" fmla="*/ 117852 h 292743"/>
                  <a:gd name="connsiteX17" fmla="*/ 347362 w 402521"/>
                  <a:gd name="connsiteY17" fmla="*/ 140540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2521" h="292743">
                    <a:moveTo>
                      <a:pt x="347362" y="140540"/>
                    </a:moveTo>
                    <a:cubicBezTo>
                      <a:pt x="336018" y="163227"/>
                      <a:pt x="325407" y="182621"/>
                      <a:pt x="315892" y="199088"/>
                    </a:cubicBezTo>
                    <a:cubicBezTo>
                      <a:pt x="225142" y="353876"/>
                      <a:pt x="201357" y="247025"/>
                      <a:pt x="84991" y="234949"/>
                    </a:cubicBezTo>
                    <a:cubicBezTo>
                      <a:pt x="-40522" y="222142"/>
                      <a:pt x="70354" y="162495"/>
                      <a:pt x="125243" y="136514"/>
                    </a:cubicBezTo>
                    <a:cubicBezTo>
                      <a:pt x="132562" y="133221"/>
                      <a:pt x="139149" y="130294"/>
                      <a:pt x="143540" y="128098"/>
                    </a:cubicBezTo>
                    <a:cubicBezTo>
                      <a:pt x="143906" y="127732"/>
                      <a:pt x="144272" y="127732"/>
                      <a:pt x="144272" y="127732"/>
                    </a:cubicBezTo>
                    <a:cubicBezTo>
                      <a:pt x="145004" y="127366"/>
                      <a:pt x="145735" y="127000"/>
                      <a:pt x="146101" y="127000"/>
                    </a:cubicBezTo>
                    <a:cubicBezTo>
                      <a:pt x="146833" y="126634"/>
                      <a:pt x="147199" y="126634"/>
                      <a:pt x="147565" y="126268"/>
                    </a:cubicBezTo>
                    <a:lnTo>
                      <a:pt x="147565" y="126268"/>
                    </a:lnTo>
                    <a:cubicBezTo>
                      <a:pt x="147931" y="125902"/>
                      <a:pt x="148297" y="125902"/>
                      <a:pt x="148297" y="125902"/>
                    </a:cubicBezTo>
                    <a:cubicBezTo>
                      <a:pt x="150493" y="124805"/>
                      <a:pt x="151224" y="124439"/>
                      <a:pt x="151224" y="124439"/>
                    </a:cubicBezTo>
                    <a:cubicBezTo>
                      <a:pt x="151224" y="124439"/>
                      <a:pt x="152688" y="123707"/>
                      <a:pt x="154884" y="122975"/>
                    </a:cubicBezTo>
                    <a:cubicBezTo>
                      <a:pt x="155981" y="122609"/>
                      <a:pt x="156713" y="122243"/>
                      <a:pt x="157811" y="121511"/>
                    </a:cubicBezTo>
                    <a:cubicBezTo>
                      <a:pt x="158177" y="121511"/>
                      <a:pt x="158177" y="121145"/>
                      <a:pt x="158543" y="121145"/>
                    </a:cubicBezTo>
                    <a:cubicBezTo>
                      <a:pt x="159275" y="120779"/>
                      <a:pt x="160007" y="120414"/>
                      <a:pt x="160739" y="120048"/>
                    </a:cubicBezTo>
                    <a:cubicBezTo>
                      <a:pt x="161470" y="119682"/>
                      <a:pt x="162568" y="119316"/>
                      <a:pt x="163300" y="118950"/>
                    </a:cubicBezTo>
                    <a:cubicBezTo>
                      <a:pt x="164032" y="118584"/>
                      <a:pt x="165130" y="118218"/>
                      <a:pt x="165862" y="117852"/>
                    </a:cubicBezTo>
                    <a:cubicBezTo>
                      <a:pt x="284422" y="64792"/>
                      <a:pt x="450920" y="-67308"/>
                      <a:pt x="347362" y="140540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C7B035A-EFBD-4E24-A03B-B5F09BF50455}"/>
                  </a:ext>
                </a:extLst>
              </p:cNvPr>
              <p:cNvSpPr/>
              <p:nvPr/>
            </p:nvSpPr>
            <p:spPr>
              <a:xfrm>
                <a:off x="5606545" y="4598441"/>
                <a:ext cx="402522" cy="292743"/>
              </a:xfrm>
              <a:custGeom>
                <a:avLst/>
                <a:gdLst>
                  <a:gd name="connsiteX0" fmla="*/ 385897 w 402521"/>
                  <a:gd name="connsiteY0" fmla="*/ 41040 h 292743"/>
                  <a:gd name="connsiteX1" fmla="*/ 377847 w 402521"/>
                  <a:gd name="connsiteY1" fmla="*/ 30794 h 292743"/>
                  <a:gd name="connsiteX2" fmla="*/ 366503 w 402521"/>
                  <a:gd name="connsiteY2" fmla="*/ 27501 h 292743"/>
                  <a:gd name="connsiteX3" fmla="*/ 346377 w 402521"/>
                  <a:gd name="connsiteY3" fmla="*/ 30429 h 292743"/>
                  <a:gd name="connsiteX4" fmla="*/ 282339 w 402521"/>
                  <a:gd name="connsiteY4" fmla="*/ 61166 h 292743"/>
                  <a:gd name="connsiteX5" fmla="*/ 190491 w 402521"/>
                  <a:gd name="connsiteY5" fmla="*/ 112397 h 292743"/>
                  <a:gd name="connsiteX6" fmla="*/ 164144 w 402521"/>
                  <a:gd name="connsiteY6" fmla="*/ 125204 h 292743"/>
                  <a:gd name="connsiteX7" fmla="*/ 161949 w 402521"/>
                  <a:gd name="connsiteY7" fmla="*/ 126302 h 292743"/>
                  <a:gd name="connsiteX8" fmla="*/ 166706 w 402521"/>
                  <a:gd name="connsiteY8" fmla="*/ 124106 h 292743"/>
                  <a:gd name="connsiteX9" fmla="*/ 169267 w 402521"/>
                  <a:gd name="connsiteY9" fmla="*/ 123009 h 292743"/>
                  <a:gd name="connsiteX10" fmla="*/ 190857 w 402521"/>
                  <a:gd name="connsiteY10" fmla="*/ 112763 h 292743"/>
                  <a:gd name="connsiteX11" fmla="*/ 231475 w 402521"/>
                  <a:gd name="connsiteY11" fmla="*/ 91905 h 292743"/>
                  <a:gd name="connsiteX12" fmla="*/ 284169 w 402521"/>
                  <a:gd name="connsiteY12" fmla="*/ 64826 h 292743"/>
                  <a:gd name="connsiteX13" fmla="*/ 348572 w 402521"/>
                  <a:gd name="connsiteY13" fmla="*/ 38479 h 292743"/>
                  <a:gd name="connsiteX14" fmla="*/ 376017 w 402521"/>
                  <a:gd name="connsiteY14" fmla="*/ 44334 h 292743"/>
                  <a:gd name="connsiteX15" fmla="*/ 375651 w 402521"/>
                  <a:gd name="connsiteY15" fmla="*/ 61166 h 292743"/>
                  <a:gd name="connsiteX16" fmla="*/ 370528 w 402521"/>
                  <a:gd name="connsiteY16" fmla="*/ 79829 h 292743"/>
                  <a:gd name="connsiteX17" fmla="*/ 354427 w 402521"/>
                  <a:gd name="connsiteY17" fmla="*/ 117154 h 292743"/>
                  <a:gd name="connsiteX18" fmla="*/ 335399 w 402521"/>
                  <a:gd name="connsiteY18" fmla="*/ 154478 h 292743"/>
                  <a:gd name="connsiteX19" fmla="*/ 309052 w 402521"/>
                  <a:gd name="connsiteY19" fmla="*/ 201683 h 292743"/>
                  <a:gd name="connsiteX20" fmla="*/ 292219 w 402521"/>
                  <a:gd name="connsiteY20" fmla="*/ 228030 h 292743"/>
                  <a:gd name="connsiteX21" fmla="*/ 265872 w 402521"/>
                  <a:gd name="connsiteY21" fmla="*/ 260232 h 292743"/>
                  <a:gd name="connsiteX22" fmla="*/ 233671 w 402521"/>
                  <a:gd name="connsiteY22" fmla="*/ 277796 h 292743"/>
                  <a:gd name="connsiteX23" fmla="*/ 196712 w 402521"/>
                  <a:gd name="connsiteY23" fmla="*/ 269746 h 292743"/>
                  <a:gd name="connsiteX24" fmla="*/ 159021 w 402521"/>
                  <a:gd name="connsiteY24" fmla="*/ 252913 h 292743"/>
                  <a:gd name="connsiteX25" fmla="*/ 120233 w 402521"/>
                  <a:gd name="connsiteY25" fmla="*/ 240106 h 292743"/>
                  <a:gd name="connsiteX26" fmla="*/ 100473 w 402521"/>
                  <a:gd name="connsiteY26" fmla="*/ 236446 h 292743"/>
                  <a:gd name="connsiteX27" fmla="*/ 81444 w 402521"/>
                  <a:gd name="connsiteY27" fmla="*/ 234617 h 292743"/>
                  <a:gd name="connsiteX28" fmla="*/ 46681 w 402521"/>
                  <a:gd name="connsiteY28" fmla="*/ 228030 h 292743"/>
                  <a:gd name="connsiteX29" fmla="*/ 33873 w 402521"/>
                  <a:gd name="connsiteY29" fmla="*/ 219614 h 292743"/>
                  <a:gd name="connsiteX30" fmla="*/ 34239 w 402521"/>
                  <a:gd name="connsiteY30" fmla="*/ 206074 h 292743"/>
                  <a:gd name="connsiteX31" fmla="*/ 54731 w 402521"/>
                  <a:gd name="connsiteY31" fmla="*/ 184119 h 292743"/>
                  <a:gd name="connsiteX32" fmla="*/ 77785 w 402521"/>
                  <a:gd name="connsiteY32" fmla="*/ 168384 h 292743"/>
                  <a:gd name="connsiteX33" fmla="*/ 118037 w 402521"/>
                  <a:gd name="connsiteY33" fmla="*/ 146428 h 292743"/>
                  <a:gd name="connsiteX34" fmla="*/ 127917 w 402521"/>
                  <a:gd name="connsiteY34" fmla="*/ 141671 h 292743"/>
                  <a:gd name="connsiteX35" fmla="*/ 148775 w 402521"/>
                  <a:gd name="connsiteY35" fmla="*/ 132157 h 292743"/>
                  <a:gd name="connsiteX36" fmla="*/ 150239 w 402521"/>
                  <a:gd name="connsiteY36" fmla="*/ 131425 h 292743"/>
                  <a:gd name="connsiteX37" fmla="*/ 150971 w 402521"/>
                  <a:gd name="connsiteY37" fmla="*/ 131059 h 292743"/>
                  <a:gd name="connsiteX38" fmla="*/ 150239 w 402521"/>
                  <a:gd name="connsiteY38" fmla="*/ 131425 h 292743"/>
                  <a:gd name="connsiteX39" fmla="*/ 146580 w 402521"/>
                  <a:gd name="connsiteY39" fmla="*/ 132889 h 292743"/>
                  <a:gd name="connsiteX40" fmla="*/ 145848 w 402521"/>
                  <a:gd name="connsiteY40" fmla="*/ 133255 h 292743"/>
                  <a:gd name="connsiteX41" fmla="*/ 127185 w 402521"/>
                  <a:gd name="connsiteY41" fmla="*/ 141671 h 292743"/>
                  <a:gd name="connsiteX42" fmla="*/ 117671 w 402521"/>
                  <a:gd name="connsiteY42" fmla="*/ 146062 h 292743"/>
                  <a:gd name="connsiteX43" fmla="*/ 77053 w 402521"/>
                  <a:gd name="connsiteY43" fmla="*/ 167286 h 292743"/>
                  <a:gd name="connsiteX44" fmla="*/ 53268 w 402521"/>
                  <a:gd name="connsiteY44" fmla="*/ 182289 h 292743"/>
                  <a:gd name="connsiteX45" fmla="*/ 30580 w 402521"/>
                  <a:gd name="connsiteY45" fmla="*/ 204611 h 292743"/>
                  <a:gd name="connsiteX46" fmla="*/ 29482 w 402521"/>
                  <a:gd name="connsiteY46" fmla="*/ 222541 h 292743"/>
                  <a:gd name="connsiteX47" fmla="*/ 44119 w 402521"/>
                  <a:gd name="connsiteY47" fmla="*/ 234251 h 292743"/>
                  <a:gd name="connsiteX48" fmla="*/ 79981 w 402521"/>
                  <a:gd name="connsiteY48" fmla="*/ 243399 h 292743"/>
                  <a:gd name="connsiteX49" fmla="*/ 98643 w 402521"/>
                  <a:gd name="connsiteY49" fmla="*/ 246327 h 292743"/>
                  <a:gd name="connsiteX50" fmla="*/ 116939 w 402521"/>
                  <a:gd name="connsiteY50" fmla="*/ 250718 h 292743"/>
                  <a:gd name="connsiteX51" fmla="*/ 153166 w 402521"/>
                  <a:gd name="connsiteY51" fmla="*/ 265355 h 292743"/>
                  <a:gd name="connsiteX52" fmla="*/ 190125 w 402521"/>
                  <a:gd name="connsiteY52" fmla="*/ 284383 h 292743"/>
                  <a:gd name="connsiteX53" fmla="*/ 235134 w 402521"/>
                  <a:gd name="connsiteY53" fmla="*/ 295361 h 292743"/>
                  <a:gd name="connsiteX54" fmla="*/ 258920 w 402521"/>
                  <a:gd name="connsiteY54" fmla="*/ 288043 h 292743"/>
                  <a:gd name="connsiteX55" fmla="*/ 277948 w 402521"/>
                  <a:gd name="connsiteY55" fmla="*/ 273771 h 292743"/>
                  <a:gd name="connsiteX56" fmla="*/ 307222 w 402521"/>
                  <a:gd name="connsiteY56" fmla="*/ 239008 h 292743"/>
                  <a:gd name="connsiteX57" fmla="*/ 328080 w 402521"/>
                  <a:gd name="connsiteY57" fmla="*/ 205709 h 292743"/>
                  <a:gd name="connsiteX58" fmla="*/ 350768 w 402521"/>
                  <a:gd name="connsiteY58" fmla="*/ 162895 h 292743"/>
                  <a:gd name="connsiteX59" fmla="*/ 382970 w 402521"/>
                  <a:gd name="connsiteY59" fmla="*/ 84220 h 292743"/>
                  <a:gd name="connsiteX60" fmla="*/ 387361 w 402521"/>
                  <a:gd name="connsiteY60" fmla="*/ 63362 h 292743"/>
                  <a:gd name="connsiteX61" fmla="*/ 385897 w 402521"/>
                  <a:gd name="connsiteY61" fmla="*/ 41040 h 29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402521" h="292743">
                    <a:moveTo>
                      <a:pt x="385897" y="41040"/>
                    </a:moveTo>
                    <a:cubicBezTo>
                      <a:pt x="384433" y="37381"/>
                      <a:pt x="381872" y="33356"/>
                      <a:pt x="377847" y="30794"/>
                    </a:cubicBezTo>
                    <a:cubicBezTo>
                      <a:pt x="374187" y="28233"/>
                      <a:pt x="370162" y="27501"/>
                      <a:pt x="366503" y="27501"/>
                    </a:cubicBezTo>
                    <a:cubicBezTo>
                      <a:pt x="359184" y="27135"/>
                      <a:pt x="352598" y="28599"/>
                      <a:pt x="346377" y="30429"/>
                    </a:cubicBezTo>
                    <a:cubicBezTo>
                      <a:pt x="321859" y="38479"/>
                      <a:pt x="301367" y="50555"/>
                      <a:pt x="282339" y="61166"/>
                    </a:cubicBezTo>
                    <a:cubicBezTo>
                      <a:pt x="244649" y="82756"/>
                      <a:pt x="213179" y="101053"/>
                      <a:pt x="190491" y="112397"/>
                    </a:cubicBezTo>
                    <a:cubicBezTo>
                      <a:pt x="179147" y="118251"/>
                      <a:pt x="169999" y="122277"/>
                      <a:pt x="164144" y="125204"/>
                    </a:cubicBezTo>
                    <a:cubicBezTo>
                      <a:pt x="163412" y="125570"/>
                      <a:pt x="162680" y="125936"/>
                      <a:pt x="161949" y="126302"/>
                    </a:cubicBezTo>
                    <a:cubicBezTo>
                      <a:pt x="163412" y="125570"/>
                      <a:pt x="164876" y="124838"/>
                      <a:pt x="166706" y="124106"/>
                    </a:cubicBezTo>
                    <a:cubicBezTo>
                      <a:pt x="167437" y="123740"/>
                      <a:pt x="168535" y="123375"/>
                      <a:pt x="169267" y="123009"/>
                    </a:cubicBezTo>
                    <a:cubicBezTo>
                      <a:pt x="175122" y="120447"/>
                      <a:pt x="182075" y="117154"/>
                      <a:pt x="190857" y="112763"/>
                    </a:cubicBezTo>
                    <a:cubicBezTo>
                      <a:pt x="202201" y="107274"/>
                      <a:pt x="216106" y="99955"/>
                      <a:pt x="231475" y="91905"/>
                    </a:cubicBezTo>
                    <a:cubicBezTo>
                      <a:pt x="247210" y="83854"/>
                      <a:pt x="264775" y="74340"/>
                      <a:pt x="284169" y="64826"/>
                    </a:cubicBezTo>
                    <a:cubicBezTo>
                      <a:pt x="303563" y="55678"/>
                      <a:pt x="325153" y="44700"/>
                      <a:pt x="348572" y="38479"/>
                    </a:cubicBezTo>
                    <a:cubicBezTo>
                      <a:pt x="359916" y="35552"/>
                      <a:pt x="374187" y="35186"/>
                      <a:pt x="376017" y="44334"/>
                    </a:cubicBezTo>
                    <a:cubicBezTo>
                      <a:pt x="377481" y="49091"/>
                      <a:pt x="376749" y="55312"/>
                      <a:pt x="375651" y="61166"/>
                    </a:cubicBezTo>
                    <a:cubicBezTo>
                      <a:pt x="374553" y="67387"/>
                      <a:pt x="372724" y="73608"/>
                      <a:pt x="370528" y="79829"/>
                    </a:cubicBezTo>
                    <a:cubicBezTo>
                      <a:pt x="366137" y="92271"/>
                      <a:pt x="360648" y="104712"/>
                      <a:pt x="354427" y="117154"/>
                    </a:cubicBezTo>
                    <a:cubicBezTo>
                      <a:pt x="348572" y="129595"/>
                      <a:pt x="341986" y="142037"/>
                      <a:pt x="335399" y="154478"/>
                    </a:cubicBezTo>
                    <a:cubicBezTo>
                      <a:pt x="326982" y="170213"/>
                      <a:pt x="318200" y="186314"/>
                      <a:pt x="309052" y="201683"/>
                    </a:cubicBezTo>
                    <a:cubicBezTo>
                      <a:pt x="303563" y="210466"/>
                      <a:pt x="298074" y="219248"/>
                      <a:pt x="292219" y="228030"/>
                    </a:cubicBezTo>
                    <a:cubicBezTo>
                      <a:pt x="284169" y="239740"/>
                      <a:pt x="275752" y="250718"/>
                      <a:pt x="265872" y="260232"/>
                    </a:cubicBezTo>
                    <a:cubicBezTo>
                      <a:pt x="256358" y="269380"/>
                      <a:pt x="245380" y="276333"/>
                      <a:pt x="233671" y="277796"/>
                    </a:cubicBezTo>
                    <a:cubicBezTo>
                      <a:pt x="221961" y="279260"/>
                      <a:pt x="209519" y="275235"/>
                      <a:pt x="196712" y="269746"/>
                    </a:cubicBezTo>
                    <a:cubicBezTo>
                      <a:pt x="184270" y="264623"/>
                      <a:pt x="171463" y="258402"/>
                      <a:pt x="159021" y="252913"/>
                    </a:cubicBezTo>
                    <a:cubicBezTo>
                      <a:pt x="146214" y="247424"/>
                      <a:pt x="133040" y="243033"/>
                      <a:pt x="120233" y="240106"/>
                    </a:cubicBezTo>
                    <a:cubicBezTo>
                      <a:pt x="113646" y="238642"/>
                      <a:pt x="107059" y="237544"/>
                      <a:pt x="100473" y="236446"/>
                    </a:cubicBezTo>
                    <a:cubicBezTo>
                      <a:pt x="94252" y="235715"/>
                      <a:pt x="87665" y="234983"/>
                      <a:pt x="81444" y="234617"/>
                    </a:cubicBezTo>
                    <a:cubicBezTo>
                      <a:pt x="69369" y="233519"/>
                      <a:pt x="57293" y="231689"/>
                      <a:pt x="46681" y="228030"/>
                    </a:cubicBezTo>
                    <a:cubicBezTo>
                      <a:pt x="41558" y="225834"/>
                      <a:pt x="36435" y="223639"/>
                      <a:pt x="33873" y="219614"/>
                    </a:cubicBezTo>
                    <a:cubicBezTo>
                      <a:pt x="31312" y="215955"/>
                      <a:pt x="31678" y="210832"/>
                      <a:pt x="34239" y="206074"/>
                    </a:cubicBezTo>
                    <a:cubicBezTo>
                      <a:pt x="38996" y="196926"/>
                      <a:pt x="47047" y="189974"/>
                      <a:pt x="54731" y="184119"/>
                    </a:cubicBezTo>
                    <a:cubicBezTo>
                      <a:pt x="62416" y="177898"/>
                      <a:pt x="70466" y="172775"/>
                      <a:pt x="77785" y="168384"/>
                    </a:cubicBezTo>
                    <a:cubicBezTo>
                      <a:pt x="92788" y="159235"/>
                      <a:pt x="106693" y="151917"/>
                      <a:pt x="118037" y="146428"/>
                    </a:cubicBezTo>
                    <a:cubicBezTo>
                      <a:pt x="121696" y="144598"/>
                      <a:pt x="124990" y="143135"/>
                      <a:pt x="127917" y="141671"/>
                    </a:cubicBezTo>
                    <a:cubicBezTo>
                      <a:pt x="137065" y="137280"/>
                      <a:pt x="144384" y="133987"/>
                      <a:pt x="148775" y="132157"/>
                    </a:cubicBezTo>
                    <a:cubicBezTo>
                      <a:pt x="149507" y="131791"/>
                      <a:pt x="149873" y="131791"/>
                      <a:pt x="150239" y="131425"/>
                    </a:cubicBezTo>
                    <a:cubicBezTo>
                      <a:pt x="150605" y="131059"/>
                      <a:pt x="150971" y="131059"/>
                      <a:pt x="150971" y="131059"/>
                    </a:cubicBezTo>
                    <a:cubicBezTo>
                      <a:pt x="150605" y="131059"/>
                      <a:pt x="150605" y="131059"/>
                      <a:pt x="150239" y="131425"/>
                    </a:cubicBezTo>
                    <a:cubicBezTo>
                      <a:pt x="149141" y="131791"/>
                      <a:pt x="148043" y="132523"/>
                      <a:pt x="146580" y="132889"/>
                    </a:cubicBezTo>
                    <a:cubicBezTo>
                      <a:pt x="146214" y="132889"/>
                      <a:pt x="145848" y="133255"/>
                      <a:pt x="145848" y="133255"/>
                    </a:cubicBezTo>
                    <a:cubicBezTo>
                      <a:pt x="141457" y="135084"/>
                      <a:pt x="134870" y="138011"/>
                      <a:pt x="127185" y="141671"/>
                    </a:cubicBezTo>
                    <a:cubicBezTo>
                      <a:pt x="124258" y="143135"/>
                      <a:pt x="120965" y="144598"/>
                      <a:pt x="117671" y="146062"/>
                    </a:cubicBezTo>
                    <a:cubicBezTo>
                      <a:pt x="106327" y="151551"/>
                      <a:pt x="92422" y="158504"/>
                      <a:pt x="77053" y="167286"/>
                    </a:cubicBezTo>
                    <a:cubicBezTo>
                      <a:pt x="69369" y="171677"/>
                      <a:pt x="61318" y="176434"/>
                      <a:pt x="53268" y="182289"/>
                    </a:cubicBezTo>
                    <a:cubicBezTo>
                      <a:pt x="45217" y="188144"/>
                      <a:pt x="36801" y="194731"/>
                      <a:pt x="30580" y="204611"/>
                    </a:cubicBezTo>
                    <a:cubicBezTo>
                      <a:pt x="27653" y="209368"/>
                      <a:pt x="25823" y="216686"/>
                      <a:pt x="29482" y="222541"/>
                    </a:cubicBezTo>
                    <a:cubicBezTo>
                      <a:pt x="32776" y="228396"/>
                      <a:pt x="38631" y="231323"/>
                      <a:pt x="44119" y="234251"/>
                    </a:cubicBezTo>
                    <a:cubicBezTo>
                      <a:pt x="55463" y="239374"/>
                      <a:pt x="67539" y="241569"/>
                      <a:pt x="79981" y="243399"/>
                    </a:cubicBezTo>
                    <a:cubicBezTo>
                      <a:pt x="86201" y="244497"/>
                      <a:pt x="92422" y="245595"/>
                      <a:pt x="98643" y="246327"/>
                    </a:cubicBezTo>
                    <a:cubicBezTo>
                      <a:pt x="104864" y="247790"/>
                      <a:pt x="110719" y="248888"/>
                      <a:pt x="116939" y="250718"/>
                    </a:cubicBezTo>
                    <a:cubicBezTo>
                      <a:pt x="129015" y="254377"/>
                      <a:pt x="141091" y="259500"/>
                      <a:pt x="153166" y="265355"/>
                    </a:cubicBezTo>
                    <a:cubicBezTo>
                      <a:pt x="165242" y="271210"/>
                      <a:pt x="176952" y="278162"/>
                      <a:pt x="190125" y="284383"/>
                    </a:cubicBezTo>
                    <a:cubicBezTo>
                      <a:pt x="202933" y="290604"/>
                      <a:pt x="217936" y="296459"/>
                      <a:pt x="235134" y="295361"/>
                    </a:cubicBezTo>
                    <a:cubicBezTo>
                      <a:pt x="243551" y="294629"/>
                      <a:pt x="251601" y="292068"/>
                      <a:pt x="258920" y="288043"/>
                    </a:cubicBezTo>
                    <a:cubicBezTo>
                      <a:pt x="265872" y="284017"/>
                      <a:pt x="272459" y="279260"/>
                      <a:pt x="277948" y="273771"/>
                    </a:cubicBezTo>
                    <a:cubicBezTo>
                      <a:pt x="289292" y="263159"/>
                      <a:pt x="298806" y="251450"/>
                      <a:pt x="307222" y="239008"/>
                    </a:cubicBezTo>
                    <a:cubicBezTo>
                      <a:pt x="314541" y="228030"/>
                      <a:pt x="321494" y="216686"/>
                      <a:pt x="328080" y="205709"/>
                    </a:cubicBezTo>
                    <a:cubicBezTo>
                      <a:pt x="336131" y="191803"/>
                      <a:pt x="343815" y="177532"/>
                      <a:pt x="350768" y="162895"/>
                    </a:cubicBezTo>
                    <a:cubicBezTo>
                      <a:pt x="363575" y="137280"/>
                      <a:pt x="375285" y="111299"/>
                      <a:pt x="382970" y="84220"/>
                    </a:cubicBezTo>
                    <a:cubicBezTo>
                      <a:pt x="384799" y="77267"/>
                      <a:pt x="386629" y="70681"/>
                      <a:pt x="387361" y="63362"/>
                    </a:cubicBezTo>
                    <a:cubicBezTo>
                      <a:pt x="388093" y="56044"/>
                      <a:pt x="388824" y="48725"/>
                      <a:pt x="385897" y="4104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9819C6F-42FF-4F1E-B213-4E285E2932D7}"/>
                  </a:ext>
                </a:extLst>
              </p:cNvPr>
              <p:cNvSpPr/>
              <p:nvPr/>
            </p:nvSpPr>
            <p:spPr>
              <a:xfrm>
                <a:off x="5683639" y="4666458"/>
                <a:ext cx="256150" cy="182964"/>
              </a:xfrm>
              <a:custGeom>
                <a:avLst/>
                <a:gdLst>
                  <a:gd name="connsiteX0" fmla="*/ 99126 w 256150"/>
                  <a:gd name="connsiteY0" fmla="*/ 83535 h 182964"/>
                  <a:gd name="connsiteX1" fmla="*/ 60704 w 256150"/>
                  <a:gd name="connsiteY1" fmla="*/ 146840 h 182964"/>
                  <a:gd name="connsiteX2" fmla="*/ 211466 w 256150"/>
                  <a:gd name="connsiteY2" fmla="*/ 92317 h 182964"/>
                  <a:gd name="connsiteX3" fmla="*/ 99126 w 256150"/>
                  <a:gd name="connsiteY3" fmla="*/ 83535 h 18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150" h="182964">
                    <a:moveTo>
                      <a:pt x="99126" y="83535"/>
                    </a:moveTo>
                    <a:cubicBezTo>
                      <a:pt x="99126" y="83535"/>
                      <a:pt x="-32242" y="137326"/>
                      <a:pt x="60704" y="146840"/>
                    </a:cubicBezTo>
                    <a:cubicBezTo>
                      <a:pt x="134621" y="154525"/>
                      <a:pt x="143404" y="228808"/>
                      <a:pt x="211466" y="92317"/>
                    </a:cubicBezTo>
                    <a:cubicBezTo>
                      <a:pt x="273674" y="-32099"/>
                      <a:pt x="166823" y="55724"/>
                      <a:pt x="99126" y="83535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69E4D369-55EC-4133-9649-97C644CFC7A9}"/>
                  </a:ext>
                </a:extLst>
              </p:cNvPr>
              <p:cNvSpPr/>
              <p:nvPr/>
            </p:nvSpPr>
            <p:spPr>
              <a:xfrm>
                <a:off x="5741415" y="4666458"/>
                <a:ext cx="182964" cy="146372"/>
              </a:xfrm>
              <a:custGeom>
                <a:avLst/>
                <a:gdLst>
                  <a:gd name="connsiteX0" fmla="*/ 153690 w 182964"/>
                  <a:gd name="connsiteY0" fmla="*/ 92317 h 146371"/>
                  <a:gd name="connsiteX1" fmla="*/ 136126 w 182964"/>
                  <a:gd name="connsiteY1" fmla="*/ 125616 h 146371"/>
                  <a:gd name="connsiteX2" fmla="*/ 27445 w 182964"/>
                  <a:gd name="connsiteY2" fmla="*/ 89755 h 146371"/>
                  <a:gd name="connsiteX3" fmla="*/ 41350 w 182964"/>
                  <a:gd name="connsiteY3" fmla="*/ 83535 h 146371"/>
                  <a:gd name="connsiteX4" fmla="*/ 153690 w 182964"/>
                  <a:gd name="connsiteY4" fmla="*/ 92317 h 14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964" h="146371">
                    <a:moveTo>
                      <a:pt x="153690" y="92317"/>
                    </a:moveTo>
                    <a:cubicBezTo>
                      <a:pt x="147103" y="105125"/>
                      <a:pt x="141249" y="116102"/>
                      <a:pt x="136126" y="125616"/>
                    </a:cubicBezTo>
                    <a:cubicBezTo>
                      <a:pt x="98435" y="116468"/>
                      <a:pt x="61842" y="104759"/>
                      <a:pt x="27445" y="89755"/>
                    </a:cubicBezTo>
                    <a:cubicBezTo>
                      <a:pt x="35495" y="86096"/>
                      <a:pt x="41350" y="83535"/>
                      <a:pt x="41350" y="83535"/>
                    </a:cubicBezTo>
                    <a:cubicBezTo>
                      <a:pt x="109047" y="55724"/>
                      <a:pt x="215898" y="-32099"/>
                      <a:pt x="153690" y="9231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B147565-7DDD-43DD-B506-DB7F480BE3AF}"/>
                  </a:ext>
                </a:extLst>
              </p:cNvPr>
              <p:cNvSpPr/>
              <p:nvPr/>
            </p:nvSpPr>
            <p:spPr>
              <a:xfrm>
                <a:off x="5707384" y="4608361"/>
                <a:ext cx="292743" cy="219557"/>
              </a:xfrm>
              <a:custGeom>
                <a:avLst/>
                <a:gdLst>
                  <a:gd name="connsiteX0" fmla="*/ 274813 w 292743"/>
                  <a:gd name="connsiteY0" fmla="*/ 51613 h 219557"/>
                  <a:gd name="connsiteX1" fmla="*/ 269690 w 292743"/>
                  <a:gd name="connsiteY1" fmla="*/ 70275 h 219557"/>
                  <a:gd name="connsiteX2" fmla="*/ 253589 w 292743"/>
                  <a:gd name="connsiteY2" fmla="*/ 107600 h 219557"/>
                  <a:gd name="connsiteX3" fmla="*/ 234560 w 292743"/>
                  <a:gd name="connsiteY3" fmla="*/ 144924 h 219557"/>
                  <a:gd name="connsiteX4" fmla="*/ 208214 w 292743"/>
                  <a:gd name="connsiteY4" fmla="*/ 192129 h 219557"/>
                  <a:gd name="connsiteX5" fmla="*/ 170523 w 292743"/>
                  <a:gd name="connsiteY5" fmla="*/ 184079 h 219557"/>
                  <a:gd name="connsiteX6" fmla="*/ 188087 w 292743"/>
                  <a:gd name="connsiteY6" fmla="*/ 150779 h 219557"/>
                  <a:gd name="connsiteX7" fmla="*/ 75747 w 292743"/>
                  <a:gd name="connsiteY7" fmla="*/ 141997 h 219557"/>
                  <a:gd name="connsiteX8" fmla="*/ 61842 w 292743"/>
                  <a:gd name="connsiteY8" fmla="*/ 148218 h 219557"/>
                  <a:gd name="connsiteX9" fmla="*/ 27445 w 292743"/>
                  <a:gd name="connsiteY9" fmla="*/ 131751 h 219557"/>
                  <a:gd name="connsiteX10" fmla="*/ 48303 w 292743"/>
                  <a:gd name="connsiteY10" fmla="*/ 122237 h 219557"/>
                  <a:gd name="connsiteX11" fmla="*/ 49766 w 292743"/>
                  <a:gd name="connsiteY11" fmla="*/ 121505 h 219557"/>
                  <a:gd name="connsiteX12" fmla="*/ 50498 w 292743"/>
                  <a:gd name="connsiteY12" fmla="*/ 121139 h 219557"/>
                  <a:gd name="connsiteX13" fmla="*/ 53426 w 292743"/>
                  <a:gd name="connsiteY13" fmla="*/ 119675 h 219557"/>
                  <a:gd name="connsiteX14" fmla="*/ 57085 w 292743"/>
                  <a:gd name="connsiteY14" fmla="*/ 118212 h 219557"/>
                  <a:gd name="connsiteX15" fmla="*/ 60012 w 292743"/>
                  <a:gd name="connsiteY15" fmla="*/ 116748 h 219557"/>
                  <a:gd name="connsiteX16" fmla="*/ 60744 w 292743"/>
                  <a:gd name="connsiteY16" fmla="*/ 116382 h 219557"/>
                  <a:gd name="connsiteX17" fmla="*/ 61842 w 292743"/>
                  <a:gd name="connsiteY17" fmla="*/ 116016 h 219557"/>
                  <a:gd name="connsiteX18" fmla="*/ 65501 w 292743"/>
                  <a:gd name="connsiteY18" fmla="*/ 114552 h 219557"/>
                  <a:gd name="connsiteX19" fmla="*/ 68063 w 292743"/>
                  <a:gd name="connsiteY19" fmla="*/ 113455 h 219557"/>
                  <a:gd name="connsiteX20" fmla="*/ 74649 w 292743"/>
                  <a:gd name="connsiteY20" fmla="*/ 110527 h 219557"/>
                  <a:gd name="connsiteX21" fmla="*/ 81236 w 292743"/>
                  <a:gd name="connsiteY21" fmla="*/ 107234 h 219557"/>
                  <a:gd name="connsiteX22" fmla="*/ 87457 w 292743"/>
                  <a:gd name="connsiteY22" fmla="*/ 104306 h 219557"/>
                  <a:gd name="connsiteX23" fmla="*/ 89287 w 292743"/>
                  <a:gd name="connsiteY23" fmla="*/ 103574 h 219557"/>
                  <a:gd name="connsiteX24" fmla="*/ 129905 w 292743"/>
                  <a:gd name="connsiteY24" fmla="*/ 82716 h 219557"/>
                  <a:gd name="connsiteX25" fmla="*/ 182598 w 292743"/>
                  <a:gd name="connsiteY25" fmla="*/ 55638 h 219557"/>
                  <a:gd name="connsiteX26" fmla="*/ 247002 w 292743"/>
                  <a:gd name="connsiteY26" fmla="*/ 29291 h 219557"/>
                  <a:gd name="connsiteX27" fmla="*/ 274447 w 292743"/>
                  <a:gd name="connsiteY27" fmla="*/ 35146 h 219557"/>
                  <a:gd name="connsiteX28" fmla="*/ 274813 w 292743"/>
                  <a:gd name="connsiteY28" fmla="*/ 51613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2743" h="219557">
                    <a:moveTo>
                      <a:pt x="274813" y="51613"/>
                    </a:moveTo>
                    <a:cubicBezTo>
                      <a:pt x="273715" y="57833"/>
                      <a:pt x="271885" y="64054"/>
                      <a:pt x="269690" y="70275"/>
                    </a:cubicBezTo>
                    <a:cubicBezTo>
                      <a:pt x="265298" y="82716"/>
                      <a:pt x="259809" y="95158"/>
                      <a:pt x="253589" y="107600"/>
                    </a:cubicBezTo>
                    <a:cubicBezTo>
                      <a:pt x="247734" y="120041"/>
                      <a:pt x="241147" y="132483"/>
                      <a:pt x="234560" y="144924"/>
                    </a:cubicBezTo>
                    <a:cubicBezTo>
                      <a:pt x="226144" y="160659"/>
                      <a:pt x="217362" y="176760"/>
                      <a:pt x="208214" y="192129"/>
                    </a:cubicBezTo>
                    <a:cubicBezTo>
                      <a:pt x="195406" y="189568"/>
                      <a:pt x="182964" y="187006"/>
                      <a:pt x="170523" y="184079"/>
                    </a:cubicBezTo>
                    <a:cubicBezTo>
                      <a:pt x="176012" y="174931"/>
                      <a:pt x="181867" y="163587"/>
                      <a:pt x="188087" y="150779"/>
                    </a:cubicBezTo>
                    <a:cubicBezTo>
                      <a:pt x="249929" y="26363"/>
                      <a:pt x="143444" y="114186"/>
                      <a:pt x="75747" y="141997"/>
                    </a:cubicBezTo>
                    <a:cubicBezTo>
                      <a:pt x="75747" y="141997"/>
                      <a:pt x="69892" y="144192"/>
                      <a:pt x="61842" y="148218"/>
                    </a:cubicBezTo>
                    <a:cubicBezTo>
                      <a:pt x="50132" y="143095"/>
                      <a:pt x="38788" y="137606"/>
                      <a:pt x="27445" y="131751"/>
                    </a:cubicBezTo>
                    <a:cubicBezTo>
                      <a:pt x="36593" y="127360"/>
                      <a:pt x="43911" y="124067"/>
                      <a:pt x="48303" y="122237"/>
                    </a:cubicBezTo>
                    <a:cubicBezTo>
                      <a:pt x="49034" y="121871"/>
                      <a:pt x="49400" y="121871"/>
                      <a:pt x="49766" y="121505"/>
                    </a:cubicBezTo>
                    <a:cubicBezTo>
                      <a:pt x="50132" y="121139"/>
                      <a:pt x="50498" y="121139"/>
                      <a:pt x="50498" y="121139"/>
                    </a:cubicBezTo>
                    <a:cubicBezTo>
                      <a:pt x="52694" y="120041"/>
                      <a:pt x="53426" y="119675"/>
                      <a:pt x="53426" y="119675"/>
                    </a:cubicBezTo>
                    <a:cubicBezTo>
                      <a:pt x="53426" y="119675"/>
                      <a:pt x="54889" y="118943"/>
                      <a:pt x="57085" y="118212"/>
                    </a:cubicBezTo>
                    <a:cubicBezTo>
                      <a:pt x="58183" y="117846"/>
                      <a:pt x="58915" y="117480"/>
                      <a:pt x="60012" y="116748"/>
                    </a:cubicBezTo>
                    <a:cubicBezTo>
                      <a:pt x="60378" y="116748"/>
                      <a:pt x="60378" y="116382"/>
                      <a:pt x="60744" y="116382"/>
                    </a:cubicBezTo>
                    <a:cubicBezTo>
                      <a:pt x="61110" y="116016"/>
                      <a:pt x="61476" y="116016"/>
                      <a:pt x="61842" y="116016"/>
                    </a:cubicBezTo>
                    <a:cubicBezTo>
                      <a:pt x="62940" y="115650"/>
                      <a:pt x="64038" y="114918"/>
                      <a:pt x="65501" y="114552"/>
                    </a:cubicBezTo>
                    <a:cubicBezTo>
                      <a:pt x="66233" y="114186"/>
                      <a:pt x="67331" y="113820"/>
                      <a:pt x="68063" y="113455"/>
                    </a:cubicBezTo>
                    <a:cubicBezTo>
                      <a:pt x="70258" y="112357"/>
                      <a:pt x="72454" y="111259"/>
                      <a:pt x="74649" y="110527"/>
                    </a:cubicBezTo>
                    <a:cubicBezTo>
                      <a:pt x="76845" y="109429"/>
                      <a:pt x="79041" y="108331"/>
                      <a:pt x="81236" y="107234"/>
                    </a:cubicBezTo>
                    <a:cubicBezTo>
                      <a:pt x="83432" y="106502"/>
                      <a:pt x="85261" y="105404"/>
                      <a:pt x="87457" y="104306"/>
                    </a:cubicBezTo>
                    <a:cubicBezTo>
                      <a:pt x="88189" y="103940"/>
                      <a:pt x="88555" y="103574"/>
                      <a:pt x="89287" y="103574"/>
                    </a:cubicBezTo>
                    <a:cubicBezTo>
                      <a:pt x="100630" y="98085"/>
                      <a:pt x="114536" y="90767"/>
                      <a:pt x="129905" y="82716"/>
                    </a:cubicBezTo>
                    <a:cubicBezTo>
                      <a:pt x="145640" y="74666"/>
                      <a:pt x="163204" y="65152"/>
                      <a:pt x="182598" y="55638"/>
                    </a:cubicBezTo>
                    <a:cubicBezTo>
                      <a:pt x="201993" y="46490"/>
                      <a:pt x="223583" y="35512"/>
                      <a:pt x="247002" y="29291"/>
                    </a:cubicBezTo>
                    <a:cubicBezTo>
                      <a:pt x="258346" y="26363"/>
                      <a:pt x="272617" y="25997"/>
                      <a:pt x="274447" y="35146"/>
                    </a:cubicBezTo>
                    <a:cubicBezTo>
                      <a:pt x="276276" y="39171"/>
                      <a:pt x="275910" y="45392"/>
                      <a:pt x="274813" y="51613"/>
                    </a:cubicBezTo>
                    <a:close/>
                  </a:path>
                </a:pathLst>
              </a:custGeom>
              <a:solidFill>
                <a:srgbClr val="ADAD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0D75B7B-0F8E-4F52-AA9A-5C4AF8F9D917}"/>
                  </a:ext>
                </a:extLst>
              </p:cNvPr>
              <p:cNvSpPr/>
              <p:nvPr/>
            </p:nvSpPr>
            <p:spPr>
              <a:xfrm>
                <a:off x="5743611" y="4598441"/>
                <a:ext cx="256150" cy="219557"/>
              </a:xfrm>
              <a:custGeom>
                <a:avLst/>
                <a:gdLst>
                  <a:gd name="connsiteX0" fmla="*/ 250295 w 256150"/>
                  <a:gd name="connsiteY0" fmla="*/ 62996 h 219557"/>
                  <a:gd name="connsiteX1" fmla="*/ 245904 w 256150"/>
                  <a:gd name="connsiteY1" fmla="*/ 83854 h 219557"/>
                  <a:gd name="connsiteX2" fmla="*/ 213702 w 256150"/>
                  <a:gd name="connsiteY2" fmla="*/ 162529 h 219557"/>
                  <a:gd name="connsiteX3" fmla="*/ 191015 w 256150"/>
                  <a:gd name="connsiteY3" fmla="*/ 205343 h 219557"/>
                  <a:gd name="connsiteX4" fmla="*/ 181501 w 256150"/>
                  <a:gd name="connsiteY4" fmla="*/ 203879 h 219557"/>
                  <a:gd name="connsiteX5" fmla="*/ 171987 w 256150"/>
                  <a:gd name="connsiteY5" fmla="*/ 202049 h 219557"/>
                  <a:gd name="connsiteX6" fmla="*/ 198333 w 256150"/>
                  <a:gd name="connsiteY6" fmla="*/ 154844 h 219557"/>
                  <a:gd name="connsiteX7" fmla="*/ 217362 w 256150"/>
                  <a:gd name="connsiteY7" fmla="*/ 117520 h 219557"/>
                  <a:gd name="connsiteX8" fmla="*/ 233463 w 256150"/>
                  <a:gd name="connsiteY8" fmla="*/ 80195 h 219557"/>
                  <a:gd name="connsiteX9" fmla="*/ 238586 w 256150"/>
                  <a:gd name="connsiteY9" fmla="*/ 61532 h 219557"/>
                  <a:gd name="connsiteX10" fmla="*/ 238952 w 256150"/>
                  <a:gd name="connsiteY10" fmla="*/ 44700 h 219557"/>
                  <a:gd name="connsiteX11" fmla="*/ 211507 w 256150"/>
                  <a:gd name="connsiteY11" fmla="*/ 38845 h 219557"/>
                  <a:gd name="connsiteX12" fmla="*/ 147103 w 256150"/>
                  <a:gd name="connsiteY12" fmla="*/ 65192 h 219557"/>
                  <a:gd name="connsiteX13" fmla="*/ 94410 w 256150"/>
                  <a:gd name="connsiteY13" fmla="*/ 92271 h 219557"/>
                  <a:gd name="connsiteX14" fmla="*/ 53792 w 256150"/>
                  <a:gd name="connsiteY14" fmla="*/ 113128 h 219557"/>
                  <a:gd name="connsiteX15" fmla="*/ 51962 w 256150"/>
                  <a:gd name="connsiteY15" fmla="*/ 113860 h 219557"/>
                  <a:gd name="connsiteX16" fmla="*/ 45741 w 256150"/>
                  <a:gd name="connsiteY16" fmla="*/ 116788 h 219557"/>
                  <a:gd name="connsiteX17" fmla="*/ 39154 w 256150"/>
                  <a:gd name="connsiteY17" fmla="*/ 120081 h 219557"/>
                  <a:gd name="connsiteX18" fmla="*/ 32568 w 256150"/>
                  <a:gd name="connsiteY18" fmla="*/ 123009 h 219557"/>
                  <a:gd name="connsiteX19" fmla="*/ 30006 w 256150"/>
                  <a:gd name="connsiteY19" fmla="*/ 124106 h 219557"/>
                  <a:gd name="connsiteX20" fmla="*/ 27445 w 256150"/>
                  <a:gd name="connsiteY20" fmla="*/ 125204 h 219557"/>
                  <a:gd name="connsiteX21" fmla="*/ 53792 w 256150"/>
                  <a:gd name="connsiteY21" fmla="*/ 112397 h 219557"/>
                  <a:gd name="connsiteX22" fmla="*/ 145640 w 256150"/>
                  <a:gd name="connsiteY22" fmla="*/ 61166 h 219557"/>
                  <a:gd name="connsiteX23" fmla="*/ 209677 w 256150"/>
                  <a:gd name="connsiteY23" fmla="*/ 30429 h 219557"/>
                  <a:gd name="connsiteX24" fmla="*/ 229803 w 256150"/>
                  <a:gd name="connsiteY24" fmla="*/ 27501 h 219557"/>
                  <a:gd name="connsiteX25" fmla="*/ 241147 w 256150"/>
                  <a:gd name="connsiteY25" fmla="*/ 30794 h 219557"/>
                  <a:gd name="connsiteX26" fmla="*/ 249198 w 256150"/>
                  <a:gd name="connsiteY26" fmla="*/ 41040 h 219557"/>
                  <a:gd name="connsiteX27" fmla="*/ 250295 w 256150"/>
                  <a:gd name="connsiteY27" fmla="*/ 62996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150" h="219557">
                    <a:moveTo>
                      <a:pt x="250295" y="62996"/>
                    </a:moveTo>
                    <a:cubicBezTo>
                      <a:pt x="249198" y="69949"/>
                      <a:pt x="247734" y="76901"/>
                      <a:pt x="245904" y="83854"/>
                    </a:cubicBezTo>
                    <a:cubicBezTo>
                      <a:pt x="238220" y="110933"/>
                      <a:pt x="226144" y="136548"/>
                      <a:pt x="213702" y="162529"/>
                    </a:cubicBezTo>
                    <a:cubicBezTo>
                      <a:pt x="206750" y="176800"/>
                      <a:pt x="199431" y="191071"/>
                      <a:pt x="191015" y="205343"/>
                    </a:cubicBezTo>
                    <a:cubicBezTo>
                      <a:pt x="187722" y="204977"/>
                      <a:pt x="184428" y="204245"/>
                      <a:pt x="181501" y="203879"/>
                    </a:cubicBezTo>
                    <a:cubicBezTo>
                      <a:pt x="178207" y="203147"/>
                      <a:pt x="174914" y="202781"/>
                      <a:pt x="171987" y="202049"/>
                    </a:cubicBezTo>
                    <a:cubicBezTo>
                      <a:pt x="181135" y="186680"/>
                      <a:pt x="189917" y="170579"/>
                      <a:pt x="198333" y="154844"/>
                    </a:cubicBezTo>
                    <a:cubicBezTo>
                      <a:pt x="205286" y="142403"/>
                      <a:pt x="211507" y="129595"/>
                      <a:pt x="217362" y="117520"/>
                    </a:cubicBezTo>
                    <a:cubicBezTo>
                      <a:pt x="223583" y="105078"/>
                      <a:pt x="229071" y="92636"/>
                      <a:pt x="233463" y="80195"/>
                    </a:cubicBezTo>
                    <a:cubicBezTo>
                      <a:pt x="235658" y="73974"/>
                      <a:pt x="237488" y="67753"/>
                      <a:pt x="238586" y="61532"/>
                    </a:cubicBezTo>
                    <a:cubicBezTo>
                      <a:pt x="239683" y="55312"/>
                      <a:pt x="240415" y="49091"/>
                      <a:pt x="238952" y="44700"/>
                    </a:cubicBezTo>
                    <a:cubicBezTo>
                      <a:pt x="237122" y="35186"/>
                      <a:pt x="222851" y="35917"/>
                      <a:pt x="211507" y="38845"/>
                    </a:cubicBezTo>
                    <a:cubicBezTo>
                      <a:pt x="188087" y="45066"/>
                      <a:pt x="166864" y="55678"/>
                      <a:pt x="147103" y="65192"/>
                    </a:cubicBezTo>
                    <a:cubicBezTo>
                      <a:pt x="127709" y="74706"/>
                      <a:pt x="110145" y="84220"/>
                      <a:pt x="94410" y="92271"/>
                    </a:cubicBezTo>
                    <a:cubicBezTo>
                      <a:pt x="78675" y="100321"/>
                      <a:pt x="65135" y="107639"/>
                      <a:pt x="53792" y="113128"/>
                    </a:cubicBezTo>
                    <a:cubicBezTo>
                      <a:pt x="53060" y="113494"/>
                      <a:pt x="52328" y="113860"/>
                      <a:pt x="51962" y="113860"/>
                    </a:cubicBezTo>
                    <a:cubicBezTo>
                      <a:pt x="49766" y="114958"/>
                      <a:pt x="47571" y="116056"/>
                      <a:pt x="45741" y="116788"/>
                    </a:cubicBezTo>
                    <a:cubicBezTo>
                      <a:pt x="43546" y="117886"/>
                      <a:pt x="41350" y="118983"/>
                      <a:pt x="39154" y="120081"/>
                    </a:cubicBezTo>
                    <a:cubicBezTo>
                      <a:pt x="36959" y="121179"/>
                      <a:pt x="34763" y="122277"/>
                      <a:pt x="32568" y="123009"/>
                    </a:cubicBezTo>
                    <a:cubicBezTo>
                      <a:pt x="31470" y="123375"/>
                      <a:pt x="30738" y="123740"/>
                      <a:pt x="30006" y="124106"/>
                    </a:cubicBezTo>
                    <a:cubicBezTo>
                      <a:pt x="29274" y="124472"/>
                      <a:pt x="28177" y="124838"/>
                      <a:pt x="27445" y="125204"/>
                    </a:cubicBezTo>
                    <a:cubicBezTo>
                      <a:pt x="33665" y="122277"/>
                      <a:pt x="42814" y="118251"/>
                      <a:pt x="53792" y="112397"/>
                    </a:cubicBezTo>
                    <a:cubicBezTo>
                      <a:pt x="76479" y="101053"/>
                      <a:pt x="107949" y="82756"/>
                      <a:pt x="145640" y="61166"/>
                    </a:cubicBezTo>
                    <a:cubicBezTo>
                      <a:pt x="164668" y="50555"/>
                      <a:pt x="185160" y="38479"/>
                      <a:pt x="209677" y="30429"/>
                    </a:cubicBezTo>
                    <a:cubicBezTo>
                      <a:pt x="215898" y="28599"/>
                      <a:pt x="222485" y="27135"/>
                      <a:pt x="229803" y="27501"/>
                    </a:cubicBezTo>
                    <a:cubicBezTo>
                      <a:pt x="233463" y="27867"/>
                      <a:pt x="237488" y="28599"/>
                      <a:pt x="241147" y="30794"/>
                    </a:cubicBezTo>
                    <a:cubicBezTo>
                      <a:pt x="244806" y="32990"/>
                      <a:pt x="247734" y="37015"/>
                      <a:pt x="249198" y="41040"/>
                    </a:cubicBezTo>
                    <a:cubicBezTo>
                      <a:pt x="251393" y="48725"/>
                      <a:pt x="251027" y="56044"/>
                      <a:pt x="250295" y="62996"/>
                    </a:cubicBezTo>
                    <a:close/>
                  </a:path>
                </a:pathLst>
              </a:custGeom>
              <a:solidFill>
                <a:srgbClr val="9D9D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7712838-BC44-4EA3-BADC-149E42509E60}"/>
                  </a:ext>
                </a:extLst>
              </p:cNvPr>
              <p:cNvSpPr/>
              <p:nvPr/>
            </p:nvSpPr>
            <p:spPr>
              <a:xfrm>
                <a:off x="6196539" y="4666458"/>
                <a:ext cx="182964" cy="146372"/>
              </a:xfrm>
              <a:custGeom>
                <a:avLst/>
                <a:gdLst>
                  <a:gd name="connsiteX0" fmla="*/ 46198 w 182964"/>
                  <a:gd name="connsiteY0" fmla="*/ 92317 h 146371"/>
                  <a:gd name="connsiteX1" fmla="*/ 63763 w 182964"/>
                  <a:gd name="connsiteY1" fmla="*/ 125616 h 146371"/>
                  <a:gd name="connsiteX2" fmla="*/ 172444 w 182964"/>
                  <a:gd name="connsiteY2" fmla="*/ 89755 h 146371"/>
                  <a:gd name="connsiteX3" fmla="*/ 158538 w 182964"/>
                  <a:gd name="connsiteY3" fmla="*/ 83535 h 146371"/>
                  <a:gd name="connsiteX4" fmla="*/ 46198 w 182964"/>
                  <a:gd name="connsiteY4" fmla="*/ 92317 h 14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964" h="146371">
                    <a:moveTo>
                      <a:pt x="46198" y="92317"/>
                    </a:moveTo>
                    <a:cubicBezTo>
                      <a:pt x="52785" y="105125"/>
                      <a:pt x="58640" y="116102"/>
                      <a:pt x="63763" y="125616"/>
                    </a:cubicBezTo>
                    <a:cubicBezTo>
                      <a:pt x="101454" y="116468"/>
                      <a:pt x="138046" y="104759"/>
                      <a:pt x="172444" y="89755"/>
                    </a:cubicBezTo>
                    <a:cubicBezTo>
                      <a:pt x="164393" y="86096"/>
                      <a:pt x="158538" y="83535"/>
                      <a:pt x="158538" y="83535"/>
                    </a:cubicBezTo>
                    <a:cubicBezTo>
                      <a:pt x="90842" y="55724"/>
                      <a:pt x="-16010" y="-32099"/>
                      <a:pt x="46198" y="9231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C952283-64D3-4B89-B66B-ADE12FA390F4}"/>
                  </a:ext>
                </a:extLst>
              </p:cNvPr>
              <p:cNvSpPr/>
              <p:nvPr/>
            </p:nvSpPr>
            <p:spPr>
              <a:xfrm>
                <a:off x="6127287" y="4608361"/>
                <a:ext cx="292743" cy="219557"/>
              </a:xfrm>
              <a:custGeom>
                <a:avLst/>
                <a:gdLst>
                  <a:gd name="connsiteX0" fmla="*/ 28359 w 292743"/>
                  <a:gd name="connsiteY0" fmla="*/ 51613 h 219557"/>
                  <a:gd name="connsiteX1" fmla="*/ 33483 w 292743"/>
                  <a:gd name="connsiteY1" fmla="*/ 70275 h 219557"/>
                  <a:gd name="connsiteX2" fmla="*/ 49583 w 292743"/>
                  <a:gd name="connsiteY2" fmla="*/ 107600 h 219557"/>
                  <a:gd name="connsiteX3" fmla="*/ 68612 w 292743"/>
                  <a:gd name="connsiteY3" fmla="*/ 144924 h 219557"/>
                  <a:gd name="connsiteX4" fmla="*/ 94959 w 292743"/>
                  <a:gd name="connsiteY4" fmla="*/ 192129 h 219557"/>
                  <a:gd name="connsiteX5" fmla="*/ 132649 w 292743"/>
                  <a:gd name="connsiteY5" fmla="*/ 184079 h 219557"/>
                  <a:gd name="connsiteX6" fmla="*/ 115085 w 292743"/>
                  <a:gd name="connsiteY6" fmla="*/ 150779 h 219557"/>
                  <a:gd name="connsiteX7" fmla="*/ 227425 w 292743"/>
                  <a:gd name="connsiteY7" fmla="*/ 141997 h 219557"/>
                  <a:gd name="connsiteX8" fmla="*/ 241330 w 292743"/>
                  <a:gd name="connsiteY8" fmla="*/ 148218 h 219557"/>
                  <a:gd name="connsiteX9" fmla="*/ 275727 w 292743"/>
                  <a:gd name="connsiteY9" fmla="*/ 131751 h 219557"/>
                  <a:gd name="connsiteX10" fmla="*/ 254869 w 292743"/>
                  <a:gd name="connsiteY10" fmla="*/ 122237 h 219557"/>
                  <a:gd name="connsiteX11" fmla="*/ 253406 w 292743"/>
                  <a:gd name="connsiteY11" fmla="*/ 121505 h 219557"/>
                  <a:gd name="connsiteX12" fmla="*/ 252674 w 292743"/>
                  <a:gd name="connsiteY12" fmla="*/ 121139 h 219557"/>
                  <a:gd name="connsiteX13" fmla="*/ 249746 w 292743"/>
                  <a:gd name="connsiteY13" fmla="*/ 119675 h 219557"/>
                  <a:gd name="connsiteX14" fmla="*/ 246087 w 292743"/>
                  <a:gd name="connsiteY14" fmla="*/ 118212 h 219557"/>
                  <a:gd name="connsiteX15" fmla="*/ 243160 w 292743"/>
                  <a:gd name="connsiteY15" fmla="*/ 116748 h 219557"/>
                  <a:gd name="connsiteX16" fmla="*/ 242428 w 292743"/>
                  <a:gd name="connsiteY16" fmla="*/ 116382 h 219557"/>
                  <a:gd name="connsiteX17" fmla="*/ 241330 w 292743"/>
                  <a:gd name="connsiteY17" fmla="*/ 116016 h 219557"/>
                  <a:gd name="connsiteX18" fmla="*/ 237671 w 292743"/>
                  <a:gd name="connsiteY18" fmla="*/ 114552 h 219557"/>
                  <a:gd name="connsiteX19" fmla="*/ 235109 w 292743"/>
                  <a:gd name="connsiteY19" fmla="*/ 113455 h 219557"/>
                  <a:gd name="connsiteX20" fmla="*/ 228523 w 292743"/>
                  <a:gd name="connsiteY20" fmla="*/ 110527 h 219557"/>
                  <a:gd name="connsiteX21" fmla="*/ 221936 w 292743"/>
                  <a:gd name="connsiteY21" fmla="*/ 107234 h 219557"/>
                  <a:gd name="connsiteX22" fmla="*/ 215715 w 292743"/>
                  <a:gd name="connsiteY22" fmla="*/ 104306 h 219557"/>
                  <a:gd name="connsiteX23" fmla="*/ 213885 w 292743"/>
                  <a:gd name="connsiteY23" fmla="*/ 103574 h 219557"/>
                  <a:gd name="connsiteX24" fmla="*/ 173267 w 292743"/>
                  <a:gd name="connsiteY24" fmla="*/ 82716 h 219557"/>
                  <a:gd name="connsiteX25" fmla="*/ 120574 w 292743"/>
                  <a:gd name="connsiteY25" fmla="*/ 55638 h 219557"/>
                  <a:gd name="connsiteX26" fmla="*/ 56170 w 292743"/>
                  <a:gd name="connsiteY26" fmla="*/ 29291 h 219557"/>
                  <a:gd name="connsiteX27" fmla="*/ 28725 w 292743"/>
                  <a:gd name="connsiteY27" fmla="*/ 35146 h 219557"/>
                  <a:gd name="connsiteX28" fmla="*/ 28359 w 292743"/>
                  <a:gd name="connsiteY28" fmla="*/ 51613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2743" h="219557">
                    <a:moveTo>
                      <a:pt x="28359" y="51613"/>
                    </a:moveTo>
                    <a:cubicBezTo>
                      <a:pt x="29457" y="57833"/>
                      <a:pt x="31287" y="64054"/>
                      <a:pt x="33483" y="70275"/>
                    </a:cubicBezTo>
                    <a:cubicBezTo>
                      <a:pt x="37874" y="82716"/>
                      <a:pt x="43363" y="95158"/>
                      <a:pt x="49583" y="107600"/>
                    </a:cubicBezTo>
                    <a:cubicBezTo>
                      <a:pt x="55438" y="120041"/>
                      <a:pt x="62025" y="132483"/>
                      <a:pt x="68612" y="144924"/>
                    </a:cubicBezTo>
                    <a:cubicBezTo>
                      <a:pt x="77028" y="160659"/>
                      <a:pt x="85810" y="176760"/>
                      <a:pt x="94959" y="192129"/>
                    </a:cubicBezTo>
                    <a:cubicBezTo>
                      <a:pt x="107766" y="189568"/>
                      <a:pt x="120208" y="187006"/>
                      <a:pt x="132649" y="184079"/>
                    </a:cubicBezTo>
                    <a:cubicBezTo>
                      <a:pt x="127160" y="174931"/>
                      <a:pt x="121305" y="163587"/>
                      <a:pt x="115085" y="150779"/>
                    </a:cubicBezTo>
                    <a:cubicBezTo>
                      <a:pt x="53243" y="26363"/>
                      <a:pt x="159728" y="114186"/>
                      <a:pt x="227425" y="141997"/>
                    </a:cubicBezTo>
                    <a:cubicBezTo>
                      <a:pt x="227425" y="141997"/>
                      <a:pt x="233280" y="144192"/>
                      <a:pt x="241330" y="148218"/>
                    </a:cubicBezTo>
                    <a:cubicBezTo>
                      <a:pt x="253040" y="143095"/>
                      <a:pt x="264384" y="137606"/>
                      <a:pt x="275727" y="131751"/>
                    </a:cubicBezTo>
                    <a:cubicBezTo>
                      <a:pt x="266579" y="127360"/>
                      <a:pt x="259261" y="124067"/>
                      <a:pt x="254869" y="122237"/>
                    </a:cubicBezTo>
                    <a:cubicBezTo>
                      <a:pt x="254138" y="121871"/>
                      <a:pt x="253772" y="121871"/>
                      <a:pt x="253406" y="121505"/>
                    </a:cubicBezTo>
                    <a:cubicBezTo>
                      <a:pt x="253040" y="121139"/>
                      <a:pt x="252674" y="121139"/>
                      <a:pt x="252674" y="121139"/>
                    </a:cubicBezTo>
                    <a:cubicBezTo>
                      <a:pt x="250478" y="120041"/>
                      <a:pt x="249746" y="119675"/>
                      <a:pt x="249746" y="119675"/>
                    </a:cubicBezTo>
                    <a:cubicBezTo>
                      <a:pt x="249746" y="119675"/>
                      <a:pt x="248283" y="118943"/>
                      <a:pt x="246087" y="118212"/>
                    </a:cubicBezTo>
                    <a:cubicBezTo>
                      <a:pt x="244989" y="117846"/>
                      <a:pt x="244258" y="117480"/>
                      <a:pt x="243160" y="116748"/>
                    </a:cubicBezTo>
                    <a:cubicBezTo>
                      <a:pt x="242794" y="116748"/>
                      <a:pt x="242794" y="116382"/>
                      <a:pt x="242428" y="116382"/>
                    </a:cubicBezTo>
                    <a:cubicBezTo>
                      <a:pt x="242062" y="116016"/>
                      <a:pt x="241696" y="116016"/>
                      <a:pt x="241330" y="116016"/>
                    </a:cubicBezTo>
                    <a:cubicBezTo>
                      <a:pt x="240232" y="115650"/>
                      <a:pt x="239134" y="114918"/>
                      <a:pt x="237671" y="114552"/>
                    </a:cubicBezTo>
                    <a:cubicBezTo>
                      <a:pt x="236939" y="114186"/>
                      <a:pt x="235841" y="113820"/>
                      <a:pt x="235109" y="113455"/>
                    </a:cubicBezTo>
                    <a:cubicBezTo>
                      <a:pt x="232914" y="112357"/>
                      <a:pt x="230718" y="111259"/>
                      <a:pt x="228523" y="110527"/>
                    </a:cubicBezTo>
                    <a:cubicBezTo>
                      <a:pt x="226327" y="109429"/>
                      <a:pt x="224131" y="108331"/>
                      <a:pt x="221936" y="107234"/>
                    </a:cubicBezTo>
                    <a:cubicBezTo>
                      <a:pt x="219740" y="106502"/>
                      <a:pt x="217911" y="105404"/>
                      <a:pt x="215715" y="104306"/>
                    </a:cubicBezTo>
                    <a:cubicBezTo>
                      <a:pt x="214983" y="103940"/>
                      <a:pt x="214617" y="103574"/>
                      <a:pt x="213885" y="103574"/>
                    </a:cubicBezTo>
                    <a:cubicBezTo>
                      <a:pt x="202542" y="98085"/>
                      <a:pt x="188636" y="90767"/>
                      <a:pt x="173267" y="82716"/>
                    </a:cubicBezTo>
                    <a:cubicBezTo>
                      <a:pt x="157532" y="74666"/>
                      <a:pt x="139968" y="65152"/>
                      <a:pt x="120574" y="55638"/>
                    </a:cubicBezTo>
                    <a:cubicBezTo>
                      <a:pt x="101179" y="46490"/>
                      <a:pt x="79590" y="35512"/>
                      <a:pt x="56170" y="29291"/>
                    </a:cubicBezTo>
                    <a:cubicBezTo>
                      <a:pt x="44826" y="26363"/>
                      <a:pt x="30555" y="25997"/>
                      <a:pt x="28725" y="35146"/>
                    </a:cubicBezTo>
                    <a:cubicBezTo>
                      <a:pt x="26896" y="39171"/>
                      <a:pt x="27262" y="45392"/>
                      <a:pt x="28359" y="51613"/>
                    </a:cubicBezTo>
                    <a:close/>
                  </a:path>
                </a:pathLst>
              </a:custGeom>
              <a:solidFill>
                <a:srgbClr val="ADAD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DFAF371-31B2-4E5E-9F76-1A6F9303AABF}"/>
                  </a:ext>
                </a:extLst>
              </p:cNvPr>
              <p:cNvSpPr/>
              <p:nvPr/>
            </p:nvSpPr>
            <p:spPr>
              <a:xfrm>
                <a:off x="6115802" y="4598441"/>
                <a:ext cx="256150" cy="219557"/>
              </a:xfrm>
              <a:custGeom>
                <a:avLst/>
                <a:gdLst>
                  <a:gd name="connsiteX0" fmla="*/ 28135 w 256150"/>
                  <a:gd name="connsiteY0" fmla="*/ 62996 h 219557"/>
                  <a:gd name="connsiteX1" fmla="*/ 32526 w 256150"/>
                  <a:gd name="connsiteY1" fmla="*/ 83854 h 219557"/>
                  <a:gd name="connsiteX2" fmla="*/ 64728 w 256150"/>
                  <a:gd name="connsiteY2" fmla="*/ 162529 h 219557"/>
                  <a:gd name="connsiteX3" fmla="*/ 87415 w 256150"/>
                  <a:gd name="connsiteY3" fmla="*/ 205343 h 219557"/>
                  <a:gd name="connsiteX4" fmla="*/ 96929 w 256150"/>
                  <a:gd name="connsiteY4" fmla="*/ 203879 h 219557"/>
                  <a:gd name="connsiteX5" fmla="*/ 106443 w 256150"/>
                  <a:gd name="connsiteY5" fmla="*/ 202049 h 219557"/>
                  <a:gd name="connsiteX6" fmla="*/ 80097 w 256150"/>
                  <a:gd name="connsiteY6" fmla="*/ 154844 h 219557"/>
                  <a:gd name="connsiteX7" fmla="*/ 61068 w 256150"/>
                  <a:gd name="connsiteY7" fmla="*/ 117520 h 219557"/>
                  <a:gd name="connsiteX8" fmla="*/ 44967 w 256150"/>
                  <a:gd name="connsiteY8" fmla="*/ 80195 h 219557"/>
                  <a:gd name="connsiteX9" fmla="*/ 39844 w 256150"/>
                  <a:gd name="connsiteY9" fmla="*/ 61532 h 219557"/>
                  <a:gd name="connsiteX10" fmla="*/ 39478 w 256150"/>
                  <a:gd name="connsiteY10" fmla="*/ 44700 h 219557"/>
                  <a:gd name="connsiteX11" fmla="*/ 66923 w 256150"/>
                  <a:gd name="connsiteY11" fmla="*/ 38845 h 219557"/>
                  <a:gd name="connsiteX12" fmla="*/ 131327 w 256150"/>
                  <a:gd name="connsiteY12" fmla="*/ 65192 h 219557"/>
                  <a:gd name="connsiteX13" fmla="*/ 184020 w 256150"/>
                  <a:gd name="connsiteY13" fmla="*/ 92271 h 219557"/>
                  <a:gd name="connsiteX14" fmla="*/ 224638 w 256150"/>
                  <a:gd name="connsiteY14" fmla="*/ 113128 h 219557"/>
                  <a:gd name="connsiteX15" fmla="*/ 226468 w 256150"/>
                  <a:gd name="connsiteY15" fmla="*/ 113860 h 219557"/>
                  <a:gd name="connsiteX16" fmla="*/ 232689 w 256150"/>
                  <a:gd name="connsiteY16" fmla="*/ 116788 h 219557"/>
                  <a:gd name="connsiteX17" fmla="*/ 239276 w 256150"/>
                  <a:gd name="connsiteY17" fmla="*/ 120081 h 219557"/>
                  <a:gd name="connsiteX18" fmla="*/ 245862 w 256150"/>
                  <a:gd name="connsiteY18" fmla="*/ 123009 h 219557"/>
                  <a:gd name="connsiteX19" fmla="*/ 248424 w 256150"/>
                  <a:gd name="connsiteY19" fmla="*/ 124106 h 219557"/>
                  <a:gd name="connsiteX20" fmla="*/ 250985 w 256150"/>
                  <a:gd name="connsiteY20" fmla="*/ 125204 h 219557"/>
                  <a:gd name="connsiteX21" fmla="*/ 224638 w 256150"/>
                  <a:gd name="connsiteY21" fmla="*/ 112397 h 219557"/>
                  <a:gd name="connsiteX22" fmla="*/ 132790 w 256150"/>
                  <a:gd name="connsiteY22" fmla="*/ 61166 h 219557"/>
                  <a:gd name="connsiteX23" fmla="*/ 68753 w 256150"/>
                  <a:gd name="connsiteY23" fmla="*/ 30429 h 219557"/>
                  <a:gd name="connsiteX24" fmla="*/ 48627 w 256150"/>
                  <a:gd name="connsiteY24" fmla="*/ 27501 h 219557"/>
                  <a:gd name="connsiteX25" fmla="*/ 37283 w 256150"/>
                  <a:gd name="connsiteY25" fmla="*/ 30794 h 219557"/>
                  <a:gd name="connsiteX26" fmla="*/ 29232 w 256150"/>
                  <a:gd name="connsiteY26" fmla="*/ 41040 h 219557"/>
                  <a:gd name="connsiteX27" fmla="*/ 28135 w 256150"/>
                  <a:gd name="connsiteY27" fmla="*/ 62996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150" h="219557">
                    <a:moveTo>
                      <a:pt x="28135" y="62996"/>
                    </a:moveTo>
                    <a:cubicBezTo>
                      <a:pt x="29232" y="69949"/>
                      <a:pt x="30696" y="76901"/>
                      <a:pt x="32526" y="83854"/>
                    </a:cubicBezTo>
                    <a:cubicBezTo>
                      <a:pt x="40210" y="110933"/>
                      <a:pt x="52286" y="136548"/>
                      <a:pt x="64728" y="162529"/>
                    </a:cubicBezTo>
                    <a:cubicBezTo>
                      <a:pt x="71680" y="176800"/>
                      <a:pt x="78999" y="191071"/>
                      <a:pt x="87415" y="205343"/>
                    </a:cubicBezTo>
                    <a:cubicBezTo>
                      <a:pt x="90708" y="204977"/>
                      <a:pt x="94002" y="204245"/>
                      <a:pt x="96929" y="203879"/>
                    </a:cubicBezTo>
                    <a:cubicBezTo>
                      <a:pt x="100223" y="203147"/>
                      <a:pt x="103516" y="202781"/>
                      <a:pt x="106443" y="202049"/>
                    </a:cubicBezTo>
                    <a:cubicBezTo>
                      <a:pt x="97295" y="186680"/>
                      <a:pt x="88513" y="170579"/>
                      <a:pt x="80097" y="154844"/>
                    </a:cubicBezTo>
                    <a:cubicBezTo>
                      <a:pt x="73144" y="142403"/>
                      <a:pt x="66923" y="129595"/>
                      <a:pt x="61068" y="117520"/>
                    </a:cubicBezTo>
                    <a:cubicBezTo>
                      <a:pt x="54847" y="105078"/>
                      <a:pt x="49359" y="92636"/>
                      <a:pt x="44967" y="80195"/>
                    </a:cubicBezTo>
                    <a:cubicBezTo>
                      <a:pt x="42772" y="73974"/>
                      <a:pt x="40942" y="67753"/>
                      <a:pt x="39844" y="61532"/>
                    </a:cubicBezTo>
                    <a:cubicBezTo>
                      <a:pt x="38747" y="55312"/>
                      <a:pt x="38015" y="49091"/>
                      <a:pt x="39478" y="44700"/>
                    </a:cubicBezTo>
                    <a:cubicBezTo>
                      <a:pt x="41308" y="35186"/>
                      <a:pt x="55579" y="35917"/>
                      <a:pt x="66923" y="38845"/>
                    </a:cubicBezTo>
                    <a:cubicBezTo>
                      <a:pt x="90343" y="45066"/>
                      <a:pt x="111566" y="55678"/>
                      <a:pt x="131327" y="65192"/>
                    </a:cubicBezTo>
                    <a:cubicBezTo>
                      <a:pt x="150721" y="74706"/>
                      <a:pt x="168285" y="84220"/>
                      <a:pt x="184020" y="92271"/>
                    </a:cubicBezTo>
                    <a:cubicBezTo>
                      <a:pt x="199755" y="100321"/>
                      <a:pt x="213295" y="107639"/>
                      <a:pt x="224638" y="113128"/>
                    </a:cubicBezTo>
                    <a:cubicBezTo>
                      <a:pt x="225370" y="113494"/>
                      <a:pt x="226102" y="113860"/>
                      <a:pt x="226468" y="113860"/>
                    </a:cubicBezTo>
                    <a:cubicBezTo>
                      <a:pt x="228664" y="114958"/>
                      <a:pt x="230859" y="116056"/>
                      <a:pt x="232689" y="116788"/>
                    </a:cubicBezTo>
                    <a:cubicBezTo>
                      <a:pt x="234884" y="117886"/>
                      <a:pt x="237080" y="118983"/>
                      <a:pt x="239276" y="120081"/>
                    </a:cubicBezTo>
                    <a:cubicBezTo>
                      <a:pt x="241471" y="121179"/>
                      <a:pt x="243667" y="122277"/>
                      <a:pt x="245862" y="123009"/>
                    </a:cubicBezTo>
                    <a:cubicBezTo>
                      <a:pt x="246960" y="123375"/>
                      <a:pt x="247692" y="123740"/>
                      <a:pt x="248424" y="124106"/>
                    </a:cubicBezTo>
                    <a:cubicBezTo>
                      <a:pt x="249156" y="124472"/>
                      <a:pt x="250253" y="124838"/>
                      <a:pt x="250985" y="125204"/>
                    </a:cubicBezTo>
                    <a:cubicBezTo>
                      <a:pt x="244765" y="122277"/>
                      <a:pt x="235616" y="118251"/>
                      <a:pt x="224638" y="112397"/>
                    </a:cubicBezTo>
                    <a:cubicBezTo>
                      <a:pt x="201951" y="101053"/>
                      <a:pt x="170847" y="82756"/>
                      <a:pt x="132790" y="61166"/>
                    </a:cubicBezTo>
                    <a:cubicBezTo>
                      <a:pt x="113762" y="50555"/>
                      <a:pt x="93270" y="38479"/>
                      <a:pt x="68753" y="30429"/>
                    </a:cubicBezTo>
                    <a:cubicBezTo>
                      <a:pt x="62532" y="28599"/>
                      <a:pt x="55945" y="27135"/>
                      <a:pt x="48627" y="27501"/>
                    </a:cubicBezTo>
                    <a:cubicBezTo>
                      <a:pt x="44967" y="27867"/>
                      <a:pt x="40942" y="28599"/>
                      <a:pt x="37283" y="30794"/>
                    </a:cubicBezTo>
                    <a:cubicBezTo>
                      <a:pt x="33624" y="32990"/>
                      <a:pt x="30696" y="37015"/>
                      <a:pt x="29232" y="41040"/>
                    </a:cubicBezTo>
                    <a:cubicBezTo>
                      <a:pt x="26671" y="48725"/>
                      <a:pt x="27403" y="56044"/>
                      <a:pt x="28135" y="62996"/>
                    </a:cubicBezTo>
                    <a:close/>
                  </a:path>
                </a:pathLst>
              </a:custGeom>
              <a:solidFill>
                <a:srgbClr val="9D9D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32E52DEE-C968-4BFC-82EF-21854AA14A96}"/>
                  </a:ext>
                </a:extLst>
              </p:cNvPr>
              <p:cNvSpPr/>
              <p:nvPr/>
            </p:nvSpPr>
            <p:spPr>
              <a:xfrm>
                <a:off x="5281921" y="2887414"/>
                <a:ext cx="1610087" cy="1866237"/>
              </a:xfrm>
              <a:custGeom>
                <a:avLst/>
                <a:gdLst>
                  <a:gd name="connsiteX0" fmla="*/ 1596069 w 1610086"/>
                  <a:gd name="connsiteY0" fmla="*/ 1225862 h 1866237"/>
                  <a:gd name="connsiteX1" fmla="*/ 1482265 w 1610086"/>
                  <a:gd name="connsiteY1" fmla="*/ 1198417 h 1866237"/>
                  <a:gd name="connsiteX2" fmla="*/ 1470189 w 1610086"/>
                  <a:gd name="connsiteY2" fmla="*/ 1333811 h 1866237"/>
                  <a:gd name="connsiteX3" fmla="*/ 814811 w 1610086"/>
                  <a:gd name="connsiteY3" fmla="*/ 1870262 h 1866237"/>
                  <a:gd name="connsiteX4" fmla="*/ 147356 w 1610086"/>
                  <a:gd name="connsiteY4" fmla="*/ 1198783 h 1866237"/>
                  <a:gd name="connsiteX5" fmla="*/ 34650 w 1610086"/>
                  <a:gd name="connsiteY5" fmla="*/ 1228789 h 1866237"/>
                  <a:gd name="connsiteX6" fmla="*/ 28429 w 1610086"/>
                  <a:gd name="connsiteY6" fmla="*/ 1140234 h 1866237"/>
                  <a:gd name="connsiteX7" fmla="*/ 40505 w 1610086"/>
                  <a:gd name="connsiteY7" fmla="*/ 1027162 h 1866237"/>
                  <a:gd name="connsiteX8" fmla="*/ 45628 w 1610086"/>
                  <a:gd name="connsiteY8" fmla="*/ 996058 h 1866237"/>
                  <a:gd name="connsiteX9" fmla="*/ 324466 w 1610086"/>
                  <a:gd name="connsiteY9" fmla="*/ 414597 h 1866237"/>
                  <a:gd name="connsiteX10" fmla="*/ 615013 w 1610086"/>
                  <a:gd name="connsiteY10" fmla="*/ 84530 h 1866237"/>
                  <a:gd name="connsiteX11" fmla="*/ 815176 w 1610086"/>
                  <a:gd name="connsiteY11" fmla="*/ 27445 h 1866237"/>
                  <a:gd name="connsiteX12" fmla="*/ 1305521 w 1610086"/>
                  <a:gd name="connsiteY12" fmla="*/ 414231 h 1866237"/>
                  <a:gd name="connsiteX13" fmla="*/ 1601923 w 1610086"/>
                  <a:gd name="connsiteY13" fmla="*/ 1140234 h 1866237"/>
                  <a:gd name="connsiteX14" fmla="*/ 1596069 w 1610086"/>
                  <a:gd name="connsiteY14" fmla="*/ 1225862 h 186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10086" h="1866237">
                    <a:moveTo>
                      <a:pt x="1596069" y="1225862"/>
                    </a:moveTo>
                    <a:cubicBezTo>
                      <a:pt x="1580334" y="1277824"/>
                      <a:pt x="1537520" y="1259161"/>
                      <a:pt x="1482265" y="1198417"/>
                    </a:cubicBezTo>
                    <a:cubicBezTo>
                      <a:pt x="1480435" y="1246720"/>
                      <a:pt x="1476410" y="1291729"/>
                      <a:pt x="1470189" y="1333811"/>
                    </a:cubicBezTo>
                    <a:cubicBezTo>
                      <a:pt x="1409445" y="1739992"/>
                      <a:pt x="1139389" y="1870262"/>
                      <a:pt x="814811" y="1870262"/>
                    </a:cubicBezTo>
                    <a:cubicBezTo>
                      <a:pt x="456932" y="1870262"/>
                      <a:pt x="164555" y="1711815"/>
                      <a:pt x="147356" y="1198783"/>
                    </a:cubicBezTo>
                    <a:cubicBezTo>
                      <a:pt x="93199" y="1258429"/>
                      <a:pt x="50751" y="1277458"/>
                      <a:pt x="34650" y="1228789"/>
                    </a:cubicBezTo>
                    <a:cubicBezTo>
                      <a:pt x="28429" y="1210127"/>
                      <a:pt x="25868" y="1180852"/>
                      <a:pt x="28429" y="1140234"/>
                    </a:cubicBezTo>
                    <a:cubicBezTo>
                      <a:pt x="30625" y="1101446"/>
                      <a:pt x="34650" y="1063755"/>
                      <a:pt x="40505" y="1027162"/>
                    </a:cubicBezTo>
                    <a:cubicBezTo>
                      <a:pt x="41969" y="1016550"/>
                      <a:pt x="43798" y="1006304"/>
                      <a:pt x="45628" y="996058"/>
                    </a:cubicBezTo>
                    <a:cubicBezTo>
                      <a:pt x="92833" y="739176"/>
                      <a:pt x="218712" y="541575"/>
                      <a:pt x="324466" y="414597"/>
                    </a:cubicBezTo>
                    <a:cubicBezTo>
                      <a:pt x="402775" y="267494"/>
                      <a:pt x="502307" y="150031"/>
                      <a:pt x="615013" y="84530"/>
                    </a:cubicBezTo>
                    <a:cubicBezTo>
                      <a:pt x="678319" y="47937"/>
                      <a:pt x="745284" y="27445"/>
                      <a:pt x="815176" y="27445"/>
                    </a:cubicBezTo>
                    <a:cubicBezTo>
                      <a:pt x="1008753" y="27445"/>
                      <a:pt x="1183301" y="184794"/>
                      <a:pt x="1305521" y="414231"/>
                    </a:cubicBezTo>
                    <a:cubicBezTo>
                      <a:pt x="1429937" y="564262"/>
                      <a:pt x="1582895" y="811996"/>
                      <a:pt x="1601923" y="1140234"/>
                    </a:cubicBezTo>
                    <a:cubicBezTo>
                      <a:pt x="1603753" y="1179023"/>
                      <a:pt x="1601558" y="1207199"/>
                      <a:pt x="1596069" y="1225862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6F9C5C6-E499-49DE-B7DC-62EDFD51A577}"/>
                  </a:ext>
                </a:extLst>
              </p:cNvPr>
              <p:cNvSpPr/>
              <p:nvPr/>
            </p:nvSpPr>
            <p:spPr>
              <a:xfrm>
                <a:off x="5401833" y="3846148"/>
                <a:ext cx="182964" cy="402522"/>
              </a:xfrm>
              <a:custGeom>
                <a:avLst/>
                <a:gdLst>
                  <a:gd name="connsiteX0" fmla="*/ 27445 w 182964"/>
                  <a:gd name="connsiteY0" fmla="*/ 240049 h 402521"/>
                  <a:gd name="connsiteX1" fmla="*/ 39520 w 182964"/>
                  <a:gd name="connsiteY1" fmla="*/ 375443 h 402521"/>
                  <a:gd name="connsiteX2" fmla="*/ 178573 w 182964"/>
                  <a:gd name="connsiteY2" fmla="*/ 173816 h 402521"/>
                  <a:gd name="connsiteX3" fmla="*/ 176012 w 182964"/>
                  <a:gd name="connsiteY3" fmla="*/ 84164 h 402521"/>
                  <a:gd name="connsiteX4" fmla="*/ 177110 w 182964"/>
                  <a:gd name="connsiteY4" fmla="*/ 27445 h 402521"/>
                  <a:gd name="connsiteX5" fmla="*/ 27445 w 182964"/>
                  <a:gd name="connsiteY5" fmla="*/ 240049 h 402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64" h="402521">
                    <a:moveTo>
                      <a:pt x="27445" y="240049"/>
                    </a:moveTo>
                    <a:cubicBezTo>
                      <a:pt x="29274" y="288352"/>
                      <a:pt x="33300" y="333361"/>
                      <a:pt x="39520" y="375443"/>
                    </a:cubicBezTo>
                    <a:cubicBezTo>
                      <a:pt x="81602" y="326043"/>
                      <a:pt x="129905" y="255052"/>
                      <a:pt x="178573" y="173816"/>
                    </a:cubicBezTo>
                    <a:cubicBezTo>
                      <a:pt x="176744" y="145274"/>
                      <a:pt x="176012" y="115634"/>
                      <a:pt x="176012" y="84164"/>
                    </a:cubicBezTo>
                    <a:cubicBezTo>
                      <a:pt x="176012" y="65135"/>
                      <a:pt x="176378" y="46473"/>
                      <a:pt x="177110" y="27445"/>
                    </a:cubicBezTo>
                    <a:cubicBezTo>
                      <a:pt x="124416" y="115634"/>
                      <a:pt x="71722" y="191381"/>
                      <a:pt x="27445" y="240049"/>
                    </a:cubicBezTo>
                    <a:close/>
                  </a:path>
                </a:pathLst>
              </a:custGeom>
              <a:solidFill>
                <a:srgbClr val="D7D7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0D0F3E7-FF77-4320-929B-240614F78B19}"/>
                  </a:ext>
                </a:extLst>
              </p:cNvPr>
              <p:cNvSpPr/>
              <p:nvPr/>
            </p:nvSpPr>
            <p:spPr>
              <a:xfrm>
                <a:off x="6585613" y="3845782"/>
                <a:ext cx="182964" cy="402522"/>
              </a:xfrm>
              <a:custGeom>
                <a:avLst/>
                <a:gdLst>
                  <a:gd name="connsiteX0" fmla="*/ 178573 w 182964"/>
                  <a:gd name="connsiteY0" fmla="*/ 240049 h 402521"/>
                  <a:gd name="connsiteX1" fmla="*/ 166498 w 182964"/>
                  <a:gd name="connsiteY1" fmla="*/ 375443 h 402521"/>
                  <a:gd name="connsiteX2" fmla="*/ 27445 w 182964"/>
                  <a:gd name="connsiteY2" fmla="*/ 173816 h 402521"/>
                  <a:gd name="connsiteX3" fmla="*/ 30006 w 182964"/>
                  <a:gd name="connsiteY3" fmla="*/ 84164 h 402521"/>
                  <a:gd name="connsiteX4" fmla="*/ 28908 w 182964"/>
                  <a:gd name="connsiteY4" fmla="*/ 27445 h 402521"/>
                  <a:gd name="connsiteX5" fmla="*/ 178573 w 182964"/>
                  <a:gd name="connsiteY5" fmla="*/ 240049 h 402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64" h="402521">
                    <a:moveTo>
                      <a:pt x="178573" y="240049"/>
                    </a:moveTo>
                    <a:cubicBezTo>
                      <a:pt x="176744" y="288352"/>
                      <a:pt x="172718" y="333361"/>
                      <a:pt x="166498" y="375443"/>
                    </a:cubicBezTo>
                    <a:cubicBezTo>
                      <a:pt x="124416" y="326043"/>
                      <a:pt x="76113" y="255052"/>
                      <a:pt x="27445" y="173816"/>
                    </a:cubicBezTo>
                    <a:cubicBezTo>
                      <a:pt x="29274" y="145274"/>
                      <a:pt x="30006" y="115634"/>
                      <a:pt x="30006" y="84164"/>
                    </a:cubicBezTo>
                    <a:cubicBezTo>
                      <a:pt x="30006" y="65135"/>
                      <a:pt x="29640" y="46473"/>
                      <a:pt x="28908" y="27445"/>
                    </a:cubicBezTo>
                    <a:cubicBezTo>
                      <a:pt x="81602" y="115999"/>
                      <a:pt x="133930" y="191381"/>
                      <a:pt x="178573" y="240049"/>
                    </a:cubicBezTo>
                    <a:close/>
                  </a:path>
                </a:pathLst>
              </a:custGeom>
              <a:solidFill>
                <a:srgbClr val="D7D7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5DA6F16-8313-400A-B0D3-DD8041241A6E}"/>
                  </a:ext>
                </a:extLst>
              </p:cNvPr>
              <p:cNvSpPr/>
              <p:nvPr/>
            </p:nvSpPr>
            <p:spPr>
              <a:xfrm>
                <a:off x="5550766" y="2894001"/>
                <a:ext cx="1061194" cy="1683273"/>
              </a:xfrm>
              <a:custGeom>
                <a:avLst/>
                <a:gdLst>
                  <a:gd name="connsiteX0" fmla="*/ 1064853 w 1061193"/>
                  <a:gd name="connsiteY0" fmla="*/ 1036311 h 1683272"/>
                  <a:gd name="connsiteX1" fmla="*/ 1062292 w 1061193"/>
                  <a:gd name="connsiteY1" fmla="*/ 1125963 h 1683272"/>
                  <a:gd name="connsiteX2" fmla="*/ 546332 w 1061193"/>
                  <a:gd name="connsiteY2" fmla="*/ 1683639 h 1683272"/>
                  <a:gd name="connsiteX3" fmla="*/ 27445 w 1061193"/>
                  <a:gd name="connsiteY3" fmla="*/ 1036311 h 1683272"/>
                  <a:gd name="connsiteX4" fmla="*/ 546332 w 1061193"/>
                  <a:gd name="connsiteY4" fmla="*/ 27445 h 1683272"/>
                  <a:gd name="connsiteX5" fmla="*/ 845662 w 1061193"/>
                  <a:gd name="connsiteY5" fmla="*/ 229071 h 1683272"/>
                  <a:gd name="connsiteX6" fmla="*/ 971175 w 1061193"/>
                  <a:gd name="connsiteY6" fmla="*/ 483392 h 1683272"/>
                  <a:gd name="connsiteX7" fmla="*/ 1064121 w 1061193"/>
                  <a:gd name="connsiteY7" fmla="*/ 979591 h 1683272"/>
                  <a:gd name="connsiteX8" fmla="*/ 1064853 w 1061193"/>
                  <a:gd name="connsiteY8" fmla="*/ 1036311 h 1683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1193" h="1683272">
                    <a:moveTo>
                      <a:pt x="1064853" y="1036311"/>
                    </a:moveTo>
                    <a:cubicBezTo>
                      <a:pt x="1064853" y="1067414"/>
                      <a:pt x="1063755" y="1097421"/>
                      <a:pt x="1062292" y="1125963"/>
                    </a:cubicBezTo>
                    <a:cubicBezTo>
                      <a:pt x="1035579" y="1550806"/>
                      <a:pt x="814558" y="1683639"/>
                      <a:pt x="546332" y="1683639"/>
                    </a:cubicBezTo>
                    <a:cubicBezTo>
                      <a:pt x="259809" y="1683639"/>
                      <a:pt x="27445" y="1532144"/>
                      <a:pt x="27445" y="1036311"/>
                    </a:cubicBezTo>
                    <a:cubicBezTo>
                      <a:pt x="27445" y="540477"/>
                      <a:pt x="259809" y="27445"/>
                      <a:pt x="546332" y="27445"/>
                    </a:cubicBezTo>
                    <a:cubicBezTo>
                      <a:pt x="657574" y="27445"/>
                      <a:pt x="761132" y="105022"/>
                      <a:pt x="845662" y="229071"/>
                    </a:cubicBezTo>
                    <a:cubicBezTo>
                      <a:pt x="894330" y="300428"/>
                      <a:pt x="936778" y="387153"/>
                      <a:pt x="971175" y="483392"/>
                    </a:cubicBezTo>
                    <a:cubicBezTo>
                      <a:pt x="1024601" y="633423"/>
                      <a:pt x="1058266" y="806141"/>
                      <a:pt x="1064121" y="979591"/>
                    </a:cubicBezTo>
                    <a:cubicBezTo>
                      <a:pt x="1064487" y="998254"/>
                      <a:pt x="1064853" y="1017282"/>
                      <a:pt x="1064853" y="1036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9AB7217-5B56-4F32-B22B-D9F27406C36A}"/>
                  </a:ext>
                </a:extLst>
              </p:cNvPr>
              <p:cNvSpPr/>
              <p:nvPr/>
            </p:nvSpPr>
            <p:spPr>
              <a:xfrm>
                <a:off x="5634198" y="2348035"/>
                <a:ext cx="914822" cy="878229"/>
              </a:xfrm>
              <a:custGeom>
                <a:avLst/>
                <a:gdLst>
                  <a:gd name="connsiteX0" fmla="*/ 897623 w 914822"/>
                  <a:gd name="connsiteY0" fmla="*/ 442042 h 878229"/>
                  <a:gd name="connsiteX1" fmla="*/ 462534 w 914822"/>
                  <a:gd name="connsiteY1" fmla="*/ 856639 h 878229"/>
                  <a:gd name="connsiteX2" fmla="*/ 27445 w 914822"/>
                  <a:gd name="connsiteY2" fmla="*/ 442042 h 878229"/>
                  <a:gd name="connsiteX3" fmla="*/ 462534 w 914822"/>
                  <a:gd name="connsiteY3" fmla="*/ 27445 h 878229"/>
                  <a:gd name="connsiteX4" fmla="*/ 897623 w 914822"/>
                  <a:gd name="connsiteY4" fmla="*/ 442042 h 87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822" h="878229">
                    <a:moveTo>
                      <a:pt x="897623" y="442042"/>
                    </a:moveTo>
                    <a:cubicBezTo>
                      <a:pt x="897623" y="671018"/>
                      <a:pt x="702827" y="856639"/>
                      <a:pt x="462534" y="856639"/>
                    </a:cubicBezTo>
                    <a:cubicBezTo>
                      <a:pt x="222241" y="856639"/>
                      <a:pt x="27445" y="671018"/>
                      <a:pt x="27445" y="442042"/>
                    </a:cubicBezTo>
                    <a:cubicBezTo>
                      <a:pt x="27445" y="213066"/>
                      <a:pt x="222241" y="27445"/>
                      <a:pt x="462534" y="27445"/>
                    </a:cubicBezTo>
                    <a:cubicBezTo>
                      <a:pt x="702827" y="27445"/>
                      <a:pt x="897623" y="213066"/>
                      <a:pt x="897623" y="442042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EFFBBDE-48A9-46E5-8585-7A64484F15A8}"/>
                  </a:ext>
                </a:extLst>
              </p:cNvPr>
              <p:cNvSpPr/>
              <p:nvPr/>
            </p:nvSpPr>
            <p:spPr>
              <a:xfrm>
                <a:off x="5701166" y="2596867"/>
                <a:ext cx="768451" cy="622079"/>
              </a:xfrm>
              <a:custGeom>
                <a:avLst/>
                <a:gdLst>
                  <a:gd name="connsiteX0" fmla="*/ 395566 w 768450"/>
                  <a:gd name="connsiteY0" fmla="*/ 621347 h 622079"/>
                  <a:gd name="connsiteX1" fmla="*/ 49763 w 768450"/>
                  <a:gd name="connsiteY1" fmla="*/ 193210 h 622079"/>
                  <a:gd name="connsiteX2" fmla="*/ 169056 w 768450"/>
                  <a:gd name="connsiteY2" fmla="*/ 27445 h 622079"/>
                  <a:gd name="connsiteX3" fmla="*/ 263831 w 768450"/>
                  <a:gd name="connsiteY3" fmla="*/ 284693 h 622079"/>
                  <a:gd name="connsiteX4" fmla="*/ 395200 w 768450"/>
                  <a:gd name="connsiteY4" fmla="*/ 367027 h 622079"/>
                  <a:gd name="connsiteX5" fmla="*/ 526568 w 768450"/>
                  <a:gd name="connsiteY5" fmla="*/ 284693 h 622079"/>
                  <a:gd name="connsiteX6" fmla="*/ 621344 w 768450"/>
                  <a:gd name="connsiteY6" fmla="*/ 27445 h 622079"/>
                  <a:gd name="connsiteX7" fmla="*/ 740636 w 768450"/>
                  <a:gd name="connsiteY7" fmla="*/ 193210 h 622079"/>
                  <a:gd name="connsiteX8" fmla="*/ 395566 w 768450"/>
                  <a:gd name="connsiteY8" fmla="*/ 621347 h 62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8450" h="622079">
                    <a:moveTo>
                      <a:pt x="395566" y="621347"/>
                    </a:moveTo>
                    <a:cubicBezTo>
                      <a:pt x="155516" y="621347"/>
                      <a:pt x="-40256" y="418989"/>
                      <a:pt x="49763" y="193210"/>
                    </a:cubicBezTo>
                    <a:cubicBezTo>
                      <a:pt x="42078" y="96971"/>
                      <a:pt x="98797" y="27445"/>
                      <a:pt x="169056" y="27445"/>
                    </a:cubicBezTo>
                    <a:cubicBezTo>
                      <a:pt x="239314" y="27445"/>
                      <a:pt x="341408" y="117097"/>
                      <a:pt x="263831" y="284693"/>
                    </a:cubicBezTo>
                    <a:cubicBezTo>
                      <a:pt x="319818" y="367027"/>
                      <a:pt x="395200" y="367027"/>
                      <a:pt x="395200" y="367027"/>
                    </a:cubicBezTo>
                    <a:cubicBezTo>
                      <a:pt x="395200" y="367027"/>
                      <a:pt x="470581" y="367027"/>
                      <a:pt x="526568" y="284693"/>
                    </a:cubicBezTo>
                    <a:cubicBezTo>
                      <a:pt x="448991" y="116731"/>
                      <a:pt x="551085" y="27445"/>
                      <a:pt x="621344" y="27445"/>
                    </a:cubicBezTo>
                    <a:cubicBezTo>
                      <a:pt x="691602" y="27445"/>
                      <a:pt x="748321" y="96971"/>
                      <a:pt x="740636" y="193210"/>
                    </a:cubicBezTo>
                    <a:cubicBezTo>
                      <a:pt x="830655" y="418623"/>
                      <a:pt x="635615" y="621347"/>
                      <a:pt x="395566" y="6213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C683E8B-2A6C-4AF6-9429-128F30BB7F91}"/>
                  </a:ext>
                </a:extLst>
              </p:cNvPr>
              <p:cNvSpPr/>
              <p:nvPr/>
            </p:nvSpPr>
            <p:spPr>
              <a:xfrm>
                <a:off x="5983660" y="2725674"/>
                <a:ext cx="219557" cy="219557"/>
              </a:xfrm>
              <a:custGeom>
                <a:avLst/>
                <a:gdLst>
                  <a:gd name="connsiteX0" fmla="*/ 197968 w 219557"/>
                  <a:gd name="connsiteY0" fmla="*/ 153324 h 219557"/>
                  <a:gd name="connsiteX1" fmla="*/ 112706 w 219557"/>
                  <a:gd name="connsiteY1" fmla="*/ 195406 h 219557"/>
                  <a:gd name="connsiteX2" fmla="*/ 27445 w 219557"/>
                  <a:gd name="connsiteY2" fmla="*/ 153324 h 219557"/>
                  <a:gd name="connsiteX3" fmla="*/ 112706 w 219557"/>
                  <a:gd name="connsiteY3" fmla="*/ 27445 h 219557"/>
                  <a:gd name="connsiteX4" fmla="*/ 197968 w 219557"/>
                  <a:gd name="connsiteY4" fmla="*/ 153324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557" h="219557">
                    <a:moveTo>
                      <a:pt x="197968" y="153324"/>
                    </a:moveTo>
                    <a:lnTo>
                      <a:pt x="112706" y="195406"/>
                    </a:lnTo>
                    <a:lnTo>
                      <a:pt x="27445" y="153324"/>
                    </a:lnTo>
                    <a:cubicBezTo>
                      <a:pt x="41716" y="97337"/>
                      <a:pt x="78309" y="27445"/>
                      <a:pt x="112706" y="27445"/>
                    </a:cubicBezTo>
                    <a:cubicBezTo>
                      <a:pt x="147103" y="27811"/>
                      <a:pt x="183696" y="97703"/>
                      <a:pt x="197968" y="153324"/>
                    </a:cubicBezTo>
                    <a:close/>
                  </a:path>
                </a:pathLst>
              </a:custGeom>
              <a:solidFill>
                <a:srgbClr val="E2E2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0716CAD4-3111-4B97-9C27-3CC0E3DCCAF8}"/>
                  </a:ext>
                </a:extLst>
              </p:cNvPr>
              <p:cNvSpPr/>
              <p:nvPr/>
            </p:nvSpPr>
            <p:spPr>
              <a:xfrm>
                <a:off x="6068921" y="2725674"/>
                <a:ext cx="109779" cy="219557"/>
              </a:xfrm>
              <a:custGeom>
                <a:avLst/>
                <a:gdLst>
                  <a:gd name="connsiteX0" fmla="*/ 112706 w 109778"/>
                  <a:gd name="connsiteY0" fmla="*/ 153324 h 219557"/>
                  <a:gd name="connsiteX1" fmla="*/ 27445 w 109778"/>
                  <a:gd name="connsiteY1" fmla="*/ 195406 h 219557"/>
                  <a:gd name="connsiteX2" fmla="*/ 27445 w 109778"/>
                  <a:gd name="connsiteY2" fmla="*/ 27445 h 219557"/>
                  <a:gd name="connsiteX3" fmla="*/ 112706 w 109778"/>
                  <a:gd name="connsiteY3" fmla="*/ 153324 h 21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778" h="219557">
                    <a:moveTo>
                      <a:pt x="112706" y="153324"/>
                    </a:moveTo>
                    <a:lnTo>
                      <a:pt x="27445" y="195406"/>
                    </a:lnTo>
                    <a:lnTo>
                      <a:pt x="27445" y="27445"/>
                    </a:lnTo>
                    <a:cubicBezTo>
                      <a:pt x="61842" y="27811"/>
                      <a:pt x="98435" y="97703"/>
                      <a:pt x="112706" y="153324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C8A34501-A175-4AE9-9C04-8E5292BA84EB}"/>
                  </a:ext>
                </a:extLst>
              </p:cNvPr>
              <p:cNvSpPr/>
              <p:nvPr/>
            </p:nvSpPr>
            <p:spPr>
              <a:xfrm>
                <a:off x="5996101" y="2851553"/>
                <a:ext cx="182964" cy="73186"/>
              </a:xfrm>
              <a:custGeom>
                <a:avLst/>
                <a:gdLst>
                  <a:gd name="connsiteX0" fmla="*/ 173084 w 182964"/>
                  <a:gd name="connsiteY0" fmla="*/ 27445 h 73185"/>
                  <a:gd name="connsiteX1" fmla="*/ 100264 w 182964"/>
                  <a:gd name="connsiteY1" fmla="*/ 59646 h 73185"/>
                  <a:gd name="connsiteX2" fmla="*/ 27445 w 182964"/>
                  <a:gd name="connsiteY2" fmla="*/ 27445 h 73185"/>
                  <a:gd name="connsiteX3" fmla="*/ 86725 w 182964"/>
                  <a:gd name="connsiteY3" fmla="*/ 40618 h 73185"/>
                  <a:gd name="connsiteX4" fmla="*/ 100264 w 182964"/>
                  <a:gd name="connsiteY4" fmla="*/ 42082 h 73185"/>
                  <a:gd name="connsiteX5" fmla="*/ 113804 w 182964"/>
                  <a:gd name="connsiteY5" fmla="*/ 40618 h 73185"/>
                  <a:gd name="connsiteX6" fmla="*/ 173084 w 182964"/>
                  <a:gd name="connsiteY6" fmla="*/ 27445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64" h="73185">
                    <a:moveTo>
                      <a:pt x="173084" y="27445"/>
                    </a:moveTo>
                    <a:lnTo>
                      <a:pt x="100264" y="59646"/>
                    </a:lnTo>
                    <a:lnTo>
                      <a:pt x="27445" y="27445"/>
                    </a:lnTo>
                    <a:lnTo>
                      <a:pt x="86725" y="40618"/>
                    </a:lnTo>
                    <a:cubicBezTo>
                      <a:pt x="91116" y="41716"/>
                      <a:pt x="95873" y="42082"/>
                      <a:pt x="100264" y="42082"/>
                    </a:cubicBezTo>
                    <a:cubicBezTo>
                      <a:pt x="104656" y="42082"/>
                      <a:pt x="109413" y="41716"/>
                      <a:pt x="113804" y="40618"/>
                    </a:cubicBezTo>
                    <a:lnTo>
                      <a:pt x="173084" y="27445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99109A87-D020-472A-B7DA-8ACE08946448}"/>
                  </a:ext>
                </a:extLst>
              </p:cNvPr>
              <p:cNvSpPr/>
              <p:nvPr/>
            </p:nvSpPr>
            <p:spPr>
              <a:xfrm>
                <a:off x="5795938" y="2730431"/>
                <a:ext cx="109779" cy="109779"/>
              </a:xfrm>
              <a:custGeom>
                <a:avLst/>
                <a:gdLst>
                  <a:gd name="connsiteX0" fmla="*/ 115633 w 109778"/>
                  <a:gd name="connsiteY0" fmla="*/ 59646 h 109778"/>
                  <a:gd name="connsiteX1" fmla="*/ 107949 w 109778"/>
                  <a:gd name="connsiteY1" fmla="*/ 65135 h 109778"/>
                  <a:gd name="connsiteX2" fmla="*/ 100265 w 109778"/>
                  <a:gd name="connsiteY2" fmla="*/ 73552 h 109778"/>
                  <a:gd name="connsiteX3" fmla="*/ 71722 w 109778"/>
                  <a:gd name="connsiteY3" fmla="*/ 91482 h 109778"/>
                  <a:gd name="connsiteX4" fmla="*/ 42814 w 109778"/>
                  <a:gd name="connsiteY4" fmla="*/ 73552 h 109778"/>
                  <a:gd name="connsiteX5" fmla="*/ 35129 w 109778"/>
                  <a:gd name="connsiteY5" fmla="*/ 65135 h 109778"/>
                  <a:gd name="connsiteX6" fmla="*/ 27445 w 109778"/>
                  <a:gd name="connsiteY6" fmla="*/ 59646 h 109778"/>
                  <a:gd name="connsiteX7" fmla="*/ 35129 w 109778"/>
                  <a:gd name="connsiteY7" fmla="*/ 54157 h 109778"/>
                  <a:gd name="connsiteX8" fmla="*/ 42814 w 109778"/>
                  <a:gd name="connsiteY8" fmla="*/ 45741 h 109778"/>
                  <a:gd name="connsiteX9" fmla="*/ 71722 w 109778"/>
                  <a:gd name="connsiteY9" fmla="*/ 27445 h 109778"/>
                  <a:gd name="connsiteX10" fmla="*/ 100630 w 109778"/>
                  <a:gd name="connsiteY10" fmla="*/ 45375 h 109778"/>
                  <a:gd name="connsiteX11" fmla="*/ 108315 w 109778"/>
                  <a:gd name="connsiteY11" fmla="*/ 53792 h 109778"/>
                  <a:gd name="connsiteX12" fmla="*/ 115633 w 109778"/>
                  <a:gd name="connsiteY12" fmla="*/ 59646 h 10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78" h="109778">
                    <a:moveTo>
                      <a:pt x="115633" y="59646"/>
                    </a:moveTo>
                    <a:cubicBezTo>
                      <a:pt x="115633" y="59646"/>
                      <a:pt x="112706" y="62208"/>
                      <a:pt x="107949" y="65135"/>
                    </a:cubicBezTo>
                    <a:cubicBezTo>
                      <a:pt x="104656" y="67331"/>
                      <a:pt x="102094" y="70258"/>
                      <a:pt x="100265" y="73552"/>
                    </a:cubicBezTo>
                    <a:cubicBezTo>
                      <a:pt x="95141" y="84164"/>
                      <a:pt x="84164" y="91482"/>
                      <a:pt x="71722" y="91482"/>
                    </a:cubicBezTo>
                    <a:cubicBezTo>
                      <a:pt x="58915" y="91482"/>
                      <a:pt x="48303" y="84164"/>
                      <a:pt x="42814" y="73552"/>
                    </a:cubicBezTo>
                    <a:cubicBezTo>
                      <a:pt x="40984" y="69892"/>
                      <a:pt x="38423" y="66965"/>
                      <a:pt x="35129" y="65135"/>
                    </a:cubicBezTo>
                    <a:cubicBezTo>
                      <a:pt x="30006" y="62208"/>
                      <a:pt x="27445" y="59646"/>
                      <a:pt x="27445" y="59646"/>
                    </a:cubicBezTo>
                    <a:cubicBezTo>
                      <a:pt x="27445" y="59646"/>
                      <a:pt x="30372" y="57085"/>
                      <a:pt x="35129" y="54157"/>
                    </a:cubicBezTo>
                    <a:cubicBezTo>
                      <a:pt x="38423" y="51962"/>
                      <a:pt x="40984" y="49034"/>
                      <a:pt x="42814" y="45741"/>
                    </a:cubicBezTo>
                    <a:cubicBezTo>
                      <a:pt x="47937" y="35129"/>
                      <a:pt x="58915" y="27445"/>
                      <a:pt x="71722" y="27445"/>
                    </a:cubicBezTo>
                    <a:cubicBezTo>
                      <a:pt x="84530" y="27445"/>
                      <a:pt x="95141" y="34763"/>
                      <a:pt x="100630" y="45375"/>
                    </a:cubicBezTo>
                    <a:cubicBezTo>
                      <a:pt x="102460" y="49034"/>
                      <a:pt x="105022" y="51962"/>
                      <a:pt x="108315" y="53792"/>
                    </a:cubicBezTo>
                    <a:cubicBezTo>
                      <a:pt x="112706" y="57085"/>
                      <a:pt x="115633" y="59646"/>
                      <a:pt x="115633" y="59646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5AC5E67-CCFE-4C2B-9075-A3732A1F263A}"/>
                  </a:ext>
                </a:extLst>
              </p:cNvPr>
              <p:cNvSpPr/>
              <p:nvPr/>
            </p:nvSpPr>
            <p:spPr>
              <a:xfrm>
                <a:off x="5812405" y="2736286"/>
                <a:ext cx="73186" cy="73186"/>
              </a:xfrm>
              <a:custGeom>
                <a:avLst/>
                <a:gdLst>
                  <a:gd name="connsiteX0" fmla="*/ 80138 w 73185"/>
                  <a:gd name="connsiteY0" fmla="*/ 53792 h 73185"/>
                  <a:gd name="connsiteX1" fmla="*/ 53792 w 73185"/>
                  <a:gd name="connsiteY1" fmla="*/ 80138 h 73185"/>
                  <a:gd name="connsiteX2" fmla="*/ 27445 w 73185"/>
                  <a:gd name="connsiteY2" fmla="*/ 53792 h 73185"/>
                  <a:gd name="connsiteX3" fmla="*/ 53792 w 73185"/>
                  <a:gd name="connsiteY3" fmla="*/ 27445 h 73185"/>
                  <a:gd name="connsiteX4" fmla="*/ 80138 w 73185"/>
                  <a:gd name="connsiteY4" fmla="*/ 53792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80138" y="53792"/>
                    </a:moveTo>
                    <a:cubicBezTo>
                      <a:pt x="80138" y="68429"/>
                      <a:pt x="68429" y="80138"/>
                      <a:pt x="53792" y="80138"/>
                    </a:cubicBezTo>
                    <a:cubicBezTo>
                      <a:pt x="39154" y="80138"/>
                      <a:pt x="27445" y="68429"/>
                      <a:pt x="27445" y="53792"/>
                    </a:cubicBezTo>
                    <a:cubicBezTo>
                      <a:pt x="27445" y="39154"/>
                      <a:pt x="39154" y="27445"/>
                      <a:pt x="53792" y="27445"/>
                    </a:cubicBezTo>
                    <a:cubicBezTo>
                      <a:pt x="68429" y="27445"/>
                      <a:pt x="80138" y="39154"/>
                      <a:pt x="80138" y="53792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4FA2099-F84C-4275-9A9F-B4B1DBB78696}"/>
                  </a:ext>
                </a:extLst>
              </p:cNvPr>
              <p:cNvSpPr/>
              <p:nvPr/>
            </p:nvSpPr>
            <p:spPr>
              <a:xfrm>
                <a:off x="5816430" y="2736652"/>
                <a:ext cx="73186" cy="73186"/>
              </a:xfrm>
              <a:custGeom>
                <a:avLst/>
                <a:gdLst>
                  <a:gd name="connsiteX0" fmla="*/ 75747 w 73185"/>
                  <a:gd name="connsiteY0" fmla="*/ 51596 h 73185"/>
                  <a:gd name="connsiteX1" fmla="*/ 51596 w 73185"/>
                  <a:gd name="connsiteY1" fmla="*/ 75747 h 73185"/>
                  <a:gd name="connsiteX2" fmla="*/ 27445 w 73185"/>
                  <a:gd name="connsiteY2" fmla="*/ 51596 h 73185"/>
                  <a:gd name="connsiteX3" fmla="*/ 51596 w 73185"/>
                  <a:gd name="connsiteY3" fmla="*/ 27445 h 73185"/>
                  <a:gd name="connsiteX4" fmla="*/ 75747 w 73185"/>
                  <a:gd name="connsiteY4" fmla="*/ 51596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75747" y="51596"/>
                    </a:moveTo>
                    <a:cubicBezTo>
                      <a:pt x="75747" y="65135"/>
                      <a:pt x="64769" y="75747"/>
                      <a:pt x="51596" y="75747"/>
                    </a:cubicBezTo>
                    <a:cubicBezTo>
                      <a:pt x="38057" y="75747"/>
                      <a:pt x="27445" y="64769"/>
                      <a:pt x="27445" y="51596"/>
                    </a:cubicBezTo>
                    <a:cubicBezTo>
                      <a:pt x="27445" y="38057"/>
                      <a:pt x="38423" y="27445"/>
                      <a:pt x="51596" y="27445"/>
                    </a:cubicBezTo>
                    <a:cubicBezTo>
                      <a:pt x="65135" y="27445"/>
                      <a:pt x="75747" y="38057"/>
                      <a:pt x="75747" y="5159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88B5AAF-65AF-4B73-8342-A0CFCC339A0D}"/>
                  </a:ext>
                </a:extLst>
              </p:cNvPr>
              <p:cNvSpPr/>
              <p:nvPr/>
            </p:nvSpPr>
            <p:spPr>
              <a:xfrm>
                <a:off x="5824847" y="2749459"/>
                <a:ext cx="36593" cy="36593"/>
              </a:xfrm>
              <a:custGeom>
                <a:avLst/>
                <a:gdLst>
                  <a:gd name="connsiteX0" fmla="*/ 38423 w 36592"/>
                  <a:gd name="connsiteY0" fmla="*/ 32934 h 36592"/>
                  <a:gd name="connsiteX1" fmla="*/ 32934 w 36592"/>
                  <a:gd name="connsiteY1" fmla="*/ 38423 h 36592"/>
                  <a:gd name="connsiteX2" fmla="*/ 27445 w 36592"/>
                  <a:gd name="connsiteY2" fmla="*/ 32934 h 36592"/>
                  <a:gd name="connsiteX3" fmla="*/ 32934 w 36592"/>
                  <a:gd name="connsiteY3" fmla="*/ 27445 h 36592"/>
                  <a:gd name="connsiteX4" fmla="*/ 38423 w 36592"/>
                  <a:gd name="connsiteY4" fmla="*/ 32934 h 3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92" h="36592">
                    <a:moveTo>
                      <a:pt x="38423" y="32934"/>
                    </a:moveTo>
                    <a:cubicBezTo>
                      <a:pt x="38423" y="35861"/>
                      <a:pt x="35861" y="38423"/>
                      <a:pt x="32934" y="38423"/>
                    </a:cubicBezTo>
                    <a:cubicBezTo>
                      <a:pt x="30006" y="38423"/>
                      <a:pt x="27445" y="35861"/>
                      <a:pt x="27445" y="32934"/>
                    </a:cubicBezTo>
                    <a:cubicBezTo>
                      <a:pt x="27445" y="30006"/>
                      <a:pt x="30006" y="27445"/>
                      <a:pt x="32934" y="27445"/>
                    </a:cubicBezTo>
                    <a:cubicBezTo>
                      <a:pt x="35861" y="27445"/>
                      <a:pt x="38423" y="29640"/>
                      <a:pt x="38423" y="32934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BE709E61-AE50-4CF3-91B8-9B2E2CB3E834}"/>
                  </a:ext>
                </a:extLst>
              </p:cNvPr>
              <p:cNvSpPr/>
              <p:nvPr/>
            </p:nvSpPr>
            <p:spPr>
              <a:xfrm>
                <a:off x="6255545" y="2730431"/>
                <a:ext cx="109779" cy="109779"/>
              </a:xfrm>
              <a:custGeom>
                <a:avLst/>
                <a:gdLst>
                  <a:gd name="connsiteX0" fmla="*/ 27445 w 109778"/>
                  <a:gd name="connsiteY0" fmla="*/ 59646 h 109778"/>
                  <a:gd name="connsiteX1" fmla="*/ 35495 w 109778"/>
                  <a:gd name="connsiteY1" fmla="*/ 65135 h 109778"/>
                  <a:gd name="connsiteX2" fmla="*/ 43180 w 109778"/>
                  <a:gd name="connsiteY2" fmla="*/ 73552 h 109778"/>
                  <a:gd name="connsiteX3" fmla="*/ 71722 w 109778"/>
                  <a:gd name="connsiteY3" fmla="*/ 91482 h 109778"/>
                  <a:gd name="connsiteX4" fmla="*/ 100630 w 109778"/>
                  <a:gd name="connsiteY4" fmla="*/ 73552 h 109778"/>
                  <a:gd name="connsiteX5" fmla="*/ 108315 w 109778"/>
                  <a:gd name="connsiteY5" fmla="*/ 65135 h 109778"/>
                  <a:gd name="connsiteX6" fmla="*/ 115999 w 109778"/>
                  <a:gd name="connsiteY6" fmla="*/ 59646 h 109778"/>
                  <a:gd name="connsiteX7" fmla="*/ 108315 w 109778"/>
                  <a:gd name="connsiteY7" fmla="*/ 54157 h 109778"/>
                  <a:gd name="connsiteX8" fmla="*/ 100630 w 109778"/>
                  <a:gd name="connsiteY8" fmla="*/ 45741 h 109778"/>
                  <a:gd name="connsiteX9" fmla="*/ 71722 w 109778"/>
                  <a:gd name="connsiteY9" fmla="*/ 27445 h 109778"/>
                  <a:gd name="connsiteX10" fmla="*/ 42814 w 109778"/>
                  <a:gd name="connsiteY10" fmla="*/ 45375 h 109778"/>
                  <a:gd name="connsiteX11" fmla="*/ 35129 w 109778"/>
                  <a:gd name="connsiteY11" fmla="*/ 53792 h 109778"/>
                  <a:gd name="connsiteX12" fmla="*/ 27445 w 109778"/>
                  <a:gd name="connsiteY12" fmla="*/ 59646 h 10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78" h="109778">
                    <a:moveTo>
                      <a:pt x="27445" y="59646"/>
                    </a:moveTo>
                    <a:cubicBezTo>
                      <a:pt x="27445" y="59646"/>
                      <a:pt x="30372" y="62208"/>
                      <a:pt x="35495" y="65135"/>
                    </a:cubicBezTo>
                    <a:cubicBezTo>
                      <a:pt x="38788" y="67331"/>
                      <a:pt x="41350" y="70258"/>
                      <a:pt x="43180" y="73552"/>
                    </a:cubicBezTo>
                    <a:cubicBezTo>
                      <a:pt x="48303" y="84164"/>
                      <a:pt x="59280" y="91482"/>
                      <a:pt x="71722" y="91482"/>
                    </a:cubicBezTo>
                    <a:cubicBezTo>
                      <a:pt x="84530" y="91482"/>
                      <a:pt x="95141" y="84164"/>
                      <a:pt x="100630" y="73552"/>
                    </a:cubicBezTo>
                    <a:cubicBezTo>
                      <a:pt x="102460" y="69892"/>
                      <a:pt x="105022" y="66965"/>
                      <a:pt x="108315" y="65135"/>
                    </a:cubicBezTo>
                    <a:cubicBezTo>
                      <a:pt x="113438" y="62208"/>
                      <a:pt x="115999" y="59646"/>
                      <a:pt x="115999" y="59646"/>
                    </a:cubicBezTo>
                    <a:cubicBezTo>
                      <a:pt x="115999" y="59646"/>
                      <a:pt x="113072" y="57085"/>
                      <a:pt x="108315" y="54157"/>
                    </a:cubicBezTo>
                    <a:cubicBezTo>
                      <a:pt x="105022" y="51962"/>
                      <a:pt x="102460" y="49034"/>
                      <a:pt x="100630" y="45741"/>
                    </a:cubicBezTo>
                    <a:cubicBezTo>
                      <a:pt x="95507" y="35129"/>
                      <a:pt x="84530" y="27445"/>
                      <a:pt x="71722" y="27445"/>
                    </a:cubicBezTo>
                    <a:cubicBezTo>
                      <a:pt x="58914" y="27445"/>
                      <a:pt x="48303" y="34763"/>
                      <a:pt x="42814" y="45375"/>
                    </a:cubicBezTo>
                    <a:cubicBezTo>
                      <a:pt x="40984" y="49034"/>
                      <a:pt x="38423" y="51962"/>
                      <a:pt x="35129" y="53792"/>
                    </a:cubicBezTo>
                    <a:cubicBezTo>
                      <a:pt x="30372" y="57085"/>
                      <a:pt x="27445" y="59646"/>
                      <a:pt x="27445" y="59646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DADE0FE-C146-4E99-BF58-C9F4C86122E1}"/>
                  </a:ext>
                </a:extLst>
              </p:cNvPr>
              <p:cNvSpPr/>
              <p:nvPr/>
            </p:nvSpPr>
            <p:spPr>
              <a:xfrm>
                <a:off x="6274207" y="2736286"/>
                <a:ext cx="73186" cy="73186"/>
              </a:xfrm>
              <a:custGeom>
                <a:avLst/>
                <a:gdLst>
                  <a:gd name="connsiteX0" fmla="*/ 27445 w 73185"/>
                  <a:gd name="connsiteY0" fmla="*/ 53792 h 73185"/>
                  <a:gd name="connsiteX1" fmla="*/ 53792 w 73185"/>
                  <a:gd name="connsiteY1" fmla="*/ 80138 h 73185"/>
                  <a:gd name="connsiteX2" fmla="*/ 80138 w 73185"/>
                  <a:gd name="connsiteY2" fmla="*/ 53792 h 73185"/>
                  <a:gd name="connsiteX3" fmla="*/ 53792 w 73185"/>
                  <a:gd name="connsiteY3" fmla="*/ 27445 h 73185"/>
                  <a:gd name="connsiteX4" fmla="*/ 27445 w 73185"/>
                  <a:gd name="connsiteY4" fmla="*/ 53792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27445" y="53792"/>
                    </a:moveTo>
                    <a:cubicBezTo>
                      <a:pt x="27445" y="68429"/>
                      <a:pt x="39154" y="80138"/>
                      <a:pt x="53792" y="80138"/>
                    </a:cubicBezTo>
                    <a:cubicBezTo>
                      <a:pt x="68429" y="80138"/>
                      <a:pt x="80138" y="68429"/>
                      <a:pt x="80138" y="53792"/>
                    </a:cubicBezTo>
                    <a:cubicBezTo>
                      <a:pt x="80138" y="39154"/>
                      <a:pt x="68429" y="27445"/>
                      <a:pt x="53792" y="27445"/>
                    </a:cubicBezTo>
                    <a:cubicBezTo>
                      <a:pt x="39154" y="27445"/>
                      <a:pt x="27445" y="39154"/>
                      <a:pt x="27445" y="53792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4E1B6396-E6ED-41EA-980B-243ED8704E03}"/>
                  </a:ext>
                </a:extLst>
              </p:cNvPr>
              <p:cNvSpPr/>
              <p:nvPr/>
            </p:nvSpPr>
            <p:spPr>
              <a:xfrm>
                <a:off x="6274573" y="2736652"/>
                <a:ext cx="73186" cy="73186"/>
              </a:xfrm>
              <a:custGeom>
                <a:avLst/>
                <a:gdLst>
                  <a:gd name="connsiteX0" fmla="*/ 27445 w 73185"/>
                  <a:gd name="connsiteY0" fmla="*/ 51596 h 73185"/>
                  <a:gd name="connsiteX1" fmla="*/ 51596 w 73185"/>
                  <a:gd name="connsiteY1" fmla="*/ 75747 h 73185"/>
                  <a:gd name="connsiteX2" fmla="*/ 75747 w 73185"/>
                  <a:gd name="connsiteY2" fmla="*/ 51596 h 73185"/>
                  <a:gd name="connsiteX3" fmla="*/ 51596 w 73185"/>
                  <a:gd name="connsiteY3" fmla="*/ 27445 h 73185"/>
                  <a:gd name="connsiteX4" fmla="*/ 27445 w 73185"/>
                  <a:gd name="connsiteY4" fmla="*/ 51596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85" h="73185">
                    <a:moveTo>
                      <a:pt x="27445" y="51596"/>
                    </a:moveTo>
                    <a:cubicBezTo>
                      <a:pt x="27445" y="65135"/>
                      <a:pt x="38423" y="75747"/>
                      <a:pt x="51596" y="75747"/>
                    </a:cubicBezTo>
                    <a:cubicBezTo>
                      <a:pt x="65135" y="75747"/>
                      <a:pt x="75747" y="64769"/>
                      <a:pt x="75747" y="51596"/>
                    </a:cubicBezTo>
                    <a:cubicBezTo>
                      <a:pt x="75747" y="38057"/>
                      <a:pt x="64769" y="27445"/>
                      <a:pt x="51596" y="27445"/>
                    </a:cubicBezTo>
                    <a:cubicBezTo>
                      <a:pt x="38423" y="27445"/>
                      <a:pt x="27445" y="38057"/>
                      <a:pt x="27445" y="5159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7E49819-88D9-42ED-93A0-5AC875E9CF02}"/>
                  </a:ext>
                </a:extLst>
              </p:cNvPr>
              <p:cNvSpPr/>
              <p:nvPr/>
            </p:nvSpPr>
            <p:spPr>
              <a:xfrm>
                <a:off x="6303848" y="2749459"/>
                <a:ext cx="36593" cy="36593"/>
              </a:xfrm>
              <a:custGeom>
                <a:avLst/>
                <a:gdLst>
                  <a:gd name="connsiteX0" fmla="*/ 27445 w 36592"/>
                  <a:gd name="connsiteY0" fmla="*/ 32934 h 36592"/>
                  <a:gd name="connsiteX1" fmla="*/ 32934 w 36592"/>
                  <a:gd name="connsiteY1" fmla="*/ 38423 h 36592"/>
                  <a:gd name="connsiteX2" fmla="*/ 38423 w 36592"/>
                  <a:gd name="connsiteY2" fmla="*/ 32934 h 36592"/>
                  <a:gd name="connsiteX3" fmla="*/ 32934 w 36592"/>
                  <a:gd name="connsiteY3" fmla="*/ 27445 h 36592"/>
                  <a:gd name="connsiteX4" fmla="*/ 27445 w 36592"/>
                  <a:gd name="connsiteY4" fmla="*/ 32934 h 3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92" h="36592">
                    <a:moveTo>
                      <a:pt x="27445" y="32934"/>
                    </a:moveTo>
                    <a:cubicBezTo>
                      <a:pt x="27445" y="35861"/>
                      <a:pt x="30006" y="38423"/>
                      <a:pt x="32934" y="38423"/>
                    </a:cubicBezTo>
                    <a:cubicBezTo>
                      <a:pt x="35861" y="38423"/>
                      <a:pt x="38423" y="35861"/>
                      <a:pt x="38423" y="32934"/>
                    </a:cubicBezTo>
                    <a:cubicBezTo>
                      <a:pt x="38423" y="30006"/>
                      <a:pt x="35861" y="27445"/>
                      <a:pt x="32934" y="27445"/>
                    </a:cubicBezTo>
                    <a:cubicBezTo>
                      <a:pt x="29640" y="27445"/>
                      <a:pt x="27445" y="29640"/>
                      <a:pt x="27445" y="32934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78F4FA1-0A79-4F4C-AB90-879F982B232A}"/>
                  </a:ext>
                </a:extLst>
              </p:cNvPr>
              <p:cNvSpPr/>
              <p:nvPr/>
            </p:nvSpPr>
            <p:spPr>
              <a:xfrm>
                <a:off x="5523687" y="3808823"/>
                <a:ext cx="36593" cy="73186"/>
              </a:xfrm>
              <a:custGeom>
                <a:avLst/>
                <a:gdLst>
                  <a:gd name="connsiteX0" fmla="*/ 39520 w 36592"/>
                  <a:gd name="connsiteY0" fmla="*/ 27445 h 73185"/>
                  <a:gd name="connsiteX1" fmla="*/ 27445 w 36592"/>
                  <a:gd name="connsiteY1" fmla="*/ 46473 h 73185"/>
                  <a:gd name="connsiteX2" fmla="*/ 39520 w 36592"/>
                  <a:gd name="connsiteY2" fmla="*/ 27445 h 7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92" h="73185">
                    <a:moveTo>
                      <a:pt x="39520" y="27445"/>
                    </a:moveTo>
                    <a:cubicBezTo>
                      <a:pt x="35495" y="34031"/>
                      <a:pt x="31470" y="40252"/>
                      <a:pt x="27445" y="46473"/>
                    </a:cubicBezTo>
                    <a:cubicBezTo>
                      <a:pt x="30372" y="41350"/>
                      <a:pt x="34397" y="35129"/>
                      <a:pt x="39520" y="27445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EBF3E9D-556A-42B6-B95E-0272F7BBC72F}"/>
                </a:ext>
              </a:extLst>
            </p:cNvPr>
            <p:cNvSpPr/>
            <p:nvPr/>
          </p:nvSpPr>
          <p:spPr>
            <a:xfrm>
              <a:off x="1854109" y="2002894"/>
              <a:ext cx="368095" cy="368095"/>
            </a:xfrm>
            <a:custGeom>
              <a:avLst/>
              <a:gdLst>
                <a:gd name="connsiteX0" fmla="*/ 27849 w 368095"/>
                <a:gd name="connsiteY0" fmla="*/ 191778 h 368095"/>
                <a:gd name="connsiteX1" fmla="*/ 73861 w 368095"/>
                <a:gd name="connsiteY1" fmla="*/ 199508 h 368095"/>
                <a:gd name="connsiteX2" fmla="*/ 28953 w 368095"/>
                <a:gd name="connsiteY2" fmla="*/ 205029 h 368095"/>
                <a:gd name="connsiteX3" fmla="*/ 29321 w 368095"/>
                <a:gd name="connsiteY3" fmla="*/ 209814 h 368095"/>
                <a:gd name="connsiteX4" fmla="*/ 32266 w 368095"/>
                <a:gd name="connsiteY4" fmla="*/ 223802 h 368095"/>
                <a:gd name="connsiteX5" fmla="*/ 40732 w 368095"/>
                <a:gd name="connsiteY5" fmla="*/ 251409 h 368095"/>
                <a:gd name="connsiteX6" fmla="*/ 42205 w 368095"/>
                <a:gd name="connsiteY6" fmla="*/ 251041 h 368095"/>
                <a:gd name="connsiteX7" fmla="*/ 109566 w 368095"/>
                <a:gd name="connsiteY7" fmla="*/ 224906 h 368095"/>
                <a:gd name="connsiteX8" fmla="*/ 57297 w 368095"/>
                <a:gd name="connsiteY8" fmla="*/ 274967 h 368095"/>
                <a:gd name="connsiteX9" fmla="*/ 54352 w 368095"/>
                <a:gd name="connsiteY9" fmla="*/ 277544 h 368095"/>
                <a:gd name="connsiteX10" fmla="*/ 188707 w 368095"/>
                <a:gd name="connsiteY10" fmla="*/ 350427 h 368095"/>
                <a:gd name="connsiteX11" fmla="*/ 257172 w 368095"/>
                <a:gd name="connsiteY11" fmla="*/ 334599 h 368095"/>
                <a:gd name="connsiteX12" fmla="*/ 295822 w 368095"/>
                <a:gd name="connsiteY12" fmla="*/ 308832 h 368095"/>
                <a:gd name="connsiteX13" fmla="*/ 327111 w 368095"/>
                <a:gd name="connsiteY13" fmla="*/ 270918 h 368095"/>
                <a:gd name="connsiteX14" fmla="*/ 295822 w 368095"/>
                <a:gd name="connsiteY14" fmla="*/ 240734 h 368095"/>
                <a:gd name="connsiteX15" fmla="*/ 246130 w 368095"/>
                <a:gd name="connsiteY15" fmla="*/ 192882 h 368095"/>
                <a:gd name="connsiteX16" fmla="*/ 300608 w 368095"/>
                <a:gd name="connsiteY16" fmla="*/ 227851 h 368095"/>
                <a:gd name="connsiteX17" fmla="*/ 337417 w 368095"/>
                <a:gd name="connsiteY17" fmla="*/ 251409 h 368095"/>
                <a:gd name="connsiteX18" fmla="*/ 348828 w 368095"/>
                <a:gd name="connsiteY18" fmla="*/ 206133 h 368095"/>
                <a:gd name="connsiteX19" fmla="*/ 348828 w 368095"/>
                <a:gd name="connsiteY19" fmla="*/ 206133 h 368095"/>
                <a:gd name="connsiteX20" fmla="*/ 305761 w 368095"/>
                <a:gd name="connsiteY20" fmla="*/ 193250 h 368095"/>
                <a:gd name="connsiteX21" fmla="*/ 292878 w 368095"/>
                <a:gd name="connsiteY21" fmla="*/ 189569 h 368095"/>
                <a:gd name="connsiteX22" fmla="*/ 305761 w 368095"/>
                <a:gd name="connsiteY22" fmla="*/ 189569 h 368095"/>
                <a:gd name="connsiteX23" fmla="*/ 349564 w 368095"/>
                <a:gd name="connsiteY23" fmla="*/ 189569 h 368095"/>
                <a:gd name="connsiteX24" fmla="*/ 349564 w 368095"/>
                <a:gd name="connsiteY24" fmla="*/ 189569 h 368095"/>
                <a:gd name="connsiteX25" fmla="*/ 344779 w 368095"/>
                <a:gd name="connsiteY25" fmla="*/ 150919 h 368095"/>
                <a:gd name="connsiteX26" fmla="*/ 301344 w 368095"/>
                <a:gd name="connsiteY26" fmla="*/ 156072 h 368095"/>
                <a:gd name="connsiteX27" fmla="*/ 256436 w 368095"/>
                <a:gd name="connsiteY27" fmla="*/ 161226 h 368095"/>
                <a:gd name="connsiteX28" fmla="*/ 299503 w 368095"/>
                <a:gd name="connsiteY28" fmla="*/ 148710 h 368095"/>
                <a:gd name="connsiteX29" fmla="*/ 340730 w 368095"/>
                <a:gd name="connsiteY29" fmla="*/ 136931 h 368095"/>
                <a:gd name="connsiteX30" fmla="*/ 313123 w 368095"/>
                <a:gd name="connsiteY30" fmla="*/ 87239 h 368095"/>
                <a:gd name="connsiteX31" fmla="*/ 275577 w 368095"/>
                <a:gd name="connsiteY31" fmla="*/ 102330 h 368095"/>
                <a:gd name="connsiteX32" fmla="*/ 237663 w 368095"/>
                <a:gd name="connsiteY32" fmla="*/ 118527 h 368095"/>
                <a:gd name="connsiteX33" fmla="*/ 269688 w 368095"/>
                <a:gd name="connsiteY33" fmla="*/ 95337 h 368095"/>
                <a:gd name="connsiteX34" fmla="*/ 300608 w 368095"/>
                <a:gd name="connsiteY34" fmla="*/ 72883 h 368095"/>
                <a:gd name="connsiteX35" fmla="*/ 275945 w 368095"/>
                <a:gd name="connsiteY35" fmla="*/ 53374 h 368095"/>
                <a:gd name="connsiteX36" fmla="*/ 251651 w 368095"/>
                <a:gd name="connsiteY36" fmla="*/ 78404 h 368095"/>
                <a:gd name="connsiteX37" fmla="*/ 230670 w 368095"/>
                <a:gd name="connsiteY37" fmla="*/ 100122 h 368095"/>
                <a:gd name="connsiteX38" fmla="*/ 243921 w 368095"/>
                <a:gd name="connsiteY38" fmla="*/ 72883 h 368095"/>
                <a:gd name="connsiteX39" fmla="*/ 258645 w 368095"/>
                <a:gd name="connsiteY39" fmla="*/ 43435 h 368095"/>
                <a:gd name="connsiteX40" fmla="*/ 232510 w 368095"/>
                <a:gd name="connsiteY40" fmla="*/ 33497 h 368095"/>
                <a:gd name="connsiteX41" fmla="*/ 219995 w 368095"/>
                <a:gd name="connsiteY41" fmla="*/ 60000 h 368095"/>
                <a:gd name="connsiteX42" fmla="*/ 188707 w 368095"/>
                <a:gd name="connsiteY42" fmla="*/ 126257 h 368095"/>
                <a:gd name="connsiteX43" fmla="*/ 204167 w 368095"/>
                <a:gd name="connsiteY43" fmla="*/ 54478 h 368095"/>
                <a:gd name="connsiteX44" fmla="*/ 209688 w 368095"/>
                <a:gd name="connsiteY44" fmla="*/ 28711 h 368095"/>
                <a:gd name="connsiteX45" fmla="*/ 188707 w 368095"/>
                <a:gd name="connsiteY45" fmla="*/ 27607 h 368095"/>
                <a:gd name="connsiteX46" fmla="*/ 146744 w 368095"/>
                <a:gd name="connsiteY46" fmla="*/ 33129 h 368095"/>
                <a:gd name="connsiteX47" fmla="*/ 149689 w 368095"/>
                <a:gd name="connsiteY47" fmla="*/ 50429 h 368095"/>
                <a:gd name="connsiteX48" fmla="*/ 166621 w 368095"/>
                <a:gd name="connsiteY48" fmla="*/ 154232 h 368095"/>
                <a:gd name="connsiteX49" fmla="*/ 131652 w 368095"/>
                <a:gd name="connsiteY49" fmla="*/ 54110 h 368095"/>
                <a:gd name="connsiteX50" fmla="*/ 126499 w 368095"/>
                <a:gd name="connsiteY50" fmla="*/ 40122 h 368095"/>
                <a:gd name="connsiteX51" fmla="*/ 102204 w 368095"/>
                <a:gd name="connsiteY51" fmla="*/ 52638 h 368095"/>
                <a:gd name="connsiteX52" fmla="*/ 107358 w 368095"/>
                <a:gd name="connsiteY52" fmla="*/ 62944 h 368095"/>
                <a:gd name="connsiteX53" fmla="*/ 133860 w 368095"/>
                <a:gd name="connsiteY53" fmla="*/ 118527 h 368095"/>
                <a:gd name="connsiteX54" fmla="*/ 94106 w 368095"/>
                <a:gd name="connsiteY54" fmla="*/ 70306 h 368095"/>
                <a:gd name="connsiteX55" fmla="*/ 88217 w 368095"/>
                <a:gd name="connsiteY55" fmla="*/ 62944 h 368095"/>
                <a:gd name="connsiteX56" fmla="*/ 39628 w 368095"/>
                <a:gd name="connsiteY56" fmla="*/ 129201 h 368095"/>
                <a:gd name="connsiteX57" fmla="*/ 40732 w 368095"/>
                <a:gd name="connsiteY57" fmla="*/ 129938 h 368095"/>
                <a:gd name="connsiteX58" fmla="*/ 133860 w 368095"/>
                <a:gd name="connsiteY58" fmla="*/ 188465 h 368095"/>
                <a:gd name="connsiteX59" fmla="*/ 32266 w 368095"/>
                <a:gd name="connsiteY59" fmla="*/ 152760 h 368095"/>
                <a:gd name="connsiteX60" fmla="*/ 32266 w 368095"/>
                <a:gd name="connsiteY60" fmla="*/ 152760 h 368095"/>
                <a:gd name="connsiteX61" fmla="*/ 32266 w 368095"/>
                <a:gd name="connsiteY61" fmla="*/ 153496 h 368095"/>
                <a:gd name="connsiteX62" fmla="*/ 29321 w 368095"/>
                <a:gd name="connsiteY62" fmla="*/ 167483 h 368095"/>
                <a:gd name="connsiteX63" fmla="*/ 28953 w 368095"/>
                <a:gd name="connsiteY63" fmla="*/ 171532 h 368095"/>
                <a:gd name="connsiteX64" fmla="*/ 28953 w 368095"/>
                <a:gd name="connsiteY64" fmla="*/ 174109 h 368095"/>
                <a:gd name="connsiteX65" fmla="*/ 28585 w 368095"/>
                <a:gd name="connsiteY65" fmla="*/ 177790 h 368095"/>
                <a:gd name="connsiteX66" fmla="*/ 28585 w 368095"/>
                <a:gd name="connsiteY66" fmla="*/ 181471 h 368095"/>
                <a:gd name="connsiteX67" fmla="*/ 28217 w 368095"/>
                <a:gd name="connsiteY67" fmla="*/ 188833 h 368095"/>
                <a:gd name="connsiteX68" fmla="*/ 27849 w 368095"/>
                <a:gd name="connsiteY68" fmla="*/ 191778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68095" h="368095">
                  <a:moveTo>
                    <a:pt x="27849" y="191778"/>
                  </a:moveTo>
                  <a:lnTo>
                    <a:pt x="73861" y="199508"/>
                  </a:lnTo>
                  <a:lnTo>
                    <a:pt x="28953" y="205029"/>
                  </a:lnTo>
                  <a:cubicBezTo>
                    <a:pt x="28953" y="206501"/>
                    <a:pt x="29321" y="207974"/>
                    <a:pt x="29321" y="209814"/>
                  </a:cubicBezTo>
                  <a:cubicBezTo>
                    <a:pt x="30058" y="214600"/>
                    <a:pt x="30794" y="219017"/>
                    <a:pt x="32266" y="223802"/>
                  </a:cubicBezTo>
                  <a:cubicBezTo>
                    <a:pt x="34107" y="233372"/>
                    <a:pt x="37051" y="242575"/>
                    <a:pt x="40732" y="251409"/>
                  </a:cubicBezTo>
                  <a:lnTo>
                    <a:pt x="42205" y="251041"/>
                  </a:lnTo>
                  <a:lnTo>
                    <a:pt x="109566" y="224906"/>
                  </a:lnTo>
                  <a:lnTo>
                    <a:pt x="57297" y="274967"/>
                  </a:lnTo>
                  <a:lnTo>
                    <a:pt x="54352" y="277544"/>
                  </a:lnTo>
                  <a:cubicBezTo>
                    <a:pt x="82695" y="321347"/>
                    <a:pt x="132388" y="350427"/>
                    <a:pt x="188707" y="350427"/>
                  </a:cubicBezTo>
                  <a:cubicBezTo>
                    <a:pt x="213001" y="350427"/>
                    <a:pt x="236191" y="344905"/>
                    <a:pt x="257172" y="334599"/>
                  </a:cubicBezTo>
                  <a:cubicBezTo>
                    <a:pt x="271160" y="328341"/>
                    <a:pt x="284411" y="319507"/>
                    <a:pt x="295822" y="308832"/>
                  </a:cubicBezTo>
                  <a:cubicBezTo>
                    <a:pt x="308338" y="298157"/>
                    <a:pt x="318644" y="285274"/>
                    <a:pt x="327111" y="270918"/>
                  </a:cubicBezTo>
                  <a:lnTo>
                    <a:pt x="295822" y="240734"/>
                  </a:lnTo>
                  <a:lnTo>
                    <a:pt x="246130" y="192882"/>
                  </a:lnTo>
                  <a:lnTo>
                    <a:pt x="300608" y="227851"/>
                  </a:lnTo>
                  <a:lnTo>
                    <a:pt x="337417" y="251409"/>
                  </a:lnTo>
                  <a:cubicBezTo>
                    <a:pt x="343307" y="237053"/>
                    <a:pt x="347356" y="221961"/>
                    <a:pt x="348828" y="206133"/>
                  </a:cubicBezTo>
                  <a:lnTo>
                    <a:pt x="348828" y="206133"/>
                  </a:lnTo>
                  <a:lnTo>
                    <a:pt x="305761" y="193250"/>
                  </a:lnTo>
                  <a:lnTo>
                    <a:pt x="292878" y="189569"/>
                  </a:lnTo>
                  <a:lnTo>
                    <a:pt x="305761" y="189569"/>
                  </a:lnTo>
                  <a:lnTo>
                    <a:pt x="349564" y="189569"/>
                  </a:lnTo>
                  <a:lnTo>
                    <a:pt x="349564" y="189569"/>
                  </a:lnTo>
                  <a:cubicBezTo>
                    <a:pt x="349564" y="176318"/>
                    <a:pt x="348092" y="163434"/>
                    <a:pt x="344779" y="150919"/>
                  </a:cubicBezTo>
                  <a:lnTo>
                    <a:pt x="301344" y="156072"/>
                  </a:lnTo>
                  <a:lnTo>
                    <a:pt x="256436" y="161226"/>
                  </a:lnTo>
                  <a:lnTo>
                    <a:pt x="299503" y="148710"/>
                  </a:lnTo>
                  <a:lnTo>
                    <a:pt x="340730" y="136931"/>
                  </a:lnTo>
                  <a:cubicBezTo>
                    <a:pt x="334472" y="118527"/>
                    <a:pt x="324902" y="101962"/>
                    <a:pt x="313123" y="87239"/>
                  </a:cubicBezTo>
                  <a:lnTo>
                    <a:pt x="275577" y="102330"/>
                  </a:lnTo>
                  <a:lnTo>
                    <a:pt x="237663" y="118527"/>
                  </a:lnTo>
                  <a:lnTo>
                    <a:pt x="269688" y="95337"/>
                  </a:lnTo>
                  <a:lnTo>
                    <a:pt x="300608" y="72883"/>
                  </a:lnTo>
                  <a:cubicBezTo>
                    <a:pt x="293246" y="65521"/>
                    <a:pt x="284780" y="59263"/>
                    <a:pt x="275945" y="53374"/>
                  </a:cubicBezTo>
                  <a:lnTo>
                    <a:pt x="251651" y="78404"/>
                  </a:lnTo>
                  <a:lnTo>
                    <a:pt x="230670" y="100122"/>
                  </a:lnTo>
                  <a:lnTo>
                    <a:pt x="243921" y="72883"/>
                  </a:lnTo>
                  <a:lnTo>
                    <a:pt x="258645" y="43435"/>
                  </a:lnTo>
                  <a:cubicBezTo>
                    <a:pt x="250179" y="39386"/>
                    <a:pt x="241712" y="36073"/>
                    <a:pt x="232510" y="33497"/>
                  </a:cubicBezTo>
                  <a:lnTo>
                    <a:pt x="219995" y="60000"/>
                  </a:lnTo>
                  <a:lnTo>
                    <a:pt x="188707" y="126257"/>
                  </a:lnTo>
                  <a:lnTo>
                    <a:pt x="204167" y="54478"/>
                  </a:lnTo>
                  <a:lnTo>
                    <a:pt x="209688" y="28711"/>
                  </a:lnTo>
                  <a:cubicBezTo>
                    <a:pt x="203062" y="27975"/>
                    <a:pt x="195700" y="27607"/>
                    <a:pt x="188707" y="27607"/>
                  </a:cubicBezTo>
                  <a:cubicBezTo>
                    <a:pt x="174351" y="27607"/>
                    <a:pt x="160363" y="29448"/>
                    <a:pt x="146744" y="33129"/>
                  </a:cubicBezTo>
                  <a:lnTo>
                    <a:pt x="149689" y="50429"/>
                  </a:lnTo>
                  <a:lnTo>
                    <a:pt x="166621" y="154232"/>
                  </a:lnTo>
                  <a:lnTo>
                    <a:pt x="131652" y="54110"/>
                  </a:lnTo>
                  <a:lnTo>
                    <a:pt x="126499" y="40122"/>
                  </a:lnTo>
                  <a:cubicBezTo>
                    <a:pt x="118032" y="43803"/>
                    <a:pt x="109934" y="47852"/>
                    <a:pt x="102204" y="52638"/>
                  </a:cubicBezTo>
                  <a:lnTo>
                    <a:pt x="107358" y="62944"/>
                  </a:lnTo>
                  <a:lnTo>
                    <a:pt x="133860" y="118527"/>
                  </a:lnTo>
                  <a:lnTo>
                    <a:pt x="94106" y="70306"/>
                  </a:lnTo>
                  <a:lnTo>
                    <a:pt x="88217" y="62944"/>
                  </a:lnTo>
                  <a:cubicBezTo>
                    <a:pt x="66499" y="80245"/>
                    <a:pt x="49567" y="103067"/>
                    <a:pt x="39628" y="129201"/>
                  </a:cubicBezTo>
                  <a:lnTo>
                    <a:pt x="40732" y="129938"/>
                  </a:lnTo>
                  <a:lnTo>
                    <a:pt x="133860" y="188465"/>
                  </a:lnTo>
                  <a:lnTo>
                    <a:pt x="32266" y="152760"/>
                  </a:lnTo>
                  <a:lnTo>
                    <a:pt x="32266" y="152760"/>
                  </a:lnTo>
                  <a:cubicBezTo>
                    <a:pt x="32266" y="152760"/>
                    <a:pt x="32266" y="153128"/>
                    <a:pt x="32266" y="153496"/>
                  </a:cubicBezTo>
                  <a:cubicBezTo>
                    <a:pt x="31162" y="158281"/>
                    <a:pt x="30058" y="162698"/>
                    <a:pt x="29321" y="167483"/>
                  </a:cubicBezTo>
                  <a:cubicBezTo>
                    <a:pt x="29321" y="168956"/>
                    <a:pt x="28953" y="170060"/>
                    <a:pt x="28953" y="171532"/>
                  </a:cubicBezTo>
                  <a:cubicBezTo>
                    <a:pt x="28953" y="172637"/>
                    <a:pt x="28953" y="173373"/>
                    <a:pt x="28953" y="174109"/>
                  </a:cubicBezTo>
                  <a:cubicBezTo>
                    <a:pt x="28953" y="175213"/>
                    <a:pt x="28585" y="176686"/>
                    <a:pt x="28585" y="177790"/>
                  </a:cubicBezTo>
                  <a:cubicBezTo>
                    <a:pt x="28585" y="178894"/>
                    <a:pt x="28585" y="180367"/>
                    <a:pt x="28585" y="181471"/>
                  </a:cubicBezTo>
                  <a:cubicBezTo>
                    <a:pt x="28217" y="184048"/>
                    <a:pt x="28217" y="186256"/>
                    <a:pt x="28217" y="188833"/>
                  </a:cubicBezTo>
                  <a:cubicBezTo>
                    <a:pt x="27481" y="189569"/>
                    <a:pt x="27481" y="191041"/>
                    <a:pt x="27849" y="191778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B3138C8-A396-44C7-AC2C-A2C0E8F99096}"/>
                </a:ext>
              </a:extLst>
            </p:cNvPr>
            <p:cNvSpPr/>
            <p:nvPr/>
          </p:nvSpPr>
          <p:spPr>
            <a:xfrm>
              <a:off x="1853983" y="2024243"/>
              <a:ext cx="331286" cy="331286"/>
            </a:xfrm>
            <a:custGeom>
              <a:avLst/>
              <a:gdLst>
                <a:gd name="connsiteX0" fmla="*/ 27607 w 331285"/>
                <a:gd name="connsiteY0" fmla="*/ 167115 h 331285"/>
                <a:gd name="connsiteX1" fmla="*/ 27607 w 331285"/>
                <a:gd name="connsiteY1" fmla="*/ 170428 h 331285"/>
                <a:gd name="connsiteX2" fmla="*/ 27975 w 331285"/>
                <a:gd name="connsiteY2" fmla="*/ 174109 h 331285"/>
                <a:gd name="connsiteX3" fmla="*/ 27975 w 331285"/>
                <a:gd name="connsiteY3" fmla="*/ 170428 h 331285"/>
                <a:gd name="connsiteX4" fmla="*/ 73987 w 331285"/>
                <a:gd name="connsiteY4" fmla="*/ 178158 h 331285"/>
                <a:gd name="connsiteX5" fmla="*/ 29080 w 331285"/>
                <a:gd name="connsiteY5" fmla="*/ 183680 h 331285"/>
                <a:gd name="connsiteX6" fmla="*/ 29080 w 331285"/>
                <a:gd name="connsiteY6" fmla="*/ 183680 h 331285"/>
                <a:gd name="connsiteX7" fmla="*/ 29816 w 331285"/>
                <a:gd name="connsiteY7" fmla="*/ 188097 h 331285"/>
                <a:gd name="connsiteX8" fmla="*/ 32760 w 331285"/>
                <a:gd name="connsiteY8" fmla="*/ 202084 h 331285"/>
                <a:gd name="connsiteX9" fmla="*/ 42699 w 331285"/>
                <a:gd name="connsiteY9" fmla="*/ 228955 h 331285"/>
                <a:gd name="connsiteX10" fmla="*/ 110061 w 331285"/>
                <a:gd name="connsiteY10" fmla="*/ 202821 h 331285"/>
                <a:gd name="connsiteX11" fmla="*/ 57791 w 331285"/>
                <a:gd name="connsiteY11" fmla="*/ 252881 h 331285"/>
                <a:gd name="connsiteX12" fmla="*/ 167115 w 331285"/>
                <a:gd name="connsiteY12" fmla="*/ 306255 h 331285"/>
                <a:gd name="connsiteX13" fmla="*/ 296317 w 331285"/>
                <a:gd name="connsiteY13" fmla="*/ 218649 h 331285"/>
                <a:gd name="connsiteX14" fmla="*/ 246624 w 331285"/>
                <a:gd name="connsiteY14" fmla="*/ 170796 h 331285"/>
                <a:gd name="connsiteX15" fmla="*/ 301102 w 331285"/>
                <a:gd name="connsiteY15" fmla="*/ 205765 h 331285"/>
                <a:gd name="connsiteX16" fmla="*/ 306255 w 331285"/>
                <a:gd name="connsiteY16" fmla="*/ 170796 h 331285"/>
                <a:gd name="connsiteX17" fmla="*/ 293372 w 331285"/>
                <a:gd name="connsiteY17" fmla="*/ 167115 h 331285"/>
                <a:gd name="connsiteX18" fmla="*/ 306255 w 331285"/>
                <a:gd name="connsiteY18" fmla="*/ 167115 h 331285"/>
                <a:gd name="connsiteX19" fmla="*/ 302206 w 331285"/>
                <a:gd name="connsiteY19" fmla="*/ 133619 h 331285"/>
                <a:gd name="connsiteX20" fmla="*/ 257299 w 331285"/>
                <a:gd name="connsiteY20" fmla="*/ 138772 h 331285"/>
                <a:gd name="connsiteX21" fmla="*/ 300366 w 331285"/>
                <a:gd name="connsiteY21" fmla="*/ 126257 h 331285"/>
                <a:gd name="connsiteX22" fmla="*/ 276440 w 331285"/>
                <a:gd name="connsiteY22" fmla="*/ 80245 h 331285"/>
                <a:gd name="connsiteX23" fmla="*/ 238526 w 331285"/>
                <a:gd name="connsiteY23" fmla="*/ 96441 h 331285"/>
                <a:gd name="connsiteX24" fmla="*/ 270550 w 331285"/>
                <a:gd name="connsiteY24" fmla="*/ 73251 h 331285"/>
                <a:gd name="connsiteX25" fmla="*/ 252513 w 331285"/>
                <a:gd name="connsiteY25" fmla="*/ 56687 h 331285"/>
                <a:gd name="connsiteX26" fmla="*/ 231532 w 331285"/>
                <a:gd name="connsiteY26" fmla="*/ 78404 h 331285"/>
                <a:gd name="connsiteX27" fmla="*/ 244783 w 331285"/>
                <a:gd name="connsiteY27" fmla="*/ 51165 h 331285"/>
                <a:gd name="connsiteX28" fmla="*/ 220857 w 331285"/>
                <a:gd name="connsiteY28" fmla="*/ 38282 h 331285"/>
                <a:gd name="connsiteX29" fmla="*/ 189569 w 331285"/>
                <a:gd name="connsiteY29" fmla="*/ 104539 h 331285"/>
                <a:gd name="connsiteX30" fmla="*/ 205029 w 331285"/>
                <a:gd name="connsiteY30" fmla="*/ 32760 h 331285"/>
                <a:gd name="connsiteX31" fmla="*/ 167483 w 331285"/>
                <a:gd name="connsiteY31" fmla="*/ 27607 h 331285"/>
                <a:gd name="connsiteX32" fmla="*/ 150551 w 331285"/>
                <a:gd name="connsiteY32" fmla="*/ 28711 h 331285"/>
                <a:gd name="connsiteX33" fmla="*/ 167483 w 331285"/>
                <a:gd name="connsiteY33" fmla="*/ 132514 h 331285"/>
                <a:gd name="connsiteX34" fmla="*/ 132514 w 331285"/>
                <a:gd name="connsiteY34" fmla="*/ 32392 h 331285"/>
                <a:gd name="connsiteX35" fmla="*/ 108220 w 331285"/>
                <a:gd name="connsiteY35" fmla="*/ 41227 h 331285"/>
                <a:gd name="connsiteX36" fmla="*/ 134723 w 331285"/>
                <a:gd name="connsiteY36" fmla="*/ 96809 h 331285"/>
                <a:gd name="connsiteX37" fmla="*/ 94969 w 331285"/>
                <a:gd name="connsiteY37" fmla="*/ 48589 h 331285"/>
                <a:gd name="connsiteX38" fmla="*/ 41595 w 331285"/>
                <a:gd name="connsiteY38" fmla="*/ 108588 h 331285"/>
                <a:gd name="connsiteX39" fmla="*/ 134723 w 331285"/>
                <a:gd name="connsiteY39" fmla="*/ 167115 h 331285"/>
                <a:gd name="connsiteX40" fmla="*/ 32392 w 331285"/>
                <a:gd name="connsiteY40" fmla="*/ 131410 h 331285"/>
                <a:gd name="connsiteX41" fmla="*/ 32392 w 331285"/>
                <a:gd name="connsiteY41" fmla="*/ 132146 h 331285"/>
                <a:gd name="connsiteX42" fmla="*/ 29448 w 331285"/>
                <a:gd name="connsiteY42" fmla="*/ 146134 h 331285"/>
                <a:gd name="connsiteX43" fmla="*/ 29080 w 331285"/>
                <a:gd name="connsiteY43" fmla="*/ 150183 h 331285"/>
                <a:gd name="connsiteX44" fmla="*/ 28343 w 331285"/>
                <a:gd name="connsiteY44" fmla="*/ 156440 h 331285"/>
                <a:gd name="connsiteX45" fmla="*/ 28343 w 331285"/>
                <a:gd name="connsiteY45" fmla="*/ 160121 h 331285"/>
                <a:gd name="connsiteX46" fmla="*/ 27607 w 331285"/>
                <a:gd name="connsiteY46" fmla="*/ 167115 h 33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1285" h="331285">
                  <a:moveTo>
                    <a:pt x="27607" y="167115"/>
                  </a:moveTo>
                  <a:lnTo>
                    <a:pt x="27607" y="170428"/>
                  </a:lnTo>
                  <a:cubicBezTo>
                    <a:pt x="27607" y="171532"/>
                    <a:pt x="27607" y="173005"/>
                    <a:pt x="27975" y="174109"/>
                  </a:cubicBezTo>
                  <a:cubicBezTo>
                    <a:pt x="27975" y="173005"/>
                    <a:pt x="27975" y="171532"/>
                    <a:pt x="27975" y="170428"/>
                  </a:cubicBezTo>
                  <a:lnTo>
                    <a:pt x="73987" y="178158"/>
                  </a:lnTo>
                  <a:lnTo>
                    <a:pt x="29080" y="183680"/>
                  </a:lnTo>
                  <a:lnTo>
                    <a:pt x="29080" y="183680"/>
                  </a:lnTo>
                  <a:cubicBezTo>
                    <a:pt x="29080" y="185152"/>
                    <a:pt x="29448" y="186624"/>
                    <a:pt x="29816" y="188097"/>
                  </a:cubicBezTo>
                  <a:cubicBezTo>
                    <a:pt x="30552" y="192882"/>
                    <a:pt x="31288" y="197299"/>
                    <a:pt x="32760" y="202084"/>
                  </a:cubicBezTo>
                  <a:cubicBezTo>
                    <a:pt x="35337" y="211655"/>
                    <a:pt x="38650" y="220489"/>
                    <a:pt x="42699" y="228955"/>
                  </a:cubicBezTo>
                  <a:lnTo>
                    <a:pt x="110061" y="202821"/>
                  </a:lnTo>
                  <a:lnTo>
                    <a:pt x="57791" y="252881"/>
                  </a:lnTo>
                  <a:cubicBezTo>
                    <a:pt x="83190" y="285274"/>
                    <a:pt x="122576" y="306255"/>
                    <a:pt x="167115" y="306255"/>
                  </a:cubicBezTo>
                  <a:cubicBezTo>
                    <a:pt x="225642" y="306255"/>
                    <a:pt x="275703" y="270182"/>
                    <a:pt x="296317" y="218649"/>
                  </a:cubicBezTo>
                  <a:lnTo>
                    <a:pt x="246624" y="170796"/>
                  </a:lnTo>
                  <a:lnTo>
                    <a:pt x="301102" y="205765"/>
                  </a:lnTo>
                  <a:cubicBezTo>
                    <a:pt x="304415" y="194722"/>
                    <a:pt x="306255" y="182943"/>
                    <a:pt x="306255" y="170796"/>
                  </a:cubicBezTo>
                  <a:lnTo>
                    <a:pt x="293372" y="167115"/>
                  </a:lnTo>
                  <a:lnTo>
                    <a:pt x="306255" y="167115"/>
                  </a:lnTo>
                  <a:cubicBezTo>
                    <a:pt x="306255" y="155704"/>
                    <a:pt x="304783" y="144661"/>
                    <a:pt x="302206" y="133619"/>
                  </a:cubicBezTo>
                  <a:lnTo>
                    <a:pt x="257299" y="138772"/>
                  </a:lnTo>
                  <a:lnTo>
                    <a:pt x="300366" y="126257"/>
                  </a:lnTo>
                  <a:cubicBezTo>
                    <a:pt x="295213" y="109324"/>
                    <a:pt x="287114" y="93864"/>
                    <a:pt x="276440" y="80245"/>
                  </a:cubicBezTo>
                  <a:lnTo>
                    <a:pt x="238526" y="96441"/>
                  </a:lnTo>
                  <a:lnTo>
                    <a:pt x="270550" y="73251"/>
                  </a:lnTo>
                  <a:cubicBezTo>
                    <a:pt x="265029" y="66993"/>
                    <a:pt x="258771" y="61472"/>
                    <a:pt x="252513" y="56687"/>
                  </a:cubicBezTo>
                  <a:lnTo>
                    <a:pt x="231532" y="78404"/>
                  </a:lnTo>
                  <a:lnTo>
                    <a:pt x="244783" y="51165"/>
                  </a:lnTo>
                  <a:cubicBezTo>
                    <a:pt x="237422" y="46012"/>
                    <a:pt x="229323" y="41963"/>
                    <a:pt x="220857" y="38282"/>
                  </a:cubicBezTo>
                  <a:lnTo>
                    <a:pt x="189569" y="104539"/>
                  </a:lnTo>
                  <a:lnTo>
                    <a:pt x="205029" y="32760"/>
                  </a:lnTo>
                  <a:cubicBezTo>
                    <a:pt x="192882" y="29448"/>
                    <a:pt x="180367" y="27607"/>
                    <a:pt x="167483" y="27607"/>
                  </a:cubicBezTo>
                  <a:cubicBezTo>
                    <a:pt x="161962" y="27607"/>
                    <a:pt x="156072" y="27975"/>
                    <a:pt x="150551" y="28711"/>
                  </a:cubicBezTo>
                  <a:lnTo>
                    <a:pt x="167483" y="132514"/>
                  </a:lnTo>
                  <a:lnTo>
                    <a:pt x="132514" y="32392"/>
                  </a:lnTo>
                  <a:cubicBezTo>
                    <a:pt x="124048" y="34601"/>
                    <a:pt x="115950" y="37546"/>
                    <a:pt x="108220" y="41227"/>
                  </a:cubicBezTo>
                  <a:lnTo>
                    <a:pt x="134723" y="96809"/>
                  </a:lnTo>
                  <a:lnTo>
                    <a:pt x="94969" y="48589"/>
                  </a:lnTo>
                  <a:cubicBezTo>
                    <a:pt x="71779" y="62944"/>
                    <a:pt x="53006" y="83558"/>
                    <a:pt x="41595" y="108588"/>
                  </a:cubicBezTo>
                  <a:lnTo>
                    <a:pt x="134723" y="167115"/>
                  </a:lnTo>
                  <a:lnTo>
                    <a:pt x="32392" y="131410"/>
                  </a:lnTo>
                  <a:cubicBezTo>
                    <a:pt x="32392" y="131410"/>
                    <a:pt x="32392" y="131778"/>
                    <a:pt x="32392" y="132146"/>
                  </a:cubicBezTo>
                  <a:cubicBezTo>
                    <a:pt x="31288" y="136931"/>
                    <a:pt x="30184" y="141349"/>
                    <a:pt x="29448" y="146134"/>
                  </a:cubicBezTo>
                  <a:cubicBezTo>
                    <a:pt x="29448" y="147606"/>
                    <a:pt x="29080" y="148710"/>
                    <a:pt x="29080" y="150183"/>
                  </a:cubicBezTo>
                  <a:cubicBezTo>
                    <a:pt x="28711" y="152391"/>
                    <a:pt x="28711" y="154232"/>
                    <a:pt x="28343" y="156440"/>
                  </a:cubicBezTo>
                  <a:cubicBezTo>
                    <a:pt x="28343" y="157545"/>
                    <a:pt x="28343" y="159017"/>
                    <a:pt x="28343" y="160121"/>
                  </a:cubicBezTo>
                  <a:cubicBezTo>
                    <a:pt x="27607" y="162330"/>
                    <a:pt x="27607" y="164907"/>
                    <a:pt x="27607" y="1671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955179F-EB91-4CB1-AB9A-1A0C4C7AAFC3}"/>
                </a:ext>
              </a:extLst>
            </p:cNvPr>
            <p:cNvSpPr/>
            <p:nvPr/>
          </p:nvSpPr>
          <p:spPr>
            <a:xfrm>
              <a:off x="1345275" y="2137249"/>
              <a:ext cx="846619" cy="368095"/>
            </a:xfrm>
            <a:custGeom>
              <a:avLst/>
              <a:gdLst>
                <a:gd name="connsiteX0" fmla="*/ 853245 w 846619"/>
                <a:gd name="connsiteY0" fmla="*/ 346010 h 368095"/>
                <a:gd name="connsiteX1" fmla="*/ 439506 w 846619"/>
                <a:gd name="connsiteY1" fmla="*/ 92392 h 368095"/>
                <a:gd name="connsiteX2" fmla="*/ 27607 w 846619"/>
                <a:gd name="connsiteY2" fmla="*/ 341592 h 368095"/>
                <a:gd name="connsiteX3" fmla="*/ 439874 w 846619"/>
                <a:gd name="connsiteY3" fmla="*/ 27607 h 368095"/>
                <a:gd name="connsiteX4" fmla="*/ 853245 w 846619"/>
                <a:gd name="connsiteY4" fmla="*/ 346010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619" h="368095">
                  <a:moveTo>
                    <a:pt x="853245" y="346010"/>
                  </a:moveTo>
                  <a:cubicBezTo>
                    <a:pt x="786252" y="202084"/>
                    <a:pt x="623186" y="92392"/>
                    <a:pt x="439506" y="92392"/>
                  </a:cubicBezTo>
                  <a:cubicBezTo>
                    <a:pt x="257299" y="92392"/>
                    <a:pt x="95705" y="199508"/>
                    <a:pt x="27607" y="341592"/>
                  </a:cubicBezTo>
                  <a:cubicBezTo>
                    <a:pt x="75091" y="161226"/>
                    <a:pt x="241839" y="27607"/>
                    <a:pt x="439874" y="27607"/>
                  </a:cubicBezTo>
                  <a:cubicBezTo>
                    <a:pt x="639382" y="27607"/>
                    <a:pt x="807233" y="163066"/>
                    <a:pt x="853245" y="346010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A932989-E3AA-4F73-9290-7C441455DDBD}"/>
                </a:ext>
              </a:extLst>
            </p:cNvPr>
            <p:cNvSpPr/>
            <p:nvPr/>
          </p:nvSpPr>
          <p:spPr>
            <a:xfrm>
              <a:off x="1310674" y="2201665"/>
              <a:ext cx="920239" cy="515333"/>
            </a:xfrm>
            <a:custGeom>
              <a:avLst/>
              <a:gdLst>
                <a:gd name="connsiteX0" fmla="*/ 920239 w 920238"/>
                <a:gd name="connsiteY0" fmla="*/ 423678 h 515333"/>
                <a:gd name="connsiteX1" fmla="*/ 919870 w 920238"/>
                <a:gd name="connsiteY1" fmla="*/ 437665 h 515333"/>
                <a:gd name="connsiteX2" fmla="*/ 911404 w 920238"/>
                <a:gd name="connsiteY2" fmla="*/ 490303 h 515333"/>
                <a:gd name="connsiteX3" fmla="*/ 896312 w 920238"/>
                <a:gd name="connsiteY3" fmla="*/ 439874 h 515333"/>
                <a:gd name="connsiteX4" fmla="*/ 527849 w 920238"/>
                <a:gd name="connsiteY4" fmla="*/ 183680 h 515333"/>
                <a:gd name="connsiteX5" fmla="*/ 527481 w 920238"/>
                <a:gd name="connsiteY5" fmla="*/ 183680 h 515333"/>
                <a:gd name="connsiteX6" fmla="*/ 473739 w 920238"/>
                <a:gd name="connsiteY6" fmla="*/ 180735 h 515333"/>
                <a:gd name="connsiteX7" fmla="*/ 445027 w 920238"/>
                <a:gd name="connsiteY7" fmla="*/ 181471 h 515333"/>
                <a:gd name="connsiteX8" fmla="*/ 444659 w 920238"/>
                <a:gd name="connsiteY8" fmla="*/ 181471 h 515333"/>
                <a:gd name="connsiteX9" fmla="*/ 421101 w 920238"/>
                <a:gd name="connsiteY9" fmla="*/ 183311 h 515333"/>
                <a:gd name="connsiteX10" fmla="*/ 52270 w 920238"/>
                <a:gd name="connsiteY10" fmla="*/ 439874 h 515333"/>
                <a:gd name="connsiteX11" fmla="*/ 37178 w 920238"/>
                <a:gd name="connsiteY11" fmla="*/ 490303 h 515333"/>
                <a:gd name="connsiteX12" fmla="*/ 28343 w 920238"/>
                <a:gd name="connsiteY12" fmla="*/ 438401 h 515333"/>
                <a:gd name="connsiteX13" fmla="*/ 28343 w 920238"/>
                <a:gd name="connsiteY13" fmla="*/ 438033 h 515333"/>
                <a:gd name="connsiteX14" fmla="*/ 27607 w 920238"/>
                <a:gd name="connsiteY14" fmla="*/ 423678 h 515333"/>
                <a:gd name="connsiteX15" fmla="*/ 61840 w 920238"/>
                <a:gd name="connsiteY15" fmla="*/ 277176 h 515333"/>
                <a:gd name="connsiteX16" fmla="*/ 474107 w 920238"/>
                <a:gd name="connsiteY16" fmla="*/ 27607 h 515333"/>
                <a:gd name="connsiteX17" fmla="*/ 715578 w 920238"/>
                <a:gd name="connsiteY17" fmla="*/ 94969 h 515333"/>
                <a:gd name="connsiteX18" fmla="*/ 887846 w 920238"/>
                <a:gd name="connsiteY18" fmla="*/ 281225 h 515333"/>
                <a:gd name="connsiteX19" fmla="*/ 920239 w 920238"/>
                <a:gd name="connsiteY19" fmla="*/ 423678 h 51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0238" h="515333">
                  <a:moveTo>
                    <a:pt x="920239" y="423678"/>
                  </a:moveTo>
                  <a:cubicBezTo>
                    <a:pt x="920239" y="428463"/>
                    <a:pt x="919870" y="433248"/>
                    <a:pt x="919870" y="437665"/>
                  </a:cubicBezTo>
                  <a:cubicBezTo>
                    <a:pt x="918398" y="455334"/>
                    <a:pt x="915453" y="473371"/>
                    <a:pt x="911404" y="490303"/>
                  </a:cubicBezTo>
                  <a:cubicBezTo>
                    <a:pt x="907723" y="473002"/>
                    <a:pt x="902938" y="456070"/>
                    <a:pt x="896312" y="439874"/>
                  </a:cubicBezTo>
                  <a:cubicBezTo>
                    <a:pt x="843307" y="303679"/>
                    <a:pt x="698645" y="201716"/>
                    <a:pt x="527849" y="183680"/>
                  </a:cubicBezTo>
                  <a:cubicBezTo>
                    <a:pt x="527849" y="183680"/>
                    <a:pt x="527849" y="183680"/>
                    <a:pt x="527481" y="183680"/>
                  </a:cubicBezTo>
                  <a:cubicBezTo>
                    <a:pt x="509812" y="181471"/>
                    <a:pt x="492144" y="180735"/>
                    <a:pt x="473739" y="180735"/>
                  </a:cubicBezTo>
                  <a:cubicBezTo>
                    <a:pt x="464168" y="180735"/>
                    <a:pt x="454598" y="181103"/>
                    <a:pt x="445027" y="181471"/>
                  </a:cubicBezTo>
                  <a:cubicBezTo>
                    <a:pt x="444659" y="181471"/>
                    <a:pt x="444659" y="181471"/>
                    <a:pt x="444659" y="181471"/>
                  </a:cubicBezTo>
                  <a:cubicBezTo>
                    <a:pt x="436929" y="181839"/>
                    <a:pt x="428831" y="182207"/>
                    <a:pt x="421101" y="183311"/>
                  </a:cubicBezTo>
                  <a:cubicBezTo>
                    <a:pt x="250305" y="200980"/>
                    <a:pt x="104907" y="303311"/>
                    <a:pt x="52270" y="439874"/>
                  </a:cubicBezTo>
                  <a:cubicBezTo>
                    <a:pt x="45644" y="456438"/>
                    <a:pt x="40859" y="473002"/>
                    <a:pt x="37178" y="490303"/>
                  </a:cubicBezTo>
                  <a:cubicBezTo>
                    <a:pt x="33497" y="473371"/>
                    <a:pt x="29816" y="456070"/>
                    <a:pt x="28343" y="438401"/>
                  </a:cubicBezTo>
                  <a:cubicBezTo>
                    <a:pt x="28343" y="438033"/>
                    <a:pt x="28343" y="438033"/>
                    <a:pt x="28343" y="438033"/>
                  </a:cubicBezTo>
                  <a:cubicBezTo>
                    <a:pt x="27975" y="433248"/>
                    <a:pt x="27607" y="428463"/>
                    <a:pt x="27607" y="423678"/>
                  </a:cubicBezTo>
                  <a:cubicBezTo>
                    <a:pt x="27607" y="372881"/>
                    <a:pt x="40122" y="323188"/>
                    <a:pt x="61840" y="277176"/>
                  </a:cubicBezTo>
                  <a:cubicBezTo>
                    <a:pt x="129938" y="135091"/>
                    <a:pt x="291900" y="27607"/>
                    <a:pt x="474107" y="27607"/>
                  </a:cubicBezTo>
                  <a:cubicBezTo>
                    <a:pt x="562082" y="27607"/>
                    <a:pt x="645639" y="52638"/>
                    <a:pt x="715578" y="94969"/>
                  </a:cubicBezTo>
                  <a:cubicBezTo>
                    <a:pt x="792141" y="140612"/>
                    <a:pt x="853245" y="206133"/>
                    <a:pt x="887846" y="281225"/>
                  </a:cubicBezTo>
                  <a:cubicBezTo>
                    <a:pt x="908828" y="326132"/>
                    <a:pt x="920239" y="374353"/>
                    <a:pt x="920239" y="423678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E6C71B1-01C9-4391-ADF2-6CF412289F89}"/>
                </a:ext>
              </a:extLst>
            </p:cNvPr>
            <p:cNvSpPr/>
            <p:nvPr/>
          </p:nvSpPr>
          <p:spPr>
            <a:xfrm>
              <a:off x="1319876" y="2355161"/>
              <a:ext cx="920239" cy="368095"/>
            </a:xfrm>
            <a:custGeom>
              <a:avLst/>
              <a:gdLst>
                <a:gd name="connsiteX0" fmla="*/ 902202 w 920238"/>
                <a:gd name="connsiteY0" fmla="*/ 336807 h 368095"/>
                <a:gd name="connsiteX1" fmla="*/ 901098 w 920238"/>
                <a:gd name="connsiteY1" fmla="*/ 365519 h 368095"/>
                <a:gd name="connsiteX2" fmla="*/ 887110 w 920238"/>
                <a:gd name="connsiteY2" fmla="*/ 320243 h 368095"/>
                <a:gd name="connsiteX3" fmla="*/ 518646 w 920238"/>
                <a:gd name="connsiteY3" fmla="*/ 64049 h 368095"/>
                <a:gd name="connsiteX4" fmla="*/ 518278 w 920238"/>
                <a:gd name="connsiteY4" fmla="*/ 64049 h 368095"/>
                <a:gd name="connsiteX5" fmla="*/ 464536 w 920238"/>
                <a:gd name="connsiteY5" fmla="*/ 61104 h 368095"/>
                <a:gd name="connsiteX6" fmla="*/ 435825 w 920238"/>
                <a:gd name="connsiteY6" fmla="*/ 61840 h 368095"/>
                <a:gd name="connsiteX7" fmla="*/ 435457 w 920238"/>
                <a:gd name="connsiteY7" fmla="*/ 61840 h 368095"/>
                <a:gd name="connsiteX8" fmla="*/ 411899 w 920238"/>
                <a:gd name="connsiteY8" fmla="*/ 63681 h 368095"/>
                <a:gd name="connsiteX9" fmla="*/ 43067 w 920238"/>
                <a:gd name="connsiteY9" fmla="*/ 319875 h 368095"/>
                <a:gd name="connsiteX10" fmla="*/ 29080 w 920238"/>
                <a:gd name="connsiteY10" fmla="*/ 366623 h 368095"/>
                <a:gd name="connsiteX11" fmla="*/ 27607 w 920238"/>
                <a:gd name="connsiteY11" fmla="*/ 336807 h 368095"/>
                <a:gd name="connsiteX12" fmla="*/ 27607 w 920238"/>
                <a:gd name="connsiteY12" fmla="*/ 334967 h 368095"/>
                <a:gd name="connsiteX13" fmla="*/ 27975 w 920238"/>
                <a:gd name="connsiteY13" fmla="*/ 336807 h 368095"/>
                <a:gd name="connsiteX14" fmla="*/ 43067 w 920238"/>
                <a:gd name="connsiteY14" fmla="*/ 286378 h 368095"/>
                <a:gd name="connsiteX15" fmla="*/ 412267 w 920238"/>
                <a:gd name="connsiteY15" fmla="*/ 30184 h 368095"/>
                <a:gd name="connsiteX16" fmla="*/ 435825 w 920238"/>
                <a:gd name="connsiteY16" fmla="*/ 28343 h 368095"/>
                <a:gd name="connsiteX17" fmla="*/ 436193 w 920238"/>
                <a:gd name="connsiteY17" fmla="*/ 28343 h 368095"/>
                <a:gd name="connsiteX18" fmla="*/ 464905 w 920238"/>
                <a:gd name="connsiteY18" fmla="*/ 27607 h 368095"/>
                <a:gd name="connsiteX19" fmla="*/ 518646 w 920238"/>
                <a:gd name="connsiteY19" fmla="*/ 30552 h 368095"/>
                <a:gd name="connsiteX20" fmla="*/ 519015 w 920238"/>
                <a:gd name="connsiteY20" fmla="*/ 30552 h 368095"/>
                <a:gd name="connsiteX21" fmla="*/ 887478 w 920238"/>
                <a:gd name="connsiteY21" fmla="*/ 286746 h 368095"/>
                <a:gd name="connsiteX22" fmla="*/ 902202 w 920238"/>
                <a:gd name="connsiteY22" fmla="*/ 336807 h 36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20238" h="368095">
                  <a:moveTo>
                    <a:pt x="902202" y="336807"/>
                  </a:moveTo>
                  <a:cubicBezTo>
                    <a:pt x="902202" y="346378"/>
                    <a:pt x="901834" y="355948"/>
                    <a:pt x="901098" y="365519"/>
                  </a:cubicBezTo>
                  <a:cubicBezTo>
                    <a:pt x="897417" y="350059"/>
                    <a:pt x="893000" y="334967"/>
                    <a:pt x="887110" y="320243"/>
                  </a:cubicBezTo>
                  <a:cubicBezTo>
                    <a:pt x="834104" y="184048"/>
                    <a:pt x="689443" y="82085"/>
                    <a:pt x="518646" y="64049"/>
                  </a:cubicBezTo>
                  <a:cubicBezTo>
                    <a:pt x="518646" y="64049"/>
                    <a:pt x="518646" y="64049"/>
                    <a:pt x="518278" y="64049"/>
                  </a:cubicBezTo>
                  <a:cubicBezTo>
                    <a:pt x="500610" y="61840"/>
                    <a:pt x="482941" y="61104"/>
                    <a:pt x="464536" y="61104"/>
                  </a:cubicBezTo>
                  <a:cubicBezTo>
                    <a:pt x="454966" y="61104"/>
                    <a:pt x="445395" y="61472"/>
                    <a:pt x="435825" y="61840"/>
                  </a:cubicBezTo>
                  <a:cubicBezTo>
                    <a:pt x="435457" y="61840"/>
                    <a:pt x="435457" y="61840"/>
                    <a:pt x="435457" y="61840"/>
                  </a:cubicBezTo>
                  <a:cubicBezTo>
                    <a:pt x="427727" y="62208"/>
                    <a:pt x="419629" y="62576"/>
                    <a:pt x="411899" y="63681"/>
                  </a:cubicBezTo>
                  <a:cubicBezTo>
                    <a:pt x="241103" y="81349"/>
                    <a:pt x="95705" y="183311"/>
                    <a:pt x="43067" y="319875"/>
                  </a:cubicBezTo>
                  <a:cubicBezTo>
                    <a:pt x="37178" y="335335"/>
                    <a:pt x="32392" y="350795"/>
                    <a:pt x="29080" y="366623"/>
                  </a:cubicBezTo>
                  <a:cubicBezTo>
                    <a:pt x="28343" y="356684"/>
                    <a:pt x="27607" y="346746"/>
                    <a:pt x="27607" y="336807"/>
                  </a:cubicBezTo>
                  <a:lnTo>
                    <a:pt x="27607" y="334967"/>
                  </a:lnTo>
                  <a:cubicBezTo>
                    <a:pt x="27975" y="335703"/>
                    <a:pt x="27975" y="336071"/>
                    <a:pt x="27975" y="336807"/>
                  </a:cubicBezTo>
                  <a:cubicBezTo>
                    <a:pt x="31656" y="319507"/>
                    <a:pt x="36441" y="302574"/>
                    <a:pt x="43067" y="286378"/>
                  </a:cubicBezTo>
                  <a:cubicBezTo>
                    <a:pt x="95705" y="149815"/>
                    <a:pt x="240734" y="47484"/>
                    <a:pt x="412267" y="30184"/>
                  </a:cubicBezTo>
                  <a:cubicBezTo>
                    <a:pt x="419997" y="29448"/>
                    <a:pt x="427727" y="28711"/>
                    <a:pt x="435825" y="28343"/>
                  </a:cubicBezTo>
                  <a:cubicBezTo>
                    <a:pt x="436193" y="28343"/>
                    <a:pt x="436193" y="28343"/>
                    <a:pt x="436193" y="28343"/>
                  </a:cubicBezTo>
                  <a:cubicBezTo>
                    <a:pt x="445764" y="27607"/>
                    <a:pt x="454966" y="27607"/>
                    <a:pt x="464905" y="27607"/>
                  </a:cubicBezTo>
                  <a:cubicBezTo>
                    <a:pt x="482941" y="27607"/>
                    <a:pt x="500978" y="28343"/>
                    <a:pt x="518646" y="30552"/>
                  </a:cubicBezTo>
                  <a:cubicBezTo>
                    <a:pt x="519015" y="30552"/>
                    <a:pt x="519015" y="30552"/>
                    <a:pt x="519015" y="30552"/>
                  </a:cubicBezTo>
                  <a:cubicBezTo>
                    <a:pt x="689811" y="48589"/>
                    <a:pt x="834472" y="150551"/>
                    <a:pt x="887478" y="286746"/>
                  </a:cubicBezTo>
                  <a:cubicBezTo>
                    <a:pt x="893736" y="302574"/>
                    <a:pt x="898889" y="319507"/>
                    <a:pt x="902202" y="336807"/>
                  </a:cubicBezTo>
                  <a:close/>
                </a:path>
              </a:pathLst>
            </a:custGeom>
            <a:solidFill>
              <a:srgbClr val="762E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6560955-1A27-4A4B-B34B-5D35AB14EF02}"/>
                </a:ext>
              </a:extLst>
            </p:cNvPr>
            <p:cNvSpPr/>
            <p:nvPr/>
          </p:nvSpPr>
          <p:spPr>
            <a:xfrm>
              <a:off x="1810916" y="2269027"/>
              <a:ext cx="441715" cy="441714"/>
            </a:xfrm>
            <a:custGeom>
              <a:avLst/>
              <a:gdLst>
                <a:gd name="connsiteX0" fmla="*/ 419997 w 441714"/>
                <a:gd name="connsiteY0" fmla="*/ 356316 h 441714"/>
                <a:gd name="connsiteX1" fmla="*/ 411163 w 441714"/>
                <a:gd name="connsiteY1" fmla="*/ 422941 h 441714"/>
                <a:gd name="connsiteX2" fmla="*/ 396071 w 441714"/>
                <a:gd name="connsiteY2" fmla="*/ 372512 h 441714"/>
                <a:gd name="connsiteX3" fmla="*/ 27607 w 441714"/>
                <a:gd name="connsiteY3" fmla="*/ 116318 h 441714"/>
                <a:gd name="connsiteX4" fmla="*/ 284906 w 441714"/>
                <a:gd name="connsiteY4" fmla="*/ 154232 h 441714"/>
                <a:gd name="connsiteX5" fmla="*/ 214968 w 441714"/>
                <a:gd name="connsiteY5" fmla="*/ 27607 h 441714"/>
                <a:gd name="connsiteX6" fmla="*/ 387236 w 441714"/>
                <a:gd name="connsiteY6" fmla="*/ 213863 h 441714"/>
                <a:gd name="connsiteX7" fmla="*/ 419997 w 441714"/>
                <a:gd name="connsiteY7" fmla="*/ 356316 h 44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14" h="441714">
                  <a:moveTo>
                    <a:pt x="419997" y="356316"/>
                  </a:moveTo>
                  <a:cubicBezTo>
                    <a:pt x="419997" y="379138"/>
                    <a:pt x="415948" y="401592"/>
                    <a:pt x="411163" y="422941"/>
                  </a:cubicBezTo>
                  <a:cubicBezTo>
                    <a:pt x="407482" y="405641"/>
                    <a:pt x="402696" y="388709"/>
                    <a:pt x="396071" y="372512"/>
                  </a:cubicBezTo>
                  <a:cubicBezTo>
                    <a:pt x="343065" y="236317"/>
                    <a:pt x="198403" y="134355"/>
                    <a:pt x="27607" y="116318"/>
                  </a:cubicBezTo>
                  <a:cubicBezTo>
                    <a:pt x="208342" y="125521"/>
                    <a:pt x="263924" y="162698"/>
                    <a:pt x="284906" y="154232"/>
                  </a:cubicBezTo>
                  <a:cubicBezTo>
                    <a:pt x="308832" y="144293"/>
                    <a:pt x="253986" y="62576"/>
                    <a:pt x="214968" y="27607"/>
                  </a:cubicBezTo>
                  <a:cubicBezTo>
                    <a:pt x="291532" y="73251"/>
                    <a:pt x="352635" y="138772"/>
                    <a:pt x="387236" y="213863"/>
                  </a:cubicBezTo>
                  <a:cubicBezTo>
                    <a:pt x="408586" y="258771"/>
                    <a:pt x="419997" y="306991"/>
                    <a:pt x="419997" y="356316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10" name="Graphic 109">
            <a:extLst>
              <a:ext uri="{FF2B5EF4-FFF2-40B4-BE49-F238E27FC236}">
                <a16:creationId xmlns:a16="http://schemas.microsoft.com/office/drawing/2014/main" id="{AD1E4842-BA0F-4114-91A7-1EE4F996E1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9839540" y="2842834"/>
            <a:ext cx="1458702" cy="2612096"/>
          </a:xfrm>
          <a:prstGeom prst="rect">
            <a:avLst/>
          </a:prstGeom>
        </p:spPr>
      </p:pic>
      <p:grpSp>
        <p:nvGrpSpPr>
          <p:cNvPr id="424" name="Group 423">
            <a:extLst>
              <a:ext uri="{FF2B5EF4-FFF2-40B4-BE49-F238E27FC236}">
                <a16:creationId xmlns:a16="http://schemas.microsoft.com/office/drawing/2014/main" id="{67047FFE-8AA0-43E7-97EC-9FE9DA602BC8}"/>
              </a:ext>
            </a:extLst>
          </p:cNvPr>
          <p:cNvGrpSpPr/>
          <p:nvPr/>
        </p:nvGrpSpPr>
        <p:grpSpPr>
          <a:xfrm>
            <a:off x="-20230112" y="3977680"/>
            <a:ext cx="1451300" cy="1451300"/>
            <a:chOff x="1303603" y="3977680"/>
            <a:chExt cx="1451300" cy="1451300"/>
          </a:xfrm>
        </p:grpSpPr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FE79719E-0752-462F-9845-D351C802FD1E}"/>
                </a:ext>
              </a:extLst>
            </p:cNvPr>
            <p:cNvSpPr/>
            <p:nvPr/>
          </p:nvSpPr>
          <p:spPr>
            <a:xfrm>
              <a:off x="1828052" y="4608396"/>
              <a:ext cx="796422" cy="477853"/>
            </a:xfrm>
            <a:custGeom>
              <a:avLst/>
              <a:gdLst>
                <a:gd name="connsiteX0" fmla="*/ 773032 w 796421"/>
                <a:gd name="connsiteY0" fmla="*/ 476260 h 477853"/>
                <a:gd name="connsiteX1" fmla="*/ 299639 w 796421"/>
                <a:gd name="connsiteY1" fmla="*/ 288305 h 477853"/>
                <a:gd name="connsiteX2" fmla="*/ 223819 w 796421"/>
                <a:gd name="connsiteY2" fmla="*/ 241475 h 477853"/>
                <a:gd name="connsiteX3" fmla="*/ 200564 w 796421"/>
                <a:gd name="connsiteY3" fmla="*/ 226502 h 477853"/>
                <a:gd name="connsiteX4" fmla="*/ 193237 w 796421"/>
                <a:gd name="connsiteY4" fmla="*/ 221724 h 477853"/>
                <a:gd name="connsiteX5" fmla="*/ 31085 w 796421"/>
                <a:gd name="connsiteY5" fmla="*/ 79642 h 477853"/>
                <a:gd name="connsiteX6" fmla="*/ 98303 w 796421"/>
                <a:gd name="connsiteY6" fmla="*/ 23893 h 477853"/>
                <a:gd name="connsiteX7" fmla="*/ 98622 w 796421"/>
                <a:gd name="connsiteY7" fmla="*/ 23893 h 477853"/>
                <a:gd name="connsiteX8" fmla="*/ 154053 w 796421"/>
                <a:gd name="connsiteY8" fmla="*/ 27397 h 477853"/>
                <a:gd name="connsiteX9" fmla="*/ 196423 w 796421"/>
                <a:gd name="connsiteY9" fmla="*/ 35998 h 477853"/>
                <a:gd name="connsiteX10" fmla="*/ 291356 w 796421"/>
                <a:gd name="connsiteY10" fmla="*/ 65625 h 477853"/>
                <a:gd name="connsiteX11" fmla="*/ 320027 w 796421"/>
                <a:gd name="connsiteY11" fmla="*/ 76775 h 477853"/>
                <a:gd name="connsiteX12" fmla="*/ 725565 w 796421"/>
                <a:gd name="connsiteY12" fmla="*/ 373044 h 477853"/>
                <a:gd name="connsiteX13" fmla="*/ 725565 w 796421"/>
                <a:gd name="connsiteY13" fmla="*/ 373362 h 477853"/>
                <a:gd name="connsiteX14" fmla="*/ 746272 w 796421"/>
                <a:gd name="connsiteY14" fmla="*/ 397574 h 477853"/>
                <a:gd name="connsiteX15" fmla="*/ 773032 w 796421"/>
                <a:gd name="connsiteY15" fmla="*/ 476260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6421" h="477853">
                  <a:moveTo>
                    <a:pt x="773032" y="476260"/>
                  </a:moveTo>
                  <a:cubicBezTo>
                    <a:pt x="727158" y="504613"/>
                    <a:pt x="493966" y="402671"/>
                    <a:pt x="299639" y="288305"/>
                  </a:cubicBezTo>
                  <a:cubicBezTo>
                    <a:pt x="273516" y="273013"/>
                    <a:pt x="248031" y="257403"/>
                    <a:pt x="223819" y="241475"/>
                  </a:cubicBezTo>
                  <a:cubicBezTo>
                    <a:pt x="216174" y="236696"/>
                    <a:pt x="208210" y="231599"/>
                    <a:pt x="200564" y="226502"/>
                  </a:cubicBezTo>
                  <a:cubicBezTo>
                    <a:pt x="198015" y="224909"/>
                    <a:pt x="195785" y="223317"/>
                    <a:pt x="193237" y="221724"/>
                  </a:cubicBezTo>
                  <a:cubicBezTo>
                    <a:pt x="112957" y="167886"/>
                    <a:pt x="51155" y="116596"/>
                    <a:pt x="31085" y="79642"/>
                  </a:cubicBezTo>
                  <a:cubicBezTo>
                    <a:pt x="12290" y="45555"/>
                    <a:pt x="28855" y="23893"/>
                    <a:pt x="98303" y="23893"/>
                  </a:cubicBezTo>
                  <a:lnTo>
                    <a:pt x="98622" y="23893"/>
                  </a:lnTo>
                  <a:cubicBezTo>
                    <a:pt x="114232" y="23893"/>
                    <a:pt x="132709" y="25167"/>
                    <a:pt x="154053" y="27397"/>
                  </a:cubicBezTo>
                  <a:cubicBezTo>
                    <a:pt x="154053" y="27397"/>
                    <a:pt x="169344" y="29308"/>
                    <a:pt x="196423" y="35998"/>
                  </a:cubicBezTo>
                  <a:cubicBezTo>
                    <a:pt x="220315" y="41732"/>
                    <a:pt x="252809" y="50971"/>
                    <a:pt x="291356" y="65625"/>
                  </a:cubicBezTo>
                  <a:cubicBezTo>
                    <a:pt x="300594" y="68811"/>
                    <a:pt x="310152" y="72634"/>
                    <a:pt x="320027" y="76775"/>
                  </a:cubicBezTo>
                  <a:cubicBezTo>
                    <a:pt x="431526" y="122968"/>
                    <a:pt x="583165" y="210255"/>
                    <a:pt x="725565" y="373044"/>
                  </a:cubicBezTo>
                  <a:lnTo>
                    <a:pt x="725565" y="373362"/>
                  </a:lnTo>
                  <a:cubicBezTo>
                    <a:pt x="732574" y="381327"/>
                    <a:pt x="739582" y="389291"/>
                    <a:pt x="746272" y="397574"/>
                  </a:cubicBezTo>
                  <a:cubicBezTo>
                    <a:pt x="782589" y="442173"/>
                    <a:pt x="788960" y="466703"/>
                    <a:pt x="773032" y="4762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680EDB90-DA79-4723-8FDF-09CA714DCB2B}"/>
                </a:ext>
              </a:extLst>
            </p:cNvPr>
            <p:cNvSpPr/>
            <p:nvPr/>
          </p:nvSpPr>
          <p:spPr>
            <a:xfrm>
              <a:off x="1303603" y="3977680"/>
              <a:ext cx="1451300" cy="14513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27" name="Picture 426">
            <a:extLst>
              <a:ext uri="{FF2B5EF4-FFF2-40B4-BE49-F238E27FC236}">
                <a16:creationId xmlns:a16="http://schemas.microsoft.com/office/drawing/2014/main" id="{65181D95-0237-42C6-98A5-E9BCEA4B88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-43758133" y="2966275"/>
            <a:ext cx="23529723" cy="5960321"/>
          </a:xfrm>
          <a:prstGeom prst="rect">
            <a:avLst/>
          </a:prstGeom>
        </p:spPr>
      </p:pic>
      <p:grpSp>
        <p:nvGrpSpPr>
          <p:cNvPr id="422" name="Group 421">
            <a:extLst>
              <a:ext uri="{FF2B5EF4-FFF2-40B4-BE49-F238E27FC236}">
                <a16:creationId xmlns:a16="http://schemas.microsoft.com/office/drawing/2014/main" id="{8B0354AC-7B76-4EAE-A90B-41CE68B7AE74}"/>
              </a:ext>
            </a:extLst>
          </p:cNvPr>
          <p:cNvGrpSpPr/>
          <p:nvPr/>
        </p:nvGrpSpPr>
        <p:grpSpPr>
          <a:xfrm>
            <a:off x="-20995971" y="3915800"/>
            <a:ext cx="1575060" cy="1575060"/>
            <a:chOff x="537744" y="3915800"/>
            <a:chExt cx="1575060" cy="1575060"/>
          </a:xfrm>
        </p:grpSpPr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E07F27A8-2D9E-48C6-996F-542FD595E167}"/>
                </a:ext>
              </a:extLst>
            </p:cNvPr>
            <p:cNvSpPr/>
            <p:nvPr/>
          </p:nvSpPr>
          <p:spPr>
            <a:xfrm>
              <a:off x="673720" y="4608396"/>
              <a:ext cx="796422" cy="477853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616A7075-64D8-4B47-8A2C-BAFA63E0CFC4}"/>
                </a:ext>
              </a:extLst>
            </p:cNvPr>
            <p:cNvSpPr/>
            <p:nvPr/>
          </p:nvSpPr>
          <p:spPr>
            <a:xfrm>
              <a:off x="537744" y="3915800"/>
              <a:ext cx="1575060" cy="15750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7CD4EE44-3745-4B12-8007-1B225454AB9B}"/>
              </a:ext>
            </a:extLst>
          </p:cNvPr>
          <p:cNvGrpSpPr/>
          <p:nvPr/>
        </p:nvGrpSpPr>
        <p:grpSpPr>
          <a:xfrm>
            <a:off x="-20478645" y="3748583"/>
            <a:ext cx="1270614" cy="2419461"/>
            <a:chOff x="1055070" y="3748583"/>
            <a:chExt cx="1270614" cy="2419461"/>
          </a:xfrm>
        </p:grpSpPr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C7C255A-DB7C-4628-B75E-BD838079E9B3}"/>
                </a:ext>
              </a:extLst>
            </p:cNvPr>
            <p:cNvSpPr/>
            <p:nvPr/>
          </p:nvSpPr>
          <p:spPr>
            <a:xfrm>
              <a:off x="1699245" y="5913189"/>
              <a:ext cx="350426" cy="254855"/>
            </a:xfrm>
            <a:custGeom>
              <a:avLst/>
              <a:gdLst>
                <a:gd name="connsiteX0" fmla="*/ 280630 w 350425"/>
                <a:gd name="connsiteY0" fmla="*/ 204267 h 254854"/>
                <a:gd name="connsiteX1" fmla="*/ 83436 w 350425"/>
                <a:gd name="connsiteY1" fmla="*/ 179418 h 254854"/>
                <a:gd name="connsiteX2" fmla="*/ 52216 w 350425"/>
                <a:gd name="connsiteY2" fmla="*/ 122076 h 254854"/>
                <a:gd name="connsiteX3" fmla="*/ 209270 w 350425"/>
                <a:gd name="connsiteY3" fmla="*/ 102962 h 254854"/>
                <a:gd name="connsiteX4" fmla="*/ 211500 w 350425"/>
                <a:gd name="connsiteY4" fmla="*/ 103918 h 254854"/>
                <a:gd name="connsiteX5" fmla="*/ 213730 w 350425"/>
                <a:gd name="connsiteY5" fmla="*/ 104873 h 254854"/>
                <a:gd name="connsiteX6" fmla="*/ 213730 w 350425"/>
                <a:gd name="connsiteY6" fmla="*/ 104873 h 254854"/>
                <a:gd name="connsiteX7" fmla="*/ 215642 w 350425"/>
                <a:gd name="connsiteY7" fmla="*/ 105829 h 254854"/>
                <a:gd name="connsiteX8" fmla="*/ 216279 w 350425"/>
                <a:gd name="connsiteY8" fmla="*/ 106148 h 254854"/>
                <a:gd name="connsiteX9" fmla="*/ 218827 w 350425"/>
                <a:gd name="connsiteY9" fmla="*/ 107422 h 254854"/>
                <a:gd name="connsiteX10" fmla="*/ 222013 w 350425"/>
                <a:gd name="connsiteY10" fmla="*/ 108696 h 254854"/>
                <a:gd name="connsiteX11" fmla="*/ 224562 w 350425"/>
                <a:gd name="connsiteY11" fmla="*/ 109970 h 254854"/>
                <a:gd name="connsiteX12" fmla="*/ 225199 w 350425"/>
                <a:gd name="connsiteY12" fmla="*/ 110289 h 254854"/>
                <a:gd name="connsiteX13" fmla="*/ 225199 w 350425"/>
                <a:gd name="connsiteY13" fmla="*/ 110289 h 254854"/>
                <a:gd name="connsiteX14" fmla="*/ 226473 w 350425"/>
                <a:gd name="connsiteY14" fmla="*/ 110926 h 254854"/>
                <a:gd name="connsiteX15" fmla="*/ 228066 w 350425"/>
                <a:gd name="connsiteY15" fmla="*/ 111563 h 254854"/>
                <a:gd name="connsiteX16" fmla="*/ 228703 w 350425"/>
                <a:gd name="connsiteY16" fmla="*/ 111882 h 254854"/>
                <a:gd name="connsiteX17" fmla="*/ 268843 w 350425"/>
                <a:gd name="connsiteY17" fmla="*/ 130996 h 254854"/>
                <a:gd name="connsiteX18" fmla="*/ 280630 w 350425"/>
                <a:gd name="connsiteY18" fmla="*/ 204267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0425" h="254854">
                  <a:moveTo>
                    <a:pt x="280630" y="204267"/>
                  </a:moveTo>
                  <a:cubicBezTo>
                    <a:pt x="180918" y="214461"/>
                    <a:pt x="159574" y="304616"/>
                    <a:pt x="83436" y="179418"/>
                  </a:cubicBezTo>
                  <a:cubicBezTo>
                    <a:pt x="73878" y="163808"/>
                    <a:pt x="63684" y="145013"/>
                    <a:pt x="52216" y="122076"/>
                  </a:cubicBezTo>
                  <a:cubicBezTo>
                    <a:pt x="-37939" y="-58552"/>
                    <a:pt x="107010" y="56451"/>
                    <a:pt x="209270" y="102962"/>
                  </a:cubicBezTo>
                  <a:cubicBezTo>
                    <a:pt x="210226" y="103281"/>
                    <a:pt x="210863" y="103599"/>
                    <a:pt x="211500" y="103918"/>
                  </a:cubicBezTo>
                  <a:cubicBezTo>
                    <a:pt x="212137" y="104236"/>
                    <a:pt x="213093" y="104555"/>
                    <a:pt x="213730" y="104873"/>
                  </a:cubicBezTo>
                  <a:lnTo>
                    <a:pt x="213730" y="104873"/>
                  </a:lnTo>
                  <a:cubicBezTo>
                    <a:pt x="214367" y="105192"/>
                    <a:pt x="215004" y="105511"/>
                    <a:pt x="215642" y="105829"/>
                  </a:cubicBezTo>
                  <a:cubicBezTo>
                    <a:pt x="215960" y="105829"/>
                    <a:pt x="215960" y="105829"/>
                    <a:pt x="216279" y="106148"/>
                  </a:cubicBezTo>
                  <a:cubicBezTo>
                    <a:pt x="217234" y="106466"/>
                    <a:pt x="218190" y="107103"/>
                    <a:pt x="218827" y="107422"/>
                  </a:cubicBezTo>
                  <a:cubicBezTo>
                    <a:pt x="221057" y="108378"/>
                    <a:pt x="222013" y="108696"/>
                    <a:pt x="222013" y="108696"/>
                  </a:cubicBezTo>
                  <a:cubicBezTo>
                    <a:pt x="222013" y="108696"/>
                    <a:pt x="222969" y="109015"/>
                    <a:pt x="224562" y="109970"/>
                  </a:cubicBezTo>
                  <a:cubicBezTo>
                    <a:pt x="224880" y="109970"/>
                    <a:pt x="224880" y="109970"/>
                    <a:pt x="225199" y="110289"/>
                  </a:cubicBezTo>
                  <a:lnTo>
                    <a:pt x="225199" y="110289"/>
                  </a:lnTo>
                  <a:cubicBezTo>
                    <a:pt x="225517" y="110608"/>
                    <a:pt x="226154" y="110608"/>
                    <a:pt x="226473" y="110926"/>
                  </a:cubicBezTo>
                  <a:cubicBezTo>
                    <a:pt x="227110" y="111245"/>
                    <a:pt x="227747" y="111245"/>
                    <a:pt x="228066" y="111563"/>
                  </a:cubicBezTo>
                  <a:cubicBezTo>
                    <a:pt x="228384" y="111563"/>
                    <a:pt x="228703" y="111882"/>
                    <a:pt x="228703" y="111882"/>
                  </a:cubicBezTo>
                  <a:cubicBezTo>
                    <a:pt x="237304" y="115705"/>
                    <a:pt x="252596" y="122395"/>
                    <a:pt x="268843" y="130996"/>
                  </a:cubicBezTo>
                  <a:cubicBezTo>
                    <a:pt x="317584" y="155526"/>
                    <a:pt x="373333" y="194710"/>
                    <a:pt x="280630" y="204267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32652735-D926-46AA-B709-5AA17BFC6724}"/>
                </a:ext>
              </a:extLst>
            </p:cNvPr>
            <p:cNvSpPr/>
            <p:nvPr/>
          </p:nvSpPr>
          <p:spPr>
            <a:xfrm>
              <a:off x="1693230" y="5909063"/>
              <a:ext cx="350426" cy="254855"/>
            </a:xfrm>
            <a:custGeom>
              <a:avLst/>
              <a:gdLst>
                <a:gd name="connsiteX0" fmla="*/ 335704 w 350425"/>
                <a:gd name="connsiteY0" fmla="*/ 177173 h 254854"/>
                <a:gd name="connsiteX1" fmla="*/ 315953 w 350425"/>
                <a:gd name="connsiteY1" fmla="*/ 157741 h 254854"/>
                <a:gd name="connsiteX2" fmla="*/ 295246 w 350425"/>
                <a:gd name="connsiteY2" fmla="*/ 144679 h 254854"/>
                <a:gd name="connsiteX3" fmla="*/ 275495 w 350425"/>
                <a:gd name="connsiteY3" fmla="*/ 134167 h 254854"/>
                <a:gd name="connsiteX4" fmla="*/ 259566 w 350425"/>
                <a:gd name="connsiteY4" fmla="*/ 126521 h 254854"/>
                <a:gd name="connsiteX5" fmla="*/ 235036 w 350425"/>
                <a:gd name="connsiteY5" fmla="*/ 115371 h 254854"/>
                <a:gd name="connsiteX6" fmla="*/ 234399 w 350425"/>
                <a:gd name="connsiteY6" fmla="*/ 115052 h 254854"/>
                <a:gd name="connsiteX7" fmla="*/ 231214 w 350425"/>
                <a:gd name="connsiteY7" fmla="*/ 113778 h 254854"/>
                <a:gd name="connsiteX8" fmla="*/ 230577 w 350425"/>
                <a:gd name="connsiteY8" fmla="*/ 113460 h 254854"/>
                <a:gd name="connsiteX9" fmla="*/ 231214 w 350425"/>
                <a:gd name="connsiteY9" fmla="*/ 113778 h 254854"/>
                <a:gd name="connsiteX10" fmla="*/ 232488 w 350425"/>
                <a:gd name="connsiteY10" fmla="*/ 114415 h 254854"/>
                <a:gd name="connsiteX11" fmla="*/ 259248 w 350425"/>
                <a:gd name="connsiteY11" fmla="*/ 126840 h 254854"/>
                <a:gd name="connsiteX12" fmla="*/ 274539 w 350425"/>
                <a:gd name="connsiteY12" fmla="*/ 134485 h 254854"/>
                <a:gd name="connsiteX13" fmla="*/ 294290 w 350425"/>
                <a:gd name="connsiteY13" fmla="*/ 145954 h 254854"/>
                <a:gd name="connsiteX14" fmla="*/ 314360 w 350425"/>
                <a:gd name="connsiteY14" fmla="*/ 159652 h 254854"/>
                <a:gd name="connsiteX15" fmla="*/ 332200 w 350425"/>
                <a:gd name="connsiteY15" fmla="*/ 178766 h 254854"/>
                <a:gd name="connsiteX16" fmla="*/ 332518 w 350425"/>
                <a:gd name="connsiteY16" fmla="*/ 190553 h 254854"/>
                <a:gd name="connsiteX17" fmla="*/ 321369 w 350425"/>
                <a:gd name="connsiteY17" fmla="*/ 197880 h 254854"/>
                <a:gd name="connsiteX18" fmla="*/ 291104 w 350425"/>
                <a:gd name="connsiteY18" fmla="*/ 203615 h 254854"/>
                <a:gd name="connsiteX19" fmla="*/ 274858 w 350425"/>
                <a:gd name="connsiteY19" fmla="*/ 205207 h 254854"/>
                <a:gd name="connsiteX20" fmla="*/ 257655 w 350425"/>
                <a:gd name="connsiteY20" fmla="*/ 208393 h 254854"/>
                <a:gd name="connsiteX21" fmla="*/ 223886 w 350425"/>
                <a:gd name="connsiteY21" fmla="*/ 219543 h 254854"/>
                <a:gd name="connsiteX22" fmla="*/ 191074 w 350425"/>
                <a:gd name="connsiteY22" fmla="*/ 234197 h 254854"/>
                <a:gd name="connsiteX23" fmla="*/ 158899 w 350425"/>
                <a:gd name="connsiteY23" fmla="*/ 241206 h 254854"/>
                <a:gd name="connsiteX24" fmla="*/ 130864 w 350425"/>
                <a:gd name="connsiteY24" fmla="*/ 225914 h 254854"/>
                <a:gd name="connsiteX25" fmla="*/ 107927 w 350425"/>
                <a:gd name="connsiteY25" fmla="*/ 197880 h 254854"/>
                <a:gd name="connsiteX26" fmla="*/ 97415 w 350425"/>
                <a:gd name="connsiteY26" fmla="*/ 181952 h 254854"/>
                <a:gd name="connsiteX27" fmla="*/ 70018 w 350425"/>
                <a:gd name="connsiteY27" fmla="*/ 134167 h 254854"/>
                <a:gd name="connsiteX28" fmla="*/ 53452 w 350425"/>
                <a:gd name="connsiteY28" fmla="*/ 101673 h 254854"/>
                <a:gd name="connsiteX29" fmla="*/ 39435 w 350425"/>
                <a:gd name="connsiteY29" fmla="*/ 69179 h 254854"/>
                <a:gd name="connsiteX30" fmla="*/ 34975 w 350425"/>
                <a:gd name="connsiteY30" fmla="*/ 52932 h 254854"/>
                <a:gd name="connsiteX31" fmla="*/ 34657 w 350425"/>
                <a:gd name="connsiteY31" fmla="*/ 38277 h 254854"/>
                <a:gd name="connsiteX32" fmla="*/ 58549 w 350425"/>
                <a:gd name="connsiteY32" fmla="*/ 33180 h 254854"/>
                <a:gd name="connsiteX33" fmla="*/ 114299 w 350425"/>
                <a:gd name="connsiteY33" fmla="*/ 56117 h 254854"/>
                <a:gd name="connsiteX34" fmla="*/ 160173 w 350425"/>
                <a:gd name="connsiteY34" fmla="*/ 79691 h 254854"/>
                <a:gd name="connsiteX35" fmla="*/ 195534 w 350425"/>
                <a:gd name="connsiteY35" fmla="*/ 97850 h 254854"/>
                <a:gd name="connsiteX36" fmla="*/ 214329 w 350425"/>
                <a:gd name="connsiteY36" fmla="*/ 106770 h 254854"/>
                <a:gd name="connsiteX37" fmla="*/ 216559 w 350425"/>
                <a:gd name="connsiteY37" fmla="*/ 107725 h 254854"/>
                <a:gd name="connsiteX38" fmla="*/ 220701 w 350425"/>
                <a:gd name="connsiteY38" fmla="*/ 109637 h 254854"/>
                <a:gd name="connsiteX39" fmla="*/ 218789 w 350425"/>
                <a:gd name="connsiteY39" fmla="*/ 108681 h 254854"/>
                <a:gd name="connsiteX40" fmla="*/ 218789 w 350425"/>
                <a:gd name="connsiteY40" fmla="*/ 108681 h 254854"/>
                <a:gd name="connsiteX41" fmla="*/ 195853 w 350425"/>
                <a:gd name="connsiteY41" fmla="*/ 97531 h 254854"/>
                <a:gd name="connsiteX42" fmla="*/ 115892 w 350425"/>
                <a:gd name="connsiteY42" fmla="*/ 52932 h 254854"/>
                <a:gd name="connsiteX43" fmla="*/ 60142 w 350425"/>
                <a:gd name="connsiteY43" fmla="*/ 26490 h 254854"/>
                <a:gd name="connsiteX44" fmla="*/ 42621 w 350425"/>
                <a:gd name="connsiteY44" fmla="*/ 23942 h 254854"/>
                <a:gd name="connsiteX45" fmla="*/ 32427 w 350425"/>
                <a:gd name="connsiteY45" fmla="*/ 26809 h 254854"/>
                <a:gd name="connsiteX46" fmla="*/ 25737 w 350425"/>
                <a:gd name="connsiteY46" fmla="*/ 35729 h 254854"/>
                <a:gd name="connsiteX47" fmla="*/ 24463 w 350425"/>
                <a:gd name="connsiteY47" fmla="*/ 55162 h 254854"/>
                <a:gd name="connsiteX48" fmla="*/ 28285 w 350425"/>
                <a:gd name="connsiteY48" fmla="*/ 73320 h 254854"/>
                <a:gd name="connsiteX49" fmla="*/ 56638 w 350425"/>
                <a:gd name="connsiteY49" fmla="*/ 141812 h 254854"/>
                <a:gd name="connsiteX50" fmla="*/ 79893 w 350425"/>
                <a:gd name="connsiteY50" fmla="*/ 184819 h 254854"/>
                <a:gd name="connsiteX51" fmla="*/ 94548 w 350425"/>
                <a:gd name="connsiteY51" fmla="*/ 208074 h 254854"/>
                <a:gd name="connsiteX52" fmla="*/ 119715 w 350425"/>
                <a:gd name="connsiteY52" fmla="*/ 238339 h 254854"/>
                <a:gd name="connsiteX53" fmla="*/ 136280 w 350425"/>
                <a:gd name="connsiteY53" fmla="*/ 250763 h 254854"/>
                <a:gd name="connsiteX54" fmla="*/ 156987 w 350425"/>
                <a:gd name="connsiteY54" fmla="*/ 257134 h 254854"/>
                <a:gd name="connsiteX55" fmla="*/ 196171 w 350425"/>
                <a:gd name="connsiteY55" fmla="*/ 247577 h 254854"/>
                <a:gd name="connsiteX56" fmla="*/ 228346 w 350425"/>
                <a:gd name="connsiteY56" fmla="*/ 231011 h 254854"/>
                <a:gd name="connsiteX57" fmla="*/ 259885 w 350425"/>
                <a:gd name="connsiteY57" fmla="*/ 218269 h 254854"/>
                <a:gd name="connsiteX58" fmla="*/ 275813 w 350425"/>
                <a:gd name="connsiteY58" fmla="*/ 214446 h 254854"/>
                <a:gd name="connsiteX59" fmla="*/ 292060 w 350425"/>
                <a:gd name="connsiteY59" fmla="*/ 211897 h 254854"/>
                <a:gd name="connsiteX60" fmla="*/ 323280 w 350425"/>
                <a:gd name="connsiteY60" fmla="*/ 203933 h 254854"/>
                <a:gd name="connsiteX61" fmla="*/ 336023 w 350425"/>
                <a:gd name="connsiteY61" fmla="*/ 193739 h 254854"/>
                <a:gd name="connsiteX62" fmla="*/ 335704 w 350425"/>
                <a:gd name="connsiteY62" fmla="*/ 177173 h 254854"/>
                <a:gd name="connsiteX63" fmla="*/ 222294 w 350425"/>
                <a:gd name="connsiteY63" fmla="*/ 109955 h 254854"/>
                <a:gd name="connsiteX64" fmla="*/ 221657 w 350425"/>
                <a:gd name="connsiteY64" fmla="*/ 109637 h 254854"/>
                <a:gd name="connsiteX65" fmla="*/ 223249 w 350425"/>
                <a:gd name="connsiteY65" fmla="*/ 110274 h 254854"/>
                <a:gd name="connsiteX66" fmla="*/ 222294 w 350425"/>
                <a:gd name="connsiteY66" fmla="*/ 109955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0425" h="254854">
                  <a:moveTo>
                    <a:pt x="335704" y="177173"/>
                  </a:moveTo>
                  <a:cubicBezTo>
                    <a:pt x="330288" y="168572"/>
                    <a:pt x="322961" y="163156"/>
                    <a:pt x="315953" y="157741"/>
                  </a:cubicBezTo>
                  <a:cubicBezTo>
                    <a:pt x="308944" y="152644"/>
                    <a:pt x="301936" y="148502"/>
                    <a:pt x="295246" y="144679"/>
                  </a:cubicBezTo>
                  <a:cubicBezTo>
                    <a:pt x="288237" y="140856"/>
                    <a:pt x="281547" y="137352"/>
                    <a:pt x="275495" y="134167"/>
                  </a:cubicBezTo>
                  <a:cubicBezTo>
                    <a:pt x="269760" y="131300"/>
                    <a:pt x="264345" y="128751"/>
                    <a:pt x="259566" y="126521"/>
                  </a:cubicBezTo>
                  <a:cubicBezTo>
                    <a:pt x="248735" y="121424"/>
                    <a:pt x="240452" y="117601"/>
                    <a:pt x="235036" y="115371"/>
                  </a:cubicBezTo>
                  <a:cubicBezTo>
                    <a:pt x="234718" y="115052"/>
                    <a:pt x="234399" y="115052"/>
                    <a:pt x="234399" y="115052"/>
                  </a:cubicBezTo>
                  <a:cubicBezTo>
                    <a:pt x="233125" y="114415"/>
                    <a:pt x="232169" y="114097"/>
                    <a:pt x="231214" y="113778"/>
                  </a:cubicBezTo>
                  <a:cubicBezTo>
                    <a:pt x="230895" y="113460"/>
                    <a:pt x="230577" y="113460"/>
                    <a:pt x="230577" y="113460"/>
                  </a:cubicBezTo>
                  <a:cubicBezTo>
                    <a:pt x="230895" y="113460"/>
                    <a:pt x="230895" y="113778"/>
                    <a:pt x="231214" y="113778"/>
                  </a:cubicBezTo>
                  <a:cubicBezTo>
                    <a:pt x="231532" y="114097"/>
                    <a:pt x="232169" y="114097"/>
                    <a:pt x="232488" y="114415"/>
                  </a:cubicBezTo>
                  <a:cubicBezTo>
                    <a:pt x="237585" y="116645"/>
                    <a:pt x="246823" y="120787"/>
                    <a:pt x="259248" y="126840"/>
                  </a:cubicBezTo>
                  <a:cubicBezTo>
                    <a:pt x="264026" y="129070"/>
                    <a:pt x="269123" y="131618"/>
                    <a:pt x="274539" y="134485"/>
                  </a:cubicBezTo>
                  <a:cubicBezTo>
                    <a:pt x="280592" y="137671"/>
                    <a:pt x="287282" y="141494"/>
                    <a:pt x="294290" y="145954"/>
                  </a:cubicBezTo>
                  <a:cubicBezTo>
                    <a:pt x="300980" y="150095"/>
                    <a:pt x="307670" y="154555"/>
                    <a:pt x="314360" y="159652"/>
                  </a:cubicBezTo>
                  <a:cubicBezTo>
                    <a:pt x="321050" y="164749"/>
                    <a:pt x="328058" y="170802"/>
                    <a:pt x="332200" y="178766"/>
                  </a:cubicBezTo>
                  <a:cubicBezTo>
                    <a:pt x="334111" y="182589"/>
                    <a:pt x="334748" y="187049"/>
                    <a:pt x="332518" y="190553"/>
                  </a:cubicBezTo>
                  <a:cubicBezTo>
                    <a:pt x="330288" y="194058"/>
                    <a:pt x="325828" y="196288"/>
                    <a:pt x="321369" y="197880"/>
                  </a:cubicBezTo>
                  <a:cubicBezTo>
                    <a:pt x="312130" y="201066"/>
                    <a:pt x="301936" y="202977"/>
                    <a:pt x="291104" y="203615"/>
                  </a:cubicBezTo>
                  <a:cubicBezTo>
                    <a:pt x="285689" y="204252"/>
                    <a:pt x="280273" y="204889"/>
                    <a:pt x="274858" y="205207"/>
                  </a:cubicBezTo>
                  <a:cubicBezTo>
                    <a:pt x="269123" y="206163"/>
                    <a:pt x="263389" y="207119"/>
                    <a:pt x="257655" y="208393"/>
                  </a:cubicBezTo>
                  <a:cubicBezTo>
                    <a:pt x="246186" y="210942"/>
                    <a:pt x="235036" y="215083"/>
                    <a:pt x="223886" y="219543"/>
                  </a:cubicBezTo>
                  <a:cubicBezTo>
                    <a:pt x="212737" y="224003"/>
                    <a:pt x="201905" y="229419"/>
                    <a:pt x="191074" y="234197"/>
                  </a:cubicBezTo>
                  <a:cubicBezTo>
                    <a:pt x="180243" y="238976"/>
                    <a:pt x="169411" y="242480"/>
                    <a:pt x="158899" y="241206"/>
                  </a:cubicBezTo>
                  <a:cubicBezTo>
                    <a:pt x="148704" y="239931"/>
                    <a:pt x="139466" y="233879"/>
                    <a:pt x="130864" y="225914"/>
                  </a:cubicBezTo>
                  <a:cubicBezTo>
                    <a:pt x="122582" y="217950"/>
                    <a:pt x="114936" y="208074"/>
                    <a:pt x="107927" y="197880"/>
                  </a:cubicBezTo>
                  <a:cubicBezTo>
                    <a:pt x="104423" y="192783"/>
                    <a:pt x="100919" y="187367"/>
                    <a:pt x="97415" y="181952"/>
                  </a:cubicBezTo>
                  <a:cubicBezTo>
                    <a:pt x="87539" y="166342"/>
                    <a:pt x="78938" y="150095"/>
                    <a:pt x="70018" y="134167"/>
                  </a:cubicBezTo>
                  <a:cubicBezTo>
                    <a:pt x="64284" y="123335"/>
                    <a:pt x="58549" y="112504"/>
                    <a:pt x="53452" y="101673"/>
                  </a:cubicBezTo>
                  <a:cubicBezTo>
                    <a:pt x="48037" y="90841"/>
                    <a:pt x="43258" y="80010"/>
                    <a:pt x="39435" y="69179"/>
                  </a:cubicBezTo>
                  <a:cubicBezTo>
                    <a:pt x="37524" y="63763"/>
                    <a:pt x="35931" y="58347"/>
                    <a:pt x="34975" y="52932"/>
                  </a:cubicBezTo>
                  <a:cubicBezTo>
                    <a:pt x="34020" y="47516"/>
                    <a:pt x="33382" y="42100"/>
                    <a:pt x="34657" y="38277"/>
                  </a:cubicBezTo>
                  <a:cubicBezTo>
                    <a:pt x="36250" y="29995"/>
                    <a:pt x="48674" y="30632"/>
                    <a:pt x="58549" y="33180"/>
                  </a:cubicBezTo>
                  <a:cubicBezTo>
                    <a:pt x="78938" y="38596"/>
                    <a:pt x="97415" y="47834"/>
                    <a:pt x="114299" y="56117"/>
                  </a:cubicBezTo>
                  <a:cubicBezTo>
                    <a:pt x="131183" y="64400"/>
                    <a:pt x="146474" y="72683"/>
                    <a:pt x="160173" y="79691"/>
                  </a:cubicBezTo>
                  <a:cubicBezTo>
                    <a:pt x="173871" y="86700"/>
                    <a:pt x="185658" y="93071"/>
                    <a:pt x="195534" y="97850"/>
                  </a:cubicBezTo>
                  <a:cubicBezTo>
                    <a:pt x="202861" y="101354"/>
                    <a:pt x="209232" y="104540"/>
                    <a:pt x="214329" y="106770"/>
                  </a:cubicBezTo>
                  <a:cubicBezTo>
                    <a:pt x="215285" y="107088"/>
                    <a:pt x="215922" y="107407"/>
                    <a:pt x="216559" y="107725"/>
                  </a:cubicBezTo>
                  <a:cubicBezTo>
                    <a:pt x="218152" y="108363"/>
                    <a:pt x="219427" y="109000"/>
                    <a:pt x="220701" y="109637"/>
                  </a:cubicBezTo>
                  <a:cubicBezTo>
                    <a:pt x="220064" y="109318"/>
                    <a:pt x="219427" y="109000"/>
                    <a:pt x="218789" y="108681"/>
                  </a:cubicBezTo>
                  <a:lnTo>
                    <a:pt x="218789" y="108681"/>
                  </a:lnTo>
                  <a:cubicBezTo>
                    <a:pt x="213374" y="106133"/>
                    <a:pt x="205410" y="102628"/>
                    <a:pt x="195853" y="97531"/>
                  </a:cubicBezTo>
                  <a:cubicBezTo>
                    <a:pt x="176101" y="87656"/>
                    <a:pt x="149023" y="71727"/>
                    <a:pt x="115892" y="52932"/>
                  </a:cubicBezTo>
                  <a:cubicBezTo>
                    <a:pt x="99326" y="43693"/>
                    <a:pt x="81486" y="33180"/>
                    <a:pt x="60142" y="26490"/>
                  </a:cubicBezTo>
                  <a:cubicBezTo>
                    <a:pt x="54727" y="24897"/>
                    <a:pt x="48992" y="23623"/>
                    <a:pt x="42621" y="23942"/>
                  </a:cubicBezTo>
                  <a:cubicBezTo>
                    <a:pt x="39435" y="24260"/>
                    <a:pt x="35931" y="24897"/>
                    <a:pt x="32427" y="26809"/>
                  </a:cubicBezTo>
                  <a:cubicBezTo>
                    <a:pt x="29241" y="28720"/>
                    <a:pt x="26693" y="32225"/>
                    <a:pt x="25737" y="35729"/>
                  </a:cubicBezTo>
                  <a:cubicBezTo>
                    <a:pt x="23188" y="42419"/>
                    <a:pt x="23825" y="48790"/>
                    <a:pt x="24463" y="55162"/>
                  </a:cubicBezTo>
                  <a:cubicBezTo>
                    <a:pt x="25100" y="61214"/>
                    <a:pt x="26693" y="67267"/>
                    <a:pt x="28285" y="73320"/>
                  </a:cubicBezTo>
                  <a:cubicBezTo>
                    <a:pt x="34975" y="96894"/>
                    <a:pt x="45488" y="119194"/>
                    <a:pt x="56638" y="141812"/>
                  </a:cubicBezTo>
                  <a:cubicBezTo>
                    <a:pt x="63646" y="156467"/>
                    <a:pt x="71292" y="170802"/>
                    <a:pt x="79893" y="184819"/>
                  </a:cubicBezTo>
                  <a:cubicBezTo>
                    <a:pt x="84672" y="192465"/>
                    <a:pt x="89451" y="200429"/>
                    <a:pt x="94548" y="208074"/>
                  </a:cubicBezTo>
                  <a:cubicBezTo>
                    <a:pt x="101875" y="218587"/>
                    <a:pt x="110157" y="229100"/>
                    <a:pt x="119715" y="238339"/>
                  </a:cubicBezTo>
                  <a:cubicBezTo>
                    <a:pt x="124812" y="243117"/>
                    <a:pt x="130227" y="247259"/>
                    <a:pt x="136280" y="250763"/>
                  </a:cubicBezTo>
                  <a:cubicBezTo>
                    <a:pt x="142651" y="254267"/>
                    <a:pt x="149660" y="256497"/>
                    <a:pt x="156987" y="257134"/>
                  </a:cubicBezTo>
                  <a:cubicBezTo>
                    <a:pt x="171960" y="258408"/>
                    <a:pt x="185021" y="252993"/>
                    <a:pt x="196171" y="247577"/>
                  </a:cubicBezTo>
                  <a:cubicBezTo>
                    <a:pt x="207321" y="242161"/>
                    <a:pt x="217834" y="236109"/>
                    <a:pt x="228346" y="231011"/>
                  </a:cubicBezTo>
                  <a:cubicBezTo>
                    <a:pt x="238859" y="225914"/>
                    <a:pt x="249372" y="221454"/>
                    <a:pt x="259885" y="218269"/>
                  </a:cubicBezTo>
                  <a:cubicBezTo>
                    <a:pt x="265301" y="216676"/>
                    <a:pt x="270398" y="215402"/>
                    <a:pt x="275813" y="214446"/>
                  </a:cubicBezTo>
                  <a:cubicBezTo>
                    <a:pt x="281229" y="213490"/>
                    <a:pt x="286645" y="212534"/>
                    <a:pt x="292060" y="211897"/>
                  </a:cubicBezTo>
                  <a:cubicBezTo>
                    <a:pt x="302891" y="210304"/>
                    <a:pt x="313404" y="208074"/>
                    <a:pt x="323280" y="203933"/>
                  </a:cubicBezTo>
                  <a:cubicBezTo>
                    <a:pt x="328058" y="201703"/>
                    <a:pt x="333156" y="198836"/>
                    <a:pt x="336023" y="193739"/>
                  </a:cubicBezTo>
                  <a:cubicBezTo>
                    <a:pt x="339845" y="187686"/>
                    <a:pt x="338253" y="181315"/>
                    <a:pt x="335704" y="177173"/>
                  </a:cubicBezTo>
                  <a:close/>
                  <a:moveTo>
                    <a:pt x="222294" y="109955"/>
                  </a:moveTo>
                  <a:cubicBezTo>
                    <a:pt x="221975" y="109955"/>
                    <a:pt x="221975" y="109637"/>
                    <a:pt x="221657" y="109637"/>
                  </a:cubicBezTo>
                  <a:cubicBezTo>
                    <a:pt x="222294" y="109955"/>
                    <a:pt x="222931" y="110274"/>
                    <a:pt x="223249" y="110274"/>
                  </a:cubicBezTo>
                  <a:cubicBezTo>
                    <a:pt x="222931" y="110274"/>
                    <a:pt x="222612" y="110274"/>
                    <a:pt x="222294" y="109955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D6749EFC-DE66-45A5-98BF-4D9B5F52B5AD}"/>
                </a:ext>
              </a:extLst>
            </p:cNvPr>
            <p:cNvSpPr/>
            <p:nvPr/>
          </p:nvSpPr>
          <p:spPr>
            <a:xfrm>
              <a:off x="1764443" y="5968276"/>
              <a:ext cx="222998" cy="159284"/>
            </a:xfrm>
            <a:custGeom>
              <a:avLst/>
              <a:gdLst>
                <a:gd name="connsiteX0" fmla="*/ 138020 w 222998"/>
                <a:gd name="connsiteY0" fmla="*/ 72723 h 159284"/>
                <a:gd name="connsiteX1" fmla="*/ 171469 w 222998"/>
                <a:gd name="connsiteY1" fmla="*/ 127836 h 159284"/>
                <a:gd name="connsiteX2" fmla="*/ 40219 w 222998"/>
                <a:gd name="connsiteY2" fmla="*/ 80369 h 159284"/>
                <a:gd name="connsiteX3" fmla="*/ 138020 w 222998"/>
                <a:gd name="connsiteY3" fmla="*/ 7272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98" h="159284">
                  <a:moveTo>
                    <a:pt x="138020" y="72723"/>
                  </a:moveTo>
                  <a:cubicBezTo>
                    <a:pt x="138020" y="72723"/>
                    <a:pt x="252067" y="119553"/>
                    <a:pt x="171469" y="127836"/>
                  </a:cubicBezTo>
                  <a:cubicBezTo>
                    <a:pt x="107118" y="134526"/>
                    <a:pt x="99473" y="199195"/>
                    <a:pt x="40219" y="80369"/>
                  </a:cubicBezTo>
                  <a:cubicBezTo>
                    <a:pt x="-13938" y="-27944"/>
                    <a:pt x="79085" y="48512"/>
                    <a:pt x="138020" y="727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09EA9734-533C-4A8F-9F6E-480C5DA40D74}"/>
                </a:ext>
              </a:extLst>
            </p:cNvPr>
            <p:cNvSpPr/>
            <p:nvPr/>
          </p:nvSpPr>
          <p:spPr>
            <a:xfrm>
              <a:off x="1253136" y="5912827"/>
              <a:ext cx="350426" cy="254855"/>
            </a:xfrm>
            <a:custGeom>
              <a:avLst/>
              <a:gdLst>
                <a:gd name="connsiteX0" fmla="*/ 302405 w 350425"/>
                <a:gd name="connsiteY0" fmla="*/ 122119 h 254854"/>
                <a:gd name="connsiteX1" fmla="*/ 275008 w 350425"/>
                <a:gd name="connsiteY1" fmla="*/ 173091 h 254854"/>
                <a:gd name="connsiteX2" fmla="*/ 73991 w 350425"/>
                <a:gd name="connsiteY2" fmla="*/ 204310 h 254854"/>
                <a:gd name="connsiteX3" fmla="*/ 109034 w 350425"/>
                <a:gd name="connsiteY3" fmla="*/ 118615 h 254854"/>
                <a:gd name="connsiteX4" fmla="*/ 124962 w 350425"/>
                <a:gd name="connsiteY4" fmla="*/ 111288 h 254854"/>
                <a:gd name="connsiteX5" fmla="*/ 125599 w 350425"/>
                <a:gd name="connsiteY5" fmla="*/ 110969 h 254854"/>
                <a:gd name="connsiteX6" fmla="*/ 127192 w 350425"/>
                <a:gd name="connsiteY6" fmla="*/ 110332 h 254854"/>
                <a:gd name="connsiteX7" fmla="*/ 128467 w 350425"/>
                <a:gd name="connsiteY7" fmla="*/ 109695 h 254854"/>
                <a:gd name="connsiteX8" fmla="*/ 128467 w 350425"/>
                <a:gd name="connsiteY8" fmla="*/ 109695 h 254854"/>
                <a:gd name="connsiteX9" fmla="*/ 129104 w 350425"/>
                <a:gd name="connsiteY9" fmla="*/ 109377 h 254854"/>
                <a:gd name="connsiteX10" fmla="*/ 131652 w 350425"/>
                <a:gd name="connsiteY10" fmla="*/ 108102 h 254854"/>
                <a:gd name="connsiteX11" fmla="*/ 134838 w 350425"/>
                <a:gd name="connsiteY11" fmla="*/ 106828 h 254854"/>
                <a:gd name="connsiteX12" fmla="*/ 137386 w 350425"/>
                <a:gd name="connsiteY12" fmla="*/ 105554 h 254854"/>
                <a:gd name="connsiteX13" fmla="*/ 138024 w 350425"/>
                <a:gd name="connsiteY13" fmla="*/ 105235 h 254854"/>
                <a:gd name="connsiteX14" fmla="*/ 139935 w 350425"/>
                <a:gd name="connsiteY14" fmla="*/ 104280 h 254854"/>
                <a:gd name="connsiteX15" fmla="*/ 142165 w 350425"/>
                <a:gd name="connsiteY15" fmla="*/ 103324 h 254854"/>
                <a:gd name="connsiteX16" fmla="*/ 144395 w 350425"/>
                <a:gd name="connsiteY16" fmla="*/ 102368 h 254854"/>
                <a:gd name="connsiteX17" fmla="*/ 302405 w 350425"/>
                <a:gd name="connsiteY17" fmla="*/ 122119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0425" h="254854">
                  <a:moveTo>
                    <a:pt x="302405" y="122119"/>
                  </a:moveTo>
                  <a:cubicBezTo>
                    <a:pt x="292529" y="141871"/>
                    <a:pt x="283291" y="158755"/>
                    <a:pt x="275008" y="173091"/>
                  </a:cubicBezTo>
                  <a:cubicBezTo>
                    <a:pt x="196003" y="307845"/>
                    <a:pt x="175296" y="214823"/>
                    <a:pt x="73991" y="204310"/>
                  </a:cubicBezTo>
                  <a:cubicBezTo>
                    <a:pt x="-35278" y="193160"/>
                    <a:pt x="61249" y="141234"/>
                    <a:pt x="109034" y="118615"/>
                  </a:cubicBezTo>
                  <a:cubicBezTo>
                    <a:pt x="115405" y="115748"/>
                    <a:pt x="121139" y="113199"/>
                    <a:pt x="124962" y="111288"/>
                  </a:cubicBezTo>
                  <a:cubicBezTo>
                    <a:pt x="125281" y="110969"/>
                    <a:pt x="125599" y="110969"/>
                    <a:pt x="125599" y="110969"/>
                  </a:cubicBezTo>
                  <a:cubicBezTo>
                    <a:pt x="126237" y="110651"/>
                    <a:pt x="126874" y="110332"/>
                    <a:pt x="127192" y="110332"/>
                  </a:cubicBezTo>
                  <a:cubicBezTo>
                    <a:pt x="127829" y="110014"/>
                    <a:pt x="128148" y="110014"/>
                    <a:pt x="128467" y="109695"/>
                  </a:cubicBezTo>
                  <a:lnTo>
                    <a:pt x="128467" y="109695"/>
                  </a:lnTo>
                  <a:cubicBezTo>
                    <a:pt x="128785" y="109377"/>
                    <a:pt x="129104" y="109377"/>
                    <a:pt x="129104" y="109377"/>
                  </a:cubicBezTo>
                  <a:cubicBezTo>
                    <a:pt x="131015" y="108421"/>
                    <a:pt x="131652" y="108102"/>
                    <a:pt x="131652" y="108102"/>
                  </a:cubicBezTo>
                  <a:cubicBezTo>
                    <a:pt x="131652" y="108102"/>
                    <a:pt x="132927" y="107465"/>
                    <a:pt x="134838" y="106828"/>
                  </a:cubicBezTo>
                  <a:cubicBezTo>
                    <a:pt x="135794" y="106510"/>
                    <a:pt x="136431" y="106191"/>
                    <a:pt x="137386" y="105554"/>
                  </a:cubicBezTo>
                  <a:cubicBezTo>
                    <a:pt x="137705" y="105554"/>
                    <a:pt x="137705" y="105235"/>
                    <a:pt x="138024" y="105235"/>
                  </a:cubicBezTo>
                  <a:cubicBezTo>
                    <a:pt x="138661" y="104917"/>
                    <a:pt x="139298" y="104598"/>
                    <a:pt x="139935" y="104280"/>
                  </a:cubicBezTo>
                  <a:cubicBezTo>
                    <a:pt x="140572" y="103961"/>
                    <a:pt x="141528" y="103643"/>
                    <a:pt x="142165" y="103324"/>
                  </a:cubicBezTo>
                  <a:cubicBezTo>
                    <a:pt x="142802" y="103005"/>
                    <a:pt x="143758" y="102687"/>
                    <a:pt x="144395" y="102368"/>
                  </a:cubicBezTo>
                  <a:cubicBezTo>
                    <a:pt x="247611" y="56494"/>
                    <a:pt x="392241" y="-58509"/>
                    <a:pt x="302405" y="122119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AE333D17-04C0-4DDD-BA4C-67F5EE61B1EA}"/>
                </a:ext>
              </a:extLst>
            </p:cNvPr>
            <p:cNvSpPr/>
            <p:nvPr/>
          </p:nvSpPr>
          <p:spPr>
            <a:xfrm>
              <a:off x="1250809" y="5908744"/>
              <a:ext cx="350426" cy="254855"/>
            </a:xfrm>
            <a:custGeom>
              <a:avLst/>
              <a:gdLst>
                <a:gd name="connsiteX0" fmla="*/ 335952 w 350425"/>
                <a:gd name="connsiteY0" fmla="*/ 35729 h 254854"/>
                <a:gd name="connsiteX1" fmla="*/ 328944 w 350425"/>
                <a:gd name="connsiteY1" fmla="*/ 26809 h 254854"/>
                <a:gd name="connsiteX2" fmla="*/ 319068 w 350425"/>
                <a:gd name="connsiteY2" fmla="*/ 23942 h 254854"/>
                <a:gd name="connsiteX3" fmla="*/ 301547 w 350425"/>
                <a:gd name="connsiteY3" fmla="*/ 26490 h 254854"/>
                <a:gd name="connsiteX4" fmla="*/ 245798 w 350425"/>
                <a:gd name="connsiteY4" fmla="*/ 52932 h 254854"/>
                <a:gd name="connsiteX5" fmla="*/ 165837 w 350425"/>
                <a:gd name="connsiteY5" fmla="*/ 97531 h 254854"/>
                <a:gd name="connsiteX6" fmla="*/ 142900 w 350425"/>
                <a:gd name="connsiteY6" fmla="*/ 108681 h 254854"/>
                <a:gd name="connsiteX7" fmla="*/ 140988 w 350425"/>
                <a:gd name="connsiteY7" fmla="*/ 109637 h 254854"/>
                <a:gd name="connsiteX8" fmla="*/ 145130 w 350425"/>
                <a:gd name="connsiteY8" fmla="*/ 107725 h 254854"/>
                <a:gd name="connsiteX9" fmla="*/ 147360 w 350425"/>
                <a:gd name="connsiteY9" fmla="*/ 106770 h 254854"/>
                <a:gd name="connsiteX10" fmla="*/ 166155 w 350425"/>
                <a:gd name="connsiteY10" fmla="*/ 97850 h 254854"/>
                <a:gd name="connsiteX11" fmla="*/ 201517 w 350425"/>
                <a:gd name="connsiteY11" fmla="*/ 79691 h 254854"/>
                <a:gd name="connsiteX12" fmla="*/ 247390 w 350425"/>
                <a:gd name="connsiteY12" fmla="*/ 56117 h 254854"/>
                <a:gd name="connsiteX13" fmla="*/ 303140 w 350425"/>
                <a:gd name="connsiteY13" fmla="*/ 33180 h 254854"/>
                <a:gd name="connsiteX14" fmla="*/ 327033 w 350425"/>
                <a:gd name="connsiteY14" fmla="*/ 38277 h 254854"/>
                <a:gd name="connsiteX15" fmla="*/ 326714 w 350425"/>
                <a:gd name="connsiteY15" fmla="*/ 52932 h 254854"/>
                <a:gd name="connsiteX16" fmla="*/ 322254 w 350425"/>
                <a:gd name="connsiteY16" fmla="*/ 69179 h 254854"/>
                <a:gd name="connsiteX17" fmla="*/ 308237 w 350425"/>
                <a:gd name="connsiteY17" fmla="*/ 101673 h 254854"/>
                <a:gd name="connsiteX18" fmla="*/ 291671 w 350425"/>
                <a:gd name="connsiteY18" fmla="*/ 134166 h 254854"/>
                <a:gd name="connsiteX19" fmla="*/ 268734 w 350425"/>
                <a:gd name="connsiteY19" fmla="*/ 175262 h 254854"/>
                <a:gd name="connsiteX20" fmla="*/ 254080 w 350425"/>
                <a:gd name="connsiteY20" fmla="*/ 198199 h 254854"/>
                <a:gd name="connsiteX21" fmla="*/ 231143 w 350425"/>
                <a:gd name="connsiteY21" fmla="*/ 226233 h 254854"/>
                <a:gd name="connsiteX22" fmla="*/ 203109 w 350425"/>
                <a:gd name="connsiteY22" fmla="*/ 241524 h 254854"/>
                <a:gd name="connsiteX23" fmla="*/ 170934 w 350425"/>
                <a:gd name="connsiteY23" fmla="*/ 234516 h 254854"/>
                <a:gd name="connsiteX24" fmla="*/ 138121 w 350425"/>
                <a:gd name="connsiteY24" fmla="*/ 219862 h 254854"/>
                <a:gd name="connsiteX25" fmla="*/ 104353 w 350425"/>
                <a:gd name="connsiteY25" fmla="*/ 208712 h 254854"/>
                <a:gd name="connsiteX26" fmla="*/ 87150 w 350425"/>
                <a:gd name="connsiteY26" fmla="*/ 205526 h 254854"/>
                <a:gd name="connsiteX27" fmla="*/ 70585 w 350425"/>
                <a:gd name="connsiteY27" fmla="*/ 203933 h 254854"/>
                <a:gd name="connsiteX28" fmla="*/ 40639 w 350425"/>
                <a:gd name="connsiteY28" fmla="*/ 198199 h 254854"/>
                <a:gd name="connsiteX29" fmla="*/ 29489 w 350425"/>
                <a:gd name="connsiteY29" fmla="*/ 190872 h 254854"/>
                <a:gd name="connsiteX30" fmla="*/ 29808 w 350425"/>
                <a:gd name="connsiteY30" fmla="*/ 179085 h 254854"/>
                <a:gd name="connsiteX31" fmla="*/ 47648 w 350425"/>
                <a:gd name="connsiteY31" fmla="*/ 159971 h 254854"/>
                <a:gd name="connsiteX32" fmla="*/ 67718 w 350425"/>
                <a:gd name="connsiteY32" fmla="*/ 146272 h 254854"/>
                <a:gd name="connsiteX33" fmla="*/ 102760 w 350425"/>
                <a:gd name="connsiteY33" fmla="*/ 127158 h 254854"/>
                <a:gd name="connsiteX34" fmla="*/ 111362 w 350425"/>
                <a:gd name="connsiteY34" fmla="*/ 123017 h 254854"/>
                <a:gd name="connsiteX35" fmla="*/ 129520 w 350425"/>
                <a:gd name="connsiteY35" fmla="*/ 114734 h 254854"/>
                <a:gd name="connsiteX36" fmla="*/ 130794 w 350425"/>
                <a:gd name="connsiteY36" fmla="*/ 114097 h 254854"/>
                <a:gd name="connsiteX37" fmla="*/ 131431 w 350425"/>
                <a:gd name="connsiteY37" fmla="*/ 113778 h 254854"/>
                <a:gd name="connsiteX38" fmla="*/ 130794 w 350425"/>
                <a:gd name="connsiteY38" fmla="*/ 114097 h 254854"/>
                <a:gd name="connsiteX39" fmla="*/ 127609 w 350425"/>
                <a:gd name="connsiteY39" fmla="*/ 115371 h 254854"/>
                <a:gd name="connsiteX40" fmla="*/ 126971 w 350425"/>
                <a:gd name="connsiteY40" fmla="*/ 115690 h 254854"/>
                <a:gd name="connsiteX41" fmla="*/ 110724 w 350425"/>
                <a:gd name="connsiteY41" fmla="*/ 123017 h 254854"/>
                <a:gd name="connsiteX42" fmla="*/ 102442 w 350425"/>
                <a:gd name="connsiteY42" fmla="*/ 126840 h 254854"/>
                <a:gd name="connsiteX43" fmla="*/ 67080 w 350425"/>
                <a:gd name="connsiteY43" fmla="*/ 145317 h 254854"/>
                <a:gd name="connsiteX44" fmla="*/ 46374 w 350425"/>
                <a:gd name="connsiteY44" fmla="*/ 158378 h 254854"/>
                <a:gd name="connsiteX45" fmla="*/ 26622 w 350425"/>
                <a:gd name="connsiteY45" fmla="*/ 177810 h 254854"/>
                <a:gd name="connsiteX46" fmla="*/ 25667 w 350425"/>
                <a:gd name="connsiteY46" fmla="*/ 193420 h 254854"/>
                <a:gd name="connsiteX47" fmla="*/ 38409 w 350425"/>
                <a:gd name="connsiteY47" fmla="*/ 203614 h 254854"/>
                <a:gd name="connsiteX48" fmla="*/ 69629 w 350425"/>
                <a:gd name="connsiteY48" fmla="*/ 211579 h 254854"/>
                <a:gd name="connsiteX49" fmla="*/ 85876 w 350425"/>
                <a:gd name="connsiteY49" fmla="*/ 214127 h 254854"/>
                <a:gd name="connsiteX50" fmla="*/ 101804 w 350425"/>
                <a:gd name="connsiteY50" fmla="*/ 217950 h 254854"/>
                <a:gd name="connsiteX51" fmla="*/ 133343 w 350425"/>
                <a:gd name="connsiteY51" fmla="*/ 230693 h 254854"/>
                <a:gd name="connsiteX52" fmla="*/ 165518 w 350425"/>
                <a:gd name="connsiteY52" fmla="*/ 247258 h 254854"/>
                <a:gd name="connsiteX53" fmla="*/ 204384 w 350425"/>
                <a:gd name="connsiteY53" fmla="*/ 256816 h 254854"/>
                <a:gd name="connsiteX54" fmla="*/ 225091 w 350425"/>
                <a:gd name="connsiteY54" fmla="*/ 250444 h 254854"/>
                <a:gd name="connsiteX55" fmla="*/ 241656 w 350425"/>
                <a:gd name="connsiteY55" fmla="*/ 238020 h 254854"/>
                <a:gd name="connsiteX56" fmla="*/ 267142 w 350425"/>
                <a:gd name="connsiteY56" fmla="*/ 207756 h 254854"/>
                <a:gd name="connsiteX57" fmla="*/ 285300 w 350425"/>
                <a:gd name="connsiteY57" fmla="*/ 178766 h 254854"/>
                <a:gd name="connsiteX58" fmla="*/ 305051 w 350425"/>
                <a:gd name="connsiteY58" fmla="*/ 141494 h 254854"/>
                <a:gd name="connsiteX59" fmla="*/ 333085 w 350425"/>
                <a:gd name="connsiteY59" fmla="*/ 73001 h 254854"/>
                <a:gd name="connsiteX60" fmla="*/ 336908 w 350425"/>
                <a:gd name="connsiteY60" fmla="*/ 54843 h 254854"/>
                <a:gd name="connsiteX61" fmla="*/ 335952 w 350425"/>
                <a:gd name="connsiteY61" fmla="*/ 35729 h 2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0425" h="254854">
                  <a:moveTo>
                    <a:pt x="335952" y="35729"/>
                  </a:moveTo>
                  <a:cubicBezTo>
                    <a:pt x="334678" y="32543"/>
                    <a:pt x="332448" y="29039"/>
                    <a:pt x="328944" y="26809"/>
                  </a:cubicBezTo>
                  <a:cubicBezTo>
                    <a:pt x="325758" y="24579"/>
                    <a:pt x="322254" y="23942"/>
                    <a:pt x="319068" y="23942"/>
                  </a:cubicBezTo>
                  <a:cubicBezTo>
                    <a:pt x="312697" y="23623"/>
                    <a:pt x="306963" y="24897"/>
                    <a:pt x="301547" y="26490"/>
                  </a:cubicBezTo>
                  <a:cubicBezTo>
                    <a:pt x="280203" y="33499"/>
                    <a:pt x="262363" y="44012"/>
                    <a:pt x="245798" y="52932"/>
                  </a:cubicBezTo>
                  <a:cubicBezTo>
                    <a:pt x="212985" y="71727"/>
                    <a:pt x="185907" y="87655"/>
                    <a:pt x="165837" y="97531"/>
                  </a:cubicBezTo>
                  <a:cubicBezTo>
                    <a:pt x="155961" y="102628"/>
                    <a:pt x="148316" y="106133"/>
                    <a:pt x="142900" y="108681"/>
                  </a:cubicBezTo>
                  <a:cubicBezTo>
                    <a:pt x="142263" y="109000"/>
                    <a:pt x="141626" y="109318"/>
                    <a:pt x="140988" y="109637"/>
                  </a:cubicBezTo>
                  <a:cubicBezTo>
                    <a:pt x="142263" y="109000"/>
                    <a:pt x="143537" y="108362"/>
                    <a:pt x="145130" y="107725"/>
                  </a:cubicBezTo>
                  <a:cubicBezTo>
                    <a:pt x="145767" y="107407"/>
                    <a:pt x="146723" y="107088"/>
                    <a:pt x="147360" y="106770"/>
                  </a:cubicBezTo>
                  <a:cubicBezTo>
                    <a:pt x="152457" y="104540"/>
                    <a:pt x="158510" y="101673"/>
                    <a:pt x="166155" y="97850"/>
                  </a:cubicBezTo>
                  <a:cubicBezTo>
                    <a:pt x="176031" y="93071"/>
                    <a:pt x="187818" y="86700"/>
                    <a:pt x="201517" y="79691"/>
                  </a:cubicBezTo>
                  <a:cubicBezTo>
                    <a:pt x="215215" y="72683"/>
                    <a:pt x="230506" y="64400"/>
                    <a:pt x="247390" y="56117"/>
                  </a:cubicBezTo>
                  <a:cubicBezTo>
                    <a:pt x="264275" y="48153"/>
                    <a:pt x="282752" y="38596"/>
                    <a:pt x="303140" y="33180"/>
                  </a:cubicBezTo>
                  <a:cubicBezTo>
                    <a:pt x="313016" y="30632"/>
                    <a:pt x="325440" y="30313"/>
                    <a:pt x="327033" y="38277"/>
                  </a:cubicBezTo>
                  <a:cubicBezTo>
                    <a:pt x="328307" y="42419"/>
                    <a:pt x="327670" y="47834"/>
                    <a:pt x="326714" y="52932"/>
                  </a:cubicBezTo>
                  <a:cubicBezTo>
                    <a:pt x="325758" y="58347"/>
                    <a:pt x="324165" y="63763"/>
                    <a:pt x="322254" y="69179"/>
                  </a:cubicBezTo>
                  <a:cubicBezTo>
                    <a:pt x="318431" y="80010"/>
                    <a:pt x="313653" y="90841"/>
                    <a:pt x="308237" y="101673"/>
                  </a:cubicBezTo>
                  <a:cubicBezTo>
                    <a:pt x="303140" y="112504"/>
                    <a:pt x="297406" y="123335"/>
                    <a:pt x="291671" y="134166"/>
                  </a:cubicBezTo>
                  <a:cubicBezTo>
                    <a:pt x="284344" y="147865"/>
                    <a:pt x="276699" y="161882"/>
                    <a:pt x="268734" y="175262"/>
                  </a:cubicBezTo>
                  <a:cubicBezTo>
                    <a:pt x="263956" y="182908"/>
                    <a:pt x="259177" y="190553"/>
                    <a:pt x="254080" y="198199"/>
                  </a:cubicBezTo>
                  <a:cubicBezTo>
                    <a:pt x="247072" y="208393"/>
                    <a:pt x="239745" y="217950"/>
                    <a:pt x="231143" y="226233"/>
                  </a:cubicBezTo>
                  <a:cubicBezTo>
                    <a:pt x="222861" y="234197"/>
                    <a:pt x="213304" y="240250"/>
                    <a:pt x="203109" y="241524"/>
                  </a:cubicBezTo>
                  <a:cubicBezTo>
                    <a:pt x="192915" y="242799"/>
                    <a:pt x="182084" y="239294"/>
                    <a:pt x="170934" y="234516"/>
                  </a:cubicBezTo>
                  <a:cubicBezTo>
                    <a:pt x="160103" y="230056"/>
                    <a:pt x="149271" y="224640"/>
                    <a:pt x="138121" y="219862"/>
                  </a:cubicBezTo>
                  <a:cubicBezTo>
                    <a:pt x="126971" y="215083"/>
                    <a:pt x="115503" y="211260"/>
                    <a:pt x="104353" y="208712"/>
                  </a:cubicBezTo>
                  <a:cubicBezTo>
                    <a:pt x="98619" y="207437"/>
                    <a:pt x="92885" y="206482"/>
                    <a:pt x="87150" y="205526"/>
                  </a:cubicBezTo>
                  <a:cubicBezTo>
                    <a:pt x="81735" y="204889"/>
                    <a:pt x="76000" y="204252"/>
                    <a:pt x="70585" y="203933"/>
                  </a:cubicBezTo>
                  <a:cubicBezTo>
                    <a:pt x="60072" y="202977"/>
                    <a:pt x="49559" y="201384"/>
                    <a:pt x="40639" y="198199"/>
                  </a:cubicBezTo>
                  <a:cubicBezTo>
                    <a:pt x="36179" y="196288"/>
                    <a:pt x="31719" y="194376"/>
                    <a:pt x="29489" y="190872"/>
                  </a:cubicBezTo>
                  <a:cubicBezTo>
                    <a:pt x="27259" y="187686"/>
                    <a:pt x="27578" y="183226"/>
                    <a:pt x="29808" y="179085"/>
                  </a:cubicBezTo>
                  <a:cubicBezTo>
                    <a:pt x="33949" y="171121"/>
                    <a:pt x="40958" y="165068"/>
                    <a:pt x="47648" y="159971"/>
                  </a:cubicBezTo>
                  <a:cubicBezTo>
                    <a:pt x="54338" y="154555"/>
                    <a:pt x="61346" y="150095"/>
                    <a:pt x="67718" y="146272"/>
                  </a:cubicBezTo>
                  <a:cubicBezTo>
                    <a:pt x="80779" y="138308"/>
                    <a:pt x="92885" y="131937"/>
                    <a:pt x="102760" y="127158"/>
                  </a:cubicBezTo>
                  <a:cubicBezTo>
                    <a:pt x="105946" y="125565"/>
                    <a:pt x="108813" y="124291"/>
                    <a:pt x="111362" y="123017"/>
                  </a:cubicBezTo>
                  <a:cubicBezTo>
                    <a:pt x="119326" y="119194"/>
                    <a:pt x="125697" y="116327"/>
                    <a:pt x="129520" y="114734"/>
                  </a:cubicBezTo>
                  <a:cubicBezTo>
                    <a:pt x="130157" y="114415"/>
                    <a:pt x="130476" y="114415"/>
                    <a:pt x="130794" y="114097"/>
                  </a:cubicBezTo>
                  <a:cubicBezTo>
                    <a:pt x="131113" y="113778"/>
                    <a:pt x="131431" y="113778"/>
                    <a:pt x="131431" y="113778"/>
                  </a:cubicBezTo>
                  <a:cubicBezTo>
                    <a:pt x="131113" y="113778"/>
                    <a:pt x="131113" y="113778"/>
                    <a:pt x="130794" y="114097"/>
                  </a:cubicBezTo>
                  <a:cubicBezTo>
                    <a:pt x="129839" y="114415"/>
                    <a:pt x="128883" y="115052"/>
                    <a:pt x="127609" y="115371"/>
                  </a:cubicBezTo>
                  <a:cubicBezTo>
                    <a:pt x="127290" y="115371"/>
                    <a:pt x="126971" y="115690"/>
                    <a:pt x="126971" y="115690"/>
                  </a:cubicBezTo>
                  <a:cubicBezTo>
                    <a:pt x="123149" y="117282"/>
                    <a:pt x="117414" y="119831"/>
                    <a:pt x="110724" y="123017"/>
                  </a:cubicBezTo>
                  <a:cubicBezTo>
                    <a:pt x="108176" y="124291"/>
                    <a:pt x="105309" y="125565"/>
                    <a:pt x="102442" y="126840"/>
                  </a:cubicBezTo>
                  <a:cubicBezTo>
                    <a:pt x="92566" y="131618"/>
                    <a:pt x="80460" y="137671"/>
                    <a:pt x="67080" y="145317"/>
                  </a:cubicBezTo>
                  <a:cubicBezTo>
                    <a:pt x="60391" y="149139"/>
                    <a:pt x="53382" y="153281"/>
                    <a:pt x="46374" y="158378"/>
                  </a:cubicBezTo>
                  <a:cubicBezTo>
                    <a:pt x="39365" y="163475"/>
                    <a:pt x="32038" y="169209"/>
                    <a:pt x="26622" y="177810"/>
                  </a:cubicBezTo>
                  <a:cubicBezTo>
                    <a:pt x="24074" y="181952"/>
                    <a:pt x="22481" y="188323"/>
                    <a:pt x="25667" y="193420"/>
                  </a:cubicBezTo>
                  <a:cubicBezTo>
                    <a:pt x="28534" y="198517"/>
                    <a:pt x="33631" y="201066"/>
                    <a:pt x="38409" y="203614"/>
                  </a:cubicBezTo>
                  <a:cubicBezTo>
                    <a:pt x="48285" y="207756"/>
                    <a:pt x="58798" y="209986"/>
                    <a:pt x="69629" y="211579"/>
                  </a:cubicBezTo>
                  <a:cubicBezTo>
                    <a:pt x="75045" y="212535"/>
                    <a:pt x="80460" y="213490"/>
                    <a:pt x="85876" y="214127"/>
                  </a:cubicBezTo>
                  <a:cubicBezTo>
                    <a:pt x="91292" y="215402"/>
                    <a:pt x="96389" y="216357"/>
                    <a:pt x="101804" y="217950"/>
                  </a:cubicBezTo>
                  <a:cubicBezTo>
                    <a:pt x="112317" y="221136"/>
                    <a:pt x="122830" y="225596"/>
                    <a:pt x="133343" y="230693"/>
                  </a:cubicBezTo>
                  <a:cubicBezTo>
                    <a:pt x="143856" y="235790"/>
                    <a:pt x="154050" y="241843"/>
                    <a:pt x="165518" y="247258"/>
                  </a:cubicBezTo>
                  <a:cubicBezTo>
                    <a:pt x="176668" y="252674"/>
                    <a:pt x="189729" y="257771"/>
                    <a:pt x="204384" y="256816"/>
                  </a:cubicBezTo>
                  <a:cubicBezTo>
                    <a:pt x="211711" y="256178"/>
                    <a:pt x="218719" y="253948"/>
                    <a:pt x="225091" y="250444"/>
                  </a:cubicBezTo>
                  <a:cubicBezTo>
                    <a:pt x="231143" y="246940"/>
                    <a:pt x="236878" y="242799"/>
                    <a:pt x="241656" y="238020"/>
                  </a:cubicBezTo>
                  <a:cubicBezTo>
                    <a:pt x="251532" y="228781"/>
                    <a:pt x="259815" y="218587"/>
                    <a:pt x="267142" y="207756"/>
                  </a:cubicBezTo>
                  <a:cubicBezTo>
                    <a:pt x="273513" y="198199"/>
                    <a:pt x="279566" y="188323"/>
                    <a:pt x="285300" y="178766"/>
                  </a:cubicBezTo>
                  <a:cubicBezTo>
                    <a:pt x="292309" y="166661"/>
                    <a:pt x="298999" y="154236"/>
                    <a:pt x="305051" y="141494"/>
                  </a:cubicBezTo>
                  <a:cubicBezTo>
                    <a:pt x="316201" y="119194"/>
                    <a:pt x="326395" y="96575"/>
                    <a:pt x="333085" y="73001"/>
                  </a:cubicBezTo>
                  <a:cubicBezTo>
                    <a:pt x="334678" y="66949"/>
                    <a:pt x="336271" y="61214"/>
                    <a:pt x="336908" y="54843"/>
                  </a:cubicBezTo>
                  <a:cubicBezTo>
                    <a:pt x="337864" y="49109"/>
                    <a:pt x="338501" y="42737"/>
                    <a:pt x="335952" y="3572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5876154A-52B0-47A7-A25F-24A20223064D}"/>
                </a:ext>
              </a:extLst>
            </p:cNvPr>
            <p:cNvSpPr/>
            <p:nvPr/>
          </p:nvSpPr>
          <p:spPr>
            <a:xfrm>
              <a:off x="1318379" y="5968276"/>
              <a:ext cx="222998" cy="159284"/>
            </a:xfrm>
            <a:custGeom>
              <a:avLst/>
              <a:gdLst>
                <a:gd name="connsiteX0" fmla="*/ 86161 w 222998"/>
                <a:gd name="connsiteY0" fmla="*/ 72723 h 159284"/>
                <a:gd name="connsiteX1" fmla="*/ 52711 w 222998"/>
                <a:gd name="connsiteY1" fmla="*/ 127836 h 159284"/>
                <a:gd name="connsiteX2" fmla="*/ 183961 w 222998"/>
                <a:gd name="connsiteY2" fmla="*/ 80369 h 159284"/>
                <a:gd name="connsiteX3" fmla="*/ 86161 w 222998"/>
                <a:gd name="connsiteY3" fmla="*/ 7272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98" h="159284">
                  <a:moveTo>
                    <a:pt x="86161" y="72723"/>
                  </a:moveTo>
                  <a:cubicBezTo>
                    <a:pt x="86161" y="72723"/>
                    <a:pt x="-27887" y="119553"/>
                    <a:pt x="52711" y="127836"/>
                  </a:cubicBezTo>
                  <a:cubicBezTo>
                    <a:pt x="117062" y="134526"/>
                    <a:pt x="124707" y="199195"/>
                    <a:pt x="183961" y="80369"/>
                  </a:cubicBezTo>
                  <a:cubicBezTo>
                    <a:pt x="237799" y="-27944"/>
                    <a:pt x="145096" y="48512"/>
                    <a:pt x="86161" y="727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38A5234D-7434-4128-8216-2FBF726E2F76}"/>
                </a:ext>
              </a:extLst>
            </p:cNvPr>
            <p:cNvSpPr/>
            <p:nvPr/>
          </p:nvSpPr>
          <p:spPr>
            <a:xfrm>
              <a:off x="1368860" y="5968276"/>
              <a:ext cx="159284" cy="127427"/>
            </a:xfrm>
            <a:custGeom>
              <a:avLst/>
              <a:gdLst>
                <a:gd name="connsiteX0" fmla="*/ 133480 w 159284"/>
                <a:gd name="connsiteY0" fmla="*/ 80369 h 127427"/>
                <a:gd name="connsiteX1" fmla="*/ 118189 w 159284"/>
                <a:gd name="connsiteY1" fmla="*/ 109359 h 127427"/>
                <a:gd name="connsiteX2" fmla="*/ 23893 w 159284"/>
                <a:gd name="connsiteY2" fmla="*/ 78139 h 127427"/>
                <a:gd name="connsiteX3" fmla="*/ 35998 w 159284"/>
                <a:gd name="connsiteY3" fmla="*/ 72723 h 127427"/>
                <a:gd name="connsiteX4" fmla="*/ 133480 w 159284"/>
                <a:gd name="connsiteY4" fmla="*/ 80369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27427">
                  <a:moveTo>
                    <a:pt x="133480" y="80369"/>
                  </a:moveTo>
                  <a:cubicBezTo>
                    <a:pt x="127746" y="91519"/>
                    <a:pt x="122649" y="101076"/>
                    <a:pt x="118189" y="109359"/>
                  </a:cubicBezTo>
                  <a:cubicBezTo>
                    <a:pt x="85376" y="101394"/>
                    <a:pt x="53838" y="91200"/>
                    <a:pt x="23893" y="78139"/>
                  </a:cubicBezTo>
                  <a:cubicBezTo>
                    <a:pt x="30901" y="74953"/>
                    <a:pt x="35998" y="72723"/>
                    <a:pt x="35998" y="72723"/>
                  </a:cubicBezTo>
                  <a:cubicBezTo>
                    <a:pt x="94615" y="48512"/>
                    <a:pt x="187318" y="-27944"/>
                    <a:pt x="133480" y="8036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2AE8331B-7E5B-4C3C-BDD7-5426E70B42D3}"/>
                </a:ext>
              </a:extLst>
            </p:cNvPr>
            <p:cNvSpPr/>
            <p:nvPr/>
          </p:nvSpPr>
          <p:spPr>
            <a:xfrm>
              <a:off x="1338596" y="5917699"/>
              <a:ext cx="254855" cy="159284"/>
            </a:xfrm>
            <a:custGeom>
              <a:avLst/>
              <a:gdLst>
                <a:gd name="connsiteX0" fmla="*/ 239245 w 254854"/>
                <a:gd name="connsiteY0" fmla="*/ 44614 h 159284"/>
                <a:gd name="connsiteX1" fmla="*/ 234785 w 254854"/>
                <a:gd name="connsiteY1" fmla="*/ 60861 h 159284"/>
                <a:gd name="connsiteX2" fmla="*/ 220768 w 254854"/>
                <a:gd name="connsiteY2" fmla="*/ 93355 h 159284"/>
                <a:gd name="connsiteX3" fmla="*/ 204203 w 254854"/>
                <a:gd name="connsiteY3" fmla="*/ 125849 h 159284"/>
                <a:gd name="connsiteX4" fmla="*/ 181266 w 254854"/>
                <a:gd name="connsiteY4" fmla="*/ 166944 h 159284"/>
                <a:gd name="connsiteX5" fmla="*/ 148453 w 254854"/>
                <a:gd name="connsiteY5" fmla="*/ 159936 h 159284"/>
                <a:gd name="connsiteX6" fmla="*/ 163744 w 254854"/>
                <a:gd name="connsiteY6" fmla="*/ 130946 h 159284"/>
                <a:gd name="connsiteX7" fmla="*/ 65944 w 254854"/>
                <a:gd name="connsiteY7" fmla="*/ 123300 h 159284"/>
                <a:gd name="connsiteX8" fmla="*/ 53838 w 254854"/>
                <a:gd name="connsiteY8" fmla="*/ 128716 h 159284"/>
                <a:gd name="connsiteX9" fmla="*/ 23893 w 254854"/>
                <a:gd name="connsiteY9" fmla="*/ 114381 h 159284"/>
                <a:gd name="connsiteX10" fmla="*/ 42051 w 254854"/>
                <a:gd name="connsiteY10" fmla="*/ 106098 h 159284"/>
                <a:gd name="connsiteX11" fmla="*/ 43325 w 254854"/>
                <a:gd name="connsiteY11" fmla="*/ 105461 h 159284"/>
                <a:gd name="connsiteX12" fmla="*/ 43962 w 254854"/>
                <a:gd name="connsiteY12" fmla="*/ 105142 h 159284"/>
                <a:gd name="connsiteX13" fmla="*/ 46511 w 254854"/>
                <a:gd name="connsiteY13" fmla="*/ 103868 h 159284"/>
                <a:gd name="connsiteX14" fmla="*/ 49697 w 254854"/>
                <a:gd name="connsiteY14" fmla="*/ 102593 h 159284"/>
                <a:gd name="connsiteX15" fmla="*/ 52245 w 254854"/>
                <a:gd name="connsiteY15" fmla="*/ 101319 h 159284"/>
                <a:gd name="connsiteX16" fmla="*/ 52882 w 254854"/>
                <a:gd name="connsiteY16" fmla="*/ 101319 h 159284"/>
                <a:gd name="connsiteX17" fmla="*/ 53838 w 254854"/>
                <a:gd name="connsiteY17" fmla="*/ 101001 h 159284"/>
                <a:gd name="connsiteX18" fmla="*/ 57024 w 254854"/>
                <a:gd name="connsiteY18" fmla="*/ 99726 h 159284"/>
                <a:gd name="connsiteX19" fmla="*/ 59254 w 254854"/>
                <a:gd name="connsiteY19" fmla="*/ 98771 h 159284"/>
                <a:gd name="connsiteX20" fmla="*/ 64988 w 254854"/>
                <a:gd name="connsiteY20" fmla="*/ 96222 h 159284"/>
                <a:gd name="connsiteX21" fmla="*/ 70722 w 254854"/>
                <a:gd name="connsiteY21" fmla="*/ 93355 h 159284"/>
                <a:gd name="connsiteX22" fmla="*/ 76138 w 254854"/>
                <a:gd name="connsiteY22" fmla="*/ 90807 h 159284"/>
                <a:gd name="connsiteX23" fmla="*/ 77731 w 254854"/>
                <a:gd name="connsiteY23" fmla="*/ 90169 h 159284"/>
                <a:gd name="connsiteX24" fmla="*/ 113092 w 254854"/>
                <a:gd name="connsiteY24" fmla="*/ 72011 h 159284"/>
                <a:gd name="connsiteX25" fmla="*/ 158966 w 254854"/>
                <a:gd name="connsiteY25" fmla="*/ 48437 h 159284"/>
                <a:gd name="connsiteX26" fmla="*/ 214715 w 254854"/>
                <a:gd name="connsiteY26" fmla="*/ 25500 h 159284"/>
                <a:gd name="connsiteX27" fmla="*/ 238608 w 254854"/>
                <a:gd name="connsiteY27" fmla="*/ 30597 h 159284"/>
                <a:gd name="connsiteX28" fmla="*/ 239245 w 254854"/>
                <a:gd name="connsiteY28" fmla="*/ 44614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4854" h="159284">
                  <a:moveTo>
                    <a:pt x="239245" y="44614"/>
                  </a:moveTo>
                  <a:cubicBezTo>
                    <a:pt x="238289" y="50030"/>
                    <a:pt x="236696" y="55445"/>
                    <a:pt x="234785" y="60861"/>
                  </a:cubicBezTo>
                  <a:cubicBezTo>
                    <a:pt x="230962" y="71692"/>
                    <a:pt x="226184" y="82524"/>
                    <a:pt x="220768" y="93355"/>
                  </a:cubicBezTo>
                  <a:cubicBezTo>
                    <a:pt x="215671" y="104186"/>
                    <a:pt x="209937" y="115018"/>
                    <a:pt x="204203" y="125849"/>
                  </a:cubicBezTo>
                  <a:cubicBezTo>
                    <a:pt x="196875" y="139548"/>
                    <a:pt x="189230" y="153565"/>
                    <a:pt x="181266" y="166944"/>
                  </a:cubicBezTo>
                  <a:cubicBezTo>
                    <a:pt x="170116" y="164714"/>
                    <a:pt x="159284" y="162485"/>
                    <a:pt x="148453" y="159936"/>
                  </a:cubicBezTo>
                  <a:cubicBezTo>
                    <a:pt x="153232" y="151972"/>
                    <a:pt x="158329" y="142415"/>
                    <a:pt x="163744" y="130946"/>
                  </a:cubicBezTo>
                  <a:cubicBezTo>
                    <a:pt x="217582" y="22633"/>
                    <a:pt x="124879" y="99089"/>
                    <a:pt x="65944" y="123300"/>
                  </a:cubicBezTo>
                  <a:cubicBezTo>
                    <a:pt x="65944" y="123300"/>
                    <a:pt x="60847" y="125212"/>
                    <a:pt x="53838" y="128716"/>
                  </a:cubicBezTo>
                  <a:cubicBezTo>
                    <a:pt x="43644" y="124256"/>
                    <a:pt x="33768" y="119478"/>
                    <a:pt x="23893" y="114381"/>
                  </a:cubicBezTo>
                  <a:cubicBezTo>
                    <a:pt x="31857" y="110558"/>
                    <a:pt x="38228" y="107691"/>
                    <a:pt x="42051" y="106098"/>
                  </a:cubicBezTo>
                  <a:cubicBezTo>
                    <a:pt x="42688" y="105779"/>
                    <a:pt x="43007" y="105779"/>
                    <a:pt x="43325" y="105461"/>
                  </a:cubicBezTo>
                  <a:cubicBezTo>
                    <a:pt x="43644" y="105142"/>
                    <a:pt x="43962" y="105142"/>
                    <a:pt x="43962" y="105142"/>
                  </a:cubicBezTo>
                  <a:cubicBezTo>
                    <a:pt x="45874" y="104186"/>
                    <a:pt x="46511" y="103868"/>
                    <a:pt x="46511" y="103868"/>
                  </a:cubicBezTo>
                  <a:cubicBezTo>
                    <a:pt x="46511" y="103868"/>
                    <a:pt x="47785" y="103231"/>
                    <a:pt x="49697" y="102593"/>
                  </a:cubicBezTo>
                  <a:cubicBezTo>
                    <a:pt x="50652" y="102275"/>
                    <a:pt x="51290" y="101956"/>
                    <a:pt x="52245" y="101319"/>
                  </a:cubicBezTo>
                  <a:cubicBezTo>
                    <a:pt x="52564" y="101319"/>
                    <a:pt x="52564" y="101319"/>
                    <a:pt x="52882" y="101319"/>
                  </a:cubicBezTo>
                  <a:cubicBezTo>
                    <a:pt x="53201" y="101001"/>
                    <a:pt x="53519" y="101001"/>
                    <a:pt x="53838" y="101001"/>
                  </a:cubicBezTo>
                  <a:cubicBezTo>
                    <a:pt x="54794" y="100682"/>
                    <a:pt x="55750" y="100045"/>
                    <a:pt x="57024" y="99726"/>
                  </a:cubicBezTo>
                  <a:cubicBezTo>
                    <a:pt x="57661" y="99408"/>
                    <a:pt x="58617" y="99089"/>
                    <a:pt x="59254" y="98771"/>
                  </a:cubicBezTo>
                  <a:cubicBezTo>
                    <a:pt x="61165" y="97815"/>
                    <a:pt x="63077" y="96859"/>
                    <a:pt x="64988" y="96222"/>
                  </a:cubicBezTo>
                  <a:cubicBezTo>
                    <a:pt x="66899" y="95267"/>
                    <a:pt x="68811" y="94311"/>
                    <a:pt x="70722" y="93355"/>
                  </a:cubicBezTo>
                  <a:cubicBezTo>
                    <a:pt x="72634" y="92718"/>
                    <a:pt x="74227" y="91762"/>
                    <a:pt x="76138" y="90807"/>
                  </a:cubicBezTo>
                  <a:cubicBezTo>
                    <a:pt x="76775" y="90488"/>
                    <a:pt x="77094" y="90169"/>
                    <a:pt x="77731" y="90169"/>
                  </a:cubicBezTo>
                  <a:cubicBezTo>
                    <a:pt x="87606" y="85391"/>
                    <a:pt x="99393" y="79019"/>
                    <a:pt x="113092" y="72011"/>
                  </a:cubicBezTo>
                  <a:cubicBezTo>
                    <a:pt x="126790" y="65002"/>
                    <a:pt x="142082" y="56720"/>
                    <a:pt x="158966" y="48437"/>
                  </a:cubicBezTo>
                  <a:cubicBezTo>
                    <a:pt x="175850" y="40473"/>
                    <a:pt x="194327" y="30916"/>
                    <a:pt x="214715" y="25500"/>
                  </a:cubicBezTo>
                  <a:cubicBezTo>
                    <a:pt x="224591" y="22951"/>
                    <a:pt x="237015" y="22633"/>
                    <a:pt x="238608" y="30597"/>
                  </a:cubicBezTo>
                  <a:cubicBezTo>
                    <a:pt x="240838" y="34101"/>
                    <a:pt x="240201" y="39517"/>
                    <a:pt x="239245" y="4461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07C2B068-8ECC-4F2C-934F-23C589092419}"/>
                </a:ext>
              </a:extLst>
            </p:cNvPr>
            <p:cNvSpPr/>
            <p:nvPr/>
          </p:nvSpPr>
          <p:spPr>
            <a:xfrm>
              <a:off x="1370134" y="5909382"/>
              <a:ext cx="222998" cy="191141"/>
            </a:xfrm>
            <a:custGeom>
              <a:avLst/>
              <a:gdLst>
                <a:gd name="connsiteX0" fmla="*/ 217901 w 222998"/>
                <a:gd name="connsiteY0" fmla="*/ 54524 h 191141"/>
                <a:gd name="connsiteX1" fmla="*/ 214078 w 222998"/>
                <a:gd name="connsiteY1" fmla="*/ 72683 h 191141"/>
                <a:gd name="connsiteX2" fmla="*/ 186044 w 222998"/>
                <a:gd name="connsiteY2" fmla="*/ 141175 h 191141"/>
                <a:gd name="connsiteX3" fmla="*/ 166293 w 222998"/>
                <a:gd name="connsiteY3" fmla="*/ 178448 h 191141"/>
                <a:gd name="connsiteX4" fmla="*/ 158010 w 222998"/>
                <a:gd name="connsiteY4" fmla="*/ 177173 h 191141"/>
                <a:gd name="connsiteX5" fmla="*/ 149727 w 222998"/>
                <a:gd name="connsiteY5" fmla="*/ 175580 h 191141"/>
                <a:gd name="connsiteX6" fmla="*/ 172664 w 222998"/>
                <a:gd name="connsiteY6" fmla="*/ 134485 h 191141"/>
                <a:gd name="connsiteX7" fmla="*/ 189230 w 222998"/>
                <a:gd name="connsiteY7" fmla="*/ 101991 h 191141"/>
                <a:gd name="connsiteX8" fmla="*/ 203247 w 222998"/>
                <a:gd name="connsiteY8" fmla="*/ 69497 h 191141"/>
                <a:gd name="connsiteX9" fmla="*/ 207707 w 222998"/>
                <a:gd name="connsiteY9" fmla="*/ 53250 h 191141"/>
                <a:gd name="connsiteX10" fmla="*/ 207707 w 222998"/>
                <a:gd name="connsiteY10" fmla="*/ 38596 h 191141"/>
                <a:gd name="connsiteX11" fmla="*/ 183814 w 222998"/>
                <a:gd name="connsiteY11" fmla="*/ 33499 h 191141"/>
                <a:gd name="connsiteX12" fmla="*/ 128065 w 222998"/>
                <a:gd name="connsiteY12" fmla="*/ 56436 h 191141"/>
                <a:gd name="connsiteX13" fmla="*/ 82191 w 222998"/>
                <a:gd name="connsiteY13" fmla="*/ 80010 h 191141"/>
                <a:gd name="connsiteX14" fmla="*/ 46830 w 222998"/>
                <a:gd name="connsiteY14" fmla="*/ 98168 h 191141"/>
                <a:gd name="connsiteX15" fmla="*/ 45237 w 222998"/>
                <a:gd name="connsiteY15" fmla="*/ 98805 h 191141"/>
                <a:gd name="connsiteX16" fmla="*/ 39821 w 222998"/>
                <a:gd name="connsiteY16" fmla="*/ 101354 h 191141"/>
                <a:gd name="connsiteX17" fmla="*/ 34087 w 222998"/>
                <a:gd name="connsiteY17" fmla="*/ 104221 h 191141"/>
                <a:gd name="connsiteX18" fmla="*/ 28353 w 222998"/>
                <a:gd name="connsiteY18" fmla="*/ 106770 h 191141"/>
                <a:gd name="connsiteX19" fmla="*/ 26123 w 222998"/>
                <a:gd name="connsiteY19" fmla="*/ 107725 h 191141"/>
                <a:gd name="connsiteX20" fmla="*/ 23893 w 222998"/>
                <a:gd name="connsiteY20" fmla="*/ 108681 h 191141"/>
                <a:gd name="connsiteX21" fmla="*/ 46830 w 222998"/>
                <a:gd name="connsiteY21" fmla="*/ 97531 h 191141"/>
                <a:gd name="connsiteX22" fmla="*/ 126790 w 222998"/>
                <a:gd name="connsiteY22" fmla="*/ 52931 h 191141"/>
                <a:gd name="connsiteX23" fmla="*/ 182540 w 222998"/>
                <a:gd name="connsiteY23" fmla="*/ 26490 h 191141"/>
                <a:gd name="connsiteX24" fmla="*/ 200061 w 222998"/>
                <a:gd name="connsiteY24" fmla="*/ 23942 h 191141"/>
                <a:gd name="connsiteX25" fmla="*/ 209937 w 222998"/>
                <a:gd name="connsiteY25" fmla="*/ 26809 h 191141"/>
                <a:gd name="connsiteX26" fmla="*/ 216945 w 222998"/>
                <a:gd name="connsiteY26" fmla="*/ 35410 h 191141"/>
                <a:gd name="connsiteX27" fmla="*/ 217901 w 222998"/>
                <a:gd name="connsiteY27" fmla="*/ 54524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998" h="191141">
                  <a:moveTo>
                    <a:pt x="217901" y="54524"/>
                  </a:moveTo>
                  <a:cubicBezTo>
                    <a:pt x="216945" y="60577"/>
                    <a:pt x="215671" y="66630"/>
                    <a:pt x="214078" y="72683"/>
                  </a:cubicBezTo>
                  <a:cubicBezTo>
                    <a:pt x="207388" y="96257"/>
                    <a:pt x="196875" y="118557"/>
                    <a:pt x="186044" y="141175"/>
                  </a:cubicBezTo>
                  <a:cubicBezTo>
                    <a:pt x="179991" y="153599"/>
                    <a:pt x="173620" y="166023"/>
                    <a:pt x="166293" y="178448"/>
                  </a:cubicBezTo>
                  <a:cubicBezTo>
                    <a:pt x="163426" y="178129"/>
                    <a:pt x="160559" y="177492"/>
                    <a:pt x="158010" y="177173"/>
                  </a:cubicBezTo>
                  <a:cubicBezTo>
                    <a:pt x="155143" y="176536"/>
                    <a:pt x="152276" y="176218"/>
                    <a:pt x="149727" y="175580"/>
                  </a:cubicBezTo>
                  <a:cubicBezTo>
                    <a:pt x="157691" y="162201"/>
                    <a:pt x="165337" y="148184"/>
                    <a:pt x="172664" y="134485"/>
                  </a:cubicBezTo>
                  <a:cubicBezTo>
                    <a:pt x="178717" y="123654"/>
                    <a:pt x="184133" y="112823"/>
                    <a:pt x="189230" y="101991"/>
                  </a:cubicBezTo>
                  <a:cubicBezTo>
                    <a:pt x="194645" y="91160"/>
                    <a:pt x="199424" y="80328"/>
                    <a:pt x="203247" y="69497"/>
                  </a:cubicBezTo>
                  <a:cubicBezTo>
                    <a:pt x="205158" y="64081"/>
                    <a:pt x="206751" y="58666"/>
                    <a:pt x="207707" y="53250"/>
                  </a:cubicBezTo>
                  <a:cubicBezTo>
                    <a:pt x="208662" y="47834"/>
                    <a:pt x="209300" y="42419"/>
                    <a:pt x="207707" y="38596"/>
                  </a:cubicBezTo>
                  <a:cubicBezTo>
                    <a:pt x="206114" y="30313"/>
                    <a:pt x="193690" y="30950"/>
                    <a:pt x="183814" y="33499"/>
                  </a:cubicBezTo>
                  <a:cubicBezTo>
                    <a:pt x="163426" y="38915"/>
                    <a:pt x="144949" y="48153"/>
                    <a:pt x="128065" y="56436"/>
                  </a:cubicBezTo>
                  <a:cubicBezTo>
                    <a:pt x="111180" y="64719"/>
                    <a:pt x="95889" y="73001"/>
                    <a:pt x="82191" y="80010"/>
                  </a:cubicBezTo>
                  <a:cubicBezTo>
                    <a:pt x="68492" y="87018"/>
                    <a:pt x="56705" y="93390"/>
                    <a:pt x="46830" y="98168"/>
                  </a:cubicBezTo>
                  <a:cubicBezTo>
                    <a:pt x="46192" y="98487"/>
                    <a:pt x="45555" y="98805"/>
                    <a:pt x="45237" y="98805"/>
                  </a:cubicBezTo>
                  <a:cubicBezTo>
                    <a:pt x="43325" y="99761"/>
                    <a:pt x="41414" y="100717"/>
                    <a:pt x="39821" y="101354"/>
                  </a:cubicBezTo>
                  <a:cubicBezTo>
                    <a:pt x="37910" y="102310"/>
                    <a:pt x="35998" y="103265"/>
                    <a:pt x="34087" y="104221"/>
                  </a:cubicBezTo>
                  <a:cubicBezTo>
                    <a:pt x="32175" y="105177"/>
                    <a:pt x="30264" y="106133"/>
                    <a:pt x="28353" y="106770"/>
                  </a:cubicBezTo>
                  <a:cubicBezTo>
                    <a:pt x="27397" y="107088"/>
                    <a:pt x="26760" y="107407"/>
                    <a:pt x="26123" y="107725"/>
                  </a:cubicBezTo>
                  <a:cubicBezTo>
                    <a:pt x="25485" y="108044"/>
                    <a:pt x="24530" y="108363"/>
                    <a:pt x="23893" y="108681"/>
                  </a:cubicBezTo>
                  <a:cubicBezTo>
                    <a:pt x="29308" y="106133"/>
                    <a:pt x="37273" y="102628"/>
                    <a:pt x="46830" y="97531"/>
                  </a:cubicBezTo>
                  <a:cubicBezTo>
                    <a:pt x="66581" y="87656"/>
                    <a:pt x="93659" y="71727"/>
                    <a:pt x="126790" y="52931"/>
                  </a:cubicBezTo>
                  <a:cubicBezTo>
                    <a:pt x="143356" y="43693"/>
                    <a:pt x="161196" y="33180"/>
                    <a:pt x="182540" y="26490"/>
                  </a:cubicBezTo>
                  <a:cubicBezTo>
                    <a:pt x="187956" y="24897"/>
                    <a:pt x="193690" y="23623"/>
                    <a:pt x="200061" y="23942"/>
                  </a:cubicBezTo>
                  <a:cubicBezTo>
                    <a:pt x="203247" y="24260"/>
                    <a:pt x="206751" y="24897"/>
                    <a:pt x="209937" y="26809"/>
                  </a:cubicBezTo>
                  <a:cubicBezTo>
                    <a:pt x="213122" y="28720"/>
                    <a:pt x="215671" y="32224"/>
                    <a:pt x="216945" y="35410"/>
                  </a:cubicBezTo>
                  <a:cubicBezTo>
                    <a:pt x="219175" y="42100"/>
                    <a:pt x="218538" y="48471"/>
                    <a:pt x="217901" y="545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8A28613C-F843-47CE-9436-97B12AC2579F}"/>
                </a:ext>
              </a:extLst>
            </p:cNvPr>
            <p:cNvSpPr/>
            <p:nvPr/>
          </p:nvSpPr>
          <p:spPr>
            <a:xfrm>
              <a:off x="1764440" y="5968276"/>
              <a:ext cx="159284" cy="127427"/>
            </a:xfrm>
            <a:custGeom>
              <a:avLst/>
              <a:gdLst>
                <a:gd name="connsiteX0" fmla="*/ 40222 w 159284"/>
                <a:gd name="connsiteY0" fmla="*/ 80369 h 127427"/>
                <a:gd name="connsiteX1" fmla="*/ 55513 w 159284"/>
                <a:gd name="connsiteY1" fmla="*/ 109359 h 127427"/>
                <a:gd name="connsiteX2" fmla="*/ 149810 w 159284"/>
                <a:gd name="connsiteY2" fmla="*/ 78139 h 127427"/>
                <a:gd name="connsiteX3" fmla="*/ 137704 w 159284"/>
                <a:gd name="connsiteY3" fmla="*/ 72723 h 127427"/>
                <a:gd name="connsiteX4" fmla="*/ 40222 w 159284"/>
                <a:gd name="connsiteY4" fmla="*/ 80369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27427">
                  <a:moveTo>
                    <a:pt x="40222" y="80369"/>
                  </a:moveTo>
                  <a:cubicBezTo>
                    <a:pt x="45956" y="91519"/>
                    <a:pt x="51053" y="101076"/>
                    <a:pt x="55513" y="109359"/>
                  </a:cubicBezTo>
                  <a:cubicBezTo>
                    <a:pt x="88326" y="101394"/>
                    <a:pt x="119864" y="91200"/>
                    <a:pt x="149810" y="78139"/>
                  </a:cubicBezTo>
                  <a:cubicBezTo>
                    <a:pt x="142801" y="74953"/>
                    <a:pt x="137704" y="72723"/>
                    <a:pt x="137704" y="72723"/>
                  </a:cubicBezTo>
                  <a:cubicBezTo>
                    <a:pt x="79088" y="48512"/>
                    <a:pt x="-13935" y="-27944"/>
                    <a:pt x="40222" y="8036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B084631-A9AF-4A9F-83E4-36F89F7950DC}"/>
                </a:ext>
              </a:extLst>
            </p:cNvPr>
            <p:cNvSpPr/>
            <p:nvPr/>
          </p:nvSpPr>
          <p:spPr>
            <a:xfrm>
              <a:off x="1704313" y="5917699"/>
              <a:ext cx="254855" cy="159284"/>
            </a:xfrm>
            <a:custGeom>
              <a:avLst/>
              <a:gdLst>
                <a:gd name="connsiteX0" fmla="*/ 24530 w 254854"/>
                <a:gd name="connsiteY0" fmla="*/ 44614 h 159284"/>
                <a:gd name="connsiteX1" fmla="*/ 28990 w 254854"/>
                <a:gd name="connsiteY1" fmla="*/ 60861 h 159284"/>
                <a:gd name="connsiteX2" fmla="*/ 43007 w 254854"/>
                <a:gd name="connsiteY2" fmla="*/ 93355 h 159284"/>
                <a:gd name="connsiteX3" fmla="*/ 59572 w 254854"/>
                <a:gd name="connsiteY3" fmla="*/ 125849 h 159284"/>
                <a:gd name="connsiteX4" fmla="*/ 82509 w 254854"/>
                <a:gd name="connsiteY4" fmla="*/ 166944 h 159284"/>
                <a:gd name="connsiteX5" fmla="*/ 115322 w 254854"/>
                <a:gd name="connsiteY5" fmla="*/ 159936 h 159284"/>
                <a:gd name="connsiteX6" fmla="*/ 100031 w 254854"/>
                <a:gd name="connsiteY6" fmla="*/ 130946 h 159284"/>
                <a:gd name="connsiteX7" fmla="*/ 197831 w 254854"/>
                <a:gd name="connsiteY7" fmla="*/ 123300 h 159284"/>
                <a:gd name="connsiteX8" fmla="*/ 209937 w 254854"/>
                <a:gd name="connsiteY8" fmla="*/ 128716 h 159284"/>
                <a:gd name="connsiteX9" fmla="*/ 239882 w 254854"/>
                <a:gd name="connsiteY9" fmla="*/ 114381 h 159284"/>
                <a:gd name="connsiteX10" fmla="*/ 221724 w 254854"/>
                <a:gd name="connsiteY10" fmla="*/ 106098 h 159284"/>
                <a:gd name="connsiteX11" fmla="*/ 220450 w 254854"/>
                <a:gd name="connsiteY11" fmla="*/ 105461 h 159284"/>
                <a:gd name="connsiteX12" fmla="*/ 219812 w 254854"/>
                <a:gd name="connsiteY12" fmla="*/ 105142 h 159284"/>
                <a:gd name="connsiteX13" fmla="*/ 217264 w 254854"/>
                <a:gd name="connsiteY13" fmla="*/ 103868 h 159284"/>
                <a:gd name="connsiteX14" fmla="*/ 214078 w 254854"/>
                <a:gd name="connsiteY14" fmla="*/ 102593 h 159284"/>
                <a:gd name="connsiteX15" fmla="*/ 211530 w 254854"/>
                <a:gd name="connsiteY15" fmla="*/ 101319 h 159284"/>
                <a:gd name="connsiteX16" fmla="*/ 210893 w 254854"/>
                <a:gd name="connsiteY16" fmla="*/ 101319 h 159284"/>
                <a:gd name="connsiteX17" fmla="*/ 209937 w 254854"/>
                <a:gd name="connsiteY17" fmla="*/ 101001 h 159284"/>
                <a:gd name="connsiteX18" fmla="*/ 206751 w 254854"/>
                <a:gd name="connsiteY18" fmla="*/ 99726 h 159284"/>
                <a:gd name="connsiteX19" fmla="*/ 204521 w 254854"/>
                <a:gd name="connsiteY19" fmla="*/ 98771 h 159284"/>
                <a:gd name="connsiteX20" fmla="*/ 198787 w 254854"/>
                <a:gd name="connsiteY20" fmla="*/ 96222 h 159284"/>
                <a:gd name="connsiteX21" fmla="*/ 193053 w 254854"/>
                <a:gd name="connsiteY21" fmla="*/ 93355 h 159284"/>
                <a:gd name="connsiteX22" fmla="*/ 187637 w 254854"/>
                <a:gd name="connsiteY22" fmla="*/ 90807 h 159284"/>
                <a:gd name="connsiteX23" fmla="*/ 186044 w 254854"/>
                <a:gd name="connsiteY23" fmla="*/ 90169 h 159284"/>
                <a:gd name="connsiteX24" fmla="*/ 150683 w 254854"/>
                <a:gd name="connsiteY24" fmla="*/ 72011 h 159284"/>
                <a:gd name="connsiteX25" fmla="*/ 104809 w 254854"/>
                <a:gd name="connsiteY25" fmla="*/ 48437 h 159284"/>
                <a:gd name="connsiteX26" fmla="*/ 49060 w 254854"/>
                <a:gd name="connsiteY26" fmla="*/ 25500 h 159284"/>
                <a:gd name="connsiteX27" fmla="*/ 25167 w 254854"/>
                <a:gd name="connsiteY27" fmla="*/ 30597 h 159284"/>
                <a:gd name="connsiteX28" fmla="*/ 24530 w 254854"/>
                <a:gd name="connsiteY28" fmla="*/ 44614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4854" h="159284">
                  <a:moveTo>
                    <a:pt x="24530" y="44614"/>
                  </a:moveTo>
                  <a:cubicBezTo>
                    <a:pt x="25486" y="50030"/>
                    <a:pt x="27078" y="55445"/>
                    <a:pt x="28990" y="60861"/>
                  </a:cubicBezTo>
                  <a:cubicBezTo>
                    <a:pt x="32813" y="71692"/>
                    <a:pt x="37591" y="82524"/>
                    <a:pt x="43007" y="93355"/>
                  </a:cubicBezTo>
                  <a:cubicBezTo>
                    <a:pt x="48104" y="104186"/>
                    <a:pt x="53838" y="115018"/>
                    <a:pt x="59572" y="125849"/>
                  </a:cubicBezTo>
                  <a:cubicBezTo>
                    <a:pt x="66899" y="139548"/>
                    <a:pt x="74545" y="153565"/>
                    <a:pt x="82509" y="166944"/>
                  </a:cubicBezTo>
                  <a:cubicBezTo>
                    <a:pt x="93659" y="164714"/>
                    <a:pt x="104491" y="162485"/>
                    <a:pt x="115322" y="159936"/>
                  </a:cubicBezTo>
                  <a:cubicBezTo>
                    <a:pt x="110543" y="151972"/>
                    <a:pt x="105446" y="142415"/>
                    <a:pt x="100031" y="130946"/>
                  </a:cubicBezTo>
                  <a:cubicBezTo>
                    <a:pt x="46192" y="22633"/>
                    <a:pt x="138896" y="99089"/>
                    <a:pt x="197831" y="123300"/>
                  </a:cubicBezTo>
                  <a:cubicBezTo>
                    <a:pt x="197831" y="123300"/>
                    <a:pt x="202928" y="125212"/>
                    <a:pt x="209937" y="128716"/>
                  </a:cubicBezTo>
                  <a:cubicBezTo>
                    <a:pt x="220131" y="124256"/>
                    <a:pt x="230007" y="119478"/>
                    <a:pt x="239882" y="114381"/>
                  </a:cubicBezTo>
                  <a:cubicBezTo>
                    <a:pt x="231918" y="110558"/>
                    <a:pt x="225547" y="107691"/>
                    <a:pt x="221724" y="106098"/>
                  </a:cubicBezTo>
                  <a:cubicBezTo>
                    <a:pt x="221087" y="105779"/>
                    <a:pt x="220768" y="105779"/>
                    <a:pt x="220450" y="105461"/>
                  </a:cubicBezTo>
                  <a:cubicBezTo>
                    <a:pt x="220131" y="105142"/>
                    <a:pt x="219812" y="105142"/>
                    <a:pt x="219812" y="105142"/>
                  </a:cubicBezTo>
                  <a:cubicBezTo>
                    <a:pt x="217901" y="104186"/>
                    <a:pt x="217264" y="103868"/>
                    <a:pt x="217264" y="103868"/>
                  </a:cubicBezTo>
                  <a:cubicBezTo>
                    <a:pt x="217264" y="103868"/>
                    <a:pt x="215990" y="103231"/>
                    <a:pt x="214078" y="102593"/>
                  </a:cubicBezTo>
                  <a:cubicBezTo>
                    <a:pt x="213122" y="102275"/>
                    <a:pt x="212485" y="101956"/>
                    <a:pt x="211530" y="101319"/>
                  </a:cubicBezTo>
                  <a:cubicBezTo>
                    <a:pt x="211211" y="101319"/>
                    <a:pt x="211211" y="101319"/>
                    <a:pt x="210893" y="101319"/>
                  </a:cubicBezTo>
                  <a:cubicBezTo>
                    <a:pt x="210574" y="101001"/>
                    <a:pt x="210255" y="101001"/>
                    <a:pt x="209937" y="101001"/>
                  </a:cubicBezTo>
                  <a:cubicBezTo>
                    <a:pt x="208981" y="100682"/>
                    <a:pt x="208025" y="100045"/>
                    <a:pt x="206751" y="99726"/>
                  </a:cubicBezTo>
                  <a:cubicBezTo>
                    <a:pt x="206114" y="99408"/>
                    <a:pt x="205158" y="99089"/>
                    <a:pt x="204521" y="98771"/>
                  </a:cubicBezTo>
                  <a:cubicBezTo>
                    <a:pt x="202610" y="97815"/>
                    <a:pt x="200698" y="96859"/>
                    <a:pt x="198787" y="96222"/>
                  </a:cubicBezTo>
                  <a:cubicBezTo>
                    <a:pt x="196875" y="95267"/>
                    <a:pt x="194964" y="94311"/>
                    <a:pt x="193053" y="93355"/>
                  </a:cubicBezTo>
                  <a:cubicBezTo>
                    <a:pt x="191141" y="92718"/>
                    <a:pt x="189548" y="91762"/>
                    <a:pt x="187637" y="90807"/>
                  </a:cubicBezTo>
                  <a:cubicBezTo>
                    <a:pt x="187000" y="90488"/>
                    <a:pt x="186681" y="90169"/>
                    <a:pt x="186044" y="90169"/>
                  </a:cubicBezTo>
                  <a:cubicBezTo>
                    <a:pt x="176169" y="85391"/>
                    <a:pt x="164381" y="79019"/>
                    <a:pt x="150683" y="72011"/>
                  </a:cubicBezTo>
                  <a:cubicBezTo>
                    <a:pt x="136985" y="65002"/>
                    <a:pt x="121693" y="56720"/>
                    <a:pt x="104809" y="48437"/>
                  </a:cubicBezTo>
                  <a:cubicBezTo>
                    <a:pt x="87925" y="40473"/>
                    <a:pt x="69129" y="30916"/>
                    <a:pt x="49060" y="25500"/>
                  </a:cubicBezTo>
                  <a:cubicBezTo>
                    <a:pt x="39184" y="22951"/>
                    <a:pt x="27078" y="22633"/>
                    <a:pt x="25167" y="30597"/>
                  </a:cubicBezTo>
                  <a:cubicBezTo>
                    <a:pt x="23256" y="34101"/>
                    <a:pt x="23893" y="39517"/>
                    <a:pt x="24530" y="4461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A9AB7E24-92FB-440B-80EF-770D71423274}"/>
                </a:ext>
              </a:extLst>
            </p:cNvPr>
            <p:cNvSpPr/>
            <p:nvPr/>
          </p:nvSpPr>
          <p:spPr>
            <a:xfrm>
              <a:off x="1694234" y="5909382"/>
              <a:ext cx="222998" cy="191141"/>
            </a:xfrm>
            <a:custGeom>
              <a:avLst/>
              <a:gdLst>
                <a:gd name="connsiteX0" fmla="*/ 24415 w 222998"/>
                <a:gd name="connsiteY0" fmla="*/ 54524 h 191141"/>
                <a:gd name="connsiteX1" fmla="*/ 28237 w 222998"/>
                <a:gd name="connsiteY1" fmla="*/ 72683 h 191141"/>
                <a:gd name="connsiteX2" fmla="*/ 56272 w 222998"/>
                <a:gd name="connsiteY2" fmla="*/ 141175 h 191141"/>
                <a:gd name="connsiteX3" fmla="*/ 76023 w 222998"/>
                <a:gd name="connsiteY3" fmla="*/ 178448 h 191141"/>
                <a:gd name="connsiteX4" fmla="*/ 84306 w 222998"/>
                <a:gd name="connsiteY4" fmla="*/ 177173 h 191141"/>
                <a:gd name="connsiteX5" fmla="*/ 92588 w 222998"/>
                <a:gd name="connsiteY5" fmla="*/ 175580 h 191141"/>
                <a:gd name="connsiteX6" fmla="*/ 69651 w 222998"/>
                <a:gd name="connsiteY6" fmla="*/ 134485 h 191141"/>
                <a:gd name="connsiteX7" fmla="*/ 53086 w 222998"/>
                <a:gd name="connsiteY7" fmla="*/ 101991 h 191141"/>
                <a:gd name="connsiteX8" fmla="*/ 39069 w 222998"/>
                <a:gd name="connsiteY8" fmla="*/ 69497 h 191141"/>
                <a:gd name="connsiteX9" fmla="*/ 34609 w 222998"/>
                <a:gd name="connsiteY9" fmla="*/ 53250 h 191141"/>
                <a:gd name="connsiteX10" fmla="*/ 34290 w 222998"/>
                <a:gd name="connsiteY10" fmla="*/ 38596 h 191141"/>
                <a:gd name="connsiteX11" fmla="*/ 58183 w 222998"/>
                <a:gd name="connsiteY11" fmla="*/ 33499 h 191141"/>
                <a:gd name="connsiteX12" fmla="*/ 113933 w 222998"/>
                <a:gd name="connsiteY12" fmla="*/ 56436 h 191141"/>
                <a:gd name="connsiteX13" fmla="*/ 159806 w 222998"/>
                <a:gd name="connsiteY13" fmla="*/ 80010 h 191141"/>
                <a:gd name="connsiteX14" fmla="*/ 195167 w 222998"/>
                <a:gd name="connsiteY14" fmla="*/ 98168 h 191141"/>
                <a:gd name="connsiteX15" fmla="*/ 196760 w 222998"/>
                <a:gd name="connsiteY15" fmla="*/ 98805 h 191141"/>
                <a:gd name="connsiteX16" fmla="*/ 202176 w 222998"/>
                <a:gd name="connsiteY16" fmla="*/ 101354 h 191141"/>
                <a:gd name="connsiteX17" fmla="*/ 207910 w 222998"/>
                <a:gd name="connsiteY17" fmla="*/ 104221 h 191141"/>
                <a:gd name="connsiteX18" fmla="*/ 213645 w 222998"/>
                <a:gd name="connsiteY18" fmla="*/ 106770 h 191141"/>
                <a:gd name="connsiteX19" fmla="*/ 215875 w 222998"/>
                <a:gd name="connsiteY19" fmla="*/ 107725 h 191141"/>
                <a:gd name="connsiteX20" fmla="*/ 218104 w 222998"/>
                <a:gd name="connsiteY20" fmla="*/ 108681 h 191141"/>
                <a:gd name="connsiteX21" fmla="*/ 195167 w 222998"/>
                <a:gd name="connsiteY21" fmla="*/ 97531 h 191141"/>
                <a:gd name="connsiteX22" fmla="*/ 115207 w 222998"/>
                <a:gd name="connsiteY22" fmla="*/ 52931 h 191141"/>
                <a:gd name="connsiteX23" fmla="*/ 59457 w 222998"/>
                <a:gd name="connsiteY23" fmla="*/ 26490 h 191141"/>
                <a:gd name="connsiteX24" fmla="*/ 41936 w 222998"/>
                <a:gd name="connsiteY24" fmla="*/ 23942 h 191141"/>
                <a:gd name="connsiteX25" fmla="*/ 32060 w 222998"/>
                <a:gd name="connsiteY25" fmla="*/ 26809 h 191141"/>
                <a:gd name="connsiteX26" fmla="*/ 25052 w 222998"/>
                <a:gd name="connsiteY26" fmla="*/ 35410 h 191141"/>
                <a:gd name="connsiteX27" fmla="*/ 24415 w 222998"/>
                <a:gd name="connsiteY27" fmla="*/ 54524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998" h="191141">
                  <a:moveTo>
                    <a:pt x="24415" y="54524"/>
                  </a:moveTo>
                  <a:cubicBezTo>
                    <a:pt x="25370" y="60577"/>
                    <a:pt x="26645" y="66630"/>
                    <a:pt x="28237" y="72683"/>
                  </a:cubicBezTo>
                  <a:cubicBezTo>
                    <a:pt x="34927" y="96257"/>
                    <a:pt x="45440" y="118557"/>
                    <a:pt x="56272" y="141175"/>
                  </a:cubicBezTo>
                  <a:cubicBezTo>
                    <a:pt x="62324" y="153599"/>
                    <a:pt x="68696" y="166023"/>
                    <a:pt x="76023" y="178448"/>
                  </a:cubicBezTo>
                  <a:cubicBezTo>
                    <a:pt x="78890" y="178129"/>
                    <a:pt x="81757" y="177492"/>
                    <a:pt x="84306" y="177173"/>
                  </a:cubicBezTo>
                  <a:cubicBezTo>
                    <a:pt x="87173" y="176536"/>
                    <a:pt x="90040" y="176218"/>
                    <a:pt x="92588" y="175580"/>
                  </a:cubicBezTo>
                  <a:cubicBezTo>
                    <a:pt x="84624" y="162201"/>
                    <a:pt x="76979" y="148184"/>
                    <a:pt x="69651" y="134485"/>
                  </a:cubicBezTo>
                  <a:cubicBezTo>
                    <a:pt x="63599" y="123654"/>
                    <a:pt x="58183" y="112823"/>
                    <a:pt x="53086" y="101991"/>
                  </a:cubicBezTo>
                  <a:cubicBezTo>
                    <a:pt x="47670" y="91160"/>
                    <a:pt x="42892" y="80328"/>
                    <a:pt x="39069" y="69497"/>
                  </a:cubicBezTo>
                  <a:cubicBezTo>
                    <a:pt x="37157" y="64081"/>
                    <a:pt x="35565" y="58666"/>
                    <a:pt x="34609" y="53250"/>
                  </a:cubicBezTo>
                  <a:cubicBezTo>
                    <a:pt x="33653" y="47834"/>
                    <a:pt x="33016" y="42419"/>
                    <a:pt x="34290" y="38596"/>
                  </a:cubicBezTo>
                  <a:cubicBezTo>
                    <a:pt x="35883" y="30313"/>
                    <a:pt x="48307" y="30950"/>
                    <a:pt x="58183" y="33499"/>
                  </a:cubicBezTo>
                  <a:cubicBezTo>
                    <a:pt x="78571" y="38915"/>
                    <a:pt x="97048" y="48153"/>
                    <a:pt x="113933" y="56436"/>
                  </a:cubicBezTo>
                  <a:cubicBezTo>
                    <a:pt x="130817" y="64719"/>
                    <a:pt x="146108" y="73001"/>
                    <a:pt x="159806" y="80010"/>
                  </a:cubicBezTo>
                  <a:cubicBezTo>
                    <a:pt x="173505" y="87018"/>
                    <a:pt x="185292" y="93390"/>
                    <a:pt x="195167" y="98168"/>
                  </a:cubicBezTo>
                  <a:cubicBezTo>
                    <a:pt x="195805" y="98487"/>
                    <a:pt x="196442" y="98805"/>
                    <a:pt x="196760" y="98805"/>
                  </a:cubicBezTo>
                  <a:cubicBezTo>
                    <a:pt x="198672" y="99761"/>
                    <a:pt x="200583" y="100717"/>
                    <a:pt x="202176" y="101354"/>
                  </a:cubicBezTo>
                  <a:cubicBezTo>
                    <a:pt x="204087" y="102310"/>
                    <a:pt x="205999" y="103265"/>
                    <a:pt x="207910" y="104221"/>
                  </a:cubicBezTo>
                  <a:cubicBezTo>
                    <a:pt x="209822" y="105177"/>
                    <a:pt x="211733" y="106133"/>
                    <a:pt x="213645" y="106770"/>
                  </a:cubicBezTo>
                  <a:cubicBezTo>
                    <a:pt x="214600" y="107088"/>
                    <a:pt x="215237" y="107407"/>
                    <a:pt x="215875" y="107725"/>
                  </a:cubicBezTo>
                  <a:cubicBezTo>
                    <a:pt x="216512" y="108044"/>
                    <a:pt x="217467" y="108363"/>
                    <a:pt x="218104" y="108681"/>
                  </a:cubicBezTo>
                  <a:cubicBezTo>
                    <a:pt x="212689" y="106133"/>
                    <a:pt x="205043" y="102628"/>
                    <a:pt x="195167" y="97531"/>
                  </a:cubicBezTo>
                  <a:cubicBezTo>
                    <a:pt x="175416" y="87656"/>
                    <a:pt x="148338" y="71727"/>
                    <a:pt x="115207" y="52931"/>
                  </a:cubicBezTo>
                  <a:cubicBezTo>
                    <a:pt x="98641" y="43693"/>
                    <a:pt x="80801" y="33180"/>
                    <a:pt x="59457" y="26490"/>
                  </a:cubicBezTo>
                  <a:cubicBezTo>
                    <a:pt x="54042" y="24897"/>
                    <a:pt x="48307" y="23623"/>
                    <a:pt x="41936" y="23942"/>
                  </a:cubicBezTo>
                  <a:cubicBezTo>
                    <a:pt x="38750" y="24260"/>
                    <a:pt x="35246" y="24897"/>
                    <a:pt x="32060" y="26809"/>
                  </a:cubicBezTo>
                  <a:cubicBezTo>
                    <a:pt x="28875" y="28720"/>
                    <a:pt x="26326" y="32224"/>
                    <a:pt x="25052" y="35410"/>
                  </a:cubicBezTo>
                  <a:cubicBezTo>
                    <a:pt x="23459" y="42100"/>
                    <a:pt x="23778" y="48471"/>
                    <a:pt x="24415" y="545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95F20687-A540-42CE-B353-89502380D8C0}"/>
                </a:ext>
              </a:extLst>
            </p:cNvPr>
            <p:cNvSpPr/>
            <p:nvPr/>
          </p:nvSpPr>
          <p:spPr>
            <a:xfrm>
              <a:off x="1055070" y="4420759"/>
              <a:ext cx="1178704" cy="1624700"/>
            </a:xfrm>
            <a:custGeom>
              <a:avLst/>
              <a:gdLst>
                <a:gd name="connsiteX0" fmla="*/ 1172651 w 1178704"/>
                <a:gd name="connsiteY0" fmla="*/ 1000306 h 1624700"/>
                <a:gd name="connsiteX1" fmla="*/ 1169784 w 1178704"/>
                <a:gd name="connsiteY1" fmla="*/ 1086956 h 1624700"/>
                <a:gd name="connsiteX2" fmla="*/ 598272 w 1178704"/>
                <a:gd name="connsiteY2" fmla="*/ 1626930 h 1624700"/>
                <a:gd name="connsiteX3" fmla="*/ 23893 w 1178704"/>
                <a:gd name="connsiteY3" fmla="*/ 1000306 h 1624700"/>
                <a:gd name="connsiteX4" fmla="*/ 24211 w 1178704"/>
                <a:gd name="connsiteY4" fmla="*/ 974820 h 1624700"/>
                <a:gd name="connsiteX5" fmla="*/ 105765 w 1178704"/>
                <a:gd name="connsiteY5" fmla="*/ 523727 h 1624700"/>
                <a:gd name="connsiteX6" fmla="*/ 214078 w 1178704"/>
                <a:gd name="connsiteY6" fmla="*/ 457146 h 1624700"/>
                <a:gd name="connsiteX7" fmla="*/ 230325 w 1178704"/>
                <a:gd name="connsiteY7" fmla="*/ 409998 h 1624700"/>
                <a:gd name="connsiteX8" fmla="*/ 123605 w 1178704"/>
                <a:gd name="connsiteY8" fmla="*/ 476579 h 1624700"/>
                <a:gd name="connsiteX9" fmla="*/ 237971 w 1178704"/>
                <a:gd name="connsiteY9" fmla="*/ 258678 h 1624700"/>
                <a:gd name="connsiteX10" fmla="*/ 269828 w 1178704"/>
                <a:gd name="connsiteY10" fmla="*/ 215671 h 1624700"/>
                <a:gd name="connsiteX11" fmla="*/ 504613 w 1178704"/>
                <a:gd name="connsiteY11" fmla="*/ 38547 h 1624700"/>
                <a:gd name="connsiteX12" fmla="*/ 598272 w 1178704"/>
                <a:gd name="connsiteY12" fmla="*/ 23893 h 1624700"/>
                <a:gd name="connsiteX13" fmla="*/ 690975 w 1178704"/>
                <a:gd name="connsiteY13" fmla="*/ 38228 h 1624700"/>
                <a:gd name="connsiteX14" fmla="*/ 927035 w 1178704"/>
                <a:gd name="connsiteY14" fmla="*/ 215671 h 1624700"/>
                <a:gd name="connsiteX15" fmla="*/ 929902 w 1178704"/>
                <a:gd name="connsiteY15" fmla="*/ 219494 h 1624700"/>
                <a:gd name="connsiteX16" fmla="*/ 961122 w 1178704"/>
                <a:gd name="connsiteY16" fmla="*/ 262501 h 1624700"/>
                <a:gd name="connsiteX17" fmla="*/ 1068479 w 1178704"/>
                <a:gd name="connsiteY17" fmla="*/ 465747 h 1624700"/>
                <a:gd name="connsiteX18" fmla="*/ 1072621 w 1178704"/>
                <a:gd name="connsiteY18" fmla="*/ 476579 h 1624700"/>
                <a:gd name="connsiteX19" fmla="*/ 966219 w 1178704"/>
                <a:gd name="connsiteY19" fmla="*/ 409998 h 1624700"/>
                <a:gd name="connsiteX20" fmla="*/ 967812 w 1178704"/>
                <a:gd name="connsiteY20" fmla="*/ 414139 h 1624700"/>
                <a:gd name="connsiteX21" fmla="*/ 983422 w 1178704"/>
                <a:gd name="connsiteY21" fmla="*/ 461287 h 1624700"/>
                <a:gd name="connsiteX22" fmla="*/ 1092053 w 1178704"/>
                <a:gd name="connsiteY22" fmla="*/ 527868 h 1624700"/>
                <a:gd name="connsiteX23" fmla="*/ 1171696 w 1178704"/>
                <a:gd name="connsiteY23" fmla="*/ 945830 h 1624700"/>
                <a:gd name="connsiteX24" fmla="*/ 1172651 w 1178704"/>
                <a:gd name="connsiteY24" fmla="*/ 1000306 h 162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8704" h="1624700">
                  <a:moveTo>
                    <a:pt x="1172651" y="1000306"/>
                  </a:moveTo>
                  <a:cubicBezTo>
                    <a:pt x="1172651" y="1030570"/>
                    <a:pt x="1172014" y="1059559"/>
                    <a:pt x="1169784" y="1086956"/>
                  </a:cubicBezTo>
                  <a:cubicBezTo>
                    <a:pt x="1140157" y="1498228"/>
                    <a:pt x="895497" y="1626930"/>
                    <a:pt x="598272" y="1626930"/>
                  </a:cubicBezTo>
                  <a:cubicBezTo>
                    <a:pt x="281296" y="1626930"/>
                    <a:pt x="23893" y="1480389"/>
                    <a:pt x="23893" y="1000306"/>
                  </a:cubicBezTo>
                  <a:cubicBezTo>
                    <a:pt x="23893" y="991704"/>
                    <a:pt x="23893" y="983422"/>
                    <a:pt x="24211" y="974820"/>
                  </a:cubicBezTo>
                  <a:cubicBezTo>
                    <a:pt x="27078" y="819677"/>
                    <a:pt x="56387" y="663260"/>
                    <a:pt x="105765" y="523727"/>
                  </a:cubicBezTo>
                  <a:cubicBezTo>
                    <a:pt x="143993" y="501746"/>
                    <a:pt x="180310" y="479446"/>
                    <a:pt x="214078" y="457146"/>
                  </a:cubicBezTo>
                  <a:cubicBezTo>
                    <a:pt x="219175" y="440899"/>
                    <a:pt x="224591" y="425289"/>
                    <a:pt x="230325" y="409998"/>
                  </a:cubicBezTo>
                  <a:cubicBezTo>
                    <a:pt x="197194" y="431979"/>
                    <a:pt x="161196" y="454597"/>
                    <a:pt x="123605" y="476579"/>
                  </a:cubicBezTo>
                  <a:cubicBezTo>
                    <a:pt x="155462" y="396299"/>
                    <a:pt x="194008" y="322391"/>
                    <a:pt x="237971" y="258678"/>
                  </a:cubicBezTo>
                  <a:cubicBezTo>
                    <a:pt x="248165" y="244024"/>
                    <a:pt x="258678" y="229369"/>
                    <a:pt x="269828" y="215671"/>
                  </a:cubicBezTo>
                  <a:cubicBezTo>
                    <a:pt x="338639" y="128383"/>
                    <a:pt x="418599" y="65625"/>
                    <a:pt x="504613" y="38547"/>
                  </a:cubicBezTo>
                  <a:cubicBezTo>
                    <a:pt x="535195" y="28990"/>
                    <a:pt x="566415" y="23893"/>
                    <a:pt x="598272" y="23893"/>
                  </a:cubicBezTo>
                  <a:cubicBezTo>
                    <a:pt x="629810" y="23893"/>
                    <a:pt x="660711" y="28671"/>
                    <a:pt x="690975" y="38228"/>
                  </a:cubicBezTo>
                  <a:cubicBezTo>
                    <a:pt x="777626" y="64988"/>
                    <a:pt x="857905" y="128383"/>
                    <a:pt x="927035" y="215671"/>
                  </a:cubicBezTo>
                  <a:cubicBezTo>
                    <a:pt x="927672" y="216945"/>
                    <a:pt x="928946" y="217901"/>
                    <a:pt x="929902" y="219494"/>
                  </a:cubicBezTo>
                  <a:cubicBezTo>
                    <a:pt x="940733" y="233192"/>
                    <a:pt x="951246" y="247846"/>
                    <a:pt x="961122" y="262501"/>
                  </a:cubicBezTo>
                  <a:cubicBezTo>
                    <a:pt x="1002217" y="322391"/>
                    <a:pt x="1038215" y="391202"/>
                    <a:pt x="1068479" y="465747"/>
                  </a:cubicBezTo>
                  <a:cubicBezTo>
                    <a:pt x="1070072" y="469252"/>
                    <a:pt x="1071346" y="472756"/>
                    <a:pt x="1072621" y="476579"/>
                  </a:cubicBezTo>
                  <a:cubicBezTo>
                    <a:pt x="1035030" y="454597"/>
                    <a:pt x="999031" y="431979"/>
                    <a:pt x="966219" y="409998"/>
                  </a:cubicBezTo>
                  <a:cubicBezTo>
                    <a:pt x="966537" y="411272"/>
                    <a:pt x="967175" y="412865"/>
                    <a:pt x="967812" y="414139"/>
                  </a:cubicBezTo>
                  <a:cubicBezTo>
                    <a:pt x="973227" y="429749"/>
                    <a:pt x="978643" y="445359"/>
                    <a:pt x="983422" y="461287"/>
                  </a:cubicBezTo>
                  <a:cubicBezTo>
                    <a:pt x="1017508" y="483587"/>
                    <a:pt x="1054144" y="505887"/>
                    <a:pt x="1092053" y="527868"/>
                  </a:cubicBezTo>
                  <a:cubicBezTo>
                    <a:pt x="1137609" y="657526"/>
                    <a:pt x="1165643" y="801519"/>
                    <a:pt x="1171696" y="945830"/>
                  </a:cubicBezTo>
                  <a:cubicBezTo>
                    <a:pt x="1172333" y="963670"/>
                    <a:pt x="1172651" y="982147"/>
                    <a:pt x="1172651" y="100030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ACB11654-96F6-4A12-A79D-6EB3865BD9B3}"/>
                </a:ext>
              </a:extLst>
            </p:cNvPr>
            <p:cNvSpPr/>
            <p:nvPr/>
          </p:nvSpPr>
          <p:spPr>
            <a:xfrm>
              <a:off x="1137261" y="4806227"/>
              <a:ext cx="159284" cy="159284"/>
            </a:xfrm>
            <a:custGeom>
              <a:avLst/>
              <a:gdLst>
                <a:gd name="connsiteX0" fmla="*/ 148453 w 159284"/>
                <a:gd name="connsiteY0" fmla="*/ 23893 h 159284"/>
                <a:gd name="connsiteX1" fmla="*/ 132206 w 159284"/>
                <a:gd name="connsiteY1" fmla="*/ 71359 h 159284"/>
                <a:gd name="connsiteX2" fmla="*/ 23893 w 159284"/>
                <a:gd name="connsiteY2" fmla="*/ 137940 h 159284"/>
                <a:gd name="connsiteX3" fmla="*/ 41732 w 159284"/>
                <a:gd name="connsiteY3" fmla="*/ 90474 h 159284"/>
                <a:gd name="connsiteX4" fmla="*/ 148453 w 159284"/>
                <a:gd name="connsiteY4" fmla="*/ 2389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59284">
                  <a:moveTo>
                    <a:pt x="148453" y="23893"/>
                  </a:moveTo>
                  <a:cubicBezTo>
                    <a:pt x="142719" y="39502"/>
                    <a:pt x="137303" y="55112"/>
                    <a:pt x="132206" y="71359"/>
                  </a:cubicBezTo>
                  <a:cubicBezTo>
                    <a:pt x="98438" y="93659"/>
                    <a:pt x="61802" y="115959"/>
                    <a:pt x="23893" y="137940"/>
                  </a:cubicBezTo>
                  <a:cubicBezTo>
                    <a:pt x="29627" y="122012"/>
                    <a:pt x="35361" y="106083"/>
                    <a:pt x="41732" y="90474"/>
                  </a:cubicBezTo>
                  <a:cubicBezTo>
                    <a:pt x="79324" y="68492"/>
                    <a:pt x="115322" y="46192"/>
                    <a:pt x="148453" y="2389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6F7A29E0-60AD-430B-8F01-83B4B9212281}"/>
                </a:ext>
              </a:extLst>
            </p:cNvPr>
            <p:cNvSpPr/>
            <p:nvPr/>
          </p:nvSpPr>
          <p:spPr>
            <a:xfrm>
              <a:off x="1997396" y="4806227"/>
              <a:ext cx="159284" cy="159284"/>
            </a:xfrm>
            <a:custGeom>
              <a:avLst/>
              <a:gdLst>
                <a:gd name="connsiteX0" fmla="*/ 149409 w 159284"/>
                <a:gd name="connsiteY0" fmla="*/ 141763 h 159284"/>
                <a:gd name="connsiteX1" fmla="*/ 41095 w 159284"/>
                <a:gd name="connsiteY1" fmla="*/ 75182 h 159284"/>
                <a:gd name="connsiteX2" fmla="*/ 25485 w 159284"/>
                <a:gd name="connsiteY2" fmla="*/ 28034 h 159284"/>
                <a:gd name="connsiteX3" fmla="*/ 23893 w 159284"/>
                <a:gd name="connsiteY3" fmla="*/ 23893 h 159284"/>
                <a:gd name="connsiteX4" fmla="*/ 130295 w 159284"/>
                <a:gd name="connsiteY4" fmla="*/ 90474 h 159284"/>
                <a:gd name="connsiteX5" fmla="*/ 149409 w 159284"/>
                <a:gd name="connsiteY5" fmla="*/ 14176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284" h="159284">
                  <a:moveTo>
                    <a:pt x="149409" y="141763"/>
                  </a:moveTo>
                  <a:cubicBezTo>
                    <a:pt x="111499" y="119782"/>
                    <a:pt x="74864" y="97482"/>
                    <a:pt x="41095" y="75182"/>
                  </a:cubicBezTo>
                  <a:cubicBezTo>
                    <a:pt x="36317" y="59254"/>
                    <a:pt x="30901" y="43644"/>
                    <a:pt x="25485" y="28034"/>
                  </a:cubicBezTo>
                  <a:cubicBezTo>
                    <a:pt x="25167" y="26760"/>
                    <a:pt x="24530" y="25167"/>
                    <a:pt x="23893" y="23893"/>
                  </a:cubicBezTo>
                  <a:cubicBezTo>
                    <a:pt x="57024" y="45874"/>
                    <a:pt x="92703" y="68492"/>
                    <a:pt x="130295" y="90474"/>
                  </a:cubicBezTo>
                  <a:cubicBezTo>
                    <a:pt x="136985" y="107358"/>
                    <a:pt x="143675" y="124242"/>
                    <a:pt x="149409" y="14176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5BFEE4FD-C653-44EB-A497-AF5828501A42}"/>
                </a:ext>
              </a:extLst>
            </p:cNvPr>
            <p:cNvSpPr/>
            <p:nvPr/>
          </p:nvSpPr>
          <p:spPr>
            <a:xfrm>
              <a:off x="1178038" y="4413432"/>
              <a:ext cx="923849" cy="1465416"/>
            </a:xfrm>
            <a:custGeom>
              <a:avLst/>
              <a:gdLst>
                <a:gd name="connsiteX0" fmla="*/ 926716 w 923849"/>
                <a:gd name="connsiteY0" fmla="*/ 901549 h 1465415"/>
                <a:gd name="connsiteX1" fmla="*/ 924168 w 923849"/>
                <a:gd name="connsiteY1" fmla="*/ 979599 h 1465415"/>
                <a:gd name="connsiteX2" fmla="*/ 475304 w 923849"/>
                <a:gd name="connsiteY2" fmla="*/ 1464779 h 1465415"/>
                <a:gd name="connsiteX3" fmla="*/ 36635 w 923849"/>
                <a:gd name="connsiteY3" fmla="*/ 1072939 h 1465415"/>
                <a:gd name="connsiteX4" fmla="*/ 32175 w 923849"/>
                <a:gd name="connsiteY4" fmla="*/ 1042357 h 1465415"/>
                <a:gd name="connsiteX5" fmla="*/ 23893 w 923849"/>
                <a:gd name="connsiteY5" fmla="*/ 901549 h 1465415"/>
                <a:gd name="connsiteX6" fmla="*/ 91111 w 923849"/>
                <a:gd name="connsiteY6" fmla="*/ 463836 h 1465415"/>
                <a:gd name="connsiteX7" fmla="*/ 107358 w 923849"/>
                <a:gd name="connsiteY7" fmla="*/ 416688 h 1465415"/>
                <a:gd name="connsiteX8" fmla="*/ 179673 w 923849"/>
                <a:gd name="connsiteY8" fmla="*/ 256448 h 1465415"/>
                <a:gd name="connsiteX9" fmla="*/ 202291 w 923849"/>
                <a:gd name="connsiteY9" fmla="*/ 218857 h 1465415"/>
                <a:gd name="connsiteX10" fmla="*/ 381327 w 923849"/>
                <a:gd name="connsiteY10" fmla="*/ 45237 h 1465415"/>
                <a:gd name="connsiteX11" fmla="*/ 474986 w 923849"/>
                <a:gd name="connsiteY11" fmla="*/ 23893 h 1465415"/>
                <a:gd name="connsiteX12" fmla="*/ 567689 w 923849"/>
                <a:gd name="connsiteY12" fmla="*/ 44918 h 1465415"/>
                <a:gd name="connsiteX13" fmla="*/ 735257 w 923849"/>
                <a:gd name="connsiteY13" fmla="*/ 199424 h 1465415"/>
                <a:gd name="connsiteX14" fmla="*/ 747999 w 923849"/>
                <a:gd name="connsiteY14" fmla="*/ 218857 h 1465415"/>
                <a:gd name="connsiteX15" fmla="*/ 748318 w 923849"/>
                <a:gd name="connsiteY15" fmla="*/ 218857 h 1465415"/>
                <a:gd name="connsiteX16" fmla="*/ 772529 w 923849"/>
                <a:gd name="connsiteY16" fmla="*/ 259633 h 1465415"/>
                <a:gd name="connsiteX17" fmla="*/ 843251 w 923849"/>
                <a:gd name="connsiteY17" fmla="*/ 416369 h 1465415"/>
                <a:gd name="connsiteX18" fmla="*/ 844844 w 923849"/>
                <a:gd name="connsiteY18" fmla="*/ 420511 h 1465415"/>
                <a:gd name="connsiteX19" fmla="*/ 846118 w 923849"/>
                <a:gd name="connsiteY19" fmla="*/ 424652 h 1465415"/>
                <a:gd name="connsiteX20" fmla="*/ 855038 w 923849"/>
                <a:gd name="connsiteY20" fmla="*/ 451730 h 1465415"/>
                <a:gd name="connsiteX21" fmla="*/ 860135 w 923849"/>
                <a:gd name="connsiteY21" fmla="*/ 467977 h 1465415"/>
                <a:gd name="connsiteX22" fmla="*/ 925442 w 923849"/>
                <a:gd name="connsiteY22" fmla="*/ 852490 h 1465415"/>
                <a:gd name="connsiteX23" fmla="*/ 926716 w 923849"/>
                <a:gd name="connsiteY23" fmla="*/ 901549 h 146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23849" h="1465415">
                  <a:moveTo>
                    <a:pt x="926716" y="901549"/>
                  </a:moveTo>
                  <a:cubicBezTo>
                    <a:pt x="926716" y="928946"/>
                    <a:pt x="925761" y="954750"/>
                    <a:pt x="924168" y="979599"/>
                  </a:cubicBezTo>
                  <a:cubicBezTo>
                    <a:pt x="901231" y="1349457"/>
                    <a:pt x="709134" y="1464779"/>
                    <a:pt x="475304" y="1464779"/>
                  </a:cubicBezTo>
                  <a:cubicBezTo>
                    <a:pt x="262819" y="1464779"/>
                    <a:pt x="84421" y="1368890"/>
                    <a:pt x="36635" y="1072939"/>
                  </a:cubicBezTo>
                  <a:cubicBezTo>
                    <a:pt x="35043" y="1063064"/>
                    <a:pt x="33450" y="1052551"/>
                    <a:pt x="32175" y="1042357"/>
                  </a:cubicBezTo>
                  <a:cubicBezTo>
                    <a:pt x="27078" y="999668"/>
                    <a:pt x="23893" y="952520"/>
                    <a:pt x="23893" y="901549"/>
                  </a:cubicBezTo>
                  <a:cubicBezTo>
                    <a:pt x="23893" y="750866"/>
                    <a:pt x="48741" y="598591"/>
                    <a:pt x="91111" y="463836"/>
                  </a:cubicBezTo>
                  <a:cubicBezTo>
                    <a:pt x="96208" y="447589"/>
                    <a:pt x="101623" y="431979"/>
                    <a:pt x="107358" y="416688"/>
                  </a:cubicBezTo>
                  <a:cubicBezTo>
                    <a:pt x="128065" y="358390"/>
                    <a:pt x="152276" y="304552"/>
                    <a:pt x="179673" y="256448"/>
                  </a:cubicBezTo>
                  <a:cubicBezTo>
                    <a:pt x="187000" y="243386"/>
                    <a:pt x="194327" y="230962"/>
                    <a:pt x="202291" y="218857"/>
                  </a:cubicBezTo>
                  <a:cubicBezTo>
                    <a:pt x="254218" y="136985"/>
                    <a:pt x="315383" y="75819"/>
                    <a:pt x="381327" y="45237"/>
                  </a:cubicBezTo>
                  <a:cubicBezTo>
                    <a:pt x="411591" y="31220"/>
                    <a:pt x="443129" y="23893"/>
                    <a:pt x="474986" y="23893"/>
                  </a:cubicBezTo>
                  <a:cubicBezTo>
                    <a:pt x="506843" y="23893"/>
                    <a:pt x="537744" y="31220"/>
                    <a:pt x="567689" y="44918"/>
                  </a:cubicBezTo>
                  <a:cubicBezTo>
                    <a:pt x="629173" y="72315"/>
                    <a:pt x="685878" y="126790"/>
                    <a:pt x="735257" y="199424"/>
                  </a:cubicBezTo>
                  <a:cubicBezTo>
                    <a:pt x="739716" y="205795"/>
                    <a:pt x="743858" y="212167"/>
                    <a:pt x="747999" y="218857"/>
                  </a:cubicBezTo>
                  <a:lnTo>
                    <a:pt x="748318" y="218857"/>
                  </a:lnTo>
                  <a:cubicBezTo>
                    <a:pt x="756601" y="231918"/>
                    <a:pt x="764883" y="245616"/>
                    <a:pt x="772529" y="259633"/>
                  </a:cubicBezTo>
                  <a:cubicBezTo>
                    <a:pt x="799289" y="306782"/>
                    <a:pt x="822863" y="359983"/>
                    <a:pt x="843251" y="416369"/>
                  </a:cubicBezTo>
                  <a:cubicBezTo>
                    <a:pt x="843570" y="417643"/>
                    <a:pt x="844207" y="419236"/>
                    <a:pt x="844844" y="420511"/>
                  </a:cubicBezTo>
                  <a:cubicBezTo>
                    <a:pt x="845163" y="421785"/>
                    <a:pt x="845800" y="423378"/>
                    <a:pt x="846118" y="424652"/>
                  </a:cubicBezTo>
                  <a:cubicBezTo>
                    <a:pt x="849304" y="433572"/>
                    <a:pt x="852490" y="442492"/>
                    <a:pt x="855038" y="451730"/>
                  </a:cubicBezTo>
                  <a:cubicBezTo>
                    <a:pt x="856950" y="456827"/>
                    <a:pt x="858861" y="462562"/>
                    <a:pt x="860135" y="467977"/>
                  </a:cubicBezTo>
                  <a:cubicBezTo>
                    <a:pt x="897726" y="586804"/>
                    <a:pt x="920982" y="719328"/>
                    <a:pt x="925442" y="852490"/>
                  </a:cubicBezTo>
                  <a:cubicBezTo>
                    <a:pt x="926398" y="869055"/>
                    <a:pt x="926716" y="885302"/>
                    <a:pt x="926716" y="90154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2B2943C7-B40F-41CA-90DE-C941D53BBD4E}"/>
                </a:ext>
              </a:extLst>
            </p:cNvPr>
            <p:cNvSpPr/>
            <p:nvPr/>
          </p:nvSpPr>
          <p:spPr>
            <a:xfrm>
              <a:off x="1250990" y="3938765"/>
              <a:ext cx="796422" cy="764565"/>
            </a:xfrm>
            <a:custGeom>
              <a:avLst/>
              <a:gdLst>
                <a:gd name="connsiteX0" fmla="*/ 780812 w 796421"/>
                <a:gd name="connsiteY0" fmla="*/ 384512 h 764564"/>
                <a:gd name="connsiteX1" fmla="*/ 778900 w 796421"/>
                <a:gd name="connsiteY1" fmla="*/ 421466 h 764564"/>
                <a:gd name="connsiteX2" fmla="*/ 778900 w 796421"/>
                <a:gd name="connsiteY2" fmla="*/ 421785 h 764564"/>
                <a:gd name="connsiteX3" fmla="*/ 402352 w 796421"/>
                <a:gd name="connsiteY3" fmla="*/ 745132 h 764564"/>
                <a:gd name="connsiteX4" fmla="*/ 23893 w 796421"/>
                <a:gd name="connsiteY4" fmla="*/ 384512 h 764564"/>
                <a:gd name="connsiteX5" fmla="*/ 402352 w 796421"/>
                <a:gd name="connsiteY5" fmla="*/ 23893 h 764564"/>
                <a:gd name="connsiteX6" fmla="*/ 780493 w 796421"/>
                <a:gd name="connsiteY6" fmla="*/ 372407 h 764564"/>
                <a:gd name="connsiteX7" fmla="*/ 780812 w 796421"/>
                <a:gd name="connsiteY7" fmla="*/ 384512 h 76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421" h="764564">
                  <a:moveTo>
                    <a:pt x="780812" y="384512"/>
                  </a:moveTo>
                  <a:cubicBezTo>
                    <a:pt x="780812" y="396937"/>
                    <a:pt x="780175" y="409361"/>
                    <a:pt x="778900" y="421466"/>
                  </a:cubicBezTo>
                  <a:lnTo>
                    <a:pt x="778900" y="421785"/>
                  </a:lnTo>
                  <a:cubicBezTo>
                    <a:pt x="759468" y="603369"/>
                    <a:pt x="598272" y="745132"/>
                    <a:pt x="402352" y="745132"/>
                  </a:cubicBezTo>
                  <a:cubicBezTo>
                    <a:pt x="193371" y="745132"/>
                    <a:pt x="23893" y="583618"/>
                    <a:pt x="23893" y="384512"/>
                  </a:cubicBezTo>
                  <a:cubicBezTo>
                    <a:pt x="23893" y="185407"/>
                    <a:pt x="193371" y="23893"/>
                    <a:pt x="402352" y="23893"/>
                  </a:cubicBezTo>
                  <a:cubicBezTo>
                    <a:pt x="606873" y="23893"/>
                    <a:pt x="773803" y="178717"/>
                    <a:pt x="780493" y="372407"/>
                  </a:cubicBezTo>
                  <a:cubicBezTo>
                    <a:pt x="780812" y="376548"/>
                    <a:pt x="780812" y="380371"/>
                    <a:pt x="780812" y="38451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5FBD823-EDA0-41EF-97B7-8AE788DAA890}"/>
                </a:ext>
              </a:extLst>
            </p:cNvPr>
            <p:cNvSpPr/>
            <p:nvPr/>
          </p:nvSpPr>
          <p:spPr>
            <a:xfrm>
              <a:off x="1309267" y="4155073"/>
              <a:ext cx="668994" cy="541567"/>
            </a:xfrm>
            <a:custGeom>
              <a:avLst/>
              <a:gdLst>
                <a:gd name="connsiteX0" fmla="*/ 344075 w 668994"/>
                <a:gd name="connsiteY0" fmla="*/ 540611 h 541566"/>
                <a:gd name="connsiteX1" fmla="*/ 43347 w 668994"/>
                <a:gd name="connsiteY1" fmla="*/ 168204 h 541566"/>
                <a:gd name="connsiteX2" fmla="*/ 147200 w 668994"/>
                <a:gd name="connsiteY2" fmla="*/ 23893 h 541566"/>
                <a:gd name="connsiteX3" fmla="*/ 229709 w 668994"/>
                <a:gd name="connsiteY3" fmla="*/ 247846 h 541566"/>
                <a:gd name="connsiteX4" fmla="*/ 343757 w 668994"/>
                <a:gd name="connsiteY4" fmla="*/ 319524 h 541566"/>
                <a:gd name="connsiteX5" fmla="*/ 457804 w 668994"/>
                <a:gd name="connsiteY5" fmla="*/ 247846 h 541566"/>
                <a:gd name="connsiteX6" fmla="*/ 540314 w 668994"/>
                <a:gd name="connsiteY6" fmla="*/ 23893 h 541566"/>
                <a:gd name="connsiteX7" fmla="*/ 644167 w 668994"/>
                <a:gd name="connsiteY7" fmla="*/ 168204 h 541566"/>
                <a:gd name="connsiteX8" fmla="*/ 344075 w 668994"/>
                <a:gd name="connsiteY8" fmla="*/ 540611 h 54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994" h="541566">
                  <a:moveTo>
                    <a:pt x="344075" y="540611"/>
                  </a:moveTo>
                  <a:cubicBezTo>
                    <a:pt x="135094" y="540611"/>
                    <a:pt x="-35021" y="364443"/>
                    <a:pt x="43347" y="168204"/>
                  </a:cubicBezTo>
                  <a:cubicBezTo>
                    <a:pt x="36657" y="84421"/>
                    <a:pt x="85716" y="23893"/>
                    <a:pt x="147200" y="23893"/>
                  </a:cubicBezTo>
                  <a:cubicBezTo>
                    <a:pt x="208365" y="23893"/>
                    <a:pt x="297246" y="101942"/>
                    <a:pt x="229709" y="247846"/>
                  </a:cubicBezTo>
                  <a:cubicBezTo>
                    <a:pt x="278450" y="319524"/>
                    <a:pt x="343757" y="319524"/>
                    <a:pt x="343757" y="319524"/>
                  </a:cubicBezTo>
                  <a:cubicBezTo>
                    <a:pt x="343757" y="319524"/>
                    <a:pt x="409382" y="319524"/>
                    <a:pt x="457804" y="247846"/>
                  </a:cubicBezTo>
                  <a:cubicBezTo>
                    <a:pt x="390268" y="101942"/>
                    <a:pt x="479149" y="23893"/>
                    <a:pt x="540314" y="23893"/>
                  </a:cubicBezTo>
                  <a:cubicBezTo>
                    <a:pt x="601479" y="23893"/>
                    <a:pt x="650857" y="84421"/>
                    <a:pt x="644167" y="168204"/>
                  </a:cubicBezTo>
                  <a:cubicBezTo>
                    <a:pt x="722535" y="364443"/>
                    <a:pt x="553057" y="540611"/>
                    <a:pt x="344075" y="540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CE2C82EF-32E0-40F5-93DA-4992959199AC}"/>
                </a:ext>
              </a:extLst>
            </p:cNvPr>
            <p:cNvSpPr/>
            <p:nvPr/>
          </p:nvSpPr>
          <p:spPr>
            <a:xfrm>
              <a:off x="1555223" y="4267528"/>
              <a:ext cx="191141" cy="191141"/>
            </a:xfrm>
            <a:custGeom>
              <a:avLst/>
              <a:gdLst>
                <a:gd name="connsiteX0" fmla="*/ 172346 w 191141"/>
                <a:gd name="connsiteY0" fmla="*/ 133162 h 191141"/>
                <a:gd name="connsiteX1" fmla="*/ 98119 w 191141"/>
                <a:gd name="connsiteY1" fmla="*/ 169797 h 191141"/>
                <a:gd name="connsiteX2" fmla="*/ 23893 w 191141"/>
                <a:gd name="connsiteY2" fmla="*/ 133162 h 191141"/>
                <a:gd name="connsiteX3" fmla="*/ 98119 w 191141"/>
                <a:gd name="connsiteY3" fmla="*/ 23893 h 191141"/>
                <a:gd name="connsiteX4" fmla="*/ 172346 w 191141"/>
                <a:gd name="connsiteY4" fmla="*/ 133162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41" h="191141">
                  <a:moveTo>
                    <a:pt x="172346" y="133162"/>
                  </a:moveTo>
                  <a:lnTo>
                    <a:pt x="98119" y="169797"/>
                  </a:lnTo>
                  <a:lnTo>
                    <a:pt x="23893" y="133162"/>
                  </a:lnTo>
                  <a:cubicBezTo>
                    <a:pt x="36317" y="84739"/>
                    <a:pt x="67855" y="23893"/>
                    <a:pt x="98119" y="23893"/>
                  </a:cubicBezTo>
                  <a:cubicBezTo>
                    <a:pt x="128065" y="23893"/>
                    <a:pt x="159603" y="84739"/>
                    <a:pt x="172346" y="13316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8127D626-085C-4F50-9463-FD3C1FF18EB5}"/>
                </a:ext>
              </a:extLst>
            </p:cNvPr>
            <p:cNvSpPr/>
            <p:nvPr/>
          </p:nvSpPr>
          <p:spPr>
            <a:xfrm>
              <a:off x="1629449" y="4267528"/>
              <a:ext cx="95571" cy="191141"/>
            </a:xfrm>
            <a:custGeom>
              <a:avLst/>
              <a:gdLst>
                <a:gd name="connsiteX0" fmla="*/ 98119 w 95570"/>
                <a:gd name="connsiteY0" fmla="*/ 133162 h 191141"/>
                <a:gd name="connsiteX1" fmla="*/ 23893 w 95570"/>
                <a:gd name="connsiteY1" fmla="*/ 169797 h 191141"/>
                <a:gd name="connsiteX2" fmla="*/ 23893 w 95570"/>
                <a:gd name="connsiteY2" fmla="*/ 23893 h 191141"/>
                <a:gd name="connsiteX3" fmla="*/ 98119 w 95570"/>
                <a:gd name="connsiteY3" fmla="*/ 133162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70" h="191141">
                  <a:moveTo>
                    <a:pt x="98119" y="133162"/>
                  </a:moveTo>
                  <a:lnTo>
                    <a:pt x="23893" y="169797"/>
                  </a:lnTo>
                  <a:lnTo>
                    <a:pt x="23893" y="23893"/>
                  </a:lnTo>
                  <a:cubicBezTo>
                    <a:pt x="53838" y="23893"/>
                    <a:pt x="85376" y="84739"/>
                    <a:pt x="98119" y="13316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B2DD8BB0-41BE-434A-88C3-71E803F58D8C}"/>
                </a:ext>
              </a:extLst>
            </p:cNvPr>
            <p:cNvSpPr/>
            <p:nvPr/>
          </p:nvSpPr>
          <p:spPr>
            <a:xfrm>
              <a:off x="1565736" y="4376797"/>
              <a:ext cx="159284" cy="63714"/>
            </a:xfrm>
            <a:custGeom>
              <a:avLst/>
              <a:gdLst>
                <a:gd name="connsiteX0" fmla="*/ 150683 w 159284"/>
                <a:gd name="connsiteY0" fmla="*/ 23893 h 63713"/>
                <a:gd name="connsiteX1" fmla="*/ 87288 w 159284"/>
                <a:gd name="connsiteY1" fmla="*/ 51927 h 63713"/>
                <a:gd name="connsiteX2" fmla="*/ 23893 w 159284"/>
                <a:gd name="connsiteY2" fmla="*/ 23893 h 63713"/>
                <a:gd name="connsiteX3" fmla="*/ 75501 w 159284"/>
                <a:gd name="connsiteY3" fmla="*/ 35361 h 63713"/>
                <a:gd name="connsiteX4" fmla="*/ 87288 w 159284"/>
                <a:gd name="connsiteY4" fmla="*/ 36635 h 63713"/>
                <a:gd name="connsiteX5" fmla="*/ 99075 w 159284"/>
                <a:gd name="connsiteY5" fmla="*/ 35361 h 63713"/>
                <a:gd name="connsiteX6" fmla="*/ 150683 w 159284"/>
                <a:gd name="connsiteY6" fmla="*/ 23893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284" h="63713">
                  <a:moveTo>
                    <a:pt x="150683" y="23893"/>
                  </a:moveTo>
                  <a:lnTo>
                    <a:pt x="87288" y="51927"/>
                  </a:lnTo>
                  <a:lnTo>
                    <a:pt x="23893" y="23893"/>
                  </a:lnTo>
                  <a:lnTo>
                    <a:pt x="75501" y="35361"/>
                  </a:lnTo>
                  <a:cubicBezTo>
                    <a:pt x="79324" y="36317"/>
                    <a:pt x="83465" y="36635"/>
                    <a:pt x="87288" y="36635"/>
                  </a:cubicBezTo>
                  <a:cubicBezTo>
                    <a:pt x="91111" y="36635"/>
                    <a:pt x="95252" y="36317"/>
                    <a:pt x="99075" y="35361"/>
                  </a:cubicBezTo>
                  <a:lnTo>
                    <a:pt x="150683" y="2389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18E926B-71A4-416E-B63F-F63C8F702FF1}"/>
                </a:ext>
              </a:extLst>
            </p:cNvPr>
            <p:cNvSpPr/>
            <p:nvPr/>
          </p:nvSpPr>
          <p:spPr>
            <a:xfrm>
              <a:off x="1391479" y="4271351"/>
              <a:ext cx="95571" cy="95571"/>
            </a:xfrm>
            <a:custGeom>
              <a:avLst/>
              <a:gdLst>
                <a:gd name="connsiteX0" fmla="*/ 100668 w 95570"/>
                <a:gd name="connsiteY0" fmla="*/ 51927 h 95570"/>
                <a:gd name="connsiteX1" fmla="*/ 93978 w 95570"/>
                <a:gd name="connsiteY1" fmla="*/ 56705 h 95570"/>
                <a:gd name="connsiteX2" fmla="*/ 87288 w 95570"/>
                <a:gd name="connsiteY2" fmla="*/ 64032 h 95570"/>
                <a:gd name="connsiteX3" fmla="*/ 62439 w 95570"/>
                <a:gd name="connsiteY3" fmla="*/ 79642 h 95570"/>
                <a:gd name="connsiteX4" fmla="*/ 37273 w 95570"/>
                <a:gd name="connsiteY4" fmla="*/ 64032 h 95570"/>
                <a:gd name="connsiteX5" fmla="*/ 30583 w 95570"/>
                <a:gd name="connsiteY5" fmla="*/ 56705 h 95570"/>
                <a:gd name="connsiteX6" fmla="*/ 23893 w 95570"/>
                <a:gd name="connsiteY6" fmla="*/ 51927 h 95570"/>
                <a:gd name="connsiteX7" fmla="*/ 30583 w 95570"/>
                <a:gd name="connsiteY7" fmla="*/ 47148 h 95570"/>
                <a:gd name="connsiteX8" fmla="*/ 37273 w 95570"/>
                <a:gd name="connsiteY8" fmla="*/ 39821 h 95570"/>
                <a:gd name="connsiteX9" fmla="*/ 62439 w 95570"/>
                <a:gd name="connsiteY9" fmla="*/ 23893 h 95570"/>
                <a:gd name="connsiteX10" fmla="*/ 87288 w 95570"/>
                <a:gd name="connsiteY10" fmla="*/ 39503 h 95570"/>
                <a:gd name="connsiteX11" fmla="*/ 93978 w 95570"/>
                <a:gd name="connsiteY11" fmla="*/ 46830 h 95570"/>
                <a:gd name="connsiteX12" fmla="*/ 100668 w 95570"/>
                <a:gd name="connsiteY12" fmla="*/ 51927 h 9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70" h="95570">
                  <a:moveTo>
                    <a:pt x="100668" y="51927"/>
                  </a:moveTo>
                  <a:cubicBezTo>
                    <a:pt x="100668" y="51927"/>
                    <a:pt x="98119" y="54157"/>
                    <a:pt x="93978" y="56705"/>
                  </a:cubicBezTo>
                  <a:cubicBezTo>
                    <a:pt x="91111" y="58617"/>
                    <a:pt x="88881" y="61165"/>
                    <a:pt x="87288" y="64032"/>
                  </a:cubicBezTo>
                  <a:cubicBezTo>
                    <a:pt x="82828" y="73271"/>
                    <a:pt x="73271" y="79642"/>
                    <a:pt x="62439" y="79642"/>
                  </a:cubicBezTo>
                  <a:cubicBezTo>
                    <a:pt x="51290" y="79642"/>
                    <a:pt x="42051" y="73271"/>
                    <a:pt x="37273" y="64032"/>
                  </a:cubicBezTo>
                  <a:cubicBezTo>
                    <a:pt x="35680" y="60847"/>
                    <a:pt x="33450" y="58298"/>
                    <a:pt x="30583" y="56705"/>
                  </a:cubicBezTo>
                  <a:cubicBezTo>
                    <a:pt x="26123" y="54157"/>
                    <a:pt x="23893" y="51927"/>
                    <a:pt x="23893" y="51927"/>
                  </a:cubicBezTo>
                  <a:cubicBezTo>
                    <a:pt x="23893" y="51927"/>
                    <a:pt x="26441" y="49697"/>
                    <a:pt x="30583" y="47148"/>
                  </a:cubicBezTo>
                  <a:cubicBezTo>
                    <a:pt x="33450" y="45237"/>
                    <a:pt x="35680" y="42688"/>
                    <a:pt x="37273" y="39821"/>
                  </a:cubicBezTo>
                  <a:cubicBezTo>
                    <a:pt x="41732" y="30583"/>
                    <a:pt x="51290" y="23893"/>
                    <a:pt x="62439" y="23893"/>
                  </a:cubicBezTo>
                  <a:cubicBezTo>
                    <a:pt x="73271" y="23893"/>
                    <a:pt x="82828" y="30264"/>
                    <a:pt x="87288" y="39503"/>
                  </a:cubicBezTo>
                  <a:cubicBezTo>
                    <a:pt x="88881" y="42688"/>
                    <a:pt x="91111" y="45237"/>
                    <a:pt x="93978" y="46830"/>
                  </a:cubicBezTo>
                  <a:cubicBezTo>
                    <a:pt x="98119" y="49697"/>
                    <a:pt x="100668" y="51927"/>
                    <a:pt x="100668" y="51927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5EA415FE-B575-4D1F-8978-BE6DED330B5A}"/>
                </a:ext>
              </a:extLst>
            </p:cNvPr>
            <p:cNvSpPr/>
            <p:nvPr/>
          </p:nvSpPr>
          <p:spPr>
            <a:xfrm>
              <a:off x="1406133" y="4276448"/>
              <a:ext cx="63714" cy="63714"/>
            </a:xfrm>
            <a:custGeom>
              <a:avLst/>
              <a:gdLst>
                <a:gd name="connsiteX0" fmla="*/ 69767 w 63713"/>
                <a:gd name="connsiteY0" fmla="*/ 46830 h 63713"/>
                <a:gd name="connsiteX1" fmla="*/ 46830 w 63713"/>
                <a:gd name="connsiteY1" fmla="*/ 69767 h 63713"/>
                <a:gd name="connsiteX2" fmla="*/ 23893 w 63713"/>
                <a:gd name="connsiteY2" fmla="*/ 46830 h 63713"/>
                <a:gd name="connsiteX3" fmla="*/ 46830 w 63713"/>
                <a:gd name="connsiteY3" fmla="*/ 23893 h 63713"/>
                <a:gd name="connsiteX4" fmla="*/ 69767 w 63713"/>
                <a:gd name="connsiteY4" fmla="*/ 46830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9767" y="46830"/>
                  </a:moveTo>
                  <a:cubicBezTo>
                    <a:pt x="69767" y="59497"/>
                    <a:pt x="59497" y="69767"/>
                    <a:pt x="46830" y="69767"/>
                  </a:cubicBezTo>
                  <a:cubicBezTo>
                    <a:pt x="34162" y="69767"/>
                    <a:pt x="23893" y="59497"/>
                    <a:pt x="23893" y="46830"/>
                  </a:cubicBezTo>
                  <a:cubicBezTo>
                    <a:pt x="23893" y="34162"/>
                    <a:pt x="34162" y="23893"/>
                    <a:pt x="46830" y="23893"/>
                  </a:cubicBezTo>
                  <a:cubicBezTo>
                    <a:pt x="59497" y="23893"/>
                    <a:pt x="69767" y="34162"/>
                    <a:pt x="69767" y="4683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F23DE47A-508B-4C8B-9B16-62B9512C892E}"/>
                </a:ext>
              </a:extLst>
            </p:cNvPr>
            <p:cNvSpPr/>
            <p:nvPr/>
          </p:nvSpPr>
          <p:spPr>
            <a:xfrm>
              <a:off x="1409637" y="4276766"/>
              <a:ext cx="63714" cy="63714"/>
            </a:xfrm>
            <a:custGeom>
              <a:avLst/>
              <a:gdLst>
                <a:gd name="connsiteX0" fmla="*/ 65944 w 63713"/>
                <a:gd name="connsiteY0" fmla="*/ 44918 h 63713"/>
                <a:gd name="connsiteX1" fmla="*/ 44918 w 63713"/>
                <a:gd name="connsiteY1" fmla="*/ 65944 h 63713"/>
                <a:gd name="connsiteX2" fmla="*/ 23893 w 63713"/>
                <a:gd name="connsiteY2" fmla="*/ 44918 h 63713"/>
                <a:gd name="connsiteX3" fmla="*/ 44918 w 63713"/>
                <a:gd name="connsiteY3" fmla="*/ 23893 h 63713"/>
                <a:gd name="connsiteX4" fmla="*/ 65944 w 63713"/>
                <a:gd name="connsiteY4" fmla="*/ 44918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5944" y="44918"/>
                  </a:moveTo>
                  <a:cubicBezTo>
                    <a:pt x="65944" y="56705"/>
                    <a:pt x="56387" y="65944"/>
                    <a:pt x="44918" y="65944"/>
                  </a:cubicBezTo>
                  <a:cubicBezTo>
                    <a:pt x="33131" y="65944"/>
                    <a:pt x="23893" y="56387"/>
                    <a:pt x="23893" y="44918"/>
                  </a:cubicBezTo>
                  <a:cubicBezTo>
                    <a:pt x="23893" y="33450"/>
                    <a:pt x="33450" y="23893"/>
                    <a:pt x="44918" y="23893"/>
                  </a:cubicBezTo>
                  <a:cubicBezTo>
                    <a:pt x="56387" y="23893"/>
                    <a:pt x="65944" y="33450"/>
                    <a:pt x="65944" y="4491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0D69821-9D87-48FA-B8C7-4B364548ED82}"/>
                </a:ext>
              </a:extLst>
            </p:cNvPr>
            <p:cNvSpPr/>
            <p:nvPr/>
          </p:nvSpPr>
          <p:spPr>
            <a:xfrm>
              <a:off x="1416645" y="4287916"/>
              <a:ext cx="31857" cy="31857"/>
            </a:xfrm>
            <a:custGeom>
              <a:avLst/>
              <a:gdLst>
                <a:gd name="connsiteX0" fmla="*/ 33450 w 31856"/>
                <a:gd name="connsiteY0" fmla="*/ 28671 h 31856"/>
                <a:gd name="connsiteX1" fmla="*/ 28671 w 31856"/>
                <a:gd name="connsiteY1" fmla="*/ 33450 h 31856"/>
                <a:gd name="connsiteX2" fmla="*/ 23893 w 31856"/>
                <a:gd name="connsiteY2" fmla="*/ 28671 h 31856"/>
                <a:gd name="connsiteX3" fmla="*/ 28671 w 31856"/>
                <a:gd name="connsiteY3" fmla="*/ 23893 h 31856"/>
                <a:gd name="connsiteX4" fmla="*/ 33450 w 31856"/>
                <a:gd name="connsiteY4" fmla="*/ 28671 h 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6" h="31856">
                  <a:moveTo>
                    <a:pt x="33450" y="28671"/>
                  </a:moveTo>
                  <a:cubicBezTo>
                    <a:pt x="33450" y="31220"/>
                    <a:pt x="31220" y="33450"/>
                    <a:pt x="28671" y="33450"/>
                  </a:cubicBezTo>
                  <a:cubicBezTo>
                    <a:pt x="26123" y="33450"/>
                    <a:pt x="23893" y="31220"/>
                    <a:pt x="23893" y="28671"/>
                  </a:cubicBezTo>
                  <a:cubicBezTo>
                    <a:pt x="23893" y="26123"/>
                    <a:pt x="26123" y="23893"/>
                    <a:pt x="28671" y="23893"/>
                  </a:cubicBezTo>
                  <a:cubicBezTo>
                    <a:pt x="31538" y="23893"/>
                    <a:pt x="33450" y="26123"/>
                    <a:pt x="33450" y="28671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56DE215-3C88-4913-86E9-A64FA29538DE}"/>
                </a:ext>
              </a:extLst>
            </p:cNvPr>
            <p:cNvSpPr/>
            <p:nvPr/>
          </p:nvSpPr>
          <p:spPr>
            <a:xfrm>
              <a:off x="1791601" y="4271351"/>
              <a:ext cx="95571" cy="95571"/>
            </a:xfrm>
            <a:custGeom>
              <a:avLst/>
              <a:gdLst>
                <a:gd name="connsiteX0" fmla="*/ 23893 w 95570"/>
                <a:gd name="connsiteY0" fmla="*/ 51927 h 95570"/>
                <a:gd name="connsiteX1" fmla="*/ 30583 w 95570"/>
                <a:gd name="connsiteY1" fmla="*/ 56705 h 95570"/>
                <a:gd name="connsiteX2" fmla="*/ 37272 w 95570"/>
                <a:gd name="connsiteY2" fmla="*/ 64032 h 95570"/>
                <a:gd name="connsiteX3" fmla="*/ 62121 w 95570"/>
                <a:gd name="connsiteY3" fmla="*/ 79642 h 95570"/>
                <a:gd name="connsiteX4" fmla="*/ 87288 w 95570"/>
                <a:gd name="connsiteY4" fmla="*/ 64032 h 95570"/>
                <a:gd name="connsiteX5" fmla="*/ 93978 w 95570"/>
                <a:gd name="connsiteY5" fmla="*/ 56705 h 95570"/>
                <a:gd name="connsiteX6" fmla="*/ 100668 w 95570"/>
                <a:gd name="connsiteY6" fmla="*/ 51927 h 95570"/>
                <a:gd name="connsiteX7" fmla="*/ 93978 w 95570"/>
                <a:gd name="connsiteY7" fmla="*/ 47148 h 95570"/>
                <a:gd name="connsiteX8" fmla="*/ 87288 w 95570"/>
                <a:gd name="connsiteY8" fmla="*/ 39821 h 95570"/>
                <a:gd name="connsiteX9" fmla="*/ 62121 w 95570"/>
                <a:gd name="connsiteY9" fmla="*/ 23893 h 95570"/>
                <a:gd name="connsiteX10" fmla="*/ 37272 w 95570"/>
                <a:gd name="connsiteY10" fmla="*/ 39503 h 95570"/>
                <a:gd name="connsiteX11" fmla="*/ 30583 w 95570"/>
                <a:gd name="connsiteY11" fmla="*/ 46830 h 95570"/>
                <a:gd name="connsiteX12" fmla="*/ 23893 w 95570"/>
                <a:gd name="connsiteY12" fmla="*/ 51927 h 9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570" h="95570">
                  <a:moveTo>
                    <a:pt x="23893" y="51927"/>
                  </a:moveTo>
                  <a:cubicBezTo>
                    <a:pt x="23893" y="51927"/>
                    <a:pt x="26441" y="54157"/>
                    <a:pt x="30583" y="56705"/>
                  </a:cubicBezTo>
                  <a:cubicBezTo>
                    <a:pt x="33450" y="58617"/>
                    <a:pt x="35680" y="61165"/>
                    <a:pt x="37272" y="64032"/>
                  </a:cubicBezTo>
                  <a:cubicBezTo>
                    <a:pt x="41733" y="73271"/>
                    <a:pt x="51290" y="79642"/>
                    <a:pt x="62121" y="79642"/>
                  </a:cubicBezTo>
                  <a:cubicBezTo>
                    <a:pt x="73271" y="79642"/>
                    <a:pt x="82509" y="73271"/>
                    <a:pt x="87288" y="64032"/>
                  </a:cubicBezTo>
                  <a:cubicBezTo>
                    <a:pt x="88881" y="60847"/>
                    <a:pt x="91111" y="58298"/>
                    <a:pt x="93978" y="56705"/>
                  </a:cubicBezTo>
                  <a:cubicBezTo>
                    <a:pt x="98438" y="54157"/>
                    <a:pt x="100668" y="51927"/>
                    <a:pt x="100668" y="51927"/>
                  </a:cubicBezTo>
                  <a:cubicBezTo>
                    <a:pt x="100668" y="51927"/>
                    <a:pt x="98119" y="49697"/>
                    <a:pt x="93978" y="47148"/>
                  </a:cubicBezTo>
                  <a:cubicBezTo>
                    <a:pt x="91111" y="45237"/>
                    <a:pt x="88881" y="42688"/>
                    <a:pt x="87288" y="39821"/>
                  </a:cubicBezTo>
                  <a:cubicBezTo>
                    <a:pt x="82828" y="30583"/>
                    <a:pt x="73271" y="23893"/>
                    <a:pt x="62121" y="23893"/>
                  </a:cubicBezTo>
                  <a:cubicBezTo>
                    <a:pt x="51290" y="23893"/>
                    <a:pt x="41733" y="30264"/>
                    <a:pt x="37272" y="39503"/>
                  </a:cubicBezTo>
                  <a:cubicBezTo>
                    <a:pt x="35680" y="42688"/>
                    <a:pt x="33450" y="45237"/>
                    <a:pt x="30583" y="46830"/>
                  </a:cubicBezTo>
                  <a:cubicBezTo>
                    <a:pt x="26441" y="49697"/>
                    <a:pt x="23893" y="51927"/>
                    <a:pt x="23893" y="51927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0A922F8E-39DB-4011-8EA7-25E2427AE14F}"/>
                </a:ext>
              </a:extLst>
            </p:cNvPr>
            <p:cNvSpPr/>
            <p:nvPr/>
          </p:nvSpPr>
          <p:spPr>
            <a:xfrm>
              <a:off x="1807848" y="4276448"/>
              <a:ext cx="63714" cy="63714"/>
            </a:xfrm>
            <a:custGeom>
              <a:avLst/>
              <a:gdLst>
                <a:gd name="connsiteX0" fmla="*/ 69767 w 63713"/>
                <a:gd name="connsiteY0" fmla="*/ 46830 h 63713"/>
                <a:gd name="connsiteX1" fmla="*/ 46830 w 63713"/>
                <a:gd name="connsiteY1" fmla="*/ 69767 h 63713"/>
                <a:gd name="connsiteX2" fmla="*/ 23893 w 63713"/>
                <a:gd name="connsiteY2" fmla="*/ 46830 h 63713"/>
                <a:gd name="connsiteX3" fmla="*/ 46830 w 63713"/>
                <a:gd name="connsiteY3" fmla="*/ 23893 h 63713"/>
                <a:gd name="connsiteX4" fmla="*/ 69767 w 63713"/>
                <a:gd name="connsiteY4" fmla="*/ 46830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69767" y="46830"/>
                  </a:moveTo>
                  <a:cubicBezTo>
                    <a:pt x="69767" y="59497"/>
                    <a:pt x="59497" y="69767"/>
                    <a:pt x="46830" y="69767"/>
                  </a:cubicBezTo>
                  <a:cubicBezTo>
                    <a:pt x="34162" y="69767"/>
                    <a:pt x="23893" y="59497"/>
                    <a:pt x="23893" y="46830"/>
                  </a:cubicBezTo>
                  <a:cubicBezTo>
                    <a:pt x="23893" y="34162"/>
                    <a:pt x="34162" y="23893"/>
                    <a:pt x="46830" y="23893"/>
                  </a:cubicBezTo>
                  <a:cubicBezTo>
                    <a:pt x="59497" y="23893"/>
                    <a:pt x="69767" y="34162"/>
                    <a:pt x="69767" y="4683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6DB5ECFD-338C-4999-BB83-F1E581F108E8}"/>
                </a:ext>
              </a:extLst>
            </p:cNvPr>
            <p:cNvSpPr/>
            <p:nvPr/>
          </p:nvSpPr>
          <p:spPr>
            <a:xfrm>
              <a:off x="1808166" y="4276766"/>
              <a:ext cx="63714" cy="63714"/>
            </a:xfrm>
            <a:custGeom>
              <a:avLst/>
              <a:gdLst>
                <a:gd name="connsiteX0" fmla="*/ 23893 w 63713"/>
                <a:gd name="connsiteY0" fmla="*/ 44918 h 63713"/>
                <a:gd name="connsiteX1" fmla="*/ 44918 w 63713"/>
                <a:gd name="connsiteY1" fmla="*/ 65944 h 63713"/>
                <a:gd name="connsiteX2" fmla="*/ 65944 w 63713"/>
                <a:gd name="connsiteY2" fmla="*/ 44918 h 63713"/>
                <a:gd name="connsiteX3" fmla="*/ 44918 w 63713"/>
                <a:gd name="connsiteY3" fmla="*/ 23893 h 63713"/>
                <a:gd name="connsiteX4" fmla="*/ 23893 w 63713"/>
                <a:gd name="connsiteY4" fmla="*/ 44918 h 6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13" h="63713">
                  <a:moveTo>
                    <a:pt x="23893" y="44918"/>
                  </a:moveTo>
                  <a:cubicBezTo>
                    <a:pt x="23893" y="56705"/>
                    <a:pt x="33450" y="65944"/>
                    <a:pt x="44918" y="65944"/>
                  </a:cubicBezTo>
                  <a:cubicBezTo>
                    <a:pt x="56705" y="65944"/>
                    <a:pt x="65944" y="56387"/>
                    <a:pt x="65944" y="44918"/>
                  </a:cubicBezTo>
                  <a:cubicBezTo>
                    <a:pt x="65944" y="33450"/>
                    <a:pt x="56387" y="23893"/>
                    <a:pt x="44918" y="23893"/>
                  </a:cubicBezTo>
                  <a:cubicBezTo>
                    <a:pt x="33450" y="23893"/>
                    <a:pt x="23893" y="33450"/>
                    <a:pt x="23893" y="4491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2E036EBE-9B8A-4FB5-8597-A414DB399E78}"/>
                </a:ext>
              </a:extLst>
            </p:cNvPr>
            <p:cNvSpPr/>
            <p:nvPr/>
          </p:nvSpPr>
          <p:spPr>
            <a:xfrm>
              <a:off x="1833652" y="4287916"/>
              <a:ext cx="31857" cy="31857"/>
            </a:xfrm>
            <a:custGeom>
              <a:avLst/>
              <a:gdLst>
                <a:gd name="connsiteX0" fmla="*/ 23893 w 31856"/>
                <a:gd name="connsiteY0" fmla="*/ 28671 h 31856"/>
                <a:gd name="connsiteX1" fmla="*/ 28671 w 31856"/>
                <a:gd name="connsiteY1" fmla="*/ 33450 h 31856"/>
                <a:gd name="connsiteX2" fmla="*/ 33450 w 31856"/>
                <a:gd name="connsiteY2" fmla="*/ 28671 h 31856"/>
                <a:gd name="connsiteX3" fmla="*/ 28671 w 31856"/>
                <a:gd name="connsiteY3" fmla="*/ 23893 h 31856"/>
                <a:gd name="connsiteX4" fmla="*/ 23893 w 31856"/>
                <a:gd name="connsiteY4" fmla="*/ 28671 h 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56" h="31856">
                  <a:moveTo>
                    <a:pt x="23893" y="28671"/>
                  </a:moveTo>
                  <a:cubicBezTo>
                    <a:pt x="23893" y="31220"/>
                    <a:pt x="26123" y="33450"/>
                    <a:pt x="28671" y="33450"/>
                  </a:cubicBezTo>
                  <a:cubicBezTo>
                    <a:pt x="31220" y="33450"/>
                    <a:pt x="33450" y="31220"/>
                    <a:pt x="33450" y="28671"/>
                  </a:cubicBezTo>
                  <a:cubicBezTo>
                    <a:pt x="33450" y="26123"/>
                    <a:pt x="31220" y="23893"/>
                    <a:pt x="28671" y="23893"/>
                  </a:cubicBezTo>
                  <a:cubicBezTo>
                    <a:pt x="25804" y="23893"/>
                    <a:pt x="23893" y="26123"/>
                    <a:pt x="23893" y="28671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2C7CCD21-2AC5-4EC0-A890-5C85310C6713}"/>
                </a:ext>
              </a:extLst>
            </p:cNvPr>
            <p:cNvSpPr/>
            <p:nvPr/>
          </p:nvSpPr>
          <p:spPr>
            <a:xfrm>
              <a:off x="1535472" y="3748583"/>
              <a:ext cx="668994" cy="637137"/>
            </a:xfrm>
            <a:custGeom>
              <a:avLst/>
              <a:gdLst>
                <a:gd name="connsiteX0" fmla="*/ 104809 w 668994"/>
                <a:gd name="connsiteY0" fmla="*/ 123283 h 637137"/>
                <a:gd name="connsiteX1" fmla="*/ 119145 w 668994"/>
                <a:gd name="connsiteY1" fmla="*/ 122646 h 637137"/>
                <a:gd name="connsiteX2" fmla="*/ 120738 w 668994"/>
                <a:gd name="connsiteY2" fmla="*/ 122646 h 637137"/>
                <a:gd name="connsiteX3" fmla="*/ 134117 w 668994"/>
                <a:gd name="connsiteY3" fmla="*/ 122646 h 637137"/>
                <a:gd name="connsiteX4" fmla="*/ 153550 w 668994"/>
                <a:gd name="connsiteY4" fmla="*/ 123283 h 637137"/>
                <a:gd name="connsiteX5" fmla="*/ 163744 w 668994"/>
                <a:gd name="connsiteY5" fmla="*/ 123920 h 637137"/>
                <a:gd name="connsiteX6" fmla="*/ 175531 w 668994"/>
                <a:gd name="connsiteY6" fmla="*/ 124876 h 637137"/>
                <a:gd name="connsiteX7" fmla="*/ 191141 w 668994"/>
                <a:gd name="connsiteY7" fmla="*/ 126469 h 637137"/>
                <a:gd name="connsiteX8" fmla="*/ 203884 w 668994"/>
                <a:gd name="connsiteY8" fmla="*/ 128380 h 637137"/>
                <a:gd name="connsiteX9" fmla="*/ 273651 w 668994"/>
                <a:gd name="connsiteY9" fmla="*/ 145583 h 637137"/>
                <a:gd name="connsiteX10" fmla="*/ 307100 w 668994"/>
                <a:gd name="connsiteY10" fmla="*/ 158963 h 637137"/>
                <a:gd name="connsiteX11" fmla="*/ 316976 w 668994"/>
                <a:gd name="connsiteY11" fmla="*/ 163741 h 637137"/>
                <a:gd name="connsiteX12" fmla="*/ 325259 w 668994"/>
                <a:gd name="connsiteY12" fmla="*/ 168201 h 637137"/>
                <a:gd name="connsiteX13" fmla="*/ 349470 w 668994"/>
                <a:gd name="connsiteY13" fmla="*/ 182218 h 637137"/>
                <a:gd name="connsiteX14" fmla="*/ 349470 w 668994"/>
                <a:gd name="connsiteY14" fmla="*/ 182218 h 637137"/>
                <a:gd name="connsiteX15" fmla="*/ 364761 w 668994"/>
                <a:gd name="connsiteY15" fmla="*/ 192412 h 637137"/>
                <a:gd name="connsiteX16" fmla="*/ 365398 w 668994"/>
                <a:gd name="connsiteY16" fmla="*/ 192731 h 637137"/>
                <a:gd name="connsiteX17" fmla="*/ 371451 w 668994"/>
                <a:gd name="connsiteY17" fmla="*/ 197191 h 637137"/>
                <a:gd name="connsiteX18" fmla="*/ 374955 w 668994"/>
                <a:gd name="connsiteY18" fmla="*/ 200058 h 637137"/>
                <a:gd name="connsiteX19" fmla="*/ 380371 w 668994"/>
                <a:gd name="connsiteY19" fmla="*/ 204199 h 637137"/>
                <a:gd name="connsiteX20" fmla="*/ 388335 w 668994"/>
                <a:gd name="connsiteY20" fmla="*/ 210571 h 637137"/>
                <a:gd name="connsiteX21" fmla="*/ 394069 w 668994"/>
                <a:gd name="connsiteY21" fmla="*/ 215349 h 637137"/>
                <a:gd name="connsiteX22" fmla="*/ 395344 w 668994"/>
                <a:gd name="connsiteY22" fmla="*/ 216305 h 637137"/>
                <a:gd name="connsiteX23" fmla="*/ 403627 w 668994"/>
                <a:gd name="connsiteY23" fmla="*/ 223632 h 637137"/>
                <a:gd name="connsiteX24" fmla="*/ 407131 w 668994"/>
                <a:gd name="connsiteY24" fmla="*/ 226818 h 637137"/>
                <a:gd name="connsiteX25" fmla="*/ 460332 w 668994"/>
                <a:gd name="connsiteY25" fmla="*/ 291169 h 637137"/>
                <a:gd name="connsiteX26" fmla="*/ 462880 w 668994"/>
                <a:gd name="connsiteY26" fmla="*/ 295310 h 637137"/>
                <a:gd name="connsiteX27" fmla="*/ 468296 w 668994"/>
                <a:gd name="connsiteY27" fmla="*/ 303593 h 637137"/>
                <a:gd name="connsiteX28" fmla="*/ 496649 w 668994"/>
                <a:gd name="connsiteY28" fmla="*/ 362209 h 637137"/>
                <a:gd name="connsiteX29" fmla="*/ 496967 w 668994"/>
                <a:gd name="connsiteY29" fmla="*/ 390562 h 637137"/>
                <a:gd name="connsiteX30" fmla="*/ 496967 w 668994"/>
                <a:gd name="connsiteY30" fmla="*/ 390562 h 637137"/>
                <a:gd name="connsiteX31" fmla="*/ 482950 w 668994"/>
                <a:gd name="connsiteY31" fmla="*/ 424649 h 637137"/>
                <a:gd name="connsiteX32" fmla="*/ 496649 w 668994"/>
                <a:gd name="connsiteY32" fmla="*/ 424012 h 637137"/>
                <a:gd name="connsiteX33" fmla="*/ 520223 w 668994"/>
                <a:gd name="connsiteY33" fmla="*/ 372085 h 637137"/>
                <a:gd name="connsiteX34" fmla="*/ 536470 w 668994"/>
                <a:gd name="connsiteY34" fmla="*/ 343095 h 637137"/>
                <a:gd name="connsiteX35" fmla="*/ 565459 w 668994"/>
                <a:gd name="connsiteY35" fmla="*/ 568960 h 637137"/>
                <a:gd name="connsiteX36" fmla="*/ 612289 w 668994"/>
                <a:gd name="connsiteY36" fmla="*/ 641275 h 637137"/>
                <a:gd name="connsiteX37" fmla="*/ 614519 w 668994"/>
                <a:gd name="connsiteY37" fmla="*/ 644143 h 637137"/>
                <a:gd name="connsiteX38" fmla="*/ 668676 w 668994"/>
                <a:gd name="connsiteY38" fmla="*/ 613560 h 637137"/>
                <a:gd name="connsiteX39" fmla="*/ 644464 w 668994"/>
                <a:gd name="connsiteY39" fmla="*/ 493141 h 637137"/>
                <a:gd name="connsiteX40" fmla="*/ 442811 w 668994"/>
                <a:gd name="connsiteY40" fmla="*/ 80595 h 637137"/>
                <a:gd name="connsiteX41" fmla="*/ 364761 w 668994"/>
                <a:gd name="connsiteY41" fmla="*/ 44915 h 637137"/>
                <a:gd name="connsiteX42" fmla="*/ 23893 w 668994"/>
                <a:gd name="connsiteY42" fmla="*/ 132521 h 637137"/>
                <a:gd name="connsiteX43" fmla="*/ 88562 w 668994"/>
                <a:gd name="connsiteY43" fmla="*/ 124239 h 637137"/>
                <a:gd name="connsiteX44" fmla="*/ 104809 w 668994"/>
                <a:gd name="connsiteY44" fmla="*/ 123283 h 6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68994" h="637137">
                  <a:moveTo>
                    <a:pt x="104809" y="123283"/>
                  </a:moveTo>
                  <a:cubicBezTo>
                    <a:pt x="109588" y="122964"/>
                    <a:pt x="114366" y="122964"/>
                    <a:pt x="119145" y="122646"/>
                  </a:cubicBezTo>
                  <a:cubicBezTo>
                    <a:pt x="119782" y="122646"/>
                    <a:pt x="120100" y="122327"/>
                    <a:pt x="120738" y="122646"/>
                  </a:cubicBezTo>
                  <a:cubicBezTo>
                    <a:pt x="125197" y="122646"/>
                    <a:pt x="129658" y="122327"/>
                    <a:pt x="134117" y="122646"/>
                  </a:cubicBezTo>
                  <a:cubicBezTo>
                    <a:pt x="140489" y="122646"/>
                    <a:pt x="147179" y="122964"/>
                    <a:pt x="153550" y="123283"/>
                  </a:cubicBezTo>
                  <a:cubicBezTo>
                    <a:pt x="157054" y="123283"/>
                    <a:pt x="160240" y="123601"/>
                    <a:pt x="163744" y="123920"/>
                  </a:cubicBezTo>
                  <a:cubicBezTo>
                    <a:pt x="167567" y="124239"/>
                    <a:pt x="171709" y="124557"/>
                    <a:pt x="175531" y="124876"/>
                  </a:cubicBezTo>
                  <a:cubicBezTo>
                    <a:pt x="180947" y="125194"/>
                    <a:pt x="186044" y="125831"/>
                    <a:pt x="191141" y="126469"/>
                  </a:cubicBezTo>
                  <a:cubicBezTo>
                    <a:pt x="195283" y="127106"/>
                    <a:pt x="199743" y="127424"/>
                    <a:pt x="203884" y="128380"/>
                  </a:cubicBezTo>
                  <a:cubicBezTo>
                    <a:pt x="229051" y="132203"/>
                    <a:pt x="252306" y="137937"/>
                    <a:pt x="273651" y="145583"/>
                  </a:cubicBezTo>
                  <a:cubicBezTo>
                    <a:pt x="285438" y="149724"/>
                    <a:pt x="296587" y="154184"/>
                    <a:pt x="307100" y="158963"/>
                  </a:cubicBezTo>
                  <a:cubicBezTo>
                    <a:pt x="310286" y="160555"/>
                    <a:pt x="313790" y="162148"/>
                    <a:pt x="316976" y="163741"/>
                  </a:cubicBezTo>
                  <a:cubicBezTo>
                    <a:pt x="319843" y="165334"/>
                    <a:pt x="322710" y="166608"/>
                    <a:pt x="325259" y="168201"/>
                  </a:cubicBezTo>
                  <a:cubicBezTo>
                    <a:pt x="333541" y="172661"/>
                    <a:pt x="341824" y="177440"/>
                    <a:pt x="349470" y="182218"/>
                  </a:cubicBezTo>
                  <a:lnTo>
                    <a:pt x="349470" y="182218"/>
                  </a:lnTo>
                  <a:cubicBezTo>
                    <a:pt x="354885" y="185404"/>
                    <a:pt x="359983" y="188908"/>
                    <a:pt x="364761" y="192412"/>
                  </a:cubicBezTo>
                  <a:cubicBezTo>
                    <a:pt x="365080" y="192412"/>
                    <a:pt x="365080" y="192731"/>
                    <a:pt x="365398" y="192731"/>
                  </a:cubicBezTo>
                  <a:cubicBezTo>
                    <a:pt x="367628" y="194324"/>
                    <a:pt x="369540" y="195598"/>
                    <a:pt x="371451" y="197191"/>
                  </a:cubicBezTo>
                  <a:cubicBezTo>
                    <a:pt x="372725" y="198146"/>
                    <a:pt x="373681" y="199102"/>
                    <a:pt x="374955" y="200058"/>
                  </a:cubicBezTo>
                  <a:cubicBezTo>
                    <a:pt x="376867" y="201332"/>
                    <a:pt x="378460" y="202606"/>
                    <a:pt x="380371" y="204199"/>
                  </a:cubicBezTo>
                  <a:cubicBezTo>
                    <a:pt x="383238" y="206429"/>
                    <a:pt x="385787" y="208659"/>
                    <a:pt x="388335" y="210571"/>
                  </a:cubicBezTo>
                  <a:cubicBezTo>
                    <a:pt x="390247" y="212163"/>
                    <a:pt x="392158" y="213756"/>
                    <a:pt x="394069" y="215349"/>
                  </a:cubicBezTo>
                  <a:cubicBezTo>
                    <a:pt x="394388" y="215668"/>
                    <a:pt x="395025" y="215986"/>
                    <a:pt x="395344" y="216305"/>
                  </a:cubicBezTo>
                  <a:cubicBezTo>
                    <a:pt x="398211" y="218853"/>
                    <a:pt x="400759" y="221083"/>
                    <a:pt x="403627" y="223632"/>
                  </a:cubicBezTo>
                  <a:cubicBezTo>
                    <a:pt x="404582" y="224588"/>
                    <a:pt x="405857" y="225862"/>
                    <a:pt x="407131" y="226818"/>
                  </a:cubicBezTo>
                  <a:cubicBezTo>
                    <a:pt x="429749" y="248480"/>
                    <a:pt x="447270" y="270780"/>
                    <a:pt x="460332" y="291169"/>
                  </a:cubicBezTo>
                  <a:cubicBezTo>
                    <a:pt x="461287" y="292443"/>
                    <a:pt x="462243" y="294036"/>
                    <a:pt x="462880" y="295310"/>
                  </a:cubicBezTo>
                  <a:cubicBezTo>
                    <a:pt x="465110" y="298177"/>
                    <a:pt x="466703" y="300726"/>
                    <a:pt x="468296" y="303593"/>
                  </a:cubicBezTo>
                  <a:cubicBezTo>
                    <a:pt x="488684" y="337361"/>
                    <a:pt x="496649" y="362209"/>
                    <a:pt x="496649" y="362209"/>
                  </a:cubicBezTo>
                  <a:cubicBezTo>
                    <a:pt x="496649" y="362209"/>
                    <a:pt x="496967" y="373359"/>
                    <a:pt x="496967" y="390562"/>
                  </a:cubicBezTo>
                  <a:lnTo>
                    <a:pt x="496967" y="390562"/>
                  </a:lnTo>
                  <a:cubicBezTo>
                    <a:pt x="492826" y="411587"/>
                    <a:pt x="479127" y="400119"/>
                    <a:pt x="482950" y="424649"/>
                  </a:cubicBezTo>
                  <a:cubicBezTo>
                    <a:pt x="490596" y="423056"/>
                    <a:pt x="496649" y="424012"/>
                    <a:pt x="496649" y="424012"/>
                  </a:cubicBezTo>
                  <a:cubicBezTo>
                    <a:pt x="496649" y="424012"/>
                    <a:pt x="532328" y="411587"/>
                    <a:pt x="520223" y="372085"/>
                  </a:cubicBezTo>
                  <a:cubicBezTo>
                    <a:pt x="508117" y="332582"/>
                    <a:pt x="467340" y="266002"/>
                    <a:pt x="536470" y="343095"/>
                  </a:cubicBezTo>
                  <a:cubicBezTo>
                    <a:pt x="605599" y="419870"/>
                    <a:pt x="533921" y="470204"/>
                    <a:pt x="565459" y="568960"/>
                  </a:cubicBezTo>
                  <a:cubicBezTo>
                    <a:pt x="576928" y="592216"/>
                    <a:pt x="591901" y="616746"/>
                    <a:pt x="612289" y="641275"/>
                  </a:cubicBezTo>
                  <a:cubicBezTo>
                    <a:pt x="613245" y="642231"/>
                    <a:pt x="613882" y="643187"/>
                    <a:pt x="614519" y="644143"/>
                  </a:cubicBezTo>
                  <a:cubicBezTo>
                    <a:pt x="628217" y="628533"/>
                    <a:pt x="647013" y="617701"/>
                    <a:pt x="668676" y="613560"/>
                  </a:cubicBezTo>
                  <a:cubicBezTo>
                    <a:pt x="658482" y="576288"/>
                    <a:pt x="649243" y="534555"/>
                    <a:pt x="644464" y="493141"/>
                  </a:cubicBezTo>
                  <a:cubicBezTo>
                    <a:pt x="630447" y="373359"/>
                    <a:pt x="716461" y="233508"/>
                    <a:pt x="442811" y="80595"/>
                  </a:cubicBezTo>
                  <a:cubicBezTo>
                    <a:pt x="415414" y="65303"/>
                    <a:pt x="389609" y="53516"/>
                    <a:pt x="364761" y="44915"/>
                  </a:cubicBezTo>
                  <a:cubicBezTo>
                    <a:pt x="141445" y="-33453"/>
                    <a:pt x="23893" y="132521"/>
                    <a:pt x="23893" y="132521"/>
                  </a:cubicBezTo>
                  <a:cubicBezTo>
                    <a:pt x="46511" y="128699"/>
                    <a:pt x="67855" y="125831"/>
                    <a:pt x="88562" y="124239"/>
                  </a:cubicBezTo>
                  <a:cubicBezTo>
                    <a:pt x="94615" y="123920"/>
                    <a:pt x="99712" y="123601"/>
                    <a:pt x="104809" y="1232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8C03A2D-BA4A-4232-9ED7-973C078F77C1}"/>
                </a:ext>
              </a:extLst>
            </p:cNvPr>
            <p:cNvSpPr/>
            <p:nvPr/>
          </p:nvSpPr>
          <p:spPr>
            <a:xfrm>
              <a:off x="1361498" y="3847336"/>
              <a:ext cx="605280" cy="222998"/>
            </a:xfrm>
            <a:custGeom>
              <a:avLst/>
              <a:gdLst>
                <a:gd name="connsiteX0" fmla="*/ 164735 w 605280"/>
                <a:gd name="connsiteY0" fmla="*/ 187956 h 222998"/>
                <a:gd name="connsiteX1" fmla="*/ 213476 w 605280"/>
                <a:gd name="connsiteY1" fmla="*/ 183814 h 222998"/>
                <a:gd name="connsiteX2" fmla="*/ 213795 w 605280"/>
                <a:gd name="connsiteY2" fmla="*/ 183814 h 222998"/>
                <a:gd name="connsiteX3" fmla="*/ 546062 w 605280"/>
                <a:gd name="connsiteY3" fmla="*/ 227139 h 222998"/>
                <a:gd name="connsiteX4" fmla="*/ 523762 w 605280"/>
                <a:gd name="connsiteY4" fmla="*/ 83465 h 222998"/>
                <a:gd name="connsiteX5" fmla="*/ 523762 w 605280"/>
                <a:gd name="connsiteY5" fmla="*/ 83465 h 222998"/>
                <a:gd name="connsiteX6" fmla="*/ 499551 w 605280"/>
                <a:gd name="connsiteY6" fmla="*/ 69448 h 222998"/>
                <a:gd name="connsiteX7" fmla="*/ 491268 w 605280"/>
                <a:gd name="connsiteY7" fmla="*/ 64988 h 222998"/>
                <a:gd name="connsiteX8" fmla="*/ 481393 w 605280"/>
                <a:gd name="connsiteY8" fmla="*/ 60209 h 222998"/>
                <a:gd name="connsiteX9" fmla="*/ 447943 w 605280"/>
                <a:gd name="connsiteY9" fmla="*/ 46830 h 222998"/>
                <a:gd name="connsiteX10" fmla="*/ 378176 w 605280"/>
                <a:gd name="connsiteY10" fmla="*/ 29627 h 222998"/>
                <a:gd name="connsiteX11" fmla="*/ 365434 w 605280"/>
                <a:gd name="connsiteY11" fmla="*/ 27715 h 222998"/>
                <a:gd name="connsiteX12" fmla="*/ 349824 w 605280"/>
                <a:gd name="connsiteY12" fmla="*/ 26123 h 222998"/>
                <a:gd name="connsiteX13" fmla="*/ 338037 w 605280"/>
                <a:gd name="connsiteY13" fmla="*/ 25167 h 222998"/>
                <a:gd name="connsiteX14" fmla="*/ 327843 w 605280"/>
                <a:gd name="connsiteY14" fmla="*/ 24530 h 222998"/>
                <a:gd name="connsiteX15" fmla="*/ 308410 w 605280"/>
                <a:gd name="connsiteY15" fmla="*/ 23893 h 222998"/>
                <a:gd name="connsiteX16" fmla="*/ 295030 w 605280"/>
                <a:gd name="connsiteY16" fmla="*/ 23893 h 222998"/>
                <a:gd name="connsiteX17" fmla="*/ 293437 w 605280"/>
                <a:gd name="connsiteY17" fmla="*/ 23893 h 222998"/>
                <a:gd name="connsiteX18" fmla="*/ 279102 w 605280"/>
                <a:gd name="connsiteY18" fmla="*/ 24530 h 222998"/>
                <a:gd name="connsiteX19" fmla="*/ 263810 w 605280"/>
                <a:gd name="connsiteY19" fmla="*/ 25486 h 222998"/>
                <a:gd name="connsiteX20" fmla="*/ 199141 w 605280"/>
                <a:gd name="connsiteY20" fmla="*/ 33768 h 222998"/>
                <a:gd name="connsiteX21" fmla="*/ 198822 w 605280"/>
                <a:gd name="connsiteY21" fmla="*/ 33768 h 222998"/>
                <a:gd name="connsiteX22" fmla="*/ 125870 w 605280"/>
                <a:gd name="connsiteY22" fmla="*/ 66581 h 222998"/>
                <a:gd name="connsiteX23" fmla="*/ 109304 w 605280"/>
                <a:gd name="connsiteY23" fmla="*/ 94615 h 222998"/>
                <a:gd name="connsiteX24" fmla="*/ 102933 w 605280"/>
                <a:gd name="connsiteY24" fmla="*/ 114685 h 222998"/>
                <a:gd name="connsiteX25" fmla="*/ 23928 w 605280"/>
                <a:gd name="connsiteY25" fmla="*/ 222042 h 222998"/>
                <a:gd name="connsiteX26" fmla="*/ 164735 w 605280"/>
                <a:gd name="connsiteY26" fmla="*/ 187956 h 22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5280" h="222998">
                  <a:moveTo>
                    <a:pt x="164735" y="187956"/>
                  </a:moveTo>
                  <a:cubicBezTo>
                    <a:pt x="181301" y="185726"/>
                    <a:pt x="197548" y="184451"/>
                    <a:pt x="213476" y="183814"/>
                  </a:cubicBezTo>
                  <a:lnTo>
                    <a:pt x="213795" y="183814"/>
                  </a:lnTo>
                  <a:cubicBezTo>
                    <a:pt x="310640" y="172027"/>
                    <a:pt x="431696" y="203565"/>
                    <a:pt x="546062" y="227139"/>
                  </a:cubicBezTo>
                  <a:cubicBezTo>
                    <a:pt x="660747" y="250714"/>
                    <a:pt x="577600" y="125197"/>
                    <a:pt x="523762" y="83465"/>
                  </a:cubicBezTo>
                  <a:lnTo>
                    <a:pt x="523762" y="83465"/>
                  </a:lnTo>
                  <a:cubicBezTo>
                    <a:pt x="516117" y="78686"/>
                    <a:pt x="507834" y="73908"/>
                    <a:pt x="499551" y="69448"/>
                  </a:cubicBezTo>
                  <a:cubicBezTo>
                    <a:pt x="496684" y="67855"/>
                    <a:pt x="494135" y="66581"/>
                    <a:pt x="491268" y="64988"/>
                  </a:cubicBezTo>
                  <a:cubicBezTo>
                    <a:pt x="488083" y="63395"/>
                    <a:pt x="484897" y="61802"/>
                    <a:pt x="481393" y="60209"/>
                  </a:cubicBezTo>
                  <a:cubicBezTo>
                    <a:pt x="470880" y="55431"/>
                    <a:pt x="459411" y="50652"/>
                    <a:pt x="447943" y="46830"/>
                  </a:cubicBezTo>
                  <a:cubicBezTo>
                    <a:pt x="426599" y="39503"/>
                    <a:pt x="403343" y="33450"/>
                    <a:pt x="378176" y="29627"/>
                  </a:cubicBezTo>
                  <a:cubicBezTo>
                    <a:pt x="374035" y="28990"/>
                    <a:pt x="369894" y="28353"/>
                    <a:pt x="365434" y="27715"/>
                  </a:cubicBezTo>
                  <a:cubicBezTo>
                    <a:pt x="360337" y="27078"/>
                    <a:pt x="355239" y="26441"/>
                    <a:pt x="349824" y="26123"/>
                  </a:cubicBezTo>
                  <a:cubicBezTo>
                    <a:pt x="346001" y="25804"/>
                    <a:pt x="342178" y="25486"/>
                    <a:pt x="338037" y="25167"/>
                  </a:cubicBezTo>
                  <a:cubicBezTo>
                    <a:pt x="334533" y="24848"/>
                    <a:pt x="331347" y="24848"/>
                    <a:pt x="327843" y="24530"/>
                  </a:cubicBezTo>
                  <a:cubicBezTo>
                    <a:pt x="321471" y="24211"/>
                    <a:pt x="314781" y="23893"/>
                    <a:pt x="308410" y="23893"/>
                  </a:cubicBezTo>
                  <a:cubicBezTo>
                    <a:pt x="303950" y="23893"/>
                    <a:pt x="299490" y="23893"/>
                    <a:pt x="295030" y="23893"/>
                  </a:cubicBezTo>
                  <a:cubicBezTo>
                    <a:pt x="294393" y="23893"/>
                    <a:pt x="294074" y="23893"/>
                    <a:pt x="293437" y="23893"/>
                  </a:cubicBezTo>
                  <a:cubicBezTo>
                    <a:pt x="288659" y="23893"/>
                    <a:pt x="283880" y="24211"/>
                    <a:pt x="279102" y="24530"/>
                  </a:cubicBezTo>
                  <a:cubicBezTo>
                    <a:pt x="274004" y="24848"/>
                    <a:pt x="268907" y="25167"/>
                    <a:pt x="263810" y="25486"/>
                  </a:cubicBezTo>
                  <a:cubicBezTo>
                    <a:pt x="243103" y="27078"/>
                    <a:pt x="221759" y="29627"/>
                    <a:pt x="199141" y="33768"/>
                  </a:cubicBezTo>
                  <a:lnTo>
                    <a:pt x="198822" y="33768"/>
                  </a:lnTo>
                  <a:cubicBezTo>
                    <a:pt x="154223" y="35680"/>
                    <a:pt x="125870" y="66581"/>
                    <a:pt x="125870" y="66581"/>
                  </a:cubicBezTo>
                  <a:cubicBezTo>
                    <a:pt x="119817" y="74227"/>
                    <a:pt x="114083" y="83146"/>
                    <a:pt x="109304" y="94615"/>
                  </a:cubicBezTo>
                  <a:cubicBezTo>
                    <a:pt x="106756" y="100668"/>
                    <a:pt x="104526" y="107358"/>
                    <a:pt x="102933" y="114685"/>
                  </a:cubicBezTo>
                  <a:cubicBezTo>
                    <a:pt x="98155" y="136347"/>
                    <a:pt x="22017" y="152276"/>
                    <a:pt x="23928" y="222042"/>
                  </a:cubicBezTo>
                  <a:cubicBezTo>
                    <a:pt x="73943" y="205795"/>
                    <a:pt x="120773" y="193371"/>
                    <a:pt x="164735" y="187956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464B1F8-492A-440F-85DF-90275AF60489}"/>
                </a:ext>
              </a:extLst>
            </p:cNvPr>
            <p:cNvSpPr/>
            <p:nvPr/>
          </p:nvSpPr>
          <p:spPr>
            <a:xfrm>
              <a:off x="1551400" y="3906589"/>
              <a:ext cx="477853" cy="414139"/>
            </a:xfrm>
            <a:custGeom>
              <a:avLst/>
              <a:gdLst>
                <a:gd name="connsiteX0" fmla="*/ 480402 w 477853"/>
                <a:gd name="connsiteY0" fmla="*/ 405219 h 414139"/>
                <a:gd name="connsiteX1" fmla="*/ 327489 w 477853"/>
                <a:gd name="connsiteY1" fmla="*/ 212804 h 414139"/>
                <a:gd name="connsiteX2" fmla="*/ 183496 w 477853"/>
                <a:gd name="connsiteY2" fmla="*/ 142082 h 414139"/>
                <a:gd name="connsiteX3" fmla="*/ 183177 w 477853"/>
                <a:gd name="connsiteY3" fmla="*/ 141763 h 414139"/>
                <a:gd name="connsiteX4" fmla="*/ 157054 w 477853"/>
                <a:gd name="connsiteY4" fmla="*/ 135392 h 414139"/>
                <a:gd name="connsiteX5" fmla="*/ 23893 w 477853"/>
                <a:gd name="connsiteY5" fmla="*/ 124242 h 414139"/>
                <a:gd name="connsiteX6" fmla="*/ 189867 w 477853"/>
                <a:gd name="connsiteY6" fmla="*/ 133799 h 414139"/>
                <a:gd name="connsiteX7" fmla="*/ 356160 w 477853"/>
                <a:gd name="connsiteY7" fmla="*/ 167567 h 414139"/>
                <a:gd name="connsiteX8" fmla="*/ 403308 w 477853"/>
                <a:gd name="connsiteY8" fmla="*/ 109269 h 414139"/>
                <a:gd name="connsiteX9" fmla="*/ 333860 w 477853"/>
                <a:gd name="connsiteY9" fmla="*/ 23893 h 414139"/>
                <a:gd name="connsiteX10" fmla="*/ 349151 w 477853"/>
                <a:gd name="connsiteY10" fmla="*/ 34087 h 414139"/>
                <a:gd name="connsiteX11" fmla="*/ 359346 w 477853"/>
                <a:gd name="connsiteY11" fmla="*/ 41414 h 414139"/>
                <a:gd name="connsiteX12" fmla="*/ 364443 w 477853"/>
                <a:gd name="connsiteY12" fmla="*/ 45555 h 414139"/>
                <a:gd name="connsiteX13" fmla="*/ 372407 w 477853"/>
                <a:gd name="connsiteY13" fmla="*/ 51927 h 414139"/>
                <a:gd name="connsiteX14" fmla="*/ 378141 w 477853"/>
                <a:gd name="connsiteY14" fmla="*/ 56705 h 414139"/>
                <a:gd name="connsiteX15" fmla="*/ 387698 w 477853"/>
                <a:gd name="connsiteY15" fmla="*/ 65307 h 414139"/>
                <a:gd name="connsiteX16" fmla="*/ 391202 w 477853"/>
                <a:gd name="connsiteY16" fmla="*/ 68811 h 414139"/>
                <a:gd name="connsiteX17" fmla="*/ 435802 w 477853"/>
                <a:gd name="connsiteY17" fmla="*/ 120738 h 414139"/>
                <a:gd name="connsiteX18" fmla="*/ 444403 w 477853"/>
                <a:gd name="connsiteY18" fmla="*/ 132843 h 414139"/>
                <a:gd name="connsiteX19" fmla="*/ 447270 w 477853"/>
                <a:gd name="connsiteY19" fmla="*/ 136985 h 414139"/>
                <a:gd name="connsiteX20" fmla="*/ 452368 w 477853"/>
                <a:gd name="connsiteY20" fmla="*/ 145586 h 414139"/>
                <a:gd name="connsiteX21" fmla="*/ 480720 w 477853"/>
                <a:gd name="connsiteY21" fmla="*/ 203884 h 414139"/>
                <a:gd name="connsiteX22" fmla="*/ 481039 w 477853"/>
                <a:gd name="connsiteY22" fmla="*/ 232555 h 414139"/>
                <a:gd name="connsiteX23" fmla="*/ 467022 w 477853"/>
                <a:gd name="connsiteY23" fmla="*/ 266642 h 414139"/>
                <a:gd name="connsiteX24" fmla="*/ 468296 w 477853"/>
                <a:gd name="connsiteY24" fmla="*/ 272376 h 414139"/>
                <a:gd name="connsiteX25" fmla="*/ 484862 w 477853"/>
                <a:gd name="connsiteY25" fmla="*/ 340550 h 414139"/>
                <a:gd name="connsiteX26" fmla="*/ 485180 w 477853"/>
                <a:gd name="connsiteY26" fmla="*/ 346921 h 414139"/>
                <a:gd name="connsiteX27" fmla="*/ 485180 w 477853"/>
                <a:gd name="connsiteY27" fmla="*/ 349151 h 414139"/>
                <a:gd name="connsiteX28" fmla="*/ 480402 w 477853"/>
                <a:gd name="connsiteY28" fmla="*/ 405219 h 41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853" h="414139">
                  <a:moveTo>
                    <a:pt x="480402" y="405219"/>
                  </a:moveTo>
                  <a:cubicBezTo>
                    <a:pt x="477216" y="397574"/>
                    <a:pt x="433572" y="291809"/>
                    <a:pt x="327489" y="212804"/>
                  </a:cubicBezTo>
                  <a:cubicBezTo>
                    <a:pt x="288305" y="183496"/>
                    <a:pt x="240838" y="158010"/>
                    <a:pt x="183496" y="142082"/>
                  </a:cubicBezTo>
                  <a:cubicBezTo>
                    <a:pt x="183496" y="141763"/>
                    <a:pt x="183177" y="141763"/>
                    <a:pt x="183177" y="141763"/>
                  </a:cubicBezTo>
                  <a:cubicBezTo>
                    <a:pt x="174894" y="139533"/>
                    <a:pt x="165974" y="137303"/>
                    <a:pt x="157054" y="135392"/>
                  </a:cubicBezTo>
                  <a:cubicBezTo>
                    <a:pt x="116915" y="126472"/>
                    <a:pt x="72952" y="122012"/>
                    <a:pt x="23893" y="124242"/>
                  </a:cubicBezTo>
                  <a:cubicBezTo>
                    <a:pt x="74227" y="117870"/>
                    <a:pt x="130932" y="123605"/>
                    <a:pt x="189867" y="133799"/>
                  </a:cubicBezTo>
                  <a:cubicBezTo>
                    <a:pt x="244661" y="143037"/>
                    <a:pt x="301047" y="156417"/>
                    <a:pt x="356160" y="167567"/>
                  </a:cubicBezTo>
                  <a:cubicBezTo>
                    <a:pt x="419555" y="180628"/>
                    <a:pt x="422422" y="148134"/>
                    <a:pt x="403308" y="109269"/>
                  </a:cubicBezTo>
                  <a:cubicBezTo>
                    <a:pt x="388017" y="78049"/>
                    <a:pt x="358071" y="42688"/>
                    <a:pt x="333860" y="23893"/>
                  </a:cubicBezTo>
                  <a:cubicBezTo>
                    <a:pt x="339276" y="27078"/>
                    <a:pt x="344373" y="30583"/>
                    <a:pt x="349151" y="34087"/>
                  </a:cubicBezTo>
                  <a:cubicBezTo>
                    <a:pt x="352656" y="36317"/>
                    <a:pt x="355841" y="38865"/>
                    <a:pt x="359346" y="41414"/>
                  </a:cubicBezTo>
                  <a:cubicBezTo>
                    <a:pt x="360938" y="42688"/>
                    <a:pt x="362850" y="44281"/>
                    <a:pt x="364443" y="45555"/>
                  </a:cubicBezTo>
                  <a:cubicBezTo>
                    <a:pt x="367310" y="47785"/>
                    <a:pt x="369540" y="49697"/>
                    <a:pt x="372407" y="51927"/>
                  </a:cubicBezTo>
                  <a:cubicBezTo>
                    <a:pt x="374318" y="53520"/>
                    <a:pt x="376230" y="55112"/>
                    <a:pt x="378141" y="56705"/>
                  </a:cubicBezTo>
                  <a:cubicBezTo>
                    <a:pt x="381327" y="59572"/>
                    <a:pt x="384512" y="62439"/>
                    <a:pt x="387698" y="65307"/>
                  </a:cubicBezTo>
                  <a:lnTo>
                    <a:pt x="391202" y="68811"/>
                  </a:lnTo>
                  <a:cubicBezTo>
                    <a:pt x="409361" y="86014"/>
                    <a:pt x="424015" y="104172"/>
                    <a:pt x="435802" y="120738"/>
                  </a:cubicBezTo>
                  <a:cubicBezTo>
                    <a:pt x="438988" y="124879"/>
                    <a:pt x="441855" y="129020"/>
                    <a:pt x="444403" y="132843"/>
                  </a:cubicBezTo>
                  <a:cubicBezTo>
                    <a:pt x="445359" y="134117"/>
                    <a:pt x="446315" y="135710"/>
                    <a:pt x="447270" y="136985"/>
                  </a:cubicBezTo>
                  <a:cubicBezTo>
                    <a:pt x="449182" y="139852"/>
                    <a:pt x="450775" y="143037"/>
                    <a:pt x="452368" y="145586"/>
                  </a:cubicBezTo>
                  <a:cubicBezTo>
                    <a:pt x="472756" y="179354"/>
                    <a:pt x="480720" y="203884"/>
                    <a:pt x="480720" y="203884"/>
                  </a:cubicBezTo>
                  <a:cubicBezTo>
                    <a:pt x="480720" y="203884"/>
                    <a:pt x="481039" y="215034"/>
                    <a:pt x="481039" y="232555"/>
                  </a:cubicBezTo>
                  <a:cubicBezTo>
                    <a:pt x="476897" y="253581"/>
                    <a:pt x="462880" y="242112"/>
                    <a:pt x="467022" y="266642"/>
                  </a:cubicBezTo>
                  <a:cubicBezTo>
                    <a:pt x="467340" y="268235"/>
                    <a:pt x="467659" y="270146"/>
                    <a:pt x="468296" y="272376"/>
                  </a:cubicBezTo>
                  <a:cubicBezTo>
                    <a:pt x="474667" y="300410"/>
                    <a:pt x="482950" y="320162"/>
                    <a:pt x="484862" y="340550"/>
                  </a:cubicBezTo>
                  <a:cubicBezTo>
                    <a:pt x="485180" y="342780"/>
                    <a:pt x="485180" y="344691"/>
                    <a:pt x="485180" y="346921"/>
                  </a:cubicBezTo>
                  <a:lnTo>
                    <a:pt x="485180" y="349151"/>
                  </a:lnTo>
                  <a:cubicBezTo>
                    <a:pt x="486136" y="369221"/>
                    <a:pt x="480402" y="405538"/>
                    <a:pt x="480402" y="405219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D0015E6C-DFE2-486D-9C44-16A654691B32}"/>
                </a:ext>
              </a:extLst>
            </p:cNvPr>
            <p:cNvSpPr/>
            <p:nvPr/>
          </p:nvSpPr>
          <p:spPr>
            <a:xfrm>
              <a:off x="2008546" y="4032400"/>
              <a:ext cx="95571" cy="286712"/>
            </a:xfrm>
            <a:custGeom>
              <a:avLst/>
              <a:gdLst>
                <a:gd name="connsiteX0" fmla="*/ 63714 w 95570"/>
                <a:gd name="connsiteY0" fmla="*/ 59278 h 286711"/>
                <a:gd name="connsiteX1" fmla="*/ 47467 w 95570"/>
                <a:gd name="connsiteY1" fmla="*/ 88268 h 286711"/>
                <a:gd name="connsiteX2" fmla="*/ 23893 w 95570"/>
                <a:gd name="connsiteY2" fmla="*/ 140195 h 286711"/>
                <a:gd name="connsiteX3" fmla="*/ 93022 w 95570"/>
                <a:gd name="connsiteY3" fmla="*/ 284825 h 286711"/>
                <a:gd name="connsiteX4" fmla="*/ 63714 w 95570"/>
                <a:gd name="connsiteY4" fmla="*/ 59278 h 2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286711">
                  <a:moveTo>
                    <a:pt x="63714" y="59278"/>
                  </a:moveTo>
                  <a:cubicBezTo>
                    <a:pt x="-5416" y="-17497"/>
                    <a:pt x="35361" y="48765"/>
                    <a:pt x="47467" y="88268"/>
                  </a:cubicBezTo>
                  <a:cubicBezTo>
                    <a:pt x="59572" y="127770"/>
                    <a:pt x="23893" y="140195"/>
                    <a:pt x="23893" y="140195"/>
                  </a:cubicBezTo>
                  <a:cubicBezTo>
                    <a:pt x="55431" y="143380"/>
                    <a:pt x="54157" y="206775"/>
                    <a:pt x="93022" y="284825"/>
                  </a:cubicBezTo>
                  <a:cubicBezTo>
                    <a:pt x="61484" y="186387"/>
                    <a:pt x="132843" y="136053"/>
                    <a:pt x="63714" y="59278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350774DD-B453-43DD-B1CC-790A671678CA}"/>
                </a:ext>
              </a:extLst>
            </p:cNvPr>
            <p:cNvSpPr/>
            <p:nvPr/>
          </p:nvSpPr>
          <p:spPr>
            <a:xfrm>
              <a:off x="2132151" y="4366921"/>
              <a:ext cx="191141" cy="191141"/>
            </a:xfrm>
            <a:custGeom>
              <a:avLst/>
              <a:gdLst>
                <a:gd name="connsiteX0" fmla="*/ 83465 w 191141"/>
                <a:gd name="connsiteY0" fmla="*/ 166611 h 191141"/>
                <a:gd name="connsiteX1" fmla="*/ 23893 w 191141"/>
                <a:gd name="connsiteY1" fmla="*/ 158010 h 191141"/>
                <a:gd name="connsiteX2" fmla="*/ 105128 w 191141"/>
                <a:gd name="connsiteY2" fmla="*/ 183496 h 191141"/>
                <a:gd name="connsiteX3" fmla="*/ 110543 w 191141"/>
                <a:gd name="connsiteY3" fmla="*/ 182540 h 191141"/>
                <a:gd name="connsiteX4" fmla="*/ 130295 w 191141"/>
                <a:gd name="connsiteY4" fmla="*/ 176169 h 191141"/>
                <a:gd name="connsiteX5" fmla="*/ 184770 w 191141"/>
                <a:gd name="connsiteY5" fmla="*/ 74545 h 191141"/>
                <a:gd name="connsiteX6" fmla="*/ 159921 w 191141"/>
                <a:gd name="connsiteY6" fmla="*/ 23893 h 191141"/>
                <a:gd name="connsiteX7" fmla="*/ 168841 w 191141"/>
                <a:gd name="connsiteY7" fmla="*/ 51927 h 191141"/>
                <a:gd name="connsiteX8" fmla="*/ 83465 w 191141"/>
                <a:gd name="connsiteY8" fmla="*/ 166611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41" h="191141">
                  <a:moveTo>
                    <a:pt x="83465" y="166611"/>
                  </a:moveTo>
                  <a:cubicBezTo>
                    <a:pt x="62440" y="169797"/>
                    <a:pt x="41733" y="166611"/>
                    <a:pt x="23893" y="158010"/>
                  </a:cubicBezTo>
                  <a:cubicBezTo>
                    <a:pt x="44600" y="178080"/>
                    <a:pt x="74227" y="188274"/>
                    <a:pt x="105128" y="183496"/>
                  </a:cubicBezTo>
                  <a:cubicBezTo>
                    <a:pt x="107039" y="183177"/>
                    <a:pt x="108632" y="182858"/>
                    <a:pt x="110543" y="182540"/>
                  </a:cubicBezTo>
                  <a:cubicBezTo>
                    <a:pt x="117552" y="181266"/>
                    <a:pt x="123923" y="179036"/>
                    <a:pt x="130295" y="176169"/>
                  </a:cubicBezTo>
                  <a:cubicBezTo>
                    <a:pt x="168204" y="158966"/>
                    <a:pt x="191778" y="117870"/>
                    <a:pt x="184770" y="74545"/>
                  </a:cubicBezTo>
                  <a:cubicBezTo>
                    <a:pt x="181584" y="54794"/>
                    <a:pt x="172664" y="37273"/>
                    <a:pt x="159921" y="23893"/>
                  </a:cubicBezTo>
                  <a:cubicBezTo>
                    <a:pt x="164063" y="32494"/>
                    <a:pt x="167249" y="42051"/>
                    <a:pt x="168841" y="51927"/>
                  </a:cubicBezTo>
                  <a:cubicBezTo>
                    <a:pt x="177443" y="106402"/>
                    <a:pt x="139215" y="157692"/>
                    <a:pt x="83465" y="16661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5D89B4B9-727E-429C-9FA3-399B17A9AC45}"/>
                </a:ext>
              </a:extLst>
            </p:cNvPr>
            <p:cNvSpPr/>
            <p:nvPr/>
          </p:nvSpPr>
          <p:spPr>
            <a:xfrm>
              <a:off x="2102686" y="4336816"/>
              <a:ext cx="222998" cy="191141"/>
            </a:xfrm>
            <a:custGeom>
              <a:avLst/>
              <a:gdLst>
                <a:gd name="connsiteX0" fmla="*/ 25005 w 222998"/>
                <a:gd name="connsiteY0" fmla="*/ 133959 h 191141"/>
                <a:gd name="connsiteX1" fmla="*/ 44119 w 222998"/>
                <a:gd name="connsiteY1" fmla="*/ 177921 h 191141"/>
                <a:gd name="connsiteX2" fmla="*/ 53357 w 222998"/>
                <a:gd name="connsiteY2" fmla="*/ 188115 h 191141"/>
                <a:gd name="connsiteX3" fmla="*/ 112930 w 222998"/>
                <a:gd name="connsiteY3" fmla="*/ 196717 h 191141"/>
                <a:gd name="connsiteX4" fmla="*/ 198306 w 222998"/>
                <a:gd name="connsiteY4" fmla="*/ 82032 h 191141"/>
                <a:gd name="connsiteX5" fmla="*/ 189386 w 222998"/>
                <a:gd name="connsiteY5" fmla="*/ 53998 h 191141"/>
                <a:gd name="connsiteX6" fmla="*/ 152432 w 222998"/>
                <a:gd name="connsiteY6" fmla="*/ 29787 h 191141"/>
                <a:gd name="connsiteX7" fmla="*/ 104647 w 222998"/>
                <a:gd name="connsiteY7" fmla="*/ 25008 h 191141"/>
                <a:gd name="connsiteX8" fmla="*/ 101780 w 222998"/>
                <a:gd name="connsiteY8" fmla="*/ 25645 h 191141"/>
                <a:gd name="connsiteX9" fmla="*/ 47623 w 222998"/>
                <a:gd name="connsiteY9" fmla="*/ 56228 h 191141"/>
                <a:gd name="connsiteX10" fmla="*/ 25005 w 222998"/>
                <a:gd name="connsiteY10" fmla="*/ 133959 h 191141"/>
                <a:gd name="connsiteX11" fmla="*/ 104328 w 222998"/>
                <a:gd name="connsiteY11" fmla="*/ 63237 h 191141"/>
                <a:gd name="connsiteX12" fmla="*/ 131088 w 222998"/>
                <a:gd name="connsiteY12" fmla="*/ 114526 h 191141"/>
                <a:gd name="connsiteX13" fmla="*/ 82347 w 222998"/>
                <a:gd name="connsiteY13" fmla="*/ 145746 h 191141"/>
                <a:gd name="connsiteX14" fmla="*/ 55587 w 222998"/>
                <a:gd name="connsiteY14" fmla="*/ 94456 h 191141"/>
                <a:gd name="connsiteX15" fmla="*/ 104328 w 222998"/>
                <a:gd name="connsiteY15" fmla="*/ 63237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98" h="191141">
                  <a:moveTo>
                    <a:pt x="25005" y="133959"/>
                  </a:moveTo>
                  <a:cubicBezTo>
                    <a:pt x="27553" y="150524"/>
                    <a:pt x="34243" y="165497"/>
                    <a:pt x="44119" y="177921"/>
                  </a:cubicBezTo>
                  <a:cubicBezTo>
                    <a:pt x="46986" y="181425"/>
                    <a:pt x="49853" y="184930"/>
                    <a:pt x="53357" y="188115"/>
                  </a:cubicBezTo>
                  <a:cubicBezTo>
                    <a:pt x="71197" y="196717"/>
                    <a:pt x="91904" y="199902"/>
                    <a:pt x="112930" y="196717"/>
                  </a:cubicBezTo>
                  <a:cubicBezTo>
                    <a:pt x="168679" y="188115"/>
                    <a:pt x="206907" y="136507"/>
                    <a:pt x="198306" y="82032"/>
                  </a:cubicBezTo>
                  <a:cubicBezTo>
                    <a:pt x="196713" y="72156"/>
                    <a:pt x="193846" y="62599"/>
                    <a:pt x="189386" y="53998"/>
                  </a:cubicBezTo>
                  <a:cubicBezTo>
                    <a:pt x="179192" y="43167"/>
                    <a:pt x="166449" y="34884"/>
                    <a:pt x="152432" y="29787"/>
                  </a:cubicBezTo>
                  <a:cubicBezTo>
                    <a:pt x="137778" y="24371"/>
                    <a:pt x="121531" y="22460"/>
                    <a:pt x="104647" y="25008"/>
                  </a:cubicBezTo>
                  <a:cubicBezTo>
                    <a:pt x="103691" y="25008"/>
                    <a:pt x="102736" y="25327"/>
                    <a:pt x="101780" y="25645"/>
                  </a:cubicBezTo>
                  <a:cubicBezTo>
                    <a:pt x="80117" y="29787"/>
                    <a:pt x="61322" y="40937"/>
                    <a:pt x="47623" y="56228"/>
                  </a:cubicBezTo>
                  <a:cubicBezTo>
                    <a:pt x="29783" y="76616"/>
                    <a:pt x="20545" y="104969"/>
                    <a:pt x="25005" y="133959"/>
                  </a:cubicBezTo>
                  <a:close/>
                  <a:moveTo>
                    <a:pt x="104328" y="63237"/>
                  </a:moveTo>
                  <a:cubicBezTo>
                    <a:pt x="125035" y="68652"/>
                    <a:pt x="137141" y="91589"/>
                    <a:pt x="131088" y="114526"/>
                  </a:cubicBezTo>
                  <a:cubicBezTo>
                    <a:pt x="125035" y="137463"/>
                    <a:pt x="103373" y="151480"/>
                    <a:pt x="82347" y="145746"/>
                  </a:cubicBezTo>
                  <a:cubicBezTo>
                    <a:pt x="61640" y="140330"/>
                    <a:pt x="49535" y="117393"/>
                    <a:pt x="55587" y="94456"/>
                  </a:cubicBezTo>
                  <a:cubicBezTo>
                    <a:pt x="61640" y="71838"/>
                    <a:pt x="83621" y="57821"/>
                    <a:pt x="104328" y="63237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8E5308D0-1BF6-4231-A6A3-45C2AEE1BA7E}"/>
                </a:ext>
              </a:extLst>
            </p:cNvPr>
            <p:cNvSpPr/>
            <p:nvPr/>
          </p:nvSpPr>
          <p:spPr>
            <a:xfrm>
              <a:off x="2132796" y="4374997"/>
              <a:ext cx="95571" cy="127427"/>
            </a:xfrm>
            <a:custGeom>
              <a:avLst/>
              <a:gdLst>
                <a:gd name="connsiteX0" fmla="*/ 25478 w 95570"/>
                <a:gd name="connsiteY0" fmla="*/ 56275 h 127427"/>
                <a:gd name="connsiteX1" fmla="*/ 52237 w 95570"/>
                <a:gd name="connsiteY1" fmla="*/ 107565 h 127427"/>
                <a:gd name="connsiteX2" fmla="*/ 100979 w 95570"/>
                <a:gd name="connsiteY2" fmla="*/ 76345 h 127427"/>
                <a:gd name="connsiteX3" fmla="*/ 74219 w 95570"/>
                <a:gd name="connsiteY3" fmla="*/ 25056 h 127427"/>
                <a:gd name="connsiteX4" fmla="*/ 25478 w 95570"/>
                <a:gd name="connsiteY4" fmla="*/ 56275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127427">
                  <a:moveTo>
                    <a:pt x="25478" y="56275"/>
                  </a:moveTo>
                  <a:cubicBezTo>
                    <a:pt x="19425" y="79212"/>
                    <a:pt x="31212" y="102149"/>
                    <a:pt x="52237" y="107565"/>
                  </a:cubicBezTo>
                  <a:cubicBezTo>
                    <a:pt x="72944" y="112981"/>
                    <a:pt x="94926" y="98964"/>
                    <a:pt x="100979" y="76345"/>
                  </a:cubicBezTo>
                  <a:cubicBezTo>
                    <a:pt x="107031" y="53408"/>
                    <a:pt x="95244" y="30471"/>
                    <a:pt x="74219" y="25056"/>
                  </a:cubicBezTo>
                  <a:cubicBezTo>
                    <a:pt x="53512" y="19640"/>
                    <a:pt x="31531" y="33657"/>
                    <a:pt x="25478" y="56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09A4D060-90DB-4AA6-AB73-BE36D399D931}"/>
                </a:ext>
              </a:extLst>
            </p:cNvPr>
            <p:cNvSpPr/>
            <p:nvPr/>
          </p:nvSpPr>
          <p:spPr>
            <a:xfrm>
              <a:off x="1711003" y="4024778"/>
              <a:ext cx="318569" cy="350426"/>
            </a:xfrm>
            <a:custGeom>
              <a:avLst/>
              <a:gdLst>
                <a:gd name="connsiteX0" fmla="*/ 320799 w 318568"/>
                <a:gd name="connsiteY0" fmla="*/ 298499 h 350425"/>
                <a:gd name="connsiteX1" fmla="*/ 318887 w 318568"/>
                <a:gd name="connsiteY1" fmla="*/ 335453 h 350425"/>
                <a:gd name="connsiteX2" fmla="*/ 23893 w 318568"/>
                <a:gd name="connsiteY2" fmla="*/ 23893 h 350425"/>
                <a:gd name="connsiteX3" fmla="*/ 167886 w 318568"/>
                <a:gd name="connsiteY3" fmla="*/ 94615 h 350425"/>
                <a:gd name="connsiteX4" fmla="*/ 320480 w 318568"/>
                <a:gd name="connsiteY4" fmla="*/ 286712 h 350425"/>
                <a:gd name="connsiteX5" fmla="*/ 320799 w 318568"/>
                <a:gd name="connsiteY5" fmla="*/ 298499 h 35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68" h="350425">
                  <a:moveTo>
                    <a:pt x="320799" y="298499"/>
                  </a:moveTo>
                  <a:cubicBezTo>
                    <a:pt x="320799" y="310923"/>
                    <a:pt x="320162" y="323347"/>
                    <a:pt x="318887" y="335453"/>
                  </a:cubicBezTo>
                  <a:cubicBezTo>
                    <a:pt x="254218" y="142400"/>
                    <a:pt x="85695" y="55750"/>
                    <a:pt x="23893" y="23893"/>
                  </a:cubicBezTo>
                  <a:cubicBezTo>
                    <a:pt x="81235" y="40140"/>
                    <a:pt x="128702" y="65625"/>
                    <a:pt x="167886" y="94615"/>
                  </a:cubicBezTo>
                  <a:cubicBezTo>
                    <a:pt x="272695" y="172664"/>
                    <a:pt x="316657" y="276518"/>
                    <a:pt x="320480" y="286712"/>
                  </a:cubicBezTo>
                  <a:cubicBezTo>
                    <a:pt x="320799" y="290535"/>
                    <a:pt x="320799" y="294357"/>
                    <a:pt x="320799" y="29849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20" name="Oval 419">
            <a:extLst>
              <a:ext uri="{FF2B5EF4-FFF2-40B4-BE49-F238E27FC236}">
                <a16:creationId xmlns:a16="http://schemas.microsoft.com/office/drawing/2014/main" id="{2CFF40E8-C785-4F77-A187-F54B30262BEA}"/>
              </a:ext>
            </a:extLst>
          </p:cNvPr>
          <p:cNvSpPr/>
          <p:nvPr/>
        </p:nvSpPr>
        <p:spPr>
          <a:xfrm>
            <a:off x="-19350388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9EFEEF81-CDD0-49B0-9218-C2E1DE714815}"/>
              </a:ext>
            </a:extLst>
          </p:cNvPr>
          <p:cNvSpPr/>
          <p:nvPr/>
        </p:nvSpPr>
        <p:spPr>
          <a:xfrm>
            <a:off x="-18922918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CFB9E0C5-A11D-4D76-ACF2-46918D129E32}"/>
              </a:ext>
            </a:extLst>
          </p:cNvPr>
          <p:cNvSpPr/>
          <p:nvPr/>
        </p:nvSpPr>
        <p:spPr>
          <a:xfrm>
            <a:off x="-19350388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C7015508-8199-49F3-8FB0-E94723B0177E}"/>
              </a:ext>
            </a:extLst>
          </p:cNvPr>
          <p:cNvSpPr/>
          <p:nvPr/>
        </p:nvSpPr>
        <p:spPr>
          <a:xfrm>
            <a:off x="-18922918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1200C3EF-E0E8-497C-A8F0-1B34BDFA3CA9}"/>
              </a:ext>
            </a:extLst>
          </p:cNvPr>
          <p:cNvSpPr/>
          <p:nvPr/>
        </p:nvSpPr>
        <p:spPr>
          <a:xfrm>
            <a:off x="-19350388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D3D03094-608C-41D5-BC81-DA3093FFD059}"/>
              </a:ext>
            </a:extLst>
          </p:cNvPr>
          <p:cNvSpPr/>
          <p:nvPr/>
        </p:nvSpPr>
        <p:spPr>
          <a:xfrm>
            <a:off x="-18922918" y="3478404"/>
            <a:ext cx="54000" cy="50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8F60968-5506-445D-BA8B-3CC3AE598356}"/>
              </a:ext>
            </a:extLst>
          </p:cNvPr>
          <p:cNvGrpSpPr/>
          <p:nvPr/>
        </p:nvGrpSpPr>
        <p:grpSpPr>
          <a:xfrm>
            <a:off x="-23665320" y="1829074"/>
            <a:ext cx="2235667" cy="2477738"/>
            <a:chOff x="912391" y="2322612"/>
            <a:chExt cx="1615309" cy="179020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B7FB5C6-889F-4214-AFF1-9BCE39EC254C}"/>
                </a:ext>
              </a:extLst>
            </p:cNvPr>
            <p:cNvSpPr/>
            <p:nvPr/>
          </p:nvSpPr>
          <p:spPr>
            <a:xfrm>
              <a:off x="1172947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274C273-0CA0-4131-A4AD-63130168FF44}"/>
                </a:ext>
              </a:extLst>
            </p:cNvPr>
            <p:cNvSpPr/>
            <p:nvPr/>
          </p:nvSpPr>
          <p:spPr>
            <a:xfrm>
              <a:off x="1173042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6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446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1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0" y="796861"/>
                    <a:pt x="74486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494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9C9C48-524C-40E8-AF57-A2FE8D2B154D}"/>
                </a:ext>
              </a:extLst>
            </p:cNvPr>
            <p:cNvSpPr/>
            <p:nvPr/>
          </p:nvSpPr>
          <p:spPr>
            <a:xfrm>
              <a:off x="1167524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810" y="83046"/>
                    <a:pt x="35046" y="94762"/>
                    <a:pt x="49143" y="76950"/>
                  </a:cubicBezTo>
                  <a:cubicBezTo>
                    <a:pt x="51810" y="73521"/>
                    <a:pt x="56763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E6470BA-3E0D-4910-B50C-62D28D055EB5}"/>
                </a:ext>
              </a:extLst>
            </p:cNvPr>
            <p:cNvSpPr/>
            <p:nvPr/>
          </p:nvSpPr>
          <p:spPr>
            <a:xfrm>
              <a:off x="116809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537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CC1AF2-C14A-4FF1-8B88-E93073F2F680}"/>
                </a:ext>
              </a:extLst>
            </p:cNvPr>
            <p:cNvSpPr/>
            <p:nvPr/>
          </p:nvSpPr>
          <p:spPr>
            <a:xfrm>
              <a:off x="1185858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90054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D8A74E2-B02A-48A5-BCC7-7E18F48F7DF8}"/>
                </a:ext>
              </a:extLst>
            </p:cNvPr>
            <p:cNvSpPr/>
            <p:nvPr/>
          </p:nvSpPr>
          <p:spPr>
            <a:xfrm>
              <a:off x="2133353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4 w 152400"/>
                <a:gd name="connsiteY1" fmla="*/ 7144 h 1590675"/>
                <a:gd name="connsiteX2" fmla="*/ 150304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4" y="7144"/>
                  </a:lnTo>
                  <a:lnTo>
                    <a:pt x="150304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B9B4E5-5FE9-4DA1-9302-ABCE7C92B430}"/>
                </a:ext>
              </a:extLst>
            </p:cNvPr>
            <p:cNvSpPr/>
            <p:nvPr/>
          </p:nvSpPr>
          <p:spPr>
            <a:xfrm>
              <a:off x="2133448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5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541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2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1" y="796861"/>
                    <a:pt x="74485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399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11B35C-97F0-4532-A65F-5FFCC336E248}"/>
                </a:ext>
              </a:extLst>
            </p:cNvPr>
            <p:cNvSpPr/>
            <p:nvPr/>
          </p:nvSpPr>
          <p:spPr>
            <a:xfrm>
              <a:off x="2127930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2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025935-E31C-4DED-A586-D67A0E4C41E3}"/>
                </a:ext>
              </a:extLst>
            </p:cNvPr>
            <p:cNvSpPr/>
            <p:nvPr/>
          </p:nvSpPr>
          <p:spPr>
            <a:xfrm>
              <a:off x="212840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632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5D71CD-3CAA-4EDD-BE2F-7CEFF8111569}"/>
                </a:ext>
              </a:extLst>
            </p:cNvPr>
            <p:cNvSpPr/>
            <p:nvPr/>
          </p:nvSpPr>
          <p:spPr>
            <a:xfrm>
              <a:off x="2146263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89959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03291F-42B4-4B3F-BCC5-8DB1173E1D5D}"/>
                </a:ext>
              </a:extLst>
            </p:cNvPr>
            <p:cNvSpPr/>
            <p:nvPr/>
          </p:nvSpPr>
          <p:spPr>
            <a:xfrm>
              <a:off x="1000640" y="2511757"/>
              <a:ext cx="1476375" cy="971550"/>
            </a:xfrm>
            <a:custGeom>
              <a:avLst/>
              <a:gdLst>
                <a:gd name="connsiteX0" fmla="*/ 1377220 w 1476375"/>
                <a:gd name="connsiteY0" fmla="*/ 101251 h 971550"/>
                <a:gd name="connsiteX1" fmla="*/ 1460563 w 1476375"/>
                <a:gd name="connsiteY1" fmla="*/ 116681 h 971550"/>
                <a:gd name="connsiteX2" fmla="*/ 1475137 w 1476375"/>
                <a:gd name="connsiteY2" fmla="*/ 152591 h 971550"/>
                <a:gd name="connsiteX3" fmla="*/ 1475137 w 1476375"/>
                <a:gd name="connsiteY3" fmla="*/ 310039 h 971550"/>
                <a:gd name="connsiteX4" fmla="*/ 1449229 w 1476375"/>
                <a:gd name="connsiteY4" fmla="*/ 331470 h 971550"/>
                <a:gd name="connsiteX5" fmla="*/ 1346549 w 1476375"/>
                <a:gd name="connsiteY5" fmla="*/ 334042 h 971550"/>
                <a:gd name="connsiteX6" fmla="*/ 1475137 w 1476375"/>
                <a:gd name="connsiteY6" fmla="*/ 368236 h 971550"/>
                <a:gd name="connsiteX7" fmla="*/ 1475137 w 1476375"/>
                <a:gd name="connsiteY7" fmla="*/ 775526 h 971550"/>
                <a:gd name="connsiteX8" fmla="*/ 1410081 w 1476375"/>
                <a:gd name="connsiteY8" fmla="*/ 785812 h 971550"/>
                <a:gd name="connsiteX9" fmla="*/ 1447324 w 1476375"/>
                <a:gd name="connsiteY9" fmla="*/ 804101 h 971550"/>
                <a:gd name="connsiteX10" fmla="*/ 1459897 w 1476375"/>
                <a:gd name="connsiteY10" fmla="*/ 803053 h 971550"/>
                <a:gd name="connsiteX11" fmla="*/ 1474375 w 1476375"/>
                <a:gd name="connsiteY11" fmla="*/ 817435 h 971550"/>
                <a:gd name="connsiteX12" fmla="*/ 1475137 w 1476375"/>
                <a:gd name="connsiteY12" fmla="*/ 969835 h 971550"/>
                <a:gd name="connsiteX13" fmla="*/ 854774 w 1476375"/>
                <a:gd name="connsiteY13" fmla="*/ 969835 h 971550"/>
                <a:gd name="connsiteX14" fmla="*/ 7144 w 1476375"/>
                <a:gd name="connsiteY14" fmla="*/ 969835 h 971550"/>
                <a:gd name="connsiteX15" fmla="*/ 7144 w 1476375"/>
                <a:gd name="connsiteY15" fmla="*/ 838009 h 971550"/>
                <a:gd name="connsiteX16" fmla="*/ 170783 w 1476375"/>
                <a:gd name="connsiteY16" fmla="*/ 817531 h 971550"/>
                <a:gd name="connsiteX17" fmla="*/ 7144 w 1476375"/>
                <a:gd name="connsiteY17" fmla="*/ 796957 h 971550"/>
                <a:gd name="connsiteX18" fmla="*/ 7144 w 1476375"/>
                <a:gd name="connsiteY18" fmla="*/ 694277 h 971550"/>
                <a:gd name="connsiteX19" fmla="*/ 86011 w 1476375"/>
                <a:gd name="connsiteY19" fmla="*/ 694277 h 971550"/>
                <a:gd name="connsiteX20" fmla="*/ 7144 w 1476375"/>
                <a:gd name="connsiteY20" fmla="*/ 658273 h 971550"/>
                <a:gd name="connsiteX21" fmla="*/ 7144 w 1476375"/>
                <a:gd name="connsiteY21" fmla="*/ 280130 h 971550"/>
                <a:gd name="connsiteX22" fmla="*/ 58674 w 1476375"/>
                <a:gd name="connsiteY22" fmla="*/ 301657 h 971550"/>
                <a:gd name="connsiteX23" fmla="*/ 182499 w 1476375"/>
                <a:gd name="connsiteY23" fmla="*/ 269843 h 971550"/>
                <a:gd name="connsiteX24" fmla="*/ 25336 w 1476375"/>
                <a:gd name="connsiteY24" fmla="*/ 265557 h 971550"/>
                <a:gd name="connsiteX25" fmla="*/ 9334 w 1476375"/>
                <a:gd name="connsiteY25" fmla="*/ 246698 h 971550"/>
                <a:gd name="connsiteX26" fmla="*/ 7144 w 1476375"/>
                <a:gd name="connsiteY26" fmla="*/ 158591 h 971550"/>
                <a:gd name="connsiteX27" fmla="*/ 7144 w 1476375"/>
                <a:gd name="connsiteY27" fmla="*/ 7144 h 971550"/>
                <a:gd name="connsiteX28" fmla="*/ 25241 w 1476375"/>
                <a:gd name="connsiteY28" fmla="*/ 7144 h 971550"/>
                <a:gd name="connsiteX29" fmla="*/ 1475137 w 1476375"/>
                <a:gd name="connsiteY29" fmla="*/ 7144 h 971550"/>
                <a:gd name="connsiteX30" fmla="*/ 1475137 w 1476375"/>
                <a:gd name="connsiteY30" fmla="*/ 85916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76375" h="971550">
                  <a:moveTo>
                    <a:pt x="1377220" y="101251"/>
                  </a:moveTo>
                  <a:lnTo>
                    <a:pt x="1460563" y="116681"/>
                  </a:lnTo>
                  <a:lnTo>
                    <a:pt x="1475137" y="152591"/>
                  </a:lnTo>
                  <a:lnTo>
                    <a:pt x="1475137" y="310039"/>
                  </a:lnTo>
                  <a:lnTo>
                    <a:pt x="1449229" y="331470"/>
                  </a:lnTo>
                  <a:lnTo>
                    <a:pt x="1346549" y="334042"/>
                  </a:lnTo>
                  <a:lnTo>
                    <a:pt x="1475137" y="368236"/>
                  </a:lnTo>
                  <a:lnTo>
                    <a:pt x="1475137" y="775526"/>
                  </a:lnTo>
                  <a:lnTo>
                    <a:pt x="1410081" y="785812"/>
                  </a:lnTo>
                  <a:lnTo>
                    <a:pt x="1447324" y="804101"/>
                  </a:lnTo>
                  <a:lnTo>
                    <a:pt x="1459897" y="803053"/>
                  </a:lnTo>
                  <a:lnTo>
                    <a:pt x="1474375" y="817435"/>
                  </a:lnTo>
                  <a:lnTo>
                    <a:pt x="1475137" y="969835"/>
                  </a:lnTo>
                  <a:lnTo>
                    <a:pt x="854774" y="969835"/>
                  </a:lnTo>
                  <a:lnTo>
                    <a:pt x="7144" y="969835"/>
                  </a:lnTo>
                  <a:lnTo>
                    <a:pt x="7144" y="838009"/>
                  </a:lnTo>
                  <a:lnTo>
                    <a:pt x="170783" y="817531"/>
                  </a:lnTo>
                  <a:lnTo>
                    <a:pt x="7144" y="796957"/>
                  </a:lnTo>
                  <a:lnTo>
                    <a:pt x="7144" y="694277"/>
                  </a:lnTo>
                  <a:lnTo>
                    <a:pt x="86011" y="694277"/>
                  </a:lnTo>
                  <a:lnTo>
                    <a:pt x="7144" y="658273"/>
                  </a:lnTo>
                  <a:lnTo>
                    <a:pt x="7144" y="280130"/>
                  </a:lnTo>
                  <a:lnTo>
                    <a:pt x="58674" y="301657"/>
                  </a:lnTo>
                  <a:lnTo>
                    <a:pt x="182499" y="269843"/>
                  </a:lnTo>
                  <a:lnTo>
                    <a:pt x="25336" y="265557"/>
                  </a:lnTo>
                  <a:lnTo>
                    <a:pt x="9334" y="246698"/>
                  </a:lnTo>
                  <a:lnTo>
                    <a:pt x="7144" y="158591"/>
                  </a:lnTo>
                  <a:lnTo>
                    <a:pt x="7144" y="7144"/>
                  </a:lnTo>
                  <a:lnTo>
                    <a:pt x="25241" y="7144"/>
                  </a:lnTo>
                  <a:lnTo>
                    <a:pt x="1475137" y="7144"/>
                  </a:lnTo>
                  <a:lnTo>
                    <a:pt x="1475137" y="85916"/>
                  </a:lnTo>
                  <a:close/>
                </a:path>
              </a:pathLst>
            </a:custGeom>
            <a:solidFill>
              <a:srgbClr val="A85C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403594-5171-4D6E-9EE7-B67C7CE527DA}"/>
                </a:ext>
              </a:extLst>
            </p:cNvPr>
            <p:cNvSpPr/>
            <p:nvPr/>
          </p:nvSpPr>
          <p:spPr>
            <a:xfrm>
              <a:off x="1000640" y="2511185"/>
              <a:ext cx="1476375" cy="352425"/>
            </a:xfrm>
            <a:custGeom>
              <a:avLst/>
              <a:gdLst>
                <a:gd name="connsiteX0" fmla="*/ 29051 w 1476375"/>
                <a:gd name="connsiteY0" fmla="*/ 224218 h 352425"/>
                <a:gd name="connsiteX1" fmla="*/ 53245 w 1476375"/>
                <a:gd name="connsiteY1" fmla="*/ 232124 h 352425"/>
                <a:gd name="connsiteX2" fmla="*/ 180594 w 1476375"/>
                <a:gd name="connsiteY2" fmla="*/ 272701 h 352425"/>
                <a:gd name="connsiteX3" fmla="*/ 28670 w 1476375"/>
                <a:gd name="connsiteY3" fmla="*/ 352996 h 352425"/>
                <a:gd name="connsiteX4" fmla="*/ 232601 w 1476375"/>
                <a:gd name="connsiteY4" fmla="*/ 344710 h 352425"/>
                <a:gd name="connsiteX5" fmla="*/ 270129 w 1476375"/>
                <a:gd name="connsiteY5" fmla="*/ 327469 h 352425"/>
                <a:gd name="connsiteX6" fmla="*/ 174784 w 1476375"/>
                <a:gd name="connsiteY6" fmla="*/ 320421 h 352425"/>
                <a:gd name="connsiteX7" fmla="*/ 57150 w 1476375"/>
                <a:gd name="connsiteY7" fmla="*/ 299371 h 352425"/>
                <a:gd name="connsiteX8" fmla="*/ 436054 w 1476375"/>
                <a:gd name="connsiteY8" fmla="*/ 248793 h 352425"/>
                <a:gd name="connsiteX9" fmla="*/ 499301 w 1476375"/>
                <a:gd name="connsiteY9" fmla="*/ 244126 h 352425"/>
                <a:gd name="connsiteX10" fmla="*/ 504349 w 1476375"/>
                <a:gd name="connsiteY10" fmla="*/ 244411 h 352425"/>
                <a:gd name="connsiteX11" fmla="*/ 557212 w 1476375"/>
                <a:gd name="connsiteY11" fmla="*/ 252412 h 352425"/>
                <a:gd name="connsiteX12" fmla="*/ 721709 w 1476375"/>
                <a:gd name="connsiteY12" fmla="*/ 255365 h 352425"/>
                <a:gd name="connsiteX13" fmla="*/ 650462 w 1476375"/>
                <a:gd name="connsiteY13" fmla="*/ 279463 h 352425"/>
                <a:gd name="connsiteX14" fmla="*/ 478822 w 1476375"/>
                <a:gd name="connsiteY14" fmla="*/ 288798 h 352425"/>
                <a:gd name="connsiteX15" fmla="*/ 437102 w 1476375"/>
                <a:gd name="connsiteY15" fmla="*/ 304800 h 352425"/>
                <a:gd name="connsiteX16" fmla="*/ 495586 w 1476375"/>
                <a:gd name="connsiteY16" fmla="*/ 306134 h 352425"/>
                <a:gd name="connsiteX17" fmla="*/ 559213 w 1476375"/>
                <a:gd name="connsiteY17" fmla="*/ 301752 h 352425"/>
                <a:gd name="connsiteX18" fmla="*/ 703612 w 1476375"/>
                <a:gd name="connsiteY18" fmla="*/ 297466 h 352425"/>
                <a:gd name="connsiteX19" fmla="*/ 992219 w 1476375"/>
                <a:gd name="connsiteY19" fmla="*/ 288798 h 352425"/>
                <a:gd name="connsiteX20" fmla="*/ 1474946 w 1476375"/>
                <a:gd name="connsiteY20" fmla="*/ 276892 h 352425"/>
                <a:gd name="connsiteX21" fmla="*/ 1474946 w 1476375"/>
                <a:gd name="connsiteY21" fmla="*/ 215455 h 352425"/>
                <a:gd name="connsiteX22" fmla="*/ 1368076 w 1476375"/>
                <a:gd name="connsiteY22" fmla="*/ 231838 h 352425"/>
                <a:gd name="connsiteX23" fmla="*/ 1306925 w 1476375"/>
                <a:gd name="connsiteY23" fmla="*/ 196786 h 352425"/>
                <a:gd name="connsiteX24" fmla="*/ 1091184 w 1476375"/>
                <a:gd name="connsiteY24" fmla="*/ 218027 h 352425"/>
                <a:gd name="connsiteX25" fmla="*/ 1045083 w 1476375"/>
                <a:gd name="connsiteY25" fmla="*/ 206216 h 352425"/>
                <a:gd name="connsiteX26" fmla="*/ 1053179 w 1476375"/>
                <a:gd name="connsiteY26" fmla="*/ 186595 h 352425"/>
                <a:gd name="connsiteX27" fmla="*/ 1078325 w 1476375"/>
                <a:gd name="connsiteY27" fmla="*/ 179832 h 352425"/>
                <a:gd name="connsiteX28" fmla="*/ 1081469 w 1476375"/>
                <a:gd name="connsiteY28" fmla="*/ 167545 h 352425"/>
                <a:gd name="connsiteX29" fmla="*/ 1070801 w 1476375"/>
                <a:gd name="connsiteY29" fmla="*/ 159258 h 352425"/>
                <a:gd name="connsiteX30" fmla="*/ 985933 w 1476375"/>
                <a:gd name="connsiteY30" fmla="*/ 156591 h 352425"/>
                <a:gd name="connsiteX31" fmla="*/ 834485 w 1476375"/>
                <a:gd name="connsiteY31" fmla="*/ 151924 h 352425"/>
                <a:gd name="connsiteX32" fmla="*/ 691325 w 1476375"/>
                <a:gd name="connsiteY32" fmla="*/ 157925 h 352425"/>
                <a:gd name="connsiteX33" fmla="*/ 577977 w 1476375"/>
                <a:gd name="connsiteY33" fmla="*/ 181261 h 352425"/>
                <a:gd name="connsiteX34" fmla="*/ 329374 w 1476375"/>
                <a:gd name="connsiteY34" fmla="*/ 245269 h 352425"/>
                <a:gd name="connsiteX35" fmla="*/ 188119 w 1476375"/>
                <a:gd name="connsiteY35" fmla="*/ 258509 h 352425"/>
                <a:gd name="connsiteX36" fmla="*/ 476726 w 1476375"/>
                <a:gd name="connsiteY36" fmla="*/ 148780 h 352425"/>
                <a:gd name="connsiteX37" fmla="*/ 664083 w 1476375"/>
                <a:gd name="connsiteY37" fmla="*/ 104775 h 352425"/>
                <a:gd name="connsiteX38" fmla="*/ 755047 w 1476375"/>
                <a:gd name="connsiteY38" fmla="*/ 89725 h 352425"/>
                <a:gd name="connsiteX39" fmla="*/ 851440 w 1476375"/>
                <a:gd name="connsiteY39" fmla="*/ 84487 h 352425"/>
                <a:gd name="connsiteX40" fmla="*/ 932212 w 1476375"/>
                <a:gd name="connsiteY40" fmla="*/ 77057 h 352425"/>
                <a:gd name="connsiteX41" fmla="*/ 996125 w 1476375"/>
                <a:gd name="connsiteY41" fmla="*/ 74771 h 352425"/>
                <a:gd name="connsiteX42" fmla="*/ 1010221 w 1476375"/>
                <a:gd name="connsiteY42" fmla="*/ 74485 h 352425"/>
                <a:gd name="connsiteX43" fmla="*/ 1020128 w 1476375"/>
                <a:gd name="connsiteY43" fmla="*/ 60960 h 352425"/>
                <a:gd name="connsiteX44" fmla="*/ 974217 w 1476375"/>
                <a:gd name="connsiteY44" fmla="*/ 54197 h 352425"/>
                <a:gd name="connsiteX45" fmla="*/ 930783 w 1476375"/>
                <a:gd name="connsiteY45" fmla="*/ 54769 h 352425"/>
                <a:gd name="connsiteX46" fmla="*/ 834200 w 1476375"/>
                <a:gd name="connsiteY46" fmla="*/ 54197 h 352425"/>
                <a:gd name="connsiteX47" fmla="*/ 640080 w 1476375"/>
                <a:gd name="connsiteY47" fmla="*/ 54197 h 352425"/>
                <a:gd name="connsiteX48" fmla="*/ 143161 w 1476375"/>
                <a:gd name="connsiteY48" fmla="*/ 70675 h 352425"/>
                <a:gd name="connsiteX49" fmla="*/ 356426 w 1476375"/>
                <a:gd name="connsiteY49" fmla="*/ 7144 h 352425"/>
                <a:gd name="connsiteX50" fmla="*/ 52102 w 1476375"/>
                <a:gd name="connsiteY50" fmla="*/ 7144 h 352425"/>
                <a:gd name="connsiteX51" fmla="*/ 7144 w 1476375"/>
                <a:gd name="connsiteY51" fmla="*/ 88773 h 352425"/>
                <a:gd name="connsiteX52" fmla="*/ 7429 w 1476375"/>
                <a:gd name="connsiteY52" fmla="*/ 159163 h 352425"/>
                <a:gd name="connsiteX53" fmla="*/ 29051 w 1476375"/>
                <a:gd name="connsiteY53" fmla="*/ 22421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352425">
                  <a:moveTo>
                    <a:pt x="29051" y="224218"/>
                  </a:moveTo>
                  <a:cubicBezTo>
                    <a:pt x="36671" y="224314"/>
                    <a:pt x="47149" y="224600"/>
                    <a:pt x="53245" y="232124"/>
                  </a:cubicBezTo>
                  <a:cubicBezTo>
                    <a:pt x="61817" y="242602"/>
                    <a:pt x="172307" y="256794"/>
                    <a:pt x="180594" y="272701"/>
                  </a:cubicBezTo>
                  <a:cubicBezTo>
                    <a:pt x="197739" y="305657"/>
                    <a:pt x="4953" y="353092"/>
                    <a:pt x="28670" y="352996"/>
                  </a:cubicBezTo>
                  <a:cubicBezTo>
                    <a:pt x="64008" y="352806"/>
                    <a:pt x="197549" y="347282"/>
                    <a:pt x="232601" y="344710"/>
                  </a:cubicBezTo>
                  <a:cubicBezTo>
                    <a:pt x="243268" y="343852"/>
                    <a:pt x="284131" y="352996"/>
                    <a:pt x="270129" y="327469"/>
                  </a:cubicBezTo>
                  <a:cubicBezTo>
                    <a:pt x="254032" y="298323"/>
                    <a:pt x="195548" y="320326"/>
                    <a:pt x="174784" y="320421"/>
                  </a:cubicBezTo>
                  <a:cubicBezTo>
                    <a:pt x="135541" y="320516"/>
                    <a:pt x="95536" y="318230"/>
                    <a:pt x="57150" y="299371"/>
                  </a:cubicBezTo>
                  <a:cubicBezTo>
                    <a:pt x="183451" y="282416"/>
                    <a:pt x="309753" y="265557"/>
                    <a:pt x="436054" y="248793"/>
                  </a:cubicBezTo>
                  <a:cubicBezTo>
                    <a:pt x="457010" y="246031"/>
                    <a:pt x="478060" y="243268"/>
                    <a:pt x="499301" y="244126"/>
                  </a:cubicBezTo>
                  <a:cubicBezTo>
                    <a:pt x="501015" y="244221"/>
                    <a:pt x="502729" y="244316"/>
                    <a:pt x="504349" y="244411"/>
                  </a:cubicBezTo>
                  <a:cubicBezTo>
                    <a:pt x="521970" y="245650"/>
                    <a:pt x="539496" y="249650"/>
                    <a:pt x="557212" y="252412"/>
                  </a:cubicBezTo>
                  <a:cubicBezTo>
                    <a:pt x="612172" y="261080"/>
                    <a:pt x="667131" y="258318"/>
                    <a:pt x="721709" y="255365"/>
                  </a:cubicBezTo>
                  <a:cubicBezTo>
                    <a:pt x="702278" y="275939"/>
                    <a:pt x="675608" y="277940"/>
                    <a:pt x="650462" y="279463"/>
                  </a:cubicBezTo>
                  <a:cubicBezTo>
                    <a:pt x="593312" y="282607"/>
                    <a:pt x="535877" y="284035"/>
                    <a:pt x="478822" y="288798"/>
                  </a:cubicBezTo>
                  <a:cubicBezTo>
                    <a:pt x="472059" y="289369"/>
                    <a:pt x="433768" y="287941"/>
                    <a:pt x="437102" y="304800"/>
                  </a:cubicBezTo>
                  <a:cubicBezTo>
                    <a:pt x="442055" y="329375"/>
                    <a:pt x="486156" y="308134"/>
                    <a:pt x="495586" y="306134"/>
                  </a:cubicBezTo>
                  <a:cubicBezTo>
                    <a:pt x="516445" y="301847"/>
                    <a:pt x="537877" y="302419"/>
                    <a:pt x="559213" y="301752"/>
                  </a:cubicBezTo>
                  <a:cubicBezTo>
                    <a:pt x="607314" y="300418"/>
                    <a:pt x="655415" y="298894"/>
                    <a:pt x="703612" y="297466"/>
                  </a:cubicBezTo>
                  <a:cubicBezTo>
                    <a:pt x="799814" y="294608"/>
                    <a:pt x="896017" y="291655"/>
                    <a:pt x="992219" y="288798"/>
                  </a:cubicBezTo>
                  <a:cubicBezTo>
                    <a:pt x="1153097" y="284131"/>
                    <a:pt x="1313974" y="279844"/>
                    <a:pt x="1474946" y="276892"/>
                  </a:cubicBezTo>
                  <a:lnTo>
                    <a:pt x="1474946" y="215455"/>
                  </a:lnTo>
                  <a:cubicBezTo>
                    <a:pt x="1357598" y="197263"/>
                    <a:pt x="1489520" y="224980"/>
                    <a:pt x="1368076" y="231838"/>
                  </a:cubicBezTo>
                  <a:cubicBezTo>
                    <a:pt x="1132427" y="265081"/>
                    <a:pt x="1333976" y="208026"/>
                    <a:pt x="1306925" y="196786"/>
                  </a:cubicBezTo>
                  <a:cubicBezTo>
                    <a:pt x="1276159" y="194215"/>
                    <a:pt x="1121950" y="224695"/>
                    <a:pt x="1091184" y="218027"/>
                  </a:cubicBezTo>
                  <a:cubicBezTo>
                    <a:pt x="1075849" y="214693"/>
                    <a:pt x="1060323" y="211360"/>
                    <a:pt x="1045083" y="206216"/>
                  </a:cubicBezTo>
                  <a:cubicBezTo>
                    <a:pt x="1023652" y="198882"/>
                    <a:pt x="1041083" y="186214"/>
                    <a:pt x="1053179" y="186595"/>
                  </a:cubicBezTo>
                  <a:cubicBezTo>
                    <a:pt x="1061942" y="186880"/>
                    <a:pt x="1071563" y="188119"/>
                    <a:pt x="1078325" y="179832"/>
                  </a:cubicBezTo>
                  <a:cubicBezTo>
                    <a:pt x="1080611" y="176975"/>
                    <a:pt x="1082516" y="172212"/>
                    <a:pt x="1081469" y="167545"/>
                  </a:cubicBezTo>
                  <a:cubicBezTo>
                    <a:pt x="1080135" y="160973"/>
                    <a:pt x="1074896" y="159449"/>
                    <a:pt x="1070801" y="159258"/>
                  </a:cubicBezTo>
                  <a:cubicBezTo>
                    <a:pt x="1042416" y="157925"/>
                    <a:pt x="1014222" y="162782"/>
                    <a:pt x="985933" y="156591"/>
                  </a:cubicBezTo>
                  <a:cubicBezTo>
                    <a:pt x="937450" y="146113"/>
                    <a:pt x="881634" y="138970"/>
                    <a:pt x="834485" y="151924"/>
                  </a:cubicBezTo>
                  <a:cubicBezTo>
                    <a:pt x="788575" y="164497"/>
                    <a:pt x="738759" y="152971"/>
                    <a:pt x="691325" y="157925"/>
                  </a:cubicBezTo>
                  <a:cubicBezTo>
                    <a:pt x="653034" y="161925"/>
                    <a:pt x="615506" y="171545"/>
                    <a:pt x="577977" y="181261"/>
                  </a:cubicBezTo>
                  <a:cubicBezTo>
                    <a:pt x="495110" y="202597"/>
                    <a:pt x="412242" y="223933"/>
                    <a:pt x="329374" y="245269"/>
                  </a:cubicBezTo>
                  <a:cubicBezTo>
                    <a:pt x="256127" y="264128"/>
                    <a:pt x="264224" y="273653"/>
                    <a:pt x="188119" y="258509"/>
                  </a:cubicBezTo>
                  <a:cubicBezTo>
                    <a:pt x="310039" y="212217"/>
                    <a:pt x="352425" y="181451"/>
                    <a:pt x="476726" y="148780"/>
                  </a:cubicBezTo>
                  <a:cubicBezTo>
                    <a:pt x="538925" y="132398"/>
                    <a:pt x="601313" y="117729"/>
                    <a:pt x="664083" y="104775"/>
                  </a:cubicBezTo>
                  <a:cubicBezTo>
                    <a:pt x="694277" y="98488"/>
                    <a:pt x="724376" y="90773"/>
                    <a:pt x="755047" y="89725"/>
                  </a:cubicBezTo>
                  <a:cubicBezTo>
                    <a:pt x="787241" y="88583"/>
                    <a:pt x="819341" y="86868"/>
                    <a:pt x="851440" y="84487"/>
                  </a:cubicBezTo>
                  <a:cubicBezTo>
                    <a:pt x="878396" y="82391"/>
                    <a:pt x="905351" y="79915"/>
                    <a:pt x="932212" y="77057"/>
                  </a:cubicBezTo>
                  <a:cubicBezTo>
                    <a:pt x="953357" y="74771"/>
                    <a:pt x="974598" y="72200"/>
                    <a:pt x="996125" y="74771"/>
                  </a:cubicBezTo>
                  <a:cubicBezTo>
                    <a:pt x="1000887" y="75343"/>
                    <a:pt x="1005650" y="76105"/>
                    <a:pt x="1010221" y="74485"/>
                  </a:cubicBezTo>
                  <a:cubicBezTo>
                    <a:pt x="1014698" y="72866"/>
                    <a:pt x="1018984" y="68199"/>
                    <a:pt x="1020128" y="60960"/>
                  </a:cubicBezTo>
                  <a:cubicBezTo>
                    <a:pt x="1020128" y="61150"/>
                    <a:pt x="978122" y="54292"/>
                    <a:pt x="974217" y="54197"/>
                  </a:cubicBezTo>
                  <a:cubicBezTo>
                    <a:pt x="959644" y="53530"/>
                    <a:pt x="945166" y="55435"/>
                    <a:pt x="930783" y="54769"/>
                  </a:cubicBezTo>
                  <a:cubicBezTo>
                    <a:pt x="898588" y="53054"/>
                    <a:pt x="866394" y="54292"/>
                    <a:pt x="834200" y="54197"/>
                  </a:cubicBezTo>
                  <a:cubicBezTo>
                    <a:pt x="769525" y="53911"/>
                    <a:pt x="704755" y="53911"/>
                    <a:pt x="640080" y="54197"/>
                  </a:cubicBezTo>
                  <a:cubicBezTo>
                    <a:pt x="591788" y="54388"/>
                    <a:pt x="48387" y="188976"/>
                    <a:pt x="143161" y="70675"/>
                  </a:cubicBezTo>
                  <a:cubicBezTo>
                    <a:pt x="160496" y="48958"/>
                    <a:pt x="281940" y="24860"/>
                    <a:pt x="356426" y="7144"/>
                  </a:cubicBezTo>
                  <a:lnTo>
                    <a:pt x="52102" y="7144"/>
                  </a:lnTo>
                  <a:cubicBezTo>
                    <a:pt x="21717" y="12097"/>
                    <a:pt x="10192" y="44005"/>
                    <a:pt x="7144" y="88773"/>
                  </a:cubicBezTo>
                  <a:lnTo>
                    <a:pt x="7429" y="159163"/>
                  </a:lnTo>
                  <a:lnTo>
                    <a:pt x="29051" y="22421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D91CC42-3F2D-408A-A19A-073386CF3B3F}"/>
                </a:ext>
              </a:extLst>
            </p:cNvPr>
            <p:cNvSpPr/>
            <p:nvPr/>
          </p:nvSpPr>
          <p:spPr>
            <a:xfrm>
              <a:off x="1000354" y="2807794"/>
              <a:ext cx="1476375" cy="257175"/>
            </a:xfrm>
            <a:custGeom>
              <a:avLst/>
              <a:gdLst>
                <a:gd name="connsiteX0" fmla="*/ 825627 w 1476375"/>
                <a:gd name="connsiteY0" fmla="*/ 250793 h 257175"/>
                <a:gd name="connsiteX1" fmla="*/ 836867 w 1476375"/>
                <a:gd name="connsiteY1" fmla="*/ 245078 h 257175"/>
                <a:gd name="connsiteX2" fmla="*/ 494348 w 1476375"/>
                <a:gd name="connsiteY2" fmla="*/ 225266 h 257175"/>
                <a:gd name="connsiteX3" fmla="*/ 437483 w 1476375"/>
                <a:gd name="connsiteY3" fmla="*/ 225171 h 257175"/>
                <a:gd name="connsiteX4" fmla="*/ 433007 w 1476375"/>
                <a:gd name="connsiteY4" fmla="*/ 225742 h 257175"/>
                <a:gd name="connsiteX5" fmla="*/ 386429 w 1476375"/>
                <a:gd name="connsiteY5" fmla="*/ 235839 h 257175"/>
                <a:gd name="connsiteX6" fmla="*/ 239649 w 1476375"/>
                <a:gd name="connsiteY6" fmla="*/ 248507 h 257175"/>
                <a:gd name="connsiteX7" fmla="*/ 242506 w 1476375"/>
                <a:gd name="connsiteY7" fmla="*/ 250888 h 257175"/>
                <a:gd name="connsiteX8" fmla="*/ 55055 w 1476375"/>
                <a:gd name="connsiteY8" fmla="*/ 250603 h 257175"/>
                <a:gd name="connsiteX9" fmla="*/ 28194 w 1476375"/>
                <a:gd name="connsiteY9" fmla="*/ 232315 h 257175"/>
                <a:gd name="connsiteX10" fmla="*/ 55435 w 1476375"/>
                <a:gd name="connsiteY10" fmla="*/ 228695 h 257175"/>
                <a:gd name="connsiteX11" fmla="*/ 136779 w 1476375"/>
                <a:gd name="connsiteY11" fmla="*/ 211550 h 257175"/>
                <a:gd name="connsiteX12" fmla="*/ 177070 w 1476375"/>
                <a:gd name="connsiteY12" fmla="*/ 198691 h 257175"/>
                <a:gd name="connsiteX13" fmla="*/ 15621 w 1476375"/>
                <a:gd name="connsiteY13" fmla="*/ 208312 h 257175"/>
                <a:gd name="connsiteX14" fmla="*/ 7239 w 1476375"/>
                <a:gd name="connsiteY14" fmla="*/ 160591 h 257175"/>
                <a:gd name="connsiteX15" fmla="*/ 226028 w 1476375"/>
                <a:gd name="connsiteY15" fmla="*/ 152781 h 257175"/>
                <a:gd name="connsiteX16" fmla="*/ 360902 w 1476375"/>
                <a:gd name="connsiteY16" fmla="*/ 139446 h 257175"/>
                <a:gd name="connsiteX17" fmla="*/ 489299 w 1476375"/>
                <a:gd name="connsiteY17" fmla="*/ 135731 h 257175"/>
                <a:gd name="connsiteX18" fmla="*/ 592360 w 1476375"/>
                <a:gd name="connsiteY18" fmla="*/ 148590 h 257175"/>
                <a:gd name="connsiteX19" fmla="*/ 819531 w 1476375"/>
                <a:gd name="connsiteY19" fmla="*/ 187833 h 257175"/>
                <a:gd name="connsiteX20" fmla="*/ 1019747 w 1476375"/>
                <a:gd name="connsiteY20" fmla="*/ 192977 h 257175"/>
                <a:gd name="connsiteX21" fmla="*/ 680180 w 1476375"/>
                <a:gd name="connsiteY21" fmla="*/ 114681 h 257175"/>
                <a:gd name="connsiteX22" fmla="*/ 509302 w 1476375"/>
                <a:gd name="connsiteY22" fmla="*/ 88773 h 257175"/>
                <a:gd name="connsiteX23" fmla="*/ 426815 w 1476375"/>
                <a:gd name="connsiteY23" fmla="*/ 81534 h 257175"/>
                <a:gd name="connsiteX24" fmla="*/ 340328 w 1476375"/>
                <a:gd name="connsiteY24" fmla="*/ 82963 h 257175"/>
                <a:gd name="connsiteX25" fmla="*/ 248984 w 1476375"/>
                <a:gd name="connsiteY25" fmla="*/ 99536 h 257175"/>
                <a:gd name="connsiteX26" fmla="*/ 7144 w 1476375"/>
                <a:gd name="connsiteY26" fmla="*/ 114014 h 257175"/>
                <a:gd name="connsiteX27" fmla="*/ 7144 w 1476375"/>
                <a:gd name="connsiteY27" fmla="*/ 73723 h 257175"/>
                <a:gd name="connsiteX28" fmla="*/ 199073 w 1476375"/>
                <a:gd name="connsiteY28" fmla="*/ 87630 h 257175"/>
                <a:gd name="connsiteX29" fmla="*/ 267176 w 1476375"/>
                <a:gd name="connsiteY29" fmla="*/ 62484 h 257175"/>
                <a:gd name="connsiteX30" fmla="*/ 353378 w 1476375"/>
                <a:gd name="connsiteY30" fmla="*/ 56102 h 257175"/>
                <a:gd name="connsiteX31" fmla="*/ 526828 w 1476375"/>
                <a:gd name="connsiteY31" fmla="*/ 44101 h 257175"/>
                <a:gd name="connsiteX32" fmla="*/ 972122 w 1476375"/>
                <a:gd name="connsiteY32" fmla="*/ 27622 h 257175"/>
                <a:gd name="connsiteX33" fmla="*/ 1420463 w 1476375"/>
                <a:gd name="connsiteY33" fmla="*/ 7144 h 257175"/>
                <a:gd name="connsiteX34" fmla="*/ 1474946 w 1476375"/>
                <a:gd name="connsiteY34" fmla="*/ 15240 h 257175"/>
                <a:gd name="connsiteX35" fmla="*/ 1449324 w 1476375"/>
                <a:gd name="connsiteY35" fmla="*/ 35528 h 257175"/>
                <a:gd name="connsiteX36" fmla="*/ 1350740 w 1476375"/>
                <a:gd name="connsiteY36" fmla="*/ 38005 h 257175"/>
                <a:gd name="connsiteX37" fmla="*/ 1431512 w 1476375"/>
                <a:gd name="connsiteY37" fmla="*/ 66294 h 257175"/>
                <a:gd name="connsiteX38" fmla="*/ 1204436 w 1476375"/>
                <a:gd name="connsiteY38" fmla="*/ 79915 h 257175"/>
                <a:gd name="connsiteX39" fmla="*/ 1474946 w 1476375"/>
                <a:gd name="connsiteY39" fmla="*/ 126111 h 257175"/>
                <a:gd name="connsiteX40" fmla="*/ 1474946 w 1476375"/>
                <a:gd name="connsiteY40" fmla="*/ 151924 h 257175"/>
                <a:gd name="connsiteX41" fmla="*/ 1361123 w 1476375"/>
                <a:gd name="connsiteY41" fmla="*/ 250984 h 257175"/>
                <a:gd name="connsiteX42" fmla="*/ 1335024 w 1476375"/>
                <a:gd name="connsiteY42" fmla="*/ 250984 h 257175"/>
                <a:gd name="connsiteX43" fmla="*/ 825627 w 1476375"/>
                <a:gd name="connsiteY43" fmla="*/ 25098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6375" h="257175">
                  <a:moveTo>
                    <a:pt x="825627" y="250793"/>
                  </a:moveTo>
                  <a:cubicBezTo>
                    <a:pt x="829437" y="249079"/>
                    <a:pt x="833152" y="247174"/>
                    <a:pt x="836867" y="245078"/>
                  </a:cubicBezTo>
                  <a:cubicBezTo>
                    <a:pt x="722662" y="238506"/>
                    <a:pt x="608552" y="231838"/>
                    <a:pt x="494348" y="225266"/>
                  </a:cubicBezTo>
                  <a:cubicBezTo>
                    <a:pt x="475488" y="224219"/>
                    <a:pt x="456438" y="223075"/>
                    <a:pt x="437483" y="225171"/>
                  </a:cubicBezTo>
                  <a:cubicBezTo>
                    <a:pt x="435959" y="225266"/>
                    <a:pt x="434435" y="225552"/>
                    <a:pt x="433007" y="225742"/>
                  </a:cubicBezTo>
                  <a:cubicBezTo>
                    <a:pt x="417386" y="227838"/>
                    <a:pt x="401955" y="232315"/>
                    <a:pt x="386429" y="235839"/>
                  </a:cubicBezTo>
                  <a:cubicBezTo>
                    <a:pt x="338042" y="246602"/>
                    <a:pt x="288703" y="247555"/>
                    <a:pt x="239649" y="248507"/>
                  </a:cubicBezTo>
                  <a:cubicBezTo>
                    <a:pt x="240602" y="249364"/>
                    <a:pt x="241554" y="250127"/>
                    <a:pt x="242506" y="250888"/>
                  </a:cubicBezTo>
                  <a:lnTo>
                    <a:pt x="55055" y="250603"/>
                  </a:lnTo>
                  <a:cubicBezTo>
                    <a:pt x="43720" y="248221"/>
                    <a:pt x="34862" y="241935"/>
                    <a:pt x="28194" y="232315"/>
                  </a:cubicBezTo>
                  <a:cubicBezTo>
                    <a:pt x="44291" y="230791"/>
                    <a:pt x="39338" y="231077"/>
                    <a:pt x="55435" y="228695"/>
                  </a:cubicBezTo>
                  <a:cubicBezTo>
                    <a:pt x="82677" y="224599"/>
                    <a:pt x="109823" y="219075"/>
                    <a:pt x="136779" y="211550"/>
                  </a:cubicBezTo>
                  <a:cubicBezTo>
                    <a:pt x="150209" y="207740"/>
                    <a:pt x="163830" y="204025"/>
                    <a:pt x="177070" y="198691"/>
                  </a:cubicBezTo>
                  <a:cubicBezTo>
                    <a:pt x="210979" y="184785"/>
                    <a:pt x="133160" y="196501"/>
                    <a:pt x="15621" y="208312"/>
                  </a:cubicBezTo>
                  <a:cubicBezTo>
                    <a:pt x="10478" y="194024"/>
                    <a:pt x="7906" y="177927"/>
                    <a:pt x="7239" y="160591"/>
                  </a:cubicBezTo>
                  <a:cubicBezTo>
                    <a:pt x="110776" y="160972"/>
                    <a:pt x="199263" y="160306"/>
                    <a:pt x="226028" y="152781"/>
                  </a:cubicBezTo>
                  <a:cubicBezTo>
                    <a:pt x="268510" y="140875"/>
                    <a:pt x="317754" y="131350"/>
                    <a:pt x="360902" y="139446"/>
                  </a:cubicBezTo>
                  <a:cubicBezTo>
                    <a:pt x="403003" y="147352"/>
                    <a:pt x="446437" y="134493"/>
                    <a:pt x="489299" y="135731"/>
                  </a:cubicBezTo>
                  <a:cubicBezTo>
                    <a:pt x="523780" y="136779"/>
                    <a:pt x="558070" y="142684"/>
                    <a:pt x="592360" y="148590"/>
                  </a:cubicBezTo>
                  <a:cubicBezTo>
                    <a:pt x="668084" y="161639"/>
                    <a:pt x="743807" y="174688"/>
                    <a:pt x="819531" y="187833"/>
                  </a:cubicBezTo>
                  <a:cubicBezTo>
                    <a:pt x="886492" y="199358"/>
                    <a:pt x="953072" y="210598"/>
                    <a:pt x="1019747" y="192977"/>
                  </a:cubicBezTo>
                  <a:cubicBezTo>
                    <a:pt x="907161" y="161068"/>
                    <a:pt x="793813" y="134874"/>
                    <a:pt x="680180" y="114681"/>
                  </a:cubicBezTo>
                  <a:cubicBezTo>
                    <a:pt x="623316" y="104584"/>
                    <a:pt x="566357" y="95917"/>
                    <a:pt x="509302" y="88773"/>
                  </a:cubicBezTo>
                  <a:cubicBezTo>
                    <a:pt x="481870" y="85249"/>
                    <a:pt x="454343" y="80581"/>
                    <a:pt x="426815" y="81534"/>
                  </a:cubicBezTo>
                  <a:cubicBezTo>
                    <a:pt x="397955" y="82582"/>
                    <a:pt x="369094" y="83058"/>
                    <a:pt x="340328" y="82963"/>
                  </a:cubicBezTo>
                  <a:cubicBezTo>
                    <a:pt x="316040" y="82867"/>
                    <a:pt x="273272" y="100394"/>
                    <a:pt x="248984" y="99536"/>
                  </a:cubicBezTo>
                  <a:cubicBezTo>
                    <a:pt x="210502" y="96679"/>
                    <a:pt x="112967" y="105442"/>
                    <a:pt x="7144" y="114014"/>
                  </a:cubicBezTo>
                  <a:lnTo>
                    <a:pt x="7144" y="73723"/>
                  </a:lnTo>
                  <a:cubicBezTo>
                    <a:pt x="62389" y="76771"/>
                    <a:pt x="125921" y="81248"/>
                    <a:pt x="199073" y="87630"/>
                  </a:cubicBezTo>
                  <a:cubicBezTo>
                    <a:pt x="212027" y="86201"/>
                    <a:pt x="254413" y="64008"/>
                    <a:pt x="267176" y="62484"/>
                  </a:cubicBezTo>
                  <a:cubicBezTo>
                    <a:pt x="295846" y="59055"/>
                    <a:pt x="324707" y="58103"/>
                    <a:pt x="353378" y="56102"/>
                  </a:cubicBezTo>
                  <a:cubicBezTo>
                    <a:pt x="411194" y="51911"/>
                    <a:pt x="469011" y="47911"/>
                    <a:pt x="526828" y="44101"/>
                  </a:cubicBezTo>
                  <a:cubicBezTo>
                    <a:pt x="569976" y="41243"/>
                    <a:pt x="1066133" y="122491"/>
                    <a:pt x="972122" y="27622"/>
                  </a:cubicBezTo>
                  <a:cubicBezTo>
                    <a:pt x="923925" y="-21050"/>
                    <a:pt x="215741" y="36957"/>
                    <a:pt x="1420463" y="7144"/>
                  </a:cubicBezTo>
                  <a:lnTo>
                    <a:pt x="1474946" y="15240"/>
                  </a:lnTo>
                  <a:lnTo>
                    <a:pt x="1449324" y="35528"/>
                  </a:lnTo>
                  <a:lnTo>
                    <a:pt x="1350740" y="38005"/>
                  </a:lnTo>
                  <a:cubicBezTo>
                    <a:pt x="1338263" y="39814"/>
                    <a:pt x="1445133" y="65056"/>
                    <a:pt x="1431512" y="66294"/>
                  </a:cubicBezTo>
                  <a:cubicBezTo>
                    <a:pt x="1329595" y="75819"/>
                    <a:pt x="1210151" y="67342"/>
                    <a:pt x="1204436" y="79915"/>
                  </a:cubicBezTo>
                  <a:cubicBezTo>
                    <a:pt x="1185005" y="122682"/>
                    <a:pt x="1381887" y="126016"/>
                    <a:pt x="1474946" y="126111"/>
                  </a:cubicBezTo>
                  <a:lnTo>
                    <a:pt x="1474946" y="151924"/>
                  </a:lnTo>
                  <a:cubicBezTo>
                    <a:pt x="1478566" y="202502"/>
                    <a:pt x="1448181" y="238696"/>
                    <a:pt x="1361123" y="250984"/>
                  </a:cubicBezTo>
                  <a:lnTo>
                    <a:pt x="1335024" y="250984"/>
                  </a:lnTo>
                  <a:lnTo>
                    <a:pt x="825627" y="250984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4B69A3D-04A0-4435-9774-C4EFBBAA826C}"/>
                </a:ext>
              </a:extLst>
            </p:cNvPr>
            <p:cNvSpPr/>
            <p:nvPr/>
          </p:nvSpPr>
          <p:spPr>
            <a:xfrm>
              <a:off x="1776070" y="2510804"/>
              <a:ext cx="704850" cy="171450"/>
            </a:xfrm>
            <a:custGeom>
              <a:avLst/>
              <a:gdLst>
                <a:gd name="connsiteX0" fmla="*/ 7144 w 704850"/>
                <a:gd name="connsiteY0" fmla="*/ 7525 h 171450"/>
                <a:gd name="connsiteX1" fmla="*/ 20193 w 704850"/>
                <a:gd name="connsiteY1" fmla="*/ 7525 h 171450"/>
                <a:gd name="connsiteX2" fmla="*/ 7144 w 704850"/>
                <a:gd name="connsiteY2" fmla="*/ 7525 h 171450"/>
                <a:gd name="connsiteX3" fmla="*/ 7144 w 704850"/>
                <a:gd name="connsiteY3" fmla="*/ 7525 h 171450"/>
                <a:gd name="connsiteX4" fmla="*/ 145447 w 704850"/>
                <a:gd name="connsiteY4" fmla="*/ 7525 h 171450"/>
                <a:gd name="connsiteX5" fmla="*/ 135446 w 704850"/>
                <a:gd name="connsiteY5" fmla="*/ 21050 h 171450"/>
                <a:gd name="connsiteX6" fmla="*/ 256318 w 704850"/>
                <a:gd name="connsiteY6" fmla="*/ 7525 h 171450"/>
                <a:gd name="connsiteX7" fmla="*/ 145447 w 704850"/>
                <a:gd name="connsiteY7" fmla="*/ 7525 h 171450"/>
                <a:gd name="connsiteX8" fmla="*/ 145447 w 704850"/>
                <a:gd name="connsiteY8" fmla="*/ 7525 h 171450"/>
                <a:gd name="connsiteX9" fmla="*/ 381571 w 704850"/>
                <a:gd name="connsiteY9" fmla="*/ 7239 h 171450"/>
                <a:gd name="connsiteX10" fmla="*/ 397478 w 704850"/>
                <a:gd name="connsiteY10" fmla="*/ 12383 h 171450"/>
                <a:gd name="connsiteX11" fmla="*/ 389382 w 704850"/>
                <a:gd name="connsiteY11" fmla="*/ 32004 h 171450"/>
                <a:gd name="connsiteX12" fmla="*/ 364236 w 704850"/>
                <a:gd name="connsiteY12" fmla="*/ 38672 h 171450"/>
                <a:gd name="connsiteX13" fmla="*/ 361093 w 704850"/>
                <a:gd name="connsiteY13" fmla="*/ 50959 h 171450"/>
                <a:gd name="connsiteX14" fmla="*/ 371761 w 704850"/>
                <a:gd name="connsiteY14" fmla="*/ 59341 h 171450"/>
                <a:gd name="connsiteX15" fmla="*/ 456629 w 704850"/>
                <a:gd name="connsiteY15" fmla="*/ 62198 h 171450"/>
                <a:gd name="connsiteX16" fmla="*/ 608076 w 704850"/>
                <a:gd name="connsiteY16" fmla="*/ 67342 h 171450"/>
                <a:gd name="connsiteX17" fmla="*/ 690563 w 704850"/>
                <a:gd name="connsiteY17" fmla="*/ 62103 h 171450"/>
                <a:gd name="connsiteX18" fmla="*/ 694563 w 704850"/>
                <a:gd name="connsiteY18" fmla="*/ 62293 h 171450"/>
                <a:gd name="connsiteX19" fmla="*/ 646747 w 704850"/>
                <a:gd name="connsiteY19" fmla="*/ 7144 h 171450"/>
                <a:gd name="connsiteX20" fmla="*/ 381571 w 704850"/>
                <a:gd name="connsiteY20" fmla="*/ 7144 h 171450"/>
                <a:gd name="connsiteX21" fmla="*/ 381571 w 704850"/>
                <a:gd name="connsiteY21" fmla="*/ 7239 h 171450"/>
                <a:gd name="connsiteX22" fmla="*/ 690086 w 704850"/>
                <a:gd name="connsiteY22" fmla="*/ 129826 h 171450"/>
                <a:gd name="connsiteX23" fmla="*/ 687229 w 704850"/>
                <a:gd name="connsiteY23" fmla="*/ 129921 h 171450"/>
                <a:gd name="connsiteX24" fmla="*/ 590836 w 704850"/>
                <a:gd name="connsiteY24" fmla="*/ 134874 h 171450"/>
                <a:gd name="connsiteX25" fmla="*/ 510064 w 704850"/>
                <a:gd name="connsiteY25" fmla="*/ 142018 h 171450"/>
                <a:gd name="connsiteX26" fmla="*/ 446151 w 704850"/>
                <a:gd name="connsiteY26" fmla="*/ 144018 h 171450"/>
                <a:gd name="connsiteX27" fmla="*/ 432054 w 704850"/>
                <a:gd name="connsiteY27" fmla="*/ 144304 h 171450"/>
                <a:gd name="connsiteX28" fmla="*/ 422053 w 704850"/>
                <a:gd name="connsiteY28" fmla="*/ 157734 h 171450"/>
                <a:gd name="connsiteX29" fmla="*/ 467963 w 704850"/>
                <a:gd name="connsiteY29" fmla="*/ 164687 h 171450"/>
                <a:gd name="connsiteX30" fmla="*/ 511397 w 704850"/>
                <a:gd name="connsiteY30" fmla="*/ 164306 h 171450"/>
                <a:gd name="connsiteX31" fmla="*/ 607981 w 704850"/>
                <a:gd name="connsiteY31" fmla="*/ 165164 h 171450"/>
                <a:gd name="connsiteX32" fmla="*/ 699326 w 704850"/>
                <a:gd name="connsiteY32" fmla="*/ 165640 h 171450"/>
                <a:gd name="connsiteX33" fmla="*/ 690086 w 704850"/>
                <a:gd name="connsiteY33" fmla="*/ 12982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850" h="171450">
                  <a:moveTo>
                    <a:pt x="7144" y="7525"/>
                  </a:moveTo>
                  <a:cubicBezTo>
                    <a:pt x="15145" y="8382"/>
                    <a:pt x="18859" y="8287"/>
                    <a:pt x="20193" y="7525"/>
                  </a:cubicBezTo>
                  <a:lnTo>
                    <a:pt x="7144" y="7525"/>
                  </a:lnTo>
                  <a:lnTo>
                    <a:pt x="7144" y="7525"/>
                  </a:lnTo>
                  <a:close/>
                  <a:moveTo>
                    <a:pt x="145447" y="7525"/>
                  </a:moveTo>
                  <a:cubicBezTo>
                    <a:pt x="135350" y="13335"/>
                    <a:pt x="129159" y="18479"/>
                    <a:pt x="135446" y="21050"/>
                  </a:cubicBezTo>
                  <a:cubicBezTo>
                    <a:pt x="152209" y="22574"/>
                    <a:pt x="206026" y="14192"/>
                    <a:pt x="256318" y="7525"/>
                  </a:cubicBezTo>
                  <a:lnTo>
                    <a:pt x="145447" y="7525"/>
                  </a:lnTo>
                  <a:lnTo>
                    <a:pt x="145447" y="7525"/>
                  </a:lnTo>
                  <a:close/>
                  <a:moveTo>
                    <a:pt x="381571" y="7239"/>
                  </a:moveTo>
                  <a:cubicBezTo>
                    <a:pt x="387001" y="8668"/>
                    <a:pt x="392049" y="10573"/>
                    <a:pt x="397478" y="12383"/>
                  </a:cubicBezTo>
                  <a:cubicBezTo>
                    <a:pt x="418909" y="19812"/>
                    <a:pt x="401384" y="32385"/>
                    <a:pt x="389382" y="32004"/>
                  </a:cubicBezTo>
                  <a:cubicBezTo>
                    <a:pt x="380619" y="31718"/>
                    <a:pt x="370999" y="30480"/>
                    <a:pt x="364236" y="38672"/>
                  </a:cubicBezTo>
                  <a:cubicBezTo>
                    <a:pt x="361950" y="41529"/>
                    <a:pt x="360045" y="46292"/>
                    <a:pt x="361093" y="50959"/>
                  </a:cubicBezTo>
                  <a:cubicBezTo>
                    <a:pt x="362426" y="57531"/>
                    <a:pt x="367665" y="59150"/>
                    <a:pt x="371761" y="59341"/>
                  </a:cubicBezTo>
                  <a:cubicBezTo>
                    <a:pt x="400145" y="60769"/>
                    <a:pt x="428339" y="56007"/>
                    <a:pt x="456629" y="62198"/>
                  </a:cubicBezTo>
                  <a:cubicBezTo>
                    <a:pt x="505111" y="72866"/>
                    <a:pt x="560832" y="80105"/>
                    <a:pt x="608076" y="67342"/>
                  </a:cubicBezTo>
                  <a:cubicBezTo>
                    <a:pt x="634746" y="60103"/>
                    <a:pt x="662654" y="61055"/>
                    <a:pt x="690563" y="62103"/>
                  </a:cubicBezTo>
                  <a:cubicBezTo>
                    <a:pt x="691896" y="62103"/>
                    <a:pt x="695134" y="64389"/>
                    <a:pt x="694563" y="62293"/>
                  </a:cubicBezTo>
                  <a:cubicBezTo>
                    <a:pt x="686372" y="31147"/>
                    <a:pt x="672751" y="8954"/>
                    <a:pt x="646747" y="7144"/>
                  </a:cubicBezTo>
                  <a:lnTo>
                    <a:pt x="381571" y="7144"/>
                  </a:lnTo>
                  <a:lnTo>
                    <a:pt x="381571" y="7239"/>
                  </a:lnTo>
                  <a:close/>
                  <a:moveTo>
                    <a:pt x="690086" y="129826"/>
                  </a:moveTo>
                  <a:cubicBezTo>
                    <a:pt x="685991" y="130207"/>
                    <a:pt x="691325" y="129826"/>
                    <a:pt x="687229" y="129921"/>
                  </a:cubicBezTo>
                  <a:cubicBezTo>
                    <a:pt x="655034" y="130874"/>
                    <a:pt x="622935" y="132588"/>
                    <a:pt x="590836" y="134874"/>
                  </a:cubicBezTo>
                  <a:cubicBezTo>
                    <a:pt x="563880" y="136874"/>
                    <a:pt x="536924" y="139256"/>
                    <a:pt x="510064" y="142018"/>
                  </a:cubicBezTo>
                  <a:cubicBezTo>
                    <a:pt x="488918" y="144209"/>
                    <a:pt x="467582" y="146780"/>
                    <a:pt x="446151" y="144018"/>
                  </a:cubicBezTo>
                  <a:cubicBezTo>
                    <a:pt x="441388" y="143447"/>
                    <a:pt x="436626" y="142589"/>
                    <a:pt x="432054" y="144304"/>
                  </a:cubicBezTo>
                  <a:cubicBezTo>
                    <a:pt x="427577" y="145828"/>
                    <a:pt x="423291" y="150590"/>
                    <a:pt x="422053" y="157734"/>
                  </a:cubicBezTo>
                  <a:cubicBezTo>
                    <a:pt x="422053" y="157543"/>
                    <a:pt x="464058" y="164497"/>
                    <a:pt x="467963" y="164687"/>
                  </a:cubicBezTo>
                  <a:cubicBezTo>
                    <a:pt x="482441" y="165354"/>
                    <a:pt x="497014" y="163544"/>
                    <a:pt x="511397" y="164306"/>
                  </a:cubicBezTo>
                  <a:cubicBezTo>
                    <a:pt x="543592" y="166116"/>
                    <a:pt x="575786" y="164973"/>
                    <a:pt x="607981" y="165164"/>
                  </a:cubicBezTo>
                  <a:cubicBezTo>
                    <a:pt x="638461" y="165354"/>
                    <a:pt x="668941" y="165544"/>
                    <a:pt x="699326" y="165640"/>
                  </a:cubicBezTo>
                  <a:lnTo>
                    <a:pt x="690086" y="12982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F344E54-A555-42EA-9D32-BD9B1C87E26D}"/>
                </a:ext>
              </a:extLst>
            </p:cNvPr>
            <p:cNvSpPr/>
            <p:nvPr/>
          </p:nvSpPr>
          <p:spPr>
            <a:xfrm>
              <a:off x="1000544" y="3080399"/>
              <a:ext cx="1476375" cy="257175"/>
            </a:xfrm>
            <a:custGeom>
              <a:avLst/>
              <a:gdLst>
                <a:gd name="connsiteX0" fmla="*/ 7144 w 1476375"/>
                <a:gd name="connsiteY0" fmla="*/ 228314 h 257175"/>
                <a:gd name="connsiteX1" fmla="*/ 170878 w 1476375"/>
                <a:gd name="connsiteY1" fmla="*/ 248888 h 257175"/>
                <a:gd name="connsiteX2" fmla="*/ 236220 w 1476375"/>
                <a:gd name="connsiteY2" fmla="*/ 253365 h 257175"/>
                <a:gd name="connsiteX3" fmla="*/ 273653 w 1476375"/>
                <a:gd name="connsiteY3" fmla="*/ 240792 h 257175"/>
                <a:gd name="connsiteX4" fmla="*/ 178594 w 1476375"/>
                <a:gd name="connsiteY4" fmla="*/ 235648 h 257175"/>
                <a:gd name="connsiteX5" fmla="*/ 61246 w 1476375"/>
                <a:gd name="connsiteY5" fmla="*/ 220313 h 257175"/>
                <a:gd name="connsiteX6" fmla="*/ 439007 w 1476375"/>
                <a:gd name="connsiteY6" fmla="*/ 183356 h 257175"/>
                <a:gd name="connsiteX7" fmla="*/ 502063 w 1476375"/>
                <a:gd name="connsiteY7" fmla="*/ 179927 h 257175"/>
                <a:gd name="connsiteX8" fmla="*/ 507111 w 1476375"/>
                <a:gd name="connsiteY8" fmla="*/ 180118 h 257175"/>
                <a:gd name="connsiteX9" fmla="*/ 559784 w 1476375"/>
                <a:gd name="connsiteY9" fmla="*/ 186023 h 257175"/>
                <a:gd name="connsiteX10" fmla="*/ 723900 w 1476375"/>
                <a:gd name="connsiteY10" fmla="*/ 188119 h 257175"/>
                <a:gd name="connsiteX11" fmla="*/ 652844 w 1476375"/>
                <a:gd name="connsiteY11" fmla="*/ 205645 h 257175"/>
                <a:gd name="connsiteX12" fmla="*/ 481679 w 1476375"/>
                <a:gd name="connsiteY12" fmla="*/ 212407 h 257175"/>
                <a:gd name="connsiteX13" fmla="*/ 440055 w 1476375"/>
                <a:gd name="connsiteY13" fmla="*/ 224028 h 257175"/>
                <a:gd name="connsiteX14" fmla="*/ 498348 w 1476375"/>
                <a:gd name="connsiteY14" fmla="*/ 224980 h 257175"/>
                <a:gd name="connsiteX15" fmla="*/ 561785 w 1476375"/>
                <a:gd name="connsiteY15" fmla="*/ 221742 h 257175"/>
                <a:gd name="connsiteX16" fmla="*/ 705707 w 1476375"/>
                <a:gd name="connsiteY16" fmla="*/ 218694 h 257175"/>
                <a:gd name="connsiteX17" fmla="*/ 993553 w 1476375"/>
                <a:gd name="connsiteY17" fmla="*/ 212407 h 257175"/>
                <a:gd name="connsiteX18" fmla="*/ 1474851 w 1476375"/>
                <a:gd name="connsiteY18" fmla="*/ 203740 h 257175"/>
                <a:gd name="connsiteX19" fmla="*/ 1474851 w 1476375"/>
                <a:gd name="connsiteY19" fmla="*/ 158972 h 257175"/>
                <a:gd name="connsiteX20" fmla="*/ 1368266 w 1476375"/>
                <a:gd name="connsiteY20" fmla="*/ 170879 h 257175"/>
                <a:gd name="connsiteX21" fmla="*/ 1307306 w 1476375"/>
                <a:gd name="connsiteY21" fmla="*/ 145352 h 257175"/>
                <a:gd name="connsiteX22" fmla="*/ 1092137 w 1476375"/>
                <a:gd name="connsiteY22" fmla="*/ 160877 h 257175"/>
                <a:gd name="connsiteX23" fmla="*/ 1046131 w 1476375"/>
                <a:gd name="connsiteY23" fmla="*/ 152210 h 257175"/>
                <a:gd name="connsiteX24" fmla="*/ 1054132 w 1476375"/>
                <a:gd name="connsiteY24" fmla="*/ 137922 h 257175"/>
                <a:gd name="connsiteX25" fmla="*/ 1079183 w 1476375"/>
                <a:gd name="connsiteY25" fmla="*/ 132969 h 257175"/>
                <a:gd name="connsiteX26" fmla="*/ 1082326 w 1476375"/>
                <a:gd name="connsiteY26" fmla="*/ 124015 h 257175"/>
                <a:gd name="connsiteX27" fmla="*/ 1071658 w 1476375"/>
                <a:gd name="connsiteY27" fmla="*/ 117920 h 257175"/>
                <a:gd name="connsiteX28" fmla="*/ 986981 w 1476375"/>
                <a:gd name="connsiteY28" fmla="*/ 116014 h 257175"/>
                <a:gd name="connsiteX29" fmla="*/ 836009 w 1476375"/>
                <a:gd name="connsiteY29" fmla="*/ 112586 h 257175"/>
                <a:gd name="connsiteX30" fmla="*/ 693325 w 1476375"/>
                <a:gd name="connsiteY30" fmla="*/ 116967 h 257175"/>
                <a:gd name="connsiteX31" fmla="*/ 580358 w 1476375"/>
                <a:gd name="connsiteY31" fmla="*/ 134017 h 257175"/>
                <a:gd name="connsiteX32" fmla="*/ 332422 w 1476375"/>
                <a:gd name="connsiteY32" fmla="*/ 180689 h 257175"/>
                <a:gd name="connsiteX33" fmla="*/ 110871 w 1476375"/>
                <a:gd name="connsiteY33" fmla="*/ 196787 h 257175"/>
                <a:gd name="connsiteX34" fmla="*/ 479393 w 1476375"/>
                <a:gd name="connsiteY34" fmla="*/ 110299 h 257175"/>
                <a:gd name="connsiteX35" fmla="*/ 666179 w 1476375"/>
                <a:gd name="connsiteY35" fmla="*/ 78200 h 257175"/>
                <a:gd name="connsiteX36" fmla="*/ 756856 w 1476375"/>
                <a:gd name="connsiteY36" fmla="*/ 67246 h 257175"/>
                <a:gd name="connsiteX37" fmla="*/ 852964 w 1476375"/>
                <a:gd name="connsiteY37" fmla="*/ 63437 h 257175"/>
                <a:gd name="connsiteX38" fmla="*/ 933450 w 1476375"/>
                <a:gd name="connsiteY38" fmla="*/ 58007 h 257175"/>
                <a:gd name="connsiteX39" fmla="*/ 997172 w 1476375"/>
                <a:gd name="connsiteY39" fmla="*/ 56388 h 257175"/>
                <a:gd name="connsiteX40" fmla="*/ 1011269 w 1476375"/>
                <a:gd name="connsiteY40" fmla="*/ 56197 h 257175"/>
                <a:gd name="connsiteX41" fmla="*/ 1021175 w 1476375"/>
                <a:gd name="connsiteY41" fmla="*/ 46387 h 257175"/>
                <a:gd name="connsiteX42" fmla="*/ 975360 w 1476375"/>
                <a:gd name="connsiteY42" fmla="*/ 41434 h 257175"/>
                <a:gd name="connsiteX43" fmla="*/ 932021 w 1476375"/>
                <a:gd name="connsiteY43" fmla="*/ 41815 h 257175"/>
                <a:gd name="connsiteX44" fmla="*/ 835723 w 1476375"/>
                <a:gd name="connsiteY44" fmla="*/ 41434 h 257175"/>
                <a:gd name="connsiteX45" fmla="*/ 642176 w 1476375"/>
                <a:gd name="connsiteY45" fmla="*/ 41434 h 257175"/>
                <a:gd name="connsiteX46" fmla="*/ 146590 w 1476375"/>
                <a:gd name="connsiteY46" fmla="*/ 53435 h 257175"/>
                <a:gd name="connsiteX47" fmla="*/ 359188 w 1476375"/>
                <a:gd name="connsiteY47" fmla="*/ 7144 h 257175"/>
                <a:gd name="connsiteX48" fmla="*/ 56198 w 1476375"/>
                <a:gd name="connsiteY48" fmla="*/ 7144 h 257175"/>
                <a:gd name="connsiteX49" fmla="*/ 7239 w 1476375"/>
                <a:gd name="connsiteY49" fmla="*/ 70199 h 257175"/>
                <a:gd name="connsiteX50" fmla="*/ 7239 w 1476375"/>
                <a:gd name="connsiteY50" fmla="*/ 90773 h 257175"/>
                <a:gd name="connsiteX51" fmla="*/ 86201 w 1476375"/>
                <a:gd name="connsiteY51" fmla="*/ 125539 h 257175"/>
                <a:gd name="connsiteX52" fmla="*/ 7144 w 1476375"/>
                <a:gd name="connsiteY52" fmla="*/ 125539 h 257175"/>
                <a:gd name="connsiteX53" fmla="*/ 7144 w 1476375"/>
                <a:gd name="connsiteY53" fmla="*/ 22831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257175">
                  <a:moveTo>
                    <a:pt x="7144" y="228314"/>
                  </a:moveTo>
                  <a:cubicBezTo>
                    <a:pt x="47149" y="228505"/>
                    <a:pt x="130397" y="240887"/>
                    <a:pt x="170878" y="248888"/>
                  </a:cubicBezTo>
                  <a:cubicBezTo>
                    <a:pt x="206121" y="248793"/>
                    <a:pt x="201168" y="255270"/>
                    <a:pt x="236220" y="253365"/>
                  </a:cubicBezTo>
                  <a:cubicBezTo>
                    <a:pt x="246888" y="252698"/>
                    <a:pt x="287655" y="259366"/>
                    <a:pt x="273653" y="240792"/>
                  </a:cubicBezTo>
                  <a:cubicBezTo>
                    <a:pt x="257651" y="219551"/>
                    <a:pt x="199358" y="235553"/>
                    <a:pt x="178594" y="235648"/>
                  </a:cubicBezTo>
                  <a:cubicBezTo>
                    <a:pt x="139446" y="235744"/>
                    <a:pt x="99536" y="234029"/>
                    <a:pt x="61246" y="220313"/>
                  </a:cubicBezTo>
                  <a:cubicBezTo>
                    <a:pt x="187166" y="208026"/>
                    <a:pt x="313087" y="195644"/>
                    <a:pt x="439007" y="183356"/>
                  </a:cubicBezTo>
                  <a:cubicBezTo>
                    <a:pt x="459867" y="181356"/>
                    <a:pt x="480822" y="179356"/>
                    <a:pt x="502063" y="179927"/>
                  </a:cubicBezTo>
                  <a:cubicBezTo>
                    <a:pt x="503777" y="179927"/>
                    <a:pt x="505397" y="180022"/>
                    <a:pt x="507111" y="180118"/>
                  </a:cubicBezTo>
                  <a:cubicBezTo>
                    <a:pt x="524637" y="180975"/>
                    <a:pt x="542163" y="183928"/>
                    <a:pt x="559784" y="186023"/>
                  </a:cubicBezTo>
                  <a:cubicBezTo>
                    <a:pt x="614553" y="192405"/>
                    <a:pt x="669417" y="190310"/>
                    <a:pt x="723900" y="188119"/>
                  </a:cubicBezTo>
                  <a:cubicBezTo>
                    <a:pt x="704564" y="203073"/>
                    <a:pt x="677894" y="204597"/>
                    <a:pt x="652844" y="205645"/>
                  </a:cubicBezTo>
                  <a:cubicBezTo>
                    <a:pt x="595884" y="207931"/>
                    <a:pt x="538544" y="208979"/>
                    <a:pt x="481679" y="212407"/>
                  </a:cubicBezTo>
                  <a:cubicBezTo>
                    <a:pt x="474917" y="212788"/>
                    <a:pt x="436721" y="211836"/>
                    <a:pt x="440055" y="224028"/>
                  </a:cubicBezTo>
                  <a:cubicBezTo>
                    <a:pt x="445008" y="241935"/>
                    <a:pt x="489014" y="226409"/>
                    <a:pt x="498348" y="224980"/>
                  </a:cubicBezTo>
                  <a:cubicBezTo>
                    <a:pt x="519113" y="221837"/>
                    <a:pt x="540544" y="222218"/>
                    <a:pt x="561785" y="221742"/>
                  </a:cubicBezTo>
                  <a:cubicBezTo>
                    <a:pt x="609791" y="220789"/>
                    <a:pt x="657701" y="219646"/>
                    <a:pt x="705707" y="218694"/>
                  </a:cubicBezTo>
                  <a:cubicBezTo>
                    <a:pt x="801624" y="216598"/>
                    <a:pt x="897541" y="214408"/>
                    <a:pt x="993553" y="212407"/>
                  </a:cubicBezTo>
                  <a:cubicBezTo>
                    <a:pt x="1153954" y="208979"/>
                    <a:pt x="1314355" y="205930"/>
                    <a:pt x="1474851" y="203740"/>
                  </a:cubicBezTo>
                  <a:lnTo>
                    <a:pt x="1474851" y="158972"/>
                  </a:lnTo>
                  <a:cubicBezTo>
                    <a:pt x="1357884" y="145732"/>
                    <a:pt x="1489329" y="165926"/>
                    <a:pt x="1368266" y="170879"/>
                  </a:cubicBezTo>
                  <a:cubicBezTo>
                    <a:pt x="1133285" y="195167"/>
                    <a:pt x="1334262" y="153543"/>
                    <a:pt x="1307306" y="145352"/>
                  </a:cubicBezTo>
                  <a:cubicBezTo>
                    <a:pt x="1276636" y="143446"/>
                    <a:pt x="1122807" y="165735"/>
                    <a:pt x="1092137" y="160877"/>
                  </a:cubicBezTo>
                  <a:cubicBezTo>
                    <a:pt x="1076801" y="158401"/>
                    <a:pt x="1061371" y="156020"/>
                    <a:pt x="1046131" y="152210"/>
                  </a:cubicBezTo>
                  <a:cubicBezTo>
                    <a:pt x="1024795" y="146876"/>
                    <a:pt x="1042130" y="137636"/>
                    <a:pt x="1054132" y="137922"/>
                  </a:cubicBezTo>
                  <a:cubicBezTo>
                    <a:pt x="1062895" y="138113"/>
                    <a:pt x="1072515" y="138970"/>
                    <a:pt x="1079183" y="132969"/>
                  </a:cubicBezTo>
                  <a:cubicBezTo>
                    <a:pt x="1081469" y="130873"/>
                    <a:pt x="1083278" y="127445"/>
                    <a:pt x="1082326" y="124015"/>
                  </a:cubicBezTo>
                  <a:cubicBezTo>
                    <a:pt x="1080992" y="119253"/>
                    <a:pt x="1075754" y="118110"/>
                    <a:pt x="1071658" y="117920"/>
                  </a:cubicBezTo>
                  <a:cubicBezTo>
                    <a:pt x="1043369" y="116967"/>
                    <a:pt x="1015270" y="120491"/>
                    <a:pt x="986981" y="116014"/>
                  </a:cubicBezTo>
                  <a:cubicBezTo>
                    <a:pt x="938594" y="108395"/>
                    <a:pt x="882968" y="103156"/>
                    <a:pt x="836009" y="112586"/>
                  </a:cubicBezTo>
                  <a:cubicBezTo>
                    <a:pt x="790194" y="121729"/>
                    <a:pt x="740569" y="113347"/>
                    <a:pt x="693325" y="116967"/>
                  </a:cubicBezTo>
                  <a:cubicBezTo>
                    <a:pt x="655225" y="119920"/>
                    <a:pt x="617696" y="126968"/>
                    <a:pt x="580358" y="134017"/>
                  </a:cubicBezTo>
                  <a:cubicBezTo>
                    <a:pt x="497681" y="149543"/>
                    <a:pt x="415099" y="165163"/>
                    <a:pt x="332422" y="180689"/>
                  </a:cubicBezTo>
                  <a:cubicBezTo>
                    <a:pt x="259366" y="194405"/>
                    <a:pt x="186690" y="207931"/>
                    <a:pt x="110871" y="196787"/>
                  </a:cubicBezTo>
                  <a:cubicBezTo>
                    <a:pt x="232410" y="162973"/>
                    <a:pt x="355378" y="134112"/>
                    <a:pt x="479393" y="110299"/>
                  </a:cubicBezTo>
                  <a:cubicBezTo>
                    <a:pt x="541401" y="98393"/>
                    <a:pt x="603599" y="87630"/>
                    <a:pt x="666179" y="78200"/>
                  </a:cubicBezTo>
                  <a:cubicBezTo>
                    <a:pt x="696278" y="73628"/>
                    <a:pt x="726281" y="68009"/>
                    <a:pt x="756856" y="67246"/>
                  </a:cubicBezTo>
                  <a:cubicBezTo>
                    <a:pt x="788956" y="66485"/>
                    <a:pt x="820960" y="65151"/>
                    <a:pt x="852964" y="63437"/>
                  </a:cubicBezTo>
                  <a:cubicBezTo>
                    <a:pt x="879824" y="61913"/>
                    <a:pt x="906685" y="60103"/>
                    <a:pt x="933450" y="58007"/>
                  </a:cubicBezTo>
                  <a:cubicBezTo>
                    <a:pt x="954596" y="56293"/>
                    <a:pt x="975741" y="54388"/>
                    <a:pt x="997172" y="56388"/>
                  </a:cubicBezTo>
                  <a:cubicBezTo>
                    <a:pt x="1001839" y="56769"/>
                    <a:pt x="1006697" y="57436"/>
                    <a:pt x="1011269" y="56197"/>
                  </a:cubicBezTo>
                  <a:cubicBezTo>
                    <a:pt x="1015746" y="55054"/>
                    <a:pt x="1019937" y="51626"/>
                    <a:pt x="1021175" y="46387"/>
                  </a:cubicBezTo>
                  <a:cubicBezTo>
                    <a:pt x="1021175" y="46577"/>
                    <a:pt x="979265" y="41529"/>
                    <a:pt x="975360" y="41434"/>
                  </a:cubicBezTo>
                  <a:cubicBezTo>
                    <a:pt x="960882" y="40957"/>
                    <a:pt x="946404" y="42386"/>
                    <a:pt x="932021" y="41815"/>
                  </a:cubicBezTo>
                  <a:cubicBezTo>
                    <a:pt x="899922" y="40577"/>
                    <a:pt x="867727" y="41434"/>
                    <a:pt x="835723" y="41434"/>
                  </a:cubicBezTo>
                  <a:cubicBezTo>
                    <a:pt x="771144" y="41243"/>
                    <a:pt x="706660" y="41243"/>
                    <a:pt x="642176" y="41434"/>
                  </a:cubicBezTo>
                  <a:cubicBezTo>
                    <a:pt x="593979" y="41624"/>
                    <a:pt x="52102" y="139732"/>
                    <a:pt x="146590" y="53435"/>
                  </a:cubicBezTo>
                  <a:cubicBezTo>
                    <a:pt x="163925" y="37624"/>
                    <a:pt x="284988" y="20003"/>
                    <a:pt x="359188" y="7144"/>
                  </a:cubicBezTo>
                  <a:lnTo>
                    <a:pt x="56198" y="7144"/>
                  </a:lnTo>
                  <a:cubicBezTo>
                    <a:pt x="25908" y="10763"/>
                    <a:pt x="10287" y="37529"/>
                    <a:pt x="7239" y="70199"/>
                  </a:cubicBezTo>
                  <a:lnTo>
                    <a:pt x="7239" y="90773"/>
                  </a:lnTo>
                  <a:lnTo>
                    <a:pt x="86201" y="125539"/>
                  </a:lnTo>
                  <a:lnTo>
                    <a:pt x="7144" y="125539"/>
                  </a:lnTo>
                  <a:lnTo>
                    <a:pt x="7144" y="228314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32C13A0-02B4-4D09-A1C8-74671058FA0C}"/>
                </a:ext>
              </a:extLst>
            </p:cNvPr>
            <p:cNvSpPr/>
            <p:nvPr/>
          </p:nvSpPr>
          <p:spPr>
            <a:xfrm>
              <a:off x="1000354" y="3296617"/>
              <a:ext cx="1476375" cy="190500"/>
            </a:xfrm>
            <a:custGeom>
              <a:avLst/>
              <a:gdLst>
                <a:gd name="connsiteX0" fmla="*/ 825627 w 1476375"/>
                <a:gd name="connsiteY0" fmla="*/ 184975 h 190500"/>
                <a:gd name="connsiteX1" fmla="*/ 836867 w 1476375"/>
                <a:gd name="connsiteY1" fmla="*/ 180784 h 190500"/>
                <a:gd name="connsiteX2" fmla="*/ 494348 w 1476375"/>
                <a:gd name="connsiteY2" fmla="*/ 166402 h 190500"/>
                <a:gd name="connsiteX3" fmla="*/ 437483 w 1476375"/>
                <a:gd name="connsiteY3" fmla="*/ 166306 h 190500"/>
                <a:gd name="connsiteX4" fmla="*/ 433007 w 1476375"/>
                <a:gd name="connsiteY4" fmla="*/ 166688 h 190500"/>
                <a:gd name="connsiteX5" fmla="*/ 386429 w 1476375"/>
                <a:gd name="connsiteY5" fmla="*/ 174022 h 190500"/>
                <a:gd name="connsiteX6" fmla="*/ 239649 w 1476375"/>
                <a:gd name="connsiteY6" fmla="*/ 183261 h 190500"/>
                <a:gd name="connsiteX7" fmla="*/ 242506 w 1476375"/>
                <a:gd name="connsiteY7" fmla="*/ 184975 h 190500"/>
                <a:gd name="connsiteX8" fmla="*/ 55055 w 1476375"/>
                <a:gd name="connsiteY8" fmla="*/ 184785 h 190500"/>
                <a:gd name="connsiteX9" fmla="*/ 28194 w 1476375"/>
                <a:gd name="connsiteY9" fmla="*/ 171450 h 190500"/>
                <a:gd name="connsiteX10" fmla="*/ 55435 w 1476375"/>
                <a:gd name="connsiteY10" fmla="*/ 168783 h 190500"/>
                <a:gd name="connsiteX11" fmla="*/ 136779 w 1476375"/>
                <a:gd name="connsiteY11" fmla="*/ 156210 h 190500"/>
                <a:gd name="connsiteX12" fmla="*/ 177070 w 1476375"/>
                <a:gd name="connsiteY12" fmla="*/ 146780 h 190500"/>
                <a:gd name="connsiteX13" fmla="*/ 15621 w 1476375"/>
                <a:gd name="connsiteY13" fmla="*/ 153829 h 190500"/>
                <a:gd name="connsiteX14" fmla="*/ 7239 w 1476375"/>
                <a:gd name="connsiteY14" fmla="*/ 118967 h 190500"/>
                <a:gd name="connsiteX15" fmla="*/ 226028 w 1476375"/>
                <a:gd name="connsiteY15" fmla="*/ 113252 h 190500"/>
                <a:gd name="connsiteX16" fmla="*/ 360902 w 1476375"/>
                <a:gd name="connsiteY16" fmla="*/ 103537 h 190500"/>
                <a:gd name="connsiteX17" fmla="*/ 489299 w 1476375"/>
                <a:gd name="connsiteY17" fmla="*/ 100870 h 190500"/>
                <a:gd name="connsiteX18" fmla="*/ 592360 w 1476375"/>
                <a:gd name="connsiteY18" fmla="*/ 110299 h 190500"/>
                <a:gd name="connsiteX19" fmla="*/ 819531 w 1476375"/>
                <a:gd name="connsiteY19" fmla="*/ 138874 h 190500"/>
                <a:gd name="connsiteX20" fmla="*/ 1019747 w 1476375"/>
                <a:gd name="connsiteY20" fmla="*/ 142684 h 190500"/>
                <a:gd name="connsiteX21" fmla="*/ 680180 w 1476375"/>
                <a:gd name="connsiteY21" fmla="*/ 85630 h 190500"/>
                <a:gd name="connsiteX22" fmla="*/ 509302 w 1476375"/>
                <a:gd name="connsiteY22" fmla="*/ 66675 h 190500"/>
                <a:gd name="connsiteX23" fmla="*/ 426815 w 1476375"/>
                <a:gd name="connsiteY23" fmla="*/ 61436 h 190500"/>
                <a:gd name="connsiteX24" fmla="*/ 340328 w 1476375"/>
                <a:gd name="connsiteY24" fmla="*/ 62484 h 190500"/>
                <a:gd name="connsiteX25" fmla="*/ 248984 w 1476375"/>
                <a:gd name="connsiteY25" fmla="*/ 74581 h 190500"/>
                <a:gd name="connsiteX26" fmla="*/ 7144 w 1476375"/>
                <a:gd name="connsiteY26" fmla="*/ 85154 h 190500"/>
                <a:gd name="connsiteX27" fmla="*/ 7144 w 1476375"/>
                <a:gd name="connsiteY27" fmla="*/ 55816 h 190500"/>
                <a:gd name="connsiteX28" fmla="*/ 199073 w 1476375"/>
                <a:gd name="connsiteY28" fmla="*/ 65913 h 190500"/>
                <a:gd name="connsiteX29" fmla="*/ 267176 w 1476375"/>
                <a:gd name="connsiteY29" fmla="*/ 47625 h 190500"/>
                <a:gd name="connsiteX30" fmla="*/ 353378 w 1476375"/>
                <a:gd name="connsiteY30" fmla="*/ 42958 h 190500"/>
                <a:gd name="connsiteX31" fmla="*/ 526828 w 1476375"/>
                <a:gd name="connsiteY31" fmla="*/ 34195 h 190500"/>
                <a:gd name="connsiteX32" fmla="*/ 972122 w 1476375"/>
                <a:gd name="connsiteY32" fmla="*/ 22098 h 190500"/>
                <a:gd name="connsiteX33" fmla="*/ 1420463 w 1476375"/>
                <a:gd name="connsiteY33" fmla="*/ 7144 h 190500"/>
                <a:gd name="connsiteX34" fmla="*/ 1447419 w 1476375"/>
                <a:gd name="connsiteY34" fmla="*/ 19240 h 190500"/>
                <a:gd name="connsiteX35" fmla="*/ 1459992 w 1476375"/>
                <a:gd name="connsiteY35" fmla="*/ 18097 h 190500"/>
                <a:gd name="connsiteX36" fmla="*/ 1474946 w 1476375"/>
                <a:gd name="connsiteY36" fmla="*/ 43339 h 190500"/>
                <a:gd name="connsiteX37" fmla="*/ 1204436 w 1476375"/>
                <a:gd name="connsiteY37" fmla="*/ 60198 h 190500"/>
                <a:gd name="connsiteX38" fmla="*/ 1474946 w 1476375"/>
                <a:gd name="connsiteY38" fmla="*/ 93916 h 190500"/>
                <a:gd name="connsiteX39" fmla="*/ 1474946 w 1476375"/>
                <a:gd name="connsiteY39" fmla="*/ 112681 h 190500"/>
                <a:gd name="connsiteX40" fmla="*/ 1361123 w 1476375"/>
                <a:gd name="connsiteY40" fmla="*/ 184880 h 190500"/>
                <a:gd name="connsiteX41" fmla="*/ 1335024 w 1476375"/>
                <a:gd name="connsiteY41" fmla="*/ 184880 h 190500"/>
                <a:gd name="connsiteX42" fmla="*/ 825627 w 1476375"/>
                <a:gd name="connsiteY42" fmla="*/ 18488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76375" h="190500">
                  <a:moveTo>
                    <a:pt x="825627" y="184975"/>
                  </a:moveTo>
                  <a:cubicBezTo>
                    <a:pt x="829437" y="183737"/>
                    <a:pt x="833152" y="182308"/>
                    <a:pt x="836867" y="180784"/>
                  </a:cubicBezTo>
                  <a:cubicBezTo>
                    <a:pt x="722662" y="175927"/>
                    <a:pt x="608552" y="171164"/>
                    <a:pt x="494348" y="166402"/>
                  </a:cubicBezTo>
                  <a:cubicBezTo>
                    <a:pt x="475488" y="165640"/>
                    <a:pt x="456438" y="164782"/>
                    <a:pt x="437483" y="166306"/>
                  </a:cubicBezTo>
                  <a:cubicBezTo>
                    <a:pt x="435959" y="166402"/>
                    <a:pt x="434435" y="166592"/>
                    <a:pt x="433007" y="166688"/>
                  </a:cubicBezTo>
                  <a:cubicBezTo>
                    <a:pt x="417386" y="168211"/>
                    <a:pt x="401955" y="171450"/>
                    <a:pt x="386429" y="174022"/>
                  </a:cubicBezTo>
                  <a:cubicBezTo>
                    <a:pt x="338042" y="181927"/>
                    <a:pt x="288703" y="182594"/>
                    <a:pt x="239649" y="183261"/>
                  </a:cubicBezTo>
                  <a:cubicBezTo>
                    <a:pt x="240602" y="183832"/>
                    <a:pt x="241554" y="184404"/>
                    <a:pt x="242506" y="184975"/>
                  </a:cubicBezTo>
                  <a:lnTo>
                    <a:pt x="55055" y="184785"/>
                  </a:lnTo>
                  <a:cubicBezTo>
                    <a:pt x="43720" y="182975"/>
                    <a:pt x="34862" y="178498"/>
                    <a:pt x="28194" y="171450"/>
                  </a:cubicBezTo>
                  <a:cubicBezTo>
                    <a:pt x="44291" y="170307"/>
                    <a:pt x="39338" y="170593"/>
                    <a:pt x="55435" y="168783"/>
                  </a:cubicBezTo>
                  <a:cubicBezTo>
                    <a:pt x="82677" y="165830"/>
                    <a:pt x="109823" y="161734"/>
                    <a:pt x="136779" y="156210"/>
                  </a:cubicBezTo>
                  <a:cubicBezTo>
                    <a:pt x="150209" y="153448"/>
                    <a:pt x="163830" y="150685"/>
                    <a:pt x="177070" y="146780"/>
                  </a:cubicBezTo>
                  <a:cubicBezTo>
                    <a:pt x="210979" y="136684"/>
                    <a:pt x="133160" y="145161"/>
                    <a:pt x="15621" y="153829"/>
                  </a:cubicBezTo>
                  <a:cubicBezTo>
                    <a:pt x="10478" y="143351"/>
                    <a:pt x="7906" y="131731"/>
                    <a:pt x="7239" y="118967"/>
                  </a:cubicBezTo>
                  <a:cubicBezTo>
                    <a:pt x="110776" y="119253"/>
                    <a:pt x="199263" y="118777"/>
                    <a:pt x="226028" y="113252"/>
                  </a:cubicBezTo>
                  <a:cubicBezTo>
                    <a:pt x="268510" y="104584"/>
                    <a:pt x="317754" y="97631"/>
                    <a:pt x="360902" y="103537"/>
                  </a:cubicBezTo>
                  <a:cubicBezTo>
                    <a:pt x="403003" y="109252"/>
                    <a:pt x="446437" y="99917"/>
                    <a:pt x="489299" y="100870"/>
                  </a:cubicBezTo>
                  <a:cubicBezTo>
                    <a:pt x="523780" y="101632"/>
                    <a:pt x="558070" y="105918"/>
                    <a:pt x="592360" y="110299"/>
                  </a:cubicBezTo>
                  <a:cubicBezTo>
                    <a:pt x="668084" y="119824"/>
                    <a:pt x="743807" y="129349"/>
                    <a:pt x="819531" y="138874"/>
                  </a:cubicBezTo>
                  <a:cubicBezTo>
                    <a:pt x="886492" y="147352"/>
                    <a:pt x="953072" y="155448"/>
                    <a:pt x="1019747" y="142684"/>
                  </a:cubicBezTo>
                  <a:cubicBezTo>
                    <a:pt x="907161" y="119348"/>
                    <a:pt x="793813" y="100298"/>
                    <a:pt x="680180" y="85630"/>
                  </a:cubicBezTo>
                  <a:cubicBezTo>
                    <a:pt x="623316" y="78200"/>
                    <a:pt x="566357" y="71914"/>
                    <a:pt x="509302" y="66675"/>
                  </a:cubicBezTo>
                  <a:cubicBezTo>
                    <a:pt x="481870" y="64103"/>
                    <a:pt x="454343" y="60674"/>
                    <a:pt x="426815" y="61436"/>
                  </a:cubicBezTo>
                  <a:cubicBezTo>
                    <a:pt x="397955" y="62198"/>
                    <a:pt x="369094" y="62579"/>
                    <a:pt x="340328" y="62484"/>
                  </a:cubicBezTo>
                  <a:cubicBezTo>
                    <a:pt x="316040" y="62389"/>
                    <a:pt x="273272" y="75152"/>
                    <a:pt x="248984" y="74581"/>
                  </a:cubicBezTo>
                  <a:cubicBezTo>
                    <a:pt x="210502" y="72485"/>
                    <a:pt x="112967" y="78867"/>
                    <a:pt x="7144" y="85154"/>
                  </a:cubicBezTo>
                  <a:lnTo>
                    <a:pt x="7144" y="55816"/>
                  </a:lnTo>
                  <a:cubicBezTo>
                    <a:pt x="62389" y="58007"/>
                    <a:pt x="125921" y="61341"/>
                    <a:pt x="199073" y="65913"/>
                  </a:cubicBezTo>
                  <a:cubicBezTo>
                    <a:pt x="212027" y="64865"/>
                    <a:pt x="254413" y="48673"/>
                    <a:pt x="267176" y="47625"/>
                  </a:cubicBezTo>
                  <a:cubicBezTo>
                    <a:pt x="295846" y="45148"/>
                    <a:pt x="324707" y="44386"/>
                    <a:pt x="353378" y="42958"/>
                  </a:cubicBezTo>
                  <a:cubicBezTo>
                    <a:pt x="411194" y="39910"/>
                    <a:pt x="469011" y="36957"/>
                    <a:pt x="526828" y="34195"/>
                  </a:cubicBezTo>
                  <a:cubicBezTo>
                    <a:pt x="569976" y="32099"/>
                    <a:pt x="1066133" y="91345"/>
                    <a:pt x="972122" y="22098"/>
                  </a:cubicBezTo>
                  <a:cubicBezTo>
                    <a:pt x="923925" y="-13335"/>
                    <a:pt x="215741" y="28861"/>
                    <a:pt x="1420463" y="7144"/>
                  </a:cubicBezTo>
                  <a:lnTo>
                    <a:pt x="1447419" y="19240"/>
                  </a:lnTo>
                  <a:lnTo>
                    <a:pt x="1459992" y="18097"/>
                  </a:lnTo>
                  <a:lnTo>
                    <a:pt x="1474946" y="43339"/>
                  </a:lnTo>
                  <a:cubicBezTo>
                    <a:pt x="1368933" y="54578"/>
                    <a:pt x="1210913" y="49816"/>
                    <a:pt x="1204436" y="60198"/>
                  </a:cubicBezTo>
                  <a:cubicBezTo>
                    <a:pt x="1185005" y="91440"/>
                    <a:pt x="1381887" y="93821"/>
                    <a:pt x="1474946" y="93916"/>
                  </a:cubicBezTo>
                  <a:lnTo>
                    <a:pt x="1474946" y="112681"/>
                  </a:lnTo>
                  <a:cubicBezTo>
                    <a:pt x="1478566" y="149542"/>
                    <a:pt x="1448181" y="175927"/>
                    <a:pt x="1361123" y="184880"/>
                  </a:cubicBezTo>
                  <a:lnTo>
                    <a:pt x="1335024" y="184880"/>
                  </a:lnTo>
                  <a:lnTo>
                    <a:pt x="825627" y="184880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2A508A0-A4A1-43D8-8EF7-ABD1C2EA3A70}"/>
                </a:ext>
              </a:extLst>
            </p:cNvPr>
            <p:cNvSpPr/>
            <p:nvPr/>
          </p:nvSpPr>
          <p:spPr>
            <a:xfrm>
              <a:off x="1777975" y="3080304"/>
              <a:ext cx="695325" cy="123825"/>
            </a:xfrm>
            <a:custGeom>
              <a:avLst/>
              <a:gdLst>
                <a:gd name="connsiteX0" fmla="*/ 7144 w 695325"/>
                <a:gd name="connsiteY0" fmla="*/ 7334 h 123825"/>
                <a:gd name="connsiteX1" fmla="*/ 20193 w 695325"/>
                <a:gd name="connsiteY1" fmla="*/ 7334 h 123825"/>
                <a:gd name="connsiteX2" fmla="*/ 7144 w 695325"/>
                <a:gd name="connsiteY2" fmla="*/ 7334 h 123825"/>
                <a:gd name="connsiteX3" fmla="*/ 7144 w 695325"/>
                <a:gd name="connsiteY3" fmla="*/ 7334 h 123825"/>
                <a:gd name="connsiteX4" fmla="*/ 145066 w 695325"/>
                <a:gd name="connsiteY4" fmla="*/ 7334 h 123825"/>
                <a:gd name="connsiteX5" fmla="*/ 135160 w 695325"/>
                <a:gd name="connsiteY5" fmla="*/ 17240 h 123825"/>
                <a:gd name="connsiteX6" fmla="*/ 255746 w 695325"/>
                <a:gd name="connsiteY6" fmla="*/ 7334 h 123825"/>
                <a:gd name="connsiteX7" fmla="*/ 145066 w 695325"/>
                <a:gd name="connsiteY7" fmla="*/ 7334 h 123825"/>
                <a:gd name="connsiteX8" fmla="*/ 145066 w 695325"/>
                <a:gd name="connsiteY8" fmla="*/ 7334 h 123825"/>
                <a:gd name="connsiteX9" fmla="*/ 380524 w 695325"/>
                <a:gd name="connsiteY9" fmla="*/ 7144 h 123825"/>
                <a:gd name="connsiteX10" fmla="*/ 396335 w 695325"/>
                <a:gd name="connsiteY10" fmla="*/ 10954 h 123825"/>
                <a:gd name="connsiteX11" fmla="*/ 388239 w 695325"/>
                <a:gd name="connsiteY11" fmla="*/ 25241 h 123825"/>
                <a:gd name="connsiteX12" fmla="*/ 363188 w 695325"/>
                <a:gd name="connsiteY12" fmla="*/ 30099 h 123825"/>
                <a:gd name="connsiteX13" fmla="*/ 360045 w 695325"/>
                <a:gd name="connsiteY13" fmla="*/ 39053 h 123825"/>
                <a:gd name="connsiteX14" fmla="*/ 370713 w 695325"/>
                <a:gd name="connsiteY14" fmla="*/ 45149 h 123825"/>
                <a:gd name="connsiteX15" fmla="*/ 455390 w 695325"/>
                <a:gd name="connsiteY15" fmla="*/ 47244 h 123825"/>
                <a:gd name="connsiteX16" fmla="*/ 606457 w 695325"/>
                <a:gd name="connsiteY16" fmla="*/ 51054 h 123825"/>
                <a:gd name="connsiteX17" fmla="*/ 688753 w 695325"/>
                <a:gd name="connsiteY17" fmla="*/ 47244 h 123825"/>
                <a:gd name="connsiteX18" fmla="*/ 692753 w 695325"/>
                <a:gd name="connsiteY18" fmla="*/ 47339 h 123825"/>
                <a:gd name="connsiteX19" fmla="*/ 645033 w 695325"/>
                <a:gd name="connsiteY19" fmla="*/ 7144 h 123825"/>
                <a:gd name="connsiteX20" fmla="*/ 380524 w 695325"/>
                <a:gd name="connsiteY20" fmla="*/ 7144 h 123825"/>
                <a:gd name="connsiteX21" fmla="*/ 380524 w 695325"/>
                <a:gd name="connsiteY21" fmla="*/ 7144 h 123825"/>
                <a:gd name="connsiteX22" fmla="*/ 697516 w 695325"/>
                <a:gd name="connsiteY22" fmla="*/ 96107 h 123825"/>
                <a:gd name="connsiteX23" fmla="*/ 685324 w 695325"/>
                <a:gd name="connsiteY23" fmla="*/ 96679 h 123825"/>
                <a:gd name="connsiteX24" fmla="*/ 589121 w 695325"/>
                <a:gd name="connsiteY24" fmla="*/ 100298 h 123825"/>
                <a:gd name="connsiteX25" fmla="*/ 508635 w 695325"/>
                <a:gd name="connsiteY25" fmla="*/ 105537 h 123825"/>
                <a:gd name="connsiteX26" fmla="*/ 444913 w 695325"/>
                <a:gd name="connsiteY26" fmla="*/ 106966 h 123825"/>
                <a:gd name="connsiteX27" fmla="*/ 430816 w 695325"/>
                <a:gd name="connsiteY27" fmla="*/ 107156 h 123825"/>
                <a:gd name="connsiteX28" fmla="*/ 420910 w 695325"/>
                <a:gd name="connsiteY28" fmla="*/ 116967 h 123825"/>
                <a:gd name="connsiteX29" fmla="*/ 466725 w 695325"/>
                <a:gd name="connsiteY29" fmla="*/ 122015 h 123825"/>
                <a:gd name="connsiteX30" fmla="*/ 510064 w 695325"/>
                <a:gd name="connsiteY30" fmla="*/ 121729 h 123825"/>
                <a:gd name="connsiteX31" fmla="*/ 606362 w 695325"/>
                <a:gd name="connsiteY31" fmla="*/ 122396 h 123825"/>
                <a:gd name="connsiteX32" fmla="*/ 697516 w 695325"/>
                <a:gd name="connsiteY32" fmla="*/ 122777 h 123825"/>
                <a:gd name="connsiteX33" fmla="*/ 697516 w 695325"/>
                <a:gd name="connsiteY33" fmla="*/ 961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95325" h="123825">
                  <a:moveTo>
                    <a:pt x="7144" y="7334"/>
                  </a:moveTo>
                  <a:cubicBezTo>
                    <a:pt x="15145" y="7906"/>
                    <a:pt x="18764" y="7906"/>
                    <a:pt x="20193" y="7334"/>
                  </a:cubicBezTo>
                  <a:lnTo>
                    <a:pt x="7144" y="7334"/>
                  </a:lnTo>
                  <a:lnTo>
                    <a:pt x="7144" y="7334"/>
                  </a:lnTo>
                  <a:close/>
                  <a:moveTo>
                    <a:pt x="145066" y="7334"/>
                  </a:moveTo>
                  <a:cubicBezTo>
                    <a:pt x="134969" y="11621"/>
                    <a:pt x="128873" y="15335"/>
                    <a:pt x="135160" y="17240"/>
                  </a:cubicBezTo>
                  <a:cubicBezTo>
                    <a:pt x="151924" y="18288"/>
                    <a:pt x="205550" y="12287"/>
                    <a:pt x="255746" y="7334"/>
                  </a:cubicBezTo>
                  <a:lnTo>
                    <a:pt x="145066" y="7334"/>
                  </a:lnTo>
                  <a:lnTo>
                    <a:pt x="145066" y="7334"/>
                  </a:lnTo>
                  <a:close/>
                  <a:moveTo>
                    <a:pt x="380524" y="7144"/>
                  </a:moveTo>
                  <a:cubicBezTo>
                    <a:pt x="385953" y="8192"/>
                    <a:pt x="391001" y="9525"/>
                    <a:pt x="396335" y="10954"/>
                  </a:cubicBezTo>
                  <a:cubicBezTo>
                    <a:pt x="417671" y="16383"/>
                    <a:pt x="400241" y="25527"/>
                    <a:pt x="388239" y="25241"/>
                  </a:cubicBezTo>
                  <a:cubicBezTo>
                    <a:pt x="379476" y="25051"/>
                    <a:pt x="369856" y="24098"/>
                    <a:pt x="363188" y="30099"/>
                  </a:cubicBezTo>
                  <a:cubicBezTo>
                    <a:pt x="360902" y="32195"/>
                    <a:pt x="358997" y="35624"/>
                    <a:pt x="360045" y="39053"/>
                  </a:cubicBezTo>
                  <a:cubicBezTo>
                    <a:pt x="361379" y="43815"/>
                    <a:pt x="366617" y="45053"/>
                    <a:pt x="370713" y="45149"/>
                  </a:cubicBezTo>
                  <a:cubicBezTo>
                    <a:pt x="399002" y="46196"/>
                    <a:pt x="427101" y="42767"/>
                    <a:pt x="455390" y="47244"/>
                  </a:cubicBezTo>
                  <a:cubicBezTo>
                    <a:pt x="503682" y="54959"/>
                    <a:pt x="559308" y="60293"/>
                    <a:pt x="606457" y="51054"/>
                  </a:cubicBezTo>
                  <a:cubicBezTo>
                    <a:pt x="633032" y="45815"/>
                    <a:pt x="660845" y="46482"/>
                    <a:pt x="688753" y="47244"/>
                  </a:cubicBezTo>
                  <a:cubicBezTo>
                    <a:pt x="690086" y="47244"/>
                    <a:pt x="693325" y="48959"/>
                    <a:pt x="692753" y="47339"/>
                  </a:cubicBezTo>
                  <a:cubicBezTo>
                    <a:pt x="684562" y="24670"/>
                    <a:pt x="671036" y="8477"/>
                    <a:pt x="645033" y="7144"/>
                  </a:cubicBezTo>
                  <a:lnTo>
                    <a:pt x="380524" y="7144"/>
                  </a:lnTo>
                  <a:lnTo>
                    <a:pt x="380524" y="7144"/>
                  </a:lnTo>
                  <a:close/>
                  <a:moveTo>
                    <a:pt x="697516" y="96107"/>
                  </a:moveTo>
                  <a:cubicBezTo>
                    <a:pt x="693420" y="96393"/>
                    <a:pt x="689420" y="96584"/>
                    <a:pt x="685324" y="96679"/>
                  </a:cubicBezTo>
                  <a:cubicBezTo>
                    <a:pt x="653225" y="97441"/>
                    <a:pt x="621221" y="98584"/>
                    <a:pt x="589121" y="100298"/>
                  </a:cubicBezTo>
                  <a:cubicBezTo>
                    <a:pt x="562261" y="101727"/>
                    <a:pt x="535400" y="103442"/>
                    <a:pt x="508635" y="105537"/>
                  </a:cubicBezTo>
                  <a:cubicBezTo>
                    <a:pt x="487490" y="107156"/>
                    <a:pt x="466249" y="108966"/>
                    <a:pt x="444913" y="106966"/>
                  </a:cubicBezTo>
                  <a:cubicBezTo>
                    <a:pt x="440150" y="106585"/>
                    <a:pt x="435388" y="105918"/>
                    <a:pt x="430816" y="107156"/>
                  </a:cubicBezTo>
                  <a:cubicBezTo>
                    <a:pt x="426339" y="108299"/>
                    <a:pt x="422148" y="111728"/>
                    <a:pt x="420910" y="116967"/>
                  </a:cubicBezTo>
                  <a:cubicBezTo>
                    <a:pt x="420910" y="116777"/>
                    <a:pt x="462725" y="121920"/>
                    <a:pt x="466725" y="122015"/>
                  </a:cubicBezTo>
                  <a:cubicBezTo>
                    <a:pt x="481203" y="122492"/>
                    <a:pt x="495681" y="121158"/>
                    <a:pt x="510064" y="121729"/>
                  </a:cubicBezTo>
                  <a:cubicBezTo>
                    <a:pt x="542163" y="123063"/>
                    <a:pt x="574358" y="122206"/>
                    <a:pt x="606362" y="122396"/>
                  </a:cubicBezTo>
                  <a:cubicBezTo>
                    <a:pt x="636746" y="122587"/>
                    <a:pt x="667131" y="122682"/>
                    <a:pt x="697516" y="122777"/>
                  </a:cubicBezTo>
                  <a:lnTo>
                    <a:pt x="697516" y="9610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07F501A-CDB1-4CCF-B893-F53F7692FF6B}"/>
                </a:ext>
              </a:extLst>
            </p:cNvPr>
            <p:cNvSpPr/>
            <p:nvPr/>
          </p:nvSpPr>
          <p:spPr>
            <a:xfrm>
              <a:off x="1182264" y="2626152"/>
              <a:ext cx="1095375" cy="762000"/>
            </a:xfrm>
            <a:custGeom>
              <a:avLst/>
              <a:gdLst>
                <a:gd name="connsiteX0" fmla="*/ 53357 w 1095375"/>
                <a:gd name="connsiteY0" fmla="*/ 7144 h 762000"/>
                <a:gd name="connsiteX1" fmla="*/ 1068341 w 1095375"/>
                <a:gd name="connsiteY1" fmla="*/ 16193 h 762000"/>
                <a:gd name="connsiteX2" fmla="*/ 1068341 w 1095375"/>
                <a:gd name="connsiteY2" fmla="*/ 760095 h 762000"/>
                <a:gd name="connsiteX3" fmla="*/ 53357 w 1095375"/>
                <a:gd name="connsiteY3" fmla="*/ 731044 h 762000"/>
                <a:gd name="connsiteX4" fmla="*/ 53357 w 1095375"/>
                <a:gd name="connsiteY4" fmla="*/ 714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762000">
                  <a:moveTo>
                    <a:pt x="53357" y="7144"/>
                  </a:moveTo>
                  <a:lnTo>
                    <a:pt x="1068341" y="16193"/>
                  </a:lnTo>
                  <a:cubicBezTo>
                    <a:pt x="1095773" y="263938"/>
                    <a:pt x="1107584" y="528066"/>
                    <a:pt x="1068341" y="760095"/>
                  </a:cubicBezTo>
                  <a:lnTo>
                    <a:pt x="53357" y="731044"/>
                  </a:lnTo>
                  <a:cubicBezTo>
                    <a:pt x="-11317" y="513874"/>
                    <a:pt x="-5126" y="270320"/>
                    <a:pt x="53357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25E6CB1-96D1-454A-94E0-586ADA0EA871}"/>
                </a:ext>
              </a:extLst>
            </p:cNvPr>
            <p:cNvSpPr/>
            <p:nvPr/>
          </p:nvSpPr>
          <p:spPr>
            <a:xfrm>
              <a:off x="1236669" y="263939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17EA16B-B525-4976-BC81-0801382FDD05}"/>
                </a:ext>
              </a:extLst>
            </p:cNvPr>
            <p:cNvSpPr/>
            <p:nvPr/>
          </p:nvSpPr>
          <p:spPr>
            <a:xfrm>
              <a:off x="1246480" y="2649012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4" y="29432"/>
                    <a:pt x="29623" y="24479"/>
                    <a:pt x="29623" y="18288"/>
                  </a:cubicBezTo>
                  <a:cubicBezTo>
                    <a:pt x="29623" y="12192"/>
                    <a:pt x="24574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811838A-56E8-4C91-AEA9-F3E211DE3084}"/>
                </a:ext>
              </a:extLst>
            </p:cNvPr>
            <p:cNvSpPr/>
            <p:nvPr/>
          </p:nvSpPr>
          <p:spPr>
            <a:xfrm>
              <a:off x="2182501" y="265844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804DD1-53E9-441F-81CD-7579009F9354}"/>
                </a:ext>
              </a:extLst>
            </p:cNvPr>
            <p:cNvSpPr/>
            <p:nvPr/>
          </p:nvSpPr>
          <p:spPr>
            <a:xfrm>
              <a:off x="2192312" y="2667967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63E781F-6C0F-48D2-A0B1-F544A967236C}"/>
                </a:ext>
              </a:extLst>
            </p:cNvPr>
            <p:cNvSpPr/>
            <p:nvPr/>
          </p:nvSpPr>
          <p:spPr>
            <a:xfrm>
              <a:off x="2190788" y="3320810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C85DD42-25F5-4B85-B554-6109714F0D97}"/>
                </a:ext>
              </a:extLst>
            </p:cNvPr>
            <p:cNvSpPr/>
            <p:nvPr/>
          </p:nvSpPr>
          <p:spPr>
            <a:xfrm>
              <a:off x="2200599" y="3330335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35030BC-C24A-49F8-9663-BC63EF1A14CE}"/>
                </a:ext>
              </a:extLst>
            </p:cNvPr>
            <p:cNvSpPr/>
            <p:nvPr/>
          </p:nvSpPr>
          <p:spPr>
            <a:xfrm>
              <a:off x="1234859" y="3297664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B2EE8F6-F62A-466B-8BA7-ADF4A3FF736B}"/>
                </a:ext>
              </a:extLst>
            </p:cNvPr>
            <p:cNvSpPr/>
            <p:nvPr/>
          </p:nvSpPr>
          <p:spPr>
            <a:xfrm>
              <a:off x="1244670" y="3307189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4234F39-1834-4A4B-9BFC-4D3211DF2093}"/>
                </a:ext>
              </a:extLst>
            </p:cNvPr>
            <p:cNvSpPr/>
            <p:nvPr/>
          </p:nvSpPr>
          <p:spPr>
            <a:xfrm>
              <a:off x="1971688" y="3855646"/>
              <a:ext cx="542925" cy="257175"/>
            </a:xfrm>
            <a:custGeom>
              <a:avLst/>
              <a:gdLst>
                <a:gd name="connsiteX0" fmla="*/ 128993 w 542925"/>
                <a:gd name="connsiteY0" fmla="*/ 19805 h 257175"/>
                <a:gd name="connsiteX1" fmla="*/ 339496 w 542925"/>
                <a:gd name="connsiteY1" fmla="*/ 97910 h 257175"/>
                <a:gd name="connsiteX2" fmla="*/ 533044 w 542925"/>
                <a:gd name="connsiteY2" fmla="*/ 206495 h 257175"/>
                <a:gd name="connsiteX3" fmla="*/ 458177 w 542925"/>
                <a:gd name="connsiteY3" fmla="*/ 229926 h 257175"/>
                <a:gd name="connsiteX4" fmla="*/ 205384 w 542925"/>
                <a:gd name="connsiteY4" fmla="*/ 235070 h 257175"/>
                <a:gd name="connsiteX5" fmla="*/ 154044 w 542925"/>
                <a:gd name="connsiteY5" fmla="*/ 228498 h 257175"/>
                <a:gd name="connsiteX6" fmla="*/ 93084 w 542925"/>
                <a:gd name="connsiteY6" fmla="*/ 152107 h 257175"/>
                <a:gd name="connsiteX7" fmla="*/ 128993 w 542925"/>
                <a:gd name="connsiteY7" fmla="*/ 1980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925" h="257175">
                  <a:moveTo>
                    <a:pt x="128993" y="19805"/>
                  </a:moveTo>
                  <a:cubicBezTo>
                    <a:pt x="222053" y="170681"/>
                    <a:pt x="208241" y="-48299"/>
                    <a:pt x="339496" y="97910"/>
                  </a:cubicBezTo>
                  <a:cubicBezTo>
                    <a:pt x="403218" y="168871"/>
                    <a:pt x="428840" y="201923"/>
                    <a:pt x="533044" y="206495"/>
                  </a:cubicBezTo>
                  <a:cubicBezTo>
                    <a:pt x="560285" y="207733"/>
                    <a:pt x="517042" y="230688"/>
                    <a:pt x="458177" y="229926"/>
                  </a:cubicBezTo>
                  <a:cubicBezTo>
                    <a:pt x="391883" y="229164"/>
                    <a:pt x="259105" y="252977"/>
                    <a:pt x="205384" y="235070"/>
                  </a:cubicBezTo>
                  <a:cubicBezTo>
                    <a:pt x="185762" y="228498"/>
                    <a:pt x="170141" y="223164"/>
                    <a:pt x="154044" y="228498"/>
                  </a:cubicBezTo>
                  <a:cubicBezTo>
                    <a:pt x="-65412" y="300697"/>
                    <a:pt x="2120" y="232212"/>
                    <a:pt x="93084" y="152107"/>
                  </a:cubicBezTo>
                  <a:cubicBezTo>
                    <a:pt x="166141" y="87813"/>
                    <a:pt x="96989" y="-32011"/>
                    <a:pt x="128993" y="1980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45B8279-422E-423A-94ED-D19B05F6729D}"/>
                </a:ext>
              </a:extLst>
            </p:cNvPr>
            <p:cNvSpPr/>
            <p:nvPr/>
          </p:nvSpPr>
          <p:spPr>
            <a:xfrm>
              <a:off x="2113160" y="3887355"/>
              <a:ext cx="390525" cy="190500"/>
            </a:xfrm>
            <a:custGeom>
              <a:avLst/>
              <a:gdLst>
                <a:gd name="connsiteX0" fmla="*/ 384524 w 390525"/>
                <a:gd name="connsiteY0" fmla="*/ 174405 h 190500"/>
                <a:gd name="connsiteX1" fmla="*/ 320802 w 390525"/>
                <a:gd name="connsiteY1" fmla="*/ 136972 h 190500"/>
                <a:gd name="connsiteX2" fmla="*/ 247269 w 390525"/>
                <a:gd name="connsiteY2" fmla="*/ 92109 h 190500"/>
                <a:gd name="connsiteX3" fmla="*/ 160401 w 390525"/>
                <a:gd name="connsiteY3" fmla="*/ 12099 h 190500"/>
                <a:gd name="connsiteX4" fmla="*/ 77343 w 390525"/>
                <a:gd name="connsiteY4" fmla="*/ 10003 h 190500"/>
                <a:gd name="connsiteX5" fmla="*/ 15526 w 390525"/>
                <a:gd name="connsiteY5" fmla="*/ 25243 h 190500"/>
                <a:gd name="connsiteX6" fmla="*/ 7144 w 390525"/>
                <a:gd name="connsiteY6" fmla="*/ 16480 h 190500"/>
                <a:gd name="connsiteX7" fmla="*/ 60960 w 390525"/>
                <a:gd name="connsiteY7" fmla="*/ 71440 h 190500"/>
                <a:gd name="connsiteX8" fmla="*/ 156591 w 390525"/>
                <a:gd name="connsiteY8" fmla="*/ 83536 h 190500"/>
                <a:gd name="connsiteX9" fmla="*/ 317373 w 390525"/>
                <a:gd name="connsiteY9" fmla="*/ 179263 h 190500"/>
                <a:gd name="connsiteX10" fmla="*/ 384524 w 39052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0525" h="190500">
                  <a:moveTo>
                    <a:pt x="384524" y="174405"/>
                  </a:moveTo>
                  <a:cubicBezTo>
                    <a:pt x="384334" y="174405"/>
                    <a:pt x="335185" y="141067"/>
                    <a:pt x="320802" y="136972"/>
                  </a:cubicBezTo>
                  <a:cubicBezTo>
                    <a:pt x="296704" y="130114"/>
                    <a:pt x="259556" y="114778"/>
                    <a:pt x="247269" y="92109"/>
                  </a:cubicBezTo>
                  <a:cubicBezTo>
                    <a:pt x="238792" y="76488"/>
                    <a:pt x="177165" y="-5427"/>
                    <a:pt x="160401" y="12099"/>
                  </a:cubicBezTo>
                  <a:cubicBezTo>
                    <a:pt x="130874" y="42865"/>
                    <a:pt x="124206" y="-4570"/>
                    <a:pt x="77343" y="10003"/>
                  </a:cubicBezTo>
                  <a:cubicBezTo>
                    <a:pt x="62960" y="14480"/>
                    <a:pt x="46482" y="54675"/>
                    <a:pt x="15526" y="25243"/>
                  </a:cubicBezTo>
                  <a:cubicBezTo>
                    <a:pt x="14002" y="23815"/>
                    <a:pt x="8763" y="15242"/>
                    <a:pt x="7144" y="16480"/>
                  </a:cubicBezTo>
                  <a:cubicBezTo>
                    <a:pt x="26479" y="36007"/>
                    <a:pt x="-2381" y="44674"/>
                    <a:pt x="60960" y="71440"/>
                  </a:cubicBezTo>
                  <a:cubicBezTo>
                    <a:pt x="83629" y="80965"/>
                    <a:pt x="111157" y="28196"/>
                    <a:pt x="156591" y="83536"/>
                  </a:cubicBezTo>
                  <a:cubicBezTo>
                    <a:pt x="193167" y="128113"/>
                    <a:pt x="261747" y="146782"/>
                    <a:pt x="317373" y="179263"/>
                  </a:cubicBezTo>
                  <a:cubicBezTo>
                    <a:pt x="326517" y="184787"/>
                    <a:pt x="382905" y="189454"/>
                    <a:pt x="38452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F9B5B5D-38DA-4860-BE0C-4C9E6F4E5D09}"/>
                </a:ext>
              </a:extLst>
            </p:cNvPr>
            <p:cNvSpPr/>
            <p:nvPr/>
          </p:nvSpPr>
          <p:spPr>
            <a:xfrm>
              <a:off x="2019045" y="3926173"/>
              <a:ext cx="114300" cy="152400"/>
            </a:xfrm>
            <a:custGeom>
              <a:avLst/>
              <a:gdLst>
                <a:gd name="connsiteX0" fmla="*/ 82590 w 114300"/>
                <a:gd name="connsiteY0" fmla="*/ 44052 h 152400"/>
                <a:gd name="connsiteX1" fmla="*/ 7152 w 114300"/>
                <a:gd name="connsiteY1" fmla="*/ 135492 h 152400"/>
                <a:gd name="connsiteX2" fmla="*/ 61063 w 114300"/>
                <a:gd name="connsiteY2" fmla="*/ 126919 h 152400"/>
                <a:gd name="connsiteX3" fmla="*/ 106688 w 114300"/>
                <a:gd name="connsiteY3" fmla="*/ 31669 h 152400"/>
                <a:gd name="connsiteX4" fmla="*/ 89352 w 114300"/>
                <a:gd name="connsiteY4" fmla="*/ 22716 h 152400"/>
                <a:gd name="connsiteX5" fmla="*/ 82590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2590" y="44052"/>
                  </a:moveTo>
                  <a:cubicBezTo>
                    <a:pt x="76589" y="96725"/>
                    <a:pt x="6294" y="104631"/>
                    <a:pt x="7152" y="135492"/>
                  </a:cubicBezTo>
                  <a:cubicBezTo>
                    <a:pt x="7533" y="150541"/>
                    <a:pt x="38870" y="157780"/>
                    <a:pt x="61063" y="126919"/>
                  </a:cubicBezTo>
                  <a:cubicBezTo>
                    <a:pt x="88781" y="88534"/>
                    <a:pt x="112498" y="97392"/>
                    <a:pt x="106688" y="31669"/>
                  </a:cubicBezTo>
                  <a:cubicBezTo>
                    <a:pt x="106307" y="27288"/>
                    <a:pt x="82018" y="-15098"/>
                    <a:pt x="89352" y="22716"/>
                  </a:cubicBezTo>
                  <a:cubicBezTo>
                    <a:pt x="91162" y="32336"/>
                    <a:pt x="83352" y="37003"/>
                    <a:pt x="82590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81FE585E-57B9-4C32-875C-EB11422C30D6}"/>
                </a:ext>
              </a:extLst>
            </p:cNvPr>
            <p:cNvSpPr/>
            <p:nvPr/>
          </p:nvSpPr>
          <p:spPr>
            <a:xfrm>
              <a:off x="967631" y="3931362"/>
              <a:ext cx="847725" cy="161925"/>
            </a:xfrm>
            <a:custGeom>
              <a:avLst/>
              <a:gdLst>
                <a:gd name="connsiteX0" fmla="*/ 78252 w 847725"/>
                <a:gd name="connsiteY0" fmla="*/ 7144 h 161925"/>
                <a:gd name="connsiteX1" fmla="*/ 39199 w 847725"/>
                <a:gd name="connsiteY1" fmla="*/ 160496 h 161925"/>
                <a:gd name="connsiteX2" fmla="*/ 370479 w 847725"/>
                <a:gd name="connsiteY2" fmla="*/ 160496 h 161925"/>
                <a:gd name="connsiteX3" fmla="*/ 452394 w 847725"/>
                <a:gd name="connsiteY3" fmla="*/ 160496 h 161925"/>
                <a:gd name="connsiteX4" fmla="*/ 841776 w 847725"/>
                <a:gd name="connsiteY4" fmla="*/ 160496 h 161925"/>
                <a:gd name="connsiteX5" fmla="*/ 639560 w 847725"/>
                <a:gd name="connsiteY5" fmla="*/ 104775 h 161925"/>
                <a:gd name="connsiteX6" fmla="*/ 275610 w 847725"/>
                <a:gd name="connsiteY6" fmla="*/ 81725 h 161925"/>
                <a:gd name="connsiteX7" fmla="*/ 78252 w 847725"/>
                <a:gd name="connsiteY7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725" h="161925">
                  <a:moveTo>
                    <a:pt x="78252" y="7144"/>
                  </a:moveTo>
                  <a:cubicBezTo>
                    <a:pt x="60631" y="74009"/>
                    <a:pt x="-44716" y="125349"/>
                    <a:pt x="39199" y="160496"/>
                  </a:cubicBezTo>
                  <a:lnTo>
                    <a:pt x="370479" y="160496"/>
                  </a:lnTo>
                  <a:cubicBezTo>
                    <a:pt x="396101" y="140494"/>
                    <a:pt x="414675" y="125921"/>
                    <a:pt x="452394" y="160496"/>
                  </a:cubicBezTo>
                  <a:lnTo>
                    <a:pt x="841776" y="160496"/>
                  </a:lnTo>
                  <a:cubicBezTo>
                    <a:pt x="812344" y="98965"/>
                    <a:pt x="710522" y="145066"/>
                    <a:pt x="639560" y="104775"/>
                  </a:cubicBezTo>
                  <a:cubicBezTo>
                    <a:pt x="578219" y="70009"/>
                    <a:pt x="348571" y="45339"/>
                    <a:pt x="275610" y="81725"/>
                  </a:cubicBezTo>
                  <a:cubicBezTo>
                    <a:pt x="186361" y="126111"/>
                    <a:pt x="142831" y="68485"/>
                    <a:pt x="78252" y="7144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E38DFADA-6311-425F-B662-BDF9E6BD08FE}"/>
                </a:ext>
              </a:extLst>
            </p:cNvPr>
            <p:cNvSpPr/>
            <p:nvPr/>
          </p:nvSpPr>
          <p:spPr>
            <a:xfrm>
              <a:off x="1001878" y="3894794"/>
              <a:ext cx="752475" cy="200025"/>
            </a:xfrm>
            <a:custGeom>
              <a:avLst/>
              <a:gdLst>
                <a:gd name="connsiteX0" fmla="*/ 44006 w 752475"/>
                <a:gd name="connsiteY0" fmla="*/ 43712 h 200025"/>
                <a:gd name="connsiteX1" fmla="*/ 278607 w 752475"/>
                <a:gd name="connsiteY1" fmla="*/ 37235 h 200025"/>
                <a:gd name="connsiteX2" fmla="*/ 516636 w 752475"/>
                <a:gd name="connsiteY2" fmla="*/ 103243 h 200025"/>
                <a:gd name="connsiteX3" fmla="*/ 734663 w 752475"/>
                <a:gd name="connsiteY3" fmla="*/ 150964 h 200025"/>
                <a:gd name="connsiteX4" fmla="*/ 723900 w 752475"/>
                <a:gd name="connsiteY4" fmla="*/ 197065 h 200025"/>
                <a:gd name="connsiteX5" fmla="*/ 531305 w 752475"/>
                <a:gd name="connsiteY5" fmla="*/ 197065 h 200025"/>
                <a:gd name="connsiteX6" fmla="*/ 317849 w 752475"/>
                <a:gd name="connsiteY6" fmla="*/ 156965 h 200025"/>
                <a:gd name="connsiteX7" fmla="*/ 270605 w 752475"/>
                <a:gd name="connsiteY7" fmla="*/ 197065 h 200025"/>
                <a:gd name="connsiteX8" fmla="*/ 105823 w 752475"/>
                <a:gd name="connsiteY8" fmla="*/ 197065 h 200025"/>
                <a:gd name="connsiteX9" fmla="*/ 44006 w 752475"/>
                <a:gd name="connsiteY9" fmla="*/ 4371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2475" h="200025">
                  <a:moveTo>
                    <a:pt x="44006" y="43712"/>
                  </a:moveTo>
                  <a:cubicBezTo>
                    <a:pt x="221266" y="-69921"/>
                    <a:pt x="168593" y="158393"/>
                    <a:pt x="278607" y="37235"/>
                  </a:cubicBezTo>
                  <a:cubicBezTo>
                    <a:pt x="340614" y="-31059"/>
                    <a:pt x="463296" y="28091"/>
                    <a:pt x="516636" y="103243"/>
                  </a:cubicBezTo>
                  <a:cubicBezTo>
                    <a:pt x="574643" y="184873"/>
                    <a:pt x="701421" y="114959"/>
                    <a:pt x="734663" y="150964"/>
                  </a:cubicBezTo>
                  <a:cubicBezTo>
                    <a:pt x="760762" y="179253"/>
                    <a:pt x="746094" y="191350"/>
                    <a:pt x="723900" y="197065"/>
                  </a:cubicBezTo>
                  <a:lnTo>
                    <a:pt x="531305" y="197065"/>
                  </a:lnTo>
                  <a:cubicBezTo>
                    <a:pt x="431102" y="181539"/>
                    <a:pt x="325088" y="153154"/>
                    <a:pt x="317849" y="156965"/>
                  </a:cubicBezTo>
                  <a:cubicBezTo>
                    <a:pt x="296037" y="168490"/>
                    <a:pt x="284226" y="184206"/>
                    <a:pt x="270605" y="197065"/>
                  </a:cubicBezTo>
                  <a:lnTo>
                    <a:pt x="105823" y="197065"/>
                  </a:lnTo>
                  <a:cubicBezTo>
                    <a:pt x="-100203" y="126675"/>
                    <a:pt x="87344" y="127437"/>
                    <a:pt x="44006" y="4371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5D57EE9-0CF6-456F-9308-F8E59CD49A8C}"/>
                </a:ext>
              </a:extLst>
            </p:cNvPr>
            <p:cNvSpPr/>
            <p:nvPr/>
          </p:nvSpPr>
          <p:spPr>
            <a:xfrm>
              <a:off x="912391" y="2460736"/>
              <a:ext cx="1581150" cy="381000"/>
            </a:xfrm>
            <a:custGeom>
              <a:avLst/>
              <a:gdLst>
                <a:gd name="connsiteX0" fmla="*/ 769000 w 1581150"/>
                <a:gd name="connsiteY0" fmla="*/ 147509 h 381000"/>
                <a:gd name="connsiteX1" fmla="*/ 1118092 w 1581150"/>
                <a:gd name="connsiteY1" fmla="*/ 104075 h 381000"/>
                <a:gd name="connsiteX2" fmla="*/ 1352502 w 1581150"/>
                <a:gd name="connsiteY2" fmla="*/ 117601 h 381000"/>
                <a:gd name="connsiteX3" fmla="*/ 1408318 w 1581150"/>
                <a:gd name="connsiteY3" fmla="*/ 141985 h 381000"/>
                <a:gd name="connsiteX4" fmla="*/ 1563957 w 1581150"/>
                <a:gd name="connsiteY4" fmla="*/ 263333 h 381000"/>
                <a:gd name="connsiteX5" fmla="*/ 1540525 w 1581150"/>
                <a:gd name="connsiteY5" fmla="*/ 28828 h 381000"/>
                <a:gd name="connsiteX6" fmla="*/ 894921 w 1581150"/>
                <a:gd name="connsiteY6" fmla="*/ 31114 h 381000"/>
                <a:gd name="connsiteX7" fmla="*/ 698420 w 1581150"/>
                <a:gd name="connsiteY7" fmla="*/ 54259 h 381000"/>
                <a:gd name="connsiteX8" fmla="*/ 41481 w 1581150"/>
                <a:gd name="connsiteY8" fmla="*/ 141223 h 381000"/>
                <a:gd name="connsiteX9" fmla="*/ 10239 w 1581150"/>
                <a:gd name="connsiteY9" fmla="*/ 276192 h 381000"/>
                <a:gd name="connsiteX10" fmla="*/ 20621 w 1581150"/>
                <a:gd name="connsiteY10" fmla="*/ 374490 h 381000"/>
                <a:gd name="connsiteX11" fmla="*/ 94726 w 1581150"/>
                <a:gd name="connsiteY11" fmla="*/ 296766 h 381000"/>
                <a:gd name="connsiteX12" fmla="*/ 207692 w 1581150"/>
                <a:gd name="connsiteY12" fmla="*/ 188181 h 381000"/>
                <a:gd name="connsiteX13" fmla="*/ 418957 w 1581150"/>
                <a:gd name="connsiteY13" fmla="*/ 140270 h 381000"/>
                <a:gd name="connsiteX14" fmla="*/ 769000 w 1581150"/>
                <a:gd name="connsiteY14" fmla="*/ 14750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1150" h="381000">
                  <a:moveTo>
                    <a:pt x="769000" y="147509"/>
                  </a:moveTo>
                  <a:cubicBezTo>
                    <a:pt x="890825" y="205707"/>
                    <a:pt x="987694" y="114077"/>
                    <a:pt x="1118092" y="104075"/>
                  </a:cubicBezTo>
                  <a:cubicBezTo>
                    <a:pt x="1205531" y="97408"/>
                    <a:pt x="1276111" y="74071"/>
                    <a:pt x="1352502" y="117601"/>
                  </a:cubicBezTo>
                  <a:cubicBezTo>
                    <a:pt x="1365551" y="125030"/>
                    <a:pt x="1332880" y="147033"/>
                    <a:pt x="1408318" y="141985"/>
                  </a:cubicBezTo>
                  <a:cubicBezTo>
                    <a:pt x="1520332" y="134365"/>
                    <a:pt x="1446514" y="229710"/>
                    <a:pt x="1563957" y="263333"/>
                  </a:cubicBezTo>
                  <a:cubicBezTo>
                    <a:pt x="1565005" y="263619"/>
                    <a:pt x="1617678" y="38924"/>
                    <a:pt x="1540525" y="28828"/>
                  </a:cubicBezTo>
                  <a:cubicBezTo>
                    <a:pt x="1250584" y="-9272"/>
                    <a:pt x="1021603" y="10254"/>
                    <a:pt x="894921" y="31114"/>
                  </a:cubicBezTo>
                  <a:cubicBezTo>
                    <a:pt x="868822" y="35400"/>
                    <a:pt x="789003" y="51116"/>
                    <a:pt x="698420" y="54259"/>
                  </a:cubicBezTo>
                  <a:cubicBezTo>
                    <a:pt x="515826" y="54259"/>
                    <a:pt x="147589" y="-49468"/>
                    <a:pt x="41481" y="141223"/>
                  </a:cubicBezTo>
                  <a:cubicBezTo>
                    <a:pt x="2809" y="177322"/>
                    <a:pt x="18907" y="230186"/>
                    <a:pt x="10239" y="276192"/>
                  </a:cubicBezTo>
                  <a:cubicBezTo>
                    <a:pt x="7286" y="291908"/>
                    <a:pt x="1762" y="365822"/>
                    <a:pt x="20621" y="374490"/>
                  </a:cubicBezTo>
                  <a:cubicBezTo>
                    <a:pt x="63769" y="394397"/>
                    <a:pt x="59578" y="300481"/>
                    <a:pt x="94726" y="296766"/>
                  </a:cubicBezTo>
                  <a:cubicBezTo>
                    <a:pt x="171402" y="288765"/>
                    <a:pt x="191214" y="227424"/>
                    <a:pt x="207692" y="188181"/>
                  </a:cubicBezTo>
                  <a:cubicBezTo>
                    <a:pt x="238458" y="114743"/>
                    <a:pt x="311515" y="132079"/>
                    <a:pt x="418957" y="140270"/>
                  </a:cubicBezTo>
                  <a:cubicBezTo>
                    <a:pt x="513730" y="147604"/>
                    <a:pt x="690610" y="113600"/>
                    <a:pt x="769000" y="147509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185FE3E-9815-47BB-AD58-40939F053204}"/>
                </a:ext>
              </a:extLst>
            </p:cNvPr>
            <p:cNvSpPr/>
            <p:nvPr/>
          </p:nvSpPr>
          <p:spPr>
            <a:xfrm>
              <a:off x="917975" y="2444677"/>
              <a:ext cx="1609725" cy="276225"/>
            </a:xfrm>
            <a:custGeom>
              <a:avLst/>
              <a:gdLst>
                <a:gd name="connsiteX0" fmla="*/ 7798 w 1609725"/>
                <a:gd name="connsiteY0" fmla="*/ 256341 h 276225"/>
                <a:gd name="connsiteX1" fmla="*/ 160865 w 1609725"/>
                <a:gd name="connsiteY1" fmla="*/ 213288 h 276225"/>
                <a:gd name="connsiteX2" fmla="*/ 308312 w 1609725"/>
                <a:gd name="connsiteY2" fmla="*/ 124229 h 276225"/>
                <a:gd name="connsiteX3" fmla="*/ 459569 w 1609725"/>
                <a:gd name="connsiteY3" fmla="*/ 137469 h 276225"/>
                <a:gd name="connsiteX4" fmla="*/ 784466 w 1609725"/>
                <a:gd name="connsiteY4" fmla="*/ 143184 h 276225"/>
                <a:gd name="connsiteX5" fmla="*/ 1090695 w 1609725"/>
                <a:gd name="connsiteY5" fmla="*/ 95845 h 276225"/>
                <a:gd name="connsiteX6" fmla="*/ 1328153 w 1609725"/>
                <a:gd name="connsiteY6" fmla="*/ 109656 h 276225"/>
                <a:gd name="connsiteX7" fmla="*/ 1478839 w 1609725"/>
                <a:gd name="connsiteY7" fmla="*/ 147661 h 276225"/>
                <a:gd name="connsiteX8" fmla="*/ 1574946 w 1609725"/>
                <a:gd name="connsiteY8" fmla="*/ 182237 h 276225"/>
                <a:gd name="connsiteX9" fmla="*/ 1535132 w 1609725"/>
                <a:gd name="connsiteY9" fmla="*/ 40504 h 276225"/>
                <a:gd name="connsiteX10" fmla="*/ 929056 w 1609725"/>
                <a:gd name="connsiteY10" fmla="*/ 39742 h 276225"/>
                <a:gd name="connsiteX11" fmla="*/ 387274 w 1609725"/>
                <a:gd name="connsiteY11" fmla="*/ 10501 h 276225"/>
                <a:gd name="connsiteX12" fmla="*/ 7798 w 1609725"/>
                <a:gd name="connsiteY12" fmla="*/ 25634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9725" h="276225">
                  <a:moveTo>
                    <a:pt x="7798" y="256341"/>
                  </a:moveTo>
                  <a:cubicBezTo>
                    <a:pt x="20942" y="285678"/>
                    <a:pt x="106572" y="284344"/>
                    <a:pt x="160865" y="213288"/>
                  </a:cubicBezTo>
                  <a:cubicBezTo>
                    <a:pt x="202108" y="159281"/>
                    <a:pt x="214205" y="130706"/>
                    <a:pt x="308312" y="124229"/>
                  </a:cubicBezTo>
                  <a:cubicBezTo>
                    <a:pt x="370319" y="119943"/>
                    <a:pt x="374701" y="137469"/>
                    <a:pt x="459569" y="137469"/>
                  </a:cubicBezTo>
                  <a:cubicBezTo>
                    <a:pt x="580822" y="137469"/>
                    <a:pt x="642639" y="98131"/>
                    <a:pt x="784466" y="143184"/>
                  </a:cubicBezTo>
                  <a:cubicBezTo>
                    <a:pt x="909911" y="183094"/>
                    <a:pt x="970490" y="76985"/>
                    <a:pt x="1090695" y="95845"/>
                  </a:cubicBezTo>
                  <a:cubicBezTo>
                    <a:pt x="1132700" y="102417"/>
                    <a:pt x="1295768" y="88606"/>
                    <a:pt x="1328153" y="109656"/>
                  </a:cubicBezTo>
                  <a:cubicBezTo>
                    <a:pt x="1367111" y="134897"/>
                    <a:pt x="1355871" y="172140"/>
                    <a:pt x="1478839" y="147661"/>
                  </a:cubicBezTo>
                  <a:cubicBezTo>
                    <a:pt x="1577423" y="128039"/>
                    <a:pt x="1486364" y="182237"/>
                    <a:pt x="1574946" y="182237"/>
                  </a:cubicBezTo>
                  <a:cubicBezTo>
                    <a:pt x="1577137" y="143089"/>
                    <a:pt x="1666577" y="83462"/>
                    <a:pt x="1535132" y="40504"/>
                  </a:cubicBezTo>
                  <a:cubicBezTo>
                    <a:pt x="1495222" y="27455"/>
                    <a:pt x="1198328" y="3547"/>
                    <a:pt x="929056" y="39742"/>
                  </a:cubicBezTo>
                  <a:cubicBezTo>
                    <a:pt x="627304" y="80319"/>
                    <a:pt x="621113" y="12882"/>
                    <a:pt x="387274" y="10501"/>
                  </a:cubicBezTo>
                  <a:cubicBezTo>
                    <a:pt x="222301" y="-9597"/>
                    <a:pt x="-6680" y="59078"/>
                    <a:pt x="7798" y="256341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28413FC-8EDD-4885-9C22-55A72996C201}"/>
                </a:ext>
              </a:extLst>
            </p:cNvPr>
            <p:cNvSpPr/>
            <p:nvPr/>
          </p:nvSpPr>
          <p:spPr>
            <a:xfrm>
              <a:off x="934157" y="2641359"/>
              <a:ext cx="123825" cy="47625"/>
            </a:xfrm>
            <a:custGeom>
              <a:avLst/>
              <a:gdLst>
                <a:gd name="connsiteX0" fmla="*/ 8475 w 123825"/>
                <a:gd name="connsiteY0" fmla="*/ 14415 h 47625"/>
                <a:gd name="connsiteX1" fmla="*/ 51052 w 123825"/>
                <a:gd name="connsiteY1" fmla="*/ 49753 h 47625"/>
                <a:gd name="connsiteX2" fmla="*/ 109631 w 123825"/>
                <a:gd name="connsiteY2" fmla="*/ 25845 h 47625"/>
                <a:gd name="connsiteX3" fmla="*/ 116679 w 123825"/>
                <a:gd name="connsiteY3" fmla="*/ 10510 h 47625"/>
                <a:gd name="connsiteX4" fmla="*/ 41622 w 123825"/>
                <a:gd name="connsiteY4" fmla="*/ 28989 h 47625"/>
                <a:gd name="connsiteX5" fmla="*/ 13428 w 123825"/>
                <a:gd name="connsiteY5" fmla="*/ 7652 h 47625"/>
                <a:gd name="connsiteX6" fmla="*/ 8475 w 123825"/>
                <a:gd name="connsiteY6" fmla="*/ 1441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47625">
                  <a:moveTo>
                    <a:pt x="8475" y="14415"/>
                  </a:moveTo>
                  <a:cubicBezTo>
                    <a:pt x="3141" y="38609"/>
                    <a:pt x="13143" y="50134"/>
                    <a:pt x="51052" y="49753"/>
                  </a:cubicBezTo>
                  <a:cubicBezTo>
                    <a:pt x="63054" y="49658"/>
                    <a:pt x="100106" y="31656"/>
                    <a:pt x="109631" y="25845"/>
                  </a:cubicBezTo>
                  <a:cubicBezTo>
                    <a:pt x="111917" y="24512"/>
                    <a:pt x="130586" y="9939"/>
                    <a:pt x="116679" y="10510"/>
                  </a:cubicBezTo>
                  <a:cubicBezTo>
                    <a:pt x="86295" y="11748"/>
                    <a:pt x="69816" y="39180"/>
                    <a:pt x="41622" y="28989"/>
                  </a:cubicBezTo>
                  <a:cubicBezTo>
                    <a:pt x="28764" y="24417"/>
                    <a:pt x="31716" y="3652"/>
                    <a:pt x="13428" y="7652"/>
                  </a:cubicBezTo>
                  <a:cubicBezTo>
                    <a:pt x="10380" y="8319"/>
                    <a:pt x="8761" y="12796"/>
                    <a:pt x="8475" y="14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84F1301-7166-4215-A30A-A25F213C35B4}"/>
                </a:ext>
              </a:extLst>
            </p:cNvPr>
            <p:cNvSpPr/>
            <p:nvPr/>
          </p:nvSpPr>
          <p:spPr>
            <a:xfrm>
              <a:off x="1653815" y="2560528"/>
              <a:ext cx="190500" cy="28575"/>
            </a:xfrm>
            <a:custGeom>
              <a:avLst/>
              <a:gdLst>
                <a:gd name="connsiteX0" fmla="*/ 179499 w 190500"/>
                <a:gd name="connsiteY0" fmla="*/ 12094 h 28575"/>
                <a:gd name="connsiteX1" fmla="*/ 135589 w 190500"/>
                <a:gd name="connsiteY1" fmla="*/ 8760 h 28575"/>
                <a:gd name="connsiteX2" fmla="*/ 38911 w 190500"/>
                <a:gd name="connsiteY2" fmla="*/ 11808 h 28575"/>
                <a:gd name="connsiteX3" fmla="*/ 13193 w 190500"/>
                <a:gd name="connsiteY3" fmla="*/ 13141 h 28575"/>
                <a:gd name="connsiteX4" fmla="*/ 179499 w 190500"/>
                <a:gd name="connsiteY4" fmla="*/ 120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8575">
                  <a:moveTo>
                    <a:pt x="179499" y="12094"/>
                  </a:moveTo>
                  <a:cubicBezTo>
                    <a:pt x="197407" y="6569"/>
                    <a:pt x="168641" y="5997"/>
                    <a:pt x="135589" y="8760"/>
                  </a:cubicBezTo>
                  <a:cubicBezTo>
                    <a:pt x="92251" y="12379"/>
                    <a:pt x="97585" y="20095"/>
                    <a:pt x="38911" y="11808"/>
                  </a:cubicBezTo>
                  <a:cubicBezTo>
                    <a:pt x="-904" y="6188"/>
                    <a:pt x="4811" y="10760"/>
                    <a:pt x="13193" y="13141"/>
                  </a:cubicBezTo>
                  <a:cubicBezTo>
                    <a:pt x="95870" y="36096"/>
                    <a:pt x="130827" y="27905"/>
                    <a:pt x="179499" y="120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CE8AE93-1B5A-496C-888D-18FE7AF0AB23}"/>
                </a:ext>
              </a:extLst>
            </p:cNvPr>
            <p:cNvSpPr/>
            <p:nvPr/>
          </p:nvSpPr>
          <p:spPr>
            <a:xfrm>
              <a:off x="1080903" y="2452928"/>
              <a:ext cx="457200" cy="85725"/>
            </a:xfrm>
            <a:custGeom>
              <a:avLst/>
              <a:gdLst>
                <a:gd name="connsiteX0" fmla="*/ 7176 w 457200"/>
                <a:gd name="connsiteY0" fmla="*/ 44636 h 85725"/>
                <a:gd name="connsiteX1" fmla="*/ 180912 w 457200"/>
                <a:gd name="connsiteY1" fmla="*/ 69115 h 85725"/>
                <a:gd name="connsiteX2" fmla="*/ 352743 w 457200"/>
                <a:gd name="connsiteY2" fmla="*/ 63210 h 85725"/>
                <a:gd name="connsiteX3" fmla="*/ 410274 w 457200"/>
                <a:gd name="connsiteY3" fmla="*/ 28253 h 85725"/>
                <a:gd name="connsiteX4" fmla="*/ 250540 w 457200"/>
                <a:gd name="connsiteY4" fmla="*/ 7298 h 85725"/>
                <a:gd name="connsiteX5" fmla="*/ 7176 w 457200"/>
                <a:gd name="connsiteY5" fmla="*/ 4463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85725">
                  <a:moveTo>
                    <a:pt x="7176" y="44636"/>
                  </a:moveTo>
                  <a:cubicBezTo>
                    <a:pt x="4700" y="89784"/>
                    <a:pt x="144908" y="82165"/>
                    <a:pt x="180912" y="69115"/>
                  </a:cubicBezTo>
                  <a:cubicBezTo>
                    <a:pt x="224060" y="53494"/>
                    <a:pt x="306356" y="56257"/>
                    <a:pt x="352743" y="63210"/>
                  </a:cubicBezTo>
                  <a:cubicBezTo>
                    <a:pt x="409703" y="71782"/>
                    <a:pt x="508953" y="53970"/>
                    <a:pt x="410274" y="28253"/>
                  </a:cubicBezTo>
                  <a:cubicBezTo>
                    <a:pt x="376937" y="19585"/>
                    <a:pt x="287973" y="7298"/>
                    <a:pt x="250540" y="7298"/>
                  </a:cubicBezTo>
                  <a:cubicBezTo>
                    <a:pt x="213869" y="7298"/>
                    <a:pt x="9557" y="2631"/>
                    <a:pt x="7176" y="4463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30" name="Graphic 229" descr="Snowflake">
            <a:extLst>
              <a:ext uri="{FF2B5EF4-FFF2-40B4-BE49-F238E27FC236}">
                <a16:creationId xmlns:a16="http://schemas.microsoft.com/office/drawing/2014/main" id="{0E579F33-B10F-4BDA-9641-17351410678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23332732" y="2296084"/>
            <a:ext cx="591242" cy="591242"/>
          </a:xfrm>
          <a:prstGeom prst="rect">
            <a:avLst/>
          </a:prstGeom>
        </p:spPr>
      </p:pic>
      <p:pic>
        <p:nvPicPr>
          <p:cNvPr id="234" name="Graphic 233" descr="Snowman">
            <a:extLst>
              <a:ext uri="{FF2B5EF4-FFF2-40B4-BE49-F238E27FC236}">
                <a16:creationId xmlns:a16="http://schemas.microsoft.com/office/drawing/2014/main" id="{17949BD2-D9A7-4C9B-8792-8E700E7FB8B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22249174" y="2687584"/>
            <a:ext cx="513413" cy="513413"/>
          </a:xfrm>
          <a:prstGeom prst="rect">
            <a:avLst/>
          </a:prstGeom>
        </p:spPr>
      </p:pic>
      <p:sp>
        <p:nvSpPr>
          <p:cNvPr id="228" name="TextBox 227">
            <a:extLst>
              <a:ext uri="{FF2B5EF4-FFF2-40B4-BE49-F238E27FC236}">
                <a16:creationId xmlns:a16="http://schemas.microsoft.com/office/drawing/2014/main" id="{99524059-7890-4E69-BA7A-6D8BEBD5CE5D}"/>
              </a:ext>
            </a:extLst>
          </p:cNvPr>
          <p:cNvSpPr txBox="1"/>
          <p:nvPr/>
        </p:nvSpPr>
        <p:spPr>
          <a:xfrm>
            <a:off x="-23244110" y="2452760"/>
            <a:ext cx="1429680" cy="5230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99998"/>
              </a:avLst>
            </a:prstTxWarp>
            <a:spAutoFit/>
          </a:bodyPr>
          <a:lstStyle/>
          <a:p>
            <a:pPr algn="ctr"/>
            <a:r>
              <a:rPr lang="en-GB" sz="1400">
                <a:latin typeface="Segoe UI" panose="020B0502040204020203" pitchFamily="34" charset="0"/>
                <a:cs typeface="Segoe UI" panose="020B0502040204020203" pitchFamily="34" charset="0"/>
              </a:rPr>
              <a:t>Competition!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00252FA8-928B-4EE7-BC1D-5BC7CACFB1C3}"/>
              </a:ext>
            </a:extLst>
          </p:cNvPr>
          <p:cNvSpPr txBox="1"/>
          <p:nvPr/>
        </p:nvSpPr>
        <p:spPr>
          <a:xfrm>
            <a:off x="-23256464" y="2599344"/>
            <a:ext cx="144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latin typeface="Segoe UI" panose="020B0502040204020203" pitchFamily="34" charset="0"/>
                <a:cs typeface="Segoe UI" panose="020B0502040204020203" pitchFamily="34" charset="0"/>
              </a:rPr>
              <a:t>Best Snow Penguin</a:t>
            </a:r>
          </a:p>
        </p:txBody>
      </p: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83F68F34-C9D5-40AA-9643-6E154AFE3009}"/>
              </a:ext>
            </a:extLst>
          </p:cNvPr>
          <p:cNvGrpSpPr/>
          <p:nvPr/>
        </p:nvGrpSpPr>
        <p:grpSpPr>
          <a:xfrm>
            <a:off x="6804102" y="4702334"/>
            <a:ext cx="1449350" cy="1663938"/>
            <a:chOff x="19351522" y="-3247532"/>
            <a:chExt cx="1449350" cy="1663938"/>
          </a:xfrm>
        </p:grpSpPr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B406A4B-EDDB-4E94-B905-A5D90F3ABB51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3C8983B-179F-4A5B-B29B-B737CECB5B05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52D6D09E-AF97-4B33-8C4D-F99B217ABEE5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50F363AA-821A-44F4-B03F-26B4D779AE6D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7B07F188-8AB4-4154-911B-409564681AAB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A0A6AE01-A4BD-4B9B-8780-EF5BE380275C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910556CF-0BF2-49DE-817D-DFEDAD3B701C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70E024C6-7CB8-462B-B2F3-1925B9BE5745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5CDC48E9-417B-4B8A-9B67-6B137CC7D7FC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41CE0B73-4690-475D-914C-26A1E430E077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54FDF8F9-6D32-44A7-AB4E-85E3D8C5B437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B21B06F-95B8-4E21-ADC5-DD2617233AC4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B5F651D-13A3-4275-B44B-A52DA26C105F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3B2908B-B572-4FE0-B48B-9116421FFB3E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530D3CDC-EF6C-45A2-BC5A-F8825D56F37C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5E39513-0FCA-43B0-B2FA-66305776F37C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4B18E0E-FFB1-4A84-8333-B5816751E7BB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D5C0808E-A83B-4430-8361-9AC296B232A5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FAC00646-F91E-4867-9296-87C18EFC7AAD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B6C6118C-013E-4BCB-BA3D-DDA28D2C9C07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DC67C8BF-C30C-4694-A5BB-FF850988F30D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25BBFF91-6B9A-4EB4-B15A-EF3BFFF02E85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85" name="TextBox 484">
            <a:extLst>
              <a:ext uri="{FF2B5EF4-FFF2-40B4-BE49-F238E27FC236}">
                <a16:creationId xmlns:a16="http://schemas.microsoft.com/office/drawing/2014/main" id="{CF52C444-FD80-4427-A5F2-6554C214CB03}"/>
              </a:ext>
            </a:extLst>
          </p:cNvPr>
          <p:cNvSpPr txBox="1"/>
          <p:nvPr/>
        </p:nvSpPr>
        <p:spPr>
          <a:xfrm>
            <a:off x="6786603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E0DF5BEE-069D-4D07-ACF9-D34DE8D329DD}"/>
              </a:ext>
            </a:extLst>
          </p:cNvPr>
          <p:cNvGrpSpPr/>
          <p:nvPr/>
        </p:nvGrpSpPr>
        <p:grpSpPr>
          <a:xfrm>
            <a:off x="-17896717" y="3224808"/>
            <a:ext cx="1757660" cy="1757660"/>
            <a:chOff x="3636998" y="3224808"/>
            <a:chExt cx="1757660" cy="1757660"/>
          </a:xfrm>
        </p:grpSpPr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44F5141-2539-458F-8053-3F7ED965B674}"/>
                </a:ext>
              </a:extLst>
            </p:cNvPr>
            <p:cNvSpPr/>
            <p:nvPr/>
          </p:nvSpPr>
          <p:spPr>
            <a:xfrm>
              <a:off x="3959260" y="3390022"/>
              <a:ext cx="611882" cy="772904"/>
            </a:xfrm>
            <a:custGeom>
              <a:avLst/>
              <a:gdLst>
                <a:gd name="connsiteX0" fmla="*/ 456031 w 611881"/>
                <a:gd name="connsiteY0" fmla="*/ 723739 h 772903"/>
                <a:gd name="connsiteX1" fmla="*/ 34799 w 611881"/>
                <a:gd name="connsiteY1" fmla="*/ 112501 h 772903"/>
                <a:gd name="connsiteX2" fmla="*/ 456031 w 611881"/>
                <a:gd name="connsiteY2" fmla="*/ 723739 h 77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881" h="772903">
                  <a:moveTo>
                    <a:pt x="456031" y="723739"/>
                  </a:moveTo>
                  <a:cubicBezTo>
                    <a:pt x="456031" y="723739"/>
                    <a:pt x="162328" y="549514"/>
                    <a:pt x="34799" y="112501"/>
                  </a:cubicBezTo>
                  <a:cubicBezTo>
                    <a:pt x="-92408" y="-324511"/>
                    <a:pt x="972588" y="1017121"/>
                    <a:pt x="456031" y="7237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7D336C18-0E9E-41BB-84E5-0081FBB475AF}"/>
                </a:ext>
              </a:extLst>
            </p:cNvPr>
            <p:cNvSpPr/>
            <p:nvPr/>
          </p:nvSpPr>
          <p:spPr>
            <a:xfrm>
              <a:off x="3636998" y="3224808"/>
              <a:ext cx="1757660" cy="17576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9DF7E4E-0CF8-41C7-A804-78298E23F9A4}"/>
              </a:ext>
            </a:extLst>
          </p:cNvPr>
          <p:cNvGrpSpPr/>
          <p:nvPr/>
        </p:nvGrpSpPr>
        <p:grpSpPr>
          <a:xfrm>
            <a:off x="-17337066" y="2978559"/>
            <a:ext cx="1345836" cy="4920153"/>
            <a:chOff x="4257611" y="2978559"/>
            <a:chExt cx="1345836" cy="49201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775083-29D4-40D7-98A0-4AC1B12C63F4}"/>
                </a:ext>
              </a:extLst>
            </p:cNvPr>
            <p:cNvSpPr/>
            <p:nvPr/>
          </p:nvSpPr>
          <p:spPr>
            <a:xfrm>
              <a:off x="4257611" y="3002712"/>
              <a:ext cx="1061857" cy="489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139B6BBF-5066-46EB-8B85-5350884C75BD}"/>
                </a:ext>
              </a:extLst>
            </p:cNvPr>
            <p:cNvSpPr/>
            <p:nvPr/>
          </p:nvSpPr>
          <p:spPr>
            <a:xfrm>
              <a:off x="4508631" y="5188676"/>
              <a:ext cx="354247" cy="257635"/>
            </a:xfrm>
            <a:custGeom>
              <a:avLst/>
              <a:gdLst>
                <a:gd name="connsiteX0" fmla="*/ 74767 w 354247"/>
                <a:gd name="connsiteY0" fmla="*/ 206495 h 257634"/>
                <a:gd name="connsiteX1" fmla="*/ 274111 w 354247"/>
                <a:gd name="connsiteY1" fmla="*/ 181375 h 257634"/>
                <a:gd name="connsiteX2" fmla="*/ 305672 w 354247"/>
                <a:gd name="connsiteY2" fmla="*/ 123407 h 257634"/>
                <a:gd name="connsiteX3" fmla="*/ 146904 w 354247"/>
                <a:gd name="connsiteY3" fmla="*/ 104085 h 257634"/>
                <a:gd name="connsiteX4" fmla="*/ 144650 w 354247"/>
                <a:gd name="connsiteY4" fmla="*/ 105051 h 257634"/>
                <a:gd name="connsiteX5" fmla="*/ 142396 w 354247"/>
                <a:gd name="connsiteY5" fmla="*/ 106017 h 257634"/>
                <a:gd name="connsiteX6" fmla="*/ 142396 w 354247"/>
                <a:gd name="connsiteY6" fmla="*/ 106017 h 257634"/>
                <a:gd name="connsiteX7" fmla="*/ 140464 w 354247"/>
                <a:gd name="connsiteY7" fmla="*/ 106983 h 257634"/>
                <a:gd name="connsiteX8" fmla="*/ 139819 w 354247"/>
                <a:gd name="connsiteY8" fmla="*/ 107305 h 257634"/>
                <a:gd name="connsiteX9" fmla="*/ 137243 w 354247"/>
                <a:gd name="connsiteY9" fmla="*/ 108593 h 257634"/>
                <a:gd name="connsiteX10" fmla="*/ 134023 w 354247"/>
                <a:gd name="connsiteY10" fmla="*/ 109882 h 257634"/>
                <a:gd name="connsiteX11" fmla="*/ 131446 w 354247"/>
                <a:gd name="connsiteY11" fmla="*/ 111170 h 257634"/>
                <a:gd name="connsiteX12" fmla="*/ 130802 w 354247"/>
                <a:gd name="connsiteY12" fmla="*/ 111492 h 257634"/>
                <a:gd name="connsiteX13" fmla="*/ 130802 w 354247"/>
                <a:gd name="connsiteY13" fmla="*/ 111492 h 257634"/>
                <a:gd name="connsiteX14" fmla="*/ 129514 w 354247"/>
                <a:gd name="connsiteY14" fmla="*/ 112136 h 257634"/>
                <a:gd name="connsiteX15" fmla="*/ 127904 w 354247"/>
                <a:gd name="connsiteY15" fmla="*/ 112780 h 257634"/>
                <a:gd name="connsiteX16" fmla="*/ 127260 w 354247"/>
                <a:gd name="connsiteY16" fmla="*/ 113102 h 257634"/>
                <a:gd name="connsiteX17" fmla="*/ 87004 w 354247"/>
                <a:gd name="connsiteY17" fmla="*/ 132425 h 257634"/>
                <a:gd name="connsiteX18" fmla="*/ 74767 w 354247"/>
                <a:gd name="connsiteY18" fmla="*/ 206495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247" h="257634">
                  <a:moveTo>
                    <a:pt x="74767" y="206495"/>
                  </a:moveTo>
                  <a:cubicBezTo>
                    <a:pt x="175566" y="216800"/>
                    <a:pt x="197143" y="307938"/>
                    <a:pt x="274111" y="181375"/>
                  </a:cubicBezTo>
                  <a:cubicBezTo>
                    <a:pt x="283773" y="165595"/>
                    <a:pt x="294078" y="146595"/>
                    <a:pt x="305672" y="123407"/>
                  </a:cubicBezTo>
                  <a:cubicBezTo>
                    <a:pt x="396810" y="-59191"/>
                    <a:pt x="250280" y="57067"/>
                    <a:pt x="146904" y="104085"/>
                  </a:cubicBezTo>
                  <a:cubicBezTo>
                    <a:pt x="145938" y="104407"/>
                    <a:pt x="145294" y="104729"/>
                    <a:pt x="144650" y="105051"/>
                  </a:cubicBezTo>
                  <a:cubicBezTo>
                    <a:pt x="144006" y="105373"/>
                    <a:pt x="143040" y="105695"/>
                    <a:pt x="142396" y="106017"/>
                  </a:cubicBezTo>
                  <a:lnTo>
                    <a:pt x="142396" y="106017"/>
                  </a:lnTo>
                  <a:cubicBezTo>
                    <a:pt x="141752" y="106339"/>
                    <a:pt x="141108" y="106661"/>
                    <a:pt x="140464" y="106983"/>
                  </a:cubicBezTo>
                  <a:cubicBezTo>
                    <a:pt x="140142" y="106983"/>
                    <a:pt x="140142" y="106983"/>
                    <a:pt x="139819" y="107305"/>
                  </a:cubicBezTo>
                  <a:cubicBezTo>
                    <a:pt x="138853" y="107627"/>
                    <a:pt x="137887" y="108271"/>
                    <a:pt x="137243" y="108593"/>
                  </a:cubicBezTo>
                  <a:cubicBezTo>
                    <a:pt x="134989" y="109560"/>
                    <a:pt x="134023" y="109882"/>
                    <a:pt x="134023" y="109882"/>
                  </a:cubicBezTo>
                  <a:cubicBezTo>
                    <a:pt x="134023" y="109882"/>
                    <a:pt x="133057" y="110204"/>
                    <a:pt x="131446" y="111170"/>
                  </a:cubicBezTo>
                  <a:cubicBezTo>
                    <a:pt x="131124" y="111170"/>
                    <a:pt x="131124" y="111170"/>
                    <a:pt x="130802" y="111492"/>
                  </a:cubicBezTo>
                  <a:lnTo>
                    <a:pt x="130802" y="111492"/>
                  </a:lnTo>
                  <a:cubicBezTo>
                    <a:pt x="130480" y="111814"/>
                    <a:pt x="129836" y="111814"/>
                    <a:pt x="129514" y="112136"/>
                  </a:cubicBezTo>
                  <a:cubicBezTo>
                    <a:pt x="128870" y="112458"/>
                    <a:pt x="128226" y="112458"/>
                    <a:pt x="127904" y="112780"/>
                  </a:cubicBezTo>
                  <a:cubicBezTo>
                    <a:pt x="127582" y="112780"/>
                    <a:pt x="127260" y="113102"/>
                    <a:pt x="127260" y="113102"/>
                  </a:cubicBezTo>
                  <a:cubicBezTo>
                    <a:pt x="118565" y="116967"/>
                    <a:pt x="103107" y="123730"/>
                    <a:pt x="87004" y="132425"/>
                  </a:cubicBezTo>
                  <a:cubicBezTo>
                    <a:pt x="37410" y="157544"/>
                    <a:pt x="-19270" y="197155"/>
                    <a:pt x="74767" y="206495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D68C54D-4199-4491-94AC-F52D443C84CD}"/>
                </a:ext>
              </a:extLst>
            </p:cNvPr>
            <p:cNvSpPr/>
            <p:nvPr/>
          </p:nvSpPr>
          <p:spPr>
            <a:xfrm>
              <a:off x="4506749" y="5183861"/>
              <a:ext cx="354247" cy="257635"/>
            </a:xfrm>
            <a:custGeom>
              <a:avLst/>
              <a:gdLst>
                <a:gd name="connsiteX0" fmla="*/ 26088 w 354247"/>
                <a:gd name="connsiteY0" fmla="*/ 195852 h 257634"/>
                <a:gd name="connsiteX1" fmla="*/ 38970 w 354247"/>
                <a:gd name="connsiteY1" fmla="*/ 206157 h 257634"/>
                <a:gd name="connsiteX2" fmla="*/ 70530 w 354247"/>
                <a:gd name="connsiteY2" fmla="*/ 214208 h 257634"/>
                <a:gd name="connsiteX3" fmla="*/ 86954 w 354247"/>
                <a:gd name="connsiteY3" fmla="*/ 216785 h 257634"/>
                <a:gd name="connsiteX4" fmla="*/ 103057 w 354247"/>
                <a:gd name="connsiteY4" fmla="*/ 220649 h 257634"/>
                <a:gd name="connsiteX5" fmla="*/ 134939 w 354247"/>
                <a:gd name="connsiteY5" fmla="*/ 233531 h 257634"/>
                <a:gd name="connsiteX6" fmla="*/ 167465 w 354247"/>
                <a:gd name="connsiteY6" fmla="*/ 250277 h 257634"/>
                <a:gd name="connsiteX7" fmla="*/ 207077 w 354247"/>
                <a:gd name="connsiteY7" fmla="*/ 259939 h 257634"/>
                <a:gd name="connsiteX8" fmla="*/ 228009 w 354247"/>
                <a:gd name="connsiteY8" fmla="*/ 253498 h 257634"/>
                <a:gd name="connsiteX9" fmla="*/ 244756 w 354247"/>
                <a:gd name="connsiteY9" fmla="*/ 240938 h 257634"/>
                <a:gd name="connsiteX10" fmla="*/ 270197 w 354247"/>
                <a:gd name="connsiteY10" fmla="*/ 210344 h 257634"/>
                <a:gd name="connsiteX11" fmla="*/ 285011 w 354247"/>
                <a:gd name="connsiteY11" fmla="*/ 186835 h 257634"/>
                <a:gd name="connsiteX12" fmla="*/ 308520 w 354247"/>
                <a:gd name="connsiteY12" fmla="*/ 143359 h 257634"/>
                <a:gd name="connsiteX13" fmla="*/ 337182 w 354247"/>
                <a:gd name="connsiteY13" fmla="*/ 74119 h 257634"/>
                <a:gd name="connsiteX14" fmla="*/ 341046 w 354247"/>
                <a:gd name="connsiteY14" fmla="*/ 55763 h 257634"/>
                <a:gd name="connsiteX15" fmla="*/ 339758 w 354247"/>
                <a:gd name="connsiteY15" fmla="*/ 36118 h 257634"/>
                <a:gd name="connsiteX16" fmla="*/ 332995 w 354247"/>
                <a:gd name="connsiteY16" fmla="*/ 27101 h 257634"/>
                <a:gd name="connsiteX17" fmla="*/ 322690 w 354247"/>
                <a:gd name="connsiteY17" fmla="*/ 24203 h 257634"/>
                <a:gd name="connsiteX18" fmla="*/ 304978 w 354247"/>
                <a:gd name="connsiteY18" fmla="*/ 26779 h 257634"/>
                <a:gd name="connsiteX19" fmla="*/ 248620 w 354247"/>
                <a:gd name="connsiteY19" fmla="*/ 53509 h 257634"/>
                <a:gd name="connsiteX20" fmla="*/ 167787 w 354247"/>
                <a:gd name="connsiteY20" fmla="*/ 98595 h 257634"/>
                <a:gd name="connsiteX21" fmla="*/ 144600 w 354247"/>
                <a:gd name="connsiteY21" fmla="*/ 109866 h 257634"/>
                <a:gd name="connsiteX22" fmla="*/ 144600 w 354247"/>
                <a:gd name="connsiteY22" fmla="*/ 109866 h 257634"/>
                <a:gd name="connsiteX23" fmla="*/ 142668 w 354247"/>
                <a:gd name="connsiteY23" fmla="*/ 110832 h 257634"/>
                <a:gd name="connsiteX24" fmla="*/ 146854 w 354247"/>
                <a:gd name="connsiteY24" fmla="*/ 108900 h 257634"/>
                <a:gd name="connsiteX25" fmla="*/ 149109 w 354247"/>
                <a:gd name="connsiteY25" fmla="*/ 107934 h 257634"/>
                <a:gd name="connsiteX26" fmla="*/ 168109 w 354247"/>
                <a:gd name="connsiteY26" fmla="*/ 98917 h 257634"/>
                <a:gd name="connsiteX27" fmla="*/ 203856 w 354247"/>
                <a:gd name="connsiteY27" fmla="*/ 80560 h 257634"/>
                <a:gd name="connsiteX28" fmla="*/ 250230 w 354247"/>
                <a:gd name="connsiteY28" fmla="*/ 56729 h 257634"/>
                <a:gd name="connsiteX29" fmla="*/ 306588 w 354247"/>
                <a:gd name="connsiteY29" fmla="*/ 33542 h 257634"/>
                <a:gd name="connsiteX30" fmla="*/ 330741 w 354247"/>
                <a:gd name="connsiteY30" fmla="*/ 38695 h 257634"/>
                <a:gd name="connsiteX31" fmla="*/ 330419 w 354247"/>
                <a:gd name="connsiteY31" fmla="*/ 53509 h 257634"/>
                <a:gd name="connsiteX32" fmla="*/ 325910 w 354247"/>
                <a:gd name="connsiteY32" fmla="*/ 69933 h 257634"/>
                <a:gd name="connsiteX33" fmla="*/ 311740 w 354247"/>
                <a:gd name="connsiteY33" fmla="*/ 102781 h 257634"/>
                <a:gd name="connsiteX34" fmla="*/ 294994 w 354247"/>
                <a:gd name="connsiteY34" fmla="*/ 135630 h 257634"/>
                <a:gd name="connsiteX35" fmla="*/ 267299 w 354247"/>
                <a:gd name="connsiteY35" fmla="*/ 183936 h 257634"/>
                <a:gd name="connsiteX36" fmla="*/ 256671 w 354247"/>
                <a:gd name="connsiteY36" fmla="*/ 200038 h 257634"/>
                <a:gd name="connsiteX37" fmla="*/ 233484 w 354247"/>
                <a:gd name="connsiteY37" fmla="*/ 229666 h 257634"/>
                <a:gd name="connsiteX38" fmla="*/ 205144 w 354247"/>
                <a:gd name="connsiteY38" fmla="*/ 245124 h 257634"/>
                <a:gd name="connsiteX39" fmla="*/ 172618 w 354247"/>
                <a:gd name="connsiteY39" fmla="*/ 238040 h 257634"/>
                <a:gd name="connsiteX40" fmla="*/ 139447 w 354247"/>
                <a:gd name="connsiteY40" fmla="*/ 223226 h 257634"/>
                <a:gd name="connsiteX41" fmla="*/ 105311 w 354247"/>
                <a:gd name="connsiteY41" fmla="*/ 211954 h 257634"/>
                <a:gd name="connsiteX42" fmla="*/ 87921 w 354247"/>
                <a:gd name="connsiteY42" fmla="*/ 208734 h 257634"/>
                <a:gd name="connsiteX43" fmla="*/ 71496 w 354247"/>
                <a:gd name="connsiteY43" fmla="*/ 207123 h 257634"/>
                <a:gd name="connsiteX44" fmla="*/ 40902 w 354247"/>
                <a:gd name="connsiteY44" fmla="*/ 201327 h 257634"/>
                <a:gd name="connsiteX45" fmla="*/ 29631 w 354247"/>
                <a:gd name="connsiteY45" fmla="*/ 193920 h 257634"/>
                <a:gd name="connsiteX46" fmla="*/ 29953 w 354247"/>
                <a:gd name="connsiteY46" fmla="*/ 182004 h 257634"/>
                <a:gd name="connsiteX47" fmla="*/ 47987 w 354247"/>
                <a:gd name="connsiteY47" fmla="*/ 162681 h 257634"/>
                <a:gd name="connsiteX48" fmla="*/ 68276 w 354247"/>
                <a:gd name="connsiteY48" fmla="*/ 148833 h 257634"/>
                <a:gd name="connsiteX49" fmla="*/ 88243 w 354247"/>
                <a:gd name="connsiteY49" fmla="*/ 137240 h 257634"/>
                <a:gd name="connsiteX50" fmla="*/ 103701 w 354247"/>
                <a:gd name="connsiteY50" fmla="*/ 129511 h 257634"/>
                <a:gd name="connsiteX51" fmla="*/ 130752 w 354247"/>
                <a:gd name="connsiteY51" fmla="*/ 116951 h 257634"/>
                <a:gd name="connsiteX52" fmla="*/ 132040 w 354247"/>
                <a:gd name="connsiteY52" fmla="*/ 116307 h 257634"/>
                <a:gd name="connsiteX53" fmla="*/ 132685 w 354247"/>
                <a:gd name="connsiteY53" fmla="*/ 115985 h 257634"/>
                <a:gd name="connsiteX54" fmla="*/ 132040 w 354247"/>
                <a:gd name="connsiteY54" fmla="*/ 116307 h 257634"/>
                <a:gd name="connsiteX55" fmla="*/ 128820 w 354247"/>
                <a:gd name="connsiteY55" fmla="*/ 117595 h 257634"/>
                <a:gd name="connsiteX56" fmla="*/ 128176 w 354247"/>
                <a:gd name="connsiteY56" fmla="*/ 117917 h 257634"/>
                <a:gd name="connsiteX57" fmla="*/ 103379 w 354247"/>
                <a:gd name="connsiteY57" fmla="*/ 129189 h 257634"/>
                <a:gd name="connsiteX58" fmla="*/ 87276 w 354247"/>
                <a:gd name="connsiteY58" fmla="*/ 136918 h 257634"/>
                <a:gd name="connsiteX59" fmla="*/ 67310 w 354247"/>
                <a:gd name="connsiteY59" fmla="*/ 147545 h 257634"/>
                <a:gd name="connsiteX60" fmla="*/ 46377 w 354247"/>
                <a:gd name="connsiteY60" fmla="*/ 160749 h 257634"/>
                <a:gd name="connsiteX61" fmla="*/ 26410 w 354247"/>
                <a:gd name="connsiteY61" fmla="*/ 180394 h 257634"/>
                <a:gd name="connsiteX62" fmla="*/ 26088 w 354247"/>
                <a:gd name="connsiteY62" fmla="*/ 195852 h 257634"/>
                <a:gd name="connsiteX63" fmla="*/ 140414 w 354247"/>
                <a:gd name="connsiteY63" fmla="*/ 112443 h 257634"/>
                <a:gd name="connsiteX64" fmla="*/ 142024 w 354247"/>
                <a:gd name="connsiteY64" fmla="*/ 111798 h 257634"/>
                <a:gd name="connsiteX65" fmla="*/ 141380 w 354247"/>
                <a:gd name="connsiteY65" fmla="*/ 112121 h 257634"/>
                <a:gd name="connsiteX66" fmla="*/ 140414 w 354247"/>
                <a:gd name="connsiteY66" fmla="*/ 112443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4247" h="257634">
                  <a:moveTo>
                    <a:pt x="26088" y="195852"/>
                  </a:moveTo>
                  <a:cubicBezTo>
                    <a:pt x="28987" y="201005"/>
                    <a:pt x="34139" y="203581"/>
                    <a:pt x="38970" y="206157"/>
                  </a:cubicBezTo>
                  <a:cubicBezTo>
                    <a:pt x="48953" y="210344"/>
                    <a:pt x="59581" y="212598"/>
                    <a:pt x="70530" y="214208"/>
                  </a:cubicBezTo>
                  <a:cubicBezTo>
                    <a:pt x="76005" y="215175"/>
                    <a:pt x="81480" y="216141"/>
                    <a:pt x="86954" y="216785"/>
                  </a:cubicBezTo>
                  <a:cubicBezTo>
                    <a:pt x="92429" y="218073"/>
                    <a:pt x="97582" y="219039"/>
                    <a:pt x="103057" y="220649"/>
                  </a:cubicBezTo>
                  <a:cubicBezTo>
                    <a:pt x="113684" y="223870"/>
                    <a:pt x="124311" y="228378"/>
                    <a:pt x="134939" y="233531"/>
                  </a:cubicBezTo>
                  <a:cubicBezTo>
                    <a:pt x="145566" y="238684"/>
                    <a:pt x="155872" y="244802"/>
                    <a:pt x="167465" y="250277"/>
                  </a:cubicBezTo>
                  <a:cubicBezTo>
                    <a:pt x="178737" y="255752"/>
                    <a:pt x="191940" y="260905"/>
                    <a:pt x="207077" y="259939"/>
                  </a:cubicBezTo>
                  <a:cubicBezTo>
                    <a:pt x="214483" y="259294"/>
                    <a:pt x="221568" y="257040"/>
                    <a:pt x="228009" y="253498"/>
                  </a:cubicBezTo>
                  <a:cubicBezTo>
                    <a:pt x="234128" y="249955"/>
                    <a:pt x="239925" y="245769"/>
                    <a:pt x="244756" y="240938"/>
                  </a:cubicBezTo>
                  <a:cubicBezTo>
                    <a:pt x="254739" y="231599"/>
                    <a:pt x="262790" y="221293"/>
                    <a:pt x="270197" y="210344"/>
                  </a:cubicBezTo>
                  <a:cubicBezTo>
                    <a:pt x="275350" y="202615"/>
                    <a:pt x="280180" y="194886"/>
                    <a:pt x="285011" y="186835"/>
                  </a:cubicBezTo>
                  <a:cubicBezTo>
                    <a:pt x="293384" y="172343"/>
                    <a:pt x="301113" y="157851"/>
                    <a:pt x="308520" y="143359"/>
                  </a:cubicBezTo>
                  <a:cubicBezTo>
                    <a:pt x="319792" y="120816"/>
                    <a:pt x="330097" y="97951"/>
                    <a:pt x="337182" y="74119"/>
                  </a:cubicBezTo>
                  <a:cubicBezTo>
                    <a:pt x="338792" y="68001"/>
                    <a:pt x="340402" y="62204"/>
                    <a:pt x="341046" y="55763"/>
                  </a:cubicBezTo>
                  <a:cubicBezTo>
                    <a:pt x="341691" y="49644"/>
                    <a:pt x="342335" y="43203"/>
                    <a:pt x="339758" y="36118"/>
                  </a:cubicBezTo>
                  <a:cubicBezTo>
                    <a:pt x="338470" y="32898"/>
                    <a:pt x="336216" y="29355"/>
                    <a:pt x="332995" y="27101"/>
                  </a:cubicBezTo>
                  <a:cubicBezTo>
                    <a:pt x="329775" y="24847"/>
                    <a:pt x="326232" y="24203"/>
                    <a:pt x="322690" y="24203"/>
                  </a:cubicBezTo>
                  <a:cubicBezTo>
                    <a:pt x="316249" y="23881"/>
                    <a:pt x="310452" y="25169"/>
                    <a:pt x="304978" y="26779"/>
                  </a:cubicBezTo>
                  <a:cubicBezTo>
                    <a:pt x="283401" y="33864"/>
                    <a:pt x="265366" y="44492"/>
                    <a:pt x="248620" y="53509"/>
                  </a:cubicBezTo>
                  <a:cubicBezTo>
                    <a:pt x="215450" y="72509"/>
                    <a:pt x="188076" y="88612"/>
                    <a:pt x="167787" y="98595"/>
                  </a:cubicBezTo>
                  <a:cubicBezTo>
                    <a:pt x="157804" y="103747"/>
                    <a:pt x="149753" y="107290"/>
                    <a:pt x="144600" y="109866"/>
                  </a:cubicBezTo>
                  <a:lnTo>
                    <a:pt x="144600" y="109866"/>
                  </a:lnTo>
                  <a:cubicBezTo>
                    <a:pt x="143956" y="110188"/>
                    <a:pt x="143312" y="110511"/>
                    <a:pt x="142668" y="110832"/>
                  </a:cubicBezTo>
                  <a:cubicBezTo>
                    <a:pt x="143956" y="110188"/>
                    <a:pt x="145244" y="109544"/>
                    <a:pt x="146854" y="108900"/>
                  </a:cubicBezTo>
                  <a:cubicBezTo>
                    <a:pt x="147499" y="108578"/>
                    <a:pt x="148465" y="108256"/>
                    <a:pt x="149109" y="107934"/>
                  </a:cubicBezTo>
                  <a:cubicBezTo>
                    <a:pt x="154261" y="105680"/>
                    <a:pt x="160380" y="102781"/>
                    <a:pt x="168109" y="98917"/>
                  </a:cubicBezTo>
                  <a:cubicBezTo>
                    <a:pt x="178093" y="94086"/>
                    <a:pt x="190008" y="87645"/>
                    <a:pt x="203856" y="80560"/>
                  </a:cubicBezTo>
                  <a:cubicBezTo>
                    <a:pt x="217704" y="73476"/>
                    <a:pt x="233162" y="65102"/>
                    <a:pt x="250230" y="56729"/>
                  </a:cubicBezTo>
                  <a:cubicBezTo>
                    <a:pt x="267299" y="48678"/>
                    <a:pt x="286299" y="39017"/>
                    <a:pt x="306588" y="33542"/>
                  </a:cubicBezTo>
                  <a:cubicBezTo>
                    <a:pt x="316571" y="30966"/>
                    <a:pt x="328809" y="30644"/>
                    <a:pt x="330741" y="38695"/>
                  </a:cubicBezTo>
                  <a:cubicBezTo>
                    <a:pt x="332029" y="42881"/>
                    <a:pt x="331385" y="48356"/>
                    <a:pt x="330419" y="53509"/>
                  </a:cubicBezTo>
                  <a:cubicBezTo>
                    <a:pt x="329453" y="58983"/>
                    <a:pt x="327843" y="64458"/>
                    <a:pt x="325910" y="69933"/>
                  </a:cubicBezTo>
                  <a:cubicBezTo>
                    <a:pt x="322046" y="80882"/>
                    <a:pt x="317215" y="91832"/>
                    <a:pt x="311740" y="102781"/>
                  </a:cubicBezTo>
                  <a:cubicBezTo>
                    <a:pt x="306588" y="113731"/>
                    <a:pt x="300791" y="124680"/>
                    <a:pt x="294994" y="135630"/>
                  </a:cubicBezTo>
                  <a:cubicBezTo>
                    <a:pt x="286299" y="151732"/>
                    <a:pt x="277282" y="168478"/>
                    <a:pt x="267299" y="183936"/>
                  </a:cubicBezTo>
                  <a:cubicBezTo>
                    <a:pt x="264078" y="189411"/>
                    <a:pt x="260536" y="194886"/>
                    <a:pt x="256671" y="200038"/>
                  </a:cubicBezTo>
                  <a:cubicBezTo>
                    <a:pt x="249586" y="211632"/>
                    <a:pt x="241857" y="221293"/>
                    <a:pt x="233484" y="229666"/>
                  </a:cubicBezTo>
                  <a:cubicBezTo>
                    <a:pt x="225111" y="237717"/>
                    <a:pt x="215450" y="243836"/>
                    <a:pt x="205144" y="245124"/>
                  </a:cubicBezTo>
                  <a:cubicBezTo>
                    <a:pt x="194839" y="246413"/>
                    <a:pt x="183889" y="242870"/>
                    <a:pt x="172618" y="238040"/>
                  </a:cubicBezTo>
                  <a:cubicBezTo>
                    <a:pt x="161668" y="233531"/>
                    <a:pt x="150719" y="228056"/>
                    <a:pt x="139447" y="223226"/>
                  </a:cubicBezTo>
                  <a:cubicBezTo>
                    <a:pt x="128176" y="218395"/>
                    <a:pt x="116582" y="214530"/>
                    <a:pt x="105311" y="211954"/>
                  </a:cubicBezTo>
                  <a:cubicBezTo>
                    <a:pt x="99514" y="210666"/>
                    <a:pt x="93717" y="209700"/>
                    <a:pt x="87921" y="208734"/>
                  </a:cubicBezTo>
                  <a:cubicBezTo>
                    <a:pt x="82446" y="208090"/>
                    <a:pt x="76649" y="207445"/>
                    <a:pt x="71496" y="207123"/>
                  </a:cubicBezTo>
                  <a:cubicBezTo>
                    <a:pt x="60869" y="206157"/>
                    <a:pt x="50242" y="204547"/>
                    <a:pt x="40902" y="201327"/>
                  </a:cubicBezTo>
                  <a:cubicBezTo>
                    <a:pt x="36394" y="199394"/>
                    <a:pt x="31885" y="197462"/>
                    <a:pt x="29631" y="193920"/>
                  </a:cubicBezTo>
                  <a:cubicBezTo>
                    <a:pt x="27377" y="190699"/>
                    <a:pt x="27699" y="186191"/>
                    <a:pt x="29953" y="182004"/>
                  </a:cubicBezTo>
                  <a:cubicBezTo>
                    <a:pt x="34139" y="173953"/>
                    <a:pt x="41224" y="167834"/>
                    <a:pt x="47987" y="162681"/>
                  </a:cubicBezTo>
                  <a:cubicBezTo>
                    <a:pt x="54750" y="157207"/>
                    <a:pt x="61835" y="152698"/>
                    <a:pt x="68276" y="148833"/>
                  </a:cubicBezTo>
                  <a:cubicBezTo>
                    <a:pt x="75361" y="144325"/>
                    <a:pt x="81802" y="140782"/>
                    <a:pt x="88243" y="137240"/>
                  </a:cubicBezTo>
                  <a:cubicBezTo>
                    <a:pt x="93717" y="134342"/>
                    <a:pt x="98870" y="131765"/>
                    <a:pt x="103701" y="129511"/>
                  </a:cubicBezTo>
                  <a:cubicBezTo>
                    <a:pt x="116260" y="123392"/>
                    <a:pt x="125600" y="119206"/>
                    <a:pt x="130752" y="116951"/>
                  </a:cubicBezTo>
                  <a:cubicBezTo>
                    <a:pt x="131396" y="116629"/>
                    <a:pt x="131718" y="116629"/>
                    <a:pt x="132040" y="116307"/>
                  </a:cubicBezTo>
                  <a:cubicBezTo>
                    <a:pt x="132363" y="115985"/>
                    <a:pt x="132685" y="115985"/>
                    <a:pt x="132685" y="115985"/>
                  </a:cubicBezTo>
                  <a:cubicBezTo>
                    <a:pt x="132363" y="115985"/>
                    <a:pt x="132363" y="115985"/>
                    <a:pt x="132040" y="116307"/>
                  </a:cubicBezTo>
                  <a:cubicBezTo>
                    <a:pt x="131074" y="116629"/>
                    <a:pt x="130108" y="117273"/>
                    <a:pt x="128820" y="117595"/>
                  </a:cubicBezTo>
                  <a:cubicBezTo>
                    <a:pt x="128498" y="117595"/>
                    <a:pt x="128176" y="117917"/>
                    <a:pt x="128176" y="117917"/>
                  </a:cubicBezTo>
                  <a:cubicBezTo>
                    <a:pt x="122701" y="120172"/>
                    <a:pt x="114328" y="124036"/>
                    <a:pt x="103379" y="129189"/>
                  </a:cubicBezTo>
                  <a:cubicBezTo>
                    <a:pt x="98548" y="131443"/>
                    <a:pt x="93073" y="134342"/>
                    <a:pt x="87276" y="136918"/>
                  </a:cubicBezTo>
                  <a:cubicBezTo>
                    <a:pt x="81158" y="140138"/>
                    <a:pt x="74395" y="143681"/>
                    <a:pt x="67310" y="147545"/>
                  </a:cubicBezTo>
                  <a:cubicBezTo>
                    <a:pt x="60547" y="151410"/>
                    <a:pt x="53462" y="155596"/>
                    <a:pt x="46377" y="160749"/>
                  </a:cubicBezTo>
                  <a:cubicBezTo>
                    <a:pt x="39292" y="165902"/>
                    <a:pt x="31885" y="171699"/>
                    <a:pt x="26410" y="180394"/>
                  </a:cubicBezTo>
                  <a:cubicBezTo>
                    <a:pt x="24156" y="184258"/>
                    <a:pt x="22868" y="190699"/>
                    <a:pt x="26088" y="195852"/>
                  </a:cubicBezTo>
                  <a:close/>
                  <a:moveTo>
                    <a:pt x="140414" y="112443"/>
                  </a:moveTo>
                  <a:cubicBezTo>
                    <a:pt x="141058" y="112121"/>
                    <a:pt x="141380" y="112121"/>
                    <a:pt x="142024" y="111798"/>
                  </a:cubicBezTo>
                  <a:cubicBezTo>
                    <a:pt x="141702" y="111798"/>
                    <a:pt x="141702" y="111798"/>
                    <a:pt x="141380" y="112121"/>
                  </a:cubicBezTo>
                  <a:cubicBezTo>
                    <a:pt x="141058" y="112121"/>
                    <a:pt x="140736" y="112443"/>
                    <a:pt x="140414" y="112443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042909C8-04CA-4E29-BAE6-EA2C00BD12B1}"/>
                </a:ext>
              </a:extLst>
            </p:cNvPr>
            <p:cNvSpPr/>
            <p:nvPr/>
          </p:nvSpPr>
          <p:spPr>
            <a:xfrm>
              <a:off x="4574554" y="5244594"/>
              <a:ext cx="225430" cy="161022"/>
            </a:xfrm>
            <a:custGeom>
              <a:avLst/>
              <a:gdLst>
                <a:gd name="connsiteX0" fmla="*/ 87100 w 225430"/>
                <a:gd name="connsiteY0" fmla="*/ 73286 h 161021"/>
                <a:gd name="connsiteX1" fmla="*/ 53286 w 225430"/>
                <a:gd name="connsiteY1" fmla="*/ 129000 h 161021"/>
                <a:gd name="connsiteX2" fmla="*/ 185967 w 225430"/>
                <a:gd name="connsiteY2" fmla="*/ 81015 h 161021"/>
                <a:gd name="connsiteX3" fmla="*/ 87100 w 225430"/>
                <a:gd name="connsiteY3" fmla="*/ 73286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430" h="161021">
                  <a:moveTo>
                    <a:pt x="87100" y="73286"/>
                  </a:moveTo>
                  <a:cubicBezTo>
                    <a:pt x="87100" y="73286"/>
                    <a:pt x="-28191" y="120627"/>
                    <a:pt x="53286" y="129000"/>
                  </a:cubicBezTo>
                  <a:cubicBezTo>
                    <a:pt x="118338" y="135763"/>
                    <a:pt x="126068" y="201137"/>
                    <a:pt x="185967" y="81015"/>
                  </a:cubicBezTo>
                  <a:cubicBezTo>
                    <a:pt x="240393" y="-28157"/>
                    <a:pt x="146678" y="49133"/>
                    <a:pt x="87100" y="73286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A8540466-0D8C-4D50-BF3E-3E887F28103F}"/>
                </a:ext>
              </a:extLst>
            </p:cNvPr>
            <p:cNvSpPr/>
            <p:nvPr/>
          </p:nvSpPr>
          <p:spPr>
            <a:xfrm>
              <a:off x="4959584" y="5188632"/>
              <a:ext cx="354247" cy="257635"/>
            </a:xfrm>
            <a:custGeom>
              <a:avLst/>
              <a:gdLst>
                <a:gd name="connsiteX0" fmla="*/ 52775 w 354247"/>
                <a:gd name="connsiteY0" fmla="*/ 123451 h 257634"/>
                <a:gd name="connsiteX1" fmla="*/ 80471 w 354247"/>
                <a:gd name="connsiteY1" fmla="*/ 174978 h 257634"/>
                <a:gd name="connsiteX2" fmla="*/ 283680 w 354247"/>
                <a:gd name="connsiteY2" fmla="*/ 206538 h 257634"/>
                <a:gd name="connsiteX3" fmla="*/ 248255 w 354247"/>
                <a:gd name="connsiteY3" fmla="*/ 119909 h 257634"/>
                <a:gd name="connsiteX4" fmla="*/ 232153 w 354247"/>
                <a:gd name="connsiteY4" fmla="*/ 112502 h 257634"/>
                <a:gd name="connsiteX5" fmla="*/ 231509 w 354247"/>
                <a:gd name="connsiteY5" fmla="*/ 112180 h 257634"/>
                <a:gd name="connsiteX6" fmla="*/ 229899 w 354247"/>
                <a:gd name="connsiteY6" fmla="*/ 111536 h 257634"/>
                <a:gd name="connsiteX7" fmla="*/ 228610 w 354247"/>
                <a:gd name="connsiteY7" fmla="*/ 110892 h 257634"/>
                <a:gd name="connsiteX8" fmla="*/ 228610 w 354247"/>
                <a:gd name="connsiteY8" fmla="*/ 110892 h 257634"/>
                <a:gd name="connsiteX9" fmla="*/ 227966 w 354247"/>
                <a:gd name="connsiteY9" fmla="*/ 110569 h 257634"/>
                <a:gd name="connsiteX10" fmla="*/ 225390 w 354247"/>
                <a:gd name="connsiteY10" fmla="*/ 109281 h 257634"/>
                <a:gd name="connsiteX11" fmla="*/ 222170 w 354247"/>
                <a:gd name="connsiteY11" fmla="*/ 107993 h 257634"/>
                <a:gd name="connsiteX12" fmla="*/ 219593 w 354247"/>
                <a:gd name="connsiteY12" fmla="*/ 106705 h 257634"/>
                <a:gd name="connsiteX13" fmla="*/ 218949 w 354247"/>
                <a:gd name="connsiteY13" fmla="*/ 106383 h 257634"/>
                <a:gd name="connsiteX14" fmla="*/ 217017 w 354247"/>
                <a:gd name="connsiteY14" fmla="*/ 105417 h 257634"/>
                <a:gd name="connsiteX15" fmla="*/ 214763 w 354247"/>
                <a:gd name="connsiteY15" fmla="*/ 104451 h 257634"/>
                <a:gd name="connsiteX16" fmla="*/ 212508 w 354247"/>
                <a:gd name="connsiteY16" fmla="*/ 103484 h 257634"/>
                <a:gd name="connsiteX17" fmla="*/ 52775 w 354247"/>
                <a:gd name="connsiteY17" fmla="*/ 123451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247" h="257634">
                  <a:moveTo>
                    <a:pt x="52775" y="123451"/>
                  </a:moveTo>
                  <a:cubicBezTo>
                    <a:pt x="62758" y="143418"/>
                    <a:pt x="72098" y="160486"/>
                    <a:pt x="80471" y="174978"/>
                  </a:cubicBezTo>
                  <a:cubicBezTo>
                    <a:pt x="160337" y="311202"/>
                    <a:pt x="181270" y="217166"/>
                    <a:pt x="283680" y="206538"/>
                  </a:cubicBezTo>
                  <a:cubicBezTo>
                    <a:pt x="394141" y="195267"/>
                    <a:pt x="296562" y="142774"/>
                    <a:pt x="248255" y="119909"/>
                  </a:cubicBezTo>
                  <a:cubicBezTo>
                    <a:pt x="241814" y="117010"/>
                    <a:pt x="236017" y="114434"/>
                    <a:pt x="232153" y="112502"/>
                  </a:cubicBezTo>
                  <a:cubicBezTo>
                    <a:pt x="231831" y="112180"/>
                    <a:pt x="231509" y="112180"/>
                    <a:pt x="231509" y="112180"/>
                  </a:cubicBezTo>
                  <a:cubicBezTo>
                    <a:pt x="230865" y="111858"/>
                    <a:pt x="230221" y="111536"/>
                    <a:pt x="229899" y="111536"/>
                  </a:cubicBezTo>
                  <a:cubicBezTo>
                    <a:pt x="229255" y="111214"/>
                    <a:pt x="228932" y="111214"/>
                    <a:pt x="228610" y="110892"/>
                  </a:cubicBezTo>
                  <a:lnTo>
                    <a:pt x="228610" y="110892"/>
                  </a:lnTo>
                  <a:cubicBezTo>
                    <a:pt x="228288" y="110569"/>
                    <a:pt x="227966" y="110569"/>
                    <a:pt x="227966" y="110569"/>
                  </a:cubicBezTo>
                  <a:cubicBezTo>
                    <a:pt x="226034" y="109603"/>
                    <a:pt x="225390" y="109281"/>
                    <a:pt x="225390" y="109281"/>
                  </a:cubicBezTo>
                  <a:cubicBezTo>
                    <a:pt x="225390" y="109281"/>
                    <a:pt x="224102" y="108637"/>
                    <a:pt x="222170" y="107993"/>
                  </a:cubicBezTo>
                  <a:cubicBezTo>
                    <a:pt x="221204" y="107671"/>
                    <a:pt x="220559" y="107349"/>
                    <a:pt x="219593" y="106705"/>
                  </a:cubicBezTo>
                  <a:cubicBezTo>
                    <a:pt x="219271" y="106705"/>
                    <a:pt x="219271" y="106383"/>
                    <a:pt x="218949" y="106383"/>
                  </a:cubicBezTo>
                  <a:cubicBezTo>
                    <a:pt x="218305" y="106061"/>
                    <a:pt x="217661" y="105739"/>
                    <a:pt x="217017" y="105417"/>
                  </a:cubicBezTo>
                  <a:cubicBezTo>
                    <a:pt x="216373" y="105095"/>
                    <a:pt x="215407" y="104773"/>
                    <a:pt x="214763" y="104451"/>
                  </a:cubicBezTo>
                  <a:cubicBezTo>
                    <a:pt x="214119" y="104129"/>
                    <a:pt x="213152" y="103807"/>
                    <a:pt x="212508" y="103484"/>
                  </a:cubicBezTo>
                  <a:cubicBezTo>
                    <a:pt x="108166" y="57110"/>
                    <a:pt x="-38363" y="-59147"/>
                    <a:pt x="52775" y="12345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0BB7534-3654-452E-8EDB-633A1091DE2F}"/>
                </a:ext>
              </a:extLst>
            </p:cNvPr>
            <p:cNvSpPr/>
            <p:nvPr/>
          </p:nvSpPr>
          <p:spPr>
            <a:xfrm>
              <a:off x="4954561" y="5184827"/>
              <a:ext cx="354247" cy="257635"/>
            </a:xfrm>
            <a:custGeom>
              <a:avLst/>
              <a:gdLst>
                <a:gd name="connsiteX0" fmla="*/ 24628 w 354247"/>
                <a:gd name="connsiteY0" fmla="*/ 55441 h 257634"/>
                <a:gd name="connsiteX1" fmla="*/ 28492 w 354247"/>
                <a:gd name="connsiteY1" fmla="*/ 73798 h 257634"/>
                <a:gd name="connsiteX2" fmla="*/ 56832 w 354247"/>
                <a:gd name="connsiteY2" fmla="*/ 143037 h 257634"/>
                <a:gd name="connsiteX3" fmla="*/ 76799 w 354247"/>
                <a:gd name="connsiteY3" fmla="*/ 180716 h 257634"/>
                <a:gd name="connsiteX4" fmla="*/ 95155 w 354247"/>
                <a:gd name="connsiteY4" fmla="*/ 210022 h 257634"/>
                <a:gd name="connsiteX5" fmla="*/ 120919 w 354247"/>
                <a:gd name="connsiteY5" fmla="*/ 240616 h 257634"/>
                <a:gd name="connsiteX6" fmla="*/ 137665 w 354247"/>
                <a:gd name="connsiteY6" fmla="*/ 253176 h 257634"/>
                <a:gd name="connsiteX7" fmla="*/ 158598 w 354247"/>
                <a:gd name="connsiteY7" fmla="*/ 259616 h 257634"/>
                <a:gd name="connsiteX8" fmla="*/ 197887 w 354247"/>
                <a:gd name="connsiteY8" fmla="*/ 249955 h 257634"/>
                <a:gd name="connsiteX9" fmla="*/ 230413 w 354247"/>
                <a:gd name="connsiteY9" fmla="*/ 233209 h 257634"/>
                <a:gd name="connsiteX10" fmla="*/ 262295 w 354247"/>
                <a:gd name="connsiteY10" fmla="*/ 220327 h 257634"/>
                <a:gd name="connsiteX11" fmla="*/ 278398 w 354247"/>
                <a:gd name="connsiteY11" fmla="*/ 216463 h 257634"/>
                <a:gd name="connsiteX12" fmla="*/ 294822 w 354247"/>
                <a:gd name="connsiteY12" fmla="*/ 213886 h 257634"/>
                <a:gd name="connsiteX13" fmla="*/ 326382 w 354247"/>
                <a:gd name="connsiteY13" fmla="*/ 205835 h 257634"/>
                <a:gd name="connsiteX14" fmla="*/ 339264 w 354247"/>
                <a:gd name="connsiteY14" fmla="*/ 195530 h 257634"/>
                <a:gd name="connsiteX15" fmla="*/ 338298 w 354247"/>
                <a:gd name="connsiteY15" fmla="*/ 179750 h 257634"/>
                <a:gd name="connsiteX16" fmla="*/ 318331 w 354247"/>
                <a:gd name="connsiteY16" fmla="*/ 160105 h 257634"/>
                <a:gd name="connsiteX17" fmla="*/ 297398 w 354247"/>
                <a:gd name="connsiteY17" fmla="*/ 146901 h 257634"/>
                <a:gd name="connsiteX18" fmla="*/ 261651 w 354247"/>
                <a:gd name="connsiteY18" fmla="*/ 128223 h 257634"/>
                <a:gd name="connsiteX19" fmla="*/ 253278 w 354247"/>
                <a:gd name="connsiteY19" fmla="*/ 124358 h 257634"/>
                <a:gd name="connsiteX20" fmla="*/ 236854 w 354247"/>
                <a:gd name="connsiteY20" fmla="*/ 116951 h 257634"/>
                <a:gd name="connsiteX21" fmla="*/ 236210 w 354247"/>
                <a:gd name="connsiteY21" fmla="*/ 116629 h 257634"/>
                <a:gd name="connsiteX22" fmla="*/ 232989 w 354247"/>
                <a:gd name="connsiteY22" fmla="*/ 115341 h 257634"/>
                <a:gd name="connsiteX23" fmla="*/ 232345 w 354247"/>
                <a:gd name="connsiteY23" fmla="*/ 115019 h 257634"/>
                <a:gd name="connsiteX24" fmla="*/ 232989 w 354247"/>
                <a:gd name="connsiteY24" fmla="*/ 115341 h 257634"/>
                <a:gd name="connsiteX25" fmla="*/ 234278 w 354247"/>
                <a:gd name="connsiteY25" fmla="*/ 115985 h 257634"/>
                <a:gd name="connsiteX26" fmla="*/ 252634 w 354247"/>
                <a:gd name="connsiteY26" fmla="*/ 124358 h 257634"/>
                <a:gd name="connsiteX27" fmla="*/ 261329 w 354247"/>
                <a:gd name="connsiteY27" fmla="*/ 128545 h 257634"/>
                <a:gd name="connsiteX28" fmla="*/ 296754 w 354247"/>
                <a:gd name="connsiteY28" fmla="*/ 147867 h 257634"/>
                <a:gd name="connsiteX29" fmla="*/ 317043 w 354247"/>
                <a:gd name="connsiteY29" fmla="*/ 161715 h 257634"/>
                <a:gd name="connsiteX30" fmla="*/ 335077 w 354247"/>
                <a:gd name="connsiteY30" fmla="*/ 181038 h 257634"/>
                <a:gd name="connsiteX31" fmla="*/ 335399 w 354247"/>
                <a:gd name="connsiteY31" fmla="*/ 192953 h 257634"/>
                <a:gd name="connsiteX32" fmla="*/ 324128 w 354247"/>
                <a:gd name="connsiteY32" fmla="*/ 200361 h 257634"/>
                <a:gd name="connsiteX33" fmla="*/ 293856 w 354247"/>
                <a:gd name="connsiteY33" fmla="*/ 206157 h 257634"/>
                <a:gd name="connsiteX34" fmla="*/ 277109 w 354247"/>
                <a:gd name="connsiteY34" fmla="*/ 207767 h 257634"/>
                <a:gd name="connsiteX35" fmla="*/ 259719 w 354247"/>
                <a:gd name="connsiteY35" fmla="*/ 210988 h 257634"/>
                <a:gd name="connsiteX36" fmla="*/ 225583 w 354247"/>
                <a:gd name="connsiteY36" fmla="*/ 222260 h 257634"/>
                <a:gd name="connsiteX37" fmla="*/ 192412 w 354247"/>
                <a:gd name="connsiteY37" fmla="*/ 237073 h 257634"/>
                <a:gd name="connsiteX38" fmla="*/ 159886 w 354247"/>
                <a:gd name="connsiteY38" fmla="*/ 244158 h 257634"/>
                <a:gd name="connsiteX39" fmla="*/ 131546 w 354247"/>
                <a:gd name="connsiteY39" fmla="*/ 228700 h 257634"/>
                <a:gd name="connsiteX40" fmla="*/ 108359 w 354247"/>
                <a:gd name="connsiteY40" fmla="*/ 200361 h 257634"/>
                <a:gd name="connsiteX41" fmla="*/ 93545 w 354247"/>
                <a:gd name="connsiteY41" fmla="*/ 177173 h 257634"/>
                <a:gd name="connsiteX42" fmla="*/ 70358 w 354247"/>
                <a:gd name="connsiteY42" fmla="*/ 135630 h 257634"/>
                <a:gd name="connsiteX43" fmla="*/ 53612 w 354247"/>
                <a:gd name="connsiteY43" fmla="*/ 102781 h 257634"/>
                <a:gd name="connsiteX44" fmla="*/ 39442 w 354247"/>
                <a:gd name="connsiteY44" fmla="*/ 69933 h 257634"/>
                <a:gd name="connsiteX45" fmla="*/ 34933 w 354247"/>
                <a:gd name="connsiteY45" fmla="*/ 53509 h 257634"/>
                <a:gd name="connsiteX46" fmla="*/ 34611 w 354247"/>
                <a:gd name="connsiteY46" fmla="*/ 38695 h 257634"/>
                <a:gd name="connsiteX47" fmla="*/ 58764 w 354247"/>
                <a:gd name="connsiteY47" fmla="*/ 33542 h 257634"/>
                <a:gd name="connsiteX48" fmla="*/ 115122 w 354247"/>
                <a:gd name="connsiteY48" fmla="*/ 56729 h 257634"/>
                <a:gd name="connsiteX49" fmla="*/ 161496 w 354247"/>
                <a:gd name="connsiteY49" fmla="*/ 80560 h 257634"/>
                <a:gd name="connsiteX50" fmla="*/ 197243 w 354247"/>
                <a:gd name="connsiteY50" fmla="*/ 98917 h 257634"/>
                <a:gd name="connsiteX51" fmla="*/ 216243 w 354247"/>
                <a:gd name="connsiteY51" fmla="*/ 107934 h 257634"/>
                <a:gd name="connsiteX52" fmla="*/ 218498 w 354247"/>
                <a:gd name="connsiteY52" fmla="*/ 108900 h 257634"/>
                <a:gd name="connsiteX53" fmla="*/ 222684 w 354247"/>
                <a:gd name="connsiteY53" fmla="*/ 110832 h 257634"/>
                <a:gd name="connsiteX54" fmla="*/ 220752 w 354247"/>
                <a:gd name="connsiteY54" fmla="*/ 109866 h 257634"/>
                <a:gd name="connsiteX55" fmla="*/ 197565 w 354247"/>
                <a:gd name="connsiteY55" fmla="*/ 98595 h 257634"/>
                <a:gd name="connsiteX56" fmla="*/ 117054 w 354247"/>
                <a:gd name="connsiteY56" fmla="*/ 53509 h 257634"/>
                <a:gd name="connsiteX57" fmla="*/ 60697 w 354247"/>
                <a:gd name="connsiteY57" fmla="*/ 26779 h 257634"/>
                <a:gd name="connsiteX58" fmla="*/ 42984 w 354247"/>
                <a:gd name="connsiteY58" fmla="*/ 24203 h 257634"/>
                <a:gd name="connsiteX59" fmla="*/ 33001 w 354247"/>
                <a:gd name="connsiteY59" fmla="*/ 27101 h 257634"/>
                <a:gd name="connsiteX60" fmla="*/ 25916 w 354247"/>
                <a:gd name="connsiteY60" fmla="*/ 36118 h 257634"/>
                <a:gd name="connsiteX61" fmla="*/ 24628 w 354247"/>
                <a:gd name="connsiteY61" fmla="*/ 55441 h 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4247" h="257634">
                  <a:moveTo>
                    <a:pt x="24628" y="55441"/>
                  </a:moveTo>
                  <a:cubicBezTo>
                    <a:pt x="25594" y="61560"/>
                    <a:pt x="26882" y="67679"/>
                    <a:pt x="28492" y="73798"/>
                  </a:cubicBezTo>
                  <a:cubicBezTo>
                    <a:pt x="35255" y="97629"/>
                    <a:pt x="45883" y="120172"/>
                    <a:pt x="56832" y="143037"/>
                  </a:cubicBezTo>
                  <a:cubicBezTo>
                    <a:pt x="62951" y="155596"/>
                    <a:pt x="69392" y="168156"/>
                    <a:pt x="76799" y="180716"/>
                  </a:cubicBezTo>
                  <a:cubicBezTo>
                    <a:pt x="82595" y="190699"/>
                    <a:pt x="88392" y="200361"/>
                    <a:pt x="95155" y="210022"/>
                  </a:cubicBezTo>
                  <a:cubicBezTo>
                    <a:pt x="102562" y="220649"/>
                    <a:pt x="110935" y="231277"/>
                    <a:pt x="120919" y="240616"/>
                  </a:cubicBezTo>
                  <a:cubicBezTo>
                    <a:pt x="125749" y="245446"/>
                    <a:pt x="131546" y="249633"/>
                    <a:pt x="137665" y="253176"/>
                  </a:cubicBezTo>
                  <a:cubicBezTo>
                    <a:pt x="144106" y="256718"/>
                    <a:pt x="151191" y="258972"/>
                    <a:pt x="158598" y="259616"/>
                  </a:cubicBezTo>
                  <a:cubicBezTo>
                    <a:pt x="173412" y="260905"/>
                    <a:pt x="186937" y="255430"/>
                    <a:pt x="197887" y="249955"/>
                  </a:cubicBezTo>
                  <a:cubicBezTo>
                    <a:pt x="209158" y="244480"/>
                    <a:pt x="219786" y="238362"/>
                    <a:pt x="230413" y="233209"/>
                  </a:cubicBezTo>
                  <a:cubicBezTo>
                    <a:pt x="241041" y="228056"/>
                    <a:pt x="251668" y="223547"/>
                    <a:pt x="262295" y="220327"/>
                  </a:cubicBezTo>
                  <a:cubicBezTo>
                    <a:pt x="267770" y="218717"/>
                    <a:pt x="272923" y="217429"/>
                    <a:pt x="278398" y="216463"/>
                  </a:cubicBezTo>
                  <a:cubicBezTo>
                    <a:pt x="283872" y="215496"/>
                    <a:pt x="289347" y="214530"/>
                    <a:pt x="294822" y="213886"/>
                  </a:cubicBezTo>
                  <a:cubicBezTo>
                    <a:pt x="305771" y="212276"/>
                    <a:pt x="316399" y="210022"/>
                    <a:pt x="326382" y="205835"/>
                  </a:cubicBezTo>
                  <a:cubicBezTo>
                    <a:pt x="331213" y="203581"/>
                    <a:pt x="336365" y="200682"/>
                    <a:pt x="339264" y="195530"/>
                  </a:cubicBezTo>
                  <a:cubicBezTo>
                    <a:pt x="342484" y="190377"/>
                    <a:pt x="340874" y="183936"/>
                    <a:pt x="338298" y="179750"/>
                  </a:cubicBezTo>
                  <a:cubicBezTo>
                    <a:pt x="332823" y="171055"/>
                    <a:pt x="325416" y="165580"/>
                    <a:pt x="318331" y="160105"/>
                  </a:cubicBezTo>
                  <a:cubicBezTo>
                    <a:pt x="311246" y="154952"/>
                    <a:pt x="304161" y="150766"/>
                    <a:pt x="297398" y="146901"/>
                  </a:cubicBezTo>
                  <a:cubicBezTo>
                    <a:pt x="283872" y="139172"/>
                    <a:pt x="271635" y="133053"/>
                    <a:pt x="261651" y="128223"/>
                  </a:cubicBezTo>
                  <a:cubicBezTo>
                    <a:pt x="258753" y="126935"/>
                    <a:pt x="255855" y="125647"/>
                    <a:pt x="253278" y="124358"/>
                  </a:cubicBezTo>
                  <a:cubicBezTo>
                    <a:pt x="246193" y="121138"/>
                    <a:pt x="240719" y="118562"/>
                    <a:pt x="236854" y="116951"/>
                  </a:cubicBezTo>
                  <a:cubicBezTo>
                    <a:pt x="236532" y="116629"/>
                    <a:pt x="236210" y="116629"/>
                    <a:pt x="236210" y="116629"/>
                  </a:cubicBezTo>
                  <a:cubicBezTo>
                    <a:pt x="234922" y="115985"/>
                    <a:pt x="233956" y="115663"/>
                    <a:pt x="232989" y="115341"/>
                  </a:cubicBezTo>
                  <a:cubicBezTo>
                    <a:pt x="232668" y="115019"/>
                    <a:pt x="232345" y="115019"/>
                    <a:pt x="232345" y="115019"/>
                  </a:cubicBezTo>
                  <a:cubicBezTo>
                    <a:pt x="232668" y="115019"/>
                    <a:pt x="232668" y="115341"/>
                    <a:pt x="232989" y="115341"/>
                  </a:cubicBezTo>
                  <a:cubicBezTo>
                    <a:pt x="233312" y="115663"/>
                    <a:pt x="233956" y="115663"/>
                    <a:pt x="234278" y="115985"/>
                  </a:cubicBezTo>
                  <a:cubicBezTo>
                    <a:pt x="238142" y="117596"/>
                    <a:pt x="244583" y="120494"/>
                    <a:pt x="252634" y="124358"/>
                  </a:cubicBezTo>
                  <a:cubicBezTo>
                    <a:pt x="255211" y="125647"/>
                    <a:pt x="258109" y="126935"/>
                    <a:pt x="261329" y="128545"/>
                  </a:cubicBezTo>
                  <a:cubicBezTo>
                    <a:pt x="271313" y="133376"/>
                    <a:pt x="283550" y="139494"/>
                    <a:pt x="296754" y="147867"/>
                  </a:cubicBezTo>
                  <a:cubicBezTo>
                    <a:pt x="303195" y="152054"/>
                    <a:pt x="310280" y="156563"/>
                    <a:pt x="317043" y="161715"/>
                  </a:cubicBezTo>
                  <a:cubicBezTo>
                    <a:pt x="323806" y="166868"/>
                    <a:pt x="330891" y="172987"/>
                    <a:pt x="335077" y="181038"/>
                  </a:cubicBezTo>
                  <a:cubicBezTo>
                    <a:pt x="337009" y="184902"/>
                    <a:pt x="337653" y="189411"/>
                    <a:pt x="335399" y="192953"/>
                  </a:cubicBezTo>
                  <a:cubicBezTo>
                    <a:pt x="333145" y="196496"/>
                    <a:pt x="328636" y="198750"/>
                    <a:pt x="324128" y="200361"/>
                  </a:cubicBezTo>
                  <a:cubicBezTo>
                    <a:pt x="314788" y="203581"/>
                    <a:pt x="304483" y="205513"/>
                    <a:pt x="293856" y="206157"/>
                  </a:cubicBezTo>
                  <a:cubicBezTo>
                    <a:pt x="288381" y="206801"/>
                    <a:pt x="282906" y="207445"/>
                    <a:pt x="277109" y="207767"/>
                  </a:cubicBezTo>
                  <a:cubicBezTo>
                    <a:pt x="271313" y="208734"/>
                    <a:pt x="265516" y="209700"/>
                    <a:pt x="259719" y="210988"/>
                  </a:cubicBezTo>
                  <a:cubicBezTo>
                    <a:pt x="248126" y="213564"/>
                    <a:pt x="236854" y="217751"/>
                    <a:pt x="225583" y="222260"/>
                  </a:cubicBezTo>
                  <a:cubicBezTo>
                    <a:pt x="214311" y="226768"/>
                    <a:pt x="203362" y="232243"/>
                    <a:pt x="192412" y="237073"/>
                  </a:cubicBezTo>
                  <a:cubicBezTo>
                    <a:pt x="181463" y="241904"/>
                    <a:pt x="170513" y="245446"/>
                    <a:pt x="159886" y="244158"/>
                  </a:cubicBezTo>
                  <a:cubicBezTo>
                    <a:pt x="149580" y="242870"/>
                    <a:pt x="140241" y="236751"/>
                    <a:pt x="131546" y="228700"/>
                  </a:cubicBezTo>
                  <a:cubicBezTo>
                    <a:pt x="123173" y="220649"/>
                    <a:pt x="115444" y="210666"/>
                    <a:pt x="108359" y="200361"/>
                  </a:cubicBezTo>
                  <a:cubicBezTo>
                    <a:pt x="103206" y="192953"/>
                    <a:pt x="98054" y="185225"/>
                    <a:pt x="93545" y="177173"/>
                  </a:cubicBezTo>
                  <a:cubicBezTo>
                    <a:pt x="85494" y="163647"/>
                    <a:pt x="77765" y="149478"/>
                    <a:pt x="70358" y="135630"/>
                  </a:cubicBezTo>
                  <a:cubicBezTo>
                    <a:pt x="64239" y="124680"/>
                    <a:pt x="58764" y="113731"/>
                    <a:pt x="53612" y="102781"/>
                  </a:cubicBezTo>
                  <a:cubicBezTo>
                    <a:pt x="48137" y="91832"/>
                    <a:pt x="43306" y="80882"/>
                    <a:pt x="39442" y="69933"/>
                  </a:cubicBezTo>
                  <a:cubicBezTo>
                    <a:pt x="37509" y="64458"/>
                    <a:pt x="35899" y="58983"/>
                    <a:pt x="34933" y="53509"/>
                  </a:cubicBezTo>
                  <a:cubicBezTo>
                    <a:pt x="33967" y="48034"/>
                    <a:pt x="33323" y="42559"/>
                    <a:pt x="34611" y="38695"/>
                  </a:cubicBezTo>
                  <a:cubicBezTo>
                    <a:pt x="36221" y="30322"/>
                    <a:pt x="48781" y="30966"/>
                    <a:pt x="58764" y="33542"/>
                  </a:cubicBezTo>
                  <a:cubicBezTo>
                    <a:pt x="79375" y="39017"/>
                    <a:pt x="98054" y="48356"/>
                    <a:pt x="115122" y="56729"/>
                  </a:cubicBezTo>
                  <a:cubicBezTo>
                    <a:pt x="132190" y="65102"/>
                    <a:pt x="147648" y="73476"/>
                    <a:pt x="161496" y="80560"/>
                  </a:cubicBezTo>
                  <a:cubicBezTo>
                    <a:pt x="175344" y="87645"/>
                    <a:pt x="187259" y="94086"/>
                    <a:pt x="197243" y="98917"/>
                  </a:cubicBezTo>
                  <a:cubicBezTo>
                    <a:pt x="204650" y="102459"/>
                    <a:pt x="211091" y="105680"/>
                    <a:pt x="216243" y="107934"/>
                  </a:cubicBezTo>
                  <a:cubicBezTo>
                    <a:pt x="217209" y="108256"/>
                    <a:pt x="217853" y="108578"/>
                    <a:pt x="218498" y="108900"/>
                  </a:cubicBezTo>
                  <a:cubicBezTo>
                    <a:pt x="220108" y="109544"/>
                    <a:pt x="221396" y="110188"/>
                    <a:pt x="222684" y="110832"/>
                  </a:cubicBezTo>
                  <a:cubicBezTo>
                    <a:pt x="222040" y="110511"/>
                    <a:pt x="221396" y="110188"/>
                    <a:pt x="220752" y="109866"/>
                  </a:cubicBezTo>
                  <a:cubicBezTo>
                    <a:pt x="215277" y="107290"/>
                    <a:pt x="207548" y="103748"/>
                    <a:pt x="197565" y="98595"/>
                  </a:cubicBezTo>
                  <a:cubicBezTo>
                    <a:pt x="177598" y="88612"/>
                    <a:pt x="150224" y="72509"/>
                    <a:pt x="117054" y="53509"/>
                  </a:cubicBezTo>
                  <a:cubicBezTo>
                    <a:pt x="100308" y="44169"/>
                    <a:pt x="82273" y="33542"/>
                    <a:pt x="60697" y="26779"/>
                  </a:cubicBezTo>
                  <a:cubicBezTo>
                    <a:pt x="55222" y="25169"/>
                    <a:pt x="49425" y="23881"/>
                    <a:pt x="42984" y="24203"/>
                  </a:cubicBezTo>
                  <a:cubicBezTo>
                    <a:pt x="39764" y="24525"/>
                    <a:pt x="36221" y="25169"/>
                    <a:pt x="33001" y="27101"/>
                  </a:cubicBezTo>
                  <a:cubicBezTo>
                    <a:pt x="29780" y="29034"/>
                    <a:pt x="27204" y="32576"/>
                    <a:pt x="25916" y="36118"/>
                  </a:cubicBezTo>
                  <a:cubicBezTo>
                    <a:pt x="23662" y="42559"/>
                    <a:pt x="23984" y="49322"/>
                    <a:pt x="24628" y="55441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B93FAF2A-294B-46C9-BEE0-133FFF58877A}"/>
                </a:ext>
              </a:extLst>
            </p:cNvPr>
            <p:cNvSpPr/>
            <p:nvPr/>
          </p:nvSpPr>
          <p:spPr>
            <a:xfrm>
              <a:off x="5025322" y="5244594"/>
              <a:ext cx="225430" cy="161022"/>
            </a:xfrm>
            <a:custGeom>
              <a:avLst/>
              <a:gdLst>
                <a:gd name="connsiteX0" fmla="*/ 139364 w 225430"/>
                <a:gd name="connsiteY0" fmla="*/ 73286 h 161021"/>
                <a:gd name="connsiteX1" fmla="*/ 173179 w 225430"/>
                <a:gd name="connsiteY1" fmla="*/ 129000 h 161021"/>
                <a:gd name="connsiteX2" fmla="*/ 40497 w 225430"/>
                <a:gd name="connsiteY2" fmla="*/ 81015 h 161021"/>
                <a:gd name="connsiteX3" fmla="*/ 139364 w 225430"/>
                <a:gd name="connsiteY3" fmla="*/ 73286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430" h="161021">
                  <a:moveTo>
                    <a:pt x="139364" y="73286"/>
                  </a:moveTo>
                  <a:cubicBezTo>
                    <a:pt x="139364" y="73286"/>
                    <a:pt x="254655" y="120627"/>
                    <a:pt x="173179" y="129000"/>
                  </a:cubicBezTo>
                  <a:cubicBezTo>
                    <a:pt x="108126" y="135763"/>
                    <a:pt x="100397" y="201137"/>
                    <a:pt x="40497" y="81015"/>
                  </a:cubicBezTo>
                  <a:cubicBezTo>
                    <a:pt x="-13928" y="-28157"/>
                    <a:pt x="80108" y="49133"/>
                    <a:pt x="139364" y="73286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F856F419-2D8A-4A3C-9BD9-0149561870D2}"/>
                </a:ext>
              </a:extLst>
            </p:cNvPr>
            <p:cNvSpPr/>
            <p:nvPr/>
          </p:nvSpPr>
          <p:spPr>
            <a:xfrm>
              <a:off x="5025480" y="5244686"/>
              <a:ext cx="161022" cy="128817"/>
            </a:xfrm>
            <a:custGeom>
              <a:avLst/>
              <a:gdLst>
                <a:gd name="connsiteX0" fmla="*/ 40661 w 161021"/>
                <a:gd name="connsiteY0" fmla="*/ 81245 h 128817"/>
                <a:gd name="connsiteX1" fmla="*/ 56119 w 161021"/>
                <a:gd name="connsiteY1" fmla="*/ 110551 h 128817"/>
                <a:gd name="connsiteX2" fmla="*/ 151444 w 161021"/>
                <a:gd name="connsiteY2" fmla="*/ 78991 h 128817"/>
                <a:gd name="connsiteX3" fmla="*/ 139206 w 161021"/>
                <a:gd name="connsiteY3" fmla="*/ 73516 h 128817"/>
                <a:gd name="connsiteX4" fmla="*/ 40661 w 161021"/>
                <a:gd name="connsiteY4" fmla="*/ 81245 h 12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21" h="128817">
                  <a:moveTo>
                    <a:pt x="40661" y="81245"/>
                  </a:moveTo>
                  <a:cubicBezTo>
                    <a:pt x="46458" y="92517"/>
                    <a:pt x="51610" y="102178"/>
                    <a:pt x="56119" y="110551"/>
                  </a:cubicBezTo>
                  <a:cubicBezTo>
                    <a:pt x="89289" y="102500"/>
                    <a:pt x="121172" y="92195"/>
                    <a:pt x="151444" y="78991"/>
                  </a:cubicBezTo>
                  <a:cubicBezTo>
                    <a:pt x="144359" y="75771"/>
                    <a:pt x="139206" y="73516"/>
                    <a:pt x="139206" y="73516"/>
                  </a:cubicBezTo>
                  <a:cubicBezTo>
                    <a:pt x="79950" y="49041"/>
                    <a:pt x="-14087" y="-28249"/>
                    <a:pt x="40661" y="8124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B9B27D9-C9D3-4A79-9C9F-D424B5C63390}"/>
                </a:ext>
              </a:extLst>
            </p:cNvPr>
            <p:cNvSpPr/>
            <p:nvPr/>
          </p:nvSpPr>
          <p:spPr>
            <a:xfrm>
              <a:off x="4964697" y="5193557"/>
              <a:ext cx="257634" cy="161022"/>
            </a:xfrm>
            <a:custGeom>
              <a:avLst/>
              <a:gdLst>
                <a:gd name="connsiteX0" fmla="*/ 24797 w 257634"/>
                <a:gd name="connsiteY0" fmla="*/ 45101 h 161021"/>
                <a:gd name="connsiteX1" fmla="*/ 29306 w 257634"/>
                <a:gd name="connsiteY1" fmla="*/ 61525 h 161021"/>
                <a:gd name="connsiteX2" fmla="*/ 43476 w 257634"/>
                <a:gd name="connsiteY2" fmla="*/ 94373 h 161021"/>
                <a:gd name="connsiteX3" fmla="*/ 60222 w 257634"/>
                <a:gd name="connsiteY3" fmla="*/ 127222 h 161021"/>
                <a:gd name="connsiteX4" fmla="*/ 83409 w 257634"/>
                <a:gd name="connsiteY4" fmla="*/ 168765 h 161021"/>
                <a:gd name="connsiteX5" fmla="*/ 116580 w 257634"/>
                <a:gd name="connsiteY5" fmla="*/ 161680 h 161021"/>
                <a:gd name="connsiteX6" fmla="*/ 101122 w 257634"/>
                <a:gd name="connsiteY6" fmla="*/ 132374 h 161021"/>
                <a:gd name="connsiteX7" fmla="*/ 199989 w 257634"/>
                <a:gd name="connsiteY7" fmla="*/ 124645 h 161021"/>
                <a:gd name="connsiteX8" fmla="*/ 212226 w 257634"/>
                <a:gd name="connsiteY8" fmla="*/ 130120 h 161021"/>
                <a:gd name="connsiteX9" fmla="*/ 242498 w 257634"/>
                <a:gd name="connsiteY9" fmla="*/ 115628 h 161021"/>
                <a:gd name="connsiteX10" fmla="*/ 224142 w 257634"/>
                <a:gd name="connsiteY10" fmla="*/ 107255 h 161021"/>
                <a:gd name="connsiteX11" fmla="*/ 222854 w 257634"/>
                <a:gd name="connsiteY11" fmla="*/ 106611 h 161021"/>
                <a:gd name="connsiteX12" fmla="*/ 222210 w 257634"/>
                <a:gd name="connsiteY12" fmla="*/ 106289 h 161021"/>
                <a:gd name="connsiteX13" fmla="*/ 219633 w 257634"/>
                <a:gd name="connsiteY13" fmla="*/ 105001 h 161021"/>
                <a:gd name="connsiteX14" fmla="*/ 216413 w 257634"/>
                <a:gd name="connsiteY14" fmla="*/ 103712 h 161021"/>
                <a:gd name="connsiteX15" fmla="*/ 213837 w 257634"/>
                <a:gd name="connsiteY15" fmla="*/ 102424 h 161021"/>
                <a:gd name="connsiteX16" fmla="*/ 213192 w 257634"/>
                <a:gd name="connsiteY16" fmla="*/ 102424 h 161021"/>
                <a:gd name="connsiteX17" fmla="*/ 212226 w 257634"/>
                <a:gd name="connsiteY17" fmla="*/ 102102 h 161021"/>
                <a:gd name="connsiteX18" fmla="*/ 209006 w 257634"/>
                <a:gd name="connsiteY18" fmla="*/ 100814 h 161021"/>
                <a:gd name="connsiteX19" fmla="*/ 206752 w 257634"/>
                <a:gd name="connsiteY19" fmla="*/ 99848 h 161021"/>
                <a:gd name="connsiteX20" fmla="*/ 200955 w 257634"/>
                <a:gd name="connsiteY20" fmla="*/ 97272 h 161021"/>
                <a:gd name="connsiteX21" fmla="*/ 195158 w 257634"/>
                <a:gd name="connsiteY21" fmla="*/ 94373 h 161021"/>
                <a:gd name="connsiteX22" fmla="*/ 189683 w 257634"/>
                <a:gd name="connsiteY22" fmla="*/ 91797 h 161021"/>
                <a:gd name="connsiteX23" fmla="*/ 188073 w 257634"/>
                <a:gd name="connsiteY23" fmla="*/ 91153 h 161021"/>
                <a:gd name="connsiteX24" fmla="*/ 152326 w 257634"/>
                <a:gd name="connsiteY24" fmla="*/ 72796 h 161021"/>
                <a:gd name="connsiteX25" fmla="*/ 105952 w 257634"/>
                <a:gd name="connsiteY25" fmla="*/ 48965 h 161021"/>
                <a:gd name="connsiteX26" fmla="*/ 49595 w 257634"/>
                <a:gd name="connsiteY26" fmla="*/ 25778 h 161021"/>
                <a:gd name="connsiteX27" fmla="*/ 25441 w 257634"/>
                <a:gd name="connsiteY27" fmla="*/ 30931 h 161021"/>
                <a:gd name="connsiteX28" fmla="*/ 24797 w 257634"/>
                <a:gd name="connsiteY28" fmla="*/ 45101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7634" h="161021">
                  <a:moveTo>
                    <a:pt x="24797" y="45101"/>
                  </a:moveTo>
                  <a:cubicBezTo>
                    <a:pt x="25763" y="50575"/>
                    <a:pt x="27374" y="56050"/>
                    <a:pt x="29306" y="61525"/>
                  </a:cubicBezTo>
                  <a:cubicBezTo>
                    <a:pt x="33170" y="72474"/>
                    <a:pt x="38001" y="83424"/>
                    <a:pt x="43476" y="94373"/>
                  </a:cubicBezTo>
                  <a:cubicBezTo>
                    <a:pt x="48628" y="105323"/>
                    <a:pt x="54425" y="116272"/>
                    <a:pt x="60222" y="127222"/>
                  </a:cubicBezTo>
                  <a:cubicBezTo>
                    <a:pt x="67629" y="141070"/>
                    <a:pt x="75358" y="155239"/>
                    <a:pt x="83409" y="168765"/>
                  </a:cubicBezTo>
                  <a:cubicBezTo>
                    <a:pt x="94681" y="166511"/>
                    <a:pt x="105630" y="164257"/>
                    <a:pt x="116580" y="161680"/>
                  </a:cubicBezTo>
                  <a:cubicBezTo>
                    <a:pt x="111749" y="153629"/>
                    <a:pt x="106596" y="143646"/>
                    <a:pt x="101122" y="132374"/>
                  </a:cubicBezTo>
                  <a:cubicBezTo>
                    <a:pt x="46696" y="22880"/>
                    <a:pt x="140411" y="100170"/>
                    <a:pt x="199989" y="124645"/>
                  </a:cubicBezTo>
                  <a:cubicBezTo>
                    <a:pt x="199989" y="124645"/>
                    <a:pt x="205141" y="126578"/>
                    <a:pt x="212226" y="130120"/>
                  </a:cubicBezTo>
                  <a:cubicBezTo>
                    <a:pt x="222532" y="125611"/>
                    <a:pt x="232515" y="120781"/>
                    <a:pt x="242498" y="115628"/>
                  </a:cubicBezTo>
                  <a:cubicBezTo>
                    <a:pt x="234447" y="111764"/>
                    <a:pt x="228006" y="108865"/>
                    <a:pt x="224142" y="107255"/>
                  </a:cubicBezTo>
                  <a:cubicBezTo>
                    <a:pt x="223498" y="106933"/>
                    <a:pt x="223176" y="106933"/>
                    <a:pt x="222854" y="106611"/>
                  </a:cubicBezTo>
                  <a:cubicBezTo>
                    <a:pt x="222532" y="106289"/>
                    <a:pt x="222210" y="106289"/>
                    <a:pt x="222210" y="106289"/>
                  </a:cubicBezTo>
                  <a:cubicBezTo>
                    <a:pt x="220277" y="105323"/>
                    <a:pt x="219633" y="105001"/>
                    <a:pt x="219633" y="105001"/>
                  </a:cubicBezTo>
                  <a:cubicBezTo>
                    <a:pt x="219633" y="105001"/>
                    <a:pt x="218345" y="104356"/>
                    <a:pt x="216413" y="103712"/>
                  </a:cubicBezTo>
                  <a:cubicBezTo>
                    <a:pt x="215447" y="103390"/>
                    <a:pt x="214803" y="103069"/>
                    <a:pt x="213837" y="102424"/>
                  </a:cubicBezTo>
                  <a:cubicBezTo>
                    <a:pt x="213514" y="102424"/>
                    <a:pt x="213514" y="102424"/>
                    <a:pt x="213192" y="102424"/>
                  </a:cubicBezTo>
                  <a:cubicBezTo>
                    <a:pt x="212870" y="102102"/>
                    <a:pt x="212548" y="102102"/>
                    <a:pt x="212226" y="102102"/>
                  </a:cubicBezTo>
                  <a:cubicBezTo>
                    <a:pt x="211260" y="101780"/>
                    <a:pt x="210294" y="101136"/>
                    <a:pt x="209006" y="100814"/>
                  </a:cubicBezTo>
                  <a:cubicBezTo>
                    <a:pt x="208362" y="100492"/>
                    <a:pt x="207396" y="100170"/>
                    <a:pt x="206752" y="99848"/>
                  </a:cubicBezTo>
                  <a:cubicBezTo>
                    <a:pt x="204819" y="98882"/>
                    <a:pt x="202887" y="97916"/>
                    <a:pt x="200955" y="97272"/>
                  </a:cubicBezTo>
                  <a:cubicBezTo>
                    <a:pt x="199023" y="96305"/>
                    <a:pt x="197090" y="95339"/>
                    <a:pt x="195158" y="94373"/>
                  </a:cubicBezTo>
                  <a:cubicBezTo>
                    <a:pt x="193226" y="93729"/>
                    <a:pt x="191616" y="92763"/>
                    <a:pt x="189683" y="91797"/>
                  </a:cubicBezTo>
                  <a:cubicBezTo>
                    <a:pt x="189039" y="91797"/>
                    <a:pt x="188717" y="91153"/>
                    <a:pt x="188073" y="91153"/>
                  </a:cubicBezTo>
                  <a:cubicBezTo>
                    <a:pt x="178090" y="86322"/>
                    <a:pt x="166174" y="79881"/>
                    <a:pt x="152326" y="72796"/>
                  </a:cubicBezTo>
                  <a:cubicBezTo>
                    <a:pt x="138479" y="65711"/>
                    <a:pt x="123020" y="57338"/>
                    <a:pt x="105952" y="48965"/>
                  </a:cubicBezTo>
                  <a:cubicBezTo>
                    <a:pt x="88884" y="40914"/>
                    <a:pt x="69883" y="31253"/>
                    <a:pt x="49595" y="25778"/>
                  </a:cubicBezTo>
                  <a:cubicBezTo>
                    <a:pt x="39611" y="23202"/>
                    <a:pt x="27374" y="22880"/>
                    <a:pt x="25441" y="30931"/>
                  </a:cubicBezTo>
                  <a:cubicBezTo>
                    <a:pt x="23509" y="34151"/>
                    <a:pt x="24153" y="39948"/>
                    <a:pt x="24797" y="45101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F3FDE060-9F2A-44F3-87D6-9B9D6D032362}"/>
                </a:ext>
              </a:extLst>
            </p:cNvPr>
            <p:cNvSpPr/>
            <p:nvPr/>
          </p:nvSpPr>
          <p:spPr>
            <a:xfrm>
              <a:off x="4954751" y="5185149"/>
              <a:ext cx="225430" cy="193226"/>
            </a:xfrm>
            <a:custGeom>
              <a:avLst/>
              <a:gdLst>
                <a:gd name="connsiteX0" fmla="*/ 24760 w 225430"/>
                <a:gd name="connsiteY0" fmla="*/ 55119 h 193225"/>
                <a:gd name="connsiteX1" fmla="*/ 28625 w 225430"/>
                <a:gd name="connsiteY1" fmla="*/ 73476 h 193225"/>
                <a:gd name="connsiteX2" fmla="*/ 56965 w 225430"/>
                <a:gd name="connsiteY2" fmla="*/ 142715 h 193225"/>
                <a:gd name="connsiteX3" fmla="*/ 76931 w 225430"/>
                <a:gd name="connsiteY3" fmla="*/ 180394 h 193225"/>
                <a:gd name="connsiteX4" fmla="*/ 85305 w 225430"/>
                <a:gd name="connsiteY4" fmla="*/ 179106 h 193225"/>
                <a:gd name="connsiteX5" fmla="*/ 93678 w 225430"/>
                <a:gd name="connsiteY5" fmla="*/ 177495 h 193225"/>
                <a:gd name="connsiteX6" fmla="*/ 70491 w 225430"/>
                <a:gd name="connsiteY6" fmla="*/ 135952 h 193225"/>
                <a:gd name="connsiteX7" fmla="*/ 53744 w 225430"/>
                <a:gd name="connsiteY7" fmla="*/ 103104 h 193225"/>
                <a:gd name="connsiteX8" fmla="*/ 39574 w 225430"/>
                <a:gd name="connsiteY8" fmla="*/ 70255 h 193225"/>
                <a:gd name="connsiteX9" fmla="*/ 35066 w 225430"/>
                <a:gd name="connsiteY9" fmla="*/ 53831 h 193225"/>
                <a:gd name="connsiteX10" fmla="*/ 35066 w 225430"/>
                <a:gd name="connsiteY10" fmla="*/ 39017 h 193225"/>
                <a:gd name="connsiteX11" fmla="*/ 59219 w 225430"/>
                <a:gd name="connsiteY11" fmla="*/ 33864 h 193225"/>
                <a:gd name="connsiteX12" fmla="*/ 115577 w 225430"/>
                <a:gd name="connsiteY12" fmla="*/ 57051 h 193225"/>
                <a:gd name="connsiteX13" fmla="*/ 161951 w 225430"/>
                <a:gd name="connsiteY13" fmla="*/ 80883 h 193225"/>
                <a:gd name="connsiteX14" fmla="*/ 197698 w 225430"/>
                <a:gd name="connsiteY14" fmla="*/ 99239 h 193225"/>
                <a:gd name="connsiteX15" fmla="*/ 199308 w 225430"/>
                <a:gd name="connsiteY15" fmla="*/ 99883 h 193225"/>
                <a:gd name="connsiteX16" fmla="*/ 204783 w 225430"/>
                <a:gd name="connsiteY16" fmla="*/ 102459 h 193225"/>
                <a:gd name="connsiteX17" fmla="*/ 210579 w 225430"/>
                <a:gd name="connsiteY17" fmla="*/ 105358 h 193225"/>
                <a:gd name="connsiteX18" fmla="*/ 216376 w 225430"/>
                <a:gd name="connsiteY18" fmla="*/ 107934 h 193225"/>
                <a:gd name="connsiteX19" fmla="*/ 218630 w 225430"/>
                <a:gd name="connsiteY19" fmla="*/ 108900 h 193225"/>
                <a:gd name="connsiteX20" fmla="*/ 220885 w 225430"/>
                <a:gd name="connsiteY20" fmla="*/ 109866 h 193225"/>
                <a:gd name="connsiteX21" fmla="*/ 197698 w 225430"/>
                <a:gd name="connsiteY21" fmla="*/ 98595 h 193225"/>
                <a:gd name="connsiteX22" fmla="*/ 116865 w 225430"/>
                <a:gd name="connsiteY22" fmla="*/ 53509 h 193225"/>
                <a:gd name="connsiteX23" fmla="*/ 60507 w 225430"/>
                <a:gd name="connsiteY23" fmla="*/ 26779 h 193225"/>
                <a:gd name="connsiteX24" fmla="*/ 42795 w 225430"/>
                <a:gd name="connsiteY24" fmla="*/ 24203 h 193225"/>
                <a:gd name="connsiteX25" fmla="*/ 32812 w 225430"/>
                <a:gd name="connsiteY25" fmla="*/ 27101 h 193225"/>
                <a:gd name="connsiteX26" fmla="*/ 25727 w 225430"/>
                <a:gd name="connsiteY26" fmla="*/ 35796 h 193225"/>
                <a:gd name="connsiteX27" fmla="*/ 24760 w 225430"/>
                <a:gd name="connsiteY27" fmla="*/ 55119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5430" h="193225">
                  <a:moveTo>
                    <a:pt x="24760" y="55119"/>
                  </a:moveTo>
                  <a:cubicBezTo>
                    <a:pt x="25727" y="61238"/>
                    <a:pt x="27015" y="67357"/>
                    <a:pt x="28625" y="73476"/>
                  </a:cubicBezTo>
                  <a:cubicBezTo>
                    <a:pt x="35388" y="97307"/>
                    <a:pt x="46015" y="119850"/>
                    <a:pt x="56965" y="142715"/>
                  </a:cubicBezTo>
                  <a:cubicBezTo>
                    <a:pt x="63084" y="155274"/>
                    <a:pt x="69524" y="167834"/>
                    <a:pt x="76931" y="180394"/>
                  </a:cubicBezTo>
                  <a:cubicBezTo>
                    <a:pt x="79830" y="180072"/>
                    <a:pt x="82728" y="179428"/>
                    <a:pt x="85305" y="179106"/>
                  </a:cubicBezTo>
                  <a:cubicBezTo>
                    <a:pt x="88203" y="178462"/>
                    <a:pt x="91101" y="178140"/>
                    <a:pt x="93678" y="177495"/>
                  </a:cubicBezTo>
                  <a:cubicBezTo>
                    <a:pt x="85627" y="163970"/>
                    <a:pt x="77898" y="149800"/>
                    <a:pt x="70491" y="135952"/>
                  </a:cubicBezTo>
                  <a:cubicBezTo>
                    <a:pt x="64372" y="125003"/>
                    <a:pt x="58897" y="114053"/>
                    <a:pt x="53744" y="103104"/>
                  </a:cubicBezTo>
                  <a:cubicBezTo>
                    <a:pt x="48270" y="92154"/>
                    <a:pt x="43439" y="81205"/>
                    <a:pt x="39574" y="70255"/>
                  </a:cubicBezTo>
                  <a:cubicBezTo>
                    <a:pt x="37642" y="64780"/>
                    <a:pt x="36032" y="59306"/>
                    <a:pt x="35066" y="53831"/>
                  </a:cubicBezTo>
                  <a:cubicBezTo>
                    <a:pt x="34100" y="48356"/>
                    <a:pt x="33456" y="42881"/>
                    <a:pt x="35066" y="39017"/>
                  </a:cubicBezTo>
                  <a:cubicBezTo>
                    <a:pt x="36676" y="30644"/>
                    <a:pt x="49236" y="31288"/>
                    <a:pt x="59219" y="33864"/>
                  </a:cubicBezTo>
                  <a:cubicBezTo>
                    <a:pt x="79830" y="39339"/>
                    <a:pt x="98508" y="48678"/>
                    <a:pt x="115577" y="57051"/>
                  </a:cubicBezTo>
                  <a:cubicBezTo>
                    <a:pt x="132645" y="65425"/>
                    <a:pt x="148103" y="73798"/>
                    <a:pt x="161951" y="80883"/>
                  </a:cubicBezTo>
                  <a:cubicBezTo>
                    <a:pt x="175799" y="87968"/>
                    <a:pt x="187714" y="94408"/>
                    <a:pt x="197698" y="99239"/>
                  </a:cubicBezTo>
                  <a:cubicBezTo>
                    <a:pt x="198342" y="99561"/>
                    <a:pt x="198986" y="99883"/>
                    <a:pt x="199308" y="99883"/>
                  </a:cubicBezTo>
                  <a:cubicBezTo>
                    <a:pt x="201240" y="100849"/>
                    <a:pt x="203172" y="101815"/>
                    <a:pt x="204783" y="102459"/>
                  </a:cubicBezTo>
                  <a:cubicBezTo>
                    <a:pt x="206715" y="103426"/>
                    <a:pt x="208647" y="104392"/>
                    <a:pt x="210579" y="105358"/>
                  </a:cubicBezTo>
                  <a:cubicBezTo>
                    <a:pt x="212512" y="106324"/>
                    <a:pt x="214444" y="107290"/>
                    <a:pt x="216376" y="107934"/>
                  </a:cubicBezTo>
                  <a:cubicBezTo>
                    <a:pt x="217342" y="108256"/>
                    <a:pt x="217986" y="108578"/>
                    <a:pt x="218630" y="108900"/>
                  </a:cubicBezTo>
                  <a:cubicBezTo>
                    <a:pt x="219275" y="109222"/>
                    <a:pt x="220241" y="109544"/>
                    <a:pt x="220885" y="109866"/>
                  </a:cubicBezTo>
                  <a:cubicBezTo>
                    <a:pt x="215410" y="107290"/>
                    <a:pt x="207681" y="103748"/>
                    <a:pt x="197698" y="98595"/>
                  </a:cubicBezTo>
                  <a:cubicBezTo>
                    <a:pt x="177731" y="88612"/>
                    <a:pt x="150357" y="72509"/>
                    <a:pt x="116865" y="53509"/>
                  </a:cubicBezTo>
                  <a:cubicBezTo>
                    <a:pt x="100119" y="44170"/>
                    <a:pt x="82084" y="33542"/>
                    <a:pt x="60507" y="26779"/>
                  </a:cubicBezTo>
                  <a:cubicBezTo>
                    <a:pt x="55033" y="25169"/>
                    <a:pt x="49236" y="23881"/>
                    <a:pt x="42795" y="24203"/>
                  </a:cubicBezTo>
                  <a:cubicBezTo>
                    <a:pt x="39574" y="24525"/>
                    <a:pt x="36032" y="25169"/>
                    <a:pt x="32812" y="27101"/>
                  </a:cubicBezTo>
                  <a:cubicBezTo>
                    <a:pt x="29591" y="29034"/>
                    <a:pt x="27015" y="32576"/>
                    <a:pt x="25727" y="35796"/>
                  </a:cubicBezTo>
                  <a:cubicBezTo>
                    <a:pt x="23472" y="42237"/>
                    <a:pt x="24116" y="49000"/>
                    <a:pt x="24760" y="5511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96E04548-F759-40F6-BBBB-FEBE9A0A9BE6}"/>
                </a:ext>
              </a:extLst>
            </p:cNvPr>
            <p:cNvSpPr/>
            <p:nvPr/>
          </p:nvSpPr>
          <p:spPr>
            <a:xfrm>
              <a:off x="4625586" y="5244686"/>
              <a:ext cx="161022" cy="128817"/>
            </a:xfrm>
            <a:custGeom>
              <a:avLst/>
              <a:gdLst>
                <a:gd name="connsiteX0" fmla="*/ 134936 w 161021"/>
                <a:gd name="connsiteY0" fmla="*/ 81245 h 128817"/>
                <a:gd name="connsiteX1" fmla="*/ 119478 w 161021"/>
                <a:gd name="connsiteY1" fmla="*/ 110551 h 128817"/>
                <a:gd name="connsiteX2" fmla="*/ 24153 w 161021"/>
                <a:gd name="connsiteY2" fmla="*/ 78991 h 128817"/>
                <a:gd name="connsiteX3" fmla="*/ 36391 w 161021"/>
                <a:gd name="connsiteY3" fmla="*/ 73516 h 128817"/>
                <a:gd name="connsiteX4" fmla="*/ 134936 w 161021"/>
                <a:gd name="connsiteY4" fmla="*/ 81245 h 12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21" h="128817">
                  <a:moveTo>
                    <a:pt x="134936" y="81245"/>
                  </a:moveTo>
                  <a:cubicBezTo>
                    <a:pt x="129139" y="92517"/>
                    <a:pt x="123987" y="102178"/>
                    <a:pt x="119478" y="110551"/>
                  </a:cubicBezTo>
                  <a:cubicBezTo>
                    <a:pt x="86308" y="102500"/>
                    <a:pt x="54425" y="92195"/>
                    <a:pt x="24153" y="78991"/>
                  </a:cubicBezTo>
                  <a:cubicBezTo>
                    <a:pt x="31238" y="75771"/>
                    <a:pt x="36391" y="73516"/>
                    <a:pt x="36391" y="73516"/>
                  </a:cubicBezTo>
                  <a:cubicBezTo>
                    <a:pt x="95647" y="49041"/>
                    <a:pt x="189361" y="-28249"/>
                    <a:pt x="134936" y="8124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5EABB31-657D-4B49-B6B2-5F6A88161C08}"/>
                </a:ext>
              </a:extLst>
            </p:cNvPr>
            <p:cNvSpPr/>
            <p:nvPr/>
          </p:nvSpPr>
          <p:spPr>
            <a:xfrm>
              <a:off x="4594992" y="5193557"/>
              <a:ext cx="257634" cy="161022"/>
            </a:xfrm>
            <a:custGeom>
              <a:avLst/>
              <a:gdLst>
                <a:gd name="connsiteX0" fmla="*/ 241854 w 257634"/>
                <a:gd name="connsiteY0" fmla="*/ 45101 h 161021"/>
                <a:gd name="connsiteX1" fmla="*/ 237346 w 257634"/>
                <a:gd name="connsiteY1" fmla="*/ 61525 h 161021"/>
                <a:gd name="connsiteX2" fmla="*/ 223176 w 257634"/>
                <a:gd name="connsiteY2" fmla="*/ 94373 h 161021"/>
                <a:gd name="connsiteX3" fmla="*/ 206430 w 257634"/>
                <a:gd name="connsiteY3" fmla="*/ 127222 h 161021"/>
                <a:gd name="connsiteX4" fmla="*/ 183242 w 257634"/>
                <a:gd name="connsiteY4" fmla="*/ 168765 h 161021"/>
                <a:gd name="connsiteX5" fmla="*/ 150072 w 257634"/>
                <a:gd name="connsiteY5" fmla="*/ 161680 h 161021"/>
                <a:gd name="connsiteX6" fmla="*/ 165530 w 257634"/>
                <a:gd name="connsiteY6" fmla="*/ 132374 h 161021"/>
                <a:gd name="connsiteX7" fmla="*/ 66663 w 257634"/>
                <a:gd name="connsiteY7" fmla="*/ 124645 h 161021"/>
                <a:gd name="connsiteX8" fmla="*/ 54425 w 257634"/>
                <a:gd name="connsiteY8" fmla="*/ 130120 h 161021"/>
                <a:gd name="connsiteX9" fmla="*/ 24153 w 257634"/>
                <a:gd name="connsiteY9" fmla="*/ 115628 h 161021"/>
                <a:gd name="connsiteX10" fmla="*/ 42510 w 257634"/>
                <a:gd name="connsiteY10" fmla="*/ 107255 h 161021"/>
                <a:gd name="connsiteX11" fmla="*/ 43798 w 257634"/>
                <a:gd name="connsiteY11" fmla="*/ 106611 h 161021"/>
                <a:gd name="connsiteX12" fmla="*/ 44442 w 257634"/>
                <a:gd name="connsiteY12" fmla="*/ 106289 h 161021"/>
                <a:gd name="connsiteX13" fmla="*/ 47018 w 257634"/>
                <a:gd name="connsiteY13" fmla="*/ 105001 h 161021"/>
                <a:gd name="connsiteX14" fmla="*/ 50239 w 257634"/>
                <a:gd name="connsiteY14" fmla="*/ 103712 h 161021"/>
                <a:gd name="connsiteX15" fmla="*/ 52815 w 257634"/>
                <a:gd name="connsiteY15" fmla="*/ 102424 h 161021"/>
                <a:gd name="connsiteX16" fmla="*/ 53459 w 257634"/>
                <a:gd name="connsiteY16" fmla="*/ 102424 h 161021"/>
                <a:gd name="connsiteX17" fmla="*/ 54425 w 257634"/>
                <a:gd name="connsiteY17" fmla="*/ 102102 h 161021"/>
                <a:gd name="connsiteX18" fmla="*/ 57646 w 257634"/>
                <a:gd name="connsiteY18" fmla="*/ 100814 h 161021"/>
                <a:gd name="connsiteX19" fmla="*/ 59900 w 257634"/>
                <a:gd name="connsiteY19" fmla="*/ 99848 h 161021"/>
                <a:gd name="connsiteX20" fmla="*/ 65697 w 257634"/>
                <a:gd name="connsiteY20" fmla="*/ 97272 h 161021"/>
                <a:gd name="connsiteX21" fmla="*/ 71494 w 257634"/>
                <a:gd name="connsiteY21" fmla="*/ 94373 h 161021"/>
                <a:gd name="connsiteX22" fmla="*/ 76968 w 257634"/>
                <a:gd name="connsiteY22" fmla="*/ 91797 h 161021"/>
                <a:gd name="connsiteX23" fmla="*/ 78579 w 257634"/>
                <a:gd name="connsiteY23" fmla="*/ 91153 h 161021"/>
                <a:gd name="connsiteX24" fmla="*/ 114325 w 257634"/>
                <a:gd name="connsiteY24" fmla="*/ 72796 h 161021"/>
                <a:gd name="connsiteX25" fmla="*/ 160699 w 257634"/>
                <a:gd name="connsiteY25" fmla="*/ 48965 h 161021"/>
                <a:gd name="connsiteX26" fmla="*/ 217057 w 257634"/>
                <a:gd name="connsiteY26" fmla="*/ 25778 h 161021"/>
                <a:gd name="connsiteX27" fmla="*/ 241210 w 257634"/>
                <a:gd name="connsiteY27" fmla="*/ 30931 h 161021"/>
                <a:gd name="connsiteX28" fmla="*/ 241854 w 257634"/>
                <a:gd name="connsiteY28" fmla="*/ 45101 h 16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7634" h="161021">
                  <a:moveTo>
                    <a:pt x="241854" y="45101"/>
                  </a:moveTo>
                  <a:cubicBezTo>
                    <a:pt x="240888" y="50575"/>
                    <a:pt x="239278" y="56050"/>
                    <a:pt x="237346" y="61525"/>
                  </a:cubicBezTo>
                  <a:cubicBezTo>
                    <a:pt x="233481" y="72474"/>
                    <a:pt x="228651" y="83424"/>
                    <a:pt x="223176" y="94373"/>
                  </a:cubicBezTo>
                  <a:cubicBezTo>
                    <a:pt x="218023" y="105323"/>
                    <a:pt x="212226" y="116272"/>
                    <a:pt x="206430" y="127222"/>
                  </a:cubicBezTo>
                  <a:cubicBezTo>
                    <a:pt x="199023" y="141070"/>
                    <a:pt x="191294" y="155239"/>
                    <a:pt x="183242" y="168765"/>
                  </a:cubicBezTo>
                  <a:cubicBezTo>
                    <a:pt x="171971" y="166511"/>
                    <a:pt x="161022" y="164257"/>
                    <a:pt x="150072" y="161680"/>
                  </a:cubicBezTo>
                  <a:cubicBezTo>
                    <a:pt x="154903" y="153629"/>
                    <a:pt x="160055" y="143646"/>
                    <a:pt x="165530" y="132374"/>
                  </a:cubicBezTo>
                  <a:cubicBezTo>
                    <a:pt x="219955" y="22880"/>
                    <a:pt x="126241" y="100170"/>
                    <a:pt x="66663" y="124645"/>
                  </a:cubicBezTo>
                  <a:cubicBezTo>
                    <a:pt x="66663" y="124645"/>
                    <a:pt x="61510" y="126578"/>
                    <a:pt x="54425" y="130120"/>
                  </a:cubicBezTo>
                  <a:cubicBezTo>
                    <a:pt x="44120" y="125611"/>
                    <a:pt x="34137" y="120781"/>
                    <a:pt x="24153" y="115628"/>
                  </a:cubicBezTo>
                  <a:cubicBezTo>
                    <a:pt x="32204" y="111764"/>
                    <a:pt x="38645" y="108865"/>
                    <a:pt x="42510" y="107255"/>
                  </a:cubicBezTo>
                  <a:cubicBezTo>
                    <a:pt x="43154" y="106933"/>
                    <a:pt x="43476" y="106933"/>
                    <a:pt x="43798" y="106611"/>
                  </a:cubicBezTo>
                  <a:cubicBezTo>
                    <a:pt x="44120" y="106289"/>
                    <a:pt x="44442" y="106289"/>
                    <a:pt x="44442" y="106289"/>
                  </a:cubicBezTo>
                  <a:cubicBezTo>
                    <a:pt x="46374" y="105323"/>
                    <a:pt x="47018" y="105001"/>
                    <a:pt x="47018" y="105001"/>
                  </a:cubicBezTo>
                  <a:cubicBezTo>
                    <a:pt x="47018" y="105001"/>
                    <a:pt x="48306" y="104356"/>
                    <a:pt x="50239" y="103712"/>
                  </a:cubicBezTo>
                  <a:cubicBezTo>
                    <a:pt x="51205" y="103390"/>
                    <a:pt x="51849" y="103069"/>
                    <a:pt x="52815" y="102424"/>
                  </a:cubicBezTo>
                  <a:cubicBezTo>
                    <a:pt x="53137" y="102424"/>
                    <a:pt x="53137" y="102424"/>
                    <a:pt x="53459" y="102424"/>
                  </a:cubicBezTo>
                  <a:cubicBezTo>
                    <a:pt x="53781" y="102102"/>
                    <a:pt x="54103" y="102102"/>
                    <a:pt x="54425" y="102102"/>
                  </a:cubicBezTo>
                  <a:cubicBezTo>
                    <a:pt x="55391" y="101780"/>
                    <a:pt x="56358" y="101136"/>
                    <a:pt x="57646" y="100814"/>
                  </a:cubicBezTo>
                  <a:cubicBezTo>
                    <a:pt x="58290" y="100492"/>
                    <a:pt x="59256" y="100170"/>
                    <a:pt x="59900" y="99848"/>
                  </a:cubicBezTo>
                  <a:cubicBezTo>
                    <a:pt x="61832" y="98882"/>
                    <a:pt x="63765" y="97916"/>
                    <a:pt x="65697" y="97272"/>
                  </a:cubicBezTo>
                  <a:cubicBezTo>
                    <a:pt x="67629" y="96305"/>
                    <a:pt x="69561" y="95339"/>
                    <a:pt x="71494" y="94373"/>
                  </a:cubicBezTo>
                  <a:cubicBezTo>
                    <a:pt x="73426" y="93729"/>
                    <a:pt x="75036" y="92763"/>
                    <a:pt x="76968" y="91797"/>
                  </a:cubicBezTo>
                  <a:cubicBezTo>
                    <a:pt x="77612" y="91797"/>
                    <a:pt x="77934" y="91153"/>
                    <a:pt x="78579" y="91153"/>
                  </a:cubicBezTo>
                  <a:cubicBezTo>
                    <a:pt x="88562" y="86322"/>
                    <a:pt x="100477" y="79881"/>
                    <a:pt x="114325" y="72796"/>
                  </a:cubicBezTo>
                  <a:cubicBezTo>
                    <a:pt x="128173" y="65711"/>
                    <a:pt x="143631" y="57338"/>
                    <a:pt x="160699" y="48965"/>
                  </a:cubicBezTo>
                  <a:cubicBezTo>
                    <a:pt x="177768" y="40914"/>
                    <a:pt x="196768" y="31253"/>
                    <a:pt x="217057" y="25778"/>
                  </a:cubicBezTo>
                  <a:cubicBezTo>
                    <a:pt x="227040" y="23202"/>
                    <a:pt x="239278" y="22880"/>
                    <a:pt x="241210" y="30931"/>
                  </a:cubicBezTo>
                  <a:cubicBezTo>
                    <a:pt x="243464" y="34151"/>
                    <a:pt x="242820" y="39948"/>
                    <a:pt x="241854" y="45101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102D896F-8ADF-4AA2-94C5-3D43E53DFC8F}"/>
                </a:ext>
              </a:extLst>
            </p:cNvPr>
            <p:cNvSpPr/>
            <p:nvPr/>
          </p:nvSpPr>
          <p:spPr>
            <a:xfrm>
              <a:off x="4627196" y="5185149"/>
              <a:ext cx="225430" cy="193226"/>
            </a:xfrm>
            <a:custGeom>
              <a:avLst/>
              <a:gdLst>
                <a:gd name="connsiteX0" fmla="*/ 219955 w 225430"/>
                <a:gd name="connsiteY0" fmla="*/ 55119 h 193225"/>
                <a:gd name="connsiteX1" fmla="*/ 216091 w 225430"/>
                <a:gd name="connsiteY1" fmla="*/ 73476 h 193225"/>
                <a:gd name="connsiteX2" fmla="*/ 187751 w 225430"/>
                <a:gd name="connsiteY2" fmla="*/ 142715 h 193225"/>
                <a:gd name="connsiteX3" fmla="*/ 167784 w 225430"/>
                <a:gd name="connsiteY3" fmla="*/ 180394 h 193225"/>
                <a:gd name="connsiteX4" fmla="*/ 159411 w 225430"/>
                <a:gd name="connsiteY4" fmla="*/ 179106 h 193225"/>
                <a:gd name="connsiteX5" fmla="*/ 151038 w 225430"/>
                <a:gd name="connsiteY5" fmla="*/ 177495 h 193225"/>
                <a:gd name="connsiteX6" fmla="*/ 174225 w 225430"/>
                <a:gd name="connsiteY6" fmla="*/ 135952 h 193225"/>
                <a:gd name="connsiteX7" fmla="*/ 190972 w 225430"/>
                <a:gd name="connsiteY7" fmla="*/ 103104 h 193225"/>
                <a:gd name="connsiteX8" fmla="*/ 205141 w 225430"/>
                <a:gd name="connsiteY8" fmla="*/ 70255 h 193225"/>
                <a:gd name="connsiteX9" fmla="*/ 209650 w 225430"/>
                <a:gd name="connsiteY9" fmla="*/ 53831 h 193225"/>
                <a:gd name="connsiteX10" fmla="*/ 209972 w 225430"/>
                <a:gd name="connsiteY10" fmla="*/ 39017 h 193225"/>
                <a:gd name="connsiteX11" fmla="*/ 185819 w 225430"/>
                <a:gd name="connsiteY11" fmla="*/ 33864 h 193225"/>
                <a:gd name="connsiteX12" fmla="*/ 129461 w 225430"/>
                <a:gd name="connsiteY12" fmla="*/ 57051 h 193225"/>
                <a:gd name="connsiteX13" fmla="*/ 83087 w 225430"/>
                <a:gd name="connsiteY13" fmla="*/ 80883 h 193225"/>
                <a:gd name="connsiteX14" fmla="*/ 47340 w 225430"/>
                <a:gd name="connsiteY14" fmla="*/ 99239 h 193225"/>
                <a:gd name="connsiteX15" fmla="*/ 45730 w 225430"/>
                <a:gd name="connsiteY15" fmla="*/ 99883 h 193225"/>
                <a:gd name="connsiteX16" fmla="*/ 40255 w 225430"/>
                <a:gd name="connsiteY16" fmla="*/ 102459 h 193225"/>
                <a:gd name="connsiteX17" fmla="*/ 34459 w 225430"/>
                <a:gd name="connsiteY17" fmla="*/ 105358 h 193225"/>
                <a:gd name="connsiteX18" fmla="*/ 28662 w 225430"/>
                <a:gd name="connsiteY18" fmla="*/ 107934 h 193225"/>
                <a:gd name="connsiteX19" fmla="*/ 26408 w 225430"/>
                <a:gd name="connsiteY19" fmla="*/ 108900 h 193225"/>
                <a:gd name="connsiteX20" fmla="*/ 24153 w 225430"/>
                <a:gd name="connsiteY20" fmla="*/ 109866 h 193225"/>
                <a:gd name="connsiteX21" fmla="*/ 47340 w 225430"/>
                <a:gd name="connsiteY21" fmla="*/ 98595 h 193225"/>
                <a:gd name="connsiteX22" fmla="*/ 127851 w 225430"/>
                <a:gd name="connsiteY22" fmla="*/ 53509 h 193225"/>
                <a:gd name="connsiteX23" fmla="*/ 184209 w 225430"/>
                <a:gd name="connsiteY23" fmla="*/ 26779 h 193225"/>
                <a:gd name="connsiteX24" fmla="*/ 201921 w 225430"/>
                <a:gd name="connsiteY24" fmla="*/ 24203 h 193225"/>
                <a:gd name="connsiteX25" fmla="*/ 211904 w 225430"/>
                <a:gd name="connsiteY25" fmla="*/ 27101 h 193225"/>
                <a:gd name="connsiteX26" fmla="*/ 218989 w 225430"/>
                <a:gd name="connsiteY26" fmla="*/ 35796 h 193225"/>
                <a:gd name="connsiteX27" fmla="*/ 219955 w 225430"/>
                <a:gd name="connsiteY27" fmla="*/ 55119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5430" h="193225">
                  <a:moveTo>
                    <a:pt x="219955" y="55119"/>
                  </a:moveTo>
                  <a:cubicBezTo>
                    <a:pt x="218989" y="61238"/>
                    <a:pt x="217701" y="67357"/>
                    <a:pt x="216091" y="73476"/>
                  </a:cubicBezTo>
                  <a:cubicBezTo>
                    <a:pt x="209328" y="97307"/>
                    <a:pt x="198701" y="119850"/>
                    <a:pt x="187751" y="142715"/>
                  </a:cubicBezTo>
                  <a:cubicBezTo>
                    <a:pt x="181632" y="155274"/>
                    <a:pt x="175191" y="167834"/>
                    <a:pt x="167784" y="180394"/>
                  </a:cubicBezTo>
                  <a:cubicBezTo>
                    <a:pt x="164886" y="180072"/>
                    <a:pt x="161988" y="179428"/>
                    <a:pt x="159411" y="179106"/>
                  </a:cubicBezTo>
                  <a:cubicBezTo>
                    <a:pt x="156513" y="178462"/>
                    <a:pt x="153615" y="178140"/>
                    <a:pt x="151038" y="177495"/>
                  </a:cubicBezTo>
                  <a:cubicBezTo>
                    <a:pt x="159089" y="163970"/>
                    <a:pt x="166818" y="149800"/>
                    <a:pt x="174225" y="135952"/>
                  </a:cubicBezTo>
                  <a:cubicBezTo>
                    <a:pt x="180344" y="125003"/>
                    <a:pt x="185819" y="114053"/>
                    <a:pt x="190972" y="103104"/>
                  </a:cubicBezTo>
                  <a:cubicBezTo>
                    <a:pt x="196446" y="92154"/>
                    <a:pt x="201277" y="81205"/>
                    <a:pt x="205141" y="70255"/>
                  </a:cubicBezTo>
                  <a:cubicBezTo>
                    <a:pt x="207074" y="64780"/>
                    <a:pt x="208684" y="59306"/>
                    <a:pt x="209650" y="53831"/>
                  </a:cubicBezTo>
                  <a:cubicBezTo>
                    <a:pt x="210616" y="48356"/>
                    <a:pt x="211260" y="42881"/>
                    <a:pt x="209972" y="39017"/>
                  </a:cubicBezTo>
                  <a:cubicBezTo>
                    <a:pt x="208362" y="30644"/>
                    <a:pt x="195802" y="31288"/>
                    <a:pt x="185819" y="33864"/>
                  </a:cubicBezTo>
                  <a:cubicBezTo>
                    <a:pt x="165208" y="39339"/>
                    <a:pt x="146530" y="48678"/>
                    <a:pt x="129461" y="57051"/>
                  </a:cubicBezTo>
                  <a:cubicBezTo>
                    <a:pt x="112393" y="65425"/>
                    <a:pt x="96935" y="73798"/>
                    <a:pt x="83087" y="80883"/>
                  </a:cubicBezTo>
                  <a:cubicBezTo>
                    <a:pt x="69239" y="87968"/>
                    <a:pt x="57324" y="94408"/>
                    <a:pt x="47340" y="99239"/>
                  </a:cubicBezTo>
                  <a:cubicBezTo>
                    <a:pt x="46696" y="99561"/>
                    <a:pt x="46052" y="99883"/>
                    <a:pt x="45730" y="99883"/>
                  </a:cubicBezTo>
                  <a:cubicBezTo>
                    <a:pt x="43798" y="100849"/>
                    <a:pt x="41866" y="101815"/>
                    <a:pt x="40255" y="102459"/>
                  </a:cubicBezTo>
                  <a:cubicBezTo>
                    <a:pt x="38323" y="103426"/>
                    <a:pt x="36391" y="104392"/>
                    <a:pt x="34459" y="105358"/>
                  </a:cubicBezTo>
                  <a:cubicBezTo>
                    <a:pt x="32526" y="106324"/>
                    <a:pt x="30594" y="107290"/>
                    <a:pt x="28662" y="107934"/>
                  </a:cubicBezTo>
                  <a:cubicBezTo>
                    <a:pt x="27696" y="108256"/>
                    <a:pt x="27052" y="108578"/>
                    <a:pt x="26408" y="108900"/>
                  </a:cubicBezTo>
                  <a:cubicBezTo>
                    <a:pt x="25763" y="109222"/>
                    <a:pt x="24797" y="109544"/>
                    <a:pt x="24153" y="109866"/>
                  </a:cubicBezTo>
                  <a:cubicBezTo>
                    <a:pt x="29628" y="107290"/>
                    <a:pt x="37357" y="103748"/>
                    <a:pt x="47340" y="98595"/>
                  </a:cubicBezTo>
                  <a:cubicBezTo>
                    <a:pt x="67307" y="88612"/>
                    <a:pt x="94681" y="72509"/>
                    <a:pt x="127851" y="53509"/>
                  </a:cubicBezTo>
                  <a:cubicBezTo>
                    <a:pt x="144597" y="44170"/>
                    <a:pt x="162632" y="33542"/>
                    <a:pt x="184209" y="26779"/>
                  </a:cubicBezTo>
                  <a:cubicBezTo>
                    <a:pt x="189683" y="25169"/>
                    <a:pt x="195480" y="23881"/>
                    <a:pt x="201921" y="24203"/>
                  </a:cubicBezTo>
                  <a:cubicBezTo>
                    <a:pt x="205141" y="24525"/>
                    <a:pt x="208684" y="25169"/>
                    <a:pt x="211904" y="27101"/>
                  </a:cubicBezTo>
                  <a:cubicBezTo>
                    <a:pt x="215125" y="29034"/>
                    <a:pt x="217701" y="32576"/>
                    <a:pt x="218989" y="35796"/>
                  </a:cubicBezTo>
                  <a:cubicBezTo>
                    <a:pt x="221244" y="42237"/>
                    <a:pt x="220599" y="49000"/>
                    <a:pt x="219955" y="5511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2C958979-2201-445A-B470-905123C0436A}"/>
                </a:ext>
              </a:extLst>
            </p:cNvPr>
            <p:cNvSpPr/>
            <p:nvPr/>
          </p:nvSpPr>
          <p:spPr>
            <a:xfrm>
              <a:off x="4308695" y="3679969"/>
              <a:ext cx="1191559" cy="1642420"/>
            </a:xfrm>
            <a:custGeom>
              <a:avLst/>
              <a:gdLst>
                <a:gd name="connsiteX0" fmla="*/ 1185118 w 1191559"/>
                <a:gd name="connsiteY0" fmla="*/ 1023131 h 1642420"/>
                <a:gd name="connsiteX1" fmla="*/ 1057911 w 1191559"/>
                <a:gd name="connsiteY1" fmla="*/ 816701 h 1642420"/>
                <a:gd name="connsiteX2" fmla="*/ 1060810 w 1191559"/>
                <a:gd name="connsiteY2" fmla="*/ 904619 h 1642420"/>
                <a:gd name="connsiteX3" fmla="*/ 1059522 w 1191559"/>
                <a:gd name="connsiteY3" fmla="*/ 962265 h 1642420"/>
                <a:gd name="connsiteX4" fmla="*/ 1179644 w 1191559"/>
                <a:gd name="connsiteY4" fmla="*/ 1129405 h 1642420"/>
                <a:gd name="connsiteX5" fmla="*/ 604797 w 1191559"/>
                <a:gd name="connsiteY5" fmla="*/ 1644674 h 1642420"/>
                <a:gd name="connsiteX6" fmla="*/ 27052 w 1191559"/>
                <a:gd name="connsiteY6" fmla="*/ 1099133 h 1642420"/>
                <a:gd name="connsiteX7" fmla="*/ 24153 w 1191559"/>
                <a:gd name="connsiteY7" fmla="*/ 1011538 h 1642420"/>
                <a:gd name="connsiteX8" fmla="*/ 25441 w 1191559"/>
                <a:gd name="connsiteY8" fmla="*/ 956146 h 1642420"/>
                <a:gd name="connsiteX9" fmla="*/ 129783 w 1191559"/>
                <a:gd name="connsiteY9" fmla="*/ 470827 h 1642420"/>
                <a:gd name="connsiteX10" fmla="*/ 165530 w 1191559"/>
                <a:gd name="connsiteY10" fmla="*/ 391282 h 1642420"/>
                <a:gd name="connsiteX11" fmla="*/ 180022 w 1191559"/>
                <a:gd name="connsiteY11" fmla="*/ 362621 h 1642420"/>
                <a:gd name="connsiteX12" fmla="*/ 270194 w 1191559"/>
                <a:gd name="connsiteY12" fmla="*/ 221888 h 1642420"/>
                <a:gd name="connsiteX13" fmla="*/ 511404 w 1191559"/>
                <a:gd name="connsiteY13" fmla="*/ 38645 h 1642420"/>
                <a:gd name="connsiteX14" fmla="*/ 605119 w 1191559"/>
                <a:gd name="connsiteY14" fmla="*/ 24153 h 1642420"/>
                <a:gd name="connsiteX15" fmla="*/ 699799 w 1191559"/>
                <a:gd name="connsiteY15" fmla="*/ 38967 h 1642420"/>
                <a:gd name="connsiteX16" fmla="*/ 1021843 w 1191559"/>
                <a:gd name="connsiteY16" fmla="*/ 347807 h 1642420"/>
                <a:gd name="connsiteX17" fmla="*/ 1022486 w 1191559"/>
                <a:gd name="connsiteY17" fmla="*/ 349095 h 1642420"/>
                <a:gd name="connsiteX18" fmla="*/ 1047928 w 1191559"/>
                <a:gd name="connsiteY18" fmla="*/ 399334 h 1642420"/>
                <a:gd name="connsiteX19" fmla="*/ 1142287 w 1191559"/>
                <a:gd name="connsiteY19" fmla="*/ 663409 h 1642420"/>
                <a:gd name="connsiteX20" fmla="*/ 1185440 w 1191559"/>
                <a:gd name="connsiteY20" fmla="*/ 1011538 h 1642420"/>
                <a:gd name="connsiteX21" fmla="*/ 1185118 w 1191559"/>
                <a:gd name="connsiteY21" fmla="*/ 1023131 h 164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1559" h="1642420">
                  <a:moveTo>
                    <a:pt x="1185118" y="1023131"/>
                  </a:moveTo>
                  <a:cubicBezTo>
                    <a:pt x="1146151" y="970960"/>
                    <a:pt x="1101387" y="897534"/>
                    <a:pt x="1057911" y="816701"/>
                  </a:cubicBezTo>
                  <a:cubicBezTo>
                    <a:pt x="1059844" y="845685"/>
                    <a:pt x="1060810" y="874991"/>
                    <a:pt x="1060810" y="904619"/>
                  </a:cubicBezTo>
                  <a:cubicBezTo>
                    <a:pt x="1060810" y="924586"/>
                    <a:pt x="1060488" y="943909"/>
                    <a:pt x="1059522" y="962265"/>
                  </a:cubicBezTo>
                  <a:cubicBezTo>
                    <a:pt x="1103641" y="1036335"/>
                    <a:pt x="1146151" y="1096879"/>
                    <a:pt x="1179644" y="1129405"/>
                  </a:cubicBezTo>
                  <a:cubicBezTo>
                    <a:pt x="1139710" y="1521010"/>
                    <a:pt x="897534" y="1644674"/>
                    <a:pt x="604797" y="1644674"/>
                  </a:cubicBezTo>
                  <a:cubicBezTo>
                    <a:pt x="304331" y="1644674"/>
                    <a:pt x="57002" y="1514891"/>
                    <a:pt x="27052" y="1099133"/>
                  </a:cubicBezTo>
                  <a:cubicBezTo>
                    <a:pt x="25119" y="1071116"/>
                    <a:pt x="24153" y="1042132"/>
                    <a:pt x="24153" y="1011538"/>
                  </a:cubicBezTo>
                  <a:cubicBezTo>
                    <a:pt x="24153" y="993181"/>
                    <a:pt x="24475" y="974503"/>
                    <a:pt x="25441" y="956146"/>
                  </a:cubicBezTo>
                  <a:cubicBezTo>
                    <a:pt x="32204" y="786429"/>
                    <a:pt x="69561" y="617035"/>
                    <a:pt x="129783" y="470827"/>
                  </a:cubicBezTo>
                  <a:cubicBezTo>
                    <a:pt x="140733" y="443453"/>
                    <a:pt x="152648" y="417046"/>
                    <a:pt x="165530" y="391282"/>
                  </a:cubicBezTo>
                  <a:cubicBezTo>
                    <a:pt x="170361" y="381621"/>
                    <a:pt x="175191" y="371960"/>
                    <a:pt x="180022" y="362621"/>
                  </a:cubicBezTo>
                  <a:cubicBezTo>
                    <a:pt x="207396" y="311094"/>
                    <a:pt x="237346" y="263753"/>
                    <a:pt x="270194" y="221888"/>
                  </a:cubicBezTo>
                  <a:cubicBezTo>
                    <a:pt x="340722" y="131394"/>
                    <a:pt x="422520" y="66019"/>
                    <a:pt x="511404" y="38645"/>
                  </a:cubicBezTo>
                  <a:cubicBezTo>
                    <a:pt x="541998" y="29306"/>
                    <a:pt x="573237" y="24153"/>
                    <a:pt x="605119" y="24153"/>
                  </a:cubicBezTo>
                  <a:cubicBezTo>
                    <a:pt x="637323" y="24153"/>
                    <a:pt x="668883" y="29306"/>
                    <a:pt x="699799" y="38967"/>
                  </a:cubicBezTo>
                  <a:cubicBezTo>
                    <a:pt x="825396" y="78256"/>
                    <a:pt x="937789" y="192904"/>
                    <a:pt x="1021843" y="347807"/>
                  </a:cubicBezTo>
                  <a:cubicBezTo>
                    <a:pt x="1022165" y="348129"/>
                    <a:pt x="1022486" y="348773"/>
                    <a:pt x="1022486" y="349095"/>
                  </a:cubicBezTo>
                  <a:cubicBezTo>
                    <a:pt x="1031182" y="365519"/>
                    <a:pt x="1039877" y="382265"/>
                    <a:pt x="1047928" y="399334"/>
                  </a:cubicBezTo>
                  <a:cubicBezTo>
                    <a:pt x="1087217" y="479844"/>
                    <a:pt x="1119422" y="569372"/>
                    <a:pt x="1142287" y="663409"/>
                  </a:cubicBezTo>
                  <a:cubicBezTo>
                    <a:pt x="1169982" y="775480"/>
                    <a:pt x="1185440" y="893992"/>
                    <a:pt x="1185440" y="1011538"/>
                  </a:cubicBezTo>
                  <a:cubicBezTo>
                    <a:pt x="1185440" y="1015402"/>
                    <a:pt x="1185440" y="1019267"/>
                    <a:pt x="1185118" y="10231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05CE6588-0763-4592-A23D-46D9C789A0A0}"/>
                </a:ext>
              </a:extLst>
            </p:cNvPr>
            <p:cNvSpPr/>
            <p:nvPr/>
          </p:nvSpPr>
          <p:spPr>
            <a:xfrm>
              <a:off x="5152587" y="3926038"/>
              <a:ext cx="450860" cy="869517"/>
            </a:xfrm>
            <a:custGeom>
              <a:avLst/>
              <a:gdLst>
                <a:gd name="connsiteX0" fmla="*/ 402415 w 450860"/>
                <a:gd name="connsiteY0" fmla="*/ 844691 h 869516"/>
                <a:gd name="connsiteX1" fmla="*/ 340905 w 450860"/>
                <a:gd name="connsiteY1" fmla="*/ 777062 h 869516"/>
                <a:gd name="connsiteX2" fmla="*/ 213698 w 450860"/>
                <a:gd name="connsiteY2" fmla="*/ 570632 h 869516"/>
                <a:gd name="connsiteX3" fmla="*/ 66524 w 450860"/>
                <a:gd name="connsiteY3" fmla="*/ 246657 h 869516"/>
                <a:gd name="connsiteX4" fmla="*/ 55575 w 450860"/>
                <a:gd name="connsiteY4" fmla="*/ 216385 h 869516"/>
                <a:gd name="connsiteX5" fmla="*/ 24337 w 450860"/>
                <a:gd name="connsiteY5" fmla="*/ 80160 h 869516"/>
                <a:gd name="connsiteX6" fmla="*/ 70067 w 450860"/>
                <a:gd name="connsiteY6" fmla="*/ 26701 h 869516"/>
                <a:gd name="connsiteX7" fmla="*/ 163781 w 450860"/>
                <a:gd name="connsiteY7" fmla="*/ 89178 h 869516"/>
                <a:gd name="connsiteX8" fmla="*/ 176985 w 450860"/>
                <a:gd name="connsiteY8" fmla="*/ 102703 h 869516"/>
                <a:gd name="connsiteX9" fmla="*/ 177951 w 450860"/>
                <a:gd name="connsiteY9" fmla="*/ 103670 h 869516"/>
                <a:gd name="connsiteX10" fmla="*/ 195019 w 450860"/>
                <a:gd name="connsiteY10" fmla="*/ 122670 h 869516"/>
                <a:gd name="connsiteX11" fmla="*/ 214020 w 450860"/>
                <a:gd name="connsiteY11" fmla="*/ 145213 h 869516"/>
                <a:gd name="connsiteX12" fmla="*/ 449433 w 450860"/>
                <a:gd name="connsiteY12" fmla="*/ 739061 h 869516"/>
                <a:gd name="connsiteX13" fmla="*/ 449111 w 450860"/>
                <a:gd name="connsiteY13" fmla="*/ 739061 h 869516"/>
                <a:gd name="connsiteX14" fmla="*/ 452332 w 450860"/>
                <a:gd name="connsiteY14" fmla="*/ 772875 h 869516"/>
                <a:gd name="connsiteX15" fmla="*/ 402415 w 450860"/>
                <a:gd name="connsiteY15" fmla="*/ 844691 h 86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0860" h="869516">
                  <a:moveTo>
                    <a:pt x="402415" y="844691"/>
                  </a:moveTo>
                  <a:cubicBezTo>
                    <a:pt x="385025" y="831165"/>
                    <a:pt x="363770" y="807978"/>
                    <a:pt x="340905" y="777062"/>
                  </a:cubicBezTo>
                  <a:cubicBezTo>
                    <a:pt x="301938" y="724891"/>
                    <a:pt x="257174" y="651465"/>
                    <a:pt x="213698" y="570632"/>
                  </a:cubicBezTo>
                  <a:cubicBezTo>
                    <a:pt x="156696" y="464680"/>
                    <a:pt x="101949" y="346168"/>
                    <a:pt x="66524" y="246657"/>
                  </a:cubicBezTo>
                  <a:cubicBezTo>
                    <a:pt x="62660" y="236351"/>
                    <a:pt x="59117" y="226368"/>
                    <a:pt x="55575" y="216385"/>
                  </a:cubicBezTo>
                  <a:cubicBezTo>
                    <a:pt x="37218" y="161637"/>
                    <a:pt x="25947" y="114297"/>
                    <a:pt x="24337" y="80160"/>
                  </a:cubicBezTo>
                  <a:cubicBezTo>
                    <a:pt x="22404" y="37973"/>
                    <a:pt x="35608" y="16396"/>
                    <a:pt x="70067" y="26701"/>
                  </a:cubicBezTo>
                  <a:cubicBezTo>
                    <a:pt x="91966" y="33464"/>
                    <a:pt x="122882" y="53109"/>
                    <a:pt x="163781" y="89178"/>
                  </a:cubicBezTo>
                  <a:cubicBezTo>
                    <a:pt x="163781" y="89178"/>
                    <a:pt x="168612" y="93364"/>
                    <a:pt x="176985" y="102703"/>
                  </a:cubicBezTo>
                  <a:cubicBezTo>
                    <a:pt x="177307" y="103026"/>
                    <a:pt x="177629" y="103348"/>
                    <a:pt x="177951" y="103670"/>
                  </a:cubicBezTo>
                  <a:cubicBezTo>
                    <a:pt x="182782" y="108822"/>
                    <a:pt x="188579" y="114941"/>
                    <a:pt x="195019" y="122670"/>
                  </a:cubicBezTo>
                  <a:cubicBezTo>
                    <a:pt x="200816" y="129111"/>
                    <a:pt x="207257" y="136840"/>
                    <a:pt x="214020" y="145213"/>
                  </a:cubicBezTo>
                  <a:cubicBezTo>
                    <a:pt x="287446" y="235385"/>
                    <a:pt x="416907" y="433764"/>
                    <a:pt x="449433" y="739061"/>
                  </a:cubicBezTo>
                  <a:lnTo>
                    <a:pt x="449111" y="739061"/>
                  </a:lnTo>
                  <a:cubicBezTo>
                    <a:pt x="450400" y="750332"/>
                    <a:pt x="451688" y="761604"/>
                    <a:pt x="452332" y="772875"/>
                  </a:cubicBezTo>
                  <a:cubicBezTo>
                    <a:pt x="459739" y="856284"/>
                    <a:pt x="438806" y="872065"/>
                    <a:pt x="402415" y="84469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B9F4D98E-440E-4E26-BBAC-309734791135}"/>
                </a:ext>
              </a:extLst>
            </p:cNvPr>
            <p:cNvSpPr/>
            <p:nvPr/>
          </p:nvSpPr>
          <p:spPr>
            <a:xfrm>
              <a:off x="5342775" y="4472517"/>
              <a:ext cx="161022" cy="354247"/>
            </a:xfrm>
            <a:custGeom>
              <a:avLst/>
              <a:gdLst>
                <a:gd name="connsiteX0" fmla="*/ 26730 w 161021"/>
                <a:gd name="connsiteY0" fmla="*/ 111749 h 354247"/>
                <a:gd name="connsiteX1" fmla="*/ 25441 w 161021"/>
                <a:gd name="connsiteY1" fmla="*/ 169395 h 354247"/>
                <a:gd name="connsiteX2" fmla="*/ 145563 w 161021"/>
                <a:gd name="connsiteY2" fmla="*/ 336535 h 354247"/>
                <a:gd name="connsiteX3" fmla="*/ 151038 w 161021"/>
                <a:gd name="connsiteY3" fmla="*/ 230583 h 354247"/>
                <a:gd name="connsiteX4" fmla="*/ 24153 w 161021"/>
                <a:gd name="connsiteY4" fmla="*/ 24153 h 354247"/>
                <a:gd name="connsiteX5" fmla="*/ 26730 w 161021"/>
                <a:gd name="connsiteY5" fmla="*/ 111749 h 354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021" h="354247">
                  <a:moveTo>
                    <a:pt x="26730" y="111749"/>
                  </a:moveTo>
                  <a:cubicBezTo>
                    <a:pt x="26730" y="131716"/>
                    <a:pt x="26408" y="150716"/>
                    <a:pt x="25441" y="169395"/>
                  </a:cubicBezTo>
                  <a:cubicBezTo>
                    <a:pt x="69561" y="243465"/>
                    <a:pt x="112071" y="304009"/>
                    <a:pt x="145563" y="336535"/>
                  </a:cubicBezTo>
                  <a:cubicBezTo>
                    <a:pt x="149106" y="303043"/>
                    <a:pt x="150716" y="267940"/>
                    <a:pt x="151038" y="230583"/>
                  </a:cubicBezTo>
                  <a:cubicBezTo>
                    <a:pt x="112071" y="178090"/>
                    <a:pt x="67307" y="104986"/>
                    <a:pt x="24153" y="24153"/>
                  </a:cubicBezTo>
                  <a:cubicBezTo>
                    <a:pt x="25763" y="53137"/>
                    <a:pt x="26730" y="82443"/>
                    <a:pt x="26730" y="11174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F4948A2A-020E-4469-9E5A-1785A49281E9}"/>
                </a:ext>
              </a:extLst>
            </p:cNvPr>
            <p:cNvSpPr/>
            <p:nvPr/>
          </p:nvSpPr>
          <p:spPr>
            <a:xfrm>
              <a:off x="4433004" y="3672562"/>
              <a:ext cx="933925" cy="1481399"/>
            </a:xfrm>
            <a:custGeom>
              <a:avLst/>
              <a:gdLst>
                <a:gd name="connsiteX0" fmla="*/ 936501 w 933924"/>
                <a:gd name="connsiteY0" fmla="*/ 911704 h 1481398"/>
                <a:gd name="connsiteX1" fmla="*/ 935213 w 933924"/>
                <a:gd name="connsiteY1" fmla="*/ 969350 h 1481398"/>
                <a:gd name="connsiteX2" fmla="*/ 480488 w 933924"/>
                <a:gd name="connsiteY2" fmla="*/ 1481077 h 1481398"/>
                <a:gd name="connsiteX3" fmla="*/ 26408 w 933924"/>
                <a:gd name="connsiteY3" fmla="*/ 990605 h 1481398"/>
                <a:gd name="connsiteX4" fmla="*/ 24153 w 933924"/>
                <a:gd name="connsiteY4" fmla="*/ 911704 h 1481398"/>
                <a:gd name="connsiteX5" fmla="*/ 24797 w 933924"/>
                <a:gd name="connsiteY5" fmla="*/ 861788 h 1481398"/>
                <a:gd name="connsiteX6" fmla="*/ 99189 w 933924"/>
                <a:gd name="connsiteY6" fmla="*/ 447318 h 1481398"/>
                <a:gd name="connsiteX7" fmla="*/ 106918 w 933924"/>
                <a:gd name="connsiteY7" fmla="*/ 425097 h 1481398"/>
                <a:gd name="connsiteX8" fmla="*/ 109173 w 933924"/>
                <a:gd name="connsiteY8" fmla="*/ 418656 h 1481398"/>
                <a:gd name="connsiteX9" fmla="*/ 217057 w 933924"/>
                <a:gd name="connsiteY9" fmla="*/ 201599 h 1481398"/>
                <a:gd name="connsiteX10" fmla="*/ 386452 w 933924"/>
                <a:gd name="connsiteY10" fmla="*/ 45086 h 1481398"/>
                <a:gd name="connsiteX11" fmla="*/ 480166 w 933924"/>
                <a:gd name="connsiteY11" fmla="*/ 24153 h 1481398"/>
                <a:gd name="connsiteX12" fmla="*/ 574847 w 933924"/>
                <a:gd name="connsiteY12" fmla="*/ 45730 h 1481398"/>
                <a:gd name="connsiteX13" fmla="*/ 789972 w 933924"/>
                <a:gd name="connsiteY13" fmla="*/ 279211 h 1481398"/>
                <a:gd name="connsiteX14" fmla="*/ 847939 w 933924"/>
                <a:gd name="connsiteY14" fmla="*/ 408673 h 1481398"/>
                <a:gd name="connsiteX15" fmla="*/ 855346 w 933924"/>
                <a:gd name="connsiteY15" fmla="*/ 428961 h 1481398"/>
                <a:gd name="connsiteX16" fmla="*/ 863719 w 933924"/>
                <a:gd name="connsiteY16" fmla="*/ 453115 h 1481398"/>
                <a:gd name="connsiteX17" fmla="*/ 933925 w 933924"/>
                <a:gd name="connsiteY17" fmla="*/ 823464 h 1481398"/>
                <a:gd name="connsiteX18" fmla="*/ 936501 w 933924"/>
                <a:gd name="connsiteY18" fmla="*/ 911704 h 14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924" h="1481398">
                  <a:moveTo>
                    <a:pt x="936501" y="911704"/>
                  </a:moveTo>
                  <a:cubicBezTo>
                    <a:pt x="936501" y="931671"/>
                    <a:pt x="936179" y="950994"/>
                    <a:pt x="935213" y="969350"/>
                  </a:cubicBezTo>
                  <a:cubicBezTo>
                    <a:pt x="917823" y="1359666"/>
                    <a:pt x="720732" y="1481077"/>
                    <a:pt x="480488" y="1481077"/>
                  </a:cubicBezTo>
                  <a:cubicBezTo>
                    <a:pt x="244431" y="1481077"/>
                    <a:pt x="49917" y="1364175"/>
                    <a:pt x="26408" y="990605"/>
                  </a:cubicBezTo>
                  <a:cubicBezTo>
                    <a:pt x="24797" y="965485"/>
                    <a:pt x="24153" y="939400"/>
                    <a:pt x="24153" y="911704"/>
                  </a:cubicBezTo>
                  <a:cubicBezTo>
                    <a:pt x="24153" y="895280"/>
                    <a:pt x="24475" y="878534"/>
                    <a:pt x="24797" y="861788"/>
                  </a:cubicBezTo>
                  <a:cubicBezTo>
                    <a:pt x="29628" y="717512"/>
                    <a:pt x="56680" y="574203"/>
                    <a:pt x="99189" y="447318"/>
                  </a:cubicBezTo>
                  <a:cubicBezTo>
                    <a:pt x="101766" y="439911"/>
                    <a:pt x="104342" y="432504"/>
                    <a:pt x="106918" y="425097"/>
                  </a:cubicBezTo>
                  <a:cubicBezTo>
                    <a:pt x="107562" y="422843"/>
                    <a:pt x="108528" y="420910"/>
                    <a:pt x="109173" y="418656"/>
                  </a:cubicBezTo>
                  <a:cubicBezTo>
                    <a:pt x="138801" y="336535"/>
                    <a:pt x="175513" y="262787"/>
                    <a:pt x="217057" y="201599"/>
                  </a:cubicBezTo>
                  <a:cubicBezTo>
                    <a:pt x="266974" y="128173"/>
                    <a:pt x="324297" y="73104"/>
                    <a:pt x="386452" y="45086"/>
                  </a:cubicBezTo>
                  <a:cubicBezTo>
                    <a:pt x="416724" y="31238"/>
                    <a:pt x="448284" y="24153"/>
                    <a:pt x="480166" y="24153"/>
                  </a:cubicBezTo>
                  <a:cubicBezTo>
                    <a:pt x="512692" y="24153"/>
                    <a:pt x="544253" y="31560"/>
                    <a:pt x="574847" y="45730"/>
                  </a:cubicBezTo>
                  <a:cubicBezTo>
                    <a:pt x="656968" y="82765"/>
                    <a:pt x="730716" y="167462"/>
                    <a:pt x="789972" y="279211"/>
                  </a:cubicBezTo>
                  <a:cubicBezTo>
                    <a:pt x="811226" y="319145"/>
                    <a:pt x="830549" y="362943"/>
                    <a:pt x="847939" y="408673"/>
                  </a:cubicBezTo>
                  <a:cubicBezTo>
                    <a:pt x="850516" y="415436"/>
                    <a:pt x="852770" y="422199"/>
                    <a:pt x="855346" y="428961"/>
                  </a:cubicBezTo>
                  <a:cubicBezTo>
                    <a:pt x="858245" y="436691"/>
                    <a:pt x="860821" y="444742"/>
                    <a:pt x="863719" y="453115"/>
                  </a:cubicBezTo>
                  <a:cubicBezTo>
                    <a:pt x="901398" y="567118"/>
                    <a:pt x="926196" y="694325"/>
                    <a:pt x="933925" y="823464"/>
                  </a:cubicBezTo>
                  <a:cubicBezTo>
                    <a:pt x="935535" y="853092"/>
                    <a:pt x="936501" y="882398"/>
                    <a:pt x="936501" y="9117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7A4286D3-F308-429F-A96A-6883C5217CAC}"/>
                </a:ext>
              </a:extLst>
            </p:cNvPr>
            <p:cNvSpPr/>
            <p:nvPr/>
          </p:nvSpPr>
          <p:spPr>
            <a:xfrm>
              <a:off x="4506752" y="3193040"/>
              <a:ext cx="805108" cy="772904"/>
            </a:xfrm>
            <a:custGeom>
              <a:avLst/>
              <a:gdLst>
                <a:gd name="connsiteX0" fmla="*/ 789327 w 805107"/>
                <a:gd name="connsiteY0" fmla="*/ 388384 h 772903"/>
                <a:gd name="connsiteX1" fmla="*/ 788361 w 805107"/>
                <a:gd name="connsiteY1" fmla="*/ 413503 h 772903"/>
                <a:gd name="connsiteX2" fmla="*/ 406740 w 805107"/>
                <a:gd name="connsiteY2" fmla="*/ 753259 h 772903"/>
                <a:gd name="connsiteX3" fmla="*/ 25441 w 805107"/>
                <a:gd name="connsiteY3" fmla="*/ 414792 h 772903"/>
                <a:gd name="connsiteX4" fmla="*/ 24153 w 805107"/>
                <a:gd name="connsiteY4" fmla="*/ 388706 h 772903"/>
                <a:gd name="connsiteX5" fmla="*/ 24153 w 805107"/>
                <a:gd name="connsiteY5" fmla="*/ 387096 h 772903"/>
                <a:gd name="connsiteX6" fmla="*/ 406740 w 805107"/>
                <a:gd name="connsiteY6" fmla="*/ 24153 h 772903"/>
                <a:gd name="connsiteX7" fmla="*/ 789327 w 805107"/>
                <a:gd name="connsiteY7" fmla="*/ 388384 h 77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5107" h="772903">
                  <a:moveTo>
                    <a:pt x="789327" y="388384"/>
                  </a:moveTo>
                  <a:cubicBezTo>
                    <a:pt x="789327" y="396757"/>
                    <a:pt x="789005" y="405130"/>
                    <a:pt x="788361" y="413503"/>
                  </a:cubicBezTo>
                  <a:cubicBezTo>
                    <a:pt x="774836" y="603187"/>
                    <a:pt x="609305" y="753259"/>
                    <a:pt x="406740" y="753259"/>
                  </a:cubicBezTo>
                  <a:cubicBezTo>
                    <a:pt x="204819" y="753259"/>
                    <a:pt x="39289" y="603831"/>
                    <a:pt x="25441" y="414792"/>
                  </a:cubicBezTo>
                  <a:cubicBezTo>
                    <a:pt x="24797" y="406096"/>
                    <a:pt x="24153" y="397401"/>
                    <a:pt x="24153" y="388706"/>
                  </a:cubicBezTo>
                  <a:lnTo>
                    <a:pt x="24153" y="387096"/>
                  </a:lnTo>
                  <a:cubicBezTo>
                    <a:pt x="25119" y="186785"/>
                    <a:pt x="196124" y="24153"/>
                    <a:pt x="406740" y="24153"/>
                  </a:cubicBezTo>
                  <a:cubicBezTo>
                    <a:pt x="618001" y="24153"/>
                    <a:pt x="789327" y="187107"/>
                    <a:pt x="789327" y="388384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706856F9-B0B3-466E-8183-B8680146BAC9}"/>
                </a:ext>
              </a:extLst>
            </p:cNvPr>
            <p:cNvSpPr/>
            <p:nvPr/>
          </p:nvSpPr>
          <p:spPr>
            <a:xfrm>
              <a:off x="4565937" y="3411707"/>
              <a:ext cx="676290" cy="547473"/>
            </a:xfrm>
            <a:custGeom>
              <a:avLst/>
              <a:gdLst>
                <a:gd name="connsiteX0" fmla="*/ 347233 w 676290"/>
                <a:gd name="connsiteY0" fmla="*/ 546507 h 547473"/>
                <a:gd name="connsiteX1" fmla="*/ 651242 w 676290"/>
                <a:gd name="connsiteY1" fmla="*/ 170039 h 547473"/>
                <a:gd name="connsiteX2" fmla="*/ 546256 w 676290"/>
                <a:gd name="connsiteY2" fmla="*/ 24153 h 547473"/>
                <a:gd name="connsiteX3" fmla="*/ 462847 w 676290"/>
                <a:gd name="connsiteY3" fmla="*/ 250550 h 547473"/>
                <a:gd name="connsiteX4" fmla="*/ 347555 w 676290"/>
                <a:gd name="connsiteY4" fmla="*/ 323009 h 547473"/>
                <a:gd name="connsiteX5" fmla="*/ 232264 w 676290"/>
                <a:gd name="connsiteY5" fmla="*/ 250550 h 547473"/>
                <a:gd name="connsiteX6" fmla="*/ 148855 w 676290"/>
                <a:gd name="connsiteY6" fmla="*/ 24153 h 547473"/>
                <a:gd name="connsiteX7" fmla="*/ 43869 w 676290"/>
                <a:gd name="connsiteY7" fmla="*/ 170039 h 547473"/>
                <a:gd name="connsiteX8" fmla="*/ 347233 w 676290"/>
                <a:gd name="connsiteY8" fmla="*/ 546507 h 54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6290" h="547473">
                  <a:moveTo>
                    <a:pt x="347233" y="546507"/>
                  </a:moveTo>
                  <a:cubicBezTo>
                    <a:pt x="558494" y="546507"/>
                    <a:pt x="730465" y="368417"/>
                    <a:pt x="651242" y="170039"/>
                  </a:cubicBezTo>
                  <a:cubicBezTo>
                    <a:pt x="658005" y="85341"/>
                    <a:pt x="608410" y="24153"/>
                    <a:pt x="546256" y="24153"/>
                  </a:cubicBezTo>
                  <a:cubicBezTo>
                    <a:pt x="484424" y="24153"/>
                    <a:pt x="394574" y="103054"/>
                    <a:pt x="462847" y="250550"/>
                  </a:cubicBezTo>
                  <a:cubicBezTo>
                    <a:pt x="413574" y="323009"/>
                    <a:pt x="347555" y="323009"/>
                    <a:pt x="347555" y="323009"/>
                  </a:cubicBezTo>
                  <a:cubicBezTo>
                    <a:pt x="347555" y="323009"/>
                    <a:pt x="281215" y="323009"/>
                    <a:pt x="232264" y="250550"/>
                  </a:cubicBezTo>
                  <a:cubicBezTo>
                    <a:pt x="300537" y="103054"/>
                    <a:pt x="210687" y="24153"/>
                    <a:pt x="148855" y="24153"/>
                  </a:cubicBezTo>
                  <a:cubicBezTo>
                    <a:pt x="87023" y="24153"/>
                    <a:pt x="37106" y="85341"/>
                    <a:pt x="43869" y="170039"/>
                  </a:cubicBezTo>
                  <a:cubicBezTo>
                    <a:pt x="-35354" y="368417"/>
                    <a:pt x="135973" y="546507"/>
                    <a:pt x="347233" y="54650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DB18F0A7-9100-4873-8324-A738AB9D63FC}"/>
                </a:ext>
              </a:extLst>
            </p:cNvPr>
            <p:cNvSpPr/>
            <p:nvPr/>
          </p:nvSpPr>
          <p:spPr>
            <a:xfrm>
              <a:off x="4814303" y="3525388"/>
              <a:ext cx="193226" cy="193226"/>
            </a:xfrm>
            <a:custGeom>
              <a:avLst/>
              <a:gdLst>
                <a:gd name="connsiteX0" fmla="*/ 24153 w 193225"/>
                <a:gd name="connsiteY0" fmla="*/ 134614 h 193225"/>
                <a:gd name="connsiteX1" fmla="*/ 99189 w 193225"/>
                <a:gd name="connsiteY1" fmla="*/ 171649 h 193225"/>
                <a:gd name="connsiteX2" fmla="*/ 174225 w 193225"/>
                <a:gd name="connsiteY2" fmla="*/ 134614 h 193225"/>
                <a:gd name="connsiteX3" fmla="*/ 99189 w 193225"/>
                <a:gd name="connsiteY3" fmla="*/ 24153 h 193225"/>
                <a:gd name="connsiteX4" fmla="*/ 24153 w 193225"/>
                <a:gd name="connsiteY4" fmla="*/ 134614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25" h="193225">
                  <a:moveTo>
                    <a:pt x="24153" y="134614"/>
                  </a:moveTo>
                  <a:lnTo>
                    <a:pt x="99189" y="171649"/>
                  </a:lnTo>
                  <a:lnTo>
                    <a:pt x="174225" y="134614"/>
                  </a:lnTo>
                  <a:cubicBezTo>
                    <a:pt x="161666" y="85663"/>
                    <a:pt x="129783" y="24153"/>
                    <a:pt x="99189" y="24153"/>
                  </a:cubicBezTo>
                  <a:cubicBezTo>
                    <a:pt x="68917" y="24153"/>
                    <a:pt x="36713" y="85341"/>
                    <a:pt x="24153" y="134614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6F1FB4AC-C6C8-4CEB-BD48-780D8A623BCA}"/>
                </a:ext>
              </a:extLst>
            </p:cNvPr>
            <p:cNvSpPr/>
            <p:nvPr/>
          </p:nvSpPr>
          <p:spPr>
            <a:xfrm>
              <a:off x="4814303" y="3525388"/>
              <a:ext cx="96613" cy="193226"/>
            </a:xfrm>
            <a:custGeom>
              <a:avLst/>
              <a:gdLst>
                <a:gd name="connsiteX0" fmla="*/ 24153 w 96612"/>
                <a:gd name="connsiteY0" fmla="*/ 134614 h 193225"/>
                <a:gd name="connsiteX1" fmla="*/ 99189 w 96612"/>
                <a:gd name="connsiteY1" fmla="*/ 171649 h 193225"/>
                <a:gd name="connsiteX2" fmla="*/ 99189 w 96612"/>
                <a:gd name="connsiteY2" fmla="*/ 24153 h 193225"/>
                <a:gd name="connsiteX3" fmla="*/ 24153 w 96612"/>
                <a:gd name="connsiteY3" fmla="*/ 134614 h 19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12" h="193225">
                  <a:moveTo>
                    <a:pt x="24153" y="134614"/>
                  </a:moveTo>
                  <a:lnTo>
                    <a:pt x="99189" y="171649"/>
                  </a:lnTo>
                  <a:lnTo>
                    <a:pt x="99189" y="24153"/>
                  </a:lnTo>
                  <a:cubicBezTo>
                    <a:pt x="68917" y="24153"/>
                    <a:pt x="36713" y="85341"/>
                    <a:pt x="24153" y="134614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94771B9-43CD-49C0-890E-E087623A6936}"/>
                </a:ext>
              </a:extLst>
            </p:cNvPr>
            <p:cNvSpPr/>
            <p:nvPr/>
          </p:nvSpPr>
          <p:spPr>
            <a:xfrm>
              <a:off x="4825252" y="3635849"/>
              <a:ext cx="161022" cy="64409"/>
            </a:xfrm>
            <a:custGeom>
              <a:avLst/>
              <a:gdLst>
                <a:gd name="connsiteX0" fmla="*/ 24153 w 161021"/>
                <a:gd name="connsiteY0" fmla="*/ 24153 h 64408"/>
                <a:gd name="connsiteX1" fmla="*/ 88240 w 161021"/>
                <a:gd name="connsiteY1" fmla="*/ 52493 h 64408"/>
                <a:gd name="connsiteX2" fmla="*/ 152326 w 161021"/>
                <a:gd name="connsiteY2" fmla="*/ 24153 h 64408"/>
                <a:gd name="connsiteX3" fmla="*/ 100155 w 161021"/>
                <a:gd name="connsiteY3" fmla="*/ 35747 h 64408"/>
                <a:gd name="connsiteX4" fmla="*/ 88240 w 161021"/>
                <a:gd name="connsiteY4" fmla="*/ 37035 h 64408"/>
                <a:gd name="connsiteX5" fmla="*/ 76324 w 161021"/>
                <a:gd name="connsiteY5" fmla="*/ 35747 h 64408"/>
                <a:gd name="connsiteX6" fmla="*/ 24153 w 161021"/>
                <a:gd name="connsiteY6" fmla="*/ 24153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021" h="64408">
                  <a:moveTo>
                    <a:pt x="24153" y="24153"/>
                  </a:moveTo>
                  <a:lnTo>
                    <a:pt x="88240" y="52493"/>
                  </a:lnTo>
                  <a:lnTo>
                    <a:pt x="152326" y="24153"/>
                  </a:lnTo>
                  <a:lnTo>
                    <a:pt x="100155" y="35747"/>
                  </a:lnTo>
                  <a:cubicBezTo>
                    <a:pt x="96291" y="36713"/>
                    <a:pt x="92104" y="37035"/>
                    <a:pt x="88240" y="37035"/>
                  </a:cubicBezTo>
                  <a:cubicBezTo>
                    <a:pt x="84375" y="37035"/>
                    <a:pt x="80189" y="36713"/>
                    <a:pt x="76324" y="35747"/>
                  </a:cubicBezTo>
                  <a:lnTo>
                    <a:pt x="24153" y="2415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980EEF85-DD34-4BA3-9B09-1BA7F93A6C11}"/>
                </a:ext>
              </a:extLst>
            </p:cNvPr>
            <p:cNvSpPr/>
            <p:nvPr/>
          </p:nvSpPr>
          <p:spPr>
            <a:xfrm>
              <a:off x="5051971" y="3529253"/>
              <a:ext cx="96613" cy="96613"/>
            </a:xfrm>
            <a:custGeom>
              <a:avLst/>
              <a:gdLst>
                <a:gd name="connsiteX0" fmla="*/ 24153 w 96612"/>
                <a:gd name="connsiteY0" fmla="*/ 52493 h 96612"/>
                <a:gd name="connsiteX1" fmla="*/ 30916 w 96612"/>
                <a:gd name="connsiteY1" fmla="*/ 57324 h 96612"/>
                <a:gd name="connsiteX2" fmla="*/ 37679 w 96612"/>
                <a:gd name="connsiteY2" fmla="*/ 64731 h 96612"/>
                <a:gd name="connsiteX3" fmla="*/ 62798 w 96612"/>
                <a:gd name="connsiteY3" fmla="*/ 80511 h 96612"/>
                <a:gd name="connsiteX4" fmla="*/ 88240 w 96612"/>
                <a:gd name="connsiteY4" fmla="*/ 64731 h 96612"/>
                <a:gd name="connsiteX5" fmla="*/ 95003 w 96612"/>
                <a:gd name="connsiteY5" fmla="*/ 57324 h 96612"/>
                <a:gd name="connsiteX6" fmla="*/ 101766 w 96612"/>
                <a:gd name="connsiteY6" fmla="*/ 52493 h 96612"/>
                <a:gd name="connsiteX7" fmla="*/ 95003 w 96612"/>
                <a:gd name="connsiteY7" fmla="*/ 47662 h 96612"/>
                <a:gd name="connsiteX8" fmla="*/ 88240 w 96612"/>
                <a:gd name="connsiteY8" fmla="*/ 40255 h 96612"/>
                <a:gd name="connsiteX9" fmla="*/ 62798 w 96612"/>
                <a:gd name="connsiteY9" fmla="*/ 24153 h 96612"/>
                <a:gd name="connsiteX10" fmla="*/ 37679 w 96612"/>
                <a:gd name="connsiteY10" fmla="*/ 39933 h 96612"/>
                <a:gd name="connsiteX11" fmla="*/ 30916 w 96612"/>
                <a:gd name="connsiteY11" fmla="*/ 47340 h 96612"/>
                <a:gd name="connsiteX12" fmla="*/ 24153 w 96612"/>
                <a:gd name="connsiteY12" fmla="*/ 52493 h 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12" h="96612">
                  <a:moveTo>
                    <a:pt x="24153" y="52493"/>
                  </a:moveTo>
                  <a:cubicBezTo>
                    <a:pt x="24153" y="52493"/>
                    <a:pt x="26730" y="54747"/>
                    <a:pt x="30916" y="57324"/>
                  </a:cubicBezTo>
                  <a:cubicBezTo>
                    <a:pt x="33814" y="59256"/>
                    <a:pt x="36069" y="61832"/>
                    <a:pt x="37679" y="64731"/>
                  </a:cubicBezTo>
                  <a:cubicBezTo>
                    <a:pt x="42188" y="74070"/>
                    <a:pt x="51849" y="80511"/>
                    <a:pt x="62798" y="80511"/>
                  </a:cubicBezTo>
                  <a:cubicBezTo>
                    <a:pt x="74070" y="80511"/>
                    <a:pt x="83409" y="74070"/>
                    <a:pt x="88240" y="64731"/>
                  </a:cubicBezTo>
                  <a:cubicBezTo>
                    <a:pt x="89850" y="61510"/>
                    <a:pt x="92104" y="58934"/>
                    <a:pt x="95003" y="57324"/>
                  </a:cubicBezTo>
                  <a:cubicBezTo>
                    <a:pt x="99511" y="54747"/>
                    <a:pt x="101766" y="52493"/>
                    <a:pt x="101766" y="52493"/>
                  </a:cubicBezTo>
                  <a:cubicBezTo>
                    <a:pt x="101766" y="52493"/>
                    <a:pt x="99189" y="50239"/>
                    <a:pt x="95003" y="47662"/>
                  </a:cubicBezTo>
                  <a:cubicBezTo>
                    <a:pt x="92104" y="45730"/>
                    <a:pt x="89850" y="43154"/>
                    <a:pt x="88240" y="40255"/>
                  </a:cubicBezTo>
                  <a:cubicBezTo>
                    <a:pt x="83731" y="30916"/>
                    <a:pt x="74070" y="24153"/>
                    <a:pt x="62798" y="24153"/>
                  </a:cubicBezTo>
                  <a:cubicBezTo>
                    <a:pt x="51849" y="24153"/>
                    <a:pt x="42188" y="30594"/>
                    <a:pt x="37679" y="39933"/>
                  </a:cubicBezTo>
                  <a:cubicBezTo>
                    <a:pt x="36069" y="43154"/>
                    <a:pt x="33814" y="45730"/>
                    <a:pt x="30916" y="47340"/>
                  </a:cubicBezTo>
                  <a:cubicBezTo>
                    <a:pt x="26730" y="50239"/>
                    <a:pt x="24153" y="52493"/>
                    <a:pt x="24153" y="5249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611F3DDC-1D2F-4576-9352-9C975B9FAEB8}"/>
                </a:ext>
              </a:extLst>
            </p:cNvPr>
            <p:cNvSpPr/>
            <p:nvPr/>
          </p:nvSpPr>
          <p:spPr>
            <a:xfrm>
              <a:off x="5068717" y="3534405"/>
              <a:ext cx="64409" cy="64409"/>
            </a:xfrm>
            <a:custGeom>
              <a:avLst/>
              <a:gdLst>
                <a:gd name="connsiteX0" fmla="*/ 70527 w 64408"/>
                <a:gd name="connsiteY0" fmla="*/ 47340 h 64408"/>
                <a:gd name="connsiteX1" fmla="*/ 47340 w 64408"/>
                <a:gd name="connsiteY1" fmla="*/ 70527 h 64408"/>
                <a:gd name="connsiteX2" fmla="*/ 24153 w 64408"/>
                <a:gd name="connsiteY2" fmla="*/ 47340 h 64408"/>
                <a:gd name="connsiteX3" fmla="*/ 47340 w 64408"/>
                <a:gd name="connsiteY3" fmla="*/ 24153 h 64408"/>
                <a:gd name="connsiteX4" fmla="*/ 70527 w 64408"/>
                <a:gd name="connsiteY4" fmla="*/ 47340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70527" y="47340"/>
                  </a:moveTo>
                  <a:cubicBezTo>
                    <a:pt x="70527" y="60146"/>
                    <a:pt x="60146" y="70527"/>
                    <a:pt x="47340" y="70527"/>
                  </a:cubicBezTo>
                  <a:cubicBezTo>
                    <a:pt x="34534" y="70527"/>
                    <a:pt x="24153" y="60146"/>
                    <a:pt x="24153" y="47340"/>
                  </a:cubicBezTo>
                  <a:cubicBezTo>
                    <a:pt x="24153" y="34534"/>
                    <a:pt x="34534" y="24153"/>
                    <a:pt x="47340" y="24153"/>
                  </a:cubicBezTo>
                  <a:cubicBezTo>
                    <a:pt x="60146" y="24153"/>
                    <a:pt x="70527" y="34534"/>
                    <a:pt x="70527" y="473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AB3E7E72-81C7-4579-B7B1-ADD788152B3D}"/>
                </a:ext>
              </a:extLst>
            </p:cNvPr>
            <p:cNvSpPr/>
            <p:nvPr/>
          </p:nvSpPr>
          <p:spPr>
            <a:xfrm>
              <a:off x="5069039" y="3534727"/>
              <a:ext cx="64409" cy="64409"/>
            </a:xfrm>
            <a:custGeom>
              <a:avLst/>
              <a:gdLst>
                <a:gd name="connsiteX0" fmla="*/ 24153 w 64408"/>
                <a:gd name="connsiteY0" fmla="*/ 45408 h 64408"/>
                <a:gd name="connsiteX1" fmla="*/ 45408 w 64408"/>
                <a:gd name="connsiteY1" fmla="*/ 66663 h 64408"/>
                <a:gd name="connsiteX2" fmla="*/ 66663 w 64408"/>
                <a:gd name="connsiteY2" fmla="*/ 45408 h 64408"/>
                <a:gd name="connsiteX3" fmla="*/ 45408 w 64408"/>
                <a:gd name="connsiteY3" fmla="*/ 24153 h 64408"/>
                <a:gd name="connsiteX4" fmla="*/ 24153 w 64408"/>
                <a:gd name="connsiteY4" fmla="*/ 45408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24153" y="45408"/>
                  </a:moveTo>
                  <a:cubicBezTo>
                    <a:pt x="24153" y="57324"/>
                    <a:pt x="33814" y="66663"/>
                    <a:pt x="45408" y="66663"/>
                  </a:cubicBezTo>
                  <a:cubicBezTo>
                    <a:pt x="57002" y="66663"/>
                    <a:pt x="66663" y="57002"/>
                    <a:pt x="66663" y="45408"/>
                  </a:cubicBezTo>
                  <a:cubicBezTo>
                    <a:pt x="66663" y="33492"/>
                    <a:pt x="57002" y="24153"/>
                    <a:pt x="45408" y="24153"/>
                  </a:cubicBezTo>
                  <a:cubicBezTo>
                    <a:pt x="33814" y="24153"/>
                    <a:pt x="24153" y="33492"/>
                    <a:pt x="24153" y="4540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46C8FBD5-D5A2-456D-A5AA-74D82C4880A7}"/>
                </a:ext>
              </a:extLst>
            </p:cNvPr>
            <p:cNvSpPr/>
            <p:nvPr/>
          </p:nvSpPr>
          <p:spPr>
            <a:xfrm>
              <a:off x="5094480" y="3545999"/>
              <a:ext cx="32204" cy="32204"/>
            </a:xfrm>
            <a:custGeom>
              <a:avLst/>
              <a:gdLst>
                <a:gd name="connsiteX0" fmla="*/ 24153 w 32204"/>
                <a:gd name="connsiteY0" fmla="*/ 28984 h 32204"/>
                <a:gd name="connsiteX1" fmla="*/ 28984 w 32204"/>
                <a:gd name="connsiteY1" fmla="*/ 33815 h 32204"/>
                <a:gd name="connsiteX2" fmla="*/ 33814 w 32204"/>
                <a:gd name="connsiteY2" fmla="*/ 28984 h 32204"/>
                <a:gd name="connsiteX3" fmla="*/ 28984 w 32204"/>
                <a:gd name="connsiteY3" fmla="*/ 24153 h 32204"/>
                <a:gd name="connsiteX4" fmla="*/ 24153 w 32204"/>
                <a:gd name="connsiteY4" fmla="*/ 28984 h 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04" h="32204">
                  <a:moveTo>
                    <a:pt x="24153" y="28984"/>
                  </a:moveTo>
                  <a:cubicBezTo>
                    <a:pt x="24153" y="31560"/>
                    <a:pt x="26408" y="33815"/>
                    <a:pt x="28984" y="33815"/>
                  </a:cubicBezTo>
                  <a:cubicBezTo>
                    <a:pt x="31560" y="33815"/>
                    <a:pt x="33814" y="31560"/>
                    <a:pt x="33814" y="28984"/>
                  </a:cubicBezTo>
                  <a:cubicBezTo>
                    <a:pt x="33814" y="26408"/>
                    <a:pt x="31560" y="24153"/>
                    <a:pt x="28984" y="24153"/>
                  </a:cubicBezTo>
                  <a:cubicBezTo>
                    <a:pt x="26408" y="24153"/>
                    <a:pt x="24153" y="26085"/>
                    <a:pt x="24153" y="2898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1929B41-CAE8-4106-8856-847D2FC71763}"/>
                </a:ext>
              </a:extLst>
            </p:cNvPr>
            <p:cNvSpPr/>
            <p:nvPr/>
          </p:nvSpPr>
          <p:spPr>
            <a:xfrm>
              <a:off x="4647807" y="3529253"/>
              <a:ext cx="96613" cy="96613"/>
            </a:xfrm>
            <a:custGeom>
              <a:avLst/>
              <a:gdLst>
                <a:gd name="connsiteX0" fmla="*/ 101766 w 96612"/>
                <a:gd name="connsiteY0" fmla="*/ 52493 h 96612"/>
                <a:gd name="connsiteX1" fmla="*/ 95003 w 96612"/>
                <a:gd name="connsiteY1" fmla="*/ 57324 h 96612"/>
                <a:gd name="connsiteX2" fmla="*/ 88240 w 96612"/>
                <a:gd name="connsiteY2" fmla="*/ 64731 h 96612"/>
                <a:gd name="connsiteX3" fmla="*/ 63120 w 96612"/>
                <a:gd name="connsiteY3" fmla="*/ 80511 h 96612"/>
                <a:gd name="connsiteX4" fmla="*/ 37679 w 96612"/>
                <a:gd name="connsiteY4" fmla="*/ 64731 h 96612"/>
                <a:gd name="connsiteX5" fmla="*/ 30916 w 96612"/>
                <a:gd name="connsiteY5" fmla="*/ 57324 h 96612"/>
                <a:gd name="connsiteX6" fmla="*/ 24153 w 96612"/>
                <a:gd name="connsiteY6" fmla="*/ 52493 h 96612"/>
                <a:gd name="connsiteX7" fmla="*/ 30916 w 96612"/>
                <a:gd name="connsiteY7" fmla="*/ 47662 h 96612"/>
                <a:gd name="connsiteX8" fmla="*/ 37679 w 96612"/>
                <a:gd name="connsiteY8" fmla="*/ 40255 h 96612"/>
                <a:gd name="connsiteX9" fmla="*/ 63120 w 96612"/>
                <a:gd name="connsiteY9" fmla="*/ 24153 h 96612"/>
                <a:gd name="connsiteX10" fmla="*/ 88240 w 96612"/>
                <a:gd name="connsiteY10" fmla="*/ 39933 h 96612"/>
                <a:gd name="connsiteX11" fmla="*/ 95003 w 96612"/>
                <a:gd name="connsiteY11" fmla="*/ 47340 h 96612"/>
                <a:gd name="connsiteX12" fmla="*/ 101766 w 96612"/>
                <a:gd name="connsiteY12" fmla="*/ 52493 h 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12" h="96612">
                  <a:moveTo>
                    <a:pt x="101766" y="52493"/>
                  </a:moveTo>
                  <a:cubicBezTo>
                    <a:pt x="101766" y="52493"/>
                    <a:pt x="99189" y="54747"/>
                    <a:pt x="95003" y="57324"/>
                  </a:cubicBezTo>
                  <a:cubicBezTo>
                    <a:pt x="92104" y="59256"/>
                    <a:pt x="89850" y="61832"/>
                    <a:pt x="88240" y="64731"/>
                  </a:cubicBezTo>
                  <a:cubicBezTo>
                    <a:pt x="83731" y="74070"/>
                    <a:pt x="74070" y="80511"/>
                    <a:pt x="63120" y="80511"/>
                  </a:cubicBezTo>
                  <a:cubicBezTo>
                    <a:pt x="51849" y="80511"/>
                    <a:pt x="42510" y="74070"/>
                    <a:pt x="37679" y="64731"/>
                  </a:cubicBezTo>
                  <a:cubicBezTo>
                    <a:pt x="36069" y="61510"/>
                    <a:pt x="33815" y="58934"/>
                    <a:pt x="30916" y="57324"/>
                  </a:cubicBezTo>
                  <a:cubicBezTo>
                    <a:pt x="26408" y="54747"/>
                    <a:pt x="24153" y="52493"/>
                    <a:pt x="24153" y="52493"/>
                  </a:cubicBezTo>
                  <a:cubicBezTo>
                    <a:pt x="24153" y="52493"/>
                    <a:pt x="26730" y="50239"/>
                    <a:pt x="30916" y="47662"/>
                  </a:cubicBezTo>
                  <a:cubicBezTo>
                    <a:pt x="33815" y="45730"/>
                    <a:pt x="36069" y="43154"/>
                    <a:pt x="37679" y="40255"/>
                  </a:cubicBezTo>
                  <a:cubicBezTo>
                    <a:pt x="42188" y="30916"/>
                    <a:pt x="51849" y="24153"/>
                    <a:pt x="63120" y="24153"/>
                  </a:cubicBezTo>
                  <a:cubicBezTo>
                    <a:pt x="74070" y="24153"/>
                    <a:pt x="83731" y="30594"/>
                    <a:pt x="88240" y="39933"/>
                  </a:cubicBezTo>
                  <a:cubicBezTo>
                    <a:pt x="89850" y="43154"/>
                    <a:pt x="92104" y="45730"/>
                    <a:pt x="95003" y="47340"/>
                  </a:cubicBezTo>
                  <a:cubicBezTo>
                    <a:pt x="99189" y="50239"/>
                    <a:pt x="101766" y="52493"/>
                    <a:pt x="101766" y="5249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85ABB7D9-A6DA-4CE4-9A43-3D46BB4D260E}"/>
                </a:ext>
              </a:extLst>
            </p:cNvPr>
            <p:cNvSpPr/>
            <p:nvPr/>
          </p:nvSpPr>
          <p:spPr>
            <a:xfrm>
              <a:off x="4662621" y="3534405"/>
              <a:ext cx="64409" cy="64409"/>
            </a:xfrm>
            <a:custGeom>
              <a:avLst/>
              <a:gdLst>
                <a:gd name="connsiteX0" fmla="*/ 70527 w 64408"/>
                <a:gd name="connsiteY0" fmla="*/ 47340 h 64408"/>
                <a:gd name="connsiteX1" fmla="*/ 47340 w 64408"/>
                <a:gd name="connsiteY1" fmla="*/ 70527 h 64408"/>
                <a:gd name="connsiteX2" fmla="*/ 24153 w 64408"/>
                <a:gd name="connsiteY2" fmla="*/ 47340 h 64408"/>
                <a:gd name="connsiteX3" fmla="*/ 47340 w 64408"/>
                <a:gd name="connsiteY3" fmla="*/ 24153 h 64408"/>
                <a:gd name="connsiteX4" fmla="*/ 70527 w 64408"/>
                <a:gd name="connsiteY4" fmla="*/ 47340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70527" y="47340"/>
                  </a:moveTo>
                  <a:cubicBezTo>
                    <a:pt x="70527" y="60146"/>
                    <a:pt x="60146" y="70527"/>
                    <a:pt x="47340" y="70527"/>
                  </a:cubicBezTo>
                  <a:cubicBezTo>
                    <a:pt x="34534" y="70527"/>
                    <a:pt x="24153" y="60146"/>
                    <a:pt x="24153" y="47340"/>
                  </a:cubicBezTo>
                  <a:cubicBezTo>
                    <a:pt x="24153" y="34534"/>
                    <a:pt x="34535" y="24153"/>
                    <a:pt x="47340" y="24153"/>
                  </a:cubicBezTo>
                  <a:cubicBezTo>
                    <a:pt x="60146" y="24153"/>
                    <a:pt x="70527" y="34534"/>
                    <a:pt x="70527" y="473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7ECDDF9F-C278-4425-A3DA-78878ECF4972}"/>
                </a:ext>
              </a:extLst>
            </p:cNvPr>
            <p:cNvSpPr/>
            <p:nvPr/>
          </p:nvSpPr>
          <p:spPr>
            <a:xfrm>
              <a:off x="4666163" y="3534727"/>
              <a:ext cx="64409" cy="64409"/>
            </a:xfrm>
            <a:custGeom>
              <a:avLst/>
              <a:gdLst>
                <a:gd name="connsiteX0" fmla="*/ 66663 w 64408"/>
                <a:gd name="connsiteY0" fmla="*/ 45408 h 64408"/>
                <a:gd name="connsiteX1" fmla="*/ 45408 w 64408"/>
                <a:gd name="connsiteY1" fmla="*/ 66663 h 64408"/>
                <a:gd name="connsiteX2" fmla="*/ 24153 w 64408"/>
                <a:gd name="connsiteY2" fmla="*/ 45408 h 64408"/>
                <a:gd name="connsiteX3" fmla="*/ 45408 w 64408"/>
                <a:gd name="connsiteY3" fmla="*/ 24153 h 64408"/>
                <a:gd name="connsiteX4" fmla="*/ 66663 w 64408"/>
                <a:gd name="connsiteY4" fmla="*/ 45408 h 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" h="64408">
                  <a:moveTo>
                    <a:pt x="66663" y="45408"/>
                  </a:moveTo>
                  <a:cubicBezTo>
                    <a:pt x="66663" y="57324"/>
                    <a:pt x="57002" y="66663"/>
                    <a:pt x="45408" y="66663"/>
                  </a:cubicBezTo>
                  <a:cubicBezTo>
                    <a:pt x="33492" y="66663"/>
                    <a:pt x="24153" y="57002"/>
                    <a:pt x="24153" y="45408"/>
                  </a:cubicBezTo>
                  <a:cubicBezTo>
                    <a:pt x="24153" y="33492"/>
                    <a:pt x="33814" y="24153"/>
                    <a:pt x="45408" y="24153"/>
                  </a:cubicBezTo>
                  <a:cubicBezTo>
                    <a:pt x="57002" y="24153"/>
                    <a:pt x="66663" y="33492"/>
                    <a:pt x="66663" y="45408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D54A414D-DDC1-4872-BF3F-EFC013120B40}"/>
                </a:ext>
              </a:extLst>
            </p:cNvPr>
            <p:cNvSpPr/>
            <p:nvPr/>
          </p:nvSpPr>
          <p:spPr>
            <a:xfrm>
              <a:off x="4673248" y="3545999"/>
              <a:ext cx="32204" cy="32204"/>
            </a:xfrm>
            <a:custGeom>
              <a:avLst/>
              <a:gdLst>
                <a:gd name="connsiteX0" fmla="*/ 33814 w 32204"/>
                <a:gd name="connsiteY0" fmla="*/ 28984 h 32204"/>
                <a:gd name="connsiteX1" fmla="*/ 28984 w 32204"/>
                <a:gd name="connsiteY1" fmla="*/ 33815 h 32204"/>
                <a:gd name="connsiteX2" fmla="*/ 24153 w 32204"/>
                <a:gd name="connsiteY2" fmla="*/ 28984 h 32204"/>
                <a:gd name="connsiteX3" fmla="*/ 28984 w 32204"/>
                <a:gd name="connsiteY3" fmla="*/ 24153 h 32204"/>
                <a:gd name="connsiteX4" fmla="*/ 33814 w 32204"/>
                <a:gd name="connsiteY4" fmla="*/ 28984 h 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04" h="32204">
                  <a:moveTo>
                    <a:pt x="33814" y="28984"/>
                  </a:moveTo>
                  <a:cubicBezTo>
                    <a:pt x="33814" y="31560"/>
                    <a:pt x="31560" y="33815"/>
                    <a:pt x="28984" y="33815"/>
                  </a:cubicBezTo>
                  <a:cubicBezTo>
                    <a:pt x="26408" y="33815"/>
                    <a:pt x="24153" y="31560"/>
                    <a:pt x="24153" y="28984"/>
                  </a:cubicBezTo>
                  <a:cubicBezTo>
                    <a:pt x="24153" y="26408"/>
                    <a:pt x="26408" y="24153"/>
                    <a:pt x="28984" y="24153"/>
                  </a:cubicBezTo>
                  <a:cubicBezTo>
                    <a:pt x="31560" y="24153"/>
                    <a:pt x="33814" y="26085"/>
                    <a:pt x="33814" y="2898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3878D55-906D-41F4-8AEF-E39137B63831}"/>
                </a:ext>
              </a:extLst>
            </p:cNvPr>
            <p:cNvSpPr/>
            <p:nvPr/>
          </p:nvSpPr>
          <p:spPr>
            <a:xfrm>
              <a:off x="4973825" y="2978559"/>
              <a:ext cx="322043" cy="322043"/>
            </a:xfrm>
            <a:custGeom>
              <a:avLst/>
              <a:gdLst>
                <a:gd name="connsiteX0" fmla="*/ 24365 w 322043"/>
                <a:gd name="connsiteY0" fmla="*/ 167784 h 322043"/>
                <a:gd name="connsiteX1" fmla="*/ 64620 w 322043"/>
                <a:gd name="connsiteY1" fmla="*/ 174547 h 322043"/>
                <a:gd name="connsiteX2" fmla="*/ 25331 w 322043"/>
                <a:gd name="connsiteY2" fmla="*/ 179378 h 322043"/>
                <a:gd name="connsiteX3" fmla="*/ 25653 w 322043"/>
                <a:gd name="connsiteY3" fmla="*/ 183565 h 322043"/>
                <a:gd name="connsiteX4" fmla="*/ 28229 w 322043"/>
                <a:gd name="connsiteY4" fmla="*/ 195802 h 322043"/>
                <a:gd name="connsiteX5" fmla="*/ 35636 w 322043"/>
                <a:gd name="connsiteY5" fmla="*/ 219955 h 322043"/>
                <a:gd name="connsiteX6" fmla="*/ 36924 w 322043"/>
                <a:gd name="connsiteY6" fmla="*/ 219633 h 322043"/>
                <a:gd name="connsiteX7" fmla="*/ 95858 w 322043"/>
                <a:gd name="connsiteY7" fmla="*/ 196768 h 322043"/>
                <a:gd name="connsiteX8" fmla="*/ 50128 w 322043"/>
                <a:gd name="connsiteY8" fmla="*/ 240566 h 322043"/>
                <a:gd name="connsiteX9" fmla="*/ 47552 w 322043"/>
                <a:gd name="connsiteY9" fmla="*/ 242821 h 322043"/>
                <a:gd name="connsiteX10" fmla="*/ 165098 w 322043"/>
                <a:gd name="connsiteY10" fmla="*/ 306585 h 322043"/>
                <a:gd name="connsiteX11" fmla="*/ 224998 w 322043"/>
                <a:gd name="connsiteY11" fmla="*/ 292737 h 322043"/>
                <a:gd name="connsiteX12" fmla="*/ 258812 w 322043"/>
                <a:gd name="connsiteY12" fmla="*/ 270194 h 322043"/>
                <a:gd name="connsiteX13" fmla="*/ 286186 w 322043"/>
                <a:gd name="connsiteY13" fmla="*/ 237024 h 322043"/>
                <a:gd name="connsiteX14" fmla="*/ 258812 w 322043"/>
                <a:gd name="connsiteY14" fmla="*/ 210616 h 322043"/>
                <a:gd name="connsiteX15" fmla="*/ 215336 w 322043"/>
                <a:gd name="connsiteY15" fmla="*/ 168751 h 322043"/>
                <a:gd name="connsiteX16" fmla="*/ 262999 w 322043"/>
                <a:gd name="connsiteY16" fmla="*/ 199345 h 322043"/>
                <a:gd name="connsiteX17" fmla="*/ 295203 w 322043"/>
                <a:gd name="connsiteY17" fmla="*/ 219955 h 322043"/>
                <a:gd name="connsiteX18" fmla="*/ 305186 w 322043"/>
                <a:gd name="connsiteY18" fmla="*/ 180344 h 322043"/>
                <a:gd name="connsiteX19" fmla="*/ 305186 w 322043"/>
                <a:gd name="connsiteY19" fmla="*/ 180344 h 322043"/>
                <a:gd name="connsiteX20" fmla="*/ 267507 w 322043"/>
                <a:gd name="connsiteY20" fmla="*/ 169073 h 322043"/>
                <a:gd name="connsiteX21" fmla="*/ 256236 w 322043"/>
                <a:gd name="connsiteY21" fmla="*/ 165852 h 322043"/>
                <a:gd name="connsiteX22" fmla="*/ 267507 w 322043"/>
                <a:gd name="connsiteY22" fmla="*/ 165852 h 322043"/>
                <a:gd name="connsiteX23" fmla="*/ 305830 w 322043"/>
                <a:gd name="connsiteY23" fmla="*/ 165852 h 322043"/>
                <a:gd name="connsiteX24" fmla="*/ 305830 w 322043"/>
                <a:gd name="connsiteY24" fmla="*/ 165852 h 322043"/>
                <a:gd name="connsiteX25" fmla="*/ 301644 w 322043"/>
                <a:gd name="connsiteY25" fmla="*/ 132038 h 322043"/>
                <a:gd name="connsiteX26" fmla="*/ 263643 w 322043"/>
                <a:gd name="connsiteY26" fmla="*/ 136546 h 322043"/>
                <a:gd name="connsiteX27" fmla="*/ 224354 w 322043"/>
                <a:gd name="connsiteY27" fmla="*/ 141055 h 322043"/>
                <a:gd name="connsiteX28" fmla="*/ 262032 w 322043"/>
                <a:gd name="connsiteY28" fmla="*/ 130105 h 322043"/>
                <a:gd name="connsiteX29" fmla="*/ 298101 w 322043"/>
                <a:gd name="connsiteY29" fmla="*/ 119800 h 322043"/>
                <a:gd name="connsiteX30" fmla="*/ 273948 w 322043"/>
                <a:gd name="connsiteY30" fmla="*/ 76324 h 322043"/>
                <a:gd name="connsiteX31" fmla="*/ 241100 w 322043"/>
                <a:gd name="connsiteY31" fmla="*/ 90172 h 322043"/>
                <a:gd name="connsiteX32" fmla="*/ 207929 w 322043"/>
                <a:gd name="connsiteY32" fmla="*/ 104342 h 322043"/>
                <a:gd name="connsiteX33" fmla="*/ 235947 w 322043"/>
                <a:gd name="connsiteY33" fmla="*/ 84053 h 322043"/>
                <a:gd name="connsiteX34" fmla="*/ 262999 w 322043"/>
                <a:gd name="connsiteY34" fmla="*/ 64409 h 322043"/>
                <a:gd name="connsiteX35" fmla="*/ 241422 w 322043"/>
                <a:gd name="connsiteY35" fmla="*/ 47340 h 322043"/>
                <a:gd name="connsiteX36" fmla="*/ 220167 w 322043"/>
                <a:gd name="connsiteY36" fmla="*/ 69239 h 322043"/>
                <a:gd name="connsiteX37" fmla="*/ 201810 w 322043"/>
                <a:gd name="connsiteY37" fmla="*/ 88240 h 322043"/>
                <a:gd name="connsiteX38" fmla="*/ 213404 w 322043"/>
                <a:gd name="connsiteY38" fmla="*/ 64409 h 322043"/>
                <a:gd name="connsiteX39" fmla="*/ 226286 w 322043"/>
                <a:gd name="connsiteY39" fmla="*/ 38645 h 322043"/>
                <a:gd name="connsiteX40" fmla="*/ 203421 w 322043"/>
                <a:gd name="connsiteY40" fmla="*/ 29950 h 322043"/>
                <a:gd name="connsiteX41" fmla="*/ 192471 w 322043"/>
                <a:gd name="connsiteY41" fmla="*/ 53137 h 322043"/>
                <a:gd name="connsiteX42" fmla="*/ 165098 w 322043"/>
                <a:gd name="connsiteY42" fmla="*/ 111105 h 322043"/>
                <a:gd name="connsiteX43" fmla="*/ 178623 w 322043"/>
                <a:gd name="connsiteY43" fmla="*/ 48306 h 322043"/>
                <a:gd name="connsiteX44" fmla="*/ 183454 w 322043"/>
                <a:gd name="connsiteY44" fmla="*/ 25763 h 322043"/>
                <a:gd name="connsiteX45" fmla="*/ 165098 w 322043"/>
                <a:gd name="connsiteY45" fmla="*/ 24153 h 322043"/>
                <a:gd name="connsiteX46" fmla="*/ 128385 w 322043"/>
                <a:gd name="connsiteY46" fmla="*/ 28984 h 322043"/>
                <a:gd name="connsiteX47" fmla="*/ 130961 w 322043"/>
                <a:gd name="connsiteY47" fmla="*/ 44120 h 322043"/>
                <a:gd name="connsiteX48" fmla="*/ 145775 w 322043"/>
                <a:gd name="connsiteY48" fmla="*/ 134936 h 322043"/>
                <a:gd name="connsiteX49" fmla="*/ 115181 w 322043"/>
                <a:gd name="connsiteY49" fmla="*/ 47340 h 322043"/>
                <a:gd name="connsiteX50" fmla="*/ 110994 w 322043"/>
                <a:gd name="connsiteY50" fmla="*/ 35103 h 322043"/>
                <a:gd name="connsiteX51" fmla="*/ 89740 w 322043"/>
                <a:gd name="connsiteY51" fmla="*/ 46052 h 322043"/>
                <a:gd name="connsiteX52" fmla="*/ 94248 w 322043"/>
                <a:gd name="connsiteY52" fmla="*/ 55069 h 322043"/>
                <a:gd name="connsiteX53" fmla="*/ 117435 w 322043"/>
                <a:gd name="connsiteY53" fmla="*/ 103698 h 322043"/>
                <a:gd name="connsiteX54" fmla="*/ 82655 w 322043"/>
                <a:gd name="connsiteY54" fmla="*/ 61510 h 322043"/>
                <a:gd name="connsiteX55" fmla="*/ 77502 w 322043"/>
                <a:gd name="connsiteY55" fmla="*/ 55069 h 322043"/>
                <a:gd name="connsiteX56" fmla="*/ 34992 w 322043"/>
                <a:gd name="connsiteY56" fmla="*/ 113037 h 322043"/>
                <a:gd name="connsiteX57" fmla="*/ 35958 w 322043"/>
                <a:gd name="connsiteY57" fmla="*/ 113681 h 322043"/>
                <a:gd name="connsiteX58" fmla="*/ 117435 w 322043"/>
                <a:gd name="connsiteY58" fmla="*/ 164886 h 322043"/>
                <a:gd name="connsiteX59" fmla="*/ 28229 w 322043"/>
                <a:gd name="connsiteY59" fmla="*/ 133648 h 322043"/>
                <a:gd name="connsiteX60" fmla="*/ 28229 w 322043"/>
                <a:gd name="connsiteY60" fmla="*/ 133648 h 322043"/>
                <a:gd name="connsiteX61" fmla="*/ 28229 w 322043"/>
                <a:gd name="connsiteY61" fmla="*/ 134292 h 322043"/>
                <a:gd name="connsiteX62" fmla="*/ 25653 w 322043"/>
                <a:gd name="connsiteY62" fmla="*/ 146530 h 322043"/>
                <a:gd name="connsiteX63" fmla="*/ 25331 w 322043"/>
                <a:gd name="connsiteY63" fmla="*/ 150072 h 322043"/>
                <a:gd name="connsiteX64" fmla="*/ 25331 w 322043"/>
                <a:gd name="connsiteY64" fmla="*/ 152326 h 322043"/>
                <a:gd name="connsiteX65" fmla="*/ 25009 w 322043"/>
                <a:gd name="connsiteY65" fmla="*/ 155547 h 322043"/>
                <a:gd name="connsiteX66" fmla="*/ 25009 w 322043"/>
                <a:gd name="connsiteY66" fmla="*/ 158767 h 322043"/>
                <a:gd name="connsiteX67" fmla="*/ 24687 w 322043"/>
                <a:gd name="connsiteY67" fmla="*/ 165208 h 322043"/>
                <a:gd name="connsiteX68" fmla="*/ 24365 w 322043"/>
                <a:gd name="connsiteY68" fmla="*/ 167784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22043" h="322043">
                  <a:moveTo>
                    <a:pt x="24365" y="167784"/>
                  </a:moveTo>
                  <a:lnTo>
                    <a:pt x="64620" y="174547"/>
                  </a:lnTo>
                  <a:lnTo>
                    <a:pt x="25331" y="179378"/>
                  </a:lnTo>
                  <a:cubicBezTo>
                    <a:pt x="25331" y="180666"/>
                    <a:pt x="25653" y="181954"/>
                    <a:pt x="25653" y="183565"/>
                  </a:cubicBezTo>
                  <a:cubicBezTo>
                    <a:pt x="26297" y="187751"/>
                    <a:pt x="26941" y="191616"/>
                    <a:pt x="28229" y="195802"/>
                  </a:cubicBezTo>
                  <a:cubicBezTo>
                    <a:pt x="29839" y="204175"/>
                    <a:pt x="32416" y="212226"/>
                    <a:pt x="35636" y="219955"/>
                  </a:cubicBezTo>
                  <a:lnTo>
                    <a:pt x="36924" y="219633"/>
                  </a:lnTo>
                  <a:lnTo>
                    <a:pt x="95858" y="196768"/>
                  </a:lnTo>
                  <a:lnTo>
                    <a:pt x="50128" y="240566"/>
                  </a:lnTo>
                  <a:lnTo>
                    <a:pt x="47552" y="242821"/>
                  </a:lnTo>
                  <a:cubicBezTo>
                    <a:pt x="72349" y="281144"/>
                    <a:pt x="115825" y="306585"/>
                    <a:pt x="165098" y="306585"/>
                  </a:cubicBezTo>
                  <a:cubicBezTo>
                    <a:pt x="186352" y="306585"/>
                    <a:pt x="206641" y="301754"/>
                    <a:pt x="224998" y="292737"/>
                  </a:cubicBezTo>
                  <a:cubicBezTo>
                    <a:pt x="237235" y="287263"/>
                    <a:pt x="248829" y="279533"/>
                    <a:pt x="258812" y="270194"/>
                  </a:cubicBezTo>
                  <a:cubicBezTo>
                    <a:pt x="269762" y="260855"/>
                    <a:pt x="278779" y="249583"/>
                    <a:pt x="286186" y="237024"/>
                  </a:cubicBezTo>
                  <a:lnTo>
                    <a:pt x="258812" y="210616"/>
                  </a:lnTo>
                  <a:lnTo>
                    <a:pt x="215336" y="168751"/>
                  </a:lnTo>
                  <a:lnTo>
                    <a:pt x="262999" y="199345"/>
                  </a:lnTo>
                  <a:lnTo>
                    <a:pt x="295203" y="219955"/>
                  </a:lnTo>
                  <a:cubicBezTo>
                    <a:pt x="300356" y="207396"/>
                    <a:pt x="303898" y="194192"/>
                    <a:pt x="305186" y="180344"/>
                  </a:cubicBezTo>
                  <a:lnTo>
                    <a:pt x="305186" y="180344"/>
                  </a:lnTo>
                  <a:lnTo>
                    <a:pt x="267507" y="169073"/>
                  </a:lnTo>
                  <a:lnTo>
                    <a:pt x="256236" y="165852"/>
                  </a:lnTo>
                  <a:lnTo>
                    <a:pt x="267507" y="165852"/>
                  </a:lnTo>
                  <a:lnTo>
                    <a:pt x="305830" y="165852"/>
                  </a:lnTo>
                  <a:lnTo>
                    <a:pt x="305830" y="165852"/>
                  </a:lnTo>
                  <a:cubicBezTo>
                    <a:pt x="305830" y="154259"/>
                    <a:pt x="304542" y="142987"/>
                    <a:pt x="301644" y="132038"/>
                  </a:cubicBezTo>
                  <a:lnTo>
                    <a:pt x="263643" y="136546"/>
                  </a:lnTo>
                  <a:lnTo>
                    <a:pt x="224354" y="141055"/>
                  </a:lnTo>
                  <a:lnTo>
                    <a:pt x="262032" y="130105"/>
                  </a:lnTo>
                  <a:lnTo>
                    <a:pt x="298101" y="119800"/>
                  </a:lnTo>
                  <a:cubicBezTo>
                    <a:pt x="292627" y="103698"/>
                    <a:pt x="284254" y="89206"/>
                    <a:pt x="273948" y="76324"/>
                  </a:cubicBezTo>
                  <a:lnTo>
                    <a:pt x="241100" y="90172"/>
                  </a:lnTo>
                  <a:lnTo>
                    <a:pt x="207929" y="104342"/>
                  </a:lnTo>
                  <a:lnTo>
                    <a:pt x="235947" y="84053"/>
                  </a:lnTo>
                  <a:lnTo>
                    <a:pt x="262999" y="64409"/>
                  </a:lnTo>
                  <a:cubicBezTo>
                    <a:pt x="256558" y="57968"/>
                    <a:pt x="249151" y="52493"/>
                    <a:pt x="241422" y="47340"/>
                  </a:cubicBezTo>
                  <a:lnTo>
                    <a:pt x="220167" y="69239"/>
                  </a:lnTo>
                  <a:lnTo>
                    <a:pt x="201810" y="88240"/>
                  </a:lnTo>
                  <a:lnTo>
                    <a:pt x="213404" y="64409"/>
                  </a:lnTo>
                  <a:lnTo>
                    <a:pt x="226286" y="38645"/>
                  </a:lnTo>
                  <a:cubicBezTo>
                    <a:pt x="218879" y="35103"/>
                    <a:pt x="211472" y="32204"/>
                    <a:pt x="203421" y="29950"/>
                  </a:cubicBezTo>
                  <a:lnTo>
                    <a:pt x="192471" y="53137"/>
                  </a:lnTo>
                  <a:lnTo>
                    <a:pt x="165098" y="111105"/>
                  </a:lnTo>
                  <a:lnTo>
                    <a:pt x="178623" y="48306"/>
                  </a:lnTo>
                  <a:lnTo>
                    <a:pt x="183454" y="25763"/>
                  </a:lnTo>
                  <a:cubicBezTo>
                    <a:pt x="177657" y="24475"/>
                    <a:pt x="171538" y="24153"/>
                    <a:pt x="165098" y="24153"/>
                  </a:cubicBezTo>
                  <a:cubicBezTo>
                    <a:pt x="152538" y="24153"/>
                    <a:pt x="139978" y="25763"/>
                    <a:pt x="128385" y="28984"/>
                  </a:cubicBezTo>
                  <a:lnTo>
                    <a:pt x="130961" y="44120"/>
                  </a:lnTo>
                  <a:lnTo>
                    <a:pt x="145775" y="134936"/>
                  </a:lnTo>
                  <a:lnTo>
                    <a:pt x="115181" y="47340"/>
                  </a:lnTo>
                  <a:lnTo>
                    <a:pt x="110994" y="35103"/>
                  </a:lnTo>
                  <a:cubicBezTo>
                    <a:pt x="103587" y="38323"/>
                    <a:pt x="96502" y="41866"/>
                    <a:pt x="89740" y="46052"/>
                  </a:cubicBezTo>
                  <a:lnTo>
                    <a:pt x="94248" y="55069"/>
                  </a:lnTo>
                  <a:lnTo>
                    <a:pt x="117435" y="103698"/>
                  </a:lnTo>
                  <a:lnTo>
                    <a:pt x="82655" y="61510"/>
                  </a:lnTo>
                  <a:lnTo>
                    <a:pt x="77502" y="55069"/>
                  </a:lnTo>
                  <a:cubicBezTo>
                    <a:pt x="58501" y="70205"/>
                    <a:pt x="43687" y="90172"/>
                    <a:pt x="34992" y="113037"/>
                  </a:cubicBezTo>
                  <a:lnTo>
                    <a:pt x="35958" y="113681"/>
                  </a:lnTo>
                  <a:lnTo>
                    <a:pt x="117435" y="164886"/>
                  </a:lnTo>
                  <a:lnTo>
                    <a:pt x="28229" y="133648"/>
                  </a:lnTo>
                  <a:lnTo>
                    <a:pt x="28229" y="133648"/>
                  </a:lnTo>
                  <a:cubicBezTo>
                    <a:pt x="28229" y="133648"/>
                    <a:pt x="28229" y="133970"/>
                    <a:pt x="28229" y="134292"/>
                  </a:cubicBezTo>
                  <a:cubicBezTo>
                    <a:pt x="27263" y="138479"/>
                    <a:pt x="26297" y="142343"/>
                    <a:pt x="25653" y="146530"/>
                  </a:cubicBezTo>
                  <a:cubicBezTo>
                    <a:pt x="25653" y="147818"/>
                    <a:pt x="25331" y="148784"/>
                    <a:pt x="25331" y="150072"/>
                  </a:cubicBezTo>
                  <a:cubicBezTo>
                    <a:pt x="25331" y="151038"/>
                    <a:pt x="25331" y="151682"/>
                    <a:pt x="25331" y="152326"/>
                  </a:cubicBezTo>
                  <a:cubicBezTo>
                    <a:pt x="25331" y="153293"/>
                    <a:pt x="25009" y="154581"/>
                    <a:pt x="25009" y="155547"/>
                  </a:cubicBezTo>
                  <a:cubicBezTo>
                    <a:pt x="25009" y="156513"/>
                    <a:pt x="25009" y="157801"/>
                    <a:pt x="25009" y="158767"/>
                  </a:cubicBezTo>
                  <a:cubicBezTo>
                    <a:pt x="24687" y="161022"/>
                    <a:pt x="24687" y="162954"/>
                    <a:pt x="24687" y="165208"/>
                  </a:cubicBezTo>
                  <a:cubicBezTo>
                    <a:pt x="24043" y="165852"/>
                    <a:pt x="24043" y="167140"/>
                    <a:pt x="24365" y="167784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16A415A-3A97-4336-ABE5-182E1EE063DC}"/>
                </a:ext>
              </a:extLst>
            </p:cNvPr>
            <p:cNvSpPr/>
            <p:nvPr/>
          </p:nvSpPr>
          <p:spPr>
            <a:xfrm>
              <a:off x="4973714" y="2997237"/>
              <a:ext cx="289839" cy="289839"/>
            </a:xfrm>
            <a:custGeom>
              <a:avLst/>
              <a:gdLst>
                <a:gd name="connsiteX0" fmla="*/ 24153 w 289838"/>
                <a:gd name="connsiteY0" fmla="*/ 146208 h 289838"/>
                <a:gd name="connsiteX1" fmla="*/ 24153 w 289838"/>
                <a:gd name="connsiteY1" fmla="*/ 149106 h 289838"/>
                <a:gd name="connsiteX2" fmla="*/ 24475 w 289838"/>
                <a:gd name="connsiteY2" fmla="*/ 152326 h 289838"/>
                <a:gd name="connsiteX3" fmla="*/ 24475 w 289838"/>
                <a:gd name="connsiteY3" fmla="*/ 149106 h 289838"/>
                <a:gd name="connsiteX4" fmla="*/ 64731 w 289838"/>
                <a:gd name="connsiteY4" fmla="*/ 155869 h 289838"/>
                <a:gd name="connsiteX5" fmla="*/ 25441 w 289838"/>
                <a:gd name="connsiteY5" fmla="*/ 160700 h 289838"/>
                <a:gd name="connsiteX6" fmla="*/ 25441 w 289838"/>
                <a:gd name="connsiteY6" fmla="*/ 160700 h 289838"/>
                <a:gd name="connsiteX7" fmla="*/ 26085 w 289838"/>
                <a:gd name="connsiteY7" fmla="*/ 164564 h 289838"/>
                <a:gd name="connsiteX8" fmla="*/ 28662 w 289838"/>
                <a:gd name="connsiteY8" fmla="*/ 176802 h 289838"/>
                <a:gd name="connsiteX9" fmla="*/ 37357 w 289838"/>
                <a:gd name="connsiteY9" fmla="*/ 200311 h 289838"/>
                <a:gd name="connsiteX10" fmla="*/ 96291 w 289838"/>
                <a:gd name="connsiteY10" fmla="*/ 177446 h 289838"/>
                <a:gd name="connsiteX11" fmla="*/ 50561 w 289838"/>
                <a:gd name="connsiteY11" fmla="*/ 221244 h 289838"/>
                <a:gd name="connsiteX12" fmla="*/ 146208 w 289838"/>
                <a:gd name="connsiteY12" fmla="*/ 267940 h 289838"/>
                <a:gd name="connsiteX13" fmla="*/ 259245 w 289838"/>
                <a:gd name="connsiteY13" fmla="*/ 191294 h 289838"/>
                <a:gd name="connsiteX14" fmla="*/ 215769 w 289838"/>
                <a:gd name="connsiteY14" fmla="*/ 149428 h 289838"/>
                <a:gd name="connsiteX15" fmla="*/ 263431 w 289838"/>
                <a:gd name="connsiteY15" fmla="*/ 180022 h 289838"/>
                <a:gd name="connsiteX16" fmla="*/ 267940 w 289838"/>
                <a:gd name="connsiteY16" fmla="*/ 149428 h 289838"/>
                <a:gd name="connsiteX17" fmla="*/ 256668 w 289838"/>
                <a:gd name="connsiteY17" fmla="*/ 146208 h 289838"/>
                <a:gd name="connsiteX18" fmla="*/ 267940 w 289838"/>
                <a:gd name="connsiteY18" fmla="*/ 146208 h 289838"/>
                <a:gd name="connsiteX19" fmla="*/ 264397 w 289838"/>
                <a:gd name="connsiteY19" fmla="*/ 116902 h 289838"/>
                <a:gd name="connsiteX20" fmla="*/ 225108 w 289838"/>
                <a:gd name="connsiteY20" fmla="*/ 121410 h 289838"/>
                <a:gd name="connsiteX21" fmla="*/ 262787 w 289838"/>
                <a:gd name="connsiteY21" fmla="*/ 110461 h 289838"/>
                <a:gd name="connsiteX22" fmla="*/ 241854 w 289838"/>
                <a:gd name="connsiteY22" fmla="*/ 70205 h 289838"/>
                <a:gd name="connsiteX23" fmla="*/ 208684 w 289838"/>
                <a:gd name="connsiteY23" fmla="*/ 84375 h 289838"/>
                <a:gd name="connsiteX24" fmla="*/ 236702 w 289838"/>
                <a:gd name="connsiteY24" fmla="*/ 64087 h 289838"/>
                <a:gd name="connsiteX25" fmla="*/ 220922 w 289838"/>
                <a:gd name="connsiteY25" fmla="*/ 49595 h 289838"/>
                <a:gd name="connsiteX26" fmla="*/ 202565 w 289838"/>
                <a:gd name="connsiteY26" fmla="*/ 68595 h 289838"/>
                <a:gd name="connsiteX27" fmla="*/ 214159 w 289838"/>
                <a:gd name="connsiteY27" fmla="*/ 44764 h 289838"/>
                <a:gd name="connsiteX28" fmla="*/ 193226 w 289838"/>
                <a:gd name="connsiteY28" fmla="*/ 33492 h 289838"/>
                <a:gd name="connsiteX29" fmla="*/ 165852 w 289838"/>
                <a:gd name="connsiteY29" fmla="*/ 91460 h 289838"/>
                <a:gd name="connsiteX30" fmla="*/ 179378 w 289838"/>
                <a:gd name="connsiteY30" fmla="*/ 28662 h 289838"/>
                <a:gd name="connsiteX31" fmla="*/ 146530 w 289838"/>
                <a:gd name="connsiteY31" fmla="*/ 24153 h 289838"/>
                <a:gd name="connsiteX32" fmla="*/ 131716 w 289838"/>
                <a:gd name="connsiteY32" fmla="*/ 25119 h 289838"/>
                <a:gd name="connsiteX33" fmla="*/ 146530 w 289838"/>
                <a:gd name="connsiteY33" fmla="*/ 115936 h 289838"/>
                <a:gd name="connsiteX34" fmla="*/ 115935 w 289838"/>
                <a:gd name="connsiteY34" fmla="*/ 28340 h 289838"/>
                <a:gd name="connsiteX35" fmla="*/ 94681 w 289838"/>
                <a:gd name="connsiteY35" fmla="*/ 36069 h 289838"/>
                <a:gd name="connsiteX36" fmla="*/ 117868 w 289838"/>
                <a:gd name="connsiteY36" fmla="*/ 84697 h 289838"/>
                <a:gd name="connsiteX37" fmla="*/ 83087 w 289838"/>
                <a:gd name="connsiteY37" fmla="*/ 42510 h 289838"/>
                <a:gd name="connsiteX38" fmla="*/ 36391 w 289838"/>
                <a:gd name="connsiteY38" fmla="*/ 95003 h 289838"/>
                <a:gd name="connsiteX39" fmla="*/ 117868 w 289838"/>
                <a:gd name="connsiteY39" fmla="*/ 146208 h 289838"/>
                <a:gd name="connsiteX40" fmla="*/ 28340 w 289838"/>
                <a:gd name="connsiteY40" fmla="*/ 114969 h 289838"/>
                <a:gd name="connsiteX41" fmla="*/ 28340 w 289838"/>
                <a:gd name="connsiteY41" fmla="*/ 115614 h 289838"/>
                <a:gd name="connsiteX42" fmla="*/ 25763 w 289838"/>
                <a:gd name="connsiteY42" fmla="*/ 127851 h 289838"/>
                <a:gd name="connsiteX43" fmla="*/ 25441 w 289838"/>
                <a:gd name="connsiteY43" fmla="*/ 131394 h 289838"/>
                <a:gd name="connsiteX44" fmla="*/ 24797 w 289838"/>
                <a:gd name="connsiteY44" fmla="*/ 136868 h 289838"/>
                <a:gd name="connsiteX45" fmla="*/ 24797 w 289838"/>
                <a:gd name="connsiteY45" fmla="*/ 140089 h 289838"/>
                <a:gd name="connsiteX46" fmla="*/ 24153 w 289838"/>
                <a:gd name="connsiteY46" fmla="*/ 146208 h 28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89838" h="289838">
                  <a:moveTo>
                    <a:pt x="24153" y="146208"/>
                  </a:moveTo>
                  <a:lnTo>
                    <a:pt x="24153" y="149106"/>
                  </a:lnTo>
                  <a:cubicBezTo>
                    <a:pt x="24153" y="150072"/>
                    <a:pt x="24153" y="151360"/>
                    <a:pt x="24475" y="152326"/>
                  </a:cubicBezTo>
                  <a:cubicBezTo>
                    <a:pt x="24475" y="151360"/>
                    <a:pt x="24475" y="150072"/>
                    <a:pt x="24475" y="149106"/>
                  </a:cubicBezTo>
                  <a:lnTo>
                    <a:pt x="64731" y="155869"/>
                  </a:lnTo>
                  <a:lnTo>
                    <a:pt x="25441" y="160700"/>
                  </a:lnTo>
                  <a:lnTo>
                    <a:pt x="25441" y="160700"/>
                  </a:lnTo>
                  <a:cubicBezTo>
                    <a:pt x="25441" y="161988"/>
                    <a:pt x="25763" y="163276"/>
                    <a:pt x="26085" y="164564"/>
                  </a:cubicBezTo>
                  <a:cubicBezTo>
                    <a:pt x="26730" y="168751"/>
                    <a:pt x="27374" y="172615"/>
                    <a:pt x="28662" y="176802"/>
                  </a:cubicBezTo>
                  <a:cubicBezTo>
                    <a:pt x="30916" y="185175"/>
                    <a:pt x="33814" y="192904"/>
                    <a:pt x="37357" y="200311"/>
                  </a:cubicBezTo>
                  <a:lnTo>
                    <a:pt x="96291" y="177446"/>
                  </a:lnTo>
                  <a:lnTo>
                    <a:pt x="50561" y="221244"/>
                  </a:lnTo>
                  <a:cubicBezTo>
                    <a:pt x="72782" y="249583"/>
                    <a:pt x="107240" y="267940"/>
                    <a:pt x="146208" y="267940"/>
                  </a:cubicBezTo>
                  <a:cubicBezTo>
                    <a:pt x="197412" y="267940"/>
                    <a:pt x="241210" y="236380"/>
                    <a:pt x="259245" y="191294"/>
                  </a:cubicBezTo>
                  <a:lnTo>
                    <a:pt x="215769" y="149428"/>
                  </a:lnTo>
                  <a:lnTo>
                    <a:pt x="263431" y="180022"/>
                  </a:lnTo>
                  <a:cubicBezTo>
                    <a:pt x="266330" y="170361"/>
                    <a:pt x="267940" y="160055"/>
                    <a:pt x="267940" y="149428"/>
                  </a:cubicBezTo>
                  <a:lnTo>
                    <a:pt x="256668" y="146208"/>
                  </a:lnTo>
                  <a:lnTo>
                    <a:pt x="267940" y="146208"/>
                  </a:lnTo>
                  <a:cubicBezTo>
                    <a:pt x="267940" y="136224"/>
                    <a:pt x="266652" y="126563"/>
                    <a:pt x="264397" y="116902"/>
                  </a:cubicBezTo>
                  <a:lnTo>
                    <a:pt x="225108" y="121410"/>
                  </a:lnTo>
                  <a:lnTo>
                    <a:pt x="262787" y="110461"/>
                  </a:lnTo>
                  <a:cubicBezTo>
                    <a:pt x="258279" y="95647"/>
                    <a:pt x="251194" y="82121"/>
                    <a:pt x="241854" y="70205"/>
                  </a:cubicBezTo>
                  <a:lnTo>
                    <a:pt x="208684" y="84375"/>
                  </a:lnTo>
                  <a:lnTo>
                    <a:pt x="236702" y="64087"/>
                  </a:lnTo>
                  <a:cubicBezTo>
                    <a:pt x="231871" y="58612"/>
                    <a:pt x="226396" y="53781"/>
                    <a:pt x="220922" y="49595"/>
                  </a:cubicBezTo>
                  <a:lnTo>
                    <a:pt x="202565" y="68595"/>
                  </a:lnTo>
                  <a:lnTo>
                    <a:pt x="214159" y="44764"/>
                  </a:lnTo>
                  <a:cubicBezTo>
                    <a:pt x="207718" y="40255"/>
                    <a:pt x="200633" y="36713"/>
                    <a:pt x="193226" y="33492"/>
                  </a:cubicBezTo>
                  <a:lnTo>
                    <a:pt x="165852" y="91460"/>
                  </a:lnTo>
                  <a:lnTo>
                    <a:pt x="179378" y="28662"/>
                  </a:lnTo>
                  <a:cubicBezTo>
                    <a:pt x="168751" y="25763"/>
                    <a:pt x="157801" y="24153"/>
                    <a:pt x="146530" y="24153"/>
                  </a:cubicBezTo>
                  <a:cubicBezTo>
                    <a:pt x="141699" y="24153"/>
                    <a:pt x="136868" y="24475"/>
                    <a:pt x="131716" y="25119"/>
                  </a:cubicBezTo>
                  <a:lnTo>
                    <a:pt x="146530" y="115936"/>
                  </a:lnTo>
                  <a:lnTo>
                    <a:pt x="115935" y="28340"/>
                  </a:lnTo>
                  <a:cubicBezTo>
                    <a:pt x="108528" y="30272"/>
                    <a:pt x="101444" y="32848"/>
                    <a:pt x="94681" y="36069"/>
                  </a:cubicBezTo>
                  <a:lnTo>
                    <a:pt x="117868" y="84697"/>
                  </a:lnTo>
                  <a:lnTo>
                    <a:pt x="83087" y="42510"/>
                  </a:lnTo>
                  <a:cubicBezTo>
                    <a:pt x="62798" y="55069"/>
                    <a:pt x="46374" y="73104"/>
                    <a:pt x="36391" y="95003"/>
                  </a:cubicBezTo>
                  <a:lnTo>
                    <a:pt x="117868" y="146208"/>
                  </a:lnTo>
                  <a:lnTo>
                    <a:pt x="28340" y="114969"/>
                  </a:lnTo>
                  <a:cubicBezTo>
                    <a:pt x="28340" y="114969"/>
                    <a:pt x="28340" y="115291"/>
                    <a:pt x="28340" y="115614"/>
                  </a:cubicBezTo>
                  <a:cubicBezTo>
                    <a:pt x="27374" y="119800"/>
                    <a:pt x="26408" y="123665"/>
                    <a:pt x="25763" y="127851"/>
                  </a:cubicBezTo>
                  <a:cubicBezTo>
                    <a:pt x="25763" y="129139"/>
                    <a:pt x="25441" y="130105"/>
                    <a:pt x="25441" y="131394"/>
                  </a:cubicBezTo>
                  <a:cubicBezTo>
                    <a:pt x="25119" y="133326"/>
                    <a:pt x="25119" y="134936"/>
                    <a:pt x="24797" y="136868"/>
                  </a:cubicBezTo>
                  <a:cubicBezTo>
                    <a:pt x="24797" y="137834"/>
                    <a:pt x="24797" y="139123"/>
                    <a:pt x="24797" y="140089"/>
                  </a:cubicBezTo>
                  <a:cubicBezTo>
                    <a:pt x="24153" y="142021"/>
                    <a:pt x="24153" y="144275"/>
                    <a:pt x="24153" y="146208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5998534-1829-4B36-8361-2B6381C74AB1}"/>
                </a:ext>
              </a:extLst>
            </p:cNvPr>
            <p:cNvSpPr/>
            <p:nvPr/>
          </p:nvSpPr>
          <p:spPr>
            <a:xfrm>
              <a:off x="4528651" y="3096105"/>
              <a:ext cx="740699" cy="322043"/>
            </a:xfrm>
            <a:custGeom>
              <a:avLst/>
              <a:gdLst>
                <a:gd name="connsiteX0" fmla="*/ 746496 w 740698"/>
                <a:gd name="connsiteY0" fmla="*/ 302721 h 322043"/>
                <a:gd name="connsiteX1" fmla="*/ 384519 w 740698"/>
                <a:gd name="connsiteY1" fmla="*/ 80833 h 322043"/>
                <a:gd name="connsiteX2" fmla="*/ 24153 w 740698"/>
                <a:gd name="connsiteY2" fmla="*/ 298856 h 322043"/>
                <a:gd name="connsiteX3" fmla="*/ 384841 w 740698"/>
                <a:gd name="connsiteY3" fmla="*/ 24153 h 322043"/>
                <a:gd name="connsiteX4" fmla="*/ 746496 w 740698"/>
                <a:gd name="connsiteY4" fmla="*/ 302721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98" h="322043">
                  <a:moveTo>
                    <a:pt x="746496" y="302721"/>
                  </a:moveTo>
                  <a:cubicBezTo>
                    <a:pt x="687884" y="176802"/>
                    <a:pt x="545219" y="80833"/>
                    <a:pt x="384519" y="80833"/>
                  </a:cubicBezTo>
                  <a:cubicBezTo>
                    <a:pt x="225108" y="80833"/>
                    <a:pt x="83731" y="174547"/>
                    <a:pt x="24153" y="298856"/>
                  </a:cubicBezTo>
                  <a:cubicBezTo>
                    <a:pt x="65697" y="141055"/>
                    <a:pt x="211582" y="24153"/>
                    <a:pt x="384841" y="24153"/>
                  </a:cubicBezTo>
                  <a:cubicBezTo>
                    <a:pt x="559389" y="24153"/>
                    <a:pt x="706240" y="142665"/>
                    <a:pt x="746496" y="302721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95D9B301-E4A9-4242-A164-D4B4EAE55A54}"/>
                </a:ext>
              </a:extLst>
            </p:cNvPr>
            <p:cNvSpPr/>
            <p:nvPr/>
          </p:nvSpPr>
          <p:spPr>
            <a:xfrm>
              <a:off x="4498057" y="3152140"/>
              <a:ext cx="805108" cy="450860"/>
            </a:xfrm>
            <a:custGeom>
              <a:avLst/>
              <a:gdLst>
                <a:gd name="connsiteX0" fmla="*/ 805430 w 805107"/>
                <a:gd name="connsiteY0" fmla="*/ 370994 h 450860"/>
                <a:gd name="connsiteX1" fmla="*/ 805108 w 805107"/>
                <a:gd name="connsiteY1" fmla="*/ 383231 h 450860"/>
                <a:gd name="connsiteX2" fmla="*/ 797701 w 805107"/>
                <a:gd name="connsiteY2" fmla="*/ 429284 h 450860"/>
                <a:gd name="connsiteX3" fmla="*/ 784497 w 805107"/>
                <a:gd name="connsiteY3" fmla="*/ 385164 h 450860"/>
                <a:gd name="connsiteX4" fmla="*/ 462132 w 805107"/>
                <a:gd name="connsiteY4" fmla="*/ 161022 h 450860"/>
                <a:gd name="connsiteX5" fmla="*/ 461810 w 805107"/>
                <a:gd name="connsiteY5" fmla="*/ 161022 h 450860"/>
                <a:gd name="connsiteX6" fmla="*/ 414791 w 805107"/>
                <a:gd name="connsiteY6" fmla="*/ 158445 h 450860"/>
                <a:gd name="connsiteX7" fmla="*/ 389672 w 805107"/>
                <a:gd name="connsiteY7" fmla="*/ 159089 h 450860"/>
                <a:gd name="connsiteX8" fmla="*/ 389350 w 805107"/>
                <a:gd name="connsiteY8" fmla="*/ 159089 h 450860"/>
                <a:gd name="connsiteX9" fmla="*/ 368739 w 805107"/>
                <a:gd name="connsiteY9" fmla="*/ 160700 h 450860"/>
                <a:gd name="connsiteX10" fmla="*/ 45730 w 805107"/>
                <a:gd name="connsiteY10" fmla="*/ 384842 h 450860"/>
                <a:gd name="connsiteX11" fmla="*/ 32526 w 805107"/>
                <a:gd name="connsiteY11" fmla="*/ 428961 h 450860"/>
                <a:gd name="connsiteX12" fmla="*/ 24797 w 805107"/>
                <a:gd name="connsiteY12" fmla="*/ 383553 h 450860"/>
                <a:gd name="connsiteX13" fmla="*/ 24797 w 805107"/>
                <a:gd name="connsiteY13" fmla="*/ 383231 h 450860"/>
                <a:gd name="connsiteX14" fmla="*/ 24153 w 805107"/>
                <a:gd name="connsiteY14" fmla="*/ 370350 h 450860"/>
                <a:gd name="connsiteX15" fmla="*/ 54103 w 805107"/>
                <a:gd name="connsiteY15" fmla="*/ 242176 h 450860"/>
                <a:gd name="connsiteX16" fmla="*/ 414469 w 805107"/>
                <a:gd name="connsiteY16" fmla="*/ 24153 h 450860"/>
                <a:gd name="connsiteX17" fmla="*/ 625730 w 805107"/>
                <a:gd name="connsiteY17" fmla="*/ 83087 h 450860"/>
                <a:gd name="connsiteX18" fmla="*/ 776446 w 805107"/>
                <a:gd name="connsiteY18" fmla="*/ 246041 h 450860"/>
                <a:gd name="connsiteX19" fmla="*/ 805430 w 805107"/>
                <a:gd name="connsiteY19" fmla="*/ 370994 h 45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05107" h="450860">
                  <a:moveTo>
                    <a:pt x="805430" y="370994"/>
                  </a:moveTo>
                  <a:cubicBezTo>
                    <a:pt x="805430" y="375180"/>
                    <a:pt x="805108" y="379367"/>
                    <a:pt x="805108" y="383231"/>
                  </a:cubicBezTo>
                  <a:cubicBezTo>
                    <a:pt x="803819" y="398689"/>
                    <a:pt x="801243" y="414470"/>
                    <a:pt x="797701" y="429284"/>
                  </a:cubicBezTo>
                  <a:cubicBezTo>
                    <a:pt x="794480" y="414148"/>
                    <a:pt x="790294" y="399334"/>
                    <a:pt x="784497" y="385164"/>
                  </a:cubicBezTo>
                  <a:cubicBezTo>
                    <a:pt x="738123" y="266008"/>
                    <a:pt x="611560" y="176802"/>
                    <a:pt x="462132" y="161022"/>
                  </a:cubicBezTo>
                  <a:cubicBezTo>
                    <a:pt x="462132" y="161022"/>
                    <a:pt x="462132" y="161022"/>
                    <a:pt x="461810" y="161022"/>
                  </a:cubicBezTo>
                  <a:cubicBezTo>
                    <a:pt x="446352" y="159089"/>
                    <a:pt x="430894" y="158445"/>
                    <a:pt x="414791" y="158445"/>
                  </a:cubicBezTo>
                  <a:cubicBezTo>
                    <a:pt x="406418" y="158445"/>
                    <a:pt x="398045" y="158767"/>
                    <a:pt x="389672" y="159089"/>
                  </a:cubicBezTo>
                  <a:cubicBezTo>
                    <a:pt x="389350" y="159089"/>
                    <a:pt x="389350" y="159089"/>
                    <a:pt x="389350" y="159089"/>
                  </a:cubicBezTo>
                  <a:cubicBezTo>
                    <a:pt x="382587" y="159411"/>
                    <a:pt x="375502" y="159733"/>
                    <a:pt x="368739" y="160700"/>
                  </a:cubicBezTo>
                  <a:cubicBezTo>
                    <a:pt x="218667" y="176158"/>
                    <a:pt x="91782" y="265364"/>
                    <a:pt x="45730" y="384842"/>
                  </a:cubicBezTo>
                  <a:cubicBezTo>
                    <a:pt x="39933" y="399334"/>
                    <a:pt x="35747" y="413825"/>
                    <a:pt x="32526" y="428961"/>
                  </a:cubicBezTo>
                  <a:cubicBezTo>
                    <a:pt x="29306" y="414148"/>
                    <a:pt x="26086" y="399012"/>
                    <a:pt x="24797" y="383553"/>
                  </a:cubicBezTo>
                  <a:cubicBezTo>
                    <a:pt x="24797" y="383231"/>
                    <a:pt x="24797" y="383231"/>
                    <a:pt x="24797" y="383231"/>
                  </a:cubicBezTo>
                  <a:cubicBezTo>
                    <a:pt x="24475" y="379045"/>
                    <a:pt x="24153" y="374858"/>
                    <a:pt x="24153" y="370350"/>
                  </a:cubicBezTo>
                  <a:cubicBezTo>
                    <a:pt x="24153" y="325908"/>
                    <a:pt x="35103" y="282432"/>
                    <a:pt x="54103" y="242176"/>
                  </a:cubicBezTo>
                  <a:cubicBezTo>
                    <a:pt x="113681" y="117868"/>
                    <a:pt x="255058" y="24153"/>
                    <a:pt x="414469" y="24153"/>
                  </a:cubicBezTo>
                  <a:cubicBezTo>
                    <a:pt x="491438" y="24153"/>
                    <a:pt x="564541" y="46052"/>
                    <a:pt x="625730" y="83087"/>
                  </a:cubicBezTo>
                  <a:cubicBezTo>
                    <a:pt x="692715" y="123020"/>
                    <a:pt x="746174" y="180344"/>
                    <a:pt x="776446" y="246041"/>
                  </a:cubicBezTo>
                  <a:cubicBezTo>
                    <a:pt x="795446" y="285652"/>
                    <a:pt x="805430" y="327840"/>
                    <a:pt x="805430" y="370994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636E4407-89BA-4252-9381-A3A22E55B28A}"/>
                </a:ext>
              </a:extLst>
            </p:cNvPr>
            <p:cNvSpPr/>
            <p:nvPr/>
          </p:nvSpPr>
          <p:spPr>
            <a:xfrm>
              <a:off x="4506430" y="3286754"/>
              <a:ext cx="805108" cy="322043"/>
            </a:xfrm>
            <a:custGeom>
              <a:avLst/>
              <a:gdLst>
                <a:gd name="connsiteX0" fmla="*/ 789649 w 805107"/>
                <a:gd name="connsiteY0" fmla="*/ 294669 h 322043"/>
                <a:gd name="connsiteX1" fmla="*/ 788683 w 805107"/>
                <a:gd name="connsiteY1" fmla="*/ 319789 h 322043"/>
                <a:gd name="connsiteX2" fmla="*/ 776446 w 805107"/>
                <a:gd name="connsiteY2" fmla="*/ 280178 h 322043"/>
                <a:gd name="connsiteX3" fmla="*/ 454081 w 805107"/>
                <a:gd name="connsiteY3" fmla="*/ 56036 h 322043"/>
                <a:gd name="connsiteX4" fmla="*/ 453759 w 805107"/>
                <a:gd name="connsiteY4" fmla="*/ 56036 h 322043"/>
                <a:gd name="connsiteX5" fmla="*/ 406740 w 805107"/>
                <a:gd name="connsiteY5" fmla="*/ 53459 h 322043"/>
                <a:gd name="connsiteX6" fmla="*/ 381621 w 805107"/>
                <a:gd name="connsiteY6" fmla="*/ 54103 h 322043"/>
                <a:gd name="connsiteX7" fmla="*/ 381299 w 805107"/>
                <a:gd name="connsiteY7" fmla="*/ 54103 h 322043"/>
                <a:gd name="connsiteX8" fmla="*/ 360688 w 805107"/>
                <a:gd name="connsiteY8" fmla="*/ 55713 h 322043"/>
                <a:gd name="connsiteX9" fmla="*/ 37679 w 805107"/>
                <a:gd name="connsiteY9" fmla="*/ 279856 h 322043"/>
                <a:gd name="connsiteX10" fmla="*/ 25441 w 805107"/>
                <a:gd name="connsiteY10" fmla="*/ 320755 h 322043"/>
                <a:gd name="connsiteX11" fmla="*/ 24153 w 805107"/>
                <a:gd name="connsiteY11" fmla="*/ 294669 h 322043"/>
                <a:gd name="connsiteX12" fmla="*/ 24153 w 805107"/>
                <a:gd name="connsiteY12" fmla="*/ 293059 h 322043"/>
                <a:gd name="connsiteX13" fmla="*/ 24475 w 805107"/>
                <a:gd name="connsiteY13" fmla="*/ 294669 h 322043"/>
                <a:gd name="connsiteX14" fmla="*/ 37679 w 805107"/>
                <a:gd name="connsiteY14" fmla="*/ 250550 h 322043"/>
                <a:gd name="connsiteX15" fmla="*/ 360688 w 805107"/>
                <a:gd name="connsiteY15" fmla="*/ 26408 h 322043"/>
                <a:gd name="connsiteX16" fmla="*/ 381299 w 805107"/>
                <a:gd name="connsiteY16" fmla="*/ 24797 h 322043"/>
                <a:gd name="connsiteX17" fmla="*/ 381621 w 805107"/>
                <a:gd name="connsiteY17" fmla="*/ 24797 h 322043"/>
                <a:gd name="connsiteX18" fmla="*/ 406740 w 805107"/>
                <a:gd name="connsiteY18" fmla="*/ 24153 h 322043"/>
                <a:gd name="connsiteX19" fmla="*/ 453759 w 805107"/>
                <a:gd name="connsiteY19" fmla="*/ 26730 h 322043"/>
                <a:gd name="connsiteX20" fmla="*/ 454081 w 805107"/>
                <a:gd name="connsiteY20" fmla="*/ 26730 h 322043"/>
                <a:gd name="connsiteX21" fmla="*/ 776446 w 805107"/>
                <a:gd name="connsiteY21" fmla="*/ 250872 h 322043"/>
                <a:gd name="connsiteX22" fmla="*/ 789649 w 805107"/>
                <a:gd name="connsiteY22" fmla="*/ 294669 h 3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05107" h="322043">
                  <a:moveTo>
                    <a:pt x="789649" y="294669"/>
                  </a:moveTo>
                  <a:cubicBezTo>
                    <a:pt x="789649" y="303043"/>
                    <a:pt x="789327" y="311416"/>
                    <a:pt x="788683" y="319789"/>
                  </a:cubicBezTo>
                  <a:cubicBezTo>
                    <a:pt x="785463" y="306263"/>
                    <a:pt x="781598" y="293059"/>
                    <a:pt x="776446" y="280178"/>
                  </a:cubicBezTo>
                  <a:cubicBezTo>
                    <a:pt x="730072" y="161022"/>
                    <a:pt x="603509" y="71816"/>
                    <a:pt x="454081" y="56036"/>
                  </a:cubicBezTo>
                  <a:cubicBezTo>
                    <a:pt x="454081" y="56036"/>
                    <a:pt x="454081" y="56036"/>
                    <a:pt x="453759" y="56036"/>
                  </a:cubicBezTo>
                  <a:cubicBezTo>
                    <a:pt x="438301" y="54103"/>
                    <a:pt x="422843" y="53459"/>
                    <a:pt x="406740" y="53459"/>
                  </a:cubicBezTo>
                  <a:cubicBezTo>
                    <a:pt x="398367" y="53459"/>
                    <a:pt x="389994" y="53781"/>
                    <a:pt x="381621" y="54103"/>
                  </a:cubicBezTo>
                  <a:cubicBezTo>
                    <a:pt x="381299" y="54103"/>
                    <a:pt x="381299" y="54103"/>
                    <a:pt x="381299" y="54103"/>
                  </a:cubicBezTo>
                  <a:cubicBezTo>
                    <a:pt x="374536" y="54425"/>
                    <a:pt x="367451" y="54747"/>
                    <a:pt x="360688" y="55713"/>
                  </a:cubicBezTo>
                  <a:cubicBezTo>
                    <a:pt x="210616" y="71172"/>
                    <a:pt x="83731" y="160378"/>
                    <a:pt x="37679" y="279856"/>
                  </a:cubicBezTo>
                  <a:cubicBezTo>
                    <a:pt x="32526" y="293381"/>
                    <a:pt x="28340" y="306907"/>
                    <a:pt x="25441" y="320755"/>
                  </a:cubicBezTo>
                  <a:cubicBezTo>
                    <a:pt x="24797" y="312060"/>
                    <a:pt x="24153" y="303365"/>
                    <a:pt x="24153" y="294669"/>
                  </a:cubicBezTo>
                  <a:lnTo>
                    <a:pt x="24153" y="293059"/>
                  </a:lnTo>
                  <a:cubicBezTo>
                    <a:pt x="24475" y="293703"/>
                    <a:pt x="24475" y="294025"/>
                    <a:pt x="24475" y="294669"/>
                  </a:cubicBezTo>
                  <a:cubicBezTo>
                    <a:pt x="27696" y="279533"/>
                    <a:pt x="31882" y="264720"/>
                    <a:pt x="37679" y="250550"/>
                  </a:cubicBezTo>
                  <a:cubicBezTo>
                    <a:pt x="83731" y="131072"/>
                    <a:pt x="210616" y="41544"/>
                    <a:pt x="360688" y="26408"/>
                  </a:cubicBezTo>
                  <a:cubicBezTo>
                    <a:pt x="367451" y="25763"/>
                    <a:pt x="374214" y="25119"/>
                    <a:pt x="381299" y="24797"/>
                  </a:cubicBezTo>
                  <a:cubicBezTo>
                    <a:pt x="381621" y="24797"/>
                    <a:pt x="381621" y="24797"/>
                    <a:pt x="381621" y="24797"/>
                  </a:cubicBezTo>
                  <a:cubicBezTo>
                    <a:pt x="389994" y="24153"/>
                    <a:pt x="398045" y="24153"/>
                    <a:pt x="406740" y="24153"/>
                  </a:cubicBezTo>
                  <a:cubicBezTo>
                    <a:pt x="422520" y="24153"/>
                    <a:pt x="438301" y="24797"/>
                    <a:pt x="453759" y="26730"/>
                  </a:cubicBezTo>
                  <a:cubicBezTo>
                    <a:pt x="454081" y="26730"/>
                    <a:pt x="454081" y="26730"/>
                    <a:pt x="454081" y="26730"/>
                  </a:cubicBezTo>
                  <a:cubicBezTo>
                    <a:pt x="603509" y="42510"/>
                    <a:pt x="730072" y="131716"/>
                    <a:pt x="776446" y="250872"/>
                  </a:cubicBezTo>
                  <a:cubicBezTo>
                    <a:pt x="781920" y="264720"/>
                    <a:pt x="786429" y="279533"/>
                    <a:pt x="789649" y="29466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0205F4A-5E88-4CE9-840E-20EACEFEB466}"/>
                </a:ext>
              </a:extLst>
            </p:cNvPr>
            <p:cNvSpPr/>
            <p:nvPr/>
          </p:nvSpPr>
          <p:spPr>
            <a:xfrm>
              <a:off x="4936035" y="3211396"/>
              <a:ext cx="386452" cy="386452"/>
            </a:xfrm>
            <a:custGeom>
              <a:avLst/>
              <a:gdLst>
                <a:gd name="connsiteX0" fmla="*/ 367451 w 386451"/>
                <a:gd name="connsiteY0" fmla="*/ 311738 h 386451"/>
                <a:gd name="connsiteX1" fmla="*/ 359722 w 386451"/>
                <a:gd name="connsiteY1" fmla="*/ 370028 h 386451"/>
                <a:gd name="connsiteX2" fmla="*/ 346518 w 386451"/>
                <a:gd name="connsiteY2" fmla="*/ 325908 h 386451"/>
                <a:gd name="connsiteX3" fmla="*/ 24153 w 386451"/>
                <a:gd name="connsiteY3" fmla="*/ 101766 h 386451"/>
                <a:gd name="connsiteX4" fmla="*/ 249261 w 386451"/>
                <a:gd name="connsiteY4" fmla="*/ 134936 h 386451"/>
                <a:gd name="connsiteX5" fmla="*/ 188073 w 386451"/>
                <a:gd name="connsiteY5" fmla="*/ 24153 h 386451"/>
                <a:gd name="connsiteX6" fmla="*/ 338789 w 386451"/>
                <a:gd name="connsiteY6" fmla="*/ 187107 h 386451"/>
                <a:gd name="connsiteX7" fmla="*/ 367451 w 386451"/>
                <a:gd name="connsiteY7" fmla="*/ 311738 h 38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451" h="386451">
                  <a:moveTo>
                    <a:pt x="367451" y="311738"/>
                  </a:moveTo>
                  <a:cubicBezTo>
                    <a:pt x="367451" y="331704"/>
                    <a:pt x="363909" y="351349"/>
                    <a:pt x="359722" y="370028"/>
                  </a:cubicBezTo>
                  <a:cubicBezTo>
                    <a:pt x="356502" y="354892"/>
                    <a:pt x="352315" y="340078"/>
                    <a:pt x="346518" y="325908"/>
                  </a:cubicBezTo>
                  <a:cubicBezTo>
                    <a:pt x="300144" y="206752"/>
                    <a:pt x="173581" y="117546"/>
                    <a:pt x="24153" y="101766"/>
                  </a:cubicBezTo>
                  <a:cubicBezTo>
                    <a:pt x="182276" y="109817"/>
                    <a:pt x="230905" y="142343"/>
                    <a:pt x="249261" y="134936"/>
                  </a:cubicBezTo>
                  <a:cubicBezTo>
                    <a:pt x="270194" y="126241"/>
                    <a:pt x="222210" y="54747"/>
                    <a:pt x="188073" y="24153"/>
                  </a:cubicBezTo>
                  <a:cubicBezTo>
                    <a:pt x="255058" y="64087"/>
                    <a:pt x="308517" y="121410"/>
                    <a:pt x="338789" y="187107"/>
                  </a:cubicBezTo>
                  <a:cubicBezTo>
                    <a:pt x="357468" y="226396"/>
                    <a:pt x="367451" y="268584"/>
                    <a:pt x="367451" y="311738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44E10CD9-4B81-496C-AD91-31F39C8728BC}"/>
              </a:ext>
            </a:extLst>
          </p:cNvPr>
          <p:cNvGrpSpPr/>
          <p:nvPr/>
        </p:nvGrpSpPr>
        <p:grpSpPr>
          <a:xfrm rot="20882111">
            <a:off x="-16926237" y="5414336"/>
            <a:ext cx="955585" cy="643376"/>
            <a:chOff x="4607478" y="5414336"/>
            <a:chExt cx="955585" cy="643376"/>
          </a:xfrm>
        </p:grpSpPr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A065024D-3640-4052-B8F9-24A5EAECDC7F}"/>
                </a:ext>
              </a:extLst>
            </p:cNvPr>
            <p:cNvSpPr/>
            <p:nvPr/>
          </p:nvSpPr>
          <p:spPr>
            <a:xfrm>
              <a:off x="4907194" y="5802319"/>
              <a:ext cx="180328" cy="180328"/>
            </a:xfrm>
            <a:custGeom>
              <a:avLst/>
              <a:gdLst>
                <a:gd name="connsiteX0" fmla="*/ 148453 w 159284"/>
                <a:gd name="connsiteY0" fmla="*/ 23893 h 159284"/>
                <a:gd name="connsiteX1" fmla="*/ 132206 w 159284"/>
                <a:gd name="connsiteY1" fmla="*/ 71359 h 159284"/>
                <a:gd name="connsiteX2" fmla="*/ 23893 w 159284"/>
                <a:gd name="connsiteY2" fmla="*/ 137940 h 159284"/>
                <a:gd name="connsiteX3" fmla="*/ 41732 w 159284"/>
                <a:gd name="connsiteY3" fmla="*/ 90474 h 159284"/>
                <a:gd name="connsiteX4" fmla="*/ 148453 w 159284"/>
                <a:gd name="connsiteY4" fmla="*/ 2389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4" h="159284">
                  <a:moveTo>
                    <a:pt x="148453" y="23893"/>
                  </a:moveTo>
                  <a:cubicBezTo>
                    <a:pt x="142719" y="39502"/>
                    <a:pt x="137303" y="55112"/>
                    <a:pt x="132206" y="71359"/>
                  </a:cubicBezTo>
                  <a:cubicBezTo>
                    <a:pt x="98438" y="93659"/>
                    <a:pt x="61802" y="115959"/>
                    <a:pt x="23893" y="137940"/>
                  </a:cubicBezTo>
                  <a:cubicBezTo>
                    <a:pt x="29627" y="122012"/>
                    <a:pt x="35361" y="106083"/>
                    <a:pt x="41732" y="90474"/>
                  </a:cubicBezTo>
                  <a:cubicBezTo>
                    <a:pt x="79324" y="68492"/>
                    <a:pt x="115322" y="46192"/>
                    <a:pt x="148453" y="2389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70E0BC5-30A8-4FC8-B8DD-386D9FD711F0}"/>
                </a:ext>
              </a:extLst>
            </p:cNvPr>
            <p:cNvSpPr/>
            <p:nvPr/>
          </p:nvSpPr>
          <p:spPr>
            <a:xfrm rot="20264028">
              <a:off x="4607478" y="5717578"/>
              <a:ext cx="445218" cy="267131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7DC1A116-9174-46A4-B4B1-9C736F92BE47}"/>
                </a:ext>
              </a:extLst>
            </p:cNvPr>
            <p:cNvGrpSpPr/>
            <p:nvPr/>
          </p:nvGrpSpPr>
          <p:grpSpPr>
            <a:xfrm rot="20877351">
              <a:off x="4826892" y="5414336"/>
              <a:ext cx="264454" cy="571891"/>
              <a:chOff x="-3253938" y="-4029745"/>
              <a:chExt cx="2650742" cy="5293770"/>
            </a:xfrm>
          </p:grpSpPr>
          <p:pic>
            <p:nvPicPr>
              <p:cNvPr id="287" name="Picture 286">
                <a:extLst>
                  <a:ext uri="{FF2B5EF4-FFF2-40B4-BE49-F238E27FC236}">
                    <a16:creationId xmlns:a16="http://schemas.microsoft.com/office/drawing/2014/main" id="{139B5EC4-E68E-48A1-9487-9D6C2689E1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0446" r="7575"/>
              <a:stretch/>
            </p:blipFill>
            <p:spPr>
              <a:xfrm>
                <a:off x="-3164342" y="-3579433"/>
                <a:ext cx="2471551" cy="4274646"/>
              </a:xfrm>
              <a:prstGeom prst="rect">
                <a:avLst/>
              </a:prstGeom>
            </p:spPr>
          </p:pic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7CCC78AB-CAF9-498B-871A-2FE71DF01B89}"/>
                  </a:ext>
                </a:extLst>
              </p:cNvPr>
              <p:cNvGrpSpPr/>
              <p:nvPr/>
            </p:nvGrpSpPr>
            <p:grpSpPr>
              <a:xfrm>
                <a:off x="-2258866" y="-427759"/>
                <a:ext cx="685798" cy="685798"/>
                <a:chOff x="-1647825" y="-90488"/>
                <a:chExt cx="500062" cy="500062"/>
              </a:xfrm>
            </p:grpSpPr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4DD3AA73-7570-4E8E-AE78-070DDF4FA2C7}"/>
                    </a:ext>
                  </a:extLst>
                </p:cNvPr>
                <p:cNvSpPr/>
                <p:nvPr/>
              </p:nvSpPr>
              <p:spPr>
                <a:xfrm>
                  <a:off x="-1647825" y="-90488"/>
                  <a:ext cx="500062" cy="50006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289" name="Graphic 288" descr="Camera">
                  <a:extLst>
                    <a:ext uri="{FF2B5EF4-FFF2-40B4-BE49-F238E27FC236}">
                      <a16:creationId xmlns:a16="http://schemas.microsoft.com/office/drawing/2014/main" id="{81C7D908-57F9-493C-8C75-C0A3CF702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554372" y="2965"/>
                  <a:ext cx="313156" cy="313156"/>
                </a:xfrm>
                <a:prstGeom prst="rect">
                  <a:avLst/>
                </a:prstGeom>
              </p:spPr>
            </p:pic>
          </p:grp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6A7D7DAF-C634-4D2E-8A5A-36D65262AE87}"/>
                  </a:ext>
                </a:extLst>
              </p:cNvPr>
              <p:cNvSpPr/>
              <p:nvPr/>
            </p:nvSpPr>
            <p:spPr>
              <a:xfrm>
                <a:off x="-1326321" y="-262871"/>
                <a:ext cx="356022" cy="35602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E36E5E24-BDD6-4D2A-89F8-9B72F5099381}"/>
                  </a:ext>
                </a:extLst>
              </p:cNvPr>
              <p:cNvSpPr/>
              <p:nvPr/>
            </p:nvSpPr>
            <p:spPr>
              <a:xfrm>
                <a:off x="-2861635" y="-262871"/>
                <a:ext cx="356022" cy="35602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A9DABBC5-3238-4F86-9099-EA1341247B88}"/>
                  </a:ext>
                </a:extLst>
              </p:cNvPr>
              <p:cNvSpPr/>
              <p:nvPr/>
            </p:nvSpPr>
            <p:spPr>
              <a:xfrm>
                <a:off x="-1223423" y="-159973"/>
                <a:ext cx="150226" cy="150226"/>
              </a:xfrm>
              <a:prstGeom prst="ellipse">
                <a:avLst/>
              </a:prstGeom>
              <a:solidFill>
                <a:srgbClr val="BA4D4D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DA61C113-C15A-4615-BC50-A9A5ABD7B333}"/>
                  </a:ext>
                </a:extLst>
              </p:cNvPr>
              <p:cNvGrpSpPr/>
              <p:nvPr/>
            </p:nvGrpSpPr>
            <p:grpSpPr>
              <a:xfrm>
                <a:off x="-2794816" y="-162311"/>
                <a:ext cx="222385" cy="154904"/>
                <a:chOff x="-2139114" y="71438"/>
                <a:chExt cx="365524" cy="195261"/>
              </a:xfrm>
            </p:grpSpPr>
            <p:sp>
              <p:nvSpPr>
                <p:cNvPr id="296" name="Arrow: Right 295">
                  <a:extLst>
                    <a:ext uri="{FF2B5EF4-FFF2-40B4-BE49-F238E27FC236}">
                      <a16:creationId xmlns:a16="http://schemas.microsoft.com/office/drawing/2014/main" id="{240C4552-CB3B-44CD-AE8F-726652366559}"/>
                    </a:ext>
                  </a:extLst>
                </p:cNvPr>
                <p:cNvSpPr/>
                <p:nvPr/>
              </p:nvSpPr>
              <p:spPr>
                <a:xfrm>
                  <a:off x="-2060062" y="71438"/>
                  <a:ext cx="286472" cy="104773"/>
                </a:xfrm>
                <a:prstGeom prst="rightArrow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7" name="Arrow: Right 296">
                  <a:extLst>
                    <a:ext uri="{FF2B5EF4-FFF2-40B4-BE49-F238E27FC236}">
                      <a16:creationId xmlns:a16="http://schemas.microsoft.com/office/drawing/2014/main" id="{CB69C354-93F7-4FED-A284-C405399C9B3D}"/>
                    </a:ext>
                  </a:extLst>
                </p:cNvPr>
                <p:cNvSpPr/>
                <p:nvPr/>
              </p:nvSpPr>
              <p:spPr>
                <a:xfrm rot="10800000">
                  <a:off x="-2139114" y="161926"/>
                  <a:ext cx="286472" cy="104773"/>
                </a:xfrm>
                <a:prstGeom prst="rightArrow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68E77D2E-778D-46FC-B595-1AF64C5AFB3C}"/>
                  </a:ext>
                </a:extLst>
              </p:cNvPr>
              <p:cNvGrpSpPr/>
              <p:nvPr/>
            </p:nvGrpSpPr>
            <p:grpSpPr>
              <a:xfrm>
                <a:off x="-3253938" y="-4029745"/>
                <a:ext cx="2650742" cy="5293770"/>
                <a:chOff x="12443791" y="79322"/>
                <a:chExt cx="3267178" cy="6524851"/>
              </a:xfrm>
            </p:grpSpPr>
            <p:sp>
              <p:nvSpPr>
                <p:cNvPr id="314" name="AutoShape 4">
                  <a:extLst>
                    <a:ext uri="{FF2B5EF4-FFF2-40B4-BE49-F238E27FC236}">
                      <a16:creationId xmlns:a16="http://schemas.microsoft.com/office/drawing/2014/main" id="{AA21E51D-EFAA-44FC-BEBF-C407AD5D7043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2443791" y="88828"/>
                  <a:ext cx="3267178" cy="6515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47EB7026-A017-475C-BEDE-F0850E55C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2800" y="98333"/>
                  <a:ext cx="3219652" cy="6488186"/>
                </a:xfrm>
                <a:custGeom>
                  <a:avLst/>
                  <a:gdLst>
                    <a:gd name="connsiteX0" fmla="*/ 614746 w 3763964"/>
                    <a:gd name="connsiteY0" fmla="*/ 0 h 7585075"/>
                    <a:gd name="connsiteX1" fmla="*/ 3138434 w 3763964"/>
                    <a:gd name="connsiteY1" fmla="*/ 0 h 7585075"/>
                    <a:gd name="connsiteX2" fmla="*/ 3763964 w 3763964"/>
                    <a:gd name="connsiteY2" fmla="*/ 610663 h 7585075"/>
                    <a:gd name="connsiteX3" fmla="*/ 3763964 w 3763964"/>
                    <a:gd name="connsiteY3" fmla="*/ 6974412 h 7585075"/>
                    <a:gd name="connsiteX4" fmla="*/ 3138434 w 3763964"/>
                    <a:gd name="connsiteY4" fmla="*/ 7585075 h 7585075"/>
                    <a:gd name="connsiteX5" fmla="*/ 614746 w 3763964"/>
                    <a:gd name="connsiteY5" fmla="*/ 7585075 h 7585075"/>
                    <a:gd name="connsiteX6" fmla="*/ 0 w 3763964"/>
                    <a:gd name="connsiteY6" fmla="*/ 6974412 h 7585075"/>
                    <a:gd name="connsiteX7" fmla="*/ 0 w 3763964"/>
                    <a:gd name="connsiteY7" fmla="*/ 610663 h 7585075"/>
                    <a:gd name="connsiteX8" fmla="*/ 614746 w 3763964"/>
                    <a:gd name="connsiteY8" fmla="*/ 0 h 7585075"/>
                    <a:gd name="connsiteX9" fmla="*/ 193676 w 3763964"/>
                    <a:gd name="connsiteY9" fmla="*/ 814388 h 7585075"/>
                    <a:gd name="connsiteX10" fmla="*/ 193676 w 3763964"/>
                    <a:gd name="connsiteY10" fmla="*/ 6707188 h 7585075"/>
                    <a:gd name="connsiteX11" fmla="*/ 3559176 w 3763964"/>
                    <a:gd name="connsiteY11" fmla="*/ 6707188 h 7585075"/>
                    <a:gd name="connsiteX12" fmla="*/ 3559176 w 3763964"/>
                    <a:gd name="connsiteY12" fmla="*/ 814388 h 7585075"/>
                    <a:gd name="connsiteX13" fmla="*/ 193676 w 3763964"/>
                    <a:gd name="connsiteY13" fmla="*/ 814388 h 7585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63964" h="7585075">
                      <a:moveTo>
                        <a:pt x="614746" y="0"/>
                      </a:moveTo>
                      <a:cubicBezTo>
                        <a:pt x="3138434" y="0"/>
                        <a:pt x="3138434" y="0"/>
                        <a:pt x="3138434" y="0"/>
                      </a:cubicBezTo>
                      <a:cubicBezTo>
                        <a:pt x="3483554" y="0"/>
                        <a:pt x="3763964" y="267835"/>
                        <a:pt x="3763964" y="610663"/>
                      </a:cubicBezTo>
                      <a:cubicBezTo>
                        <a:pt x="3763964" y="6974412"/>
                        <a:pt x="3763964" y="6974412"/>
                        <a:pt x="3763964" y="6974412"/>
                      </a:cubicBezTo>
                      <a:cubicBezTo>
                        <a:pt x="3763964" y="7306527"/>
                        <a:pt x="3483554" y="7585075"/>
                        <a:pt x="3138434" y="7585075"/>
                      </a:cubicBezTo>
                      <a:cubicBezTo>
                        <a:pt x="614746" y="7585075"/>
                        <a:pt x="614746" y="7585075"/>
                        <a:pt x="614746" y="7585075"/>
                      </a:cubicBezTo>
                      <a:cubicBezTo>
                        <a:pt x="269626" y="7585075"/>
                        <a:pt x="0" y="7306527"/>
                        <a:pt x="0" y="6974412"/>
                      </a:cubicBezTo>
                      <a:cubicBezTo>
                        <a:pt x="0" y="610663"/>
                        <a:pt x="0" y="610663"/>
                        <a:pt x="0" y="610663"/>
                      </a:cubicBezTo>
                      <a:cubicBezTo>
                        <a:pt x="0" y="267835"/>
                        <a:pt x="269626" y="0"/>
                        <a:pt x="614746" y="0"/>
                      </a:cubicBezTo>
                      <a:close/>
                      <a:moveTo>
                        <a:pt x="193676" y="814388"/>
                      </a:moveTo>
                      <a:lnTo>
                        <a:pt x="193676" y="6707188"/>
                      </a:lnTo>
                      <a:lnTo>
                        <a:pt x="3559176" y="6707188"/>
                      </a:lnTo>
                      <a:lnTo>
                        <a:pt x="3559176" y="814388"/>
                      </a:lnTo>
                      <a:lnTo>
                        <a:pt x="193676" y="814388"/>
                      </a:lnTo>
                      <a:close/>
                    </a:path>
                  </a:pathLst>
                </a:custGeom>
                <a:solidFill>
                  <a:srgbClr val="F6F6F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16" name="Freeform 7">
                  <a:extLst>
                    <a:ext uri="{FF2B5EF4-FFF2-40B4-BE49-F238E27FC236}">
                      <a16:creationId xmlns:a16="http://schemas.microsoft.com/office/drawing/2014/main" id="{1CCF1B0E-C1FB-4341-B53D-B391DB5648C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443791" y="79322"/>
                  <a:ext cx="3257673" cy="6524851"/>
                </a:xfrm>
                <a:custGeom>
                  <a:avLst/>
                  <a:gdLst>
                    <a:gd name="T0" fmla="*/ 293 w 353"/>
                    <a:gd name="T1" fmla="*/ 712 h 712"/>
                    <a:gd name="T2" fmla="*/ 59 w 353"/>
                    <a:gd name="T3" fmla="*/ 712 h 712"/>
                    <a:gd name="T4" fmla="*/ 0 w 353"/>
                    <a:gd name="T5" fmla="*/ 653 h 712"/>
                    <a:gd name="T6" fmla="*/ 0 w 353"/>
                    <a:gd name="T7" fmla="*/ 59 h 712"/>
                    <a:gd name="T8" fmla="*/ 59 w 353"/>
                    <a:gd name="T9" fmla="*/ 0 h 712"/>
                    <a:gd name="T10" fmla="*/ 293 w 353"/>
                    <a:gd name="T11" fmla="*/ 0 h 712"/>
                    <a:gd name="T12" fmla="*/ 353 w 353"/>
                    <a:gd name="T13" fmla="*/ 59 h 712"/>
                    <a:gd name="T14" fmla="*/ 353 w 353"/>
                    <a:gd name="T15" fmla="*/ 653 h 712"/>
                    <a:gd name="T16" fmla="*/ 293 w 353"/>
                    <a:gd name="T17" fmla="*/ 712 h 712"/>
                    <a:gd name="T18" fmla="*/ 59 w 353"/>
                    <a:gd name="T19" fmla="*/ 4 h 712"/>
                    <a:gd name="T20" fmla="*/ 4 w 353"/>
                    <a:gd name="T21" fmla="*/ 59 h 712"/>
                    <a:gd name="T22" fmla="*/ 4 w 353"/>
                    <a:gd name="T23" fmla="*/ 653 h 712"/>
                    <a:gd name="T24" fmla="*/ 59 w 353"/>
                    <a:gd name="T25" fmla="*/ 708 h 712"/>
                    <a:gd name="T26" fmla="*/ 293 w 353"/>
                    <a:gd name="T27" fmla="*/ 708 h 712"/>
                    <a:gd name="T28" fmla="*/ 349 w 353"/>
                    <a:gd name="T29" fmla="*/ 653 h 712"/>
                    <a:gd name="T30" fmla="*/ 349 w 353"/>
                    <a:gd name="T31" fmla="*/ 59 h 712"/>
                    <a:gd name="T32" fmla="*/ 293 w 353"/>
                    <a:gd name="T33" fmla="*/ 4 h 712"/>
                    <a:gd name="T34" fmla="*/ 59 w 353"/>
                    <a:gd name="T35" fmla="*/ 4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53" h="712">
                      <a:moveTo>
                        <a:pt x="293" y="712"/>
                      </a:moveTo>
                      <a:cubicBezTo>
                        <a:pt x="59" y="712"/>
                        <a:pt x="59" y="712"/>
                        <a:pt x="59" y="712"/>
                      </a:cubicBezTo>
                      <a:cubicBezTo>
                        <a:pt x="26" y="712"/>
                        <a:pt x="0" y="685"/>
                        <a:pt x="0" y="653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26"/>
                        <a:pt x="26" y="0"/>
                        <a:pt x="59" y="0"/>
                      </a:cubicBezTo>
                      <a:cubicBezTo>
                        <a:pt x="293" y="0"/>
                        <a:pt x="293" y="0"/>
                        <a:pt x="293" y="0"/>
                      </a:cubicBezTo>
                      <a:cubicBezTo>
                        <a:pt x="326" y="0"/>
                        <a:pt x="353" y="26"/>
                        <a:pt x="353" y="59"/>
                      </a:cubicBezTo>
                      <a:cubicBezTo>
                        <a:pt x="353" y="653"/>
                        <a:pt x="353" y="653"/>
                        <a:pt x="353" y="653"/>
                      </a:cubicBezTo>
                      <a:cubicBezTo>
                        <a:pt x="353" y="685"/>
                        <a:pt x="326" y="712"/>
                        <a:pt x="293" y="712"/>
                      </a:cubicBezTo>
                      <a:close/>
                      <a:moveTo>
                        <a:pt x="59" y="4"/>
                      </a:moveTo>
                      <a:cubicBezTo>
                        <a:pt x="29" y="4"/>
                        <a:pt x="4" y="28"/>
                        <a:pt x="4" y="59"/>
                      </a:cubicBezTo>
                      <a:cubicBezTo>
                        <a:pt x="4" y="653"/>
                        <a:pt x="4" y="653"/>
                        <a:pt x="4" y="653"/>
                      </a:cubicBezTo>
                      <a:cubicBezTo>
                        <a:pt x="4" y="683"/>
                        <a:pt x="29" y="708"/>
                        <a:pt x="59" y="708"/>
                      </a:cubicBezTo>
                      <a:cubicBezTo>
                        <a:pt x="293" y="708"/>
                        <a:pt x="293" y="708"/>
                        <a:pt x="293" y="708"/>
                      </a:cubicBezTo>
                      <a:cubicBezTo>
                        <a:pt x="324" y="708"/>
                        <a:pt x="349" y="683"/>
                        <a:pt x="349" y="653"/>
                      </a:cubicBezTo>
                      <a:cubicBezTo>
                        <a:pt x="349" y="59"/>
                        <a:pt x="349" y="59"/>
                        <a:pt x="349" y="59"/>
                      </a:cubicBezTo>
                      <a:cubicBezTo>
                        <a:pt x="349" y="28"/>
                        <a:pt x="324" y="4"/>
                        <a:pt x="293" y="4"/>
                      </a:cubicBezTo>
                      <a:lnTo>
                        <a:pt x="59" y="4"/>
                      </a:lnTo>
                      <a:close/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7" name="Freeform 8">
                  <a:extLst>
                    <a:ext uri="{FF2B5EF4-FFF2-40B4-BE49-F238E27FC236}">
                      <a16:creationId xmlns:a16="http://schemas.microsoft.com/office/drawing/2014/main" id="{A29785FE-5591-4B08-9F25-1A0C65F859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27034" y="437815"/>
                  <a:ext cx="664028" cy="54317"/>
                </a:xfrm>
                <a:custGeom>
                  <a:avLst/>
                  <a:gdLst>
                    <a:gd name="T0" fmla="*/ 69 w 72"/>
                    <a:gd name="T1" fmla="*/ 6 h 6"/>
                    <a:gd name="T2" fmla="*/ 4 w 72"/>
                    <a:gd name="T3" fmla="*/ 6 h 6"/>
                    <a:gd name="T4" fmla="*/ 0 w 72"/>
                    <a:gd name="T5" fmla="*/ 3 h 6"/>
                    <a:gd name="T6" fmla="*/ 4 w 72"/>
                    <a:gd name="T7" fmla="*/ 0 h 6"/>
                    <a:gd name="T8" fmla="*/ 69 w 72"/>
                    <a:gd name="T9" fmla="*/ 0 h 6"/>
                    <a:gd name="T10" fmla="*/ 72 w 72"/>
                    <a:gd name="T11" fmla="*/ 3 h 6"/>
                    <a:gd name="T12" fmla="*/ 69 w 72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6">
                      <a:moveTo>
                        <a:pt x="69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1" y="0"/>
                        <a:pt x="72" y="1"/>
                        <a:pt x="72" y="3"/>
                      </a:cubicBezTo>
                      <a:cubicBezTo>
                        <a:pt x="72" y="5"/>
                        <a:pt x="71" y="6"/>
                        <a:pt x="69" y="6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8" name="Oval 9">
                  <a:extLst>
                    <a:ext uri="{FF2B5EF4-FFF2-40B4-BE49-F238E27FC236}">
                      <a16:creationId xmlns:a16="http://schemas.microsoft.com/office/drawing/2014/main" id="{72E1F4A6-FAAC-4E8E-9769-2C5F1FD19B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27521" y="5963230"/>
                  <a:ext cx="471202" cy="467128"/>
                </a:xfrm>
                <a:prstGeom prst="ellipse">
                  <a:avLst/>
                </a:pr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9" name="Freeform 10">
                  <a:extLst>
                    <a:ext uri="{FF2B5EF4-FFF2-40B4-BE49-F238E27FC236}">
                      <a16:creationId xmlns:a16="http://schemas.microsoft.com/office/drawing/2014/main" id="{252AEC21-0F04-4D86-8A15-BE98510B4A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37027" y="6266048"/>
                  <a:ext cx="286524" cy="164310"/>
                </a:xfrm>
                <a:custGeom>
                  <a:avLst/>
                  <a:gdLst>
                    <a:gd name="T0" fmla="*/ 0 w 31"/>
                    <a:gd name="T1" fmla="*/ 0 h 18"/>
                    <a:gd name="T2" fmla="*/ 17 w 31"/>
                    <a:gd name="T3" fmla="*/ 17 h 18"/>
                    <a:gd name="T4" fmla="*/ 25 w 31"/>
                    <a:gd name="T5" fmla="*/ 18 h 18"/>
                    <a:gd name="T6" fmla="*/ 31 w 31"/>
                    <a:gd name="T7" fmla="*/ 18 h 18"/>
                    <a:gd name="T8" fmla="*/ 25 w 31"/>
                    <a:gd name="T9" fmla="*/ 18 h 18"/>
                    <a:gd name="T10" fmla="*/ 1 w 31"/>
                    <a:gd name="T11" fmla="*/ 1 h 18"/>
                    <a:gd name="T12" fmla="*/ 0 w 31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8">
                      <a:moveTo>
                        <a:pt x="0" y="0"/>
                      </a:moveTo>
                      <a:cubicBezTo>
                        <a:pt x="3" y="8"/>
                        <a:pt x="9" y="15"/>
                        <a:pt x="17" y="17"/>
                      </a:cubicBezTo>
                      <a:cubicBezTo>
                        <a:pt x="19" y="18"/>
                        <a:pt x="22" y="18"/>
                        <a:pt x="25" y="18"/>
                      </a:cubicBezTo>
                      <a:cubicBezTo>
                        <a:pt x="27" y="18"/>
                        <a:pt x="29" y="18"/>
                        <a:pt x="31" y="18"/>
                      </a:cubicBezTo>
                      <a:cubicBezTo>
                        <a:pt x="29" y="18"/>
                        <a:pt x="27" y="18"/>
                        <a:pt x="25" y="18"/>
                      </a:cubicBezTo>
                      <a:cubicBezTo>
                        <a:pt x="14" y="18"/>
                        <a:pt x="4" y="1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D9D9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0" name="Freeform 11">
                  <a:extLst>
                    <a:ext uri="{FF2B5EF4-FFF2-40B4-BE49-F238E27FC236}">
                      <a16:creationId xmlns:a16="http://schemas.microsoft.com/office/drawing/2014/main" id="{F5AF7DBD-A8C5-41ED-A6A7-96C5E3637C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46532" y="6100381"/>
                  <a:ext cx="461696" cy="329977"/>
                </a:xfrm>
                <a:custGeom>
                  <a:avLst/>
                  <a:gdLst>
                    <a:gd name="T0" fmla="*/ 47 w 50"/>
                    <a:gd name="T1" fmla="*/ 0 h 36"/>
                    <a:gd name="T2" fmla="*/ 47 w 50"/>
                    <a:gd name="T3" fmla="*/ 15 h 36"/>
                    <a:gd name="T4" fmla="*/ 22 w 50"/>
                    <a:gd name="T5" fmla="*/ 33 h 36"/>
                    <a:gd name="T6" fmla="*/ 14 w 50"/>
                    <a:gd name="T7" fmla="*/ 32 h 36"/>
                    <a:gd name="T8" fmla="*/ 0 w 50"/>
                    <a:gd name="T9" fmla="*/ 19 h 36"/>
                    <a:gd name="T10" fmla="*/ 24 w 50"/>
                    <a:gd name="T11" fmla="*/ 36 h 36"/>
                    <a:gd name="T12" fmla="*/ 30 w 50"/>
                    <a:gd name="T13" fmla="*/ 36 h 36"/>
                    <a:gd name="T14" fmla="*/ 48 w 50"/>
                    <a:gd name="T15" fmla="*/ 19 h 36"/>
                    <a:gd name="T16" fmla="*/ 47 w 50"/>
                    <a:gd name="T1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0" h="36">
                      <a:moveTo>
                        <a:pt x="47" y="0"/>
                      </a:moveTo>
                      <a:cubicBezTo>
                        <a:pt x="48" y="5"/>
                        <a:pt x="48" y="10"/>
                        <a:pt x="47" y="15"/>
                      </a:cubicBezTo>
                      <a:cubicBezTo>
                        <a:pt x="43" y="26"/>
                        <a:pt x="33" y="33"/>
                        <a:pt x="22" y="33"/>
                      </a:cubicBezTo>
                      <a:cubicBezTo>
                        <a:pt x="20" y="33"/>
                        <a:pt x="17" y="32"/>
                        <a:pt x="14" y="32"/>
                      </a:cubicBezTo>
                      <a:cubicBezTo>
                        <a:pt x="8" y="29"/>
                        <a:pt x="3" y="25"/>
                        <a:pt x="0" y="19"/>
                      </a:cubicBezTo>
                      <a:cubicBezTo>
                        <a:pt x="3" y="29"/>
                        <a:pt x="13" y="36"/>
                        <a:pt x="24" y="36"/>
                      </a:cubicBezTo>
                      <a:cubicBezTo>
                        <a:pt x="26" y="36"/>
                        <a:pt x="28" y="36"/>
                        <a:pt x="30" y="36"/>
                      </a:cubicBezTo>
                      <a:cubicBezTo>
                        <a:pt x="38" y="34"/>
                        <a:pt x="45" y="27"/>
                        <a:pt x="48" y="19"/>
                      </a:cubicBezTo>
                      <a:cubicBezTo>
                        <a:pt x="50" y="12"/>
                        <a:pt x="49" y="5"/>
                        <a:pt x="47" y="0"/>
                      </a:cubicBezTo>
                    </a:path>
                  </a:pathLst>
                </a:custGeom>
                <a:solidFill>
                  <a:srgbClr val="B0B0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5688C472-E5D3-4635-B1CF-4D2414521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1804" y="748782"/>
                  <a:ext cx="2961646" cy="5131615"/>
                </a:xfrm>
                <a:custGeom>
                  <a:avLst/>
                  <a:gdLst>
                    <a:gd name="connsiteX0" fmla="*/ 0 w 3462340"/>
                    <a:gd name="connsiteY0" fmla="*/ 0 h 5999163"/>
                    <a:gd name="connsiteX1" fmla="*/ 3462340 w 3462340"/>
                    <a:gd name="connsiteY1" fmla="*/ 0 h 5999163"/>
                    <a:gd name="connsiteX2" fmla="*/ 3462340 w 3462340"/>
                    <a:gd name="connsiteY2" fmla="*/ 5999163 h 5999163"/>
                    <a:gd name="connsiteX3" fmla="*/ 0 w 3462340"/>
                    <a:gd name="connsiteY3" fmla="*/ 5999163 h 5999163"/>
                    <a:gd name="connsiteX4" fmla="*/ 0 w 3462340"/>
                    <a:gd name="connsiteY4" fmla="*/ 0 h 5999163"/>
                    <a:gd name="connsiteX5" fmla="*/ 42864 w 3462340"/>
                    <a:gd name="connsiteY5" fmla="*/ 53975 h 5999163"/>
                    <a:gd name="connsiteX6" fmla="*/ 42864 w 3462340"/>
                    <a:gd name="connsiteY6" fmla="*/ 5946775 h 5999163"/>
                    <a:gd name="connsiteX7" fmla="*/ 3408364 w 3462340"/>
                    <a:gd name="connsiteY7" fmla="*/ 5946775 h 5999163"/>
                    <a:gd name="connsiteX8" fmla="*/ 3408364 w 3462340"/>
                    <a:gd name="connsiteY8" fmla="*/ 53975 h 5999163"/>
                    <a:gd name="connsiteX9" fmla="*/ 42864 w 3462340"/>
                    <a:gd name="connsiteY9" fmla="*/ 53975 h 5999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62340" h="5999163">
                      <a:moveTo>
                        <a:pt x="0" y="0"/>
                      </a:moveTo>
                      <a:lnTo>
                        <a:pt x="3462340" y="0"/>
                      </a:lnTo>
                      <a:lnTo>
                        <a:pt x="3462340" y="5999163"/>
                      </a:lnTo>
                      <a:lnTo>
                        <a:pt x="0" y="5999163"/>
                      </a:lnTo>
                      <a:lnTo>
                        <a:pt x="0" y="0"/>
                      </a:lnTo>
                      <a:close/>
                      <a:moveTo>
                        <a:pt x="42864" y="53975"/>
                      </a:moveTo>
                      <a:lnTo>
                        <a:pt x="42864" y="5946775"/>
                      </a:lnTo>
                      <a:lnTo>
                        <a:pt x="3408364" y="5946775"/>
                      </a:lnTo>
                      <a:lnTo>
                        <a:pt x="3408364" y="53975"/>
                      </a:lnTo>
                      <a:lnTo>
                        <a:pt x="42864" y="53975"/>
                      </a:ln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22" name="Rectangle 13">
                  <a:extLst>
                    <a:ext uri="{FF2B5EF4-FFF2-40B4-BE49-F238E27FC236}">
                      <a16:creationId xmlns:a16="http://schemas.microsoft.com/office/drawing/2014/main" id="{CA1A45E7-DB61-422E-A2E4-3C60F4D67B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1805" y="748782"/>
                  <a:ext cx="2961644" cy="5131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3" name="Rectangle 15">
                  <a:extLst>
                    <a:ext uri="{FF2B5EF4-FFF2-40B4-BE49-F238E27FC236}">
                      <a16:creationId xmlns:a16="http://schemas.microsoft.com/office/drawing/2014/main" id="{28799D07-92BD-4356-8004-67BB1905D1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28469" y="794951"/>
                  <a:ext cx="2878810" cy="5040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F1F444B9-CC98-4AA9-93D7-8DCE31CE3AC8}"/>
                </a:ext>
              </a:extLst>
            </p:cNvPr>
            <p:cNvSpPr/>
            <p:nvPr/>
          </p:nvSpPr>
          <p:spPr>
            <a:xfrm>
              <a:off x="4661419" y="5516727"/>
              <a:ext cx="901644" cy="540985"/>
            </a:xfrm>
            <a:custGeom>
              <a:avLst/>
              <a:gdLst>
                <a:gd name="connsiteX0" fmla="*/ 775419 w 796421"/>
                <a:gd name="connsiteY0" fmla="*/ 77731 h 477853"/>
                <a:gd name="connsiteX1" fmla="*/ 611994 w 796421"/>
                <a:gd name="connsiteY1" fmla="*/ 221724 h 477853"/>
                <a:gd name="connsiteX2" fmla="*/ 505273 w 796421"/>
                <a:gd name="connsiteY2" fmla="*/ 288305 h 477853"/>
                <a:gd name="connsiteX3" fmla="*/ 30924 w 796421"/>
                <a:gd name="connsiteY3" fmla="*/ 475304 h 477853"/>
                <a:gd name="connsiteX4" fmla="*/ 59277 w 796421"/>
                <a:gd name="connsiteY4" fmla="*/ 397574 h 477853"/>
                <a:gd name="connsiteX5" fmla="*/ 80303 w 796421"/>
                <a:gd name="connsiteY5" fmla="*/ 373362 h 477853"/>
                <a:gd name="connsiteX6" fmla="*/ 79984 w 796421"/>
                <a:gd name="connsiteY6" fmla="*/ 373044 h 477853"/>
                <a:gd name="connsiteX7" fmla="*/ 609127 w 796421"/>
                <a:gd name="connsiteY7" fmla="*/ 35998 h 477853"/>
                <a:gd name="connsiteX8" fmla="*/ 651178 w 796421"/>
                <a:gd name="connsiteY8" fmla="*/ 27397 h 477853"/>
                <a:gd name="connsiteX9" fmla="*/ 706609 w 796421"/>
                <a:gd name="connsiteY9" fmla="*/ 23893 h 477853"/>
                <a:gd name="connsiteX10" fmla="*/ 775419 w 796421"/>
                <a:gd name="connsiteY10" fmla="*/ 77731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421" h="477853">
                  <a:moveTo>
                    <a:pt x="775419" y="77731"/>
                  </a:moveTo>
                  <a:cubicBezTo>
                    <a:pt x="756305" y="114685"/>
                    <a:pt x="693547" y="166930"/>
                    <a:pt x="611994" y="221724"/>
                  </a:cubicBezTo>
                  <a:cubicBezTo>
                    <a:pt x="578863" y="243705"/>
                    <a:pt x="542864" y="266323"/>
                    <a:pt x="505273" y="288305"/>
                  </a:cubicBezTo>
                  <a:cubicBezTo>
                    <a:pt x="309353" y="403308"/>
                    <a:pt x="74250" y="505887"/>
                    <a:pt x="30924" y="475304"/>
                  </a:cubicBezTo>
                  <a:cubicBezTo>
                    <a:pt x="16589" y="465429"/>
                    <a:pt x="23279" y="440899"/>
                    <a:pt x="59277" y="397574"/>
                  </a:cubicBezTo>
                  <a:cubicBezTo>
                    <a:pt x="66286" y="389291"/>
                    <a:pt x="73294" y="381327"/>
                    <a:pt x="80303" y="373362"/>
                  </a:cubicBezTo>
                  <a:lnTo>
                    <a:pt x="79984" y="373044"/>
                  </a:lnTo>
                  <a:cubicBezTo>
                    <a:pt x="287691" y="135392"/>
                    <a:pt x="516423" y="58298"/>
                    <a:pt x="609127" y="35998"/>
                  </a:cubicBezTo>
                  <a:cubicBezTo>
                    <a:pt x="635886" y="29308"/>
                    <a:pt x="651178" y="27397"/>
                    <a:pt x="651178" y="27397"/>
                  </a:cubicBezTo>
                  <a:cubicBezTo>
                    <a:pt x="672522" y="24848"/>
                    <a:pt x="690999" y="23893"/>
                    <a:pt x="706609" y="23893"/>
                  </a:cubicBezTo>
                  <a:cubicBezTo>
                    <a:pt x="775101" y="23893"/>
                    <a:pt x="792304" y="44918"/>
                    <a:pt x="775419" y="77731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78AA5B58-FE8F-434A-9D15-B0CC0E607DC9}"/>
              </a:ext>
            </a:extLst>
          </p:cNvPr>
          <p:cNvGrpSpPr/>
          <p:nvPr/>
        </p:nvGrpSpPr>
        <p:grpSpPr>
          <a:xfrm>
            <a:off x="-16759066" y="4664378"/>
            <a:ext cx="1635595" cy="2592930"/>
            <a:chOff x="4774649" y="4664378"/>
            <a:chExt cx="1635595" cy="2592930"/>
          </a:xfrm>
        </p:grpSpPr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4E8F4CE9-2305-4059-9BBE-D6C2DFD698AB}"/>
                </a:ext>
              </a:extLst>
            </p:cNvPr>
            <p:cNvGrpSpPr/>
            <p:nvPr/>
          </p:nvGrpSpPr>
          <p:grpSpPr>
            <a:xfrm>
              <a:off x="5097132" y="6964160"/>
              <a:ext cx="399358" cy="293148"/>
              <a:chOff x="6291435" y="7327695"/>
              <a:chExt cx="352753" cy="258938"/>
            </a:xfrm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E1F9B294-CEF7-43F0-BBEB-9C5D6A818990}"/>
                  </a:ext>
                </a:extLst>
              </p:cNvPr>
              <p:cNvSpPr/>
              <p:nvPr/>
            </p:nvSpPr>
            <p:spPr>
              <a:xfrm>
                <a:off x="6293762" y="7331778"/>
                <a:ext cx="350426" cy="254855"/>
              </a:xfrm>
              <a:custGeom>
                <a:avLst/>
                <a:gdLst>
                  <a:gd name="connsiteX0" fmla="*/ 302405 w 350425"/>
                  <a:gd name="connsiteY0" fmla="*/ 122119 h 254854"/>
                  <a:gd name="connsiteX1" fmla="*/ 275008 w 350425"/>
                  <a:gd name="connsiteY1" fmla="*/ 173091 h 254854"/>
                  <a:gd name="connsiteX2" fmla="*/ 73991 w 350425"/>
                  <a:gd name="connsiteY2" fmla="*/ 204310 h 254854"/>
                  <a:gd name="connsiteX3" fmla="*/ 109034 w 350425"/>
                  <a:gd name="connsiteY3" fmla="*/ 118615 h 254854"/>
                  <a:gd name="connsiteX4" fmla="*/ 124962 w 350425"/>
                  <a:gd name="connsiteY4" fmla="*/ 111288 h 254854"/>
                  <a:gd name="connsiteX5" fmla="*/ 125599 w 350425"/>
                  <a:gd name="connsiteY5" fmla="*/ 110969 h 254854"/>
                  <a:gd name="connsiteX6" fmla="*/ 127192 w 350425"/>
                  <a:gd name="connsiteY6" fmla="*/ 110332 h 254854"/>
                  <a:gd name="connsiteX7" fmla="*/ 128467 w 350425"/>
                  <a:gd name="connsiteY7" fmla="*/ 109695 h 254854"/>
                  <a:gd name="connsiteX8" fmla="*/ 128467 w 350425"/>
                  <a:gd name="connsiteY8" fmla="*/ 109695 h 254854"/>
                  <a:gd name="connsiteX9" fmla="*/ 129104 w 350425"/>
                  <a:gd name="connsiteY9" fmla="*/ 109377 h 254854"/>
                  <a:gd name="connsiteX10" fmla="*/ 131652 w 350425"/>
                  <a:gd name="connsiteY10" fmla="*/ 108102 h 254854"/>
                  <a:gd name="connsiteX11" fmla="*/ 134838 w 350425"/>
                  <a:gd name="connsiteY11" fmla="*/ 106828 h 254854"/>
                  <a:gd name="connsiteX12" fmla="*/ 137386 w 350425"/>
                  <a:gd name="connsiteY12" fmla="*/ 105554 h 254854"/>
                  <a:gd name="connsiteX13" fmla="*/ 138024 w 350425"/>
                  <a:gd name="connsiteY13" fmla="*/ 105235 h 254854"/>
                  <a:gd name="connsiteX14" fmla="*/ 139935 w 350425"/>
                  <a:gd name="connsiteY14" fmla="*/ 104280 h 254854"/>
                  <a:gd name="connsiteX15" fmla="*/ 142165 w 350425"/>
                  <a:gd name="connsiteY15" fmla="*/ 103324 h 254854"/>
                  <a:gd name="connsiteX16" fmla="*/ 144395 w 350425"/>
                  <a:gd name="connsiteY16" fmla="*/ 102368 h 254854"/>
                  <a:gd name="connsiteX17" fmla="*/ 302405 w 350425"/>
                  <a:gd name="connsiteY17" fmla="*/ 122119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0425" h="254854">
                    <a:moveTo>
                      <a:pt x="302405" y="122119"/>
                    </a:moveTo>
                    <a:cubicBezTo>
                      <a:pt x="292529" y="141871"/>
                      <a:pt x="283291" y="158755"/>
                      <a:pt x="275008" y="173091"/>
                    </a:cubicBezTo>
                    <a:cubicBezTo>
                      <a:pt x="196003" y="307845"/>
                      <a:pt x="175296" y="214823"/>
                      <a:pt x="73991" y="204310"/>
                    </a:cubicBezTo>
                    <a:cubicBezTo>
                      <a:pt x="-35278" y="193160"/>
                      <a:pt x="61249" y="141234"/>
                      <a:pt x="109034" y="118615"/>
                    </a:cubicBezTo>
                    <a:cubicBezTo>
                      <a:pt x="115405" y="115748"/>
                      <a:pt x="121139" y="113199"/>
                      <a:pt x="124962" y="111288"/>
                    </a:cubicBezTo>
                    <a:cubicBezTo>
                      <a:pt x="125281" y="110969"/>
                      <a:pt x="125599" y="110969"/>
                      <a:pt x="125599" y="110969"/>
                    </a:cubicBezTo>
                    <a:cubicBezTo>
                      <a:pt x="126237" y="110651"/>
                      <a:pt x="126874" y="110332"/>
                      <a:pt x="127192" y="110332"/>
                    </a:cubicBezTo>
                    <a:cubicBezTo>
                      <a:pt x="127829" y="110014"/>
                      <a:pt x="128148" y="110014"/>
                      <a:pt x="128467" y="109695"/>
                    </a:cubicBezTo>
                    <a:lnTo>
                      <a:pt x="128467" y="109695"/>
                    </a:lnTo>
                    <a:cubicBezTo>
                      <a:pt x="128785" y="109377"/>
                      <a:pt x="129104" y="109377"/>
                      <a:pt x="129104" y="109377"/>
                    </a:cubicBezTo>
                    <a:cubicBezTo>
                      <a:pt x="131015" y="108421"/>
                      <a:pt x="131652" y="108102"/>
                      <a:pt x="131652" y="108102"/>
                    </a:cubicBezTo>
                    <a:cubicBezTo>
                      <a:pt x="131652" y="108102"/>
                      <a:pt x="132927" y="107465"/>
                      <a:pt x="134838" y="106828"/>
                    </a:cubicBezTo>
                    <a:cubicBezTo>
                      <a:pt x="135794" y="106510"/>
                      <a:pt x="136431" y="106191"/>
                      <a:pt x="137386" y="105554"/>
                    </a:cubicBezTo>
                    <a:cubicBezTo>
                      <a:pt x="137705" y="105554"/>
                      <a:pt x="137705" y="105235"/>
                      <a:pt x="138024" y="105235"/>
                    </a:cubicBezTo>
                    <a:cubicBezTo>
                      <a:pt x="138661" y="104917"/>
                      <a:pt x="139298" y="104598"/>
                      <a:pt x="139935" y="104280"/>
                    </a:cubicBezTo>
                    <a:cubicBezTo>
                      <a:pt x="140572" y="103961"/>
                      <a:pt x="141528" y="103643"/>
                      <a:pt x="142165" y="103324"/>
                    </a:cubicBezTo>
                    <a:cubicBezTo>
                      <a:pt x="142802" y="103005"/>
                      <a:pt x="143758" y="102687"/>
                      <a:pt x="144395" y="102368"/>
                    </a:cubicBezTo>
                    <a:cubicBezTo>
                      <a:pt x="247611" y="56494"/>
                      <a:pt x="392241" y="-58509"/>
                      <a:pt x="302405" y="122119"/>
                    </a:cubicBezTo>
                    <a:close/>
                  </a:path>
                </a:pathLst>
              </a:custGeom>
              <a:solidFill>
                <a:srgbClr val="FF81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02C2370D-AC18-4512-B4CC-DC6AEEBC0214}"/>
                  </a:ext>
                </a:extLst>
              </p:cNvPr>
              <p:cNvSpPr/>
              <p:nvPr/>
            </p:nvSpPr>
            <p:spPr>
              <a:xfrm>
                <a:off x="6291435" y="7327695"/>
                <a:ext cx="350426" cy="254855"/>
              </a:xfrm>
              <a:custGeom>
                <a:avLst/>
                <a:gdLst>
                  <a:gd name="connsiteX0" fmla="*/ 335952 w 350425"/>
                  <a:gd name="connsiteY0" fmla="*/ 35729 h 254854"/>
                  <a:gd name="connsiteX1" fmla="*/ 328944 w 350425"/>
                  <a:gd name="connsiteY1" fmla="*/ 26809 h 254854"/>
                  <a:gd name="connsiteX2" fmla="*/ 319068 w 350425"/>
                  <a:gd name="connsiteY2" fmla="*/ 23942 h 254854"/>
                  <a:gd name="connsiteX3" fmla="*/ 301547 w 350425"/>
                  <a:gd name="connsiteY3" fmla="*/ 26490 h 254854"/>
                  <a:gd name="connsiteX4" fmla="*/ 245798 w 350425"/>
                  <a:gd name="connsiteY4" fmla="*/ 52932 h 254854"/>
                  <a:gd name="connsiteX5" fmla="*/ 165837 w 350425"/>
                  <a:gd name="connsiteY5" fmla="*/ 97531 h 254854"/>
                  <a:gd name="connsiteX6" fmla="*/ 142900 w 350425"/>
                  <a:gd name="connsiteY6" fmla="*/ 108681 h 254854"/>
                  <a:gd name="connsiteX7" fmla="*/ 140988 w 350425"/>
                  <a:gd name="connsiteY7" fmla="*/ 109637 h 254854"/>
                  <a:gd name="connsiteX8" fmla="*/ 145130 w 350425"/>
                  <a:gd name="connsiteY8" fmla="*/ 107725 h 254854"/>
                  <a:gd name="connsiteX9" fmla="*/ 147360 w 350425"/>
                  <a:gd name="connsiteY9" fmla="*/ 106770 h 254854"/>
                  <a:gd name="connsiteX10" fmla="*/ 166155 w 350425"/>
                  <a:gd name="connsiteY10" fmla="*/ 97850 h 254854"/>
                  <a:gd name="connsiteX11" fmla="*/ 201517 w 350425"/>
                  <a:gd name="connsiteY11" fmla="*/ 79691 h 254854"/>
                  <a:gd name="connsiteX12" fmla="*/ 247390 w 350425"/>
                  <a:gd name="connsiteY12" fmla="*/ 56117 h 254854"/>
                  <a:gd name="connsiteX13" fmla="*/ 303140 w 350425"/>
                  <a:gd name="connsiteY13" fmla="*/ 33180 h 254854"/>
                  <a:gd name="connsiteX14" fmla="*/ 327033 w 350425"/>
                  <a:gd name="connsiteY14" fmla="*/ 38277 h 254854"/>
                  <a:gd name="connsiteX15" fmla="*/ 326714 w 350425"/>
                  <a:gd name="connsiteY15" fmla="*/ 52932 h 254854"/>
                  <a:gd name="connsiteX16" fmla="*/ 322254 w 350425"/>
                  <a:gd name="connsiteY16" fmla="*/ 69179 h 254854"/>
                  <a:gd name="connsiteX17" fmla="*/ 308237 w 350425"/>
                  <a:gd name="connsiteY17" fmla="*/ 101673 h 254854"/>
                  <a:gd name="connsiteX18" fmla="*/ 291671 w 350425"/>
                  <a:gd name="connsiteY18" fmla="*/ 134166 h 254854"/>
                  <a:gd name="connsiteX19" fmla="*/ 268734 w 350425"/>
                  <a:gd name="connsiteY19" fmla="*/ 175262 h 254854"/>
                  <a:gd name="connsiteX20" fmla="*/ 254080 w 350425"/>
                  <a:gd name="connsiteY20" fmla="*/ 198199 h 254854"/>
                  <a:gd name="connsiteX21" fmla="*/ 231143 w 350425"/>
                  <a:gd name="connsiteY21" fmla="*/ 226233 h 254854"/>
                  <a:gd name="connsiteX22" fmla="*/ 203109 w 350425"/>
                  <a:gd name="connsiteY22" fmla="*/ 241524 h 254854"/>
                  <a:gd name="connsiteX23" fmla="*/ 170934 w 350425"/>
                  <a:gd name="connsiteY23" fmla="*/ 234516 h 254854"/>
                  <a:gd name="connsiteX24" fmla="*/ 138121 w 350425"/>
                  <a:gd name="connsiteY24" fmla="*/ 219862 h 254854"/>
                  <a:gd name="connsiteX25" fmla="*/ 104353 w 350425"/>
                  <a:gd name="connsiteY25" fmla="*/ 208712 h 254854"/>
                  <a:gd name="connsiteX26" fmla="*/ 87150 w 350425"/>
                  <a:gd name="connsiteY26" fmla="*/ 205526 h 254854"/>
                  <a:gd name="connsiteX27" fmla="*/ 70585 w 350425"/>
                  <a:gd name="connsiteY27" fmla="*/ 203933 h 254854"/>
                  <a:gd name="connsiteX28" fmla="*/ 40639 w 350425"/>
                  <a:gd name="connsiteY28" fmla="*/ 198199 h 254854"/>
                  <a:gd name="connsiteX29" fmla="*/ 29489 w 350425"/>
                  <a:gd name="connsiteY29" fmla="*/ 190872 h 254854"/>
                  <a:gd name="connsiteX30" fmla="*/ 29808 w 350425"/>
                  <a:gd name="connsiteY30" fmla="*/ 179085 h 254854"/>
                  <a:gd name="connsiteX31" fmla="*/ 47648 w 350425"/>
                  <a:gd name="connsiteY31" fmla="*/ 159971 h 254854"/>
                  <a:gd name="connsiteX32" fmla="*/ 67718 w 350425"/>
                  <a:gd name="connsiteY32" fmla="*/ 146272 h 254854"/>
                  <a:gd name="connsiteX33" fmla="*/ 102760 w 350425"/>
                  <a:gd name="connsiteY33" fmla="*/ 127158 h 254854"/>
                  <a:gd name="connsiteX34" fmla="*/ 111362 w 350425"/>
                  <a:gd name="connsiteY34" fmla="*/ 123017 h 254854"/>
                  <a:gd name="connsiteX35" fmla="*/ 129520 w 350425"/>
                  <a:gd name="connsiteY35" fmla="*/ 114734 h 254854"/>
                  <a:gd name="connsiteX36" fmla="*/ 130794 w 350425"/>
                  <a:gd name="connsiteY36" fmla="*/ 114097 h 254854"/>
                  <a:gd name="connsiteX37" fmla="*/ 131431 w 350425"/>
                  <a:gd name="connsiteY37" fmla="*/ 113778 h 254854"/>
                  <a:gd name="connsiteX38" fmla="*/ 130794 w 350425"/>
                  <a:gd name="connsiteY38" fmla="*/ 114097 h 254854"/>
                  <a:gd name="connsiteX39" fmla="*/ 127609 w 350425"/>
                  <a:gd name="connsiteY39" fmla="*/ 115371 h 254854"/>
                  <a:gd name="connsiteX40" fmla="*/ 126971 w 350425"/>
                  <a:gd name="connsiteY40" fmla="*/ 115690 h 254854"/>
                  <a:gd name="connsiteX41" fmla="*/ 110724 w 350425"/>
                  <a:gd name="connsiteY41" fmla="*/ 123017 h 254854"/>
                  <a:gd name="connsiteX42" fmla="*/ 102442 w 350425"/>
                  <a:gd name="connsiteY42" fmla="*/ 126840 h 254854"/>
                  <a:gd name="connsiteX43" fmla="*/ 67080 w 350425"/>
                  <a:gd name="connsiteY43" fmla="*/ 145317 h 254854"/>
                  <a:gd name="connsiteX44" fmla="*/ 46374 w 350425"/>
                  <a:gd name="connsiteY44" fmla="*/ 158378 h 254854"/>
                  <a:gd name="connsiteX45" fmla="*/ 26622 w 350425"/>
                  <a:gd name="connsiteY45" fmla="*/ 177810 h 254854"/>
                  <a:gd name="connsiteX46" fmla="*/ 25667 w 350425"/>
                  <a:gd name="connsiteY46" fmla="*/ 193420 h 254854"/>
                  <a:gd name="connsiteX47" fmla="*/ 38409 w 350425"/>
                  <a:gd name="connsiteY47" fmla="*/ 203614 h 254854"/>
                  <a:gd name="connsiteX48" fmla="*/ 69629 w 350425"/>
                  <a:gd name="connsiteY48" fmla="*/ 211579 h 254854"/>
                  <a:gd name="connsiteX49" fmla="*/ 85876 w 350425"/>
                  <a:gd name="connsiteY49" fmla="*/ 214127 h 254854"/>
                  <a:gd name="connsiteX50" fmla="*/ 101804 w 350425"/>
                  <a:gd name="connsiteY50" fmla="*/ 217950 h 254854"/>
                  <a:gd name="connsiteX51" fmla="*/ 133343 w 350425"/>
                  <a:gd name="connsiteY51" fmla="*/ 230693 h 254854"/>
                  <a:gd name="connsiteX52" fmla="*/ 165518 w 350425"/>
                  <a:gd name="connsiteY52" fmla="*/ 247258 h 254854"/>
                  <a:gd name="connsiteX53" fmla="*/ 204384 w 350425"/>
                  <a:gd name="connsiteY53" fmla="*/ 256816 h 254854"/>
                  <a:gd name="connsiteX54" fmla="*/ 225091 w 350425"/>
                  <a:gd name="connsiteY54" fmla="*/ 250444 h 254854"/>
                  <a:gd name="connsiteX55" fmla="*/ 241656 w 350425"/>
                  <a:gd name="connsiteY55" fmla="*/ 238020 h 254854"/>
                  <a:gd name="connsiteX56" fmla="*/ 267142 w 350425"/>
                  <a:gd name="connsiteY56" fmla="*/ 207756 h 254854"/>
                  <a:gd name="connsiteX57" fmla="*/ 285300 w 350425"/>
                  <a:gd name="connsiteY57" fmla="*/ 178766 h 254854"/>
                  <a:gd name="connsiteX58" fmla="*/ 305051 w 350425"/>
                  <a:gd name="connsiteY58" fmla="*/ 141494 h 254854"/>
                  <a:gd name="connsiteX59" fmla="*/ 333085 w 350425"/>
                  <a:gd name="connsiteY59" fmla="*/ 73001 h 254854"/>
                  <a:gd name="connsiteX60" fmla="*/ 336908 w 350425"/>
                  <a:gd name="connsiteY60" fmla="*/ 54843 h 254854"/>
                  <a:gd name="connsiteX61" fmla="*/ 335952 w 350425"/>
                  <a:gd name="connsiteY61" fmla="*/ 35729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50425" h="254854">
                    <a:moveTo>
                      <a:pt x="335952" y="35729"/>
                    </a:moveTo>
                    <a:cubicBezTo>
                      <a:pt x="334678" y="32543"/>
                      <a:pt x="332448" y="29039"/>
                      <a:pt x="328944" y="26809"/>
                    </a:cubicBezTo>
                    <a:cubicBezTo>
                      <a:pt x="325758" y="24579"/>
                      <a:pt x="322254" y="23942"/>
                      <a:pt x="319068" y="23942"/>
                    </a:cubicBezTo>
                    <a:cubicBezTo>
                      <a:pt x="312697" y="23623"/>
                      <a:pt x="306963" y="24897"/>
                      <a:pt x="301547" y="26490"/>
                    </a:cubicBezTo>
                    <a:cubicBezTo>
                      <a:pt x="280203" y="33499"/>
                      <a:pt x="262363" y="44012"/>
                      <a:pt x="245798" y="52932"/>
                    </a:cubicBezTo>
                    <a:cubicBezTo>
                      <a:pt x="212985" y="71727"/>
                      <a:pt x="185907" y="87655"/>
                      <a:pt x="165837" y="97531"/>
                    </a:cubicBezTo>
                    <a:cubicBezTo>
                      <a:pt x="155961" y="102628"/>
                      <a:pt x="148316" y="106133"/>
                      <a:pt x="142900" y="108681"/>
                    </a:cubicBezTo>
                    <a:cubicBezTo>
                      <a:pt x="142263" y="109000"/>
                      <a:pt x="141626" y="109318"/>
                      <a:pt x="140988" y="109637"/>
                    </a:cubicBezTo>
                    <a:cubicBezTo>
                      <a:pt x="142263" y="109000"/>
                      <a:pt x="143537" y="108362"/>
                      <a:pt x="145130" y="107725"/>
                    </a:cubicBezTo>
                    <a:cubicBezTo>
                      <a:pt x="145767" y="107407"/>
                      <a:pt x="146723" y="107088"/>
                      <a:pt x="147360" y="106770"/>
                    </a:cubicBezTo>
                    <a:cubicBezTo>
                      <a:pt x="152457" y="104540"/>
                      <a:pt x="158510" y="101673"/>
                      <a:pt x="166155" y="97850"/>
                    </a:cubicBezTo>
                    <a:cubicBezTo>
                      <a:pt x="176031" y="93071"/>
                      <a:pt x="187818" y="86700"/>
                      <a:pt x="201517" y="79691"/>
                    </a:cubicBezTo>
                    <a:cubicBezTo>
                      <a:pt x="215215" y="72683"/>
                      <a:pt x="230506" y="64400"/>
                      <a:pt x="247390" y="56117"/>
                    </a:cubicBezTo>
                    <a:cubicBezTo>
                      <a:pt x="264275" y="48153"/>
                      <a:pt x="282752" y="38596"/>
                      <a:pt x="303140" y="33180"/>
                    </a:cubicBezTo>
                    <a:cubicBezTo>
                      <a:pt x="313016" y="30632"/>
                      <a:pt x="325440" y="30313"/>
                      <a:pt x="327033" y="38277"/>
                    </a:cubicBezTo>
                    <a:cubicBezTo>
                      <a:pt x="328307" y="42419"/>
                      <a:pt x="327670" y="47834"/>
                      <a:pt x="326714" y="52932"/>
                    </a:cubicBezTo>
                    <a:cubicBezTo>
                      <a:pt x="325758" y="58347"/>
                      <a:pt x="324165" y="63763"/>
                      <a:pt x="322254" y="69179"/>
                    </a:cubicBezTo>
                    <a:cubicBezTo>
                      <a:pt x="318431" y="80010"/>
                      <a:pt x="313653" y="90841"/>
                      <a:pt x="308237" y="101673"/>
                    </a:cubicBezTo>
                    <a:cubicBezTo>
                      <a:pt x="303140" y="112504"/>
                      <a:pt x="297406" y="123335"/>
                      <a:pt x="291671" y="134166"/>
                    </a:cubicBezTo>
                    <a:cubicBezTo>
                      <a:pt x="284344" y="147865"/>
                      <a:pt x="276699" y="161882"/>
                      <a:pt x="268734" y="175262"/>
                    </a:cubicBezTo>
                    <a:cubicBezTo>
                      <a:pt x="263956" y="182908"/>
                      <a:pt x="259177" y="190553"/>
                      <a:pt x="254080" y="198199"/>
                    </a:cubicBezTo>
                    <a:cubicBezTo>
                      <a:pt x="247072" y="208393"/>
                      <a:pt x="239745" y="217950"/>
                      <a:pt x="231143" y="226233"/>
                    </a:cubicBezTo>
                    <a:cubicBezTo>
                      <a:pt x="222861" y="234197"/>
                      <a:pt x="213304" y="240250"/>
                      <a:pt x="203109" y="241524"/>
                    </a:cubicBezTo>
                    <a:cubicBezTo>
                      <a:pt x="192915" y="242799"/>
                      <a:pt x="182084" y="239294"/>
                      <a:pt x="170934" y="234516"/>
                    </a:cubicBezTo>
                    <a:cubicBezTo>
                      <a:pt x="160103" y="230056"/>
                      <a:pt x="149271" y="224640"/>
                      <a:pt x="138121" y="219862"/>
                    </a:cubicBezTo>
                    <a:cubicBezTo>
                      <a:pt x="126971" y="215083"/>
                      <a:pt x="115503" y="211260"/>
                      <a:pt x="104353" y="208712"/>
                    </a:cubicBezTo>
                    <a:cubicBezTo>
                      <a:pt x="98619" y="207437"/>
                      <a:pt x="92885" y="206482"/>
                      <a:pt x="87150" y="205526"/>
                    </a:cubicBezTo>
                    <a:cubicBezTo>
                      <a:pt x="81735" y="204889"/>
                      <a:pt x="76000" y="204252"/>
                      <a:pt x="70585" y="203933"/>
                    </a:cubicBezTo>
                    <a:cubicBezTo>
                      <a:pt x="60072" y="202977"/>
                      <a:pt x="49559" y="201384"/>
                      <a:pt x="40639" y="198199"/>
                    </a:cubicBezTo>
                    <a:cubicBezTo>
                      <a:pt x="36179" y="196288"/>
                      <a:pt x="31719" y="194376"/>
                      <a:pt x="29489" y="190872"/>
                    </a:cubicBezTo>
                    <a:cubicBezTo>
                      <a:pt x="27259" y="187686"/>
                      <a:pt x="27578" y="183226"/>
                      <a:pt x="29808" y="179085"/>
                    </a:cubicBezTo>
                    <a:cubicBezTo>
                      <a:pt x="33949" y="171121"/>
                      <a:pt x="40958" y="165068"/>
                      <a:pt x="47648" y="159971"/>
                    </a:cubicBezTo>
                    <a:cubicBezTo>
                      <a:pt x="54338" y="154555"/>
                      <a:pt x="61346" y="150095"/>
                      <a:pt x="67718" y="146272"/>
                    </a:cubicBezTo>
                    <a:cubicBezTo>
                      <a:pt x="80779" y="138308"/>
                      <a:pt x="92885" y="131937"/>
                      <a:pt x="102760" y="127158"/>
                    </a:cubicBezTo>
                    <a:cubicBezTo>
                      <a:pt x="105946" y="125565"/>
                      <a:pt x="108813" y="124291"/>
                      <a:pt x="111362" y="123017"/>
                    </a:cubicBezTo>
                    <a:cubicBezTo>
                      <a:pt x="119326" y="119194"/>
                      <a:pt x="125697" y="116327"/>
                      <a:pt x="129520" y="114734"/>
                    </a:cubicBezTo>
                    <a:cubicBezTo>
                      <a:pt x="130157" y="114415"/>
                      <a:pt x="130476" y="114415"/>
                      <a:pt x="130794" y="114097"/>
                    </a:cubicBezTo>
                    <a:cubicBezTo>
                      <a:pt x="131113" y="113778"/>
                      <a:pt x="131431" y="113778"/>
                      <a:pt x="131431" y="113778"/>
                    </a:cubicBezTo>
                    <a:cubicBezTo>
                      <a:pt x="131113" y="113778"/>
                      <a:pt x="131113" y="113778"/>
                      <a:pt x="130794" y="114097"/>
                    </a:cubicBezTo>
                    <a:cubicBezTo>
                      <a:pt x="129839" y="114415"/>
                      <a:pt x="128883" y="115052"/>
                      <a:pt x="127609" y="115371"/>
                    </a:cubicBezTo>
                    <a:cubicBezTo>
                      <a:pt x="127290" y="115371"/>
                      <a:pt x="126971" y="115690"/>
                      <a:pt x="126971" y="115690"/>
                    </a:cubicBezTo>
                    <a:cubicBezTo>
                      <a:pt x="123149" y="117282"/>
                      <a:pt x="117414" y="119831"/>
                      <a:pt x="110724" y="123017"/>
                    </a:cubicBezTo>
                    <a:cubicBezTo>
                      <a:pt x="108176" y="124291"/>
                      <a:pt x="105309" y="125565"/>
                      <a:pt x="102442" y="126840"/>
                    </a:cubicBezTo>
                    <a:cubicBezTo>
                      <a:pt x="92566" y="131618"/>
                      <a:pt x="80460" y="137671"/>
                      <a:pt x="67080" y="145317"/>
                    </a:cubicBezTo>
                    <a:cubicBezTo>
                      <a:pt x="60391" y="149139"/>
                      <a:pt x="53382" y="153281"/>
                      <a:pt x="46374" y="158378"/>
                    </a:cubicBezTo>
                    <a:cubicBezTo>
                      <a:pt x="39365" y="163475"/>
                      <a:pt x="32038" y="169209"/>
                      <a:pt x="26622" y="177810"/>
                    </a:cubicBezTo>
                    <a:cubicBezTo>
                      <a:pt x="24074" y="181952"/>
                      <a:pt x="22481" y="188323"/>
                      <a:pt x="25667" y="193420"/>
                    </a:cubicBezTo>
                    <a:cubicBezTo>
                      <a:pt x="28534" y="198517"/>
                      <a:pt x="33631" y="201066"/>
                      <a:pt x="38409" y="203614"/>
                    </a:cubicBezTo>
                    <a:cubicBezTo>
                      <a:pt x="48285" y="207756"/>
                      <a:pt x="58798" y="209986"/>
                      <a:pt x="69629" y="211579"/>
                    </a:cubicBezTo>
                    <a:cubicBezTo>
                      <a:pt x="75045" y="212535"/>
                      <a:pt x="80460" y="213490"/>
                      <a:pt x="85876" y="214127"/>
                    </a:cubicBezTo>
                    <a:cubicBezTo>
                      <a:pt x="91292" y="215402"/>
                      <a:pt x="96389" y="216357"/>
                      <a:pt x="101804" y="217950"/>
                    </a:cubicBezTo>
                    <a:cubicBezTo>
                      <a:pt x="112317" y="221136"/>
                      <a:pt x="122830" y="225596"/>
                      <a:pt x="133343" y="230693"/>
                    </a:cubicBezTo>
                    <a:cubicBezTo>
                      <a:pt x="143856" y="235790"/>
                      <a:pt x="154050" y="241843"/>
                      <a:pt x="165518" y="247258"/>
                    </a:cubicBezTo>
                    <a:cubicBezTo>
                      <a:pt x="176668" y="252674"/>
                      <a:pt x="189729" y="257771"/>
                      <a:pt x="204384" y="256816"/>
                    </a:cubicBezTo>
                    <a:cubicBezTo>
                      <a:pt x="211711" y="256178"/>
                      <a:pt x="218719" y="253948"/>
                      <a:pt x="225091" y="250444"/>
                    </a:cubicBezTo>
                    <a:cubicBezTo>
                      <a:pt x="231143" y="246940"/>
                      <a:pt x="236878" y="242799"/>
                      <a:pt x="241656" y="238020"/>
                    </a:cubicBezTo>
                    <a:cubicBezTo>
                      <a:pt x="251532" y="228781"/>
                      <a:pt x="259815" y="218587"/>
                      <a:pt x="267142" y="207756"/>
                    </a:cubicBezTo>
                    <a:cubicBezTo>
                      <a:pt x="273513" y="198199"/>
                      <a:pt x="279566" y="188323"/>
                      <a:pt x="285300" y="178766"/>
                    </a:cubicBezTo>
                    <a:cubicBezTo>
                      <a:pt x="292309" y="166661"/>
                      <a:pt x="298999" y="154236"/>
                      <a:pt x="305051" y="141494"/>
                    </a:cubicBezTo>
                    <a:cubicBezTo>
                      <a:pt x="316201" y="119194"/>
                      <a:pt x="326395" y="96575"/>
                      <a:pt x="333085" y="73001"/>
                    </a:cubicBezTo>
                    <a:cubicBezTo>
                      <a:pt x="334678" y="66949"/>
                      <a:pt x="336271" y="61214"/>
                      <a:pt x="336908" y="54843"/>
                    </a:cubicBezTo>
                    <a:cubicBezTo>
                      <a:pt x="337864" y="49109"/>
                      <a:pt x="338501" y="42737"/>
                      <a:pt x="335952" y="35729"/>
                    </a:cubicBezTo>
                    <a:close/>
                  </a:path>
                </a:pathLst>
              </a:custGeom>
              <a:solidFill>
                <a:srgbClr val="FF47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BFD4CBC8-5936-4AF8-B3A5-072C13400D0E}"/>
                  </a:ext>
                </a:extLst>
              </p:cNvPr>
              <p:cNvGrpSpPr/>
              <p:nvPr/>
            </p:nvGrpSpPr>
            <p:grpSpPr>
              <a:xfrm>
                <a:off x="6359005" y="7387227"/>
                <a:ext cx="222998" cy="159284"/>
                <a:chOff x="6359005" y="7387227"/>
                <a:chExt cx="222998" cy="159284"/>
              </a:xfrm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AF3864C0-F3DD-4922-8D22-DF8EB0A6690E}"/>
                    </a:ext>
                  </a:extLst>
                </p:cNvPr>
                <p:cNvSpPr/>
                <p:nvPr/>
              </p:nvSpPr>
              <p:spPr>
                <a:xfrm>
                  <a:off x="6359005" y="7387227"/>
                  <a:ext cx="222998" cy="159284"/>
                </a:xfrm>
                <a:custGeom>
                  <a:avLst/>
                  <a:gdLst>
                    <a:gd name="connsiteX0" fmla="*/ 86161 w 222998"/>
                    <a:gd name="connsiteY0" fmla="*/ 72723 h 159284"/>
                    <a:gd name="connsiteX1" fmla="*/ 52711 w 222998"/>
                    <a:gd name="connsiteY1" fmla="*/ 127836 h 159284"/>
                    <a:gd name="connsiteX2" fmla="*/ 183961 w 222998"/>
                    <a:gd name="connsiteY2" fmla="*/ 80369 h 159284"/>
                    <a:gd name="connsiteX3" fmla="*/ 86161 w 222998"/>
                    <a:gd name="connsiteY3" fmla="*/ 72723 h 159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2998" h="159284">
                      <a:moveTo>
                        <a:pt x="86161" y="72723"/>
                      </a:moveTo>
                      <a:cubicBezTo>
                        <a:pt x="86161" y="72723"/>
                        <a:pt x="-27887" y="119553"/>
                        <a:pt x="52711" y="127836"/>
                      </a:cubicBezTo>
                      <a:cubicBezTo>
                        <a:pt x="117062" y="134526"/>
                        <a:pt x="124707" y="199195"/>
                        <a:pt x="183961" y="80369"/>
                      </a:cubicBezTo>
                      <a:cubicBezTo>
                        <a:pt x="237799" y="-27944"/>
                        <a:pt x="145096" y="48512"/>
                        <a:pt x="86161" y="72723"/>
                      </a:cubicBezTo>
                      <a:close/>
                    </a:path>
                  </a:pathLst>
                </a:custGeom>
                <a:solidFill>
                  <a:srgbClr val="FF9A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A4219EC0-8343-4086-8822-CF94F7E3E5CD}"/>
                    </a:ext>
                  </a:extLst>
                </p:cNvPr>
                <p:cNvSpPr/>
                <p:nvPr/>
              </p:nvSpPr>
              <p:spPr>
                <a:xfrm>
                  <a:off x="6409486" y="7387227"/>
                  <a:ext cx="159284" cy="127427"/>
                </a:xfrm>
                <a:custGeom>
                  <a:avLst/>
                  <a:gdLst>
                    <a:gd name="connsiteX0" fmla="*/ 133480 w 159284"/>
                    <a:gd name="connsiteY0" fmla="*/ 80369 h 127427"/>
                    <a:gd name="connsiteX1" fmla="*/ 118189 w 159284"/>
                    <a:gd name="connsiteY1" fmla="*/ 109359 h 127427"/>
                    <a:gd name="connsiteX2" fmla="*/ 23893 w 159284"/>
                    <a:gd name="connsiteY2" fmla="*/ 78139 h 127427"/>
                    <a:gd name="connsiteX3" fmla="*/ 35998 w 159284"/>
                    <a:gd name="connsiteY3" fmla="*/ 72723 h 127427"/>
                    <a:gd name="connsiteX4" fmla="*/ 133480 w 159284"/>
                    <a:gd name="connsiteY4" fmla="*/ 80369 h 127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284" h="127427">
                      <a:moveTo>
                        <a:pt x="133480" y="80369"/>
                      </a:moveTo>
                      <a:cubicBezTo>
                        <a:pt x="127746" y="91519"/>
                        <a:pt x="122649" y="101076"/>
                        <a:pt x="118189" y="109359"/>
                      </a:cubicBezTo>
                      <a:cubicBezTo>
                        <a:pt x="85376" y="101394"/>
                        <a:pt x="53838" y="91200"/>
                        <a:pt x="23893" y="78139"/>
                      </a:cubicBezTo>
                      <a:cubicBezTo>
                        <a:pt x="30901" y="74953"/>
                        <a:pt x="35998" y="72723"/>
                        <a:pt x="35998" y="72723"/>
                      </a:cubicBezTo>
                      <a:cubicBezTo>
                        <a:pt x="94615" y="48512"/>
                        <a:pt x="187318" y="-27944"/>
                        <a:pt x="133480" y="80369"/>
                      </a:cubicBezTo>
                      <a:close/>
                    </a:path>
                  </a:pathLst>
                </a:custGeom>
                <a:solidFill>
                  <a:srgbClr val="BF73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2A74D54D-7FAE-40D5-9CA3-93C6BBDEF845}"/>
                  </a:ext>
                </a:extLst>
              </p:cNvPr>
              <p:cNvSpPr/>
              <p:nvPr/>
            </p:nvSpPr>
            <p:spPr>
              <a:xfrm>
                <a:off x="6379222" y="7336650"/>
                <a:ext cx="254855" cy="159284"/>
              </a:xfrm>
              <a:custGeom>
                <a:avLst/>
                <a:gdLst>
                  <a:gd name="connsiteX0" fmla="*/ 239245 w 254854"/>
                  <a:gd name="connsiteY0" fmla="*/ 44614 h 159284"/>
                  <a:gd name="connsiteX1" fmla="*/ 234785 w 254854"/>
                  <a:gd name="connsiteY1" fmla="*/ 60861 h 159284"/>
                  <a:gd name="connsiteX2" fmla="*/ 220768 w 254854"/>
                  <a:gd name="connsiteY2" fmla="*/ 93355 h 159284"/>
                  <a:gd name="connsiteX3" fmla="*/ 204203 w 254854"/>
                  <a:gd name="connsiteY3" fmla="*/ 125849 h 159284"/>
                  <a:gd name="connsiteX4" fmla="*/ 181266 w 254854"/>
                  <a:gd name="connsiteY4" fmla="*/ 166944 h 159284"/>
                  <a:gd name="connsiteX5" fmla="*/ 148453 w 254854"/>
                  <a:gd name="connsiteY5" fmla="*/ 159936 h 159284"/>
                  <a:gd name="connsiteX6" fmla="*/ 163744 w 254854"/>
                  <a:gd name="connsiteY6" fmla="*/ 130946 h 159284"/>
                  <a:gd name="connsiteX7" fmla="*/ 65944 w 254854"/>
                  <a:gd name="connsiteY7" fmla="*/ 123300 h 159284"/>
                  <a:gd name="connsiteX8" fmla="*/ 53838 w 254854"/>
                  <a:gd name="connsiteY8" fmla="*/ 128716 h 159284"/>
                  <a:gd name="connsiteX9" fmla="*/ 23893 w 254854"/>
                  <a:gd name="connsiteY9" fmla="*/ 114381 h 159284"/>
                  <a:gd name="connsiteX10" fmla="*/ 42051 w 254854"/>
                  <a:gd name="connsiteY10" fmla="*/ 106098 h 159284"/>
                  <a:gd name="connsiteX11" fmla="*/ 43325 w 254854"/>
                  <a:gd name="connsiteY11" fmla="*/ 105461 h 159284"/>
                  <a:gd name="connsiteX12" fmla="*/ 43962 w 254854"/>
                  <a:gd name="connsiteY12" fmla="*/ 105142 h 159284"/>
                  <a:gd name="connsiteX13" fmla="*/ 46511 w 254854"/>
                  <a:gd name="connsiteY13" fmla="*/ 103868 h 159284"/>
                  <a:gd name="connsiteX14" fmla="*/ 49697 w 254854"/>
                  <a:gd name="connsiteY14" fmla="*/ 102593 h 159284"/>
                  <a:gd name="connsiteX15" fmla="*/ 52245 w 254854"/>
                  <a:gd name="connsiteY15" fmla="*/ 101319 h 159284"/>
                  <a:gd name="connsiteX16" fmla="*/ 52882 w 254854"/>
                  <a:gd name="connsiteY16" fmla="*/ 101319 h 159284"/>
                  <a:gd name="connsiteX17" fmla="*/ 53838 w 254854"/>
                  <a:gd name="connsiteY17" fmla="*/ 101001 h 159284"/>
                  <a:gd name="connsiteX18" fmla="*/ 57024 w 254854"/>
                  <a:gd name="connsiteY18" fmla="*/ 99726 h 159284"/>
                  <a:gd name="connsiteX19" fmla="*/ 59254 w 254854"/>
                  <a:gd name="connsiteY19" fmla="*/ 98771 h 159284"/>
                  <a:gd name="connsiteX20" fmla="*/ 64988 w 254854"/>
                  <a:gd name="connsiteY20" fmla="*/ 96222 h 159284"/>
                  <a:gd name="connsiteX21" fmla="*/ 70722 w 254854"/>
                  <a:gd name="connsiteY21" fmla="*/ 93355 h 159284"/>
                  <a:gd name="connsiteX22" fmla="*/ 76138 w 254854"/>
                  <a:gd name="connsiteY22" fmla="*/ 90807 h 159284"/>
                  <a:gd name="connsiteX23" fmla="*/ 77731 w 254854"/>
                  <a:gd name="connsiteY23" fmla="*/ 90169 h 159284"/>
                  <a:gd name="connsiteX24" fmla="*/ 113092 w 254854"/>
                  <a:gd name="connsiteY24" fmla="*/ 72011 h 159284"/>
                  <a:gd name="connsiteX25" fmla="*/ 158966 w 254854"/>
                  <a:gd name="connsiteY25" fmla="*/ 48437 h 159284"/>
                  <a:gd name="connsiteX26" fmla="*/ 214715 w 254854"/>
                  <a:gd name="connsiteY26" fmla="*/ 25500 h 159284"/>
                  <a:gd name="connsiteX27" fmla="*/ 238608 w 254854"/>
                  <a:gd name="connsiteY27" fmla="*/ 30597 h 159284"/>
                  <a:gd name="connsiteX28" fmla="*/ 239245 w 254854"/>
                  <a:gd name="connsiteY28" fmla="*/ 44614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54854" h="159284">
                    <a:moveTo>
                      <a:pt x="239245" y="44614"/>
                    </a:moveTo>
                    <a:cubicBezTo>
                      <a:pt x="238289" y="50030"/>
                      <a:pt x="236696" y="55445"/>
                      <a:pt x="234785" y="60861"/>
                    </a:cubicBezTo>
                    <a:cubicBezTo>
                      <a:pt x="230962" y="71692"/>
                      <a:pt x="226184" y="82524"/>
                      <a:pt x="220768" y="93355"/>
                    </a:cubicBezTo>
                    <a:cubicBezTo>
                      <a:pt x="215671" y="104186"/>
                      <a:pt x="209937" y="115018"/>
                      <a:pt x="204203" y="125849"/>
                    </a:cubicBezTo>
                    <a:cubicBezTo>
                      <a:pt x="196875" y="139548"/>
                      <a:pt x="189230" y="153565"/>
                      <a:pt x="181266" y="166944"/>
                    </a:cubicBezTo>
                    <a:cubicBezTo>
                      <a:pt x="170116" y="164714"/>
                      <a:pt x="159284" y="162485"/>
                      <a:pt x="148453" y="159936"/>
                    </a:cubicBezTo>
                    <a:cubicBezTo>
                      <a:pt x="153232" y="151972"/>
                      <a:pt x="158329" y="142415"/>
                      <a:pt x="163744" y="130946"/>
                    </a:cubicBezTo>
                    <a:cubicBezTo>
                      <a:pt x="217582" y="22633"/>
                      <a:pt x="124879" y="99089"/>
                      <a:pt x="65944" y="123300"/>
                    </a:cubicBezTo>
                    <a:cubicBezTo>
                      <a:pt x="65944" y="123300"/>
                      <a:pt x="60847" y="125212"/>
                      <a:pt x="53838" y="128716"/>
                    </a:cubicBezTo>
                    <a:cubicBezTo>
                      <a:pt x="43644" y="124256"/>
                      <a:pt x="33768" y="119478"/>
                      <a:pt x="23893" y="114381"/>
                    </a:cubicBezTo>
                    <a:cubicBezTo>
                      <a:pt x="31857" y="110558"/>
                      <a:pt x="38228" y="107691"/>
                      <a:pt x="42051" y="106098"/>
                    </a:cubicBezTo>
                    <a:cubicBezTo>
                      <a:pt x="42688" y="105779"/>
                      <a:pt x="43007" y="105779"/>
                      <a:pt x="43325" y="105461"/>
                    </a:cubicBezTo>
                    <a:cubicBezTo>
                      <a:pt x="43644" y="105142"/>
                      <a:pt x="43962" y="105142"/>
                      <a:pt x="43962" y="105142"/>
                    </a:cubicBezTo>
                    <a:cubicBezTo>
                      <a:pt x="45874" y="104186"/>
                      <a:pt x="46511" y="103868"/>
                      <a:pt x="46511" y="103868"/>
                    </a:cubicBezTo>
                    <a:cubicBezTo>
                      <a:pt x="46511" y="103868"/>
                      <a:pt x="47785" y="103231"/>
                      <a:pt x="49697" y="102593"/>
                    </a:cubicBezTo>
                    <a:cubicBezTo>
                      <a:pt x="50652" y="102275"/>
                      <a:pt x="51290" y="101956"/>
                      <a:pt x="52245" y="101319"/>
                    </a:cubicBezTo>
                    <a:cubicBezTo>
                      <a:pt x="52564" y="101319"/>
                      <a:pt x="52564" y="101319"/>
                      <a:pt x="52882" y="101319"/>
                    </a:cubicBezTo>
                    <a:cubicBezTo>
                      <a:pt x="53201" y="101001"/>
                      <a:pt x="53519" y="101001"/>
                      <a:pt x="53838" y="101001"/>
                    </a:cubicBezTo>
                    <a:cubicBezTo>
                      <a:pt x="54794" y="100682"/>
                      <a:pt x="55750" y="100045"/>
                      <a:pt x="57024" y="99726"/>
                    </a:cubicBezTo>
                    <a:cubicBezTo>
                      <a:pt x="57661" y="99408"/>
                      <a:pt x="58617" y="99089"/>
                      <a:pt x="59254" y="98771"/>
                    </a:cubicBezTo>
                    <a:cubicBezTo>
                      <a:pt x="61165" y="97815"/>
                      <a:pt x="63077" y="96859"/>
                      <a:pt x="64988" y="96222"/>
                    </a:cubicBezTo>
                    <a:cubicBezTo>
                      <a:pt x="66899" y="95267"/>
                      <a:pt x="68811" y="94311"/>
                      <a:pt x="70722" y="93355"/>
                    </a:cubicBezTo>
                    <a:cubicBezTo>
                      <a:pt x="72634" y="92718"/>
                      <a:pt x="74227" y="91762"/>
                      <a:pt x="76138" y="90807"/>
                    </a:cubicBezTo>
                    <a:cubicBezTo>
                      <a:pt x="76775" y="90488"/>
                      <a:pt x="77094" y="90169"/>
                      <a:pt x="77731" y="90169"/>
                    </a:cubicBezTo>
                    <a:cubicBezTo>
                      <a:pt x="87606" y="85391"/>
                      <a:pt x="99393" y="79019"/>
                      <a:pt x="113092" y="72011"/>
                    </a:cubicBezTo>
                    <a:cubicBezTo>
                      <a:pt x="126790" y="65002"/>
                      <a:pt x="142082" y="56720"/>
                      <a:pt x="158966" y="48437"/>
                    </a:cubicBezTo>
                    <a:cubicBezTo>
                      <a:pt x="175850" y="40473"/>
                      <a:pt x="194327" y="30916"/>
                      <a:pt x="214715" y="25500"/>
                    </a:cubicBezTo>
                    <a:cubicBezTo>
                      <a:pt x="224591" y="22951"/>
                      <a:pt x="237015" y="22633"/>
                      <a:pt x="238608" y="30597"/>
                    </a:cubicBezTo>
                    <a:cubicBezTo>
                      <a:pt x="240838" y="34101"/>
                      <a:pt x="240201" y="39517"/>
                      <a:pt x="239245" y="44614"/>
                    </a:cubicBezTo>
                    <a:close/>
                  </a:path>
                </a:pathLst>
              </a:custGeom>
              <a:solidFill>
                <a:srgbClr val="BF61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2413D1E1-AAE6-4C7A-8C42-4353D327B85B}"/>
                  </a:ext>
                </a:extLst>
              </p:cNvPr>
              <p:cNvSpPr/>
              <p:nvPr/>
            </p:nvSpPr>
            <p:spPr>
              <a:xfrm>
                <a:off x="6410760" y="7328333"/>
                <a:ext cx="222998" cy="191141"/>
              </a:xfrm>
              <a:custGeom>
                <a:avLst/>
                <a:gdLst>
                  <a:gd name="connsiteX0" fmla="*/ 217901 w 222998"/>
                  <a:gd name="connsiteY0" fmla="*/ 54524 h 191141"/>
                  <a:gd name="connsiteX1" fmla="*/ 214078 w 222998"/>
                  <a:gd name="connsiteY1" fmla="*/ 72683 h 191141"/>
                  <a:gd name="connsiteX2" fmla="*/ 186044 w 222998"/>
                  <a:gd name="connsiteY2" fmla="*/ 141175 h 191141"/>
                  <a:gd name="connsiteX3" fmla="*/ 166293 w 222998"/>
                  <a:gd name="connsiteY3" fmla="*/ 178448 h 191141"/>
                  <a:gd name="connsiteX4" fmla="*/ 158010 w 222998"/>
                  <a:gd name="connsiteY4" fmla="*/ 177173 h 191141"/>
                  <a:gd name="connsiteX5" fmla="*/ 149727 w 222998"/>
                  <a:gd name="connsiteY5" fmla="*/ 175580 h 191141"/>
                  <a:gd name="connsiteX6" fmla="*/ 172664 w 222998"/>
                  <a:gd name="connsiteY6" fmla="*/ 134485 h 191141"/>
                  <a:gd name="connsiteX7" fmla="*/ 189230 w 222998"/>
                  <a:gd name="connsiteY7" fmla="*/ 101991 h 191141"/>
                  <a:gd name="connsiteX8" fmla="*/ 203247 w 222998"/>
                  <a:gd name="connsiteY8" fmla="*/ 69497 h 191141"/>
                  <a:gd name="connsiteX9" fmla="*/ 207707 w 222998"/>
                  <a:gd name="connsiteY9" fmla="*/ 53250 h 191141"/>
                  <a:gd name="connsiteX10" fmla="*/ 207707 w 222998"/>
                  <a:gd name="connsiteY10" fmla="*/ 38596 h 191141"/>
                  <a:gd name="connsiteX11" fmla="*/ 183814 w 222998"/>
                  <a:gd name="connsiteY11" fmla="*/ 33499 h 191141"/>
                  <a:gd name="connsiteX12" fmla="*/ 128065 w 222998"/>
                  <a:gd name="connsiteY12" fmla="*/ 56436 h 191141"/>
                  <a:gd name="connsiteX13" fmla="*/ 82191 w 222998"/>
                  <a:gd name="connsiteY13" fmla="*/ 80010 h 191141"/>
                  <a:gd name="connsiteX14" fmla="*/ 46830 w 222998"/>
                  <a:gd name="connsiteY14" fmla="*/ 98168 h 191141"/>
                  <a:gd name="connsiteX15" fmla="*/ 45237 w 222998"/>
                  <a:gd name="connsiteY15" fmla="*/ 98805 h 191141"/>
                  <a:gd name="connsiteX16" fmla="*/ 39821 w 222998"/>
                  <a:gd name="connsiteY16" fmla="*/ 101354 h 191141"/>
                  <a:gd name="connsiteX17" fmla="*/ 34087 w 222998"/>
                  <a:gd name="connsiteY17" fmla="*/ 104221 h 191141"/>
                  <a:gd name="connsiteX18" fmla="*/ 28353 w 222998"/>
                  <a:gd name="connsiteY18" fmla="*/ 106770 h 191141"/>
                  <a:gd name="connsiteX19" fmla="*/ 26123 w 222998"/>
                  <a:gd name="connsiteY19" fmla="*/ 107725 h 191141"/>
                  <a:gd name="connsiteX20" fmla="*/ 23893 w 222998"/>
                  <a:gd name="connsiteY20" fmla="*/ 108681 h 191141"/>
                  <a:gd name="connsiteX21" fmla="*/ 46830 w 222998"/>
                  <a:gd name="connsiteY21" fmla="*/ 97531 h 191141"/>
                  <a:gd name="connsiteX22" fmla="*/ 126790 w 222998"/>
                  <a:gd name="connsiteY22" fmla="*/ 52931 h 191141"/>
                  <a:gd name="connsiteX23" fmla="*/ 182540 w 222998"/>
                  <a:gd name="connsiteY23" fmla="*/ 26490 h 191141"/>
                  <a:gd name="connsiteX24" fmla="*/ 200061 w 222998"/>
                  <a:gd name="connsiteY24" fmla="*/ 23942 h 191141"/>
                  <a:gd name="connsiteX25" fmla="*/ 209937 w 222998"/>
                  <a:gd name="connsiteY25" fmla="*/ 26809 h 191141"/>
                  <a:gd name="connsiteX26" fmla="*/ 216945 w 222998"/>
                  <a:gd name="connsiteY26" fmla="*/ 35410 h 191141"/>
                  <a:gd name="connsiteX27" fmla="*/ 217901 w 222998"/>
                  <a:gd name="connsiteY27" fmla="*/ 54524 h 1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2998" h="191141">
                    <a:moveTo>
                      <a:pt x="217901" y="54524"/>
                    </a:moveTo>
                    <a:cubicBezTo>
                      <a:pt x="216945" y="60577"/>
                      <a:pt x="215671" y="66630"/>
                      <a:pt x="214078" y="72683"/>
                    </a:cubicBezTo>
                    <a:cubicBezTo>
                      <a:pt x="207388" y="96257"/>
                      <a:pt x="196875" y="118557"/>
                      <a:pt x="186044" y="141175"/>
                    </a:cubicBezTo>
                    <a:cubicBezTo>
                      <a:pt x="179991" y="153599"/>
                      <a:pt x="173620" y="166023"/>
                      <a:pt x="166293" y="178448"/>
                    </a:cubicBezTo>
                    <a:cubicBezTo>
                      <a:pt x="163426" y="178129"/>
                      <a:pt x="160559" y="177492"/>
                      <a:pt x="158010" y="177173"/>
                    </a:cubicBezTo>
                    <a:cubicBezTo>
                      <a:pt x="155143" y="176536"/>
                      <a:pt x="152276" y="176218"/>
                      <a:pt x="149727" y="175580"/>
                    </a:cubicBezTo>
                    <a:cubicBezTo>
                      <a:pt x="157691" y="162201"/>
                      <a:pt x="165337" y="148184"/>
                      <a:pt x="172664" y="134485"/>
                    </a:cubicBezTo>
                    <a:cubicBezTo>
                      <a:pt x="178717" y="123654"/>
                      <a:pt x="184133" y="112823"/>
                      <a:pt x="189230" y="101991"/>
                    </a:cubicBezTo>
                    <a:cubicBezTo>
                      <a:pt x="194645" y="91160"/>
                      <a:pt x="199424" y="80328"/>
                      <a:pt x="203247" y="69497"/>
                    </a:cubicBezTo>
                    <a:cubicBezTo>
                      <a:pt x="205158" y="64081"/>
                      <a:pt x="206751" y="58666"/>
                      <a:pt x="207707" y="53250"/>
                    </a:cubicBezTo>
                    <a:cubicBezTo>
                      <a:pt x="208662" y="47834"/>
                      <a:pt x="209300" y="42419"/>
                      <a:pt x="207707" y="38596"/>
                    </a:cubicBezTo>
                    <a:cubicBezTo>
                      <a:pt x="206114" y="30313"/>
                      <a:pt x="193690" y="30950"/>
                      <a:pt x="183814" y="33499"/>
                    </a:cubicBezTo>
                    <a:cubicBezTo>
                      <a:pt x="163426" y="38915"/>
                      <a:pt x="144949" y="48153"/>
                      <a:pt x="128065" y="56436"/>
                    </a:cubicBezTo>
                    <a:cubicBezTo>
                      <a:pt x="111180" y="64719"/>
                      <a:pt x="95889" y="73001"/>
                      <a:pt x="82191" y="80010"/>
                    </a:cubicBezTo>
                    <a:cubicBezTo>
                      <a:pt x="68492" y="87018"/>
                      <a:pt x="56705" y="93390"/>
                      <a:pt x="46830" y="98168"/>
                    </a:cubicBezTo>
                    <a:cubicBezTo>
                      <a:pt x="46192" y="98487"/>
                      <a:pt x="45555" y="98805"/>
                      <a:pt x="45237" y="98805"/>
                    </a:cubicBezTo>
                    <a:cubicBezTo>
                      <a:pt x="43325" y="99761"/>
                      <a:pt x="41414" y="100717"/>
                      <a:pt x="39821" y="101354"/>
                    </a:cubicBezTo>
                    <a:cubicBezTo>
                      <a:pt x="37910" y="102310"/>
                      <a:pt x="35998" y="103265"/>
                      <a:pt x="34087" y="104221"/>
                    </a:cubicBezTo>
                    <a:cubicBezTo>
                      <a:pt x="32175" y="105177"/>
                      <a:pt x="30264" y="106133"/>
                      <a:pt x="28353" y="106770"/>
                    </a:cubicBezTo>
                    <a:cubicBezTo>
                      <a:pt x="27397" y="107088"/>
                      <a:pt x="26760" y="107407"/>
                      <a:pt x="26123" y="107725"/>
                    </a:cubicBezTo>
                    <a:cubicBezTo>
                      <a:pt x="25485" y="108044"/>
                      <a:pt x="24530" y="108363"/>
                      <a:pt x="23893" y="108681"/>
                    </a:cubicBezTo>
                    <a:cubicBezTo>
                      <a:pt x="29308" y="106133"/>
                      <a:pt x="37273" y="102628"/>
                      <a:pt x="46830" y="97531"/>
                    </a:cubicBezTo>
                    <a:cubicBezTo>
                      <a:pt x="66581" y="87656"/>
                      <a:pt x="93659" y="71727"/>
                      <a:pt x="126790" y="52931"/>
                    </a:cubicBezTo>
                    <a:cubicBezTo>
                      <a:pt x="143356" y="43693"/>
                      <a:pt x="161196" y="33180"/>
                      <a:pt x="182540" y="26490"/>
                    </a:cubicBezTo>
                    <a:cubicBezTo>
                      <a:pt x="187956" y="24897"/>
                      <a:pt x="193690" y="23623"/>
                      <a:pt x="200061" y="23942"/>
                    </a:cubicBezTo>
                    <a:cubicBezTo>
                      <a:pt x="203247" y="24260"/>
                      <a:pt x="206751" y="24897"/>
                      <a:pt x="209937" y="26809"/>
                    </a:cubicBezTo>
                    <a:cubicBezTo>
                      <a:pt x="213122" y="28720"/>
                      <a:pt x="215671" y="32224"/>
                      <a:pt x="216945" y="35410"/>
                    </a:cubicBezTo>
                    <a:cubicBezTo>
                      <a:pt x="219175" y="42100"/>
                      <a:pt x="218538" y="48471"/>
                      <a:pt x="217901" y="54524"/>
                    </a:cubicBezTo>
                    <a:close/>
                  </a:path>
                </a:pathLst>
              </a:custGeom>
              <a:solidFill>
                <a:srgbClr val="BF352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40D1E3E4-DCA1-4C13-A60D-A1ADA472AF3F}"/>
                </a:ext>
              </a:extLst>
            </p:cNvPr>
            <p:cNvGrpSpPr/>
            <p:nvPr/>
          </p:nvGrpSpPr>
          <p:grpSpPr>
            <a:xfrm>
              <a:off x="5439928" y="6959489"/>
              <a:ext cx="403533" cy="293197"/>
              <a:chOff x="6733856" y="7328014"/>
              <a:chExt cx="356441" cy="258981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ABF5B1B1-65C6-4A35-B03A-05157A303E12}"/>
                  </a:ext>
                </a:extLst>
              </p:cNvPr>
              <p:cNvSpPr/>
              <p:nvPr/>
            </p:nvSpPr>
            <p:spPr>
              <a:xfrm>
                <a:off x="6739871" y="7332140"/>
                <a:ext cx="350426" cy="254855"/>
              </a:xfrm>
              <a:custGeom>
                <a:avLst/>
                <a:gdLst>
                  <a:gd name="connsiteX0" fmla="*/ 280630 w 350425"/>
                  <a:gd name="connsiteY0" fmla="*/ 204267 h 254854"/>
                  <a:gd name="connsiteX1" fmla="*/ 83436 w 350425"/>
                  <a:gd name="connsiteY1" fmla="*/ 179418 h 254854"/>
                  <a:gd name="connsiteX2" fmla="*/ 52216 w 350425"/>
                  <a:gd name="connsiteY2" fmla="*/ 122076 h 254854"/>
                  <a:gd name="connsiteX3" fmla="*/ 209270 w 350425"/>
                  <a:gd name="connsiteY3" fmla="*/ 102962 h 254854"/>
                  <a:gd name="connsiteX4" fmla="*/ 211500 w 350425"/>
                  <a:gd name="connsiteY4" fmla="*/ 103918 h 254854"/>
                  <a:gd name="connsiteX5" fmla="*/ 213730 w 350425"/>
                  <a:gd name="connsiteY5" fmla="*/ 104873 h 254854"/>
                  <a:gd name="connsiteX6" fmla="*/ 213730 w 350425"/>
                  <a:gd name="connsiteY6" fmla="*/ 104873 h 254854"/>
                  <a:gd name="connsiteX7" fmla="*/ 215642 w 350425"/>
                  <a:gd name="connsiteY7" fmla="*/ 105829 h 254854"/>
                  <a:gd name="connsiteX8" fmla="*/ 216279 w 350425"/>
                  <a:gd name="connsiteY8" fmla="*/ 106148 h 254854"/>
                  <a:gd name="connsiteX9" fmla="*/ 218827 w 350425"/>
                  <a:gd name="connsiteY9" fmla="*/ 107422 h 254854"/>
                  <a:gd name="connsiteX10" fmla="*/ 222013 w 350425"/>
                  <a:gd name="connsiteY10" fmla="*/ 108696 h 254854"/>
                  <a:gd name="connsiteX11" fmla="*/ 224562 w 350425"/>
                  <a:gd name="connsiteY11" fmla="*/ 109970 h 254854"/>
                  <a:gd name="connsiteX12" fmla="*/ 225199 w 350425"/>
                  <a:gd name="connsiteY12" fmla="*/ 110289 h 254854"/>
                  <a:gd name="connsiteX13" fmla="*/ 225199 w 350425"/>
                  <a:gd name="connsiteY13" fmla="*/ 110289 h 254854"/>
                  <a:gd name="connsiteX14" fmla="*/ 226473 w 350425"/>
                  <a:gd name="connsiteY14" fmla="*/ 110926 h 254854"/>
                  <a:gd name="connsiteX15" fmla="*/ 228066 w 350425"/>
                  <a:gd name="connsiteY15" fmla="*/ 111563 h 254854"/>
                  <a:gd name="connsiteX16" fmla="*/ 228703 w 350425"/>
                  <a:gd name="connsiteY16" fmla="*/ 111882 h 254854"/>
                  <a:gd name="connsiteX17" fmla="*/ 268843 w 350425"/>
                  <a:gd name="connsiteY17" fmla="*/ 130996 h 254854"/>
                  <a:gd name="connsiteX18" fmla="*/ 280630 w 350425"/>
                  <a:gd name="connsiteY18" fmla="*/ 204267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50425" h="254854">
                    <a:moveTo>
                      <a:pt x="280630" y="204267"/>
                    </a:moveTo>
                    <a:cubicBezTo>
                      <a:pt x="180918" y="214461"/>
                      <a:pt x="159574" y="304616"/>
                      <a:pt x="83436" y="179418"/>
                    </a:cubicBezTo>
                    <a:cubicBezTo>
                      <a:pt x="73878" y="163808"/>
                      <a:pt x="63684" y="145013"/>
                      <a:pt x="52216" y="122076"/>
                    </a:cubicBezTo>
                    <a:cubicBezTo>
                      <a:pt x="-37939" y="-58552"/>
                      <a:pt x="107010" y="56451"/>
                      <a:pt x="209270" y="102962"/>
                    </a:cubicBezTo>
                    <a:cubicBezTo>
                      <a:pt x="210226" y="103281"/>
                      <a:pt x="210863" y="103599"/>
                      <a:pt x="211500" y="103918"/>
                    </a:cubicBezTo>
                    <a:cubicBezTo>
                      <a:pt x="212137" y="104236"/>
                      <a:pt x="213093" y="104555"/>
                      <a:pt x="213730" y="104873"/>
                    </a:cubicBezTo>
                    <a:lnTo>
                      <a:pt x="213730" y="104873"/>
                    </a:lnTo>
                    <a:cubicBezTo>
                      <a:pt x="214367" y="105192"/>
                      <a:pt x="215004" y="105511"/>
                      <a:pt x="215642" y="105829"/>
                    </a:cubicBezTo>
                    <a:cubicBezTo>
                      <a:pt x="215960" y="105829"/>
                      <a:pt x="215960" y="105829"/>
                      <a:pt x="216279" y="106148"/>
                    </a:cubicBezTo>
                    <a:cubicBezTo>
                      <a:pt x="217234" y="106466"/>
                      <a:pt x="218190" y="107103"/>
                      <a:pt x="218827" y="107422"/>
                    </a:cubicBezTo>
                    <a:cubicBezTo>
                      <a:pt x="221057" y="108378"/>
                      <a:pt x="222013" y="108696"/>
                      <a:pt x="222013" y="108696"/>
                    </a:cubicBezTo>
                    <a:cubicBezTo>
                      <a:pt x="222013" y="108696"/>
                      <a:pt x="222969" y="109015"/>
                      <a:pt x="224562" y="109970"/>
                    </a:cubicBezTo>
                    <a:cubicBezTo>
                      <a:pt x="224880" y="109970"/>
                      <a:pt x="224880" y="109970"/>
                      <a:pt x="225199" y="110289"/>
                    </a:cubicBezTo>
                    <a:lnTo>
                      <a:pt x="225199" y="110289"/>
                    </a:lnTo>
                    <a:cubicBezTo>
                      <a:pt x="225517" y="110608"/>
                      <a:pt x="226154" y="110608"/>
                      <a:pt x="226473" y="110926"/>
                    </a:cubicBezTo>
                    <a:cubicBezTo>
                      <a:pt x="227110" y="111245"/>
                      <a:pt x="227747" y="111245"/>
                      <a:pt x="228066" y="111563"/>
                    </a:cubicBezTo>
                    <a:cubicBezTo>
                      <a:pt x="228384" y="111563"/>
                      <a:pt x="228703" y="111882"/>
                      <a:pt x="228703" y="111882"/>
                    </a:cubicBezTo>
                    <a:cubicBezTo>
                      <a:pt x="237304" y="115705"/>
                      <a:pt x="252596" y="122395"/>
                      <a:pt x="268843" y="130996"/>
                    </a:cubicBezTo>
                    <a:cubicBezTo>
                      <a:pt x="317584" y="155526"/>
                      <a:pt x="373333" y="194710"/>
                      <a:pt x="280630" y="204267"/>
                    </a:cubicBezTo>
                    <a:close/>
                  </a:path>
                </a:pathLst>
              </a:custGeom>
              <a:solidFill>
                <a:srgbClr val="FF811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46100D8-6982-4444-A22C-66FC16D0354C}"/>
                  </a:ext>
                </a:extLst>
              </p:cNvPr>
              <p:cNvSpPr/>
              <p:nvPr/>
            </p:nvSpPr>
            <p:spPr>
              <a:xfrm>
                <a:off x="6733856" y="7328014"/>
                <a:ext cx="350426" cy="254855"/>
              </a:xfrm>
              <a:custGeom>
                <a:avLst/>
                <a:gdLst>
                  <a:gd name="connsiteX0" fmla="*/ 335704 w 350425"/>
                  <a:gd name="connsiteY0" fmla="*/ 177173 h 254854"/>
                  <a:gd name="connsiteX1" fmla="*/ 315953 w 350425"/>
                  <a:gd name="connsiteY1" fmla="*/ 157741 h 254854"/>
                  <a:gd name="connsiteX2" fmla="*/ 295246 w 350425"/>
                  <a:gd name="connsiteY2" fmla="*/ 144679 h 254854"/>
                  <a:gd name="connsiteX3" fmla="*/ 275495 w 350425"/>
                  <a:gd name="connsiteY3" fmla="*/ 134167 h 254854"/>
                  <a:gd name="connsiteX4" fmla="*/ 259566 w 350425"/>
                  <a:gd name="connsiteY4" fmla="*/ 126521 h 254854"/>
                  <a:gd name="connsiteX5" fmla="*/ 235036 w 350425"/>
                  <a:gd name="connsiteY5" fmla="*/ 115371 h 254854"/>
                  <a:gd name="connsiteX6" fmla="*/ 234399 w 350425"/>
                  <a:gd name="connsiteY6" fmla="*/ 115052 h 254854"/>
                  <a:gd name="connsiteX7" fmla="*/ 231214 w 350425"/>
                  <a:gd name="connsiteY7" fmla="*/ 113778 h 254854"/>
                  <a:gd name="connsiteX8" fmla="*/ 230577 w 350425"/>
                  <a:gd name="connsiteY8" fmla="*/ 113460 h 254854"/>
                  <a:gd name="connsiteX9" fmla="*/ 231214 w 350425"/>
                  <a:gd name="connsiteY9" fmla="*/ 113778 h 254854"/>
                  <a:gd name="connsiteX10" fmla="*/ 232488 w 350425"/>
                  <a:gd name="connsiteY10" fmla="*/ 114415 h 254854"/>
                  <a:gd name="connsiteX11" fmla="*/ 259248 w 350425"/>
                  <a:gd name="connsiteY11" fmla="*/ 126840 h 254854"/>
                  <a:gd name="connsiteX12" fmla="*/ 274539 w 350425"/>
                  <a:gd name="connsiteY12" fmla="*/ 134485 h 254854"/>
                  <a:gd name="connsiteX13" fmla="*/ 294290 w 350425"/>
                  <a:gd name="connsiteY13" fmla="*/ 145954 h 254854"/>
                  <a:gd name="connsiteX14" fmla="*/ 314360 w 350425"/>
                  <a:gd name="connsiteY14" fmla="*/ 159652 h 254854"/>
                  <a:gd name="connsiteX15" fmla="*/ 332200 w 350425"/>
                  <a:gd name="connsiteY15" fmla="*/ 178766 h 254854"/>
                  <a:gd name="connsiteX16" fmla="*/ 332518 w 350425"/>
                  <a:gd name="connsiteY16" fmla="*/ 190553 h 254854"/>
                  <a:gd name="connsiteX17" fmla="*/ 321369 w 350425"/>
                  <a:gd name="connsiteY17" fmla="*/ 197880 h 254854"/>
                  <a:gd name="connsiteX18" fmla="*/ 291104 w 350425"/>
                  <a:gd name="connsiteY18" fmla="*/ 203615 h 254854"/>
                  <a:gd name="connsiteX19" fmla="*/ 274858 w 350425"/>
                  <a:gd name="connsiteY19" fmla="*/ 205207 h 254854"/>
                  <a:gd name="connsiteX20" fmla="*/ 257655 w 350425"/>
                  <a:gd name="connsiteY20" fmla="*/ 208393 h 254854"/>
                  <a:gd name="connsiteX21" fmla="*/ 223886 w 350425"/>
                  <a:gd name="connsiteY21" fmla="*/ 219543 h 254854"/>
                  <a:gd name="connsiteX22" fmla="*/ 191074 w 350425"/>
                  <a:gd name="connsiteY22" fmla="*/ 234197 h 254854"/>
                  <a:gd name="connsiteX23" fmla="*/ 158899 w 350425"/>
                  <a:gd name="connsiteY23" fmla="*/ 241206 h 254854"/>
                  <a:gd name="connsiteX24" fmla="*/ 130864 w 350425"/>
                  <a:gd name="connsiteY24" fmla="*/ 225914 h 254854"/>
                  <a:gd name="connsiteX25" fmla="*/ 107927 w 350425"/>
                  <a:gd name="connsiteY25" fmla="*/ 197880 h 254854"/>
                  <a:gd name="connsiteX26" fmla="*/ 97415 w 350425"/>
                  <a:gd name="connsiteY26" fmla="*/ 181952 h 254854"/>
                  <a:gd name="connsiteX27" fmla="*/ 70018 w 350425"/>
                  <a:gd name="connsiteY27" fmla="*/ 134167 h 254854"/>
                  <a:gd name="connsiteX28" fmla="*/ 53452 w 350425"/>
                  <a:gd name="connsiteY28" fmla="*/ 101673 h 254854"/>
                  <a:gd name="connsiteX29" fmla="*/ 39435 w 350425"/>
                  <a:gd name="connsiteY29" fmla="*/ 69179 h 254854"/>
                  <a:gd name="connsiteX30" fmla="*/ 34975 w 350425"/>
                  <a:gd name="connsiteY30" fmla="*/ 52932 h 254854"/>
                  <a:gd name="connsiteX31" fmla="*/ 34657 w 350425"/>
                  <a:gd name="connsiteY31" fmla="*/ 38277 h 254854"/>
                  <a:gd name="connsiteX32" fmla="*/ 58549 w 350425"/>
                  <a:gd name="connsiteY32" fmla="*/ 33180 h 254854"/>
                  <a:gd name="connsiteX33" fmla="*/ 114299 w 350425"/>
                  <a:gd name="connsiteY33" fmla="*/ 56117 h 254854"/>
                  <a:gd name="connsiteX34" fmla="*/ 160173 w 350425"/>
                  <a:gd name="connsiteY34" fmla="*/ 79691 h 254854"/>
                  <a:gd name="connsiteX35" fmla="*/ 195534 w 350425"/>
                  <a:gd name="connsiteY35" fmla="*/ 97850 h 254854"/>
                  <a:gd name="connsiteX36" fmla="*/ 214329 w 350425"/>
                  <a:gd name="connsiteY36" fmla="*/ 106770 h 254854"/>
                  <a:gd name="connsiteX37" fmla="*/ 216559 w 350425"/>
                  <a:gd name="connsiteY37" fmla="*/ 107725 h 254854"/>
                  <a:gd name="connsiteX38" fmla="*/ 220701 w 350425"/>
                  <a:gd name="connsiteY38" fmla="*/ 109637 h 254854"/>
                  <a:gd name="connsiteX39" fmla="*/ 218789 w 350425"/>
                  <a:gd name="connsiteY39" fmla="*/ 108681 h 254854"/>
                  <a:gd name="connsiteX40" fmla="*/ 218789 w 350425"/>
                  <a:gd name="connsiteY40" fmla="*/ 108681 h 254854"/>
                  <a:gd name="connsiteX41" fmla="*/ 195853 w 350425"/>
                  <a:gd name="connsiteY41" fmla="*/ 97531 h 254854"/>
                  <a:gd name="connsiteX42" fmla="*/ 115892 w 350425"/>
                  <a:gd name="connsiteY42" fmla="*/ 52932 h 254854"/>
                  <a:gd name="connsiteX43" fmla="*/ 60142 w 350425"/>
                  <a:gd name="connsiteY43" fmla="*/ 26490 h 254854"/>
                  <a:gd name="connsiteX44" fmla="*/ 42621 w 350425"/>
                  <a:gd name="connsiteY44" fmla="*/ 23942 h 254854"/>
                  <a:gd name="connsiteX45" fmla="*/ 32427 w 350425"/>
                  <a:gd name="connsiteY45" fmla="*/ 26809 h 254854"/>
                  <a:gd name="connsiteX46" fmla="*/ 25737 w 350425"/>
                  <a:gd name="connsiteY46" fmla="*/ 35729 h 254854"/>
                  <a:gd name="connsiteX47" fmla="*/ 24463 w 350425"/>
                  <a:gd name="connsiteY47" fmla="*/ 55162 h 254854"/>
                  <a:gd name="connsiteX48" fmla="*/ 28285 w 350425"/>
                  <a:gd name="connsiteY48" fmla="*/ 73320 h 254854"/>
                  <a:gd name="connsiteX49" fmla="*/ 56638 w 350425"/>
                  <a:gd name="connsiteY49" fmla="*/ 141812 h 254854"/>
                  <a:gd name="connsiteX50" fmla="*/ 79893 w 350425"/>
                  <a:gd name="connsiteY50" fmla="*/ 184819 h 254854"/>
                  <a:gd name="connsiteX51" fmla="*/ 94548 w 350425"/>
                  <a:gd name="connsiteY51" fmla="*/ 208074 h 254854"/>
                  <a:gd name="connsiteX52" fmla="*/ 119715 w 350425"/>
                  <a:gd name="connsiteY52" fmla="*/ 238339 h 254854"/>
                  <a:gd name="connsiteX53" fmla="*/ 136280 w 350425"/>
                  <a:gd name="connsiteY53" fmla="*/ 250763 h 254854"/>
                  <a:gd name="connsiteX54" fmla="*/ 156987 w 350425"/>
                  <a:gd name="connsiteY54" fmla="*/ 257134 h 254854"/>
                  <a:gd name="connsiteX55" fmla="*/ 196171 w 350425"/>
                  <a:gd name="connsiteY55" fmla="*/ 247577 h 254854"/>
                  <a:gd name="connsiteX56" fmla="*/ 228346 w 350425"/>
                  <a:gd name="connsiteY56" fmla="*/ 231011 h 254854"/>
                  <a:gd name="connsiteX57" fmla="*/ 259885 w 350425"/>
                  <a:gd name="connsiteY57" fmla="*/ 218269 h 254854"/>
                  <a:gd name="connsiteX58" fmla="*/ 275813 w 350425"/>
                  <a:gd name="connsiteY58" fmla="*/ 214446 h 254854"/>
                  <a:gd name="connsiteX59" fmla="*/ 292060 w 350425"/>
                  <a:gd name="connsiteY59" fmla="*/ 211897 h 254854"/>
                  <a:gd name="connsiteX60" fmla="*/ 323280 w 350425"/>
                  <a:gd name="connsiteY60" fmla="*/ 203933 h 254854"/>
                  <a:gd name="connsiteX61" fmla="*/ 336023 w 350425"/>
                  <a:gd name="connsiteY61" fmla="*/ 193739 h 254854"/>
                  <a:gd name="connsiteX62" fmla="*/ 335704 w 350425"/>
                  <a:gd name="connsiteY62" fmla="*/ 177173 h 254854"/>
                  <a:gd name="connsiteX63" fmla="*/ 222294 w 350425"/>
                  <a:gd name="connsiteY63" fmla="*/ 109955 h 254854"/>
                  <a:gd name="connsiteX64" fmla="*/ 221657 w 350425"/>
                  <a:gd name="connsiteY64" fmla="*/ 109637 h 254854"/>
                  <a:gd name="connsiteX65" fmla="*/ 223249 w 350425"/>
                  <a:gd name="connsiteY65" fmla="*/ 110274 h 254854"/>
                  <a:gd name="connsiteX66" fmla="*/ 222294 w 350425"/>
                  <a:gd name="connsiteY66" fmla="*/ 109955 h 25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50425" h="254854">
                    <a:moveTo>
                      <a:pt x="335704" y="177173"/>
                    </a:moveTo>
                    <a:cubicBezTo>
                      <a:pt x="330288" y="168572"/>
                      <a:pt x="322961" y="163156"/>
                      <a:pt x="315953" y="157741"/>
                    </a:cubicBezTo>
                    <a:cubicBezTo>
                      <a:pt x="308944" y="152644"/>
                      <a:pt x="301936" y="148502"/>
                      <a:pt x="295246" y="144679"/>
                    </a:cubicBezTo>
                    <a:cubicBezTo>
                      <a:pt x="288237" y="140856"/>
                      <a:pt x="281547" y="137352"/>
                      <a:pt x="275495" y="134167"/>
                    </a:cubicBezTo>
                    <a:cubicBezTo>
                      <a:pt x="269760" y="131300"/>
                      <a:pt x="264345" y="128751"/>
                      <a:pt x="259566" y="126521"/>
                    </a:cubicBezTo>
                    <a:cubicBezTo>
                      <a:pt x="248735" y="121424"/>
                      <a:pt x="240452" y="117601"/>
                      <a:pt x="235036" y="115371"/>
                    </a:cubicBezTo>
                    <a:cubicBezTo>
                      <a:pt x="234718" y="115052"/>
                      <a:pt x="234399" y="115052"/>
                      <a:pt x="234399" y="115052"/>
                    </a:cubicBezTo>
                    <a:cubicBezTo>
                      <a:pt x="233125" y="114415"/>
                      <a:pt x="232169" y="114097"/>
                      <a:pt x="231214" y="113778"/>
                    </a:cubicBezTo>
                    <a:cubicBezTo>
                      <a:pt x="230895" y="113460"/>
                      <a:pt x="230577" y="113460"/>
                      <a:pt x="230577" y="113460"/>
                    </a:cubicBezTo>
                    <a:cubicBezTo>
                      <a:pt x="230895" y="113460"/>
                      <a:pt x="230895" y="113778"/>
                      <a:pt x="231214" y="113778"/>
                    </a:cubicBezTo>
                    <a:cubicBezTo>
                      <a:pt x="231532" y="114097"/>
                      <a:pt x="232169" y="114097"/>
                      <a:pt x="232488" y="114415"/>
                    </a:cubicBezTo>
                    <a:cubicBezTo>
                      <a:pt x="237585" y="116645"/>
                      <a:pt x="246823" y="120787"/>
                      <a:pt x="259248" y="126840"/>
                    </a:cubicBezTo>
                    <a:cubicBezTo>
                      <a:pt x="264026" y="129070"/>
                      <a:pt x="269123" y="131618"/>
                      <a:pt x="274539" y="134485"/>
                    </a:cubicBezTo>
                    <a:cubicBezTo>
                      <a:pt x="280592" y="137671"/>
                      <a:pt x="287282" y="141494"/>
                      <a:pt x="294290" y="145954"/>
                    </a:cubicBezTo>
                    <a:cubicBezTo>
                      <a:pt x="300980" y="150095"/>
                      <a:pt x="307670" y="154555"/>
                      <a:pt x="314360" y="159652"/>
                    </a:cubicBezTo>
                    <a:cubicBezTo>
                      <a:pt x="321050" y="164749"/>
                      <a:pt x="328058" y="170802"/>
                      <a:pt x="332200" y="178766"/>
                    </a:cubicBezTo>
                    <a:cubicBezTo>
                      <a:pt x="334111" y="182589"/>
                      <a:pt x="334748" y="187049"/>
                      <a:pt x="332518" y="190553"/>
                    </a:cubicBezTo>
                    <a:cubicBezTo>
                      <a:pt x="330288" y="194058"/>
                      <a:pt x="325828" y="196288"/>
                      <a:pt x="321369" y="197880"/>
                    </a:cubicBezTo>
                    <a:cubicBezTo>
                      <a:pt x="312130" y="201066"/>
                      <a:pt x="301936" y="202977"/>
                      <a:pt x="291104" y="203615"/>
                    </a:cubicBezTo>
                    <a:cubicBezTo>
                      <a:pt x="285689" y="204252"/>
                      <a:pt x="280273" y="204889"/>
                      <a:pt x="274858" y="205207"/>
                    </a:cubicBezTo>
                    <a:cubicBezTo>
                      <a:pt x="269123" y="206163"/>
                      <a:pt x="263389" y="207119"/>
                      <a:pt x="257655" y="208393"/>
                    </a:cubicBezTo>
                    <a:cubicBezTo>
                      <a:pt x="246186" y="210942"/>
                      <a:pt x="235036" y="215083"/>
                      <a:pt x="223886" y="219543"/>
                    </a:cubicBezTo>
                    <a:cubicBezTo>
                      <a:pt x="212737" y="224003"/>
                      <a:pt x="201905" y="229419"/>
                      <a:pt x="191074" y="234197"/>
                    </a:cubicBezTo>
                    <a:cubicBezTo>
                      <a:pt x="180243" y="238976"/>
                      <a:pt x="169411" y="242480"/>
                      <a:pt x="158899" y="241206"/>
                    </a:cubicBezTo>
                    <a:cubicBezTo>
                      <a:pt x="148704" y="239931"/>
                      <a:pt x="139466" y="233879"/>
                      <a:pt x="130864" y="225914"/>
                    </a:cubicBezTo>
                    <a:cubicBezTo>
                      <a:pt x="122582" y="217950"/>
                      <a:pt x="114936" y="208074"/>
                      <a:pt x="107927" y="197880"/>
                    </a:cubicBezTo>
                    <a:cubicBezTo>
                      <a:pt x="104423" y="192783"/>
                      <a:pt x="100919" y="187367"/>
                      <a:pt x="97415" y="181952"/>
                    </a:cubicBezTo>
                    <a:cubicBezTo>
                      <a:pt x="87539" y="166342"/>
                      <a:pt x="78938" y="150095"/>
                      <a:pt x="70018" y="134167"/>
                    </a:cubicBezTo>
                    <a:cubicBezTo>
                      <a:pt x="64284" y="123335"/>
                      <a:pt x="58549" y="112504"/>
                      <a:pt x="53452" y="101673"/>
                    </a:cubicBezTo>
                    <a:cubicBezTo>
                      <a:pt x="48037" y="90841"/>
                      <a:pt x="43258" y="80010"/>
                      <a:pt x="39435" y="69179"/>
                    </a:cubicBezTo>
                    <a:cubicBezTo>
                      <a:pt x="37524" y="63763"/>
                      <a:pt x="35931" y="58347"/>
                      <a:pt x="34975" y="52932"/>
                    </a:cubicBezTo>
                    <a:cubicBezTo>
                      <a:pt x="34020" y="47516"/>
                      <a:pt x="33382" y="42100"/>
                      <a:pt x="34657" y="38277"/>
                    </a:cubicBezTo>
                    <a:cubicBezTo>
                      <a:pt x="36250" y="29995"/>
                      <a:pt x="48674" y="30632"/>
                      <a:pt x="58549" y="33180"/>
                    </a:cubicBezTo>
                    <a:cubicBezTo>
                      <a:pt x="78938" y="38596"/>
                      <a:pt x="97415" y="47834"/>
                      <a:pt x="114299" y="56117"/>
                    </a:cubicBezTo>
                    <a:cubicBezTo>
                      <a:pt x="131183" y="64400"/>
                      <a:pt x="146474" y="72683"/>
                      <a:pt x="160173" y="79691"/>
                    </a:cubicBezTo>
                    <a:cubicBezTo>
                      <a:pt x="173871" y="86700"/>
                      <a:pt x="185658" y="93071"/>
                      <a:pt x="195534" y="97850"/>
                    </a:cubicBezTo>
                    <a:cubicBezTo>
                      <a:pt x="202861" y="101354"/>
                      <a:pt x="209232" y="104540"/>
                      <a:pt x="214329" y="106770"/>
                    </a:cubicBezTo>
                    <a:cubicBezTo>
                      <a:pt x="215285" y="107088"/>
                      <a:pt x="215922" y="107407"/>
                      <a:pt x="216559" y="107725"/>
                    </a:cubicBezTo>
                    <a:cubicBezTo>
                      <a:pt x="218152" y="108363"/>
                      <a:pt x="219427" y="109000"/>
                      <a:pt x="220701" y="109637"/>
                    </a:cubicBezTo>
                    <a:cubicBezTo>
                      <a:pt x="220064" y="109318"/>
                      <a:pt x="219427" y="109000"/>
                      <a:pt x="218789" y="108681"/>
                    </a:cubicBezTo>
                    <a:lnTo>
                      <a:pt x="218789" y="108681"/>
                    </a:lnTo>
                    <a:cubicBezTo>
                      <a:pt x="213374" y="106133"/>
                      <a:pt x="205410" y="102628"/>
                      <a:pt x="195853" y="97531"/>
                    </a:cubicBezTo>
                    <a:cubicBezTo>
                      <a:pt x="176101" y="87656"/>
                      <a:pt x="149023" y="71727"/>
                      <a:pt x="115892" y="52932"/>
                    </a:cubicBezTo>
                    <a:cubicBezTo>
                      <a:pt x="99326" y="43693"/>
                      <a:pt x="81486" y="33180"/>
                      <a:pt x="60142" y="26490"/>
                    </a:cubicBezTo>
                    <a:cubicBezTo>
                      <a:pt x="54727" y="24897"/>
                      <a:pt x="48992" y="23623"/>
                      <a:pt x="42621" y="23942"/>
                    </a:cubicBezTo>
                    <a:cubicBezTo>
                      <a:pt x="39435" y="24260"/>
                      <a:pt x="35931" y="24897"/>
                      <a:pt x="32427" y="26809"/>
                    </a:cubicBezTo>
                    <a:cubicBezTo>
                      <a:pt x="29241" y="28720"/>
                      <a:pt x="26693" y="32225"/>
                      <a:pt x="25737" y="35729"/>
                    </a:cubicBezTo>
                    <a:cubicBezTo>
                      <a:pt x="23188" y="42419"/>
                      <a:pt x="23825" y="48790"/>
                      <a:pt x="24463" y="55162"/>
                    </a:cubicBezTo>
                    <a:cubicBezTo>
                      <a:pt x="25100" y="61214"/>
                      <a:pt x="26693" y="67267"/>
                      <a:pt x="28285" y="73320"/>
                    </a:cubicBezTo>
                    <a:cubicBezTo>
                      <a:pt x="34975" y="96894"/>
                      <a:pt x="45488" y="119194"/>
                      <a:pt x="56638" y="141812"/>
                    </a:cubicBezTo>
                    <a:cubicBezTo>
                      <a:pt x="63646" y="156467"/>
                      <a:pt x="71292" y="170802"/>
                      <a:pt x="79893" y="184819"/>
                    </a:cubicBezTo>
                    <a:cubicBezTo>
                      <a:pt x="84672" y="192465"/>
                      <a:pt x="89451" y="200429"/>
                      <a:pt x="94548" y="208074"/>
                    </a:cubicBezTo>
                    <a:cubicBezTo>
                      <a:pt x="101875" y="218587"/>
                      <a:pt x="110157" y="229100"/>
                      <a:pt x="119715" y="238339"/>
                    </a:cubicBezTo>
                    <a:cubicBezTo>
                      <a:pt x="124812" y="243117"/>
                      <a:pt x="130227" y="247259"/>
                      <a:pt x="136280" y="250763"/>
                    </a:cubicBezTo>
                    <a:cubicBezTo>
                      <a:pt x="142651" y="254267"/>
                      <a:pt x="149660" y="256497"/>
                      <a:pt x="156987" y="257134"/>
                    </a:cubicBezTo>
                    <a:cubicBezTo>
                      <a:pt x="171960" y="258408"/>
                      <a:pt x="185021" y="252993"/>
                      <a:pt x="196171" y="247577"/>
                    </a:cubicBezTo>
                    <a:cubicBezTo>
                      <a:pt x="207321" y="242161"/>
                      <a:pt x="217834" y="236109"/>
                      <a:pt x="228346" y="231011"/>
                    </a:cubicBezTo>
                    <a:cubicBezTo>
                      <a:pt x="238859" y="225914"/>
                      <a:pt x="249372" y="221454"/>
                      <a:pt x="259885" y="218269"/>
                    </a:cubicBezTo>
                    <a:cubicBezTo>
                      <a:pt x="265301" y="216676"/>
                      <a:pt x="270398" y="215402"/>
                      <a:pt x="275813" y="214446"/>
                    </a:cubicBezTo>
                    <a:cubicBezTo>
                      <a:pt x="281229" y="213490"/>
                      <a:pt x="286645" y="212534"/>
                      <a:pt x="292060" y="211897"/>
                    </a:cubicBezTo>
                    <a:cubicBezTo>
                      <a:pt x="302891" y="210304"/>
                      <a:pt x="313404" y="208074"/>
                      <a:pt x="323280" y="203933"/>
                    </a:cubicBezTo>
                    <a:cubicBezTo>
                      <a:pt x="328058" y="201703"/>
                      <a:pt x="333156" y="198836"/>
                      <a:pt x="336023" y="193739"/>
                    </a:cubicBezTo>
                    <a:cubicBezTo>
                      <a:pt x="339845" y="187686"/>
                      <a:pt x="338253" y="181315"/>
                      <a:pt x="335704" y="177173"/>
                    </a:cubicBezTo>
                    <a:close/>
                    <a:moveTo>
                      <a:pt x="222294" y="109955"/>
                    </a:moveTo>
                    <a:cubicBezTo>
                      <a:pt x="221975" y="109955"/>
                      <a:pt x="221975" y="109637"/>
                      <a:pt x="221657" y="109637"/>
                    </a:cubicBezTo>
                    <a:cubicBezTo>
                      <a:pt x="222294" y="109955"/>
                      <a:pt x="222931" y="110274"/>
                      <a:pt x="223249" y="110274"/>
                    </a:cubicBezTo>
                    <a:cubicBezTo>
                      <a:pt x="222931" y="110274"/>
                      <a:pt x="222612" y="110274"/>
                      <a:pt x="222294" y="109955"/>
                    </a:cubicBezTo>
                    <a:close/>
                  </a:path>
                </a:pathLst>
              </a:custGeom>
              <a:solidFill>
                <a:srgbClr val="FF47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5B14A93F-D5C1-49AD-920D-7D33377DBC03}"/>
                  </a:ext>
                </a:extLst>
              </p:cNvPr>
              <p:cNvSpPr/>
              <p:nvPr/>
            </p:nvSpPr>
            <p:spPr>
              <a:xfrm>
                <a:off x="6805069" y="7387227"/>
                <a:ext cx="222998" cy="159284"/>
              </a:xfrm>
              <a:custGeom>
                <a:avLst/>
                <a:gdLst>
                  <a:gd name="connsiteX0" fmla="*/ 138020 w 222998"/>
                  <a:gd name="connsiteY0" fmla="*/ 72723 h 159284"/>
                  <a:gd name="connsiteX1" fmla="*/ 171469 w 222998"/>
                  <a:gd name="connsiteY1" fmla="*/ 127836 h 159284"/>
                  <a:gd name="connsiteX2" fmla="*/ 40219 w 222998"/>
                  <a:gd name="connsiteY2" fmla="*/ 80369 h 159284"/>
                  <a:gd name="connsiteX3" fmla="*/ 138020 w 222998"/>
                  <a:gd name="connsiteY3" fmla="*/ 72723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998" h="159284">
                    <a:moveTo>
                      <a:pt x="138020" y="72723"/>
                    </a:moveTo>
                    <a:cubicBezTo>
                      <a:pt x="138020" y="72723"/>
                      <a:pt x="252067" y="119553"/>
                      <a:pt x="171469" y="127836"/>
                    </a:cubicBezTo>
                    <a:cubicBezTo>
                      <a:pt x="107118" y="134526"/>
                      <a:pt x="99473" y="199195"/>
                      <a:pt x="40219" y="80369"/>
                    </a:cubicBezTo>
                    <a:cubicBezTo>
                      <a:pt x="-13938" y="-27944"/>
                      <a:pt x="79085" y="48512"/>
                      <a:pt x="138020" y="72723"/>
                    </a:cubicBezTo>
                    <a:close/>
                  </a:path>
                </a:pathLst>
              </a:custGeom>
              <a:solidFill>
                <a:srgbClr val="FF9A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00655B68-057A-455E-96B0-21886BA10443}"/>
                  </a:ext>
                </a:extLst>
              </p:cNvPr>
              <p:cNvSpPr/>
              <p:nvPr/>
            </p:nvSpPr>
            <p:spPr>
              <a:xfrm>
                <a:off x="6805066" y="7387227"/>
                <a:ext cx="159284" cy="127427"/>
              </a:xfrm>
              <a:custGeom>
                <a:avLst/>
                <a:gdLst>
                  <a:gd name="connsiteX0" fmla="*/ 40222 w 159284"/>
                  <a:gd name="connsiteY0" fmla="*/ 80369 h 127427"/>
                  <a:gd name="connsiteX1" fmla="*/ 55513 w 159284"/>
                  <a:gd name="connsiteY1" fmla="*/ 109359 h 127427"/>
                  <a:gd name="connsiteX2" fmla="*/ 149810 w 159284"/>
                  <a:gd name="connsiteY2" fmla="*/ 78139 h 127427"/>
                  <a:gd name="connsiteX3" fmla="*/ 137704 w 159284"/>
                  <a:gd name="connsiteY3" fmla="*/ 72723 h 127427"/>
                  <a:gd name="connsiteX4" fmla="*/ 40222 w 159284"/>
                  <a:gd name="connsiteY4" fmla="*/ 80369 h 127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84" h="127427">
                    <a:moveTo>
                      <a:pt x="40222" y="80369"/>
                    </a:moveTo>
                    <a:cubicBezTo>
                      <a:pt x="45956" y="91519"/>
                      <a:pt x="51053" y="101076"/>
                      <a:pt x="55513" y="109359"/>
                    </a:cubicBezTo>
                    <a:cubicBezTo>
                      <a:pt x="88326" y="101394"/>
                      <a:pt x="119864" y="91200"/>
                      <a:pt x="149810" y="78139"/>
                    </a:cubicBezTo>
                    <a:cubicBezTo>
                      <a:pt x="142801" y="74953"/>
                      <a:pt x="137704" y="72723"/>
                      <a:pt x="137704" y="72723"/>
                    </a:cubicBezTo>
                    <a:cubicBezTo>
                      <a:pt x="79088" y="48512"/>
                      <a:pt x="-13935" y="-27944"/>
                      <a:pt x="40222" y="80369"/>
                    </a:cubicBezTo>
                    <a:close/>
                  </a:path>
                </a:pathLst>
              </a:custGeom>
              <a:solidFill>
                <a:srgbClr val="BF73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1B4953BB-E014-4D74-B7FE-B6524672A910}"/>
                  </a:ext>
                </a:extLst>
              </p:cNvPr>
              <p:cNvSpPr/>
              <p:nvPr/>
            </p:nvSpPr>
            <p:spPr>
              <a:xfrm>
                <a:off x="6744939" y="7336650"/>
                <a:ext cx="254855" cy="159284"/>
              </a:xfrm>
              <a:custGeom>
                <a:avLst/>
                <a:gdLst>
                  <a:gd name="connsiteX0" fmla="*/ 24530 w 254854"/>
                  <a:gd name="connsiteY0" fmla="*/ 44614 h 159284"/>
                  <a:gd name="connsiteX1" fmla="*/ 28990 w 254854"/>
                  <a:gd name="connsiteY1" fmla="*/ 60861 h 159284"/>
                  <a:gd name="connsiteX2" fmla="*/ 43007 w 254854"/>
                  <a:gd name="connsiteY2" fmla="*/ 93355 h 159284"/>
                  <a:gd name="connsiteX3" fmla="*/ 59572 w 254854"/>
                  <a:gd name="connsiteY3" fmla="*/ 125849 h 159284"/>
                  <a:gd name="connsiteX4" fmla="*/ 82509 w 254854"/>
                  <a:gd name="connsiteY4" fmla="*/ 166944 h 159284"/>
                  <a:gd name="connsiteX5" fmla="*/ 115322 w 254854"/>
                  <a:gd name="connsiteY5" fmla="*/ 159936 h 159284"/>
                  <a:gd name="connsiteX6" fmla="*/ 100031 w 254854"/>
                  <a:gd name="connsiteY6" fmla="*/ 130946 h 159284"/>
                  <a:gd name="connsiteX7" fmla="*/ 197831 w 254854"/>
                  <a:gd name="connsiteY7" fmla="*/ 123300 h 159284"/>
                  <a:gd name="connsiteX8" fmla="*/ 209937 w 254854"/>
                  <a:gd name="connsiteY8" fmla="*/ 128716 h 159284"/>
                  <a:gd name="connsiteX9" fmla="*/ 239882 w 254854"/>
                  <a:gd name="connsiteY9" fmla="*/ 114381 h 159284"/>
                  <a:gd name="connsiteX10" fmla="*/ 221724 w 254854"/>
                  <a:gd name="connsiteY10" fmla="*/ 106098 h 159284"/>
                  <a:gd name="connsiteX11" fmla="*/ 220450 w 254854"/>
                  <a:gd name="connsiteY11" fmla="*/ 105461 h 159284"/>
                  <a:gd name="connsiteX12" fmla="*/ 219812 w 254854"/>
                  <a:gd name="connsiteY12" fmla="*/ 105142 h 159284"/>
                  <a:gd name="connsiteX13" fmla="*/ 217264 w 254854"/>
                  <a:gd name="connsiteY13" fmla="*/ 103868 h 159284"/>
                  <a:gd name="connsiteX14" fmla="*/ 214078 w 254854"/>
                  <a:gd name="connsiteY14" fmla="*/ 102593 h 159284"/>
                  <a:gd name="connsiteX15" fmla="*/ 211530 w 254854"/>
                  <a:gd name="connsiteY15" fmla="*/ 101319 h 159284"/>
                  <a:gd name="connsiteX16" fmla="*/ 210893 w 254854"/>
                  <a:gd name="connsiteY16" fmla="*/ 101319 h 159284"/>
                  <a:gd name="connsiteX17" fmla="*/ 209937 w 254854"/>
                  <a:gd name="connsiteY17" fmla="*/ 101001 h 159284"/>
                  <a:gd name="connsiteX18" fmla="*/ 206751 w 254854"/>
                  <a:gd name="connsiteY18" fmla="*/ 99726 h 159284"/>
                  <a:gd name="connsiteX19" fmla="*/ 204521 w 254854"/>
                  <a:gd name="connsiteY19" fmla="*/ 98771 h 159284"/>
                  <a:gd name="connsiteX20" fmla="*/ 198787 w 254854"/>
                  <a:gd name="connsiteY20" fmla="*/ 96222 h 159284"/>
                  <a:gd name="connsiteX21" fmla="*/ 193053 w 254854"/>
                  <a:gd name="connsiteY21" fmla="*/ 93355 h 159284"/>
                  <a:gd name="connsiteX22" fmla="*/ 187637 w 254854"/>
                  <a:gd name="connsiteY22" fmla="*/ 90807 h 159284"/>
                  <a:gd name="connsiteX23" fmla="*/ 186044 w 254854"/>
                  <a:gd name="connsiteY23" fmla="*/ 90169 h 159284"/>
                  <a:gd name="connsiteX24" fmla="*/ 150683 w 254854"/>
                  <a:gd name="connsiteY24" fmla="*/ 72011 h 159284"/>
                  <a:gd name="connsiteX25" fmla="*/ 104809 w 254854"/>
                  <a:gd name="connsiteY25" fmla="*/ 48437 h 159284"/>
                  <a:gd name="connsiteX26" fmla="*/ 49060 w 254854"/>
                  <a:gd name="connsiteY26" fmla="*/ 25500 h 159284"/>
                  <a:gd name="connsiteX27" fmla="*/ 25167 w 254854"/>
                  <a:gd name="connsiteY27" fmla="*/ 30597 h 159284"/>
                  <a:gd name="connsiteX28" fmla="*/ 24530 w 254854"/>
                  <a:gd name="connsiteY28" fmla="*/ 44614 h 15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54854" h="159284">
                    <a:moveTo>
                      <a:pt x="24530" y="44614"/>
                    </a:moveTo>
                    <a:cubicBezTo>
                      <a:pt x="25486" y="50030"/>
                      <a:pt x="27078" y="55445"/>
                      <a:pt x="28990" y="60861"/>
                    </a:cubicBezTo>
                    <a:cubicBezTo>
                      <a:pt x="32813" y="71692"/>
                      <a:pt x="37591" y="82524"/>
                      <a:pt x="43007" y="93355"/>
                    </a:cubicBezTo>
                    <a:cubicBezTo>
                      <a:pt x="48104" y="104186"/>
                      <a:pt x="53838" y="115018"/>
                      <a:pt x="59572" y="125849"/>
                    </a:cubicBezTo>
                    <a:cubicBezTo>
                      <a:pt x="66899" y="139548"/>
                      <a:pt x="74545" y="153565"/>
                      <a:pt x="82509" y="166944"/>
                    </a:cubicBezTo>
                    <a:cubicBezTo>
                      <a:pt x="93659" y="164714"/>
                      <a:pt x="104491" y="162485"/>
                      <a:pt x="115322" y="159936"/>
                    </a:cubicBezTo>
                    <a:cubicBezTo>
                      <a:pt x="110543" y="151972"/>
                      <a:pt x="105446" y="142415"/>
                      <a:pt x="100031" y="130946"/>
                    </a:cubicBezTo>
                    <a:cubicBezTo>
                      <a:pt x="46192" y="22633"/>
                      <a:pt x="138896" y="99089"/>
                      <a:pt x="197831" y="123300"/>
                    </a:cubicBezTo>
                    <a:cubicBezTo>
                      <a:pt x="197831" y="123300"/>
                      <a:pt x="202928" y="125212"/>
                      <a:pt x="209937" y="128716"/>
                    </a:cubicBezTo>
                    <a:cubicBezTo>
                      <a:pt x="220131" y="124256"/>
                      <a:pt x="230007" y="119478"/>
                      <a:pt x="239882" y="114381"/>
                    </a:cubicBezTo>
                    <a:cubicBezTo>
                      <a:pt x="231918" y="110558"/>
                      <a:pt x="225547" y="107691"/>
                      <a:pt x="221724" y="106098"/>
                    </a:cubicBezTo>
                    <a:cubicBezTo>
                      <a:pt x="221087" y="105779"/>
                      <a:pt x="220768" y="105779"/>
                      <a:pt x="220450" y="105461"/>
                    </a:cubicBezTo>
                    <a:cubicBezTo>
                      <a:pt x="220131" y="105142"/>
                      <a:pt x="219812" y="105142"/>
                      <a:pt x="219812" y="105142"/>
                    </a:cubicBezTo>
                    <a:cubicBezTo>
                      <a:pt x="217901" y="104186"/>
                      <a:pt x="217264" y="103868"/>
                      <a:pt x="217264" y="103868"/>
                    </a:cubicBezTo>
                    <a:cubicBezTo>
                      <a:pt x="217264" y="103868"/>
                      <a:pt x="215990" y="103231"/>
                      <a:pt x="214078" y="102593"/>
                    </a:cubicBezTo>
                    <a:cubicBezTo>
                      <a:pt x="213122" y="102275"/>
                      <a:pt x="212485" y="101956"/>
                      <a:pt x="211530" y="101319"/>
                    </a:cubicBezTo>
                    <a:cubicBezTo>
                      <a:pt x="211211" y="101319"/>
                      <a:pt x="211211" y="101319"/>
                      <a:pt x="210893" y="101319"/>
                    </a:cubicBezTo>
                    <a:cubicBezTo>
                      <a:pt x="210574" y="101001"/>
                      <a:pt x="210255" y="101001"/>
                      <a:pt x="209937" y="101001"/>
                    </a:cubicBezTo>
                    <a:cubicBezTo>
                      <a:pt x="208981" y="100682"/>
                      <a:pt x="208025" y="100045"/>
                      <a:pt x="206751" y="99726"/>
                    </a:cubicBezTo>
                    <a:cubicBezTo>
                      <a:pt x="206114" y="99408"/>
                      <a:pt x="205158" y="99089"/>
                      <a:pt x="204521" y="98771"/>
                    </a:cubicBezTo>
                    <a:cubicBezTo>
                      <a:pt x="202610" y="97815"/>
                      <a:pt x="200698" y="96859"/>
                      <a:pt x="198787" y="96222"/>
                    </a:cubicBezTo>
                    <a:cubicBezTo>
                      <a:pt x="196875" y="95267"/>
                      <a:pt x="194964" y="94311"/>
                      <a:pt x="193053" y="93355"/>
                    </a:cubicBezTo>
                    <a:cubicBezTo>
                      <a:pt x="191141" y="92718"/>
                      <a:pt x="189548" y="91762"/>
                      <a:pt x="187637" y="90807"/>
                    </a:cubicBezTo>
                    <a:cubicBezTo>
                      <a:pt x="187000" y="90488"/>
                      <a:pt x="186681" y="90169"/>
                      <a:pt x="186044" y="90169"/>
                    </a:cubicBezTo>
                    <a:cubicBezTo>
                      <a:pt x="176169" y="85391"/>
                      <a:pt x="164381" y="79019"/>
                      <a:pt x="150683" y="72011"/>
                    </a:cubicBezTo>
                    <a:cubicBezTo>
                      <a:pt x="136985" y="65002"/>
                      <a:pt x="121693" y="56720"/>
                      <a:pt x="104809" y="48437"/>
                    </a:cubicBezTo>
                    <a:cubicBezTo>
                      <a:pt x="87925" y="40473"/>
                      <a:pt x="69129" y="30916"/>
                      <a:pt x="49060" y="25500"/>
                    </a:cubicBezTo>
                    <a:cubicBezTo>
                      <a:pt x="39184" y="22951"/>
                      <a:pt x="27078" y="22633"/>
                      <a:pt x="25167" y="30597"/>
                    </a:cubicBezTo>
                    <a:cubicBezTo>
                      <a:pt x="23256" y="34101"/>
                      <a:pt x="23893" y="39517"/>
                      <a:pt x="24530" y="44614"/>
                    </a:cubicBezTo>
                    <a:close/>
                  </a:path>
                </a:pathLst>
              </a:custGeom>
              <a:solidFill>
                <a:srgbClr val="BF61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CE4F5688-85B3-41B5-AB5B-34D1F74B086C}"/>
                  </a:ext>
                </a:extLst>
              </p:cNvPr>
              <p:cNvSpPr/>
              <p:nvPr/>
            </p:nvSpPr>
            <p:spPr>
              <a:xfrm>
                <a:off x="6734860" y="7328333"/>
                <a:ext cx="222998" cy="191141"/>
              </a:xfrm>
              <a:custGeom>
                <a:avLst/>
                <a:gdLst>
                  <a:gd name="connsiteX0" fmla="*/ 24415 w 222998"/>
                  <a:gd name="connsiteY0" fmla="*/ 54524 h 191141"/>
                  <a:gd name="connsiteX1" fmla="*/ 28237 w 222998"/>
                  <a:gd name="connsiteY1" fmla="*/ 72683 h 191141"/>
                  <a:gd name="connsiteX2" fmla="*/ 56272 w 222998"/>
                  <a:gd name="connsiteY2" fmla="*/ 141175 h 191141"/>
                  <a:gd name="connsiteX3" fmla="*/ 76023 w 222998"/>
                  <a:gd name="connsiteY3" fmla="*/ 178448 h 191141"/>
                  <a:gd name="connsiteX4" fmla="*/ 84306 w 222998"/>
                  <a:gd name="connsiteY4" fmla="*/ 177173 h 191141"/>
                  <a:gd name="connsiteX5" fmla="*/ 92588 w 222998"/>
                  <a:gd name="connsiteY5" fmla="*/ 175580 h 191141"/>
                  <a:gd name="connsiteX6" fmla="*/ 69651 w 222998"/>
                  <a:gd name="connsiteY6" fmla="*/ 134485 h 191141"/>
                  <a:gd name="connsiteX7" fmla="*/ 53086 w 222998"/>
                  <a:gd name="connsiteY7" fmla="*/ 101991 h 191141"/>
                  <a:gd name="connsiteX8" fmla="*/ 39069 w 222998"/>
                  <a:gd name="connsiteY8" fmla="*/ 69497 h 191141"/>
                  <a:gd name="connsiteX9" fmla="*/ 34609 w 222998"/>
                  <a:gd name="connsiteY9" fmla="*/ 53250 h 191141"/>
                  <a:gd name="connsiteX10" fmla="*/ 34290 w 222998"/>
                  <a:gd name="connsiteY10" fmla="*/ 38596 h 191141"/>
                  <a:gd name="connsiteX11" fmla="*/ 58183 w 222998"/>
                  <a:gd name="connsiteY11" fmla="*/ 33499 h 191141"/>
                  <a:gd name="connsiteX12" fmla="*/ 113933 w 222998"/>
                  <a:gd name="connsiteY12" fmla="*/ 56436 h 191141"/>
                  <a:gd name="connsiteX13" fmla="*/ 159806 w 222998"/>
                  <a:gd name="connsiteY13" fmla="*/ 80010 h 191141"/>
                  <a:gd name="connsiteX14" fmla="*/ 195167 w 222998"/>
                  <a:gd name="connsiteY14" fmla="*/ 98168 h 191141"/>
                  <a:gd name="connsiteX15" fmla="*/ 196760 w 222998"/>
                  <a:gd name="connsiteY15" fmla="*/ 98805 h 191141"/>
                  <a:gd name="connsiteX16" fmla="*/ 202176 w 222998"/>
                  <a:gd name="connsiteY16" fmla="*/ 101354 h 191141"/>
                  <a:gd name="connsiteX17" fmla="*/ 207910 w 222998"/>
                  <a:gd name="connsiteY17" fmla="*/ 104221 h 191141"/>
                  <a:gd name="connsiteX18" fmla="*/ 213645 w 222998"/>
                  <a:gd name="connsiteY18" fmla="*/ 106770 h 191141"/>
                  <a:gd name="connsiteX19" fmla="*/ 215875 w 222998"/>
                  <a:gd name="connsiteY19" fmla="*/ 107725 h 191141"/>
                  <a:gd name="connsiteX20" fmla="*/ 218104 w 222998"/>
                  <a:gd name="connsiteY20" fmla="*/ 108681 h 191141"/>
                  <a:gd name="connsiteX21" fmla="*/ 195167 w 222998"/>
                  <a:gd name="connsiteY21" fmla="*/ 97531 h 191141"/>
                  <a:gd name="connsiteX22" fmla="*/ 115207 w 222998"/>
                  <a:gd name="connsiteY22" fmla="*/ 52931 h 191141"/>
                  <a:gd name="connsiteX23" fmla="*/ 59457 w 222998"/>
                  <a:gd name="connsiteY23" fmla="*/ 26490 h 191141"/>
                  <a:gd name="connsiteX24" fmla="*/ 41936 w 222998"/>
                  <a:gd name="connsiteY24" fmla="*/ 23942 h 191141"/>
                  <a:gd name="connsiteX25" fmla="*/ 32060 w 222998"/>
                  <a:gd name="connsiteY25" fmla="*/ 26809 h 191141"/>
                  <a:gd name="connsiteX26" fmla="*/ 25052 w 222998"/>
                  <a:gd name="connsiteY26" fmla="*/ 35410 h 191141"/>
                  <a:gd name="connsiteX27" fmla="*/ 24415 w 222998"/>
                  <a:gd name="connsiteY27" fmla="*/ 54524 h 1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2998" h="191141">
                    <a:moveTo>
                      <a:pt x="24415" y="54524"/>
                    </a:moveTo>
                    <a:cubicBezTo>
                      <a:pt x="25370" y="60577"/>
                      <a:pt x="26645" y="66630"/>
                      <a:pt x="28237" y="72683"/>
                    </a:cubicBezTo>
                    <a:cubicBezTo>
                      <a:pt x="34927" y="96257"/>
                      <a:pt x="45440" y="118557"/>
                      <a:pt x="56272" y="141175"/>
                    </a:cubicBezTo>
                    <a:cubicBezTo>
                      <a:pt x="62324" y="153599"/>
                      <a:pt x="68696" y="166023"/>
                      <a:pt x="76023" y="178448"/>
                    </a:cubicBezTo>
                    <a:cubicBezTo>
                      <a:pt x="78890" y="178129"/>
                      <a:pt x="81757" y="177492"/>
                      <a:pt x="84306" y="177173"/>
                    </a:cubicBezTo>
                    <a:cubicBezTo>
                      <a:pt x="87173" y="176536"/>
                      <a:pt x="90040" y="176218"/>
                      <a:pt x="92588" y="175580"/>
                    </a:cubicBezTo>
                    <a:cubicBezTo>
                      <a:pt x="84624" y="162201"/>
                      <a:pt x="76979" y="148184"/>
                      <a:pt x="69651" y="134485"/>
                    </a:cubicBezTo>
                    <a:cubicBezTo>
                      <a:pt x="63599" y="123654"/>
                      <a:pt x="58183" y="112823"/>
                      <a:pt x="53086" y="101991"/>
                    </a:cubicBezTo>
                    <a:cubicBezTo>
                      <a:pt x="47670" y="91160"/>
                      <a:pt x="42892" y="80328"/>
                      <a:pt x="39069" y="69497"/>
                    </a:cubicBezTo>
                    <a:cubicBezTo>
                      <a:pt x="37157" y="64081"/>
                      <a:pt x="35565" y="58666"/>
                      <a:pt x="34609" y="53250"/>
                    </a:cubicBezTo>
                    <a:cubicBezTo>
                      <a:pt x="33653" y="47834"/>
                      <a:pt x="33016" y="42419"/>
                      <a:pt x="34290" y="38596"/>
                    </a:cubicBezTo>
                    <a:cubicBezTo>
                      <a:pt x="35883" y="30313"/>
                      <a:pt x="48307" y="30950"/>
                      <a:pt x="58183" y="33499"/>
                    </a:cubicBezTo>
                    <a:cubicBezTo>
                      <a:pt x="78571" y="38915"/>
                      <a:pt x="97048" y="48153"/>
                      <a:pt x="113933" y="56436"/>
                    </a:cubicBezTo>
                    <a:cubicBezTo>
                      <a:pt x="130817" y="64719"/>
                      <a:pt x="146108" y="73001"/>
                      <a:pt x="159806" y="80010"/>
                    </a:cubicBezTo>
                    <a:cubicBezTo>
                      <a:pt x="173505" y="87018"/>
                      <a:pt x="185292" y="93390"/>
                      <a:pt x="195167" y="98168"/>
                    </a:cubicBezTo>
                    <a:cubicBezTo>
                      <a:pt x="195805" y="98487"/>
                      <a:pt x="196442" y="98805"/>
                      <a:pt x="196760" y="98805"/>
                    </a:cubicBezTo>
                    <a:cubicBezTo>
                      <a:pt x="198672" y="99761"/>
                      <a:pt x="200583" y="100717"/>
                      <a:pt x="202176" y="101354"/>
                    </a:cubicBezTo>
                    <a:cubicBezTo>
                      <a:pt x="204087" y="102310"/>
                      <a:pt x="205999" y="103265"/>
                      <a:pt x="207910" y="104221"/>
                    </a:cubicBezTo>
                    <a:cubicBezTo>
                      <a:pt x="209822" y="105177"/>
                      <a:pt x="211733" y="106133"/>
                      <a:pt x="213645" y="106770"/>
                    </a:cubicBezTo>
                    <a:cubicBezTo>
                      <a:pt x="214600" y="107088"/>
                      <a:pt x="215237" y="107407"/>
                      <a:pt x="215875" y="107725"/>
                    </a:cubicBezTo>
                    <a:cubicBezTo>
                      <a:pt x="216512" y="108044"/>
                      <a:pt x="217467" y="108363"/>
                      <a:pt x="218104" y="108681"/>
                    </a:cubicBezTo>
                    <a:cubicBezTo>
                      <a:pt x="212689" y="106133"/>
                      <a:pt x="205043" y="102628"/>
                      <a:pt x="195167" y="97531"/>
                    </a:cubicBezTo>
                    <a:cubicBezTo>
                      <a:pt x="175416" y="87656"/>
                      <a:pt x="148338" y="71727"/>
                      <a:pt x="115207" y="52931"/>
                    </a:cubicBezTo>
                    <a:cubicBezTo>
                      <a:pt x="98641" y="43693"/>
                      <a:pt x="80801" y="33180"/>
                      <a:pt x="59457" y="26490"/>
                    </a:cubicBezTo>
                    <a:cubicBezTo>
                      <a:pt x="54042" y="24897"/>
                      <a:pt x="48307" y="23623"/>
                      <a:pt x="41936" y="23942"/>
                    </a:cubicBezTo>
                    <a:cubicBezTo>
                      <a:pt x="38750" y="24260"/>
                      <a:pt x="35246" y="24897"/>
                      <a:pt x="32060" y="26809"/>
                    </a:cubicBezTo>
                    <a:cubicBezTo>
                      <a:pt x="28875" y="28720"/>
                      <a:pt x="26326" y="32224"/>
                      <a:pt x="25052" y="35410"/>
                    </a:cubicBezTo>
                    <a:cubicBezTo>
                      <a:pt x="23459" y="42100"/>
                      <a:pt x="23778" y="48471"/>
                      <a:pt x="24415" y="54524"/>
                    </a:cubicBezTo>
                    <a:close/>
                  </a:path>
                </a:pathLst>
              </a:custGeom>
              <a:solidFill>
                <a:srgbClr val="BF352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8D82C3BE-66FB-4D0D-B3BB-C7B240C4DDFE}"/>
                </a:ext>
              </a:extLst>
            </p:cNvPr>
            <p:cNvSpPr/>
            <p:nvPr/>
          </p:nvSpPr>
          <p:spPr>
            <a:xfrm rot="2457819">
              <a:off x="5508600" y="5785899"/>
              <a:ext cx="901644" cy="540985"/>
            </a:xfrm>
            <a:custGeom>
              <a:avLst/>
              <a:gdLst>
                <a:gd name="connsiteX0" fmla="*/ 773032 w 796421"/>
                <a:gd name="connsiteY0" fmla="*/ 476260 h 477853"/>
                <a:gd name="connsiteX1" fmla="*/ 299639 w 796421"/>
                <a:gd name="connsiteY1" fmla="*/ 288305 h 477853"/>
                <a:gd name="connsiteX2" fmla="*/ 223819 w 796421"/>
                <a:gd name="connsiteY2" fmla="*/ 241475 h 477853"/>
                <a:gd name="connsiteX3" fmla="*/ 200564 w 796421"/>
                <a:gd name="connsiteY3" fmla="*/ 226502 h 477853"/>
                <a:gd name="connsiteX4" fmla="*/ 193237 w 796421"/>
                <a:gd name="connsiteY4" fmla="*/ 221724 h 477853"/>
                <a:gd name="connsiteX5" fmla="*/ 31085 w 796421"/>
                <a:gd name="connsiteY5" fmla="*/ 79642 h 477853"/>
                <a:gd name="connsiteX6" fmla="*/ 98303 w 796421"/>
                <a:gd name="connsiteY6" fmla="*/ 23893 h 477853"/>
                <a:gd name="connsiteX7" fmla="*/ 98622 w 796421"/>
                <a:gd name="connsiteY7" fmla="*/ 23893 h 477853"/>
                <a:gd name="connsiteX8" fmla="*/ 154053 w 796421"/>
                <a:gd name="connsiteY8" fmla="*/ 27397 h 477853"/>
                <a:gd name="connsiteX9" fmla="*/ 196423 w 796421"/>
                <a:gd name="connsiteY9" fmla="*/ 35998 h 477853"/>
                <a:gd name="connsiteX10" fmla="*/ 291356 w 796421"/>
                <a:gd name="connsiteY10" fmla="*/ 65625 h 477853"/>
                <a:gd name="connsiteX11" fmla="*/ 320027 w 796421"/>
                <a:gd name="connsiteY11" fmla="*/ 76775 h 477853"/>
                <a:gd name="connsiteX12" fmla="*/ 725565 w 796421"/>
                <a:gd name="connsiteY12" fmla="*/ 373044 h 477853"/>
                <a:gd name="connsiteX13" fmla="*/ 725565 w 796421"/>
                <a:gd name="connsiteY13" fmla="*/ 373362 h 477853"/>
                <a:gd name="connsiteX14" fmla="*/ 746272 w 796421"/>
                <a:gd name="connsiteY14" fmla="*/ 397574 h 477853"/>
                <a:gd name="connsiteX15" fmla="*/ 773032 w 796421"/>
                <a:gd name="connsiteY15" fmla="*/ 476260 h 4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6421" h="477853">
                  <a:moveTo>
                    <a:pt x="773032" y="476260"/>
                  </a:moveTo>
                  <a:cubicBezTo>
                    <a:pt x="727158" y="504613"/>
                    <a:pt x="493966" y="402671"/>
                    <a:pt x="299639" y="288305"/>
                  </a:cubicBezTo>
                  <a:cubicBezTo>
                    <a:pt x="273516" y="273013"/>
                    <a:pt x="248031" y="257403"/>
                    <a:pt x="223819" y="241475"/>
                  </a:cubicBezTo>
                  <a:cubicBezTo>
                    <a:pt x="216174" y="236696"/>
                    <a:pt x="208210" y="231599"/>
                    <a:pt x="200564" y="226502"/>
                  </a:cubicBezTo>
                  <a:cubicBezTo>
                    <a:pt x="198015" y="224909"/>
                    <a:pt x="195785" y="223317"/>
                    <a:pt x="193237" y="221724"/>
                  </a:cubicBezTo>
                  <a:cubicBezTo>
                    <a:pt x="112957" y="167886"/>
                    <a:pt x="51155" y="116596"/>
                    <a:pt x="31085" y="79642"/>
                  </a:cubicBezTo>
                  <a:cubicBezTo>
                    <a:pt x="12290" y="45555"/>
                    <a:pt x="28855" y="23893"/>
                    <a:pt x="98303" y="23893"/>
                  </a:cubicBezTo>
                  <a:lnTo>
                    <a:pt x="98622" y="23893"/>
                  </a:lnTo>
                  <a:cubicBezTo>
                    <a:pt x="114232" y="23893"/>
                    <a:pt x="132709" y="25167"/>
                    <a:pt x="154053" y="27397"/>
                  </a:cubicBezTo>
                  <a:cubicBezTo>
                    <a:pt x="154053" y="27397"/>
                    <a:pt x="169344" y="29308"/>
                    <a:pt x="196423" y="35998"/>
                  </a:cubicBezTo>
                  <a:cubicBezTo>
                    <a:pt x="220315" y="41732"/>
                    <a:pt x="252809" y="50971"/>
                    <a:pt x="291356" y="65625"/>
                  </a:cubicBezTo>
                  <a:cubicBezTo>
                    <a:pt x="300594" y="68811"/>
                    <a:pt x="310152" y="72634"/>
                    <a:pt x="320027" y="76775"/>
                  </a:cubicBezTo>
                  <a:cubicBezTo>
                    <a:pt x="431526" y="122968"/>
                    <a:pt x="583165" y="210255"/>
                    <a:pt x="725565" y="373044"/>
                  </a:cubicBezTo>
                  <a:lnTo>
                    <a:pt x="725565" y="373362"/>
                  </a:lnTo>
                  <a:cubicBezTo>
                    <a:pt x="732574" y="381327"/>
                    <a:pt x="739582" y="389291"/>
                    <a:pt x="746272" y="397574"/>
                  </a:cubicBezTo>
                  <a:cubicBezTo>
                    <a:pt x="782589" y="442173"/>
                    <a:pt x="788960" y="466703"/>
                    <a:pt x="773032" y="4762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A9C87D77-8EA6-4BBA-BA85-BAFDD88250D2}"/>
                </a:ext>
              </a:extLst>
            </p:cNvPr>
            <p:cNvSpPr/>
            <p:nvPr/>
          </p:nvSpPr>
          <p:spPr>
            <a:xfrm>
              <a:off x="5880968" y="5802319"/>
              <a:ext cx="180328" cy="180328"/>
            </a:xfrm>
            <a:custGeom>
              <a:avLst/>
              <a:gdLst>
                <a:gd name="connsiteX0" fmla="*/ 149409 w 159284"/>
                <a:gd name="connsiteY0" fmla="*/ 141763 h 159284"/>
                <a:gd name="connsiteX1" fmla="*/ 41095 w 159284"/>
                <a:gd name="connsiteY1" fmla="*/ 75182 h 159284"/>
                <a:gd name="connsiteX2" fmla="*/ 25485 w 159284"/>
                <a:gd name="connsiteY2" fmla="*/ 28034 h 159284"/>
                <a:gd name="connsiteX3" fmla="*/ 23893 w 159284"/>
                <a:gd name="connsiteY3" fmla="*/ 23893 h 159284"/>
                <a:gd name="connsiteX4" fmla="*/ 130295 w 159284"/>
                <a:gd name="connsiteY4" fmla="*/ 90474 h 159284"/>
                <a:gd name="connsiteX5" fmla="*/ 149409 w 159284"/>
                <a:gd name="connsiteY5" fmla="*/ 141763 h 15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284" h="159284">
                  <a:moveTo>
                    <a:pt x="149409" y="141763"/>
                  </a:moveTo>
                  <a:cubicBezTo>
                    <a:pt x="111499" y="119782"/>
                    <a:pt x="74864" y="97482"/>
                    <a:pt x="41095" y="75182"/>
                  </a:cubicBezTo>
                  <a:cubicBezTo>
                    <a:pt x="36317" y="59254"/>
                    <a:pt x="30901" y="43644"/>
                    <a:pt x="25485" y="28034"/>
                  </a:cubicBezTo>
                  <a:cubicBezTo>
                    <a:pt x="25167" y="26760"/>
                    <a:pt x="24530" y="25167"/>
                    <a:pt x="23893" y="23893"/>
                  </a:cubicBezTo>
                  <a:cubicBezTo>
                    <a:pt x="57024" y="45874"/>
                    <a:pt x="92703" y="68492"/>
                    <a:pt x="130295" y="90474"/>
                  </a:cubicBezTo>
                  <a:cubicBezTo>
                    <a:pt x="136985" y="107358"/>
                    <a:pt x="143675" y="124242"/>
                    <a:pt x="149409" y="14176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616328B-E38F-481A-A388-635CB7060FEC}"/>
                </a:ext>
              </a:extLst>
            </p:cNvPr>
            <p:cNvSpPr/>
            <p:nvPr/>
          </p:nvSpPr>
          <p:spPr>
            <a:xfrm>
              <a:off x="5556738" y="4917628"/>
              <a:ext cx="360658" cy="396723"/>
            </a:xfrm>
            <a:custGeom>
              <a:avLst/>
              <a:gdLst>
                <a:gd name="connsiteX0" fmla="*/ 320799 w 318568"/>
                <a:gd name="connsiteY0" fmla="*/ 298499 h 350425"/>
                <a:gd name="connsiteX1" fmla="*/ 318887 w 318568"/>
                <a:gd name="connsiteY1" fmla="*/ 335453 h 350425"/>
                <a:gd name="connsiteX2" fmla="*/ 23893 w 318568"/>
                <a:gd name="connsiteY2" fmla="*/ 23893 h 350425"/>
                <a:gd name="connsiteX3" fmla="*/ 167886 w 318568"/>
                <a:gd name="connsiteY3" fmla="*/ 94615 h 350425"/>
                <a:gd name="connsiteX4" fmla="*/ 320480 w 318568"/>
                <a:gd name="connsiteY4" fmla="*/ 286712 h 350425"/>
                <a:gd name="connsiteX5" fmla="*/ 320799 w 318568"/>
                <a:gd name="connsiteY5" fmla="*/ 298499 h 35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568" h="350425">
                  <a:moveTo>
                    <a:pt x="320799" y="298499"/>
                  </a:moveTo>
                  <a:cubicBezTo>
                    <a:pt x="320799" y="310923"/>
                    <a:pt x="320162" y="323347"/>
                    <a:pt x="318887" y="335453"/>
                  </a:cubicBezTo>
                  <a:cubicBezTo>
                    <a:pt x="254218" y="142400"/>
                    <a:pt x="85695" y="55750"/>
                    <a:pt x="23893" y="23893"/>
                  </a:cubicBezTo>
                  <a:cubicBezTo>
                    <a:pt x="81235" y="40140"/>
                    <a:pt x="128702" y="65625"/>
                    <a:pt x="167886" y="94615"/>
                  </a:cubicBezTo>
                  <a:cubicBezTo>
                    <a:pt x="272695" y="172664"/>
                    <a:pt x="316657" y="276518"/>
                    <a:pt x="320480" y="286712"/>
                  </a:cubicBezTo>
                  <a:cubicBezTo>
                    <a:pt x="320799" y="290535"/>
                    <a:pt x="320799" y="294357"/>
                    <a:pt x="320799" y="298499"/>
                  </a:cubicBezTo>
                  <a:close/>
                </a:path>
              </a:pathLst>
            </a:custGeom>
            <a:solidFill>
              <a:srgbClr val="5454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19F4271-7542-4592-97F6-C8547787A0CB}"/>
                </a:ext>
              </a:extLst>
            </p:cNvPr>
            <p:cNvSpPr/>
            <p:nvPr/>
          </p:nvSpPr>
          <p:spPr>
            <a:xfrm>
              <a:off x="4883158" y="5365925"/>
              <a:ext cx="1164573" cy="1839350"/>
            </a:xfrm>
            <a:custGeom>
              <a:avLst/>
              <a:gdLst>
                <a:gd name="connsiteX0" fmla="*/ 1172651 w 1178704"/>
                <a:gd name="connsiteY0" fmla="*/ 1000306 h 1624700"/>
                <a:gd name="connsiteX1" fmla="*/ 1169784 w 1178704"/>
                <a:gd name="connsiteY1" fmla="*/ 1086956 h 1624700"/>
                <a:gd name="connsiteX2" fmla="*/ 598272 w 1178704"/>
                <a:gd name="connsiteY2" fmla="*/ 1626930 h 1624700"/>
                <a:gd name="connsiteX3" fmla="*/ 23893 w 1178704"/>
                <a:gd name="connsiteY3" fmla="*/ 1000306 h 1624700"/>
                <a:gd name="connsiteX4" fmla="*/ 24211 w 1178704"/>
                <a:gd name="connsiteY4" fmla="*/ 974820 h 1624700"/>
                <a:gd name="connsiteX5" fmla="*/ 105765 w 1178704"/>
                <a:gd name="connsiteY5" fmla="*/ 523727 h 1624700"/>
                <a:gd name="connsiteX6" fmla="*/ 214078 w 1178704"/>
                <a:gd name="connsiteY6" fmla="*/ 457146 h 1624700"/>
                <a:gd name="connsiteX7" fmla="*/ 230325 w 1178704"/>
                <a:gd name="connsiteY7" fmla="*/ 409998 h 1624700"/>
                <a:gd name="connsiteX8" fmla="*/ 123605 w 1178704"/>
                <a:gd name="connsiteY8" fmla="*/ 476579 h 1624700"/>
                <a:gd name="connsiteX9" fmla="*/ 237971 w 1178704"/>
                <a:gd name="connsiteY9" fmla="*/ 258678 h 1624700"/>
                <a:gd name="connsiteX10" fmla="*/ 269828 w 1178704"/>
                <a:gd name="connsiteY10" fmla="*/ 215671 h 1624700"/>
                <a:gd name="connsiteX11" fmla="*/ 504613 w 1178704"/>
                <a:gd name="connsiteY11" fmla="*/ 38547 h 1624700"/>
                <a:gd name="connsiteX12" fmla="*/ 598272 w 1178704"/>
                <a:gd name="connsiteY12" fmla="*/ 23893 h 1624700"/>
                <a:gd name="connsiteX13" fmla="*/ 690975 w 1178704"/>
                <a:gd name="connsiteY13" fmla="*/ 38228 h 1624700"/>
                <a:gd name="connsiteX14" fmla="*/ 927035 w 1178704"/>
                <a:gd name="connsiteY14" fmla="*/ 215671 h 1624700"/>
                <a:gd name="connsiteX15" fmla="*/ 929902 w 1178704"/>
                <a:gd name="connsiteY15" fmla="*/ 219494 h 1624700"/>
                <a:gd name="connsiteX16" fmla="*/ 961122 w 1178704"/>
                <a:gd name="connsiteY16" fmla="*/ 262501 h 1624700"/>
                <a:gd name="connsiteX17" fmla="*/ 1068479 w 1178704"/>
                <a:gd name="connsiteY17" fmla="*/ 465747 h 1624700"/>
                <a:gd name="connsiteX18" fmla="*/ 1072621 w 1178704"/>
                <a:gd name="connsiteY18" fmla="*/ 476579 h 1624700"/>
                <a:gd name="connsiteX19" fmla="*/ 966219 w 1178704"/>
                <a:gd name="connsiteY19" fmla="*/ 409998 h 1624700"/>
                <a:gd name="connsiteX20" fmla="*/ 967812 w 1178704"/>
                <a:gd name="connsiteY20" fmla="*/ 414139 h 1624700"/>
                <a:gd name="connsiteX21" fmla="*/ 983422 w 1178704"/>
                <a:gd name="connsiteY21" fmla="*/ 461287 h 1624700"/>
                <a:gd name="connsiteX22" fmla="*/ 1092053 w 1178704"/>
                <a:gd name="connsiteY22" fmla="*/ 527868 h 1624700"/>
                <a:gd name="connsiteX23" fmla="*/ 1171696 w 1178704"/>
                <a:gd name="connsiteY23" fmla="*/ 945830 h 1624700"/>
                <a:gd name="connsiteX24" fmla="*/ 1172651 w 1178704"/>
                <a:gd name="connsiteY24" fmla="*/ 1000306 h 162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8704" h="1624700">
                  <a:moveTo>
                    <a:pt x="1172651" y="1000306"/>
                  </a:moveTo>
                  <a:cubicBezTo>
                    <a:pt x="1172651" y="1030570"/>
                    <a:pt x="1172014" y="1059559"/>
                    <a:pt x="1169784" y="1086956"/>
                  </a:cubicBezTo>
                  <a:cubicBezTo>
                    <a:pt x="1140157" y="1498228"/>
                    <a:pt x="895497" y="1626930"/>
                    <a:pt x="598272" y="1626930"/>
                  </a:cubicBezTo>
                  <a:cubicBezTo>
                    <a:pt x="281296" y="1626930"/>
                    <a:pt x="23893" y="1480389"/>
                    <a:pt x="23893" y="1000306"/>
                  </a:cubicBezTo>
                  <a:cubicBezTo>
                    <a:pt x="23893" y="991704"/>
                    <a:pt x="23893" y="983422"/>
                    <a:pt x="24211" y="974820"/>
                  </a:cubicBezTo>
                  <a:cubicBezTo>
                    <a:pt x="27078" y="819677"/>
                    <a:pt x="56387" y="663260"/>
                    <a:pt x="105765" y="523727"/>
                  </a:cubicBezTo>
                  <a:cubicBezTo>
                    <a:pt x="143993" y="501746"/>
                    <a:pt x="180310" y="479446"/>
                    <a:pt x="214078" y="457146"/>
                  </a:cubicBezTo>
                  <a:cubicBezTo>
                    <a:pt x="219175" y="440899"/>
                    <a:pt x="224591" y="425289"/>
                    <a:pt x="230325" y="409998"/>
                  </a:cubicBezTo>
                  <a:cubicBezTo>
                    <a:pt x="197194" y="431979"/>
                    <a:pt x="161196" y="454597"/>
                    <a:pt x="123605" y="476579"/>
                  </a:cubicBezTo>
                  <a:cubicBezTo>
                    <a:pt x="155462" y="396299"/>
                    <a:pt x="194008" y="322391"/>
                    <a:pt x="237971" y="258678"/>
                  </a:cubicBezTo>
                  <a:cubicBezTo>
                    <a:pt x="248165" y="244024"/>
                    <a:pt x="258678" y="229369"/>
                    <a:pt x="269828" y="215671"/>
                  </a:cubicBezTo>
                  <a:cubicBezTo>
                    <a:pt x="338639" y="128383"/>
                    <a:pt x="418599" y="65625"/>
                    <a:pt x="504613" y="38547"/>
                  </a:cubicBezTo>
                  <a:cubicBezTo>
                    <a:pt x="535195" y="28990"/>
                    <a:pt x="566415" y="23893"/>
                    <a:pt x="598272" y="23893"/>
                  </a:cubicBezTo>
                  <a:cubicBezTo>
                    <a:pt x="629810" y="23893"/>
                    <a:pt x="660711" y="28671"/>
                    <a:pt x="690975" y="38228"/>
                  </a:cubicBezTo>
                  <a:cubicBezTo>
                    <a:pt x="777626" y="64988"/>
                    <a:pt x="857905" y="128383"/>
                    <a:pt x="927035" y="215671"/>
                  </a:cubicBezTo>
                  <a:cubicBezTo>
                    <a:pt x="927672" y="216945"/>
                    <a:pt x="928946" y="217901"/>
                    <a:pt x="929902" y="219494"/>
                  </a:cubicBezTo>
                  <a:cubicBezTo>
                    <a:pt x="940733" y="233192"/>
                    <a:pt x="951246" y="247846"/>
                    <a:pt x="961122" y="262501"/>
                  </a:cubicBezTo>
                  <a:cubicBezTo>
                    <a:pt x="1002217" y="322391"/>
                    <a:pt x="1038215" y="391202"/>
                    <a:pt x="1068479" y="465747"/>
                  </a:cubicBezTo>
                  <a:cubicBezTo>
                    <a:pt x="1070072" y="469252"/>
                    <a:pt x="1071346" y="472756"/>
                    <a:pt x="1072621" y="476579"/>
                  </a:cubicBezTo>
                  <a:cubicBezTo>
                    <a:pt x="1035030" y="454597"/>
                    <a:pt x="999031" y="431979"/>
                    <a:pt x="966219" y="409998"/>
                  </a:cubicBezTo>
                  <a:cubicBezTo>
                    <a:pt x="966537" y="411272"/>
                    <a:pt x="967175" y="412865"/>
                    <a:pt x="967812" y="414139"/>
                  </a:cubicBezTo>
                  <a:cubicBezTo>
                    <a:pt x="973227" y="429749"/>
                    <a:pt x="978643" y="445359"/>
                    <a:pt x="983422" y="461287"/>
                  </a:cubicBezTo>
                  <a:cubicBezTo>
                    <a:pt x="1017508" y="483587"/>
                    <a:pt x="1054144" y="505887"/>
                    <a:pt x="1092053" y="527868"/>
                  </a:cubicBezTo>
                  <a:cubicBezTo>
                    <a:pt x="1137609" y="657526"/>
                    <a:pt x="1165643" y="801519"/>
                    <a:pt x="1171696" y="945830"/>
                  </a:cubicBezTo>
                  <a:cubicBezTo>
                    <a:pt x="1172333" y="963670"/>
                    <a:pt x="1172651" y="982147"/>
                    <a:pt x="1172651" y="100030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Diamond 329">
              <a:extLst>
                <a:ext uri="{FF2B5EF4-FFF2-40B4-BE49-F238E27FC236}">
                  <a16:creationId xmlns:a16="http://schemas.microsoft.com/office/drawing/2014/main" id="{B2684C49-FE4C-44EC-A346-29F0ECC1FC83}"/>
                </a:ext>
              </a:extLst>
            </p:cNvPr>
            <p:cNvSpPr/>
            <p:nvPr/>
          </p:nvSpPr>
          <p:spPr>
            <a:xfrm rot="21101512">
              <a:off x="5022296" y="5219434"/>
              <a:ext cx="395693" cy="291091"/>
            </a:xfrm>
            <a:custGeom>
              <a:avLst/>
              <a:gdLst>
                <a:gd name="connsiteX0" fmla="*/ 0 w 395693"/>
                <a:gd name="connsiteY0" fmla="*/ 202696 h 405391"/>
                <a:gd name="connsiteX1" fmla="*/ 197847 w 395693"/>
                <a:gd name="connsiteY1" fmla="*/ 0 h 405391"/>
                <a:gd name="connsiteX2" fmla="*/ 395693 w 395693"/>
                <a:gd name="connsiteY2" fmla="*/ 202696 h 405391"/>
                <a:gd name="connsiteX3" fmla="*/ 197847 w 395693"/>
                <a:gd name="connsiteY3" fmla="*/ 405391 h 405391"/>
                <a:gd name="connsiteX4" fmla="*/ 0 w 395693"/>
                <a:gd name="connsiteY4" fmla="*/ 202696 h 405391"/>
                <a:gd name="connsiteX0" fmla="*/ 0 w 395693"/>
                <a:gd name="connsiteY0" fmla="*/ 202696 h 405391"/>
                <a:gd name="connsiteX1" fmla="*/ 197847 w 395693"/>
                <a:gd name="connsiteY1" fmla="*/ 0 h 405391"/>
                <a:gd name="connsiteX2" fmla="*/ 395693 w 395693"/>
                <a:gd name="connsiteY2" fmla="*/ 202696 h 405391"/>
                <a:gd name="connsiteX3" fmla="*/ 197847 w 395693"/>
                <a:gd name="connsiteY3" fmla="*/ 405391 h 405391"/>
                <a:gd name="connsiteX4" fmla="*/ 0 w 395693"/>
                <a:gd name="connsiteY4" fmla="*/ 202696 h 405391"/>
                <a:gd name="connsiteX0" fmla="*/ 0 w 395693"/>
                <a:gd name="connsiteY0" fmla="*/ 202696 h 291091"/>
                <a:gd name="connsiteX1" fmla="*/ 197847 w 395693"/>
                <a:gd name="connsiteY1" fmla="*/ 0 h 291091"/>
                <a:gd name="connsiteX2" fmla="*/ 395693 w 395693"/>
                <a:gd name="connsiteY2" fmla="*/ 202696 h 291091"/>
                <a:gd name="connsiteX3" fmla="*/ 188322 w 395693"/>
                <a:gd name="connsiteY3" fmla="*/ 291091 h 291091"/>
                <a:gd name="connsiteX4" fmla="*/ 0 w 395693"/>
                <a:gd name="connsiteY4" fmla="*/ 202696 h 2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693" h="291091">
                  <a:moveTo>
                    <a:pt x="0" y="202696"/>
                  </a:moveTo>
                  <a:cubicBezTo>
                    <a:pt x="0" y="135131"/>
                    <a:pt x="131898" y="0"/>
                    <a:pt x="197847" y="0"/>
                  </a:cubicBezTo>
                  <a:lnTo>
                    <a:pt x="395693" y="202696"/>
                  </a:lnTo>
                  <a:lnTo>
                    <a:pt x="188322" y="291091"/>
                  </a:lnTo>
                  <a:lnTo>
                    <a:pt x="0" y="202696"/>
                  </a:lnTo>
                  <a:close/>
                </a:path>
              </a:pathLst>
            </a:custGeom>
            <a:solidFill>
              <a:srgbClr val="FF9A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107B4EB-7F1B-4266-A16F-C85CCB8230ED}"/>
                </a:ext>
              </a:extLst>
            </p:cNvPr>
            <p:cNvSpPr/>
            <p:nvPr/>
          </p:nvSpPr>
          <p:spPr>
            <a:xfrm>
              <a:off x="5035949" y="4820251"/>
              <a:ext cx="901644" cy="865577"/>
            </a:xfrm>
            <a:custGeom>
              <a:avLst/>
              <a:gdLst>
                <a:gd name="connsiteX0" fmla="*/ 780812 w 796421"/>
                <a:gd name="connsiteY0" fmla="*/ 384512 h 764564"/>
                <a:gd name="connsiteX1" fmla="*/ 778900 w 796421"/>
                <a:gd name="connsiteY1" fmla="*/ 421466 h 764564"/>
                <a:gd name="connsiteX2" fmla="*/ 778900 w 796421"/>
                <a:gd name="connsiteY2" fmla="*/ 421785 h 764564"/>
                <a:gd name="connsiteX3" fmla="*/ 402352 w 796421"/>
                <a:gd name="connsiteY3" fmla="*/ 745132 h 764564"/>
                <a:gd name="connsiteX4" fmla="*/ 23893 w 796421"/>
                <a:gd name="connsiteY4" fmla="*/ 384512 h 764564"/>
                <a:gd name="connsiteX5" fmla="*/ 402352 w 796421"/>
                <a:gd name="connsiteY5" fmla="*/ 23893 h 764564"/>
                <a:gd name="connsiteX6" fmla="*/ 780493 w 796421"/>
                <a:gd name="connsiteY6" fmla="*/ 372407 h 764564"/>
                <a:gd name="connsiteX7" fmla="*/ 780812 w 796421"/>
                <a:gd name="connsiteY7" fmla="*/ 384512 h 76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421" h="764564">
                  <a:moveTo>
                    <a:pt x="780812" y="384512"/>
                  </a:moveTo>
                  <a:cubicBezTo>
                    <a:pt x="780812" y="396937"/>
                    <a:pt x="780175" y="409361"/>
                    <a:pt x="778900" y="421466"/>
                  </a:cubicBezTo>
                  <a:lnTo>
                    <a:pt x="778900" y="421785"/>
                  </a:lnTo>
                  <a:cubicBezTo>
                    <a:pt x="759468" y="603369"/>
                    <a:pt x="598272" y="745132"/>
                    <a:pt x="402352" y="745132"/>
                  </a:cubicBezTo>
                  <a:cubicBezTo>
                    <a:pt x="193371" y="745132"/>
                    <a:pt x="23893" y="583618"/>
                    <a:pt x="23893" y="384512"/>
                  </a:cubicBezTo>
                  <a:cubicBezTo>
                    <a:pt x="23893" y="185407"/>
                    <a:pt x="193371" y="23893"/>
                    <a:pt x="402352" y="23893"/>
                  </a:cubicBezTo>
                  <a:cubicBezTo>
                    <a:pt x="606873" y="23893"/>
                    <a:pt x="773803" y="178717"/>
                    <a:pt x="780493" y="372407"/>
                  </a:cubicBezTo>
                  <a:cubicBezTo>
                    <a:pt x="780812" y="376548"/>
                    <a:pt x="780812" y="380371"/>
                    <a:pt x="780812" y="38451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14A490D-880B-4F75-8551-07B9318051AF}"/>
                </a:ext>
              </a:extLst>
            </p:cNvPr>
            <p:cNvSpPr/>
            <p:nvPr/>
          </p:nvSpPr>
          <p:spPr>
            <a:xfrm rot="21080725" flipH="1">
              <a:off x="4845224" y="4664378"/>
              <a:ext cx="757381" cy="721314"/>
            </a:xfrm>
            <a:custGeom>
              <a:avLst/>
              <a:gdLst>
                <a:gd name="connsiteX0" fmla="*/ 104809 w 668994"/>
                <a:gd name="connsiteY0" fmla="*/ 123283 h 637137"/>
                <a:gd name="connsiteX1" fmla="*/ 119145 w 668994"/>
                <a:gd name="connsiteY1" fmla="*/ 122646 h 637137"/>
                <a:gd name="connsiteX2" fmla="*/ 120738 w 668994"/>
                <a:gd name="connsiteY2" fmla="*/ 122646 h 637137"/>
                <a:gd name="connsiteX3" fmla="*/ 134117 w 668994"/>
                <a:gd name="connsiteY3" fmla="*/ 122646 h 637137"/>
                <a:gd name="connsiteX4" fmla="*/ 153550 w 668994"/>
                <a:gd name="connsiteY4" fmla="*/ 123283 h 637137"/>
                <a:gd name="connsiteX5" fmla="*/ 163744 w 668994"/>
                <a:gd name="connsiteY5" fmla="*/ 123920 h 637137"/>
                <a:gd name="connsiteX6" fmla="*/ 175531 w 668994"/>
                <a:gd name="connsiteY6" fmla="*/ 124876 h 637137"/>
                <a:gd name="connsiteX7" fmla="*/ 191141 w 668994"/>
                <a:gd name="connsiteY7" fmla="*/ 126469 h 637137"/>
                <a:gd name="connsiteX8" fmla="*/ 203884 w 668994"/>
                <a:gd name="connsiteY8" fmla="*/ 128380 h 637137"/>
                <a:gd name="connsiteX9" fmla="*/ 273651 w 668994"/>
                <a:gd name="connsiteY9" fmla="*/ 145583 h 637137"/>
                <a:gd name="connsiteX10" fmla="*/ 307100 w 668994"/>
                <a:gd name="connsiteY10" fmla="*/ 158963 h 637137"/>
                <a:gd name="connsiteX11" fmla="*/ 316976 w 668994"/>
                <a:gd name="connsiteY11" fmla="*/ 163741 h 637137"/>
                <a:gd name="connsiteX12" fmla="*/ 325259 w 668994"/>
                <a:gd name="connsiteY12" fmla="*/ 168201 h 637137"/>
                <a:gd name="connsiteX13" fmla="*/ 349470 w 668994"/>
                <a:gd name="connsiteY13" fmla="*/ 182218 h 637137"/>
                <a:gd name="connsiteX14" fmla="*/ 349470 w 668994"/>
                <a:gd name="connsiteY14" fmla="*/ 182218 h 637137"/>
                <a:gd name="connsiteX15" fmla="*/ 364761 w 668994"/>
                <a:gd name="connsiteY15" fmla="*/ 192412 h 637137"/>
                <a:gd name="connsiteX16" fmla="*/ 365398 w 668994"/>
                <a:gd name="connsiteY16" fmla="*/ 192731 h 637137"/>
                <a:gd name="connsiteX17" fmla="*/ 371451 w 668994"/>
                <a:gd name="connsiteY17" fmla="*/ 197191 h 637137"/>
                <a:gd name="connsiteX18" fmla="*/ 374955 w 668994"/>
                <a:gd name="connsiteY18" fmla="*/ 200058 h 637137"/>
                <a:gd name="connsiteX19" fmla="*/ 380371 w 668994"/>
                <a:gd name="connsiteY19" fmla="*/ 204199 h 637137"/>
                <a:gd name="connsiteX20" fmla="*/ 388335 w 668994"/>
                <a:gd name="connsiteY20" fmla="*/ 210571 h 637137"/>
                <a:gd name="connsiteX21" fmla="*/ 394069 w 668994"/>
                <a:gd name="connsiteY21" fmla="*/ 215349 h 637137"/>
                <a:gd name="connsiteX22" fmla="*/ 395344 w 668994"/>
                <a:gd name="connsiteY22" fmla="*/ 216305 h 637137"/>
                <a:gd name="connsiteX23" fmla="*/ 403627 w 668994"/>
                <a:gd name="connsiteY23" fmla="*/ 223632 h 637137"/>
                <a:gd name="connsiteX24" fmla="*/ 407131 w 668994"/>
                <a:gd name="connsiteY24" fmla="*/ 226818 h 637137"/>
                <a:gd name="connsiteX25" fmla="*/ 460332 w 668994"/>
                <a:gd name="connsiteY25" fmla="*/ 291169 h 637137"/>
                <a:gd name="connsiteX26" fmla="*/ 462880 w 668994"/>
                <a:gd name="connsiteY26" fmla="*/ 295310 h 637137"/>
                <a:gd name="connsiteX27" fmla="*/ 468296 w 668994"/>
                <a:gd name="connsiteY27" fmla="*/ 303593 h 637137"/>
                <a:gd name="connsiteX28" fmla="*/ 496649 w 668994"/>
                <a:gd name="connsiteY28" fmla="*/ 362209 h 637137"/>
                <a:gd name="connsiteX29" fmla="*/ 496967 w 668994"/>
                <a:gd name="connsiteY29" fmla="*/ 390562 h 637137"/>
                <a:gd name="connsiteX30" fmla="*/ 496967 w 668994"/>
                <a:gd name="connsiteY30" fmla="*/ 390562 h 637137"/>
                <a:gd name="connsiteX31" fmla="*/ 482950 w 668994"/>
                <a:gd name="connsiteY31" fmla="*/ 424649 h 637137"/>
                <a:gd name="connsiteX32" fmla="*/ 496649 w 668994"/>
                <a:gd name="connsiteY32" fmla="*/ 424012 h 637137"/>
                <a:gd name="connsiteX33" fmla="*/ 520223 w 668994"/>
                <a:gd name="connsiteY33" fmla="*/ 372085 h 637137"/>
                <a:gd name="connsiteX34" fmla="*/ 536470 w 668994"/>
                <a:gd name="connsiteY34" fmla="*/ 343095 h 637137"/>
                <a:gd name="connsiteX35" fmla="*/ 565459 w 668994"/>
                <a:gd name="connsiteY35" fmla="*/ 568960 h 637137"/>
                <a:gd name="connsiteX36" fmla="*/ 612289 w 668994"/>
                <a:gd name="connsiteY36" fmla="*/ 641275 h 637137"/>
                <a:gd name="connsiteX37" fmla="*/ 614519 w 668994"/>
                <a:gd name="connsiteY37" fmla="*/ 644143 h 637137"/>
                <a:gd name="connsiteX38" fmla="*/ 668676 w 668994"/>
                <a:gd name="connsiteY38" fmla="*/ 613560 h 637137"/>
                <a:gd name="connsiteX39" fmla="*/ 644464 w 668994"/>
                <a:gd name="connsiteY39" fmla="*/ 493141 h 637137"/>
                <a:gd name="connsiteX40" fmla="*/ 442811 w 668994"/>
                <a:gd name="connsiteY40" fmla="*/ 80595 h 637137"/>
                <a:gd name="connsiteX41" fmla="*/ 364761 w 668994"/>
                <a:gd name="connsiteY41" fmla="*/ 44915 h 637137"/>
                <a:gd name="connsiteX42" fmla="*/ 23893 w 668994"/>
                <a:gd name="connsiteY42" fmla="*/ 132521 h 637137"/>
                <a:gd name="connsiteX43" fmla="*/ 88562 w 668994"/>
                <a:gd name="connsiteY43" fmla="*/ 124239 h 637137"/>
                <a:gd name="connsiteX44" fmla="*/ 104809 w 668994"/>
                <a:gd name="connsiteY44" fmla="*/ 123283 h 6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68994" h="637137">
                  <a:moveTo>
                    <a:pt x="104809" y="123283"/>
                  </a:moveTo>
                  <a:cubicBezTo>
                    <a:pt x="109588" y="122964"/>
                    <a:pt x="114366" y="122964"/>
                    <a:pt x="119145" y="122646"/>
                  </a:cubicBezTo>
                  <a:cubicBezTo>
                    <a:pt x="119782" y="122646"/>
                    <a:pt x="120100" y="122327"/>
                    <a:pt x="120738" y="122646"/>
                  </a:cubicBezTo>
                  <a:cubicBezTo>
                    <a:pt x="125197" y="122646"/>
                    <a:pt x="129658" y="122327"/>
                    <a:pt x="134117" y="122646"/>
                  </a:cubicBezTo>
                  <a:cubicBezTo>
                    <a:pt x="140489" y="122646"/>
                    <a:pt x="147179" y="122964"/>
                    <a:pt x="153550" y="123283"/>
                  </a:cubicBezTo>
                  <a:cubicBezTo>
                    <a:pt x="157054" y="123283"/>
                    <a:pt x="160240" y="123601"/>
                    <a:pt x="163744" y="123920"/>
                  </a:cubicBezTo>
                  <a:cubicBezTo>
                    <a:pt x="167567" y="124239"/>
                    <a:pt x="171709" y="124557"/>
                    <a:pt x="175531" y="124876"/>
                  </a:cubicBezTo>
                  <a:cubicBezTo>
                    <a:pt x="180947" y="125194"/>
                    <a:pt x="186044" y="125831"/>
                    <a:pt x="191141" y="126469"/>
                  </a:cubicBezTo>
                  <a:cubicBezTo>
                    <a:pt x="195283" y="127106"/>
                    <a:pt x="199743" y="127424"/>
                    <a:pt x="203884" y="128380"/>
                  </a:cubicBezTo>
                  <a:cubicBezTo>
                    <a:pt x="229051" y="132203"/>
                    <a:pt x="252306" y="137937"/>
                    <a:pt x="273651" y="145583"/>
                  </a:cubicBezTo>
                  <a:cubicBezTo>
                    <a:pt x="285438" y="149724"/>
                    <a:pt x="296587" y="154184"/>
                    <a:pt x="307100" y="158963"/>
                  </a:cubicBezTo>
                  <a:cubicBezTo>
                    <a:pt x="310286" y="160555"/>
                    <a:pt x="313790" y="162148"/>
                    <a:pt x="316976" y="163741"/>
                  </a:cubicBezTo>
                  <a:cubicBezTo>
                    <a:pt x="319843" y="165334"/>
                    <a:pt x="322710" y="166608"/>
                    <a:pt x="325259" y="168201"/>
                  </a:cubicBezTo>
                  <a:cubicBezTo>
                    <a:pt x="333541" y="172661"/>
                    <a:pt x="341824" y="177440"/>
                    <a:pt x="349470" y="182218"/>
                  </a:cubicBezTo>
                  <a:lnTo>
                    <a:pt x="349470" y="182218"/>
                  </a:lnTo>
                  <a:cubicBezTo>
                    <a:pt x="354885" y="185404"/>
                    <a:pt x="359983" y="188908"/>
                    <a:pt x="364761" y="192412"/>
                  </a:cubicBezTo>
                  <a:cubicBezTo>
                    <a:pt x="365080" y="192412"/>
                    <a:pt x="365080" y="192731"/>
                    <a:pt x="365398" y="192731"/>
                  </a:cubicBezTo>
                  <a:cubicBezTo>
                    <a:pt x="367628" y="194324"/>
                    <a:pt x="369540" y="195598"/>
                    <a:pt x="371451" y="197191"/>
                  </a:cubicBezTo>
                  <a:cubicBezTo>
                    <a:pt x="372725" y="198146"/>
                    <a:pt x="373681" y="199102"/>
                    <a:pt x="374955" y="200058"/>
                  </a:cubicBezTo>
                  <a:cubicBezTo>
                    <a:pt x="376867" y="201332"/>
                    <a:pt x="378460" y="202606"/>
                    <a:pt x="380371" y="204199"/>
                  </a:cubicBezTo>
                  <a:cubicBezTo>
                    <a:pt x="383238" y="206429"/>
                    <a:pt x="385787" y="208659"/>
                    <a:pt x="388335" y="210571"/>
                  </a:cubicBezTo>
                  <a:cubicBezTo>
                    <a:pt x="390247" y="212163"/>
                    <a:pt x="392158" y="213756"/>
                    <a:pt x="394069" y="215349"/>
                  </a:cubicBezTo>
                  <a:cubicBezTo>
                    <a:pt x="394388" y="215668"/>
                    <a:pt x="395025" y="215986"/>
                    <a:pt x="395344" y="216305"/>
                  </a:cubicBezTo>
                  <a:cubicBezTo>
                    <a:pt x="398211" y="218853"/>
                    <a:pt x="400759" y="221083"/>
                    <a:pt x="403627" y="223632"/>
                  </a:cubicBezTo>
                  <a:cubicBezTo>
                    <a:pt x="404582" y="224588"/>
                    <a:pt x="405857" y="225862"/>
                    <a:pt x="407131" y="226818"/>
                  </a:cubicBezTo>
                  <a:cubicBezTo>
                    <a:pt x="429749" y="248480"/>
                    <a:pt x="447270" y="270780"/>
                    <a:pt x="460332" y="291169"/>
                  </a:cubicBezTo>
                  <a:cubicBezTo>
                    <a:pt x="461287" y="292443"/>
                    <a:pt x="462243" y="294036"/>
                    <a:pt x="462880" y="295310"/>
                  </a:cubicBezTo>
                  <a:cubicBezTo>
                    <a:pt x="465110" y="298177"/>
                    <a:pt x="466703" y="300726"/>
                    <a:pt x="468296" y="303593"/>
                  </a:cubicBezTo>
                  <a:cubicBezTo>
                    <a:pt x="488684" y="337361"/>
                    <a:pt x="496649" y="362209"/>
                    <a:pt x="496649" y="362209"/>
                  </a:cubicBezTo>
                  <a:cubicBezTo>
                    <a:pt x="496649" y="362209"/>
                    <a:pt x="496967" y="373359"/>
                    <a:pt x="496967" y="390562"/>
                  </a:cubicBezTo>
                  <a:lnTo>
                    <a:pt x="496967" y="390562"/>
                  </a:lnTo>
                  <a:cubicBezTo>
                    <a:pt x="492826" y="411587"/>
                    <a:pt x="479127" y="400119"/>
                    <a:pt x="482950" y="424649"/>
                  </a:cubicBezTo>
                  <a:cubicBezTo>
                    <a:pt x="490596" y="423056"/>
                    <a:pt x="496649" y="424012"/>
                    <a:pt x="496649" y="424012"/>
                  </a:cubicBezTo>
                  <a:cubicBezTo>
                    <a:pt x="496649" y="424012"/>
                    <a:pt x="532328" y="411587"/>
                    <a:pt x="520223" y="372085"/>
                  </a:cubicBezTo>
                  <a:cubicBezTo>
                    <a:pt x="508117" y="332582"/>
                    <a:pt x="467340" y="266002"/>
                    <a:pt x="536470" y="343095"/>
                  </a:cubicBezTo>
                  <a:cubicBezTo>
                    <a:pt x="605599" y="419870"/>
                    <a:pt x="533921" y="470204"/>
                    <a:pt x="565459" y="568960"/>
                  </a:cubicBezTo>
                  <a:cubicBezTo>
                    <a:pt x="576928" y="592216"/>
                    <a:pt x="591901" y="616746"/>
                    <a:pt x="612289" y="641275"/>
                  </a:cubicBezTo>
                  <a:cubicBezTo>
                    <a:pt x="613245" y="642231"/>
                    <a:pt x="613882" y="643187"/>
                    <a:pt x="614519" y="644143"/>
                  </a:cubicBezTo>
                  <a:cubicBezTo>
                    <a:pt x="628217" y="628533"/>
                    <a:pt x="647013" y="617701"/>
                    <a:pt x="668676" y="613560"/>
                  </a:cubicBezTo>
                  <a:cubicBezTo>
                    <a:pt x="658482" y="576288"/>
                    <a:pt x="649243" y="534555"/>
                    <a:pt x="644464" y="493141"/>
                  </a:cubicBezTo>
                  <a:cubicBezTo>
                    <a:pt x="630447" y="373359"/>
                    <a:pt x="716461" y="233508"/>
                    <a:pt x="442811" y="80595"/>
                  </a:cubicBezTo>
                  <a:cubicBezTo>
                    <a:pt x="415414" y="65303"/>
                    <a:pt x="389609" y="53516"/>
                    <a:pt x="364761" y="44915"/>
                  </a:cubicBezTo>
                  <a:cubicBezTo>
                    <a:pt x="141445" y="-33453"/>
                    <a:pt x="23893" y="132521"/>
                    <a:pt x="23893" y="132521"/>
                  </a:cubicBezTo>
                  <a:cubicBezTo>
                    <a:pt x="46511" y="128699"/>
                    <a:pt x="67855" y="125831"/>
                    <a:pt x="88562" y="124239"/>
                  </a:cubicBezTo>
                  <a:cubicBezTo>
                    <a:pt x="94615" y="123920"/>
                    <a:pt x="99712" y="123601"/>
                    <a:pt x="104809" y="1232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D6FF81C1-844B-4698-BB9E-448DC82E3F27}"/>
                </a:ext>
              </a:extLst>
            </p:cNvPr>
            <p:cNvSpPr/>
            <p:nvPr/>
          </p:nvSpPr>
          <p:spPr>
            <a:xfrm rot="21080725" flipH="1">
              <a:off x="5093839" y="4762797"/>
              <a:ext cx="796680" cy="513636"/>
            </a:xfrm>
            <a:custGeom>
              <a:avLst/>
              <a:gdLst>
                <a:gd name="connsiteX0" fmla="*/ 164735 w 605280"/>
                <a:gd name="connsiteY0" fmla="*/ 187956 h 222998"/>
                <a:gd name="connsiteX1" fmla="*/ 213476 w 605280"/>
                <a:gd name="connsiteY1" fmla="*/ 183814 h 222998"/>
                <a:gd name="connsiteX2" fmla="*/ 213795 w 605280"/>
                <a:gd name="connsiteY2" fmla="*/ 183814 h 222998"/>
                <a:gd name="connsiteX3" fmla="*/ 546062 w 605280"/>
                <a:gd name="connsiteY3" fmla="*/ 227139 h 222998"/>
                <a:gd name="connsiteX4" fmla="*/ 523762 w 605280"/>
                <a:gd name="connsiteY4" fmla="*/ 83465 h 222998"/>
                <a:gd name="connsiteX5" fmla="*/ 523762 w 605280"/>
                <a:gd name="connsiteY5" fmla="*/ 83465 h 222998"/>
                <a:gd name="connsiteX6" fmla="*/ 499551 w 605280"/>
                <a:gd name="connsiteY6" fmla="*/ 69448 h 222998"/>
                <a:gd name="connsiteX7" fmla="*/ 491268 w 605280"/>
                <a:gd name="connsiteY7" fmla="*/ 64988 h 222998"/>
                <a:gd name="connsiteX8" fmla="*/ 481393 w 605280"/>
                <a:gd name="connsiteY8" fmla="*/ 60209 h 222998"/>
                <a:gd name="connsiteX9" fmla="*/ 447943 w 605280"/>
                <a:gd name="connsiteY9" fmla="*/ 46830 h 222998"/>
                <a:gd name="connsiteX10" fmla="*/ 378176 w 605280"/>
                <a:gd name="connsiteY10" fmla="*/ 29627 h 222998"/>
                <a:gd name="connsiteX11" fmla="*/ 365434 w 605280"/>
                <a:gd name="connsiteY11" fmla="*/ 27715 h 222998"/>
                <a:gd name="connsiteX12" fmla="*/ 349824 w 605280"/>
                <a:gd name="connsiteY12" fmla="*/ 26123 h 222998"/>
                <a:gd name="connsiteX13" fmla="*/ 338037 w 605280"/>
                <a:gd name="connsiteY13" fmla="*/ 25167 h 222998"/>
                <a:gd name="connsiteX14" fmla="*/ 327843 w 605280"/>
                <a:gd name="connsiteY14" fmla="*/ 24530 h 222998"/>
                <a:gd name="connsiteX15" fmla="*/ 308410 w 605280"/>
                <a:gd name="connsiteY15" fmla="*/ 23893 h 222998"/>
                <a:gd name="connsiteX16" fmla="*/ 295030 w 605280"/>
                <a:gd name="connsiteY16" fmla="*/ 23893 h 222998"/>
                <a:gd name="connsiteX17" fmla="*/ 293437 w 605280"/>
                <a:gd name="connsiteY17" fmla="*/ 23893 h 222998"/>
                <a:gd name="connsiteX18" fmla="*/ 279102 w 605280"/>
                <a:gd name="connsiteY18" fmla="*/ 24530 h 222998"/>
                <a:gd name="connsiteX19" fmla="*/ 263810 w 605280"/>
                <a:gd name="connsiteY19" fmla="*/ 25486 h 222998"/>
                <a:gd name="connsiteX20" fmla="*/ 199141 w 605280"/>
                <a:gd name="connsiteY20" fmla="*/ 33768 h 222998"/>
                <a:gd name="connsiteX21" fmla="*/ 198822 w 605280"/>
                <a:gd name="connsiteY21" fmla="*/ 33768 h 222998"/>
                <a:gd name="connsiteX22" fmla="*/ 125870 w 605280"/>
                <a:gd name="connsiteY22" fmla="*/ 66581 h 222998"/>
                <a:gd name="connsiteX23" fmla="*/ 109304 w 605280"/>
                <a:gd name="connsiteY23" fmla="*/ 94615 h 222998"/>
                <a:gd name="connsiteX24" fmla="*/ 102933 w 605280"/>
                <a:gd name="connsiteY24" fmla="*/ 114685 h 222998"/>
                <a:gd name="connsiteX25" fmla="*/ 23928 w 605280"/>
                <a:gd name="connsiteY25" fmla="*/ 222042 h 222998"/>
                <a:gd name="connsiteX26" fmla="*/ 164735 w 605280"/>
                <a:gd name="connsiteY26" fmla="*/ 187956 h 222998"/>
                <a:gd name="connsiteX0" fmla="*/ 199500 w 638385"/>
                <a:gd name="connsiteY0" fmla="*/ 164063 h 287927"/>
                <a:gd name="connsiteX1" fmla="*/ 248241 w 638385"/>
                <a:gd name="connsiteY1" fmla="*/ 159921 h 287927"/>
                <a:gd name="connsiteX2" fmla="*/ 248560 w 638385"/>
                <a:gd name="connsiteY2" fmla="*/ 159921 h 287927"/>
                <a:gd name="connsiteX3" fmla="*/ 580827 w 638385"/>
                <a:gd name="connsiteY3" fmla="*/ 203246 h 287927"/>
                <a:gd name="connsiteX4" fmla="*/ 558527 w 638385"/>
                <a:gd name="connsiteY4" fmla="*/ 59572 h 287927"/>
                <a:gd name="connsiteX5" fmla="*/ 558527 w 638385"/>
                <a:gd name="connsiteY5" fmla="*/ 59572 h 287927"/>
                <a:gd name="connsiteX6" fmla="*/ 534316 w 638385"/>
                <a:gd name="connsiteY6" fmla="*/ 45555 h 287927"/>
                <a:gd name="connsiteX7" fmla="*/ 526033 w 638385"/>
                <a:gd name="connsiteY7" fmla="*/ 41095 h 287927"/>
                <a:gd name="connsiteX8" fmla="*/ 516158 w 638385"/>
                <a:gd name="connsiteY8" fmla="*/ 36316 h 287927"/>
                <a:gd name="connsiteX9" fmla="*/ 482708 w 638385"/>
                <a:gd name="connsiteY9" fmla="*/ 22937 h 287927"/>
                <a:gd name="connsiteX10" fmla="*/ 412941 w 638385"/>
                <a:gd name="connsiteY10" fmla="*/ 5734 h 287927"/>
                <a:gd name="connsiteX11" fmla="*/ 400199 w 638385"/>
                <a:gd name="connsiteY11" fmla="*/ 3822 h 287927"/>
                <a:gd name="connsiteX12" fmla="*/ 384589 w 638385"/>
                <a:gd name="connsiteY12" fmla="*/ 2230 h 287927"/>
                <a:gd name="connsiteX13" fmla="*/ 372802 w 638385"/>
                <a:gd name="connsiteY13" fmla="*/ 1274 h 287927"/>
                <a:gd name="connsiteX14" fmla="*/ 362608 w 638385"/>
                <a:gd name="connsiteY14" fmla="*/ 637 h 287927"/>
                <a:gd name="connsiteX15" fmla="*/ 343175 w 638385"/>
                <a:gd name="connsiteY15" fmla="*/ 0 h 287927"/>
                <a:gd name="connsiteX16" fmla="*/ 329795 w 638385"/>
                <a:gd name="connsiteY16" fmla="*/ 0 h 287927"/>
                <a:gd name="connsiteX17" fmla="*/ 328202 w 638385"/>
                <a:gd name="connsiteY17" fmla="*/ 0 h 287927"/>
                <a:gd name="connsiteX18" fmla="*/ 313867 w 638385"/>
                <a:gd name="connsiteY18" fmla="*/ 637 h 287927"/>
                <a:gd name="connsiteX19" fmla="*/ 298575 w 638385"/>
                <a:gd name="connsiteY19" fmla="*/ 1593 h 287927"/>
                <a:gd name="connsiteX20" fmla="*/ 233906 w 638385"/>
                <a:gd name="connsiteY20" fmla="*/ 9875 h 287927"/>
                <a:gd name="connsiteX21" fmla="*/ 233587 w 638385"/>
                <a:gd name="connsiteY21" fmla="*/ 9875 h 287927"/>
                <a:gd name="connsiteX22" fmla="*/ 160635 w 638385"/>
                <a:gd name="connsiteY22" fmla="*/ 42688 h 287927"/>
                <a:gd name="connsiteX23" fmla="*/ 144069 w 638385"/>
                <a:gd name="connsiteY23" fmla="*/ 70722 h 287927"/>
                <a:gd name="connsiteX24" fmla="*/ 137698 w 638385"/>
                <a:gd name="connsiteY24" fmla="*/ 90792 h 287927"/>
                <a:gd name="connsiteX25" fmla="*/ 20 w 638385"/>
                <a:gd name="connsiteY25" fmla="*/ 287927 h 287927"/>
                <a:gd name="connsiteX26" fmla="*/ 199500 w 638385"/>
                <a:gd name="connsiteY26" fmla="*/ 164063 h 287927"/>
                <a:gd name="connsiteX0" fmla="*/ 192497 w 638385"/>
                <a:gd name="connsiteY0" fmla="*/ 243850 h 287927"/>
                <a:gd name="connsiteX1" fmla="*/ 248241 w 638385"/>
                <a:gd name="connsiteY1" fmla="*/ 159921 h 287927"/>
                <a:gd name="connsiteX2" fmla="*/ 248560 w 638385"/>
                <a:gd name="connsiteY2" fmla="*/ 159921 h 287927"/>
                <a:gd name="connsiteX3" fmla="*/ 580827 w 638385"/>
                <a:gd name="connsiteY3" fmla="*/ 203246 h 287927"/>
                <a:gd name="connsiteX4" fmla="*/ 558527 w 638385"/>
                <a:gd name="connsiteY4" fmla="*/ 59572 h 287927"/>
                <a:gd name="connsiteX5" fmla="*/ 558527 w 638385"/>
                <a:gd name="connsiteY5" fmla="*/ 59572 h 287927"/>
                <a:gd name="connsiteX6" fmla="*/ 534316 w 638385"/>
                <a:gd name="connsiteY6" fmla="*/ 45555 h 287927"/>
                <a:gd name="connsiteX7" fmla="*/ 526033 w 638385"/>
                <a:gd name="connsiteY7" fmla="*/ 41095 h 287927"/>
                <a:gd name="connsiteX8" fmla="*/ 516158 w 638385"/>
                <a:gd name="connsiteY8" fmla="*/ 36316 h 287927"/>
                <a:gd name="connsiteX9" fmla="*/ 482708 w 638385"/>
                <a:gd name="connsiteY9" fmla="*/ 22937 h 287927"/>
                <a:gd name="connsiteX10" fmla="*/ 412941 w 638385"/>
                <a:gd name="connsiteY10" fmla="*/ 5734 h 287927"/>
                <a:gd name="connsiteX11" fmla="*/ 400199 w 638385"/>
                <a:gd name="connsiteY11" fmla="*/ 3822 h 287927"/>
                <a:gd name="connsiteX12" fmla="*/ 384589 w 638385"/>
                <a:gd name="connsiteY12" fmla="*/ 2230 h 287927"/>
                <a:gd name="connsiteX13" fmla="*/ 372802 w 638385"/>
                <a:gd name="connsiteY13" fmla="*/ 1274 h 287927"/>
                <a:gd name="connsiteX14" fmla="*/ 362608 w 638385"/>
                <a:gd name="connsiteY14" fmla="*/ 637 h 287927"/>
                <a:gd name="connsiteX15" fmla="*/ 343175 w 638385"/>
                <a:gd name="connsiteY15" fmla="*/ 0 h 287927"/>
                <a:gd name="connsiteX16" fmla="*/ 329795 w 638385"/>
                <a:gd name="connsiteY16" fmla="*/ 0 h 287927"/>
                <a:gd name="connsiteX17" fmla="*/ 328202 w 638385"/>
                <a:gd name="connsiteY17" fmla="*/ 0 h 287927"/>
                <a:gd name="connsiteX18" fmla="*/ 313867 w 638385"/>
                <a:gd name="connsiteY18" fmla="*/ 637 h 287927"/>
                <a:gd name="connsiteX19" fmla="*/ 298575 w 638385"/>
                <a:gd name="connsiteY19" fmla="*/ 1593 h 287927"/>
                <a:gd name="connsiteX20" fmla="*/ 233906 w 638385"/>
                <a:gd name="connsiteY20" fmla="*/ 9875 h 287927"/>
                <a:gd name="connsiteX21" fmla="*/ 233587 w 638385"/>
                <a:gd name="connsiteY21" fmla="*/ 9875 h 287927"/>
                <a:gd name="connsiteX22" fmla="*/ 160635 w 638385"/>
                <a:gd name="connsiteY22" fmla="*/ 42688 h 287927"/>
                <a:gd name="connsiteX23" fmla="*/ 144069 w 638385"/>
                <a:gd name="connsiteY23" fmla="*/ 70722 h 287927"/>
                <a:gd name="connsiteX24" fmla="*/ 137698 w 638385"/>
                <a:gd name="connsiteY24" fmla="*/ 90792 h 287927"/>
                <a:gd name="connsiteX25" fmla="*/ 20 w 638385"/>
                <a:gd name="connsiteY25" fmla="*/ 287927 h 287927"/>
                <a:gd name="connsiteX26" fmla="*/ 192497 w 638385"/>
                <a:gd name="connsiteY26" fmla="*/ 243850 h 287927"/>
                <a:gd name="connsiteX0" fmla="*/ 192497 w 604691"/>
                <a:gd name="connsiteY0" fmla="*/ 243850 h 287927"/>
                <a:gd name="connsiteX1" fmla="*/ 248241 w 604691"/>
                <a:gd name="connsiteY1" fmla="*/ 159921 h 287927"/>
                <a:gd name="connsiteX2" fmla="*/ 334360 w 604691"/>
                <a:gd name="connsiteY2" fmla="*/ 206434 h 287927"/>
                <a:gd name="connsiteX3" fmla="*/ 580827 w 604691"/>
                <a:gd name="connsiteY3" fmla="*/ 203246 h 287927"/>
                <a:gd name="connsiteX4" fmla="*/ 558527 w 604691"/>
                <a:gd name="connsiteY4" fmla="*/ 59572 h 287927"/>
                <a:gd name="connsiteX5" fmla="*/ 558527 w 604691"/>
                <a:gd name="connsiteY5" fmla="*/ 59572 h 287927"/>
                <a:gd name="connsiteX6" fmla="*/ 534316 w 604691"/>
                <a:gd name="connsiteY6" fmla="*/ 45555 h 287927"/>
                <a:gd name="connsiteX7" fmla="*/ 526033 w 604691"/>
                <a:gd name="connsiteY7" fmla="*/ 41095 h 287927"/>
                <a:gd name="connsiteX8" fmla="*/ 516158 w 604691"/>
                <a:gd name="connsiteY8" fmla="*/ 36316 h 287927"/>
                <a:gd name="connsiteX9" fmla="*/ 482708 w 604691"/>
                <a:gd name="connsiteY9" fmla="*/ 22937 h 287927"/>
                <a:gd name="connsiteX10" fmla="*/ 412941 w 604691"/>
                <a:gd name="connsiteY10" fmla="*/ 5734 h 287927"/>
                <a:gd name="connsiteX11" fmla="*/ 400199 w 604691"/>
                <a:gd name="connsiteY11" fmla="*/ 3822 h 287927"/>
                <a:gd name="connsiteX12" fmla="*/ 384589 w 604691"/>
                <a:gd name="connsiteY12" fmla="*/ 2230 h 287927"/>
                <a:gd name="connsiteX13" fmla="*/ 372802 w 604691"/>
                <a:gd name="connsiteY13" fmla="*/ 1274 h 287927"/>
                <a:gd name="connsiteX14" fmla="*/ 362608 w 604691"/>
                <a:gd name="connsiteY14" fmla="*/ 637 h 287927"/>
                <a:gd name="connsiteX15" fmla="*/ 343175 w 604691"/>
                <a:gd name="connsiteY15" fmla="*/ 0 h 287927"/>
                <a:gd name="connsiteX16" fmla="*/ 329795 w 604691"/>
                <a:gd name="connsiteY16" fmla="*/ 0 h 287927"/>
                <a:gd name="connsiteX17" fmla="*/ 328202 w 604691"/>
                <a:gd name="connsiteY17" fmla="*/ 0 h 287927"/>
                <a:gd name="connsiteX18" fmla="*/ 313867 w 604691"/>
                <a:gd name="connsiteY18" fmla="*/ 637 h 287927"/>
                <a:gd name="connsiteX19" fmla="*/ 298575 w 604691"/>
                <a:gd name="connsiteY19" fmla="*/ 1593 h 287927"/>
                <a:gd name="connsiteX20" fmla="*/ 233906 w 604691"/>
                <a:gd name="connsiteY20" fmla="*/ 9875 h 287927"/>
                <a:gd name="connsiteX21" fmla="*/ 233587 w 604691"/>
                <a:gd name="connsiteY21" fmla="*/ 9875 h 287927"/>
                <a:gd name="connsiteX22" fmla="*/ 160635 w 604691"/>
                <a:gd name="connsiteY22" fmla="*/ 42688 h 287927"/>
                <a:gd name="connsiteX23" fmla="*/ 144069 w 604691"/>
                <a:gd name="connsiteY23" fmla="*/ 70722 h 287927"/>
                <a:gd name="connsiteX24" fmla="*/ 137698 w 604691"/>
                <a:gd name="connsiteY24" fmla="*/ 90792 h 287927"/>
                <a:gd name="connsiteX25" fmla="*/ 20 w 604691"/>
                <a:gd name="connsiteY25" fmla="*/ 287927 h 287927"/>
                <a:gd name="connsiteX26" fmla="*/ 192497 w 604691"/>
                <a:gd name="connsiteY26" fmla="*/ 243850 h 287927"/>
                <a:gd name="connsiteX0" fmla="*/ 192497 w 604691"/>
                <a:gd name="connsiteY0" fmla="*/ 243850 h 287927"/>
                <a:gd name="connsiteX1" fmla="*/ 262528 w 604691"/>
                <a:gd name="connsiteY1" fmla="*/ 225829 h 287927"/>
                <a:gd name="connsiteX2" fmla="*/ 334360 w 604691"/>
                <a:gd name="connsiteY2" fmla="*/ 206434 h 287927"/>
                <a:gd name="connsiteX3" fmla="*/ 580827 w 604691"/>
                <a:gd name="connsiteY3" fmla="*/ 203246 h 287927"/>
                <a:gd name="connsiteX4" fmla="*/ 558527 w 604691"/>
                <a:gd name="connsiteY4" fmla="*/ 59572 h 287927"/>
                <a:gd name="connsiteX5" fmla="*/ 558527 w 604691"/>
                <a:gd name="connsiteY5" fmla="*/ 59572 h 287927"/>
                <a:gd name="connsiteX6" fmla="*/ 534316 w 604691"/>
                <a:gd name="connsiteY6" fmla="*/ 45555 h 287927"/>
                <a:gd name="connsiteX7" fmla="*/ 526033 w 604691"/>
                <a:gd name="connsiteY7" fmla="*/ 41095 h 287927"/>
                <a:gd name="connsiteX8" fmla="*/ 516158 w 604691"/>
                <a:gd name="connsiteY8" fmla="*/ 36316 h 287927"/>
                <a:gd name="connsiteX9" fmla="*/ 482708 w 604691"/>
                <a:gd name="connsiteY9" fmla="*/ 22937 h 287927"/>
                <a:gd name="connsiteX10" fmla="*/ 412941 w 604691"/>
                <a:gd name="connsiteY10" fmla="*/ 5734 h 287927"/>
                <a:gd name="connsiteX11" fmla="*/ 400199 w 604691"/>
                <a:gd name="connsiteY11" fmla="*/ 3822 h 287927"/>
                <a:gd name="connsiteX12" fmla="*/ 384589 w 604691"/>
                <a:gd name="connsiteY12" fmla="*/ 2230 h 287927"/>
                <a:gd name="connsiteX13" fmla="*/ 372802 w 604691"/>
                <a:gd name="connsiteY13" fmla="*/ 1274 h 287927"/>
                <a:gd name="connsiteX14" fmla="*/ 362608 w 604691"/>
                <a:gd name="connsiteY14" fmla="*/ 637 h 287927"/>
                <a:gd name="connsiteX15" fmla="*/ 343175 w 604691"/>
                <a:gd name="connsiteY15" fmla="*/ 0 h 287927"/>
                <a:gd name="connsiteX16" fmla="*/ 329795 w 604691"/>
                <a:gd name="connsiteY16" fmla="*/ 0 h 287927"/>
                <a:gd name="connsiteX17" fmla="*/ 328202 w 604691"/>
                <a:gd name="connsiteY17" fmla="*/ 0 h 287927"/>
                <a:gd name="connsiteX18" fmla="*/ 313867 w 604691"/>
                <a:gd name="connsiteY18" fmla="*/ 637 h 287927"/>
                <a:gd name="connsiteX19" fmla="*/ 298575 w 604691"/>
                <a:gd name="connsiteY19" fmla="*/ 1593 h 287927"/>
                <a:gd name="connsiteX20" fmla="*/ 233906 w 604691"/>
                <a:gd name="connsiteY20" fmla="*/ 9875 h 287927"/>
                <a:gd name="connsiteX21" fmla="*/ 233587 w 604691"/>
                <a:gd name="connsiteY21" fmla="*/ 9875 h 287927"/>
                <a:gd name="connsiteX22" fmla="*/ 160635 w 604691"/>
                <a:gd name="connsiteY22" fmla="*/ 42688 h 287927"/>
                <a:gd name="connsiteX23" fmla="*/ 144069 w 604691"/>
                <a:gd name="connsiteY23" fmla="*/ 70722 h 287927"/>
                <a:gd name="connsiteX24" fmla="*/ 137698 w 604691"/>
                <a:gd name="connsiteY24" fmla="*/ 90792 h 287927"/>
                <a:gd name="connsiteX25" fmla="*/ 20 w 604691"/>
                <a:gd name="connsiteY25" fmla="*/ 287927 h 287927"/>
                <a:gd name="connsiteX26" fmla="*/ 192497 w 604691"/>
                <a:gd name="connsiteY26" fmla="*/ 243850 h 287927"/>
                <a:gd name="connsiteX0" fmla="*/ 192497 w 638068"/>
                <a:gd name="connsiteY0" fmla="*/ 243850 h 287927"/>
                <a:gd name="connsiteX1" fmla="*/ 262528 w 638068"/>
                <a:gd name="connsiteY1" fmla="*/ 225829 h 287927"/>
                <a:gd name="connsiteX2" fmla="*/ 334360 w 638068"/>
                <a:gd name="connsiteY2" fmla="*/ 206434 h 287927"/>
                <a:gd name="connsiteX3" fmla="*/ 625128 w 638068"/>
                <a:gd name="connsiteY3" fmla="*/ 200756 h 287927"/>
                <a:gd name="connsiteX4" fmla="*/ 558527 w 638068"/>
                <a:gd name="connsiteY4" fmla="*/ 59572 h 287927"/>
                <a:gd name="connsiteX5" fmla="*/ 558527 w 638068"/>
                <a:gd name="connsiteY5" fmla="*/ 59572 h 287927"/>
                <a:gd name="connsiteX6" fmla="*/ 534316 w 638068"/>
                <a:gd name="connsiteY6" fmla="*/ 45555 h 287927"/>
                <a:gd name="connsiteX7" fmla="*/ 526033 w 638068"/>
                <a:gd name="connsiteY7" fmla="*/ 41095 h 287927"/>
                <a:gd name="connsiteX8" fmla="*/ 516158 w 638068"/>
                <a:gd name="connsiteY8" fmla="*/ 36316 h 287927"/>
                <a:gd name="connsiteX9" fmla="*/ 482708 w 638068"/>
                <a:gd name="connsiteY9" fmla="*/ 22937 h 287927"/>
                <a:gd name="connsiteX10" fmla="*/ 412941 w 638068"/>
                <a:gd name="connsiteY10" fmla="*/ 5734 h 287927"/>
                <a:gd name="connsiteX11" fmla="*/ 400199 w 638068"/>
                <a:gd name="connsiteY11" fmla="*/ 3822 h 287927"/>
                <a:gd name="connsiteX12" fmla="*/ 384589 w 638068"/>
                <a:gd name="connsiteY12" fmla="*/ 2230 h 287927"/>
                <a:gd name="connsiteX13" fmla="*/ 372802 w 638068"/>
                <a:gd name="connsiteY13" fmla="*/ 1274 h 287927"/>
                <a:gd name="connsiteX14" fmla="*/ 362608 w 638068"/>
                <a:gd name="connsiteY14" fmla="*/ 637 h 287927"/>
                <a:gd name="connsiteX15" fmla="*/ 343175 w 638068"/>
                <a:gd name="connsiteY15" fmla="*/ 0 h 287927"/>
                <a:gd name="connsiteX16" fmla="*/ 329795 w 638068"/>
                <a:gd name="connsiteY16" fmla="*/ 0 h 287927"/>
                <a:gd name="connsiteX17" fmla="*/ 328202 w 638068"/>
                <a:gd name="connsiteY17" fmla="*/ 0 h 287927"/>
                <a:gd name="connsiteX18" fmla="*/ 313867 w 638068"/>
                <a:gd name="connsiteY18" fmla="*/ 637 h 287927"/>
                <a:gd name="connsiteX19" fmla="*/ 298575 w 638068"/>
                <a:gd name="connsiteY19" fmla="*/ 1593 h 287927"/>
                <a:gd name="connsiteX20" fmla="*/ 233906 w 638068"/>
                <a:gd name="connsiteY20" fmla="*/ 9875 h 287927"/>
                <a:gd name="connsiteX21" fmla="*/ 233587 w 638068"/>
                <a:gd name="connsiteY21" fmla="*/ 9875 h 287927"/>
                <a:gd name="connsiteX22" fmla="*/ 160635 w 638068"/>
                <a:gd name="connsiteY22" fmla="*/ 42688 h 287927"/>
                <a:gd name="connsiteX23" fmla="*/ 144069 w 638068"/>
                <a:gd name="connsiteY23" fmla="*/ 70722 h 287927"/>
                <a:gd name="connsiteX24" fmla="*/ 137698 w 638068"/>
                <a:gd name="connsiteY24" fmla="*/ 90792 h 287927"/>
                <a:gd name="connsiteX25" fmla="*/ 20 w 638068"/>
                <a:gd name="connsiteY25" fmla="*/ 287927 h 287927"/>
                <a:gd name="connsiteX26" fmla="*/ 192497 w 638068"/>
                <a:gd name="connsiteY26" fmla="*/ 243850 h 287927"/>
                <a:gd name="connsiteX0" fmla="*/ 192497 w 638068"/>
                <a:gd name="connsiteY0" fmla="*/ 243850 h 287927"/>
                <a:gd name="connsiteX1" fmla="*/ 312074 w 638068"/>
                <a:gd name="connsiteY1" fmla="*/ 243819 h 287927"/>
                <a:gd name="connsiteX2" fmla="*/ 334360 w 638068"/>
                <a:gd name="connsiteY2" fmla="*/ 206434 h 287927"/>
                <a:gd name="connsiteX3" fmla="*/ 625128 w 638068"/>
                <a:gd name="connsiteY3" fmla="*/ 200756 h 287927"/>
                <a:gd name="connsiteX4" fmla="*/ 558527 w 638068"/>
                <a:gd name="connsiteY4" fmla="*/ 59572 h 287927"/>
                <a:gd name="connsiteX5" fmla="*/ 558527 w 638068"/>
                <a:gd name="connsiteY5" fmla="*/ 59572 h 287927"/>
                <a:gd name="connsiteX6" fmla="*/ 534316 w 638068"/>
                <a:gd name="connsiteY6" fmla="*/ 45555 h 287927"/>
                <a:gd name="connsiteX7" fmla="*/ 526033 w 638068"/>
                <a:gd name="connsiteY7" fmla="*/ 41095 h 287927"/>
                <a:gd name="connsiteX8" fmla="*/ 516158 w 638068"/>
                <a:gd name="connsiteY8" fmla="*/ 36316 h 287927"/>
                <a:gd name="connsiteX9" fmla="*/ 482708 w 638068"/>
                <a:gd name="connsiteY9" fmla="*/ 22937 h 287927"/>
                <a:gd name="connsiteX10" fmla="*/ 412941 w 638068"/>
                <a:gd name="connsiteY10" fmla="*/ 5734 h 287927"/>
                <a:gd name="connsiteX11" fmla="*/ 400199 w 638068"/>
                <a:gd name="connsiteY11" fmla="*/ 3822 h 287927"/>
                <a:gd name="connsiteX12" fmla="*/ 384589 w 638068"/>
                <a:gd name="connsiteY12" fmla="*/ 2230 h 287927"/>
                <a:gd name="connsiteX13" fmla="*/ 372802 w 638068"/>
                <a:gd name="connsiteY13" fmla="*/ 1274 h 287927"/>
                <a:gd name="connsiteX14" fmla="*/ 362608 w 638068"/>
                <a:gd name="connsiteY14" fmla="*/ 637 h 287927"/>
                <a:gd name="connsiteX15" fmla="*/ 343175 w 638068"/>
                <a:gd name="connsiteY15" fmla="*/ 0 h 287927"/>
                <a:gd name="connsiteX16" fmla="*/ 329795 w 638068"/>
                <a:gd name="connsiteY16" fmla="*/ 0 h 287927"/>
                <a:gd name="connsiteX17" fmla="*/ 328202 w 638068"/>
                <a:gd name="connsiteY17" fmla="*/ 0 h 287927"/>
                <a:gd name="connsiteX18" fmla="*/ 313867 w 638068"/>
                <a:gd name="connsiteY18" fmla="*/ 637 h 287927"/>
                <a:gd name="connsiteX19" fmla="*/ 298575 w 638068"/>
                <a:gd name="connsiteY19" fmla="*/ 1593 h 287927"/>
                <a:gd name="connsiteX20" fmla="*/ 233906 w 638068"/>
                <a:gd name="connsiteY20" fmla="*/ 9875 h 287927"/>
                <a:gd name="connsiteX21" fmla="*/ 233587 w 638068"/>
                <a:gd name="connsiteY21" fmla="*/ 9875 h 287927"/>
                <a:gd name="connsiteX22" fmla="*/ 160635 w 638068"/>
                <a:gd name="connsiteY22" fmla="*/ 42688 h 287927"/>
                <a:gd name="connsiteX23" fmla="*/ 144069 w 638068"/>
                <a:gd name="connsiteY23" fmla="*/ 70722 h 287927"/>
                <a:gd name="connsiteX24" fmla="*/ 137698 w 638068"/>
                <a:gd name="connsiteY24" fmla="*/ 90792 h 287927"/>
                <a:gd name="connsiteX25" fmla="*/ 20 w 638068"/>
                <a:gd name="connsiteY25" fmla="*/ 287927 h 287927"/>
                <a:gd name="connsiteX26" fmla="*/ 192497 w 638068"/>
                <a:gd name="connsiteY26" fmla="*/ 243850 h 287927"/>
                <a:gd name="connsiteX0" fmla="*/ 192497 w 631742"/>
                <a:gd name="connsiteY0" fmla="*/ 243850 h 287927"/>
                <a:gd name="connsiteX1" fmla="*/ 312074 w 631742"/>
                <a:gd name="connsiteY1" fmla="*/ 243819 h 287927"/>
                <a:gd name="connsiteX2" fmla="*/ 427844 w 631742"/>
                <a:gd name="connsiteY2" fmla="*/ 247522 h 287927"/>
                <a:gd name="connsiteX3" fmla="*/ 625128 w 631742"/>
                <a:gd name="connsiteY3" fmla="*/ 200756 h 287927"/>
                <a:gd name="connsiteX4" fmla="*/ 558527 w 631742"/>
                <a:gd name="connsiteY4" fmla="*/ 59572 h 287927"/>
                <a:gd name="connsiteX5" fmla="*/ 558527 w 631742"/>
                <a:gd name="connsiteY5" fmla="*/ 59572 h 287927"/>
                <a:gd name="connsiteX6" fmla="*/ 534316 w 631742"/>
                <a:gd name="connsiteY6" fmla="*/ 45555 h 287927"/>
                <a:gd name="connsiteX7" fmla="*/ 526033 w 631742"/>
                <a:gd name="connsiteY7" fmla="*/ 41095 h 287927"/>
                <a:gd name="connsiteX8" fmla="*/ 516158 w 631742"/>
                <a:gd name="connsiteY8" fmla="*/ 36316 h 287927"/>
                <a:gd name="connsiteX9" fmla="*/ 482708 w 631742"/>
                <a:gd name="connsiteY9" fmla="*/ 22937 h 287927"/>
                <a:gd name="connsiteX10" fmla="*/ 412941 w 631742"/>
                <a:gd name="connsiteY10" fmla="*/ 5734 h 287927"/>
                <a:gd name="connsiteX11" fmla="*/ 400199 w 631742"/>
                <a:gd name="connsiteY11" fmla="*/ 3822 h 287927"/>
                <a:gd name="connsiteX12" fmla="*/ 384589 w 631742"/>
                <a:gd name="connsiteY12" fmla="*/ 2230 h 287927"/>
                <a:gd name="connsiteX13" fmla="*/ 372802 w 631742"/>
                <a:gd name="connsiteY13" fmla="*/ 1274 h 287927"/>
                <a:gd name="connsiteX14" fmla="*/ 362608 w 631742"/>
                <a:gd name="connsiteY14" fmla="*/ 637 h 287927"/>
                <a:gd name="connsiteX15" fmla="*/ 343175 w 631742"/>
                <a:gd name="connsiteY15" fmla="*/ 0 h 287927"/>
                <a:gd name="connsiteX16" fmla="*/ 329795 w 631742"/>
                <a:gd name="connsiteY16" fmla="*/ 0 h 287927"/>
                <a:gd name="connsiteX17" fmla="*/ 328202 w 631742"/>
                <a:gd name="connsiteY17" fmla="*/ 0 h 287927"/>
                <a:gd name="connsiteX18" fmla="*/ 313867 w 631742"/>
                <a:gd name="connsiteY18" fmla="*/ 637 h 287927"/>
                <a:gd name="connsiteX19" fmla="*/ 298575 w 631742"/>
                <a:gd name="connsiteY19" fmla="*/ 1593 h 287927"/>
                <a:gd name="connsiteX20" fmla="*/ 233906 w 631742"/>
                <a:gd name="connsiteY20" fmla="*/ 9875 h 287927"/>
                <a:gd name="connsiteX21" fmla="*/ 233587 w 631742"/>
                <a:gd name="connsiteY21" fmla="*/ 9875 h 287927"/>
                <a:gd name="connsiteX22" fmla="*/ 160635 w 631742"/>
                <a:gd name="connsiteY22" fmla="*/ 42688 h 287927"/>
                <a:gd name="connsiteX23" fmla="*/ 144069 w 631742"/>
                <a:gd name="connsiteY23" fmla="*/ 70722 h 287927"/>
                <a:gd name="connsiteX24" fmla="*/ 137698 w 631742"/>
                <a:gd name="connsiteY24" fmla="*/ 90792 h 287927"/>
                <a:gd name="connsiteX25" fmla="*/ 20 w 631742"/>
                <a:gd name="connsiteY25" fmla="*/ 287927 h 287927"/>
                <a:gd name="connsiteX26" fmla="*/ 192497 w 631742"/>
                <a:gd name="connsiteY26" fmla="*/ 243850 h 287927"/>
                <a:gd name="connsiteX0" fmla="*/ 192497 w 640559"/>
                <a:gd name="connsiteY0" fmla="*/ 243850 h 287927"/>
                <a:gd name="connsiteX1" fmla="*/ 312074 w 640559"/>
                <a:gd name="connsiteY1" fmla="*/ 243819 h 287927"/>
                <a:gd name="connsiteX2" fmla="*/ 427844 w 640559"/>
                <a:gd name="connsiteY2" fmla="*/ 247522 h 287927"/>
                <a:gd name="connsiteX3" fmla="*/ 634891 w 640559"/>
                <a:gd name="connsiteY3" fmla="*/ 195014 h 287927"/>
                <a:gd name="connsiteX4" fmla="*/ 558527 w 640559"/>
                <a:gd name="connsiteY4" fmla="*/ 59572 h 287927"/>
                <a:gd name="connsiteX5" fmla="*/ 558527 w 640559"/>
                <a:gd name="connsiteY5" fmla="*/ 59572 h 287927"/>
                <a:gd name="connsiteX6" fmla="*/ 534316 w 640559"/>
                <a:gd name="connsiteY6" fmla="*/ 45555 h 287927"/>
                <a:gd name="connsiteX7" fmla="*/ 526033 w 640559"/>
                <a:gd name="connsiteY7" fmla="*/ 41095 h 287927"/>
                <a:gd name="connsiteX8" fmla="*/ 516158 w 640559"/>
                <a:gd name="connsiteY8" fmla="*/ 36316 h 287927"/>
                <a:gd name="connsiteX9" fmla="*/ 482708 w 640559"/>
                <a:gd name="connsiteY9" fmla="*/ 22937 h 287927"/>
                <a:gd name="connsiteX10" fmla="*/ 412941 w 640559"/>
                <a:gd name="connsiteY10" fmla="*/ 5734 h 287927"/>
                <a:gd name="connsiteX11" fmla="*/ 400199 w 640559"/>
                <a:gd name="connsiteY11" fmla="*/ 3822 h 287927"/>
                <a:gd name="connsiteX12" fmla="*/ 384589 w 640559"/>
                <a:gd name="connsiteY12" fmla="*/ 2230 h 287927"/>
                <a:gd name="connsiteX13" fmla="*/ 372802 w 640559"/>
                <a:gd name="connsiteY13" fmla="*/ 1274 h 287927"/>
                <a:gd name="connsiteX14" fmla="*/ 362608 w 640559"/>
                <a:gd name="connsiteY14" fmla="*/ 637 h 287927"/>
                <a:gd name="connsiteX15" fmla="*/ 343175 w 640559"/>
                <a:gd name="connsiteY15" fmla="*/ 0 h 287927"/>
                <a:gd name="connsiteX16" fmla="*/ 329795 w 640559"/>
                <a:gd name="connsiteY16" fmla="*/ 0 h 287927"/>
                <a:gd name="connsiteX17" fmla="*/ 328202 w 640559"/>
                <a:gd name="connsiteY17" fmla="*/ 0 h 287927"/>
                <a:gd name="connsiteX18" fmla="*/ 313867 w 640559"/>
                <a:gd name="connsiteY18" fmla="*/ 637 h 287927"/>
                <a:gd name="connsiteX19" fmla="*/ 298575 w 640559"/>
                <a:gd name="connsiteY19" fmla="*/ 1593 h 287927"/>
                <a:gd name="connsiteX20" fmla="*/ 233906 w 640559"/>
                <a:gd name="connsiteY20" fmla="*/ 9875 h 287927"/>
                <a:gd name="connsiteX21" fmla="*/ 233587 w 640559"/>
                <a:gd name="connsiteY21" fmla="*/ 9875 h 287927"/>
                <a:gd name="connsiteX22" fmla="*/ 160635 w 640559"/>
                <a:gd name="connsiteY22" fmla="*/ 42688 h 287927"/>
                <a:gd name="connsiteX23" fmla="*/ 144069 w 640559"/>
                <a:gd name="connsiteY23" fmla="*/ 70722 h 287927"/>
                <a:gd name="connsiteX24" fmla="*/ 137698 w 640559"/>
                <a:gd name="connsiteY24" fmla="*/ 90792 h 287927"/>
                <a:gd name="connsiteX25" fmla="*/ 20 w 640559"/>
                <a:gd name="connsiteY25" fmla="*/ 287927 h 287927"/>
                <a:gd name="connsiteX26" fmla="*/ 192497 w 640559"/>
                <a:gd name="connsiteY26" fmla="*/ 243850 h 287927"/>
                <a:gd name="connsiteX0" fmla="*/ 211431 w 659493"/>
                <a:gd name="connsiteY0" fmla="*/ 243850 h 331234"/>
                <a:gd name="connsiteX1" fmla="*/ 331008 w 659493"/>
                <a:gd name="connsiteY1" fmla="*/ 243819 h 331234"/>
                <a:gd name="connsiteX2" fmla="*/ 446778 w 659493"/>
                <a:gd name="connsiteY2" fmla="*/ 247522 h 331234"/>
                <a:gd name="connsiteX3" fmla="*/ 653825 w 659493"/>
                <a:gd name="connsiteY3" fmla="*/ 195014 h 331234"/>
                <a:gd name="connsiteX4" fmla="*/ 577461 w 659493"/>
                <a:gd name="connsiteY4" fmla="*/ 59572 h 331234"/>
                <a:gd name="connsiteX5" fmla="*/ 577461 w 659493"/>
                <a:gd name="connsiteY5" fmla="*/ 59572 h 331234"/>
                <a:gd name="connsiteX6" fmla="*/ 553250 w 659493"/>
                <a:gd name="connsiteY6" fmla="*/ 45555 h 331234"/>
                <a:gd name="connsiteX7" fmla="*/ 544967 w 659493"/>
                <a:gd name="connsiteY7" fmla="*/ 41095 h 331234"/>
                <a:gd name="connsiteX8" fmla="*/ 535092 w 659493"/>
                <a:gd name="connsiteY8" fmla="*/ 36316 h 331234"/>
                <a:gd name="connsiteX9" fmla="*/ 501642 w 659493"/>
                <a:gd name="connsiteY9" fmla="*/ 22937 h 331234"/>
                <a:gd name="connsiteX10" fmla="*/ 431875 w 659493"/>
                <a:gd name="connsiteY10" fmla="*/ 5734 h 331234"/>
                <a:gd name="connsiteX11" fmla="*/ 419133 w 659493"/>
                <a:gd name="connsiteY11" fmla="*/ 3822 h 331234"/>
                <a:gd name="connsiteX12" fmla="*/ 403523 w 659493"/>
                <a:gd name="connsiteY12" fmla="*/ 2230 h 331234"/>
                <a:gd name="connsiteX13" fmla="*/ 391736 w 659493"/>
                <a:gd name="connsiteY13" fmla="*/ 1274 h 331234"/>
                <a:gd name="connsiteX14" fmla="*/ 381542 w 659493"/>
                <a:gd name="connsiteY14" fmla="*/ 637 h 331234"/>
                <a:gd name="connsiteX15" fmla="*/ 362109 w 659493"/>
                <a:gd name="connsiteY15" fmla="*/ 0 h 331234"/>
                <a:gd name="connsiteX16" fmla="*/ 348729 w 659493"/>
                <a:gd name="connsiteY16" fmla="*/ 0 h 331234"/>
                <a:gd name="connsiteX17" fmla="*/ 347136 w 659493"/>
                <a:gd name="connsiteY17" fmla="*/ 0 h 331234"/>
                <a:gd name="connsiteX18" fmla="*/ 332801 w 659493"/>
                <a:gd name="connsiteY18" fmla="*/ 637 h 331234"/>
                <a:gd name="connsiteX19" fmla="*/ 317509 w 659493"/>
                <a:gd name="connsiteY19" fmla="*/ 1593 h 331234"/>
                <a:gd name="connsiteX20" fmla="*/ 252840 w 659493"/>
                <a:gd name="connsiteY20" fmla="*/ 9875 h 331234"/>
                <a:gd name="connsiteX21" fmla="*/ 252521 w 659493"/>
                <a:gd name="connsiteY21" fmla="*/ 9875 h 331234"/>
                <a:gd name="connsiteX22" fmla="*/ 179569 w 659493"/>
                <a:gd name="connsiteY22" fmla="*/ 42688 h 331234"/>
                <a:gd name="connsiteX23" fmla="*/ 163003 w 659493"/>
                <a:gd name="connsiteY23" fmla="*/ 70722 h 331234"/>
                <a:gd name="connsiteX24" fmla="*/ 156632 w 659493"/>
                <a:gd name="connsiteY24" fmla="*/ 90792 h 331234"/>
                <a:gd name="connsiteX25" fmla="*/ 17 w 659493"/>
                <a:gd name="connsiteY25" fmla="*/ 331234 h 331234"/>
                <a:gd name="connsiteX26" fmla="*/ 211431 w 659493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11433 w 659495"/>
                <a:gd name="connsiteY0" fmla="*/ 243850 h 331234"/>
                <a:gd name="connsiteX1" fmla="*/ 331010 w 659495"/>
                <a:gd name="connsiteY1" fmla="*/ 243819 h 331234"/>
                <a:gd name="connsiteX2" fmla="*/ 446780 w 659495"/>
                <a:gd name="connsiteY2" fmla="*/ 247522 h 331234"/>
                <a:gd name="connsiteX3" fmla="*/ 653827 w 659495"/>
                <a:gd name="connsiteY3" fmla="*/ 195014 h 331234"/>
                <a:gd name="connsiteX4" fmla="*/ 577463 w 659495"/>
                <a:gd name="connsiteY4" fmla="*/ 59572 h 331234"/>
                <a:gd name="connsiteX5" fmla="*/ 577463 w 659495"/>
                <a:gd name="connsiteY5" fmla="*/ 59572 h 331234"/>
                <a:gd name="connsiteX6" fmla="*/ 553252 w 659495"/>
                <a:gd name="connsiteY6" fmla="*/ 45555 h 331234"/>
                <a:gd name="connsiteX7" fmla="*/ 544969 w 659495"/>
                <a:gd name="connsiteY7" fmla="*/ 41095 h 331234"/>
                <a:gd name="connsiteX8" fmla="*/ 535094 w 659495"/>
                <a:gd name="connsiteY8" fmla="*/ 36316 h 331234"/>
                <a:gd name="connsiteX9" fmla="*/ 501644 w 659495"/>
                <a:gd name="connsiteY9" fmla="*/ 22937 h 331234"/>
                <a:gd name="connsiteX10" fmla="*/ 431877 w 659495"/>
                <a:gd name="connsiteY10" fmla="*/ 5734 h 331234"/>
                <a:gd name="connsiteX11" fmla="*/ 419135 w 659495"/>
                <a:gd name="connsiteY11" fmla="*/ 3822 h 331234"/>
                <a:gd name="connsiteX12" fmla="*/ 403525 w 659495"/>
                <a:gd name="connsiteY12" fmla="*/ 2230 h 331234"/>
                <a:gd name="connsiteX13" fmla="*/ 391738 w 659495"/>
                <a:gd name="connsiteY13" fmla="*/ 1274 h 331234"/>
                <a:gd name="connsiteX14" fmla="*/ 381544 w 659495"/>
                <a:gd name="connsiteY14" fmla="*/ 637 h 331234"/>
                <a:gd name="connsiteX15" fmla="*/ 362111 w 659495"/>
                <a:gd name="connsiteY15" fmla="*/ 0 h 331234"/>
                <a:gd name="connsiteX16" fmla="*/ 348731 w 659495"/>
                <a:gd name="connsiteY16" fmla="*/ 0 h 331234"/>
                <a:gd name="connsiteX17" fmla="*/ 347138 w 659495"/>
                <a:gd name="connsiteY17" fmla="*/ 0 h 331234"/>
                <a:gd name="connsiteX18" fmla="*/ 332803 w 659495"/>
                <a:gd name="connsiteY18" fmla="*/ 637 h 331234"/>
                <a:gd name="connsiteX19" fmla="*/ 317511 w 659495"/>
                <a:gd name="connsiteY19" fmla="*/ 1593 h 331234"/>
                <a:gd name="connsiteX20" fmla="*/ 252842 w 659495"/>
                <a:gd name="connsiteY20" fmla="*/ 9875 h 331234"/>
                <a:gd name="connsiteX21" fmla="*/ 252523 w 659495"/>
                <a:gd name="connsiteY21" fmla="*/ 9875 h 331234"/>
                <a:gd name="connsiteX22" fmla="*/ 179571 w 659495"/>
                <a:gd name="connsiteY22" fmla="*/ 42688 h 331234"/>
                <a:gd name="connsiteX23" fmla="*/ 163005 w 659495"/>
                <a:gd name="connsiteY23" fmla="*/ 70722 h 331234"/>
                <a:gd name="connsiteX24" fmla="*/ 156634 w 659495"/>
                <a:gd name="connsiteY24" fmla="*/ 90792 h 331234"/>
                <a:gd name="connsiteX25" fmla="*/ 19 w 659495"/>
                <a:gd name="connsiteY25" fmla="*/ 331234 h 331234"/>
                <a:gd name="connsiteX26" fmla="*/ 211433 w 659495"/>
                <a:gd name="connsiteY26" fmla="*/ 243850 h 331234"/>
                <a:gd name="connsiteX0" fmla="*/ 231904 w 679966"/>
                <a:gd name="connsiteY0" fmla="*/ 243850 h 434347"/>
                <a:gd name="connsiteX1" fmla="*/ 351481 w 679966"/>
                <a:gd name="connsiteY1" fmla="*/ 243819 h 434347"/>
                <a:gd name="connsiteX2" fmla="*/ 467251 w 679966"/>
                <a:gd name="connsiteY2" fmla="*/ 247522 h 434347"/>
                <a:gd name="connsiteX3" fmla="*/ 674298 w 679966"/>
                <a:gd name="connsiteY3" fmla="*/ 195014 h 434347"/>
                <a:gd name="connsiteX4" fmla="*/ 597934 w 679966"/>
                <a:gd name="connsiteY4" fmla="*/ 59572 h 434347"/>
                <a:gd name="connsiteX5" fmla="*/ 597934 w 679966"/>
                <a:gd name="connsiteY5" fmla="*/ 59572 h 434347"/>
                <a:gd name="connsiteX6" fmla="*/ 573723 w 679966"/>
                <a:gd name="connsiteY6" fmla="*/ 45555 h 434347"/>
                <a:gd name="connsiteX7" fmla="*/ 565440 w 679966"/>
                <a:gd name="connsiteY7" fmla="*/ 41095 h 434347"/>
                <a:gd name="connsiteX8" fmla="*/ 555565 w 679966"/>
                <a:gd name="connsiteY8" fmla="*/ 36316 h 434347"/>
                <a:gd name="connsiteX9" fmla="*/ 522115 w 679966"/>
                <a:gd name="connsiteY9" fmla="*/ 22937 h 434347"/>
                <a:gd name="connsiteX10" fmla="*/ 452348 w 679966"/>
                <a:gd name="connsiteY10" fmla="*/ 5734 h 434347"/>
                <a:gd name="connsiteX11" fmla="*/ 439606 w 679966"/>
                <a:gd name="connsiteY11" fmla="*/ 3822 h 434347"/>
                <a:gd name="connsiteX12" fmla="*/ 423996 w 679966"/>
                <a:gd name="connsiteY12" fmla="*/ 2230 h 434347"/>
                <a:gd name="connsiteX13" fmla="*/ 412209 w 679966"/>
                <a:gd name="connsiteY13" fmla="*/ 1274 h 434347"/>
                <a:gd name="connsiteX14" fmla="*/ 402015 w 679966"/>
                <a:gd name="connsiteY14" fmla="*/ 637 h 434347"/>
                <a:gd name="connsiteX15" fmla="*/ 382582 w 679966"/>
                <a:gd name="connsiteY15" fmla="*/ 0 h 434347"/>
                <a:gd name="connsiteX16" fmla="*/ 369202 w 679966"/>
                <a:gd name="connsiteY16" fmla="*/ 0 h 434347"/>
                <a:gd name="connsiteX17" fmla="*/ 367609 w 679966"/>
                <a:gd name="connsiteY17" fmla="*/ 0 h 434347"/>
                <a:gd name="connsiteX18" fmla="*/ 353274 w 679966"/>
                <a:gd name="connsiteY18" fmla="*/ 637 h 434347"/>
                <a:gd name="connsiteX19" fmla="*/ 337982 w 679966"/>
                <a:gd name="connsiteY19" fmla="*/ 1593 h 434347"/>
                <a:gd name="connsiteX20" fmla="*/ 273313 w 679966"/>
                <a:gd name="connsiteY20" fmla="*/ 9875 h 434347"/>
                <a:gd name="connsiteX21" fmla="*/ 272994 w 679966"/>
                <a:gd name="connsiteY21" fmla="*/ 9875 h 434347"/>
                <a:gd name="connsiteX22" fmla="*/ 200042 w 679966"/>
                <a:gd name="connsiteY22" fmla="*/ 42688 h 434347"/>
                <a:gd name="connsiteX23" fmla="*/ 183476 w 679966"/>
                <a:gd name="connsiteY23" fmla="*/ 70722 h 434347"/>
                <a:gd name="connsiteX24" fmla="*/ 177105 w 679966"/>
                <a:gd name="connsiteY24" fmla="*/ 90792 h 434347"/>
                <a:gd name="connsiteX25" fmla="*/ 17 w 679966"/>
                <a:gd name="connsiteY25" fmla="*/ 434347 h 434347"/>
                <a:gd name="connsiteX26" fmla="*/ 231904 w 679966"/>
                <a:gd name="connsiteY26" fmla="*/ 243850 h 434347"/>
                <a:gd name="connsiteX0" fmla="*/ 246371 w 679966"/>
                <a:gd name="connsiteY0" fmla="*/ 296965 h 434347"/>
                <a:gd name="connsiteX1" fmla="*/ 351481 w 679966"/>
                <a:gd name="connsiteY1" fmla="*/ 243819 h 434347"/>
                <a:gd name="connsiteX2" fmla="*/ 467251 w 679966"/>
                <a:gd name="connsiteY2" fmla="*/ 247522 h 434347"/>
                <a:gd name="connsiteX3" fmla="*/ 674298 w 679966"/>
                <a:gd name="connsiteY3" fmla="*/ 195014 h 434347"/>
                <a:gd name="connsiteX4" fmla="*/ 597934 w 679966"/>
                <a:gd name="connsiteY4" fmla="*/ 59572 h 434347"/>
                <a:gd name="connsiteX5" fmla="*/ 597934 w 679966"/>
                <a:gd name="connsiteY5" fmla="*/ 59572 h 434347"/>
                <a:gd name="connsiteX6" fmla="*/ 573723 w 679966"/>
                <a:gd name="connsiteY6" fmla="*/ 45555 h 434347"/>
                <a:gd name="connsiteX7" fmla="*/ 565440 w 679966"/>
                <a:gd name="connsiteY7" fmla="*/ 41095 h 434347"/>
                <a:gd name="connsiteX8" fmla="*/ 555565 w 679966"/>
                <a:gd name="connsiteY8" fmla="*/ 36316 h 434347"/>
                <a:gd name="connsiteX9" fmla="*/ 522115 w 679966"/>
                <a:gd name="connsiteY9" fmla="*/ 22937 h 434347"/>
                <a:gd name="connsiteX10" fmla="*/ 452348 w 679966"/>
                <a:gd name="connsiteY10" fmla="*/ 5734 h 434347"/>
                <a:gd name="connsiteX11" fmla="*/ 439606 w 679966"/>
                <a:gd name="connsiteY11" fmla="*/ 3822 h 434347"/>
                <a:gd name="connsiteX12" fmla="*/ 423996 w 679966"/>
                <a:gd name="connsiteY12" fmla="*/ 2230 h 434347"/>
                <a:gd name="connsiteX13" fmla="*/ 412209 w 679966"/>
                <a:gd name="connsiteY13" fmla="*/ 1274 h 434347"/>
                <a:gd name="connsiteX14" fmla="*/ 402015 w 679966"/>
                <a:gd name="connsiteY14" fmla="*/ 637 h 434347"/>
                <a:gd name="connsiteX15" fmla="*/ 382582 w 679966"/>
                <a:gd name="connsiteY15" fmla="*/ 0 h 434347"/>
                <a:gd name="connsiteX16" fmla="*/ 369202 w 679966"/>
                <a:gd name="connsiteY16" fmla="*/ 0 h 434347"/>
                <a:gd name="connsiteX17" fmla="*/ 367609 w 679966"/>
                <a:gd name="connsiteY17" fmla="*/ 0 h 434347"/>
                <a:gd name="connsiteX18" fmla="*/ 353274 w 679966"/>
                <a:gd name="connsiteY18" fmla="*/ 637 h 434347"/>
                <a:gd name="connsiteX19" fmla="*/ 337982 w 679966"/>
                <a:gd name="connsiteY19" fmla="*/ 1593 h 434347"/>
                <a:gd name="connsiteX20" fmla="*/ 273313 w 679966"/>
                <a:gd name="connsiteY20" fmla="*/ 9875 h 434347"/>
                <a:gd name="connsiteX21" fmla="*/ 272994 w 679966"/>
                <a:gd name="connsiteY21" fmla="*/ 9875 h 434347"/>
                <a:gd name="connsiteX22" fmla="*/ 200042 w 679966"/>
                <a:gd name="connsiteY22" fmla="*/ 42688 h 434347"/>
                <a:gd name="connsiteX23" fmla="*/ 183476 w 679966"/>
                <a:gd name="connsiteY23" fmla="*/ 70722 h 434347"/>
                <a:gd name="connsiteX24" fmla="*/ 177105 w 679966"/>
                <a:gd name="connsiteY24" fmla="*/ 90792 h 434347"/>
                <a:gd name="connsiteX25" fmla="*/ 17 w 679966"/>
                <a:gd name="connsiteY25" fmla="*/ 434347 h 434347"/>
                <a:gd name="connsiteX26" fmla="*/ 246371 w 679966"/>
                <a:gd name="connsiteY26" fmla="*/ 296965 h 434347"/>
                <a:gd name="connsiteX0" fmla="*/ 248559 w 682154"/>
                <a:gd name="connsiteY0" fmla="*/ 296965 h 434347"/>
                <a:gd name="connsiteX1" fmla="*/ 353669 w 682154"/>
                <a:gd name="connsiteY1" fmla="*/ 243819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248559 w 682154"/>
                <a:gd name="connsiteY26" fmla="*/ 296965 h 434347"/>
                <a:gd name="connsiteX0" fmla="*/ 195761 w 682154"/>
                <a:gd name="connsiteY0" fmla="*/ 313511 h 434347"/>
                <a:gd name="connsiteX1" fmla="*/ 353669 w 682154"/>
                <a:gd name="connsiteY1" fmla="*/ 243819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195761 w 682154"/>
                <a:gd name="connsiteY26" fmla="*/ 313511 h 434347"/>
                <a:gd name="connsiteX0" fmla="*/ 195761 w 682154"/>
                <a:gd name="connsiteY0" fmla="*/ 313511 h 434347"/>
                <a:gd name="connsiteX1" fmla="*/ 359863 w 682154"/>
                <a:gd name="connsiteY1" fmla="*/ 270535 h 434347"/>
                <a:gd name="connsiteX2" fmla="*/ 469439 w 682154"/>
                <a:gd name="connsiteY2" fmla="*/ 247522 h 434347"/>
                <a:gd name="connsiteX3" fmla="*/ 676486 w 682154"/>
                <a:gd name="connsiteY3" fmla="*/ 195014 h 434347"/>
                <a:gd name="connsiteX4" fmla="*/ 600122 w 682154"/>
                <a:gd name="connsiteY4" fmla="*/ 59572 h 434347"/>
                <a:gd name="connsiteX5" fmla="*/ 600122 w 682154"/>
                <a:gd name="connsiteY5" fmla="*/ 59572 h 434347"/>
                <a:gd name="connsiteX6" fmla="*/ 575911 w 682154"/>
                <a:gd name="connsiteY6" fmla="*/ 45555 h 434347"/>
                <a:gd name="connsiteX7" fmla="*/ 567628 w 682154"/>
                <a:gd name="connsiteY7" fmla="*/ 41095 h 434347"/>
                <a:gd name="connsiteX8" fmla="*/ 557753 w 682154"/>
                <a:gd name="connsiteY8" fmla="*/ 36316 h 434347"/>
                <a:gd name="connsiteX9" fmla="*/ 524303 w 682154"/>
                <a:gd name="connsiteY9" fmla="*/ 22937 h 434347"/>
                <a:gd name="connsiteX10" fmla="*/ 454536 w 682154"/>
                <a:gd name="connsiteY10" fmla="*/ 5734 h 434347"/>
                <a:gd name="connsiteX11" fmla="*/ 441794 w 682154"/>
                <a:gd name="connsiteY11" fmla="*/ 3822 h 434347"/>
                <a:gd name="connsiteX12" fmla="*/ 426184 w 682154"/>
                <a:gd name="connsiteY12" fmla="*/ 2230 h 434347"/>
                <a:gd name="connsiteX13" fmla="*/ 414397 w 682154"/>
                <a:gd name="connsiteY13" fmla="*/ 1274 h 434347"/>
                <a:gd name="connsiteX14" fmla="*/ 404203 w 682154"/>
                <a:gd name="connsiteY14" fmla="*/ 637 h 434347"/>
                <a:gd name="connsiteX15" fmla="*/ 384770 w 682154"/>
                <a:gd name="connsiteY15" fmla="*/ 0 h 434347"/>
                <a:gd name="connsiteX16" fmla="*/ 371390 w 682154"/>
                <a:gd name="connsiteY16" fmla="*/ 0 h 434347"/>
                <a:gd name="connsiteX17" fmla="*/ 369797 w 682154"/>
                <a:gd name="connsiteY17" fmla="*/ 0 h 434347"/>
                <a:gd name="connsiteX18" fmla="*/ 355462 w 682154"/>
                <a:gd name="connsiteY18" fmla="*/ 637 h 434347"/>
                <a:gd name="connsiteX19" fmla="*/ 340170 w 682154"/>
                <a:gd name="connsiteY19" fmla="*/ 1593 h 434347"/>
                <a:gd name="connsiteX20" fmla="*/ 275501 w 682154"/>
                <a:gd name="connsiteY20" fmla="*/ 9875 h 434347"/>
                <a:gd name="connsiteX21" fmla="*/ 275182 w 682154"/>
                <a:gd name="connsiteY21" fmla="*/ 9875 h 434347"/>
                <a:gd name="connsiteX22" fmla="*/ 202230 w 682154"/>
                <a:gd name="connsiteY22" fmla="*/ 42688 h 434347"/>
                <a:gd name="connsiteX23" fmla="*/ 185664 w 682154"/>
                <a:gd name="connsiteY23" fmla="*/ 70722 h 434347"/>
                <a:gd name="connsiteX24" fmla="*/ 179293 w 682154"/>
                <a:gd name="connsiteY24" fmla="*/ 90792 h 434347"/>
                <a:gd name="connsiteX25" fmla="*/ 2205 w 682154"/>
                <a:gd name="connsiteY25" fmla="*/ 434347 h 434347"/>
                <a:gd name="connsiteX26" fmla="*/ 195761 w 682154"/>
                <a:gd name="connsiteY26" fmla="*/ 313511 h 434347"/>
                <a:gd name="connsiteX0" fmla="*/ 195761 w 680445"/>
                <a:gd name="connsiteY0" fmla="*/ 313511 h 434347"/>
                <a:gd name="connsiteX1" fmla="*/ 359863 w 680445"/>
                <a:gd name="connsiteY1" fmla="*/ 270535 h 434347"/>
                <a:gd name="connsiteX2" fmla="*/ 498686 w 680445"/>
                <a:gd name="connsiteY2" fmla="*/ 257963 h 434347"/>
                <a:gd name="connsiteX3" fmla="*/ 676486 w 680445"/>
                <a:gd name="connsiteY3" fmla="*/ 195014 h 434347"/>
                <a:gd name="connsiteX4" fmla="*/ 600122 w 680445"/>
                <a:gd name="connsiteY4" fmla="*/ 59572 h 434347"/>
                <a:gd name="connsiteX5" fmla="*/ 600122 w 680445"/>
                <a:gd name="connsiteY5" fmla="*/ 59572 h 434347"/>
                <a:gd name="connsiteX6" fmla="*/ 575911 w 680445"/>
                <a:gd name="connsiteY6" fmla="*/ 45555 h 434347"/>
                <a:gd name="connsiteX7" fmla="*/ 567628 w 680445"/>
                <a:gd name="connsiteY7" fmla="*/ 41095 h 434347"/>
                <a:gd name="connsiteX8" fmla="*/ 557753 w 680445"/>
                <a:gd name="connsiteY8" fmla="*/ 36316 h 434347"/>
                <a:gd name="connsiteX9" fmla="*/ 524303 w 680445"/>
                <a:gd name="connsiteY9" fmla="*/ 22937 h 434347"/>
                <a:gd name="connsiteX10" fmla="*/ 454536 w 680445"/>
                <a:gd name="connsiteY10" fmla="*/ 5734 h 434347"/>
                <a:gd name="connsiteX11" fmla="*/ 441794 w 680445"/>
                <a:gd name="connsiteY11" fmla="*/ 3822 h 434347"/>
                <a:gd name="connsiteX12" fmla="*/ 426184 w 680445"/>
                <a:gd name="connsiteY12" fmla="*/ 2230 h 434347"/>
                <a:gd name="connsiteX13" fmla="*/ 414397 w 680445"/>
                <a:gd name="connsiteY13" fmla="*/ 1274 h 434347"/>
                <a:gd name="connsiteX14" fmla="*/ 404203 w 680445"/>
                <a:gd name="connsiteY14" fmla="*/ 637 h 434347"/>
                <a:gd name="connsiteX15" fmla="*/ 384770 w 680445"/>
                <a:gd name="connsiteY15" fmla="*/ 0 h 434347"/>
                <a:gd name="connsiteX16" fmla="*/ 371390 w 680445"/>
                <a:gd name="connsiteY16" fmla="*/ 0 h 434347"/>
                <a:gd name="connsiteX17" fmla="*/ 369797 w 680445"/>
                <a:gd name="connsiteY17" fmla="*/ 0 h 434347"/>
                <a:gd name="connsiteX18" fmla="*/ 355462 w 680445"/>
                <a:gd name="connsiteY18" fmla="*/ 637 h 434347"/>
                <a:gd name="connsiteX19" fmla="*/ 340170 w 680445"/>
                <a:gd name="connsiteY19" fmla="*/ 1593 h 434347"/>
                <a:gd name="connsiteX20" fmla="*/ 275501 w 680445"/>
                <a:gd name="connsiteY20" fmla="*/ 9875 h 434347"/>
                <a:gd name="connsiteX21" fmla="*/ 275182 w 680445"/>
                <a:gd name="connsiteY21" fmla="*/ 9875 h 434347"/>
                <a:gd name="connsiteX22" fmla="*/ 202230 w 680445"/>
                <a:gd name="connsiteY22" fmla="*/ 42688 h 434347"/>
                <a:gd name="connsiteX23" fmla="*/ 185664 w 680445"/>
                <a:gd name="connsiteY23" fmla="*/ 70722 h 434347"/>
                <a:gd name="connsiteX24" fmla="*/ 179293 w 680445"/>
                <a:gd name="connsiteY24" fmla="*/ 90792 h 434347"/>
                <a:gd name="connsiteX25" fmla="*/ 2205 w 680445"/>
                <a:gd name="connsiteY25" fmla="*/ 434347 h 434347"/>
                <a:gd name="connsiteX26" fmla="*/ 195761 w 680445"/>
                <a:gd name="connsiteY26" fmla="*/ 313511 h 434347"/>
                <a:gd name="connsiteX0" fmla="*/ 195761 w 701705"/>
                <a:gd name="connsiteY0" fmla="*/ 313511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95761 w 701705"/>
                <a:gd name="connsiteY26" fmla="*/ 313511 h 434347"/>
                <a:gd name="connsiteX0" fmla="*/ 189975 w 701705"/>
                <a:gd name="connsiteY0" fmla="*/ 33141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975 w 701705"/>
                <a:gd name="connsiteY26" fmla="*/ 331412 h 434347"/>
                <a:gd name="connsiteX0" fmla="*/ 189975 w 701705"/>
                <a:gd name="connsiteY0" fmla="*/ 33141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975 w 701705"/>
                <a:gd name="connsiteY26" fmla="*/ 331412 h 434347"/>
                <a:gd name="connsiteX0" fmla="*/ 189342 w 701705"/>
                <a:gd name="connsiteY0" fmla="*/ 327252 h 434347"/>
                <a:gd name="connsiteX1" fmla="*/ 359863 w 701705"/>
                <a:gd name="connsiteY1" fmla="*/ 270535 h 434347"/>
                <a:gd name="connsiteX2" fmla="*/ 498686 w 701705"/>
                <a:gd name="connsiteY2" fmla="*/ 257963 h 434347"/>
                <a:gd name="connsiteX3" fmla="*/ 698864 w 701705"/>
                <a:gd name="connsiteY3" fmla="*/ 202247 h 434347"/>
                <a:gd name="connsiteX4" fmla="*/ 600122 w 701705"/>
                <a:gd name="connsiteY4" fmla="*/ 59572 h 434347"/>
                <a:gd name="connsiteX5" fmla="*/ 600122 w 701705"/>
                <a:gd name="connsiteY5" fmla="*/ 59572 h 434347"/>
                <a:gd name="connsiteX6" fmla="*/ 575911 w 701705"/>
                <a:gd name="connsiteY6" fmla="*/ 45555 h 434347"/>
                <a:gd name="connsiteX7" fmla="*/ 567628 w 701705"/>
                <a:gd name="connsiteY7" fmla="*/ 41095 h 434347"/>
                <a:gd name="connsiteX8" fmla="*/ 557753 w 701705"/>
                <a:gd name="connsiteY8" fmla="*/ 36316 h 434347"/>
                <a:gd name="connsiteX9" fmla="*/ 524303 w 701705"/>
                <a:gd name="connsiteY9" fmla="*/ 22937 h 434347"/>
                <a:gd name="connsiteX10" fmla="*/ 454536 w 701705"/>
                <a:gd name="connsiteY10" fmla="*/ 5734 h 434347"/>
                <a:gd name="connsiteX11" fmla="*/ 441794 w 701705"/>
                <a:gd name="connsiteY11" fmla="*/ 3822 h 434347"/>
                <a:gd name="connsiteX12" fmla="*/ 426184 w 701705"/>
                <a:gd name="connsiteY12" fmla="*/ 2230 h 434347"/>
                <a:gd name="connsiteX13" fmla="*/ 414397 w 701705"/>
                <a:gd name="connsiteY13" fmla="*/ 1274 h 434347"/>
                <a:gd name="connsiteX14" fmla="*/ 404203 w 701705"/>
                <a:gd name="connsiteY14" fmla="*/ 637 h 434347"/>
                <a:gd name="connsiteX15" fmla="*/ 384770 w 701705"/>
                <a:gd name="connsiteY15" fmla="*/ 0 h 434347"/>
                <a:gd name="connsiteX16" fmla="*/ 371390 w 701705"/>
                <a:gd name="connsiteY16" fmla="*/ 0 h 434347"/>
                <a:gd name="connsiteX17" fmla="*/ 369797 w 701705"/>
                <a:gd name="connsiteY17" fmla="*/ 0 h 434347"/>
                <a:gd name="connsiteX18" fmla="*/ 355462 w 701705"/>
                <a:gd name="connsiteY18" fmla="*/ 637 h 434347"/>
                <a:gd name="connsiteX19" fmla="*/ 340170 w 701705"/>
                <a:gd name="connsiteY19" fmla="*/ 1593 h 434347"/>
                <a:gd name="connsiteX20" fmla="*/ 275501 w 701705"/>
                <a:gd name="connsiteY20" fmla="*/ 9875 h 434347"/>
                <a:gd name="connsiteX21" fmla="*/ 275182 w 701705"/>
                <a:gd name="connsiteY21" fmla="*/ 9875 h 434347"/>
                <a:gd name="connsiteX22" fmla="*/ 202230 w 701705"/>
                <a:gd name="connsiteY22" fmla="*/ 42688 h 434347"/>
                <a:gd name="connsiteX23" fmla="*/ 185664 w 701705"/>
                <a:gd name="connsiteY23" fmla="*/ 70722 h 434347"/>
                <a:gd name="connsiteX24" fmla="*/ 179293 w 701705"/>
                <a:gd name="connsiteY24" fmla="*/ 90792 h 434347"/>
                <a:gd name="connsiteX25" fmla="*/ 2205 w 701705"/>
                <a:gd name="connsiteY25" fmla="*/ 434347 h 434347"/>
                <a:gd name="connsiteX26" fmla="*/ 189342 w 701705"/>
                <a:gd name="connsiteY26" fmla="*/ 327252 h 434347"/>
                <a:gd name="connsiteX0" fmla="*/ 190056 w 702419"/>
                <a:gd name="connsiteY0" fmla="*/ 327252 h 434347"/>
                <a:gd name="connsiteX1" fmla="*/ 360577 w 702419"/>
                <a:gd name="connsiteY1" fmla="*/ 270535 h 434347"/>
                <a:gd name="connsiteX2" fmla="*/ 499400 w 702419"/>
                <a:gd name="connsiteY2" fmla="*/ 257963 h 434347"/>
                <a:gd name="connsiteX3" fmla="*/ 699578 w 702419"/>
                <a:gd name="connsiteY3" fmla="*/ 202247 h 434347"/>
                <a:gd name="connsiteX4" fmla="*/ 600836 w 702419"/>
                <a:gd name="connsiteY4" fmla="*/ 59572 h 434347"/>
                <a:gd name="connsiteX5" fmla="*/ 600836 w 702419"/>
                <a:gd name="connsiteY5" fmla="*/ 59572 h 434347"/>
                <a:gd name="connsiteX6" fmla="*/ 576625 w 702419"/>
                <a:gd name="connsiteY6" fmla="*/ 45555 h 434347"/>
                <a:gd name="connsiteX7" fmla="*/ 568342 w 702419"/>
                <a:gd name="connsiteY7" fmla="*/ 41095 h 434347"/>
                <a:gd name="connsiteX8" fmla="*/ 558467 w 702419"/>
                <a:gd name="connsiteY8" fmla="*/ 36316 h 434347"/>
                <a:gd name="connsiteX9" fmla="*/ 525017 w 702419"/>
                <a:gd name="connsiteY9" fmla="*/ 22937 h 434347"/>
                <a:gd name="connsiteX10" fmla="*/ 455250 w 702419"/>
                <a:gd name="connsiteY10" fmla="*/ 5734 h 434347"/>
                <a:gd name="connsiteX11" fmla="*/ 442508 w 702419"/>
                <a:gd name="connsiteY11" fmla="*/ 3822 h 434347"/>
                <a:gd name="connsiteX12" fmla="*/ 426898 w 702419"/>
                <a:gd name="connsiteY12" fmla="*/ 2230 h 434347"/>
                <a:gd name="connsiteX13" fmla="*/ 415111 w 702419"/>
                <a:gd name="connsiteY13" fmla="*/ 1274 h 434347"/>
                <a:gd name="connsiteX14" fmla="*/ 404917 w 702419"/>
                <a:gd name="connsiteY14" fmla="*/ 637 h 434347"/>
                <a:gd name="connsiteX15" fmla="*/ 385484 w 702419"/>
                <a:gd name="connsiteY15" fmla="*/ 0 h 434347"/>
                <a:gd name="connsiteX16" fmla="*/ 372104 w 702419"/>
                <a:gd name="connsiteY16" fmla="*/ 0 h 434347"/>
                <a:gd name="connsiteX17" fmla="*/ 370511 w 702419"/>
                <a:gd name="connsiteY17" fmla="*/ 0 h 434347"/>
                <a:gd name="connsiteX18" fmla="*/ 356176 w 702419"/>
                <a:gd name="connsiteY18" fmla="*/ 637 h 434347"/>
                <a:gd name="connsiteX19" fmla="*/ 340884 w 702419"/>
                <a:gd name="connsiteY19" fmla="*/ 1593 h 434347"/>
                <a:gd name="connsiteX20" fmla="*/ 276215 w 702419"/>
                <a:gd name="connsiteY20" fmla="*/ 9875 h 434347"/>
                <a:gd name="connsiteX21" fmla="*/ 275896 w 702419"/>
                <a:gd name="connsiteY21" fmla="*/ 9875 h 434347"/>
                <a:gd name="connsiteX22" fmla="*/ 202944 w 702419"/>
                <a:gd name="connsiteY22" fmla="*/ 42688 h 434347"/>
                <a:gd name="connsiteX23" fmla="*/ 186378 w 702419"/>
                <a:gd name="connsiteY23" fmla="*/ 70722 h 434347"/>
                <a:gd name="connsiteX24" fmla="*/ 127481 w 702419"/>
                <a:gd name="connsiteY24" fmla="*/ 137083 h 434347"/>
                <a:gd name="connsiteX25" fmla="*/ 2919 w 702419"/>
                <a:gd name="connsiteY25" fmla="*/ 434347 h 434347"/>
                <a:gd name="connsiteX26" fmla="*/ 190056 w 702419"/>
                <a:gd name="connsiteY26" fmla="*/ 327252 h 434347"/>
                <a:gd name="connsiteX0" fmla="*/ 153576 w 702419"/>
                <a:gd name="connsiteY0" fmla="*/ 339188 h 434347"/>
                <a:gd name="connsiteX1" fmla="*/ 360577 w 702419"/>
                <a:gd name="connsiteY1" fmla="*/ 270535 h 434347"/>
                <a:gd name="connsiteX2" fmla="*/ 499400 w 702419"/>
                <a:gd name="connsiteY2" fmla="*/ 257963 h 434347"/>
                <a:gd name="connsiteX3" fmla="*/ 699578 w 702419"/>
                <a:gd name="connsiteY3" fmla="*/ 202247 h 434347"/>
                <a:gd name="connsiteX4" fmla="*/ 600836 w 702419"/>
                <a:gd name="connsiteY4" fmla="*/ 59572 h 434347"/>
                <a:gd name="connsiteX5" fmla="*/ 600836 w 702419"/>
                <a:gd name="connsiteY5" fmla="*/ 59572 h 434347"/>
                <a:gd name="connsiteX6" fmla="*/ 576625 w 702419"/>
                <a:gd name="connsiteY6" fmla="*/ 45555 h 434347"/>
                <a:gd name="connsiteX7" fmla="*/ 568342 w 702419"/>
                <a:gd name="connsiteY7" fmla="*/ 41095 h 434347"/>
                <a:gd name="connsiteX8" fmla="*/ 558467 w 702419"/>
                <a:gd name="connsiteY8" fmla="*/ 36316 h 434347"/>
                <a:gd name="connsiteX9" fmla="*/ 525017 w 702419"/>
                <a:gd name="connsiteY9" fmla="*/ 22937 h 434347"/>
                <a:gd name="connsiteX10" fmla="*/ 455250 w 702419"/>
                <a:gd name="connsiteY10" fmla="*/ 5734 h 434347"/>
                <a:gd name="connsiteX11" fmla="*/ 442508 w 702419"/>
                <a:gd name="connsiteY11" fmla="*/ 3822 h 434347"/>
                <a:gd name="connsiteX12" fmla="*/ 426898 w 702419"/>
                <a:gd name="connsiteY12" fmla="*/ 2230 h 434347"/>
                <a:gd name="connsiteX13" fmla="*/ 415111 w 702419"/>
                <a:gd name="connsiteY13" fmla="*/ 1274 h 434347"/>
                <a:gd name="connsiteX14" fmla="*/ 404917 w 702419"/>
                <a:gd name="connsiteY14" fmla="*/ 637 h 434347"/>
                <a:gd name="connsiteX15" fmla="*/ 385484 w 702419"/>
                <a:gd name="connsiteY15" fmla="*/ 0 h 434347"/>
                <a:gd name="connsiteX16" fmla="*/ 372104 w 702419"/>
                <a:gd name="connsiteY16" fmla="*/ 0 h 434347"/>
                <a:gd name="connsiteX17" fmla="*/ 370511 w 702419"/>
                <a:gd name="connsiteY17" fmla="*/ 0 h 434347"/>
                <a:gd name="connsiteX18" fmla="*/ 356176 w 702419"/>
                <a:gd name="connsiteY18" fmla="*/ 637 h 434347"/>
                <a:gd name="connsiteX19" fmla="*/ 340884 w 702419"/>
                <a:gd name="connsiteY19" fmla="*/ 1593 h 434347"/>
                <a:gd name="connsiteX20" fmla="*/ 276215 w 702419"/>
                <a:gd name="connsiteY20" fmla="*/ 9875 h 434347"/>
                <a:gd name="connsiteX21" fmla="*/ 275896 w 702419"/>
                <a:gd name="connsiteY21" fmla="*/ 9875 h 434347"/>
                <a:gd name="connsiteX22" fmla="*/ 202944 w 702419"/>
                <a:gd name="connsiteY22" fmla="*/ 42688 h 434347"/>
                <a:gd name="connsiteX23" fmla="*/ 186378 w 702419"/>
                <a:gd name="connsiteY23" fmla="*/ 70722 h 434347"/>
                <a:gd name="connsiteX24" fmla="*/ 127481 w 702419"/>
                <a:gd name="connsiteY24" fmla="*/ 137083 h 434347"/>
                <a:gd name="connsiteX25" fmla="*/ 2919 w 702419"/>
                <a:gd name="connsiteY25" fmla="*/ 434347 h 434347"/>
                <a:gd name="connsiteX26" fmla="*/ 153576 w 702419"/>
                <a:gd name="connsiteY26" fmla="*/ 339188 h 434347"/>
                <a:gd name="connsiteX0" fmla="*/ 154864 w 703707"/>
                <a:gd name="connsiteY0" fmla="*/ 339188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4864 w 703707"/>
                <a:gd name="connsiteY26" fmla="*/ 339188 h 453695"/>
                <a:gd name="connsiteX0" fmla="*/ 153914 w 703707"/>
                <a:gd name="connsiteY0" fmla="*/ 332950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3914 w 703707"/>
                <a:gd name="connsiteY26" fmla="*/ 332950 h 453695"/>
                <a:gd name="connsiteX0" fmla="*/ 153914 w 703707"/>
                <a:gd name="connsiteY0" fmla="*/ 332950 h 453695"/>
                <a:gd name="connsiteX1" fmla="*/ 361865 w 703707"/>
                <a:gd name="connsiteY1" fmla="*/ 270535 h 453695"/>
                <a:gd name="connsiteX2" fmla="*/ 500688 w 703707"/>
                <a:gd name="connsiteY2" fmla="*/ 257963 h 453695"/>
                <a:gd name="connsiteX3" fmla="*/ 700866 w 703707"/>
                <a:gd name="connsiteY3" fmla="*/ 202247 h 453695"/>
                <a:gd name="connsiteX4" fmla="*/ 602124 w 703707"/>
                <a:gd name="connsiteY4" fmla="*/ 59572 h 453695"/>
                <a:gd name="connsiteX5" fmla="*/ 602124 w 703707"/>
                <a:gd name="connsiteY5" fmla="*/ 59572 h 453695"/>
                <a:gd name="connsiteX6" fmla="*/ 577913 w 703707"/>
                <a:gd name="connsiteY6" fmla="*/ 45555 h 453695"/>
                <a:gd name="connsiteX7" fmla="*/ 569630 w 703707"/>
                <a:gd name="connsiteY7" fmla="*/ 41095 h 453695"/>
                <a:gd name="connsiteX8" fmla="*/ 559755 w 703707"/>
                <a:gd name="connsiteY8" fmla="*/ 36316 h 453695"/>
                <a:gd name="connsiteX9" fmla="*/ 526305 w 703707"/>
                <a:gd name="connsiteY9" fmla="*/ 22937 h 453695"/>
                <a:gd name="connsiteX10" fmla="*/ 456538 w 703707"/>
                <a:gd name="connsiteY10" fmla="*/ 5734 h 453695"/>
                <a:gd name="connsiteX11" fmla="*/ 443796 w 703707"/>
                <a:gd name="connsiteY11" fmla="*/ 3822 h 453695"/>
                <a:gd name="connsiteX12" fmla="*/ 428186 w 703707"/>
                <a:gd name="connsiteY12" fmla="*/ 2230 h 453695"/>
                <a:gd name="connsiteX13" fmla="*/ 416399 w 703707"/>
                <a:gd name="connsiteY13" fmla="*/ 1274 h 453695"/>
                <a:gd name="connsiteX14" fmla="*/ 406205 w 703707"/>
                <a:gd name="connsiteY14" fmla="*/ 637 h 453695"/>
                <a:gd name="connsiteX15" fmla="*/ 386772 w 703707"/>
                <a:gd name="connsiteY15" fmla="*/ 0 h 453695"/>
                <a:gd name="connsiteX16" fmla="*/ 373392 w 703707"/>
                <a:gd name="connsiteY16" fmla="*/ 0 h 453695"/>
                <a:gd name="connsiteX17" fmla="*/ 371799 w 703707"/>
                <a:gd name="connsiteY17" fmla="*/ 0 h 453695"/>
                <a:gd name="connsiteX18" fmla="*/ 357464 w 703707"/>
                <a:gd name="connsiteY18" fmla="*/ 637 h 453695"/>
                <a:gd name="connsiteX19" fmla="*/ 342172 w 703707"/>
                <a:gd name="connsiteY19" fmla="*/ 1593 h 453695"/>
                <a:gd name="connsiteX20" fmla="*/ 277503 w 703707"/>
                <a:gd name="connsiteY20" fmla="*/ 9875 h 453695"/>
                <a:gd name="connsiteX21" fmla="*/ 277184 w 703707"/>
                <a:gd name="connsiteY21" fmla="*/ 9875 h 453695"/>
                <a:gd name="connsiteX22" fmla="*/ 204232 w 703707"/>
                <a:gd name="connsiteY22" fmla="*/ 42688 h 453695"/>
                <a:gd name="connsiteX23" fmla="*/ 187666 w 703707"/>
                <a:gd name="connsiteY23" fmla="*/ 70722 h 453695"/>
                <a:gd name="connsiteX24" fmla="*/ 128769 w 703707"/>
                <a:gd name="connsiteY24" fmla="*/ 137083 h 453695"/>
                <a:gd name="connsiteX25" fmla="*/ 2896 w 703707"/>
                <a:gd name="connsiteY25" fmla="*/ 453695 h 453695"/>
                <a:gd name="connsiteX26" fmla="*/ 153914 w 703707"/>
                <a:gd name="connsiteY26" fmla="*/ 332950 h 45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03707" h="453695">
                  <a:moveTo>
                    <a:pt x="153914" y="332950"/>
                  </a:moveTo>
                  <a:cubicBezTo>
                    <a:pt x="170480" y="330720"/>
                    <a:pt x="345937" y="271172"/>
                    <a:pt x="361865" y="270535"/>
                  </a:cubicBezTo>
                  <a:lnTo>
                    <a:pt x="500688" y="257963"/>
                  </a:lnTo>
                  <a:cubicBezTo>
                    <a:pt x="597533" y="246176"/>
                    <a:pt x="683960" y="235312"/>
                    <a:pt x="700866" y="202247"/>
                  </a:cubicBezTo>
                  <a:cubicBezTo>
                    <a:pt x="717772" y="169182"/>
                    <a:pt x="655962" y="101304"/>
                    <a:pt x="602124" y="59572"/>
                  </a:cubicBezTo>
                  <a:lnTo>
                    <a:pt x="602124" y="59572"/>
                  </a:lnTo>
                  <a:cubicBezTo>
                    <a:pt x="594479" y="54793"/>
                    <a:pt x="586196" y="50015"/>
                    <a:pt x="577913" y="45555"/>
                  </a:cubicBezTo>
                  <a:cubicBezTo>
                    <a:pt x="575046" y="43962"/>
                    <a:pt x="572497" y="42688"/>
                    <a:pt x="569630" y="41095"/>
                  </a:cubicBezTo>
                  <a:cubicBezTo>
                    <a:pt x="566445" y="39502"/>
                    <a:pt x="563259" y="37909"/>
                    <a:pt x="559755" y="36316"/>
                  </a:cubicBezTo>
                  <a:cubicBezTo>
                    <a:pt x="549242" y="31538"/>
                    <a:pt x="537773" y="26759"/>
                    <a:pt x="526305" y="22937"/>
                  </a:cubicBezTo>
                  <a:cubicBezTo>
                    <a:pt x="504961" y="15610"/>
                    <a:pt x="481705" y="9557"/>
                    <a:pt x="456538" y="5734"/>
                  </a:cubicBezTo>
                  <a:lnTo>
                    <a:pt x="443796" y="3822"/>
                  </a:lnTo>
                  <a:cubicBezTo>
                    <a:pt x="438699" y="3185"/>
                    <a:pt x="433601" y="2548"/>
                    <a:pt x="428186" y="2230"/>
                  </a:cubicBezTo>
                  <a:lnTo>
                    <a:pt x="416399" y="1274"/>
                  </a:lnTo>
                  <a:cubicBezTo>
                    <a:pt x="412895" y="955"/>
                    <a:pt x="409709" y="955"/>
                    <a:pt x="406205" y="637"/>
                  </a:cubicBezTo>
                  <a:cubicBezTo>
                    <a:pt x="399833" y="318"/>
                    <a:pt x="393143" y="0"/>
                    <a:pt x="386772" y="0"/>
                  </a:cubicBezTo>
                  <a:lnTo>
                    <a:pt x="373392" y="0"/>
                  </a:lnTo>
                  <a:lnTo>
                    <a:pt x="371799" y="0"/>
                  </a:lnTo>
                  <a:cubicBezTo>
                    <a:pt x="367021" y="0"/>
                    <a:pt x="362242" y="318"/>
                    <a:pt x="357464" y="637"/>
                  </a:cubicBezTo>
                  <a:lnTo>
                    <a:pt x="342172" y="1593"/>
                  </a:lnTo>
                  <a:cubicBezTo>
                    <a:pt x="321465" y="3185"/>
                    <a:pt x="300121" y="5734"/>
                    <a:pt x="277503" y="9875"/>
                  </a:cubicBezTo>
                  <a:lnTo>
                    <a:pt x="277184" y="9875"/>
                  </a:lnTo>
                  <a:cubicBezTo>
                    <a:pt x="232585" y="11787"/>
                    <a:pt x="204232" y="42688"/>
                    <a:pt x="204232" y="42688"/>
                  </a:cubicBezTo>
                  <a:cubicBezTo>
                    <a:pt x="198179" y="50334"/>
                    <a:pt x="192445" y="59253"/>
                    <a:pt x="187666" y="70722"/>
                  </a:cubicBezTo>
                  <a:cubicBezTo>
                    <a:pt x="185118" y="76775"/>
                    <a:pt x="130362" y="129756"/>
                    <a:pt x="128769" y="137083"/>
                  </a:cubicBezTo>
                  <a:cubicBezTo>
                    <a:pt x="123991" y="158745"/>
                    <a:pt x="-22208" y="287464"/>
                    <a:pt x="2896" y="453695"/>
                  </a:cubicBezTo>
                  <a:cubicBezTo>
                    <a:pt x="49430" y="414575"/>
                    <a:pt x="71211" y="363410"/>
                    <a:pt x="153914" y="332950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D772CA83-BBFC-4EF2-B80F-4F2C1EB5385B}"/>
                </a:ext>
              </a:extLst>
            </p:cNvPr>
            <p:cNvSpPr/>
            <p:nvPr/>
          </p:nvSpPr>
          <p:spPr>
            <a:xfrm rot="21080725" flipH="1">
              <a:off x="5034418" y="4838043"/>
              <a:ext cx="809474" cy="395041"/>
            </a:xfrm>
            <a:custGeom>
              <a:avLst/>
              <a:gdLst>
                <a:gd name="connsiteX0" fmla="*/ 480402 w 477853"/>
                <a:gd name="connsiteY0" fmla="*/ 405219 h 414139"/>
                <a:gd name="connsiteX1" fmla="*/ 327489 w 477853"/>
                <a:gd name="connsiteY1" fmla="*/ 212804 h 414139"/>
                <a:gd name="connsiteX2" fmla="*/ 183496 w 477853"/>
                <a:gd name="connsiteY2" fmla="*/ 142082 h 414139"/>
                <a:gd name="connsiteX3" fmla="*/ 183177 w 477853"/>
                <a:gd name="connsiteY3" fmla="*/ 141763 h 414139"/>
                <a:gd name="connsiteX4" fmla="*/ 157054 w 477853"/>
                <a:gd name="connsiteY4" fmla="*/ 135392 h 414139"/>
                <a:gd name="connsiteX5" fmla="*/ 23893 w 477853"/>
                <a:gd name="connsiteY5" fmla="*/ 124242 h 414139"/>
                <a:gd name="connsiteX6" fmla="*/ 189867 w 477853"/>
                <a:gd name="connsiteY6" fmla="*/ 133799 h 414139"/>
                <a:gd name="connsiteX7" fmla="*/ 356160 w 477853"/>
                <a:gd name="connsiteY7" fmla="*/ 167567 h 414139"/>
                <a:gd name="connsiteX8" fmla="*/ 403308 w 477853"/>
                <a:gd name="connsiteY8" fmla="*/ 109269 h 414139"/>
                <a:gd name="connsiteX9" fmla="*/ 333860 w 477853"/>
                <a:gd name="connsiteY9" fmla="*/ 23893 h 414139"/>
                <a:gd name="connsiteX10" fmla="*/ 349151 w 477853"/>
                <a:gd name="connsiteY10" fmla="*/ 34087 h 414139"/>
                <a:gd name="connsiteX11" fmla="*/ 359346 w 477853"/>
                <a:gd name="connsiteY11" fmla="*/ 41414 h 414139"/>
                <a:gd name="connsiteX12" fmla="*/ 364443 w 477853"/>
                <a:gd name="connsiteY12" fmla="*/ 45555 h 414139"/>
                <a:gd name="connsiteX13" fmla="*/ 372407 w 477853"/>
                <a:gd name="connsiteY13" fmla="*/ 51927 h 414139"/>
                <a:gd name="connsiteX14" fmla="*/ 378141 w 477853"/>
                <a:gd name="connsiteY14" fmla="*/ 56705 h 414139"/>
                <a:gd name="connsiteX15" fmla="*/ 387698 w 477853"/>
                <a:gd name="connsiteY15" fmla="*/ 65307 h 414139"/>
                <a:gd name="connsiteX16" fmla="*/ 391202 w 477853"/>
                <a:gd name="connsiteY16" fmla="*/ 68811 h 414139"/>
                <a:gd name="connsiteX17" fmla="*/ 435802 w 477853"/>
                <a:gd name="connsiteY17" fmla="*/ 120738 h 414139"/>
                <a:gd name="connsiteX18" fmla="*/ 444403 w 477853"/>
                <a:gd name="connsiteY18" fmla="*/ 132843 h 414139"/>
                <a:gd name="connsiteX19" fmla="*/ 447270 w 477853"/>
                <a:gd name="connsiteY19" fmla="*/ 136985 h 414139"/>
                <a:gd name="connsiteX20" fmla="*/ 452368 w 477853"/>
                <a:gd name="connsiteY20" fmla="*/ 145586 h 414139"/>
                <a:gd name="connsiteX21" fmla="*/ 480720 w 477853"/>
                <a:gd name="connsiteY21" fmla="*/ 203884 h 414139"/>
                <a:gd name="connsiteX22" fmla="*/ 481039 w 477853"/>
                <a:gd name="connsiteY22" fmla="*/ 232555 h 414139"/>
                <a:gd name="connsiteX23" fmla="*/ 467022 w 477853"/>
                <a:gd name="connsiteY23" fmla="*/ 266642 h 414139"/>
                <a:gd name="connsiteX24" fmla="*/ 468296 w 477853"/>
                <a:gd name="connsiteY24" fmla="*/ 272376 h 414139"/>
                <a:gd name="connsiteX25" fmla="*/ 484862 w 477853"/>
                <a:gd name="connsiteY25" fmla="*/ 340550 h 414139"/>
                <a:gd name="connsiteX26" fmla="*/ 485180 w 477853"/>
                <a:gd name="connsiteY26" fmla="*/ 346921 h 414139"/>
                <a:gd name="connsiteX27" fmla="*/ 485180 w 477853"/>
                <a:gd name="connsiteY27" fmla="*/ 349151 h 414139"/>
                <a:gd name="connsiteX28" fmla="*/ 480402 w 477853"/>
                <a:gd name="connsiteY28" fmla="*/ 405219 h 414139"/>
                <a:gd name="connsiteX0" fmla="*/ 462163 w 462164"/>
                <a:gd name="connsiteY0" fmla="*/ 446420 h 446420"/>
                <a:gd name="connsiteX1" fmla="*/ 303596 w 462164"/>
                <a:gd name="connsiteY1" fmla="*/ 188911 h 446420"/>
                <a:gd name="connsiteX2" fmla="*/ 159603 w 462164"/>
                <a:gd name="connsiteY2" fmla="*/ 118189 h 446420"/>
                <a:gd name="connsiteX3" fmla="*/ 159284 w 462164"/>
                <a:gd name="connsiteY3" fmla="*/ 117870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59603 w 462164"/>
                <a:gd name="connsiteY2" fmla="*/ 118189 h 446420"/>
                <a:gd name="connsiteX3" fmla="*/ 159284 w 462164"/>
                <a:gd name="connsiteY3" fmla="*/ 117870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59603 w 462164"/>
                <a:gd name="connsiteY2" fmla="*/ 118189 h 446420"/>
                <a:gd name="connsiteX3" fmla="*/ 116886 w 462164"/>
                <a:gd name="connsiteY3" fmla="*/ 230702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32213 w 462164"/>
                <a:gd name="connsiteY2" fmla="*/ 245757 h 446420"/>
                <a:gd name="connsiteX3" fmla="*/ 116886 w 462164"/>
                <a:gd name="connsiteY3" fmla="*/ 230702 h 446420"/>
                <a:gd name="connsiteX4" fmla="*/ 133161 w 462164"/>
                <a:gd name="connsiteY4" fmla="*/ 111499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462163 w 462164"/>
                <a:gd name="connsiteY0" fmla="*/ 446420 h 446420"/>
                <a:gd name="connsiteX1" fmla="*/ 214365 w 462164"/>
                <a:gd name="connsiteY1" fmla="*/ 287597 h 446420"/>
                <a:gd name="connsiteX2" fmla="*/ 132213 w 462164"/>
                <a:gd name="connsiteY2" fmla="*/ 245757 h 446420"/>
                <a:gd name="connsiteX3" fmla="*/ 116886 w 462164"/>
                <a:gd name="connsiteY3" fmla="*/ 230702 h 446420"/>
                <a:gd name="connsiteX4" fmla="*/ 35024 w 462164"/>
                <a:gd name="connsiteY4" fmla="*/ 179626 h 446420"/>
                <a:gd name="connsiteX5" fmla="*/ 0 w 462164"/>
                <a:gd name="connsiteY5" fmla="*/ 100349 h 446420"/>
                <a:gd name="connsiteX6" fmla="*/ 165974 w 462164"/>
                <a:gd name="connsiteY6" fmla="*/ 109906 h 446420"/>
                <a:gd name="connsiteX7" fmla="*/ 332267 w 462164"/>
                <a:gd name="connsiteY7" fmla="*/ 143674 h 446420"/>
                <a:gd name="connsiteX8" fmla="*/ 379415 w 462164"/>
                <a:gd name="connsiteY8" fmla="*/ 85376 h 446420"/>
                <a:gd name="connsiteX9" fmla="*/ 309967 w 462164"/>
                <a:gd name="connsiteY9" fmla="*/ 0 h 446420"/>
                <a:gd name="connsiteX10" fmla="*/ 325258 w 462164"/>
                <a:gd name="connsiteY10" fmla="*/ 10194 h 446420"/>
                <a:gd name="connsiteX11" fmla="*/ 335453 w 462164"/>
                <a:gd name="connsiteY11" fmla="*/ 17521 h 446420"/>
                <a:gd name="connsiteX12" fmla="*/ 340550 w 462164"/>
                <a:gd name="connsiteY12" fmla="*/ 21662 h 446420"/>
                <a:gd name="connsiteX13" fmla="*/ 348514 w 462164"/>
                <a:gd name="connsiteY13" fmla="*/ 28034 h 446420"/>
                <a:gd name="connsiteX14" fmla="*/ 354248 w 462164"/>
                <a:gd name="connsiteY14" fmla="*/ 32812 h 446420"/>
                <a:gd name="connsiteX15" fmla="*/ 363805 w 462164"/>
                <a:gd name="connsiteY15" fmla="*/ 41414 h 446420"/>
                <a:gd name="connsiteX16" fmla="*/ 367309 w 462164"/>
                <a:gd name="connsiteY16" fmla="*/ 44918 h 446420"/>
                <a:gd name="connsiteX17" fmla="*/ 411909 w 462164"/>
                <a:gd name="connsiteY17" fmla="*/ 96845 h 446420"/>
                <a:gd name="connsiteX18" fmla="*/ 420510 w 462164"/>
                <a:gd name="connsiteY18" fmla="*/ 108950 h 446420"/>
                <a:gd name="connsiteX19" fmla="*/ 423377 w 462164"/>
                <a:gd name="connsiteY19" fmla="*/ 113092 h 446420"/>
                <a:gd name="connsiteX20" fmla="*/ 428475 w 462164"/>
                <a:gd name="connsiteY20" fmla="*/ 121693 h 446420"/>
                <a:gd name="connsiteX21" fmla="*/ 456827 w 462164"/>
                <a:gd name="connsiteY21" fmla="*/ 179991 h 446420"/>
                <a:gd name="connsiteX22" fmla="*/ 457146 w 462164"/>
                <a:gd name="connsiteY22" fmla="*/ 208662 h 446420"/>
                <a:gd name="connsiteX23" fmla="*/ 443129 w 462164"/>
                <a:gd name="connsiteY23" fmla="*/ 242749 h 446420"/>
                <a:gd name="connsiteX24" fmla="*/ 444403 w 462164"/>
                <a:gd name="connsiteY24" fmla="*/ 248483 h 446420"/>
                <a:gd name="connsiteX25" fmla="*/ 460969 w 462164"/>
                <a:gd name="connsiteY25" fmla="*/ 316657 h 446420"/>
                <a:gd name="connsiteX26" fmla="*/ 461287 w 462164"/>
                <a:gd name="connsiteY26" fmla="*/ 323028 h 446420"/>
                <a:gd name="connsiteX27" fmla="*/ 461287 w 462164"/>
                <a:gd name="connsiteY27" fmla="*/ 325258 h 446420"/>
                <a:gd name="connsiteX28" fmla="*/ 462163 w 462164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1546 w 547736"/>
                <a:gd name="connsiteY6" fmla="*/ 109906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17785 w 547736"/>
                <a:gd name="connsiteY2" fmla="*/ 245757 h 446420"/>
                <a:gd name="connsiteX3" fmla="*/ 202458 w 547736"/>
                <a:gd name="connsiteY3" fmla="*/ 230702 h 446420"/>
                <a:gd name="connsiteX4" fmla="*/ 120596 w 547736"/>
                <a:gd name="connsiteY4" fmla="*/ 179626 h 446420"/>
                <a:gd name="connsiteX5" fmla="*/ 0 w 547736"/>
                <a:gd name="connsiteY5" fmla="*/ 111247 h 446420"/>
                <a:gd name="connsiteX6" fmla="*/ 252044 w 547736"/>
                <a:gd name="connsiteY6" fmla="*/ 99193 h 446420"/>
                <a:gd name="connsiteX7" fmla="*/ 417839 w 547736"/>
                <a:gd name="connsiteY7" fmla="*/ 143674 h 446420"/>
                <a:gd name="connsiteX8" fmla="*/ 464987 w 547736"/>
                <a:gd name="connsiteY8" fmla="*/ 85376 h 446420"/>
                <a:gd name="connsiteX9" fmla="*/ 395539 w 547736"/>
                <a:gd name="connsiteY9" fmla="*/ 0 h 446420"/>
                <a:gd name="connsiteX10" fmla="*/ 410830 w 547736"/>
                <a:gd name="connsiteY10" fmla="*/ 10194 h 446420"/>
                <a:gd name="connsiteX11" fmla="*/ 421025 w 547736"/>
                <a:gd name="connsiteY11" fmla="*/ 17521 h 446420"/>
                <a:gd name="connsiteX12" fmla="*/ 426122 w 547736"/>
                <a:gd name="connsiteY12" fmla="*/ 21662 h 446420"/>
                <a:gd name="connsiteX13" fmla="*/ 434086 w 547736"/>
                <a:gd name="connsiteY13" fmla="*/ 28034 h 446420"/>
                <a:gd name="connsiteX14" fmla="*/ 439820 w 547736"/>
                <a:gd name="connsiteY14" fmla="*/ 32812 h 446420"/>
                <a:gd name="connsiteX15" fmla="*/ 449377 w 547736"/>
                <a:gd name="connsiteY15" fmla="*/ 41414 h 446420"/>
                <a:gd name="connsiteX16" fmla="*/ 452881 w 547736"/>
                <a:gd name="connsiteY16" fmla="*/ 44918 h 446420"/>
                <a:gd name="connsiteX17" fmla="*/ 497481 w 547736"/>
                <a:gd name="connsiteY17" fmla="*/ 96845 h 446420"/>
                <a:gd name="connsiteX18" fmla="*/ 506082 w 547736"/>
                <a:gd name="connsiteY18" fmla="*/ 108950 h 446420"/>
                <a:gd name="connsiteX19" fmla="*/ 508949 w 547736"/>
                <a:gd name="connsiteY19" fmla="*/ 113092 h 446420"/>
                <a:gd name="connsiteX20" fmla="*/ 514047 w 547736"/>
                <a:gd name="connsiteY20" fmla="*/ 121693 h 446420"/>
                <a:gd name="connsiteX21" fmla="*/ 542399 w 547736"/>
                <a:gd name="connsiteY21" fmla="*/ 179991 h 446420"/>
                <a:gd name="connsiteX22" fmla="*/ 542718 w 547736"/>
                <a:gd name="connsiteY22" fmla="*/ 208662 h 446420"/>
                <a:gd name="connsiteX23" fmla="*/ 528701 w 547736"/>
                <a:gd name="connsiteY23" fmla="*/ 242749 h 446420"/>
                <a:gd name="connsiteX24" fmla="*/ 529975 w 547736"/>
                <a:gd name="connsiteY24" fmla="*/ 248483 h 446420"/>
                <a:gd name="connsiteX25" fmla="*/ 546541 w 547736"/>
                <a:gd name="connsiteY25" fmla="*/ 316657 h 446420"/>
                <a:gd name="connsiteX26" fmla="*/ 546859 w 547736"/>
                <a:gd name="connsiteY26" fmla="*/ 323028 h 446420"/>
                <a:gd name="connsiteX27" fmla="*/ 546859 w 547736"/>
                <a:gd name="connsiteY27" fmla="*/ 325258 h 446420"/>
                <a:gd name="connsiteX28" fmla="*/ 547735 w 547736"/>
                <a:gd name="connsiteY28" fmla="*/ 446420 h 446420"/>
                <a:gd name="connsiteX0" fmla="*/ 547735 w 547736"/>
                <a:gd name="connsiteY0" fmla="*/ 446420 h 446420"/>
                <a:gd name="connsiteX1" fmla="*/ 299937 w 547736"/>
                <a:gd name="connsiteY1" fmla="*/ 287597 h 446420"/>
                <a:gd name="connsiteX2" fmla="*/ 202458 w 547736"/>
                <a:gd name="connsiteY2" fmla="*/ 230702 h 446420"/>
                <a:gd name="connsiteX3" fmla="*/ 120596 w 547736"/>
                <a:gd name="connsiteY3" fmla="*/ 179626 h 446420"/>
                <a:gd name="connsiteX4" fmla="*/ 0 w 547736"/>
                <a:gd name="connsiteY4" fmla="*/ 111247 h 446420"/>
                <a:gd name="connsiteX5" fmla="*/ 252044 w 547736"/>
                <a:gd name="connsiteY5" fmla="*/ 99193 h 446420"/>
                <a:gd name="connsiteX6" fmla="*/ 417839 w 547736"/>
                <a:gd name="connsiteY6" fmla="*/ 143674 h 446420"/>
                <a:gd name="connsiteX7" fmla="*/ 464987 w 547736"/>
                <a:gd name="connsiteY7" fmla="*/ 85376 h 446420"/>
                <a:gd name="connsiteX8" fmla="*/ 395539 w 547736"/>
                <a:gd name="connsiteY8" fmla="*/ 0 h 446420"/>
                <a:gd name="connsiteX9" fmla="*/ 410830 w 547736"/>
                <a:gd name="connsiteY9" fmla="*/ 10194 h 446420"/>
                <a:gd name="connsiteX10" fmla="*/ 421025 w 547736"/>
                <a:gd name="connsiteY10" fmla="*/ 17521 h 446420"/>
                <a:gd name="connsiteX11" fmla="*/ 426122 w 547736"/>
                <a:gd name="connsiteY11" fmla="*/ 21662 h 446420"/>
                <a:gd name="connsiteX12" fmla="*/ 434086 w 547736"/>
                <a:gd name="connsiteY12" fmla="*/ 28034 h 446420"/>
                <a:gd name="connsiteX13" fmla="*/ 439820 w 547736"/>
                <a:gd name="connsiteY13" fmla="*/ 32812 h 446420"/>
                <a:gd name="connsiteX14" fmla="*/ 449377 w 547736"/>
                <a:gd name="connsiteY14" fmla="*/ 41414 h 446420"/>
                <a:gd name="connsiteX15" fmla="*/ 452881 w 547736"/>
                <a:gd name="connsiteY15" fmla="*/ 44918 h 446420"/>
                <a:gd name="connsiteX16" fmla="*/ 497481 w 547736"/>
                <a:gd name="connsiteY16" fmla="*/ 96845 h 446420"/>
                <a:gd name="connsiteX17" fmla="*/ 506082 w 547736"/>
                <a:gd name="connsiteY17" fmla="*/ 108950 h 446420"/>
                <a:gd name="connsiteX18" fmla="*/ 508949 w 547736"/>
                <a:gd name="connsiteY18" fmla="*/ 113092 h 446420"/>
                <a:gd name="connsiteX19" fmla="*/ 514047 w 547736"/>
                <a:gd name="connsiteY19" fmla="*/ 121693 h 446420"/>
                <a:gd name="connsiteX20" fmla="*/ 542399 w 547736"/>
                <a:gd name="connsiteY20" fmla="*/ 179991 h 446420"/>
                <a:gd name="connsiteX21" fmla="*/ 542718 w 547736"/>
                <a:gd name="connsiteY21" fmla="*/ 208662 h 446420"/>
                <a:gd name="connsiteX22" fmla="*/ 528701 w 547736"/>
                <a:gd name="connsiteY22" fmla="*/ 242749 h 446420"/>
                <a:gd name="connsiteX23" fmla="*/ 529975 w 547736"/>
                <a:gd name="connsiteY23" fmla="*/ 248483 h 446420"/>
                <a:gd name="connsiteX24" fmla="*/ 546541 w 547736"/>
                <a:gd name="connsiteY24" fmla="*/ 316657 h 446420"/>
                <a:gd name="connsiteX25" fmla="*/ 546859 w 547736"/>
                <a:gd name="connsiteY25" fmla="*/ 323028 h 446420"/>
                <a:gd name="connsiteX26" fmla="*/ 546859 w 547736"/>
                <a:gd name="connsiteY26" fmla="*/ 325258 h 446420"/>
                <a:gd name="connsiteX27" fmla="*/ 547735 w 54773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593255 w 593256"/>
                <a:gd name="connsiteY0" fmla="*/ 446420 h 446420"/>
                <a:gd name="connsiteX1" fmla="*/ 345457 w 593256"/>
                <a:gd name="connsiteY1" fmla="*/ 287597 h 446420"/>
                <a:gd name="connsiteX2" fmla="*/ 247978 w 593256"/>
                <a:gd name="connsiteY2" fmla="*/ 230702 h 446420"/>
                <a:gd name="connsiteX3" fmla="*/ 166116 w 593256"/>
                <a:gd name="connsiteY3" fmla="*/ 179626 h 446420"/>
                <a:gd name="connsiteX4" fmla="*/ 0 w 593256"/>
                <a:gd name="connsiteY4" fmla="*/ 175620 h 446420"/>
                <a:gd name="connsiteX5" fmla="*/ 297564 w 593256"/>
                <a:gd name="connsiteY5" fmla="*/ 99193 h 446420"/>
                <a:gd name="connsiteX6" fmla="*/ 463359 w 593256"/>
                <a:gd name="connsiteY6" fmla="*/ 143674 h 446420"/>
                <a:gd name="connsiteX7" fmla="*/ 510507 w 593256"/>
                <a:gd name="connsiteY7" fmla="*/ 85376 h 446420"/>
                <a:gd name="connsiteX8" fmla="*/ 441059 w 593256"/>
                <a:gd name="connsiteY8" fmla="*/ 0 h 446420"/>
                <a:gd name="connsiteX9" fmla="*/ 456350 w 593256"/>
                <a:gd name="connsiteY9" fmla="*/ 10194 h 446420"/>
                <a:gd name="connsiteX10" fmla="*/ 466545 w 593256"/>
                <a:gd name="connsiteY10" fmla="*/ 17521 h 446420"/>
                <a:gd name="connsiteX11" fmla="*/ 471642 w 593256"/>
                <a:gd name="connsiteY11" fmla="*/ 21662 h 446420"/>
                <a:gd name="connsiteX12" fmla="*/ 479606 w 593256"/>
                <a:gd name="connsiteY12" fmla="*/ 28034 h 446420"/>
                <a:gd name="connsiteX13" fmla="*/ 485340 w 593256"/>
                <a:gd name="connsiteY13" fmla="*/ 32812 h 446420"/>
                <a:gd name="connsiteX14" fmla="*/ 494897 w 593256"/>
                <a:gd name="connsiteY14" fmla="*/ 41414 h 446420"/>
                <a:gd name="connsiteX15" fmla="*/ 498401 w 593256"/>
                <a:gd name="connsiteY15" fmla="*/ 44918 h 446420"/>
                <a:gd name="connsiteX16" fmla="*/ 543001 w 593256"/>
                <a:gd name="connsiteY16" fmla="*/ 96845 h 446420"/>
                <a:gd name="connsiteX17" fmla="*/ 551602 w 593256"/>
                <a:gd name="connsiteY17" fmla="*/ 108950 h 446420"/>
                <a:gd name="connsiteX18" fmla="*/ 554469 w 593256"/>
                <a:gd name="connsiteY18" fmla="*/ 113092 h 446420"/>
                <a:gd name="connsiteX19" fmla="*/ 559567 w 593256"/>
                <a:gd name="connsiteY19" fmla="*/ 121693 h 446420"/>
                <a:gd name="connsiteX20" fmla="*/ 587919 w 593256"/>
                <a:gd name="connsiteY20" fmla="*/ 179991 h 446420"/>
                <a:gd name="connsiteX21" fmla="*/ 588238 w 593256"/>
                <a:gd name="connsiteY21" fmla="*/ 208662 h 446420"/>
                <a:gd name="connsiteX22" fmla="*/ 574221 w 593256"/>
                <a:gd name="connsiteY22" fmla="*/ 242749 h 446420"/>
                <a:gd name="connsiteX23" fmla="*/ 575495 w 593256"/>
                <a:gd name="connsiteY23" fmla="*/ 248483 h 446420"/>
                <a:gd name="connsiteX24" fmla="*/ 592061 w 593256"/>
                <a:gd name="connsiteY24" fmla="*/ 316657 h 446420"/>
                <a:gd name="connsiteX25" fmla="*/ 592379 w 593256"/>
                <a:gd name="connsiteY25" fmla="*/ 323028 h 446420"/>
                <a:gd name="connsiteX26" fmla="*/ 592379 w 593256"/>
                <a:gd name="connsiteY26" fmla="*/ 325258 h 446420"/>
                <a:gd name="connsiteX27" fmla="*/ 593255 w 593256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93825 w 620965"/>
                <a:gd name="connsiteY3" fmla="*/ 179626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20964 w 620965"/>
                <a:gd name="connsiteY0" fmla="*/ 446420 h 446420"/>
                <a:gd name="connsiteX1" fmla="*/ 373166 w 620965"/>
                <a:gd name="connsiteY1" fmla="*/ 287597 h 446420"/>
                <a:gd name="connsiteX2" fmla="*/ 275687 w 620965"/>
                <a:gd name="connsiteY2" fmla="*/ 230702 h 446420"/>
                <a:gd name="connsiteX3" fmla="*/ 179089 w 620965"/>
                <a:gd name="connsiteY3" fmla="*/ 194635 h 446420"/>
                <a:gd name="connsiteX4" fmla="*/ 0 w 620965"/>
                <a:gd name="connsiteY4" fmla="*/ 203241 h 446420"/>
                <a:gd name="connsiteX5" fmla="*/ 325273 w 620965"/>
                <a:gd name="connsiteY5" fmla="*/ 99193 h 446420"/>
                <a:gd name="connsiteX6" fmla="*/ 491068 w 620965"/>
                <a:gd name="connsiteY6" fmla="*/ 143674 h 446420"/>
                <a:gd name="connsiteX7" fmla="*/ 538216 w 620965"/>
                <a:gd name="connsiteY7" fmla="*/ 85376 h 446420"/>
                <a:gd name="connsiteX8" fmla="*/ 468768 w 620965"/>
                <a:gd name="connsiteY8" fmla="*/ 0 h 446420"/>
                <a:gd name="connsiteX9" fmla="*/ 484059 w 620965"/>
                <a:gd name="connsiteY9" fmla="*/ 10194 h 446420"/>
                <a:gd name="connsiteX10" fmla="*/ 494254 w 620965"/>
                <a:gd name="connsiteY10" fmla="*/ 17521 h 446420"/>
                <a:gd name="connsiteX11" fmla="*/ 499351 w 620965"/>
                <a:gd name="connsiteY11" fmla="*/ 21662 h 446420"/>
                <a:gd name="connsiteX12" fmla="*/ 507315 w 620965"/>
                <a:gd name="connsiteY12" fmla="*/ 28034 h 446420"/>
                <a:gd name="connsiteX13" fmla="*/ 513049 w 620965"/>
                <a:gd name="connsiteY13" fmla="*/ 32812 h 446420"/>
                <a:gd name="connsiteX14" fmla="*/ 522606 w 620965"/>
                <a:gd name="connsiteY14" fmla="*/ 41414 h 446420"/>
                <a:gd name="connsiteX15" fmla="*/ 526110 w 620965"/>
                <a:gd name="connsiteY15" fmla="*/ 44918 h 446420"/>
                <a:gd name="connsiteX16" fmla="*/ 570710 w 620965"/>
                <a:gd name="connsiteY16" fmla="*/ 96845 h 446420"/>
                <a:gd name="connsiteX17" fmla="*/ 579311 w 620965"/>
                <a:gd name="connsiteY17" fmla="*/ 108950 h 446420"/>
                <a:gd name="connsiteX18" fmla="*/ 582178 w 620965"/>
                <a:gd name="connsiteY18" fmla="*/ 113092 h 446420"/>
                <a:gd name="connsiteX19" fmla="*/ 587276 w 620965"/>
                <a:gd name="connsiteY19" fmla="*/ 121693 h 446420"/>
                <a:gd name="connsiteX20" fmla="*/ 615628 w 620965"/>
                <a:gd name="connsiteY20" fmla="*/ 179991 h 446420"/>
                <a:gd name="connsiteX21" fmla="*/ 615947 w 620965"/>
                <a:gd name="connsiteY21" fmla="*/ 208662 h 446420"/>
                <a:gd name="connsiteX22" fmla="*/ 601930 w 620965"/>
                <a:gd name="connsiteY22" fmla="*/ 242749 h 446420"/>
                <a:gd name="connsiteX23" fmla="*/ 603204 w 620965"/>
                <a:gd name="connsiteY23" fmla="*/ 248483 h 446420"/>
                <a:gd name="connsiteX24" fmla="*/ 619770 w 620965"/>
                <a:gd name="connsiteY24" fmla="*/ 316657 h 446420"/>
                <a:gd name="connsiteX25" fmla="*/ 620088 w 620965"/>
                <a:gd name="connsiteY25" fmla="*/ 323028 h 446420"/>
                <a:gd name="connsiteX26" fmla="*/ 620088 w 620965"/>
                <a:gd name="connsiteY26" fmla="*/ 325258 h 446420"/>
                <a:gd name="connsiteX27" fmla="*/ 620964 w 620965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4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4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295213 w 640492"/>
                <a:gd name="connsiteY2" fmla="*/ 230702 h 446420"/>
                <a:gd name="connsiteX3" fmla="*/ 198616 w 640492"/>
                <a:gd name="connsiteY3" fmla="*/ 194635 h 446420"/>
                <a:gd name="connsiteX4" fmla="*/ 0 w 640492"/>
                <a:gd name="connsiteY4" fmla="*/ 214724 h 446420"/>
                <a:gd name="connsiteX5" fmla="*/ 344800 w 640492"/>
                <a:gd name="connsiteY5" fmla="*/ 99193 h 446420"/>
                <a:gd name="connsiteX6" fmla="*/ 510595 w 640492"/>
                <a:gd name="connsiteY6" fmla="*/ 143674 h 446420"/>
                <a:gd name="connsiteX7" fmla="*/ 557743 w 640492"/>
                <a:gd name="connsiteY7" fmla="*/ 85376 h 446420"/>
                <a:gd name="connsiteX8" fmla="*/ 488295 w 640492"/>
                <a:gd name="connsiteY8" fmla="*/ 0 h 446420"/>
                <a:gd name="connsiteX9" fmla="*/ 503586 w 640492"/>
                <a:gd name="connsiteY9" fmla="*/ 10194 h 446420"/>
                <a:gd name="connsiteX10" fmla="*/ 513781 w 640492"/>
                <a:gd name="connsiteY10" fmla="*/ 17521 h 446420"/>
                <a:gd name="connsiteX11" fmla="*/ 518878 w 640492"/>
                <a:gd name="connsiteY11" fmla="*/ 21662 h 446420"/>
                <a:gd name="connsiteX12" fmla="*/ 526842 w 640492"/>
                <a:gd name="connsiteY12" fmla="*/ 28034 h 446420"/>
                <a:gd name="connsiteX13" fmla="*/ 532576 w 640492"/>
                <a:gd name="connsiteY13" fmla="*/ 32812 h 446420"/>
                <a:gd name="connsiteX14" fmla="*/ 542133 w 640492"/>
                <a:gd name="connsiteY14" fmla="*/ 41414 h 446420"/>
                <a:gd name="connsiteX15" fmla="*/ 545637 w 640492"/>
                <a:gd name="connsiteY15" fmla="*/ 44918 h 446420"/>
                <a:gd name="connsiteX16" fmla="*/ 590237 w 640492"/>
                <a:gd name="connsiteY16" fmla="*/ 96845 h 446420"/>
                <a:gd name="connsiteX17" fmla="*/ 598838 w 640492"/>
                <a:gd name="connsiteY17" fmla="*/ 108950 h 446420"/>
                <a:gd name="connsiteX18" fmla="*/ 601705 w 640492"/>
                <a:gd name="connsiteY18" fmla="*/ 113092 h 446420"/>
                <a:gd name="connsiteX19" fmla="*/ 606803 w 640492"/>
                <a:gd name="connsiteY19" fmla="*/ 121693 h 446420"/>
                <a:gd name="connsiteX20" fmla="*/ 635155 w 640492"/>
                <a:gd name="connsiteY20" fmla="*/ 179991 h 446420"/>
                <a:gd name="connsiteX21" fmla="*/ 635474 w 640492"/>
                <a:gd name="connsiteY21" fmla="*/ 208662 h 446420"/>
                <a:gd name="connsiteX22" fmla="*/ 621457 w 640492"/>
                <a:gd name="connsiteY22" fmla="*/ 242749 h 446420"/>
                <a:gd name="connsiteX23" fmla="*/ 622731 w 640492"/>
                <a:gd name="connsiteY23" fmla="*/ 248483 h 446420"/>
                <a:gd name="connsiteX24" fmla="*/ 639297 w 640492"/>
                <a:gd name="connsiteY24" fmla="*/ 316657 h 446420"/>
                <a:gd name="connsiteX25" fmla="*/ 639615 w 640492"/>
                <a:gd name="connsiteY25" fmla="*/ 323028 h 446420"/>
                <a:gd name="connsiteX26" fmla="*/ 639615 w 640492"/>
                <a:gd name="connsiteY26" fmla="*/ 325258 h 446420"/>
                <a:gd name="connsiteX27" fmla="*/ 640491 w 640492"/>
                <a:gd name="connsiteY27" fmla="*/ 446420 h 446420"/>
                <a:gd name="connsiteX0" fmla="*/ 640491 w 640492"/>
                <a:gd name="connsiteY0" fmla="*/ 446420 h 446420"/>
                <a:gd name="connsiteX1" fmla="*/ 392693 w 640492"/>
                <a:gd name="connsiteY1" fmla="*/ 287597 h 446420"/>
                <a:gd name="connsiteX2" fmla="*/ 198616 w 640492"/>
                <a:gd name="connsiteY2" fmla="*/ 194635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0491 w 640492"/>
                <a:gd name="connsiteY0" fmla="*/ 446420 h 446420"/>
                <a:gd name="connsiteX1" fmla="*/ 462939 w 640492"/>
                <a:gd name="connsiteY1" fmla="*/ 259884 h 446420"/>
                <a:gd name="connsiteX2" fmla="*/ 198616 w 640492"/>
                <a:gd name="connsiteY2" fmla="*/ 194635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0491 w 640492"/>
                <a:gd name="connsiteY0" fmla="*/ 446420 h 446420"/>
                <a:gd name="connsiteX1" fmla="*/ 462939 w 640492"/>
                <a:gd name="connsiteY1" fmla="*/ 259884 h 446420"/>
                <a:gd name="connsiteX2" fmla="*/ 213489 w 640492"/>
                <a:gd name="connsiteY2" fmla="*/ 194498 h 446420"/>
                <a:gd name="connsiteX3" fmla="*/ 0 w 640492"/>
                <a:gd name="connsiteY3" fmla="*/ 214724 h 446420"/>
                <a:gd name="connsiteX4" fmla="*/ 344800 w 640492"/>
                <a:gd name="connsiteY4" fmla="*/ 99193 h 446420"/>
                <a:gd name="connsiteX5" fmla="*/ 510595 w 640492"/>
                <a:gd name="connsiteY5" fmla="*/ 143674 h 446420"/>
                <a:gd name="connsiteX6" fmla="*/ 557743 w 640492"/>
                <a:gd name="connsiteY6" fmla="*/ 85376 h 446420"/>
                <a:gd name="connsiteX7" fmla="*/ 488295 w 640492"/>
                <a:gd name="connsiteY7" fmla="*/ 0 h 446420"/>
                <a:gd name="connsiteX8" fmla="*/ 503586 w 640492"/>
                <a:gd name="connsiteY8" fmla="*/ 10194 h 446420"/>
                <a:gd name="connsiteX9" fmla="*/ 513781 w 640492"/>
                <a:gd name="connsiteY9" fmla="*/ 17521 h 446420"/>
                <a:gd name="connsiteX10" fmla="*/ 518878 w 640492"/>
                <a:gd name="connsiteY10" fmla="*/ 21662 h 446420"/>
                <a:gd name="connsiteX11" fmla="*/ 526842 w 640492"/>
                <a:gd name="connsiteY11" fmla="*/ 28034 h 446420"/>
                <a:gd name="connsiteX12" fmla="*/ 532576 w 640492"/>
                <a:gd name="connsiteY12" fmla="*/ 32812 h 446420"/>
                <a:gd name="connsiteX13" fmla="*/ 542133 w 640492"/>
                <a:gd name="connsiteY13" fmla="*/ 41414 h 446420"/>
                <a:gd name="connsiteX14" fmla="*/ 545637 w 640492"/>
                <a:gd name="connsiteY14" fmla="*/ 44918 h 446420"/>
                <a:gd name="connsiteX15" fmla="*/ 590237 w 640492"/>
                <a:gd name="connsiteY15" fmla="*/ 96845 h 446420"/>
                <a:gd name="connsiteX16" fmla="*/ 598838 w 640492"/>
                <a:gd name="connsiteY16" fmla="*/ 108950 h 446420"/>
                <a:gd name="connsiteX17" fmla="*/ 601705 w 640492"/>
                <a:gd name="connsiteY17" fmla="*/ 113092 h 446420"/>
                <a:gd name="connsiteX18" fmla="*/ 606803 w 640492"/>
                <a:gd name="connsiteY18" fmla="*/ 121693 h 446420"/>
                <a:gd name="connsiteX19" fmla="*/ 635155 w 640492"/>
                <a:gd name="connsiteY19" fmla="*/ 179991 h 446420"/>
                <a:gd name="connsiteX20" fmla="*/ 635474 w 640492"/>
                <a:gd name="connsiteY20" fmla="*/ 208662 h 446420"/>
                <a:gd name="connsiteX21" fmla="*/ 621457 w 640492"/>
                <a:gd name="connsiteY21" fmla="*/ 242749 h 446420"/>
                <a:gd name="connsiteX22" fmla="*/ 622731 w 640492"/>
                <a:gd name="connsiteY22" fmla="*/ 248483 h 446420"/>
                <a:gd name="connsiteX23" fmla="*/ 639297 w 640492"/>
                <a:gd name="connsiteY23" fmla="*/ 316657 h 446420"/>
                <a:gd name="connsiteX24" fmla="*/ 639615 w 640492"/>
                <a:gd name="connsiteY24" fmla="*/ 323028 h 446420"/>
                <a:gd name="connsiteX25" fmla="*/ 639615 w 640492"/>
                <a:gd name="connsiteY25" fmla="*/ 325258 h 446420"/>
                <a:gd name="connsiteX26" fmla="*/ 640491 w 640492"/>
                <a:gd name="connsiteY26" fmla="*/ 446420 h 446420"/>
                <a:gd name="connsiteX0" fmla="*/ 644967 w 644968"/>
                <a:gd name="connsiteY0" fmla="*/ 446420 h 446420"/>
                <a:gd name="connsiteX1" fmla="*/ 467415 w 644968"/>
                <a:gd name="connsiteY1" fmla="*/ 259884 h 446420"/>
                <a:gd name="connsiteX2" fmla="*/ 217965 w 644968"/>
                <a:gd name="connsiteY2" fmla="*/ 194498 h 446420"/>
                <a:gd name="connsiteX3" fmla="*/ 0 w 644968"/>
                <a:gd name="connsiteY3" fmla="*/ 213278 h 446420"/>
                <a:gd name="connsiteX4" fmla="*/ 349276 w 644968"/>
                <a:gd name="connsiteY4" fmla="*/ 99193 h 446420"/>
                <a:gd name="connsiteX5" fmla="*/ 515071 w 644968"/>
                <a:gd name="connsiteY5" fmla="*/ 143674 h 446420"/>
                <a:gd name="connsiteX6" fmla="*/ 562219 w 644968"/>
                <a:gd name="connsiteY6" fmla="*/ 85376 h 446420"/>
                <a:gd name="connsiteX7" fmla="*/ 492771 w 644968"/>
                <a:gd name="connsiteY7" fmla="*/ 0 h 446420"/>
                <a:gd name="connsiteX8" fmla="*/ 508062 w 644968"/>
                <a:gd name="connsiteY8" fmla="*/ 10194 h 446420"/>
                <a:gd name="connsiteX9" fmla="*/ 518257 w 644968"/>
                <a:gd name="connsiteY9" fmla="*/ 17521 h 446420"/>
                <a:gd name="connsiteX10" fmla="*/ 523354 w 644968"/>
                <a:gd name="connsiteY10" fmla="*/ 21662 h 446420"/>
                <a:gd name="connsiteX11" fmla="*/ 531318 w 644968"/>
                <a:gd name="connsiteY11" fmla="*/ 28034 h 446420"/>
                <a:gd name="connsiteX12" fmla="*/ 537052 w 644968"/>
                <a:gd name="connsiteY12" fmla="*/ 32812 h 446420"/>
                <a:gd name="connsiteX13" fmla="*/ 546609 w 644968"/>
                <a:gd name="connsiteY13" fmla="*/ 41414 h 446420"/>
                <a:gd name="connsiteX14" fmla="*/ 550113 w 644968"/>
                <a:gd name="connsiteY14" fmla="*/ 44918 h 446420"/>
                <a:gd name="connsiteX15" fmla="*/ 594713 w 644968"/>
                <a:gd name="connsiteY15" fmla="*/ 96845 h 446420"/>
                <a:gd name="connsiteX16" fmla="*/ 603314 w 644968"/>
                <a:gd name="connsiteY16" fmla="*/ 108950 h 446420"/>
                <a:gd name="connsiteX17" fmla="*/ 606181 w 644968"/>
                <a:gd name="connsiteY17" fmla="*/ 113092 h 446420"/>
                <a:gd name="connsiteX18" fmla="*/ 611279 w 644968"/>
                <a:gd name="connsiteY18" fmla="*/ 121693 h 446420"/>
                <a:gd name="connsiteX19" fmla="*/ 639631 w 644968"/>
                <a:gd name="connsiteY19" fmla="*/ 179991 h 446420"/>
                <a:gd name="connsiteX20" fmla="*/ 639950 w 644968"/>
                <a:gd name="connsiteY20" fmla="*/ 208662 h 446420"/>
                <a:gd name="connsiteX21" fmla="*/ 625933 w 644968"/>
                <a:gd name="connsiteY21" fmla="*/ 242749 h 446420"/>
                <a:gd name="connsiteX22" fmla="*/ 627207 w 644968"/>
                <a:gd name="connsiteY22" fmla="*/ 248483 h 446420"/>
                <a:gd name="connsiteX23" fmla="*/ 643773 w 644968"/>
                <a:gd name="connsiteY23" fmla="*/ 316657 h 446420"/>
                <a:gd name="connsiteX24" fmla="*/ 644091 w 644968"/>
                <a:gd name="connsiteY24" fmla="*/ 323028 h 446420"/>
                <a:gd name="connsiteX25" fmla="*/ 644091 w 644968"/>
                <a:gd name="connsiteY25" fmla="*/ 325258 h 446420"/>
                <a:gd name="connsiteX26" fmla="*/ 644967 w 644968"/>
                <a:gd name="connsiteY26" fmla="*/ 446420 h 446420"/>
                <a:gd name="connsiteX0" fmla="*/ 642751 w 642752"/>
                <a:gd name="connsiteY0" fmla="*/ 446420 h 446420"/>
                <a:gd name="connsiteX1" fmla="*/ 465199 w 642752"/>
                <a:gd name="connsiteY1" fmla="*/ 259884 h 446420"/>
                <a:gd name="connsiteX2" fmla="*/ 215749 w 642752"/>
                <a:gd name="connsiteY2" fmla="*/ 194498 h 446420"/>
                <a:gd name="connsiteX3" fmla="*/ 0 w 642752"/>
                <a:gd name="connsiteY3" fmla="*/ 227834 h 446420"/>
                <a:gd name="connsiteX4" fmla="*/ 347060 w 642752"/>
                <a:gd name="connsiteY4" fmla="*/ 99193 h 446420"/>
                <a:gd name="connsiteX5" fmla="*/ 512855 w 642752"/>
                <a:gd name="connsiteY5" fmla="*/ 143674 h 446420"/>
                <a:gd name="connsiteX6" fmla="*/ 560003 w 642752"/>
                <a:gd name="connsiteY6" fmla="*/ 85376 h 446420"/>
                <a:gd name="connsiteX7" fmla="*/ 490555 w 642752"/>
                <a:gd name="connsiteY7" fmla="*/ 0 h 446420"/>
                <a:gd name="connsiteX8" fmla="*/ 505846 w 642752"/>
                <a:gd name="connsiteY8" fmla="*/ 10194 h 446420"/>
                <a:gd name="connsiteX9" fmla="*/ 516041 w 642752"/>
                <a:gd name="connsiteY9" fmla="*/ 17521 h 446420"/>
                <a:gd name="connsiteX10" fmla="*/ 521138 w 642752"/>
                <a:gd name="connsiteY10" fmla="*/ 21662 h 446420"/>
                <a:gd name="connsiteX11" fmla="*/ 529102 w 642752"/>
                <a:gd name="connsiteY11" fmla="*/ 28034 h 446420"/>
                <a:gd name="connsiteX12" fmla="*/ 534836 w 642752"/>
                <a:gd name="connsiteY12" fmla="*/ 32812 h 446420"/>
                <a:gd name="connsiteX13" fmla="*/ 544393 w 642752"/>
                <a:gd name="connsiteY13" fmla="*/ 41414 h 446420"/>
                <a:gd name="connsiteX14" fmla="*/ 547897 w 642752"/>
                <a:gd name="connsiteY14" fmla="*/ 44918 h 446420"/>
                <a:gd name="connsiteX15" fmla="*/ 592497 w 642752"/>
                <a:gd name="connsiteY15" fmla="*/ 96845 h 446420"/>
                <a:gd name="connsiteX16" fmla="*/ 601098 w 642752"/>
                <a:gd name="connsiteY16" fmla="*/ 108950 h 446420"/>
                <a:gd name="connsiteX17" fmla="*/ 603965 w 642752"/>
                <a:gd name="connsiteY17" fmla="*/ 113092 h 446420"/>
                <a:gd name="connsiteX18" fmla="*/ 609063 w 642752"/>
                <a:gd name="connsiteY18" fmla="*/ 121693 h 446420"/>
                <a:gd name="connsiteX19" fmla="*/ 637415 w 642752"/>
                <a:gd name="connsiteY19" fmla="*/ 179991 h 446420"/>
                <a:gd name="connsiteX20" fmla="*/ 637734 w 642752"/>
                <a:gd name="connsiteY20" fmla="*/ 208662 h 446420"/>
                <a:gd name="connsiteX21" fmla="*/ 623717 w 642752"/>
                <a:gd name="connsiteY21" fmla="*/ 242749 h 446420"/>
                <a:gd name="connsiteX22" fmla="*/ 624991 w 642752"/>
                <a:gd name="connsiteY22" fmla="*/ 248483 h 446420"/>
                <a:gd name="connsiteX23" fmla="*/ 641557 w 642752"/>
                <a:gd name="connsiteY23" fmla="*/ 316657 h 446420"/>
                <a:gd name="connsiteX24" fmla="*/ 641875 w 642752"/>
                <a:gd name="connsiteY24" fmla="*/ 323028 h 446420"/>
                <a:gd name="connsiteX25" fmla="*/ 641875 w 642752"/>
                <a:gd name="connsiteY25" fmla="*/ 325258 h 446420"/>
                <a:gd name="connsiteX26" fmla="*/ 642751 w 642752"/>
                <a:gd name="connsiteY26" fmla="*/ 446420 h 446420"/>
                <a:gd name="connsiteX0" fmla="*/ 643833 w 643833"/>
                <a:gd name="connsiteY0" fmla="*/ 369662 h 369665"/>
                <a:gd name="connsiteX1" fmla="*/ 465199 w 643833"/>
                <a:gd name="connsiteY1" fmla="*/ 259884 h 369665"/>
                <a:gd name="connsiteX2" fmla="*/ 215749 w 643833"/>
                <a:gd name="connsiteY2" fmla="*/ 194498 h 369665"/>
                <a:gd name="connsiteX3" fmla="*/ 0 w 643833"/>
                <a:gd name="connsiteY3" fmla="*/ 227834 h 369665"/>
                <a:gd name="connsiteX4" fmla="*/ 347060 w 643833"/>
                <a:gd name="connsiteY4" fmla="*/ 99193 h 369665"/>
                <a:gd name="connsiteX5" fmla="*/ 512855 w 643833"/>
                <a:gd name="connsiteY5" fmla="*/ 143674 h 369665"/>
                <a:gd name="connsiteX6" fmla="*/ 560003 w 643833"/>
                <a:gd name="connsiteY6" fmla="*/ 85376 h 369665"/>
                <a:gd name="connsiteX7" fmla="*/ 490555 w 643833"/>
                <a:gd name="connsiteY7" fmla="*/ 0 h 369665"/>
                <a:gd name="connsiteX8" fmla="*/ 505846 w 643833"/>
                <a:gd name="connsiteY8" fmla="*/ 10194 h 369665"/>
                <a:gd name="connsiteX9" fmla="*/ 516041 w 643833"/>
                <a:gd name="connsiteY9" fmla="*/ 17521 h 369665"/>
                <a:gd name="connsiteX10" fmla="*/ 521138 w 643833"/>
                <a:gd name="connsiteY10" fmla="*/ 21662 h 369665"/>
                <a:gd name="connsiteX11" fmla="*/ 529102 w 643833"/>
                <a:gd name="connsiteY11" fmla="*/ 28034 h 369665"/>
                <a:gd name="connsiteX12" fmla="*/ 534836 w 643833"/>
                <a:gd name="connsiteY12" fmla="*/ 32812 h 369665"/>
                <a:gd name="connsiteX13" fmla="*/ 544393 w 643833"/>
                <a:gd name="connsiteY13" fmla="*/ 41414 h 369665"/>
                <a:gd name="connsiteX14" fmla="*/ 547897 w 643833"/>
                <a:gd name="connsiteY14" fmla="*/ 44918 h 369665"/>
                <a:gd name="connsiteX15" fmla="*/ 592497 w 643833"/>
                <a:gd name="connsiteY15" fmla="*/ 96845 h 369665"/>
                <a:gd name="connsiteX16" fmla="*/ 601098 w 643833"/>
                <a:gd name="connsiteY16" fmla="*/ 108950 h 369665"/>
                <a:gd name="connsiteX17" fmla="*/ 603965 w 643833"/>
                <a:gd name="connsiteY17" fmla="*/ 113092 h 369665"/>
                <a:gd name="connsiteX18" fmla="*/ 609063 w 643833"/>
                <a:gd name="connsiteY18" fmla="*/ 121693 h 369665"/>
                <a:gd name="connsiteX19" fmla="*/ 637415 w 643833"/>
                <a:gd name="connsiteY19" fmla="*/ 179991 h 369665"/>
                <a:gd name="connsiteX20" fmla="*/ 637734 w 643833"/>
                <a:gd name="connsiteY20" fmla="*/ 208662 h 369665"/>
                <a:gd name="connsiteX21" fmla="*/ 623717 w 643833"/>
                <a:gd name="connsiteY21" fmla="*/ 242749 h 369665"/>
                <a:gd name="connsiteX22" fmla="*/ 624991 w 643833"/>
                <a:gd name="connsiteY22" fmla="*/ 248483 h 369665"/>
                <a:gd name="connsiteX23" fmla="*/ 641557 w 643833"/>
                <a:gd name="connsiteY23" fmla="*/ 316657 h 369665"/>
                <a:gd name="connsiteX24" fmla="*/ 641875 w 643833"/>
                <a:gd name="connsiteY24" fmla="*/ 323028 h 369665"/>
                <a:gd name="connsiteX25" fmla="*/ 641875 w 643833"/>
                <a:gd name="connsiteY25" fmla="*/ 325258 h 369665"/>
                <a:gd name="connsiteX26" fmla="*/ 643833 w 643833"/>
                <a:gd name="connsiteY26" fmla="*/ 369662 h 369665"/>
                <a:gd name="connsiteX0" fmla="*/ 641875 w 641875"/>
                <a:gd name="connsiteY0" fmla="*/ 325258 h 325258"/>
                <a:gd name="connsiteX1" fmla="*/ 465199 w 641875"/>
                <a:gd name="connsiteY1" fmla="*/ 259884 h 325258"/>
                <a:gd name="connsiteX2" fmla="*/ 215749 w 641875"/>
                <a:gd name="connsiteY2" fmla="*/ 194498 h 325258"/>
                <a:gd name="connsiteX3" fmla="*/ 0 w 641875"/>
                <a:gd name="connsiteY3" fmla="*/ 227834 h 325258"/>
                <a:gd name="connsiteX4" fmla="*/ 347060 w 641875"/>
                <a:gd name="connsiteY4" fmla="*/ 99193 h 325258"/>
                <a:gd name="connsiteX5" fmla="*/ 512855 w 641875"/>
                <a:gd name="connsiteY5" fmla="*/ 143674 h 325258"/>
                <a:gd name="connsiteX6" fmla="*/ 560003 w 641875"/>
                <a:gd name="connsiteY6" fmla="*/ 85376 h 325258"/>
                <a:gd name="connsiteX7" fmla="*/ 490555 w 641875"/>
                <a:gd name="connsiteY7" fmla="*/ 0 h 325258"/>
                <a:gd name="connsiteX8" fmla="*/ 505846 w 641875"/>
                <a:gd name="connsiteY8" fmla="*/ 10194 h 325258"/>
                <a:gd name="connsiteX9" fmla="*/ 516041 w 641875"/>
                <a:gd name="connsiteY9" fmla="*/ 17521 h 325258"/>
                <a:gd name="connsiteX10" fmla="*/ 521138 w 641875"/>
                <a:gd name="connsiteY10" fmla="*/ 21662 h 325258"/>
                <a:gd name="connsiteX11" fmla="*/ 529102 w 641875"/>
                <a:gd name="connsiteY11" fmla="*/ 28034 h 325258"/>
                <a:gd name="connsiteX12" fmla="*/ 534836 w 641875"/>
                <a:gd name="connsiteY12" fmla="*/ 32812 h 325258"/>
                <a:gd name="connsiteX13" fmla="*/ 544393 w 641875"/>
                <a:gd name="connsiteY13" fmla="*/ 41414 h 325258"/>
                <a:gd name="connsiteX14" fmla="*/ 547897 w 641875"/>
                <a:gd name="connsiteY14" fmla="*/ 44918 h 325258"/>
                <a:gd name="connsiteX15" fmla="*/ 592497 w 641875"/>
                <a:gd name="connsiteY15" fmla="*/ 96845 h 325258"/>
                <a:gd name="connsiteX16" fmla="*/ 601098 w 641875"/>
                <a:gd name="connsiteY16" fmla="*/ 108950 h 325258"/>
                <a:gd name="connsiteX17" fmla="*/ 603965 w 641875"/>
                <a:gd name="connsiteY17" fmla="*/ 113092 h 325258"/>
                <a:gd name="connsiteX18" fmla="*/ 609063 w 641875"/>
                <a:gd name="connsiteY18" fmla="*/ 121693 h 325258"/>
                <a:gd name="connsiteX19" fmla="*/ 637415 w 641875"/>
                <a:gd name="connsiteY19" fmla="*/ 179991 h 325258"/>
                <a:gd name="connsiteX20" fmla="*/ 637734 w 641875"/>
                <a:gd name="connsiteY20" fmla="*/ 208662 h 325258"/>
                <a:gd name="connsiteX21" fmla="*/ 623717 w 641875"/>
                <a:gd name="connsiteY21" fmla="*/ 242749 h 325258"/>
                <a:gd name="connsiteX22" fmla="*/ 624991 w 641875"/>
                <a:gd name="connsiteY22" fmla="*/ 248483 h 325258"/>
                <a:gd name="connsiteX23" fmla="*/ 641557 w 641875"/>
                <a:gd name="connsiteY23" fmla="*/ 316657 h 325258"/>
                <a:gd name="connsiteX24" fmla="*/ 641875 w 641875"/>
                <a:gd name="connsiteY24" fmla="*/ 323028 h 325258"/>
                <a:gd name="connsiteX25" fmla="*/ 641875 w 641875"/>
                <a:gd name="connsiteY25" fmla="*/ 325258 h 325258"/>
                <a:gd name="connsiteX0" fmla="*/ 641875 w 641875"/>
                <a:gd name="connsiteY0" fmla="*/ 323028 h 323028"/>
                <a:gd name="connsiteX1" fmla="*/ 465199 w 641875"/>
                <a:gd name="connsiteY1" fmla="*/ 259884 h 323028"/>
                <a:gd name="connsiteX2" fmla="*/ 215749 w 641875"/>
                <a:gd name="connsiteY2" fmla="*/ 194498 h 323028"/>
                <a:gd name="connsiteX3" fmla="*/ 0 w 641875"/>
                <a:gd name="connsiteY3" fmla="*/ 227834 h 323028"/>
                <a:gd name="connsiteX4" fmla="*/ 347060 w 641875"/>
                <a:gd name="connsiteY4" fmla="*/ 99193 h 323028"/>
                <a:gd name="connsiteX5" fmla="*/ 512855 w 641875"/>
                <a:gd name="connsiteY5" fmla="*/ 143674 h 323028"/>
                <a:gd name="connsiteX6" fmla="*/ 560003 w 641875"/>
                <a:gd name="connsiteY6" fmla="*/ 85376 h 323028"/>
                <a:gd name="connsiteX7" fmla="*/ 490555 w 641875"/>
                <a:gd name="connsiteY7" fmla="*/ 0 h 323028"/>
                <a:gd name="connsiteX8" fmla="*/ 505846 w 641875"/>
                <a:gd name="connsiteY8" fmla="*/ 10194 h 323028"/>
                <a:gd name="connsiteX9" fmla="*/ 516041 w 641875"/>
                <a:gd name="connsiteY9" fmla="*/ 17521 h 323028"/>
                <a:gd name="connsiteX10" fmla="*/ 521138 w 641875"/>
                <a:gd name="connsiteY10" fmla="*/ 21662 h 323028"/>
                <a:gd name="connsiteX11" fmla="*/ 529102 w 641875"/>
                <a:gd name="connsiteY11" fmla="*/ 28034 h 323028"/>
                <a:gd name="connsiteX12" fmla="*/ 534836 w 641875"/>
                <a:gd name="connsiteY12" fmla="*/ 32812 h 323028"/>
                <a:gd name="connsiteX13" fmla="*/ 544393 w 641875"/>
                <a:gd name="connsiteY13" fmla="*/ 41414 h 323028"/>
                <a:gd name="connsiteX14" fmla="*/ 547897 w 641875"/>
                <a:gd name="connsiteY14" fmla="*/ 44918 h 323028"/>
                <a:gd name="connsiteX15" fmla="*/ 592497 w 641875"/>
                <a:gd name="connsiteY15" fmla="*/ 96845 h 323028"/>
                <a:gd name="connsiteX16" fmla="*/ 601098 w 641875"/>
                <a:gd name="connsiteY16" fmla="*/ 108950 h 323028"/>
                <a:gd name="connsiteX17" fmla="*/ 603965 w 641875"/>
                <a:gd name="connsiteY17" fmla="*/ 113092 h 323028"/>
                <a:gd name="connsiteX18" fmla="*/ 609063 w 641875"/>
                <a:gd name="connsiteY18" fmla="*/ 121693 h 323028"/>
                <a:gd name="connsiteX19" fmla="*/ 637415 w 641875"/>
                <a:gd name="connsiteY19" fmla="*/ 179991 h 323028"/>
                <a:gd name="connsiteX20" fmla="*/ 637734 w 641875"/>
                <a:gd name="connsiteY20" fmla="*/ 208662 h 323028"/>
                <a:gd name="connsiteX21" fmla="*/ 623717 w 641875"/>
                <a:gd name="connsiteY21" fmla="*/ 242749 h 323028"/>
                <a:gd name="connsiteX22" fmla="*/ 624991 w 641875"/>
                <a:gd name="connsiteY22" fmla="*/ 248483 h 323028"/>
                <a:gd name="connsiteX23" fmla="*/ 641557 w 641875"/>
                <a:gd name="connsiteY23" fmla="*/ 316657 h 323028"/>
                <a:gd name="connsiteX24" fmla="*/ 641875 w 641875"/>
                <a:gd name="connsiteY24" fmla="*/ 323028 h 323028"/>
                <a:gd name="connsiteX0" fmla="*/ 641557 w 641557"/>
                <a:gd name="connsiteY0" fmla="*/ 316657 h 316725"/>
                <a:gd name="connsiteX1" fmla="*/ 465199 w 641557"/>
                <a:gd name="connsiteY1" fmla="*/ 259884 h 316725"/>
                <a:gd name="connsiteX2" fmla="*/ 215749 w 641557"/>
                <a:gd name="connsiteY2" fmla="*/ 194498 h 316725"/>
                <a:gd name="connsiteX3" fmla="*/ 0 w 641557"/>
                <a:gd name="connsiteY3" fmla="*/ 227834 h 316725"/>
                <a:gd name="connsiteX4" fmla="*/ 347060 w 641557"/>
                <a:gd name="connsiteY4" fmla="*/ 99193 h 316725"/>
                <a:gd name="connsiteX5" fmla="*/ 512855 w 641557"/>
                <a:gd name="connsiteY5" fmla="*/ 143674 h 316725"/>
                <a:gd name="connsiteX6" fmla="*/ 560003 w 641557"/>
                <a:gd name="connsiteY6" fmla="*/ 85376 h 316725"/>
                <a:gd name="connsiteX7" fmla="*/ 490555 w 641557"/>
                <a:gd name="connsiteY7" fmla="*/ 0 h 316725"/>
                <a:gd name="connsiteX8" fmla="*/ 505846 w 641557"/>
                <a:gd name="connsiteY8" fmla="*/ 10194 h 316725"/>
                <a:gd name="connsiteX9" fmla="*/ 516041 w 641557"/>
                <a:gd name="connsiteY9" fmla="*/ 17521 h 316725"/>
                <a:gd name="connsiteX10" fmla="*/ 521138 w 641557"/>
                <a:gd name="connsiteY10" fmla="*/ 21662 h 316725"/>
                <a:gd name="connsiteX11" fmla="*/ 529102 w 641557"/>
                <a:gd name="connsiteY11" fmla="*/ 28034 h 316725"/>
                <a:gd name="connsiteX12" fmla="*/ 534836 w 641557"/>
                <a:gd name="connsiteY12" fmla="*/ 32812 h 316725"/>
                <a:gd name="connsiteX13" fmla="*/ 544393 w 641557"/>
                <a:gd name="connsiteY13" fmla="*/ 41414 h 316725"/>
                <a:gd name="connsiteX14" fmla="*/ 547897 w 641557"/>
                <a:gd name="connsiteY14" fmla="*/ 44918 h 316725"/>
                <a:gd name="connsiteX15" fmla="*/ 592497 w 641557"/>
                <a:gd name="connsiteY15" fmla="*/ 96845 h 316725"/>
                <a:gd name="connsiteX16" fmla="*/ 601098 w 641557"/>
                <a:gd name="connsiteY16" fmla="*/ 108950 h 316725"/>
                <a:gd name="connsiteX17" fmla="*/ 603965 w 641557"/>
                <a:gd name="connsiteY17" fmla="*/ 113092 h 316725"/>
                <a:gd name="connsiteX18" fmla="*/ 609063 w 641557"/>
                <a:gd name="connsiteY18" fmla="*/ 121693 h 316725"/>
                <a:gd name="connsiteX19" fmla="*/ 637415 w 641557"/>
                <a:gd name="connsiteY19" fmla="*/ 179991 h 316725"/>
                <a:gd name="connsiteX20" fmla="*/ 637734 w 641557"/>
                <a:gd name="connsiteY20" fmla="*/ 208662 h 316725"/>
                <a:gd name="connsiteX21" fmla="*/ 623717 w 641557"/>
                <a:gd name="connsiteY21" fmla="*/ 242749 h 316725"/>
                <a:gd name="connsiteX22" fmla="*/ 624991 w 641557"/>
                <a:gd name="connsiteY22" fmla="*/ 248483 h 316725"/>
                <a:gd name="connsiteX23" fmla="*/ 641557 w 641557"/>
                <a:gd name="connsiteY23" fmla="*/ 316657 h 316725"/>
                <a:gd name="connsiteX0" fmla="*/ 647794 w 647794"/>
                <a:gd name="connsiteY0" fmla="*/ 315708 h 315777"/>
                <a:gd name="connsiteX1" fmla="*/ 465199 w 647794"/>
                <a:gd name="connsiteY1" fmla="*/ 259884 h 315777"/>
                <a:gd name="connsiteX2" fmla="*/ 215749 w 647794"/>
                <a:gd name="connsiteY2" fmla="*/ 194498 h 315777"/>
                <a:gd name="connsiteX3" fmla="*/ 0 w 647794"/>
                <a:gd name="connsiteY3" fmla="*/ 227834 h 315777"/>
                <a:gd name="connsiteX4" fmla="*/ 347060 w 647794"/>
                <a:gd name="connsiteY4" fmla="*/ 99193 h 315777"/>
                <a:gd name="connsiteX5" fmla="*/ 512855 w 647794"/>
                <a:gd name="connsiteY5" fmla="*/ 143674 h 315777"/>
                <a:gd name="connsiteX6" fmla="*/ 560003 w 647794"/>
                <a:gd name="connsiteY6" fmla="*/ 85376 h 315777"/>
                <a:gd name="connsiteX7" fmla="*/ 490555 w 647794"/>
                <a:gd name="connsiteY7" fmla="*/ 0 h 315777"/>
                <a:gd name="connsiteX8" fmla="*/ 505846 w 647794"/>
                <a:gd name="connsiteY8" fmla="*/ 10194 h 315777"/>
                <a:gd name="connsiteX9" fmla="*/ 516041 w 647794"/>
                <a:gd name="connsiteY9" fmla="*/ 17521 h 315777"/>
                <a:gd name="connsiteX10" fmla="*/ 521138 w 647794"/>
                <a:gd name="connsiteY10" fmla="*/ 21662 h 315777"/>
                <a:gd name="connsiteX11" fmla="*/ 529102 w 647794"/>
                <a:gd name="connsiteY11" fmla="*/ 28034 h 315777"/>
                <a:gd name="connsiteX12" fmla="*/ 534836 w 647794"/>
                <a:gd name="connsiteY12" fmla="*/ 32812 h 315777"/>
                <a:gd name="connsiteX13" fmla="*/ 544393 w 647794"/>
                <a:gd name="connsiteY13" fmla="*/ 41414 h 315777"/>
                <a:gd name="connsiteX14" fmla="*/ 547897 w 647794"/>
                <a:gd name="connsiteY14" fmla="*/ 44918 h 315777"/>
                <a:gd name="connsiteX15" fmla="*/ 592497 w 647794"/>
                <a:gd name="connsiteY15" fmla="*/ 96845 h 315777"/>
                <a:gd name="connsiteX16" fmla="*/ 601098 w 647794"/>
                <a:gd name="connsiteY16" fmla="*/ 108950 h 315777"/>
                <a:gd name="connsiteX17" fmla="*/ 603965 w 647794"/>
                <a:gd name="connsiteY17" fmla="*/ 113092 h 315777"/>
                <a:gd name="connsiteX18" fmla="*/ 609063 w 647794"/>
                <a:gd name="connsiteY18" fmla="*/ 121693 h 315777"/>
                <a:gd name="connsiteX19" fmla="*/ 637415 w 647794"/>
                <a:gd name="connsiteY19" fmla="*/ 179991 h 315777"/>
                <a:gd name="connsiteX20" fmla="*/ 637734 w 647794"/>
                <a:gd name="connsiteY20" fmla="*/ 208662 h 315777"/>
                <a:gd name="connsiteX21" fmla="*/ 623717 w 647794"/>
                <a:gd name="connsiteY21" fmla="*/ 242749 h 315777"/>
                <a:gd name="connsiteX22" fmla="*/ 624991 w 647794"/>
                <a:gd name="connsiteY22" fmla="*/ 248483 h 315777"/>
                <a:gd name="connsiteX23" fmla="*/ 647794 w 647794"/>
                <a:gd name="connsiteY23" fmla="*/ 315708 h 315777"/>
                <a:gd name="connsiteX0" fmla="*/ 647794 w 647794"/>
                <a:gd name="connsiteY0" fmla="*/ 315708 h 315764"/>
                <a:gd name="connsiteX1" fmla="*/ 465199 w 647794"/>
                <a:gd name="connsiteY1" fmla="*/ 259884 h 315764"/>
                <a:gd name="connsiteX2" fmla="*/ 223661 w 647794"/>
                <a:gd name="connsiteY2" fmla="*/ 246485 h 315764"/>
                <a:gd name="connsiteX3" fmla="*/ 0 w 647794"/>
                <a:gd name="connsiteY3" fmla="*/ 227834 h 315764"/>
                <a:gd name="connsiteX4" fmla="*/ 347060 w 647794"/>
                <a:gd name="connsiteY4" fmla="*/ 99193 h 315764"/>
                <a:gd name="connsiteX5" fmla="*/ 512855 w 647794"/>
                <a:gd name="connsiteY5" fmla="*/ 143674 h 315764"/>
                <a:gd name="connsiteX6" fmla="*/ 560003 w 647794"/>
                <a:gd name="connsiteY6" fmla="*/ 85376 h 315764"/>
                <a:gd name="connsiteX7" fmla="*/ 490555 w 647794"/>
                <a:gd name="connsiteY7" fmla="*/ 0 h 315764"/>
                <a:gd name="connsiteX8" fmla="*/ 505846 w 647794"/>
                <a:gd name="connsiteY8" fmla="*/ 10194 h 315764"/>
                <a:gd name="connsiteX9" fmla="*/ 516041 w 647794"/>
                <a:gd name="connsiteY9" fmla="*/ 17521 h 315764"/>
                <a:gd name="connsiteX10" fmla="*/ 521138 w 647794"/>
                <a:gd name="connsiteY10" fmla="*/ 21662 h 315764"/>
                <a:gd name="connsiteX11" fmla="*/ 529102 w 647794"/>
                <a:gd name="connsiteY11" fmla="*/ 28034 h 315764"/>
                <a:gd name="connsiteX12" fmla="*/ 534836 w 647794"/>
                <a:gd name="connsiteY12" fmla="*/ 32812 h 315764"/>
                <a:gd name="connsiteX13" fmla="*/ 544393 w 647794"/>
                <a:gd name="connsiteY13" fmla="*/ 41414 h 315764"/>
                <a:gd name="connsiteX14" fmla="*/ 547897 w 647794"/>
                <a:gd name="connsiteY14" fmla="*/ 44918 h 315764"/>
                <a:gd name="connsiteX15" fmla="*/ 592497 w 647794"/>
                <a:gd name="connsiteY15" fmla="*/ 96845 h 315764"/>
                <a:gd name="connsiteX16" fmla="*/ 601098 w 647794"/>
                <a:gd name="connsiteY16" fmla="*/ 108950 h 315764"/>
                <a:gd name="connsiteX17" fmla="*/ 603965 w 647794"/>
                <a:gd name="connsiteY17" fmla="*/ 113092 h 315764"/>
                <a:gd name="connsiteX18" fmla="*/ 609063 w 647794"/>
                <a:gd name="connsiteY18" fmla="*/ 121693 h 315764"/>
                <a:gd name="connsiteX19" fmla="*/ 637415 w 647794"/>
                <a:gd name="connsiteY19" fmla="*/ 179991 h 315764"/>
                <a:gd name="connsiteX20" fmla="*/ 637734 w 647794"/>
                <a:gd name="connsiteY20" fmla="*/ 208662 h 315764"/>
                <a:gd name="connsiteX21" fmla="*/ 623717 w 647794"/>
                <a:gd name="connsiteY21" fmla="*/ 242749 h 315764"/>
                <a:gd name="connsiteX22" fmla="*/ 624991 w 647794"/>
                <a:gd name="connsiteY22" fmla="*/ 248483 h 315764"/>
                <a:gd name="connsiteX23" fmla="*/ 647794 w 647794"/>
                <a:gd name="connsiteY23" fmla="*/ 315708 h 315764"/>
                <a:gd name="connsiteX0" fmla="*/ 608057 w 608057"/>
                <a:gd name="connsiteY0" fmla="*/ 315708 h 315764"/>
                <a:gd name="connsiteX1" fmla="*/ 425462 w 608057"/>
                <a:gd name="connsiteY1" fmla="*/ 259884 h 315764"/>
                <a:gd name="connsiteX2" fmla="*/ 183924 w 608057"/>
                <a:gd name="connsiteY2" fmla="*/ 246485 h 315764"/>
                <a:gd name="connsiteX3" fmla="*/ 0 w 608057"/>
                <a:gd name="connsiteY3" fmla="*/ 279231 h 315764"/>
                <a:gd name="connsiteX4" fmla="*/ 307323 w 608057"/>
                <a:gd name="connsiteY4" fmla="*/ 99193 h 315764"/>
                <a:gd name="connsiteX5" fmla="*/ 473118 w 608057"/>
                <a:gd name="connsiteY5" fmla="*/ 143674 h 315764"/>
                <a:gd name="connsiteX6" fmla="*/ 520266 w 608057"/>
                <a:gd name="connsiteY6" fmla="*/ 85376 h 315764"/>
                <a:gd name="connsiteX7" fmla="*/ 450818 w 608057"/>
                <a:gd name="connsiteY7" fmla="*/ 0 h 315764"/>
                <a:gd name="connsiteX8" fmla="*/ 466109 w 608057"/>
                <a:gd name="connsiteY8" fmla="*/ 10194 h 315764"/>
                <a:gd name="connsiteX9" fmla="*/ 476304 w 608057"/>
                <a:gd name="connsiteY9" fmla="*/ 17521 h 315764"/>
                <a:gd name="connsiteX10" fmla="*/ 481401 w 608057"/>
                <a:gd name="connsiteY10" fmla="*/ 21662 h 315764"/>
                <a:gd name="connsiteX11" fmla="*/ 489365 w 608057"/>
                <a:gd name="connsiteY11" fmla="*/ 28034 h 315764"/>
                <a:gd name="connsiteX12" fmla="*/ 495099 w 608057"/>
                <a:gd name="connsiteY12" fmla="*/ 32812 h 315764"/>
                <a:gd name="connsiteX13" fmla="*/ 504656 w 608057"/>
                <a:gd name="connsiteY13" fmla="*/ 41414 h 315764"/>
                <a:gd name="connsiteX14" fmla="*/ 508160 w 608057"/>
                <a:gd name="connsiteY14" fmla="*/ 44918 h 315764"/>
                <a:gd name="connsiteX15" fmla="*/ 552760 w 608057"/>
                <a:gd name="connsiteY15" fmla="*/ 96845 h 315764"/>
                <a:gd name="connsiteX16" fmla="*/ 561361 w 608057"/>
                <a:gd name="connsiteY16" fmla="*/ 108950 h 315764"/>
                <a:gd name="connsiteX17" fmla="*/ 564228 w 608057"/>
                <a:gd name="connsiteY17" fmla="*/ 113092 h 315764"/>
                <a:gd name="connsiteX18" fmla="*/ 569326 w 608057"/>
                <a:gd name="connsiteY18" fmla="*/ 121693 h 315764"/>
                <a:gd name="connsiteX19" fmla="*/ 597678 w 608057"/>
                <a:gd name="connsiteY19" fmla="*/ 179991 h 315764"/>
                <a:gd name="connsiteX20" fmla="*/ 597997 w 608057"/>
                <a:gd name="connsiteY20" fmla="*/ 208662 h 315764"/>
                <a:gd name="connsiteX21" fmla="*/ 583980 w 608057"/>
                <a:gd name="connsiteY21" fmla="*/ 242749 h 315764"/>
                <a:gd name="connsiteX22" fmla="*/ 585254 w 608057"/>
                <a:gd name="connsiteY22" fmla="*/ 248483 h 315764"/>
                <a:gd name="connsiteX23" fmla="*/ 608057 w 608057"/>
                <a:gd name="connsiteY23" fmla="*/ 315708 h 315764"/>
                <a:gd name="connsiteX0" fmla="*/ 608645 w 608645"/>
                <a:gd name="connsiteY0" fmla="*/ 347532 h 347568"/>
                <a:gd name="connsiteX1" fmla="*/ 425462 w 608645"/>
                <a:gd name="connsiteY1" fmla="*/ 259884 h 347568"/>
                <a:gd name="connsiteX2" fmla="*/ 183924 w 608645"/>
                <a:gd name="connsiteY2" fmla="*/ 246485 h 347568"/>
                <a:gd name="connsiteX3" fmla="*/ 0 w 608645"/>
                <a:gd name="connsiteY3" fmla="*/ 279231 h 347568"/>
                <a:gd name="connsiteX4" fmla="*/ 307323 w 608645"/>
                <a:gd name="connsiteY4" fmla="*/ 99193 h 347568"/>
                <a:gd name="connsiteX5" fmla="*/ 473118 w 608645"/>
                <a:gd name="connsiteY5" fmla="*/ 143674 h 347568"/>
                <a:gd name="connsiteX6" fmla="*/ 520266 w 608645"/>
                <a:gd name="connsiteY6" fmla="*/ 85376 h 347568"/>
                <a:gd name="connsiteX7" fmla="*/ 450818 w 608645"/>
                <a:gd name="connsiteY7" fmla="*/ 0 h 347568"/>
                <a:gd name="connsiteX8" fmla="*/ 466109 w 608645"/>
                <a:gd name="connsiteY8" fmla="*/ 10194 h 347568"/>
                <a:gd name="connsiteX9" fmla="*/ 476304 w 608645"/>
                <a:gd name="connsiteY9" fmla="*/ 17521 h 347568"/>
                <a:gd name="connsiteX10" fmla="*/ 481401 w 608645"/>
                <a:gd name="connsiteY10" fmla="*/ 21662 h 347568"/>
                <a:gd name="connsiteX11" fmla="*/ 489365 w 608645"/>
                <a:gd name="connsiteY11" fmla="*/ 28034 h 347568"/>
                <a:gd name="connsiteX12" fmla="*/ 495099 w 608645"/>
                <a:gd name="connsiteY12" fmla="*/ 32812 h 347568"/>
                <a:gd name="connsiteX13" fmla="*/ 504656 w 608645"/>
                <a:gd name="connsiteY13" fmla="*/ 41414 h 347568"/>
                <a:gd name="connsiteX14" fmla="*/ 508160 w 608645"/>
                <a:gd name="connsiteY14" fmla="*/ 44918 h 347568"/>
                <a:gd name="connsiteX15" fmla="*/ 552760 w 608645"/>
                <a:gd name="connsiteY15" fmla="*/ 96845 h 347568"/>
                <a:gd name="connsiteX16" fmla="*/ 561361 w 608645"/>
                <a:gd name="connsiteY16" fmla="*/ 108950 h 347568"/>
                <a:gd name="connsiteX17" fmla="*/ 564228 w 608645"/>
                <a:gd name="connsiteY17" fmla="*/ 113092 h 347568"/>
                <a:gd name="connsiteX18" fmla="*/ 569326 w 608645"/>
                <a:gd name="connsiteY18" fmla="*/ 121693 h 347568"/>
                <a:gd name="connsiteX19" fmla="*/ 597678 w 608645"/>
                <a:gd name="connsiteY19" fmla="*/ 179991 h 347568"/>
                <a:gd name="connsiteX20" fmla="*/ 597997 w 608645"/>
                <a:gd name="connsiteY20" fmla="*/ 208662 h 347568"/>
                <a:gd name="connsiteX21" fmla="*/ 583980 w 608645"/>
                <a:gd name="connsiteY21" fmla="*/ 242749 h 347568"/>
                <a:gd name="connsiteX22" fmla="*/ 585254 w 608645"/>
                <a:gd name="connsiteY22" fmla="*/ 248483 h 347568"/>
                <a:gd name="connsiteX23" fmla="*/ 608645 w 608645"/>
                <a:gd name="connsiteY23" fmla="*/ 347532 h 347568"/>
                <a:gd name="connsiteX0" fmla="*/ 608645 w 609755"/>
                <a:gd name="connsiteY0" fmla="*/ 347532 h 347568"/>
                <a:gd name="connsiteX1" fmla="*/ 425462 w 609755"/>
                <a:gd name="connsiteY1" fmla="*/ 259884 h 347568"/>
                <a:gd name="connsiteX2" fmla="*/ 183924 w 609755"/>
                <a:gd name="connsiteY2" fmla="*/ 246485 h 347568"/>
                <a:gd name="connsiteX3" fmla="*/ 0 w 609755"/>
                <a:gd name="connsiteY3" fmla="*/ 279231 h 347568"/>
                <a:gd name="connsiteX4" fmla="*/ 307323 w 609755"/>
                <a:gd name="connsiteY4" fmla="*/ 99193 h 347568"/>
                <a:gd name="connsiteX5" fmla="*/ 473118 w 609755"/>
                <a:gd name="connsiteY5" fmla="*/ 143674 h 347568"/>
                <a:gd name="connsiteX6" fmla="*/ 520266 w 609755"/>
                <a:gd name="connsiteY6" fmla="*/ 85376 h 347568"/>
                <a:gd name="connsiteX7" fmla="*/ 450818 w 609755"/>
                <a:gd name="connsiteY7" fmla="*/ 0 h 347568"/>
                <a:gd name="connsiteX8" fmla="*/ 466109 w 609755"/>
                <a:gd name="connsiteY8" fmla="*/ 10194 h 347568"/>
                <a:gd name="connsiteX9" fmla="*/ 476304 w 609755"/>
                <a:gd name="connsiteY9" fmla="*/ 17521 h 347568"/>
                <a:gd name="connsiteX10" fmla="*/ 481401 w 609755"/>
                <a:gd name="connsiteY10" fmla="*/ 21662 h 347568"/>
                <a:gd name="connsiteX11" fmla="*/ 489365 w 609755"/>
                <a:gd name="connsiteY11" fmla="*/ 28034 h 347568"/>
                <a:gd name="connsiteX12" fmla="*/ 495099 w 609755"/>
                <a:gd name="connsiteY12" fmla="*/ 32812 h 347568"/>
                <a:gd name="connsiteX13" fmla="*/ 504656 w 609755"/>
                <a:gd name="connsiteY13" fmla="*/ 41414 h 347568"/>
                <a:gd name="connsiteX14" fmla="*/ 508160 w 609755"/>
                <a:gd name="connsiteY14" fmla="*/ 44918 h 347568"/>
                <a:gd name="connsiteX15" fmla="*/ 552760 w 609755"/>
                <a:gd name="connsiteY15" fmla="*/ 96845 h 347568"/>
                <a:gd name="connsiteX16" fmla="*/ 561361 w 609755"/>
                <a:gd name="connsiteY16" fmla="*/ 108950 h 347568"/>
                <a:gd name="connsiteX17" fmla="*/ 564228 w 609755"/>
                <a:gd name="connsiteY17" fmla="*/ 113092 h 347568"/>
                <a:gd name="connsiteX18" fmla="*/ 569326 w 609755"/>
                <a:gd name="connsiteY18" fmla="*/ 121693 h 347568"/>
                <a:gd name="connsiteX19" fmla="*/ 597678 w 609755"/>
                <a:gd name="connsiteY19" fmla="*/ 179991 h 347568"/>
                <a:gd name="connsiteX20" fmla="*/ 597997 w 609755"/>
                <a:gd name="connsiteY20" fmla="*/ 208662 h 347568"/>
                <a:gd name="connsiteX21" fmla="*/ 583980 w 609755"/>
                <a:gd name="connsiteY21" fmla="*/ 242749 h 347568"/>
                <a:gd name="connsiteX22" fmla="*/ 585254 w 609755"/>
                <a:gd name="connsiteY22" fmla="*/ 248483 h 347568"/>
                <a:gd name="connsiteX23" fmla="*/ 608645 w 609755"/>
                <a:gd name="connsiteY23" fmla="*/ 347532 h 347568"/>
                <a:gd name="connsiteX0" fmla="*/ 608873 w 609974"/>
                <a:gd name="connsiteY0" fmla="*/ 404942 h 404964"/>
                <a:gd name="connsiteX1" fmla="*/ 425462 w 609974"/>
                <a:gd name="connsiteY1" fmla="*/ 259884 h 404964"/>
                <a:gd name="connsiteX2" fmla="*/ 183924 w 609974"/>
                <a:gd name="connsiteY2" fmla="*/ 246485 h 404964"/>
                <a:gd name="connsiteX3" fmla="*/ 0 w 609974"/>
                <a:gd name="connsiteY3" fmla="*/ 279231 h 404964"/>
                <a:gd name="connsiteX4" fmla="*/ 307323 w 609974"/>
                <a:gd name="connsiteY4" fmla="*/ 99193 h 404964"/>
                <a:gd name="connsiteX5" fmla="*/ 473118 w 609974"/>
                <a:gd name="connsiteY5" fmla="*/ 143674 h 404964"/>
                <a:gd name="connsiteX6" fmla="*/ 520266 w 609974"/>
                <a:gd name="connsiteY6" fmla="*/ 85376 h 404964"/>
                <a:gd name="connsiteX7" fmla="*/ 450818 w 609974"/>
                <a:gd name="connsiteY7" fmla="*/ 0 h 404964"/>
                <a:gd name="connsiteX8" fmla="*/ 466109 w 609974"/>
                <a:gd name="connsiteY8" fmla="*/ 10194 h 404964"/>
                <a:gd name="connsiteX9" fmla="*/ 476304 w 609974"/>
                <a:gd name="connsiteY9" fmla="*/ 17521 h 404964"/>
                <a:gd name="connsiteX10" fmla="*/ 481401 w 609974"/>
                <a:gd name="connsiteY10" fmla="*/ 21662 h 404964"/>
                <a:gd name="connsiteX11" fmla="*/ 489365 w 609974"/>
                <a:gd name="connsiteY11" fmla="*/ 28034 h 404964"/>
                <a:gd name="connsiteX12" fmla="*/ 495099 w 609974"/>
                <a:gd name="connsiteY12" fmla="*/ 32812 h 404964"/>
                <a:gd name="connsiteX13" fmla="*/ 504656 w 609974"/>
                <a:gd name="connsiteY13" fmla="*/ 41414 h 404964"/>
                <a:gd name="connsiteX14" fmla="*/ 508160 w 609974"/>
                <a:gd name="connsiteY14" fmla="*/ 44918 h 404964"/>
                <a:gd name="connsiteX15" fmla="*/ 552760 w 609974"/>
                <a:gd name="connsiteY15" fmla="*/ 96845 h 404964"/>
                <a:gd name="connsiteX16" fmla="*/ 561361 w 609974"/>
                <a:gd name="connsiteY16" fmla="*/ 108950 h 404964"/>
                <a:gd name="connsiteX17" fmla="*/ 564228 w 609974"/>
                <a:gd name="connsiteY17" fmla="*/ 113092 h 404964"/>
                <a:gd name="connsiteX18" fmla="*/ 569326 w 609974"/>
                <a:gd name="connsiteY18" fmla="*/ 121693 h 404964"/>
                <a:gd name="connsiteX19" fmla="*/ 597678 w 609974"/>
                <a:gd name="connsiteY19" fmla="*/ 179991 h 404964"/>
                <a:gd name="connsiteX20" fmla="*/ 597997 w 609974"/>
                <a:gd name="connsiteY20" fmla="*/ 208662 h 404964"/>
                <a:gd name="connsiteX21" fmla="*/ 583980 w 609974"/>
                <a:gd name="connsiteY21" fmla="*/ 242749 h 404964"/>
                <a:gd name="connsiteX22" fmla="*/ 585254 w 609974"/>
                <a:gd name="connsiteY22" fmla="*/ 248483 h 404964"/>
                <a:gd name="connsiteX23" fmla="*/ 608873 w 609974"/>
                <a:gd name="connsiteY23" fmla="*/ 404942 h 404964"/>
                <a:gd name="connsiteX0" fmla="*/ 608873 w 612508"/>
                <a:gd name="connsiteY0" fmla="*/ 404942 h 404964"/>
                <a:gd name="connsiteX1" fmla="*/ 425462 w 612508"/>
                <a:gd name="connsiteY1" fmla="*/ 259884 h 404964"/>
                <a:gd name="connsiteX2" fmla="*/ 183924 w 612508"/>
                <a:gd name="connsiteY2" fmla="*/ 246485 h 404964"/>
                <a:gd name="connsiteX3" fmla="*/ 0 w 612508"/>
                <a:gd name="connsiteY3" fmla="*/ 279231 h 404964"/>
                <a:gd name="connsiteX4" fmla="*/ 307323 w 612508"/>
                <a:gd name="connsiteY4" fmla="*/ 99193 h 404964"/>
                <a:gd name="connsiteX5" fmla="*/ 473118 w 612508"/>
                <a:gd name="connsiteY5" fmla="*/ 143674 h 404964"/>
                <a:gd name="connsiteX6" fmla="*/ 520266 w 612508"/>
                <a:gd name="connsiteY6" fmla="*/ 85376 h 404964"/>
                <a:gd name="connsiteX7" fmla="*/ 450818 w 612508"/>
                <a:gd name="connsiteY7" fmla="*/ 0 h 404964"/>
                <a:gd name="connsiteX8" fmla="*/ 466109 w 612508"/>
                <a:gd name="connsiteY8" fmla="*/ 10194 h 404964"/>
                <a:gd name="connsiteX9" fmla="*/ 476304 w 612508"/>
                <a:gd name="connsiteY9" fmla="*/ 17521 h 404964"/>
                <a:gd name="connsiteX10" fmla="*/ 481401 w 612508"/>
                <a:gd name="connsiteY10" fmla="*/ 21662 h 404964"/>
                <a:gd name="connsiteX11" fmla="*/ 489365 w 612508"/>
                <a:gd name="connsiteY11" fmla="*/ 28034 h 404964"/>
                <a:gd name="connsiteX12" fmla="*/ 495099 w 612508"/>
                <a:gd name="connsiteY12" fmla="*/ 32812 h 404964"/>
                <a:gd name="connsiteX13" fmla="*/ 504656 w 612508"/>
                <a:gd name="connsiteY13" fmla="*/ 41414 h 404964"/>
                <a:gd name="connsiteX14" fmla="*/ 508160 w 612508"/>
                <a:gd name="connsiteY14" fmla="*/ 44918 h 404964"/>
                <a:gd name="connsiteX15" fmla="*/ 552760 w 612508"/>
                <a:gd name="connsiteY15" fmla="*/ 96845 h 404964"/>
                <a:gd name="connsiteX16" fmla="*/ 561361 w 612508"/>
                <a:gd name="connsiteY16" fmla="*/ 108950 h 404964"/>
                <a:gd name="connsiteX17" fmla="*/ 564228 w 612508"/>
                <a:gd name="connsiteY17" fmla="*/ 113092 h 404964"/>
                <a:gd name="connsiteX18" fmla="*/ 569326 w 612508"/>
                <a:gd name="connsiteY18" fmla="*/ 121693 h 404964"/>
                <a:gd name="connsiteX19" fmla="*/ 597678 w 612508"/>
                <a:gd name="connsiteY19" fmla="*/ 179991 h 404964"/>
                <a:gd name="connsiteX20" fmla="*/ 597997 w 612508"/>
                <a:gd name="connsiteY20" fmla="*/ 208662 h 404964"/>
                <a:gd name="connsiteX21" fmla="*/ 583980 w 612508"/>
                <a:gd name="connsiteY21" fmla="*/ 242749 h 404964"/>
                <a:gd name="connsiteX22" fmla="*/ 585254 w 612508"/>
                <a:gd name="connsiteY22" fmla="*/ 248483 h 404964"/>
                <a:gd name="connsiteX23" fmla="*/ 608873 w 612508"/>
                <a:gd name="connsiteY23" fmla="*/ 404942 h 404964"/>
                <a:gd name="connsiteX0" fmla="*/ 608873 w 612508"/>
                <a:gd name="connsiteY0" fmla="*/ 404942 h 404975"/>
                <a:gd name="connsiteX1" fmla="*/ 408285 w 612508"/>
                <a:gd name="connsiteY1" fmla="*/ 300796 h 404975"/>
                <a:gd name="connsiteX2" fmla="*/ 183924 w 612508"/>
                <a:gd name="connsiteY2" fmla="*/ 246485 h 404975"/>
                <a:gd name="connsiteX3" fmla="*/ 0 w 612508"/>
                <a:gd name="connsiteY3" fmla="*/ 279231 h 404975"/>
                <a:gd name="connsiteX4" fmla="*/ 307323 w 612508"/>
                <a:gd name="connsiteY4" fmla="*/ 99193 h 404975"/>
                <a:gd name="connsiteX5" fmla="*/ 473118 w 612508"/>
                <a:gd name="connsiteY5" fmla="*/ 143674 h 404975"/>
                <a:gd name="connsiteX6" fmla="*/ 520266 w 612508"/>
                <a:gd name="connsiteY6" fmla="*/ 85376 h 404975"/>
                <a:gd name="connsiteX7" fmla="*/ 450818 w 612508"/>
                <a:gd name="connsiteY7" fmla="*/ 0 h 404975"/>
                <a:gd name="connsiteX8" fmla="*/ 466109 w 612508"/>
                <a:gd name="connsiteY8" fmla="*/ 10194 h 404975"/>
                <a:gd name="connsiteX9" fmla="*/ 476304 w 612508"/>
                <a:gd name="connsiteY9" fmla="*/ 17521 h 404975"/>
                <a:gd name="connsiteX10" fmla="*/ 481401 w 612508"/>
                <a:gd name="connsiteY10" fmla="*/ 21662 h 404975"/>
                <a:gd name="connsiteX11" fmla="*/ 489365 w 612508"/>
                <a:gd name="connsiteY11" fmla="*/ 28034 h 404975"/>
                <a:gd name="connsiteX12" fmla="*/ 495099 w 612508"/>
                <a:gd name="connsiteY12" fmla="*/ 32812 h 404975"/>
                <a:gd name="connsiteX13" fmla="*/ 504656 w 612508"/>
                <a:gd name="connsiteY13" fmla="*/ 41414 h 404975"/>
                <a:gd name="connsiteX14" fmla="*/ 508160 w 612508"/>
                <a:gd name="connsiteY14" fmla="*/ 44918 h 404975"/>
                <a:gd name="connsiteX15" fmla="*/ 552760 w 612508"/>
                <a:gd name="connsiteY15" fmla="*/ 96845 h 404975"/>
                <a:gd name="connsiteX16" fmla="*/ 561361 w 612508"/>
                <a:gd name="connsiteY16" fmla="*/ 108950 h 404975"/>
                <a:gd name="connsiteX17" fmla="*/ 564228 w 612508"/>
                <a:gd name="connsiteY17" fmla="*/ 113092 h 404975"/>
                <a:gd name="connsiteX18" fmla="*/ 569326 w 612508"/>
                <a:gd name="connsiteY18" fmla="*/ 121693 h 404975"/>
                <a:gd name="connsiteX19" fmla="*/ 597678 w 612508"/>
                <a:gd name="connsiteY19" fmla="*/ 179991 h 404975"/>
                <a:gd name="connsiteX20" fmla="*/ 597997 w 612508"/>
                <a:gd name="connsiteY20" fmla="*/ 208662 h 404975"/>
                <a:gd name="connsiteX21" fmla="*/ 583980 w 612508"/>
                <a:gd name="connsiteY21" fmla="*/ 242749 h 404975"/>
                <a:gd name="connsiteX22" fmla="*/ 585254 w 612508"/>
                <a:gd name="connsiteY22" fmla="*/ 248483 h 404975"/>
                <a:gd name="connsiteX23" fmla="*/ 608873 w 612508"/>
                <a:gd name="connsiteY23" fmla="*/ 404942 h 404975"/>
                <a:gd name="connsiteX0" fmla="*/ 608873 w 612508"/>
                <a:gd name="connsiteY0" fmla="*/ 404942 h 404972"/>
                <a:gd name="connsiteX1" fmla="*/ 408285 w 612508"/>
                <a:gd name="connsiteY1" fmla="*/ 300796 h 404972"/>
                <a:gd name="connsiteX2" fmla="*/ 176332 w 612508"/>
                <a:gd name="connsiteY2" fmla="*/ 294448 h 404972"/>
                <a:gd name="connsiteX3" fmla="*/ 0 w 612508"/>
                <a:gd name="connsiteY3" fmla="*/ 279231 h 404972"/>
                <a:gd name="connsiteX4" fmla="*/ 307323 w 612508"/>
                <a:gd name="connsiteY4" fmla="*/ 99193 h 404972"/>
                <a:gd name="connsiteX5" fmla="*/ 473118 w 612508"/>
                <a:gd name="connsiteY5" fmla="*/ 143674 h 404972"/>
                <a:gd name="connsiteX6" fmla="*/ 520266 w 612508"/>
                <a:gd name="connsiteY6" fmla="*/ 85376 h 404972"/>
                <a:gd name="connsiteX7" fmla="*/ 450818 w 612508"/>
                <a:gd name="connsiteY7" fmla="*/ 0 h 404972"/>
                <a:gd name="connsiteX8" fmla="*/ 466109 w 612508"/>
                <a:gd name="connsiteY8" fmla="*/ 10194 h 404972"/>
                <a:gd name="connsiteX9" fmla="*/ 476304 w 612508"/>
                <a:gd name="connsiteY9" fmla="*/ 17521 h 404972"/>
                <a:gd name="connsiteX10" fmla="*/ 481401 w 612508"/>
                <a:gd name="connsiteY10" fmla="*/ 21662 h 404972"/>
                <a:gd name="connsiteX11" fmla="*/ 489365 w 612508"/>
                <a:gd name="connsiteY11" fmla="*/ 28034 h 404972"/>
                <a:gd name="connsiteX12" fmla="*/ 495099 w 612508"/>
                <a:gd name="connsiteY12" fmla="*/ 32812 h 404972"/>
                <a:gd name="connsiteX13" fmla="*/ 504656 w 612508"/>
                <a:gd name="connsiteY13" fmla="*/ 41414 h 404972"/>
                <a:gd name="connsiteX14" fmla="*/ 508160 w 612508"/>
                <a:gd name="connsiteY14" fmla="*/ 44918 h 404972"/>
                <a:gd name="connsiteX15" fmla="*/ 552760 w 612508"/>
                <a:gd name="connsiteY15" fmla="*/ 96845 h 404972"/>
                <a:gd name="connsiteX16" fmla="*/ 561361 w 612508"/>
                <a:gd name="connsiteY16" fmla="*/ 108950 h 404972"/>
                <a:gd name="connsiteX17" fmla="*/ 564228 w 612508"/>
                <a:gd name="connsiteY17" fmla="*/ 113092 h 404972"/>
                <a:gd name="connsiteX18" fmla="*/ 569326 w 612508"/>
                <a:gd name="connsiteY18" fmla="*/ 121693 h 404972"/>
                <a:gd name="connsiteX19" fmla="*/ 597678 w 612508"/>
                <a:gd name="connsiteY19" fmla="*/ 179991 h 404972"/>
                <a:gd name="connsiteX20" fmla="*/ 597997 w 612508"/>
                <a:gd name="connsiteY20" fmla="*/ 208662 h 404972"/>
                <a:gd name="connsiteX21" fmla="*/ 583980 w 612508"/>
                <a:gd name="connsiteY21" fmla="*/ 242749 h 404972"/>
                <a:gd name="connsiteX22" fmla="*/ 585254 w 612508"/>
                <a:gd name="connsiteY22" fmla="*/ 248483 h 404972"/>
                <a:gd name="connsiteX23" fmla="*/ 608873 w 612508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698196 w 701831"/>
                <a:gd name="connsiteY0" fmla="*/ 404942 h 404972"/>
                <a:gd name="connsiteX1" fmla="*/ 497608 w 701831"/>
                <a:gd name="connsiteY1" fmla="*/ 300796 h 404972"/>
                <a:gd name="connsiteX2" fmla="*/ 265655 w 701831"/>
                <a:gd name="connsiteY2" fmla="*/ 294448 h 404972"/>
                <a:gd name="connsiteX3" fmla="*/ 0 w 701831"/>
                <a:gd name="connsiteY3" fmla="*/ 335379 h 404972"/>
                <a:gd name="connsiteX4" fmla="*/ 396646 w 701831"/>
                <a:gd name="connsiteY4" fmla="*/ 99193 h 404972"/>
                <a:gd name="connsiteX5" fmla="*/ 562441 w 701831"/>
                <a:gd name="connsiteY5" fmla="*/ 143674 h 404972"/>
                <a:gd name="connsiteX6" fmla="*/ 609589 w 701831"/>
                <a:gd name="connsiteY6" fmla="*/ 85376 h 404972"/>
                <a:gd name="connsiteX7" fmla="*/ 540141 w 701831"/>
                <a:gd name="connsiteY7" fmla="*/ 0 h 404972"/>
                <a:gd name="connsiteX8" fmla="*/ 555432 w 701831"/>
                <a:gd name="connsiteY8" fmla="*/ 10194 h 404972"/>
                <a:gd name="connsiteX9" fmla="*/ 565627 w 701831"/>
                <a:gd name="connsiteY9" fmla="*/ 17521 h 404972"/>
                <a:gd name="connsiteX10" fmla="*/ 570724 w 701831"/>
                <a:gd name="connsiteY10" fmla="*/ 21662 h 404972"/>
                <a:gd name="connsiteX11" fmla="*/ 578688 w 701831"/>
                <a:gd name="connsiteY11" fmla="*/ 28034 h 404972"/>
                <a:gd name="connsiteX12" fmla="*/ 584422 w 701831"/>
                <a:gd name="connsiteY12" fmla="*/ 32812 h 404972"/>
                <a:gd name="connsiteX13" fmla="*/ 593979 w 701831"/>
                <a:gd name="connsiteY13" fmla="*/ 41414 h 404972"/>
                <a:gd name="connsiteX14" fmla="*/ 597483 w 701831"/>
                <a:gd name="connsiteY14" fmla="*/ 44918 h 404972"/>
                <a:gd name="connsiteX15" fmla="*/ 642083 w 701831"/>
                <a:gd name="connsiteY15" fmla="*/ 96845 h 404972"/>
                <a:gd name="connsiteX16" fmla="*/ 650684 w 701831"/>
                <a:gd name="connsiteY16" fmla="*/ 108950 h 404972"/>
                <a:gd name="connsiteX17" fmla="*/ 653551 w 701831"/>
                <a:gd name="connsiteY17" fmla="*/ 113092 h 404972"/>
                <a:gd name="connsiteX18" fmla="*/ 658649 w 701831"/>
                <a:gd name="connsiteY18" fmla="*/ 121693 h 404972"/>
                <a:gd name="connsiteX19" fmla="*/ 687001 w 701831"/>
                <a:gd name="connsiteY19" fmla="*/ 179991 h 404972"/>
                <a:gd name="connsiteX20" fmla="*/ 687320 w 701831"/>
                <a:gd name="connsiteY20" fmla="*/ 208662 h 404972"/>
                <a:gd name="connsiteX21" fmla="*/ 673303 w 701831"/>
                <a:gd name="connsiteY21" fmla="*/ 242749 h 404972"/>
                <a:gd name="connsiteX22" fmla="*/ 674577 w 701831"/>
                <a:gd name="connsiteY22" fmla="*/ 248483 h 404972"/>
                <a:gd name="connsiteX23" fmla="*/ 698196 w 701831"/>
                <a:gd name="connsiteY23" fmla="*/ 404942 h 404972"/>
                <a:gd name="connsiteX0" fmla="*/ 719487 w 723122"/>
                <a:gd name="connsiteY0" fmla="*/ 404942 h 404972"/>
                <a:gd name="connsiteX1" fmla="*/ 518899 w 723122"/>
                <a:gd name="connsiteY1" fmla="*/ 300796 h 404972"/>
                <a:gd name="connsiteX2" fmla="*/ 286946 w 723122"/>
                <a:gd name="connsiteY2" fmla="*/ 294448 h 404972"/>
                <a:gd name="connsiteX3" fmla="*/ 0 w 723122"/>
                <a:gd name="connsiteY3" fmla="*/ 349258 h 404972"/>
                <a:gd name="connsiteX4" fmla="*/ 417937 w 723122"/>
                <a:gd name="connsiteY4" fmla="*/ 99193 h 404972"/>
                <a:gd name="connsiteX5" fmla="*/ 583732 w 723122"/>
                <a:gd name="connsiteY5" fmla="*/ 143674 h 404972"/>
                <a:gd name="connsiteX6" fmla="*/ 630880 w 723122"/>
                <a:gd name="connsiteY6" fmla="*/ 85376 h 404972"/>
                <a:gd name="connsiteX7" fmla="*/ 561432 w 723122"/>
                <a:gd name="connsiteY7" fmla="*/ 0 h 404972"/>
                <a:gd name="connsiteX8" fmla="*/ 576723 w 723122"/>
                <a:gd name="connsiteY8" fmla="*/ 10194 h 404972"/>
                <a:gd name="connsiteX9" fmla="*/ 586918 w 723122"/>
                <a:gd name="connsiteY9" fmla="*/ 17521 h 404972"/>
                <a:gd name="connsiteX10" fmla="*/ 592015 w 723122"/>
                <a:gd name="connsiteY10" fmla="*/ 21662 h 404972"/>
                <a:gd name="connsiteX11" fmla="*/ 599979 w 723122"/>
                <a:gd name="connsiteY11" fmla="*/ 28034 h 404972"/>
                <a:gd name="connsiteX12" fmla="*/ 605713 w 723122"/>
                <a:gd name="connsiteY12" fmla="*/ 32812 h 404972"/>
                <a:gd name="connsiteX13" fmla="*/ 615270 w 723122"/>
                <a:gd name="connsiteY13" fmla="*/ 41414 h 404972"/>
                <a:gd name="connsiteX14" fmla="*/ 618774 w 723122"/>
                <a:gd name="connsiteY14" fmla="*/ 44918 h 404972"/>
                <a:gd name="connsiteX15" fmla="*/ 663374 w 723122"/>
                <a:gd name="connsiteY15" fmla="*/ 96845 h 404972"/>
                <a:gd name="connsiteX16" fmla="*/ 671975 w 723122"/>
                <a:gd name="connsiteY16" fmla="*/ 108950 h 404972"/>
                <a:gd name="connsiteX17" fmla="*/ 674842 w 723122"/>
                <a:gd name="connsiteY17" fmla="*/ 113092 h 404972"/>
                <a:gd name="connsiteX18" fmla="*/ 679940 w 723122"/>
                <a:gd name="connsiteY18" fmla="*/ 121693 h 404972"/>
                <a:gd name="connsiteX19" fmla="*/ 708292 w 723122"/>
                <a:gd name="connsiteY19" fmla="*/ 179991 h 404972"/>
                <a:gd name="connsiteX20" fmla="*/ 708611 w 723122"/>
                <a:gd name="connsiteY20" fmla="*/ 208662 h 404972"/>
                <a:gd name="connsiteX21" fmla="*/ 694594 w 723122"/>
                <a:gd name="connsiteY21" fmla="*/ 242749 h 404972"/>
                <a:gd name="connsiteX22" fmla="*/ 695868 w 723122"/>
                <a:gd name="connsiteY22" fmla="*/ 248483 h 404972"/>
                <a:gd name="connsiteX23" fmla="*/ 719487 w 723122"/>
                <a:gd name="connsiteY23" fmla="*/ 404942 h 404972"/>
                <a:gd name="connsiteX0" fmla="*/ 712616 w 716251"/>
                <a:gd name="connsiteY0" fmla="*/ 404942 h 404972"/>
                <a:gd name="connsiteX1" fmla="*/ 512028 w 716251"/>
                <a:gd name="connsiteY1" fmla="*/ 300796 h 404972"/>
                <a:gd name="connsiteX2" fmla="*/ 280075 w 716251"/>
                <a:gd name="connsiteY2" fmla="*/ 294448 h 404972"/>
                <a:gd name="connsiteX3" fmla="*/ 0 w 716251"/>
                <a:gd name="connsiteY3" fmla="*/ 352467 h 404972"/>
                <a:gd name="connsiteX4" fmla="*/ 411066 w 716251"/>
                <a:gd name="connsiteY4" fmla="*/ 99193 h 404972"/>
                <a:gd name="connsiteX5" fmla="*/ 576861 w 716251"/>
                <a:gd name="connsiteY5" fmla="*/ 143674 h 404972"/>
                <a:gd name="connsiteX6" fmla="*/ 624009 w 716251"/>
                <a:gd name="connsiteY6" fmla="*/ 85376 h 404972"/>
                <a:gd name="connsiteX7" fmla="*/ 554561 w 716251"/>
                <a:gd name="connsiteY7" fmla="*/ 0 h 404972"/>
                <a:gd name="connsiteX8" fmla="*/ 569852 w 716251"/>
                <a:gd name="connsiteY8" fmla="*/ 10194 h 404972"/>
                <a:gd name="connsiteX9" fmla="*/ 580047 w 716251"/>
                <a:gd name="connsiteY9" fmla="*/ 17521 h 404972"/>
                <a:gd name="connsiteX10" fmla="*/ 585144 w 716251"/>
                <a:gd name="connsiteY10" fmla="*/ 21662 h 404972"/>
                <a:gd name="connsiteX11" fmla="*/ 593108 w 716251"/>
                <a:gd name="connsiteY11" fmla="*/ 28034 h 404972"/>
                <a:gd name="connsiteX12" fmla="*/ 598842 w 716251"/>
                <a:gd name="connsiteY12" fmla="*/ 32812 h 404972"/>
                <a:gd name="connsiteX13" fmla="*/ 608399 w 716251"/>
                <a:gd name="connsiteY13" fmla="*/ 41414 h 404972"/>
                <a:gd name="connsiteX14" fmla="*/ 611903 w 716251"/>
                <a:gd name="connsiteY14" fmla="*/ 44918 h 404972"/>
                <a:gd name="connsiteX15" fmla="*/ 656503 w 716251"/>
                <a:gd name="connsiteY15" fmla="*/ 96845 h 404972"/>
                <a:gd name="connsiteX16" fmla="*/ 665104 w 716251"/>
                <a:gd name="connsiteY16" fmla="*/ 108950 h 404972"/>
                <a:gd name="connsiteX17" fmla="*/ 667971 w 716251"/>
                <a:gd name="connsiteY17" fmla="*/ 113092 h 404972"/>
                <a:gd name="connsiteX18" fmla="*/ 673069 w 716251"/>
                <a:gd name="connsiteY18" fmla="*/ 121693 h 404972"/>
                <a:gd name="connsiteX19" fmla="*/ 701421 w 716251"/>
                <a:gd name="connsiteY19" fmla="*/ 179991 h 404972"/>
                <a:gd name="connsiteX20" fmla="*/ 701740 w 716251"/>
                <a:gd name="connsiteY20" fmla="*/ 208662 h 404972"/>
                <a:gd name="connsiteX21" fmla="*/ 687723 w 716251"/>
                <a:gd name="connsiteY21" fmla="*/ 242749 h 404972"/>
                <a:gd name="connsiteX22" fmla="*/ 688997 w 716251"/>
                <a:gd name="connsiteY22" fmla="*/ 248483 h 404972"/>
                <a:gd name="connsiteX23" fmla="*/ 712616 w 716251"/>
                <a:gd name="connsiteY23" fmla="*/ 404942 h 404972"/>
                <a:gd name="connsiteX0" fmla="*/ 717408 w 721043"/>
                <a:gd name="connsiteY0" fmla="*/ 404942 h 404972"/>
                <a:gd name="connsiteX1" fmla="*/ 516820 w 721043"/>
                <a:gd name="connsiteY1" fmla="*/ 300796 h 404972"/>
                <a:gd name="connsiteX2" fmla="*/ 284867 w 721043"/>
                <a:gd name="connsiteY2" fmla="*/ 294448 h 404972"/>
                <a:gd name="connsiteX3" fmla="*/ 0 w 721043"/>
                <a:gd name="connsiteY3" fmla="*/ 348941 h 404972"/>
                <a:gd name="connsiteX4" fmla="*/ 415858 w 721043"/>
                <a:gd name="connsiteY4" fmla="*/ 99193 h 404972"/>
                <a:gd name="connsiteX5" fmla="*/ 581653 w 721043"/>
                <a:gd name="connsiteY5" fmla="*/ 143674 h 404972"/>
                <a:gd name="connsiteX6" fmla="*/ 628801 w 721043"/>
                <a:gd name="connsiteY6" fmla="*/ 85376 h 404972"/>
                <a:gd name="connsiteX7" fmla="*/ 559353 w 721043"/>
                <a:gd name="connsiteY7" fmla="*/ 0 h 404972"/>
                <a:gd name="connsiteX8" fmla="*/ 574644 w 721043"/>
                <a:gd name="connsiteY8" fmla="*/ 10194 h 404972"/>
                <a:gd name="connsiteX9" fmla="*/ 584839 w 721043"/>
                <a:gd name="connsiteY9" fmla="*/ 17521 h 404972"/>
                <a:gd name="connsiteX10" fmla="*/ 589936 w 721043"/>
                <a:gd name="connsiteY10" fmla="*/ 21662 h 404972"/>
                <a:gd name="connsiteX11" fmla="*/ 597900 w 721043"/>
                <a:gd name="connsiteY11" fmla="*/ 28034 h 404972"/>
                <a:gd name="connsiteX12" fmla="*/ 603634 w 721043"/>
                <a:gd name="connsiteY12" fmla="*/ 32812 h 404972"/>
                <a:gd name="connsiteX13" fmla="*/ 613191 w 721043"/>
                <a:gd name="connsiteY13" fmla="*/ 41414 h 404972"/>
                <a:gd name="connsiteX14" fmla="*/ 616695 w 721043"/>
                <a:gd name="connsiteY14" fmla="*/ 44918 h 404972"/>
                <a:gd name="connsiteX15" fmla="*/ 661295 w 721043"/>
                <a:gd name="connsiteY15" fmla="*/ 96845 h 404972"/>
                <a:gd name="connsiteX16" fmla="*/ 669896 w 721043"/>
                <a:gd name="connsiteY16" fmla="*/ 108950 h 404972"/>
                <a:gd name="connsiteX17" fmla="*/ 672763 w 721043"/>
                <a:gd name="connsiteY17" fmla="*/ 113092 h 404972"/>
                <a:gd name="connsiteX18" fmla="*/ 677861 w 721043"/>
                <a:gd name="connsiteY18" fmla="*/ 121693 h 404972"/>
                <a:gd name="connsiteX19" fmla="*/ 706213 w 721043"/>
                <a:gd name="connsiteY19" fmla="*/ 179991 h 404972"/>
                <a:gd name="connsiteX20" fmla="*/ 706532 w 721043"/>
                <a:gd name="connsiteY20" fmla="*/ 208662 h 404972"/>
                <a:gd name="connsiteX21" fmla="*/ 692515 w 721043"/>
                <a:gd name="connsiteY21" fmla="*/ 242749 h 404972"/>
                <a:gd name="connsiteX22" fmla="*/ 693789 w 721043"/>
                <a:gd name="connsiteY22" fmla="*/ 248483 h 404972"/>
                <a:gd name="connsiteX23" fmla="*/ 717408 w 721043"/>
                <a:gd name="connsiteY23" fmla="*/ 404942 h 404972"/>
                <a:gd name="connsiteX0" fmla="*/ 712388 w 716513"/>
                <a:gd name="connsiteY0" fmla="*/ 344006 h 348941"/>
                <a:gd name="connsiteX1" fmla="*/ 516820 w 716513"/>
                <a:gd name="connsiteY1" fmla="*/ 300796 h 348941"/>
                <a:gd name="connsiteX2" fmla="*/ 284867 w 716513"/>
                <a:gd name="connsiteY2" fmla="*/ 294448 h 348941"/>
                <a:gd name="connsiteX3" fmla="*/ 0 w 716513"/>
                <a:gd name="connsiteY3" fmla="*/ 348941 h 348941"/>
                <a:gd name="connsiteX4" fmla="*/ 415858 w 716513"/>
                <a:gd name="connsiteY4" fmla="*/ 99193 h 348941"/>
                <a:gd name="connsiteX5" fmla="*/ 581653 w 716513"/>
                <a:gd name="connsiteY5" fmla="*/ 143674 h 348941"/>
                <a:gd name="connsiteX6" fmla="*/ 628801 w 716513"/>
                <a:gd name="connsiteY6" fmla="*/ 85376 h 348941"/>
                <a:gd name="connsiteX7" fmla="*/ 559353 w 716513"/>
                <a:gd name="connsiteY7" fmla="*/ 0 h 348941"/>
                <a:gd name="connsiteX8" fmla="*/ 574644 w 716513"/>
                <a:gd name="connsiteY8" fmla="*/ 10194 h 348941"/>
                <a:gd name="connsiteX9" fmla="*/ 584839 w 716513"/>
                <a:gd name="connsiteY9" fmla="*/ 17521 h 348941"/>
                <a:gd name="connsiteX10" fmla="*/ 589936 w 716513"/>
                <a:gd name="connsiteY10" fmla="*/ 21662 h 348941"/>
                <a:gd name="connsiteX11" fmla="*/ 597900 w 716513"/>
                <a:gd name="connsiteY11" fmla="*/ 28034 h 348941"/>
                <a:gd name="connsiteX12" fmla="*/ 603634 w 716513"/>
                <a:gd name="connsiteY12" fmla="*/ 32812 h 348941"/>
                <a:gd name="connsiteX13" fmla="*/ 613191 w 716513"/>
                <a:gd name="connsiteY13" fmla="*/ 41414 h 348941"/>
                <a:gd name="connsiteX14" fmla="*/ 616695 w 716513"/>
                <a:gd name="connsiteY14" fmla="*/ 44918 h 348941"/>
                <a:gd name="connsiteX15" fmla="*/ 661295 w 716513"/>
                <a:gd name="connsiteY15" fmla="*/ 96845 h 348941"/>
                <a:gd name="connsiteX16" fmla="*/ 669896 w 716513"/>
                <a:gd name="connsiteY16" fmla="*/ 108950 h 348941"/>
                <a:gd name="connsiteX17" fmla="*/ 672763 w 716513"/>
                <a:gd name="connsiteY17" fmla="*/ 113092 h 348941"/>
                <a:gd name="connsiteX18" fmla="*/ 677861 w 716513"/>
                <a:gd name="connsiteY18" fmla="*/ 121693 h 348941"/>
                <a:gd name="connsiteX19" fmla="*/ 706213 w 716513"/>
                <a:gd name="connsiteY19" fmla="*/ 179991 h 348941"/>
                <a:gd name="connsiteX20" fmla="*/ 706532 w 716513"/>
                <a:gd name="connsiteY20" fmla="*/ 208662 h 348941"/>
                <a:gd name="connsiteX21" fmla="*/ 692515 w 716513"/>
                <a:gd name="connsiteY21" fmla="*/ 242749 h 348941"/>
                <a:gd name="connsiteX22" fmla="*/ 693789 w 716513"/>
                <a:gd name="connsiteY22" fmla="*/ 248483 h 348941"/>
                <a:gd name="connsiteX23" fmla="*/ 712388 w 716513"/>
                <a:gd name="connsiteY23" fmla="*/ 344006 h 348941"/>
                <a:gd name="connsiteX0" fmla="*/ 712388 w 712388"/>
                <a:gd name="connsiteY0" fmla="*/ 344006 h 348941"/>
                <a:gd name="connsiteX1" fmla="*/ 516820 w 712388"/>
                <a:gd name="connsiteY1" fmla="*/ 300796 h 348941"/>
                <a:gd name="connsiteX2" fmla="*/ 284867 w 712388"/>
                <a:gd name="connsiteY2" fmla="*/ 294448 h 348941"/>
                <a:gd name="connsiteX3" fmla="*/ 0 w 712388"/>
                <a:gd name="connsiteY3" fmla="*/ 348941 h 348941"/>
                <a:gd name="connsiteX4" fmla="*/ 415858 w 712388"/>
                <a:gd name="connsiteY4" fmla="*/ 99193 h 348941"/>
                <a:gd name="connsiteX5" fmla="*/ 581653 w 712388"/>
                <a:gd name="connsiteY5" fmla="*/ 143674 h 348941"/>
                <a:gd name="connsiteX6" fmla="*/ 628801 w 712388"/>
                <a:gd name="connsiteY6" fmla="*/ 85376 h 348941"/>
                <a:gd name="connsiteX7" fmla="*/ 559353 w 712388"/>
                <a:gd name="connsiteY7" fmla="*/ 0 h 348941"/>
                <a:gd name="connsiteX8" fmla="*/ 574644 w 712388"/>
                <a:gd name="connsiteY8" fmla="*/ 10194 h 348941"/>
                <a:gd name="connsiteX9" fmla="*/ 584839 w 712388"/>
                <a:gd name="connsiteY9" fmla="*/ 17521 h 348941"/>
                <a:gd name="connsiteX10" fmla="*/ 589936 w 712388"/>
                <a:gd name="connsiteY10" fmla="*/ 21662 h 348941"/>
                <a:gd name="connsiteX11" fmla="*/ 597900 w 712388"/>
                <a:gd name="connsiteY11" fmla="*/ 28034 h 348941"/>
                <a:gd name="connsiteX12" fmla="*/ 603634 w 712388"/>
                <a:gd name="connsiteY12" fmla="*/ 32812 h 348941"/>
                <a:gd name="connsiteX13" fmla="*/ 613191 w 712388"/>
                <a:gd name="connsiteY13" fmla="*/ 41414 h 348941"/>
                <a:gd name="connsiteX14" fmla="*/ 616695 w 712388"/>
                <a:gd name="connsiteY14" fmla="*/ 44918 h 348941"/>
                <a:gd name="connsiteX15" fmla="*/ 661295 w 712388"/>
                <a:gd name="connsiteY15" fmla="*/ 96845 h 348941"/>
                <a:gd name="connsiteX16" fmla="*/ 669896 w 712388"/>
                <a:gd name="connsiteY16" fmla="*/ 108950 h 348941"/>
                <a:gd name="connsiteX17" fmla="*/ 672763 w 712388"/>
                <a:gd name="connsiteY17" fmla="*/ 113092 h 348941"/>
                <a:gd name="connsiteX18" fmla="*/ 677861 w 712388"/>
                <a:gd name="connsiteY18" fmla="*/ 121693 h 348941"/>
                <a:gd name="connsiteX19" fmla="*/ 706213 w 712388"/>
                <a:gd name="connsiteY19" fmla="*/ 179991 h 348941"/>
                <a:gd name="connsiteX20" fmla="*/ 706532 w 712388"/>
                <a:gd name="connsiteY20" fmla="*/ 208662 h 348941"/>
                <a:gd name="connsiteX21" fmla="*/ 692515 w 712388"/>
                <a:gd name="connsiteY21" fmla="*/ 242749 h 348941"/>
                <a:gd name="connsiteX22" fmla="*/ 693789 w 712388"/>
                <a:gd name="connsiteY22" fmla="*/ 248483 h 348941"/>
                <a:gd name="connsiteX23" fmla="*/ 712388 w 712388"/>
                <a:gd name="connsiteY23" fmla="*/ 344006 h 348941"/>
                <a:gd name="connsiteX0" fmla="*/ 715461 w 715461"/>
                <a:gd name="connsiteY0" fmla="*/ 322263 h 348941"/>
                <a:gd name="connsiteX1" fmla="*/ 516820 w 715461"/>
                <a:gd name="connsiteY1" fmla="*/ 300796 h 348941"/>
                <a:gd name="connsiteX2" fmla="*/ 284867 w 715461"/>
                <a:gd name="connsiteY2" fmla="*/ 294448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461 w 715461"/>
                <a:gd name="connsiteY0" fmla="*/ 322263 h 348941"/>
                <a:gd name="connsiteX1" fmla="*/ 539241 w 715461"/>
                <a:gd name="connsiteY1" fmla="*/ 280362 h 348941"/>
                <a:gd name="connsiteX2" fmla="*/ 284867 w 715461"/>
                <a:gd name="connsiteY2" fmla="*/ 294448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461 w 715461"/>
                <a:gd name="connsiteY0" fmla="*/ 322263 h 348941"/>
                <a:gd name="connsiteX1" fmla="*/ 539241 w 715461"/>
                <a:gd name="connsiteY1" fmla="*/ 280362 h 348941"/>
                <a:gd name="connsiteX2" fmla="*/ 278808 w 715461"/>
                <a:gd name="connsiteY2" fmla="*/ 282604 h 348941"/>
                <a:gd name="connsiteX3" fmla="*/ 0 w 715461"/>
                <a:gd name="connsiteY3" fmla="*/ 348941 h 348941"/>
                <a:gd name="connsiteX4" fmla="*/ 415858 w 715461"/>
                <a:gd name="connsiteY4" fmla="*/ 99193 h 348941"/>
                <a:gd name="connsiteX5" fmla="*/ 581653 w 715461"/>
                <a:gd name="connsiteY5" fmla="*/ 143674 h 348941"/>
                <a:gd name="connsiteX6" fmla="*/ 628801 w 715461"/>
                <a:gd name="connsiteY6" fmla="*/ 85376 h 348941"/>
                <a:gd name="connsiteX7" fmla="*/ 559353 w 715461"/>
                <a:gd name="connsiteY7" fmla="*/ 0 h 348941"/>
                <a:gd name="connsiteX8" fmla="*/ 574644 w 715461"/>
                <a:gd name="connsiteY8" fmla="*/ 10194 h 348941"/>
                <a:gd name="connsiteX9" fmla="*/ 584839 w 715461"/>
                <a:gd name="connsiteY9" fmla="*/ 17521 h 348941"/>
                <a:gd name="connsiteX10" fmla="*/ 589936 w 715461"/>
                <a:gd name="connsiteY10" fmla="*/ 21662 h 348941"/>
                <a:gd name="connsiteX11" fmla="*/ 597900 w 715461"/>
                <a:gd name="connsiteY11" fmla="*/ 28034 h 348941"/>
                <a:gd name="connsiteX12" fmla="*/ 603634 w 715461"/>
                <a:gd name="connsiteY12" fmla="*/ 32812 h 348941"/>
                <a:gd name="connsiteX13" fmla="*/ 613191 w 715461"/>
                <a:gd name="connsiteY13" fmla="*/ 41414 h 348941"/>
                <a:gd name="connsiteX14" fmla="*/ 616695 w 715461"/>
                <a:gd name="connsiteY14" fmla="*/ 44918 h 348941"/>
                <a:gd name="connsiteX15" fmla="*/ 661295 w 715461"/>
                <a:gd name="connsiteY15" fmla="*/ 96845 h 348941"/>
                <a:gd name="connsiteX16" fmla="*/ 669896 w 715461"/>
                <a:gd name="connsiteY16" fmla="*/ 108950 h 348941"/>
                <a:gd name="connsiteX17" fmla="*/ 672763 w 715461"/>
                <a:gd name="connsiteY17" fmla="*/ 113092 h 348941"/>
                <a:gd name="connsiteX18" fmla="*/ 677861 w 715461"/>
                <a:gd name="connsiteY18" fmla="*/ 121693 h 348941"/>
                <a:gd name="connsiteX19" fmla="*/ 706213 w 715461"/>
                <a:gd name="connsiteY19" fmla="*/ 179991 h 348941"/>
                <a:gd name="connsiteX20" fmla="*/ 706532 w 715461"/>
                <a:gd name="connsiteY20" fmla="*/ 208662 h 348941"/>
                <a:gd name="connsiteX21" fmla="*/ 692515 w 715461"/>
                <a:gd name="connsiteY21" fmla="*/ 242749 h 348941"/>
                <a:gd name="connsiteX22" fmla="*/ 693789 w 715461"/>
                <a:gd name="connsiteY22" fmla="*/ 248483 h 348941"/>
                <a:gd name="connsiteX23" fmla="*/ 715461 w 715461"/>
                <a:gd name="connsiteY23" fmla="*/ 322263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  <a:gd name="connsiteX0" fmla="*/ 715008 w 715008"/>
                <a:gd name="connsiteY0" fmla="*/ 305310 h 348941"/>
                <a:gd name="connsiteX1" fmla="*/ 539241 w 715008"/>
                <a:gd name="connsiteY1" fmla="*/ 280362 h 348941"/>
                <a:gd name="connsiteX2" fmla="*/ 278808 w 715008"/>
                <a:gd name="connsiteY2" fmla="*/ 282604 h 348941"/>
                <a:gd name="connsiteX3" fmla="*/ 0 w 715008"/>
                <a:gd name="connsiteY3" fmla="*/ 348941 h 348941"/>
                <a:gd name="connsiteX4" fmla="*/ 415858 w 715008"/>
                <a:gd name="connsiteY4" fmla="*/ 99193 h 348941"/>
                <a:gd name="connsiteX5" fmla="*/ 581653 w 715008"/>
                <a:gd name="connsiteY5" fmla="*/ 143674 h 348941"/>
                <a:gd name="connsiteX6" fmla="*/ 628801 w 715008"/>
                <a:gd name="connsiteY6" fmla="*/ 85376 h 348941"/>
                <a:gd name="connsiteX7" fmla="*/ 559353 w 715008"/>
                <a:gd name="connsiteY7" fmla="*/ 0 h 348941"/>
                <a:gd name="connsiteX8" fmla="*/ 574644 w 715008"/>
                <a:gd name="connsiteY8" fmla="*/ 10194 h 348941"/>
                <a:gd name="connsiteX9" fmla="*/ 584839 w 715008"/>
                <a:gd name="connsiteY9" fmla="*/ 17521 h 348941"/>
                <a:gd name="connsiteX10" fmla="*/ 589936 w 715008"/>
                <a:gd name="connsiteY10" fmla="*/ 21662 h 348941"/>
                <a:gd name="connsiteX11" fmla="*/ 597900 w 715008"/>
                <a:gd name="connsiteY11" fmla="*/ 28034 h 348941"/>
                <a:gd name="connsiteX12" fmla="*/ 603634 w 715008"/>
                <a:gd name="connsiteY12" fmla="*/ 32812 h 348941"/>
                <a:gd name="connsiteX13" fmla="*/ 613191 w 715008"/>
                <a:gd name="connsiteY13" fmla="*/ 41414 h 348941"/>
                <a:gd name="connsiteX14" fmla="*/ 616695 w 715008"/>
                <a:gd name="connsiteY14" fmla="*/ 44918 h 348941"/>
                <a:gd name="connsiteX15" fmla="*/ 661295 w 715008"/>
                <a:gd name="connsiteY15" fmla="*/ 96845 h 348941"/>
                <a:gd name="connsiteX16" fmla="*/ 669896 w 715008"/>
                <a:gd name="connsiteY16" fmla="*/ 108950 h 348941"/>
                <a:gd name="connsiteX17" fmla="*/ 672763 w 715008"/>
                <a:gd name="connsiteY17" fmla="*/ 113092 h 348941"/>
                <a:gd name="connsiteX18" fmla="*/ 677861 w 715008"/>
                <a:gd name="connsiteY18" fmla="*/ 121693 h 348941"/>
                <a:gd name="connsiteX19" fmla="*/ 706213 w 715008"/>
                <a:gd name="connsiteY19" fmla="*/ 179991 h 348941"/>
                <a:gd name="connsiteX20" fmla="*/ 706532 w 715008"/>
                <a:gd name="connsiteY20" fmla="*/ 208662 h 348941"/>
                <a:gd name="connsiteX21" fmla="*/ 692515 w 715008"/>
                <a:gd name="connsiteY21" fmla="*/ 242749 h 348941"/>
                <a:gd name="connsiteX22" fmla="*/ 693789 w 715008"/>
                <a:gd name="connsiteY22" fmla="*/ 248483 h 348941"/>
                <a:gd name="connsiteX23" fmla="*/ 715008 w 715008"/>
                <a:gd name="connsiteY23" fmla="*/ 305310 h 3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15008" h="348941">
                  <a:moveTo>
                    <a:pt x="715008" y="305310"/>
                  </a:moveTo>
                  <a:cubicBezTo>
                    <a:pt x="688376" y="307210"/>
                    <a:pt x="611941" y="284146"/>
                    <a:pt x="539241" y="280362"/>
                  </a:cubicBezTo>
                  <a:cubicBezTo>
                    <a:pt x="466541" y="276578"/>
                    <a:pt x="368682" y="271174"/>
                    <a:pt x="278808" y="282604"/>
                  </a:cubicBezTo>
                  <a:cubicBezTo>
                    <a:pt x="188934" y="294034"/>
                    <a:pt x="68950" y="309643"/>
                    <a:pt x="0" y="348941"/>
                  </a:cubicBezTo>
                  <a:cubicBezTo>
                    <a:pt x="122158" y="129516"/>
                    <a:pt x="318916" y="133404"/>
                    <a:pt x="415858" y="99193"/>
                  </a:cubicBezTo>
                  <a:cubicBezTo>
                    <a:pt x="512800" y="64982"/>
                    <a:pt x="546163" y="145977"/>
                    <a:pt x="581653" y="143674"/>
                  </a:cubicBezTo>
                  <a:cubicBezTo>
                    <a:pt x="617143" y="141371"/>
                    <a:pt x="647915" y="124241"/>
                    <a:pt x="628801" y="85376"/>
                  </a:cubicBezTo>
                  <a:cubicBezTo>
                    <a:pt x="613510" y="54156"/>
                    <a:pt x="583564" y="18795"/>
                    <a:pt x="559353" y="0"/>
                  </a:cubicBezTo>
                  <a:cubicBezTo>
                    <a:pt x="564769" y="3185"/>
                    <a:pt x="569866" y="6690"/>
                    <a:pt x="574644" y="10194"/>
                  </a:cubicBezTo>
                  <a:cubicBezTo>
                    <a:pt x="578149" y="12424"/>
                    <a:pt x="581334" y="14972"/>
                    <a:pt x="584839" y="17521"/>
                  </a:cubicBezTo>
                  <a:cubicBezTo>
                    <a:pt x="586431" y="18795"/>
                    <a:pt x="588343" y="20388"/>
                    <a:pt x="589936" y="21662"/>
                  </a:cubicBezTo>
                  <a:cubicBezTo>
                    <a:pt x="592803" y="23892"/>
                    <a:pt x="595033" y="25804"/>
                    <a:pt x="597900" y="28034"/>
                  </a:cubicBezTo>
                  <a:lnTo>
                    <a:pt x="603634" y="32812"/>
                  </a:lnTo>
                  <a:lnTo>
                    <a:pt x="613191" y="41414"/>
                  </a:lnTo>
                  <a:lnTo>
                    <a:pt x="616695" y="44918"/>
                  </a:lnTo>
                  <a:cubicBezTo>
                    <a:pt x="634854" y="62121"/>
                    <a:pt x="649508" y="80279"/>
                    <a:pt x="661295" y="96845"/>
                  </a:cubicBezTo>
                  <a:cubicBezTo>
                    <a:pt x="664481" y="100986"/>
                    <a:pt x="667348" y="105127"/>
                    <a:pt x="669896" y="108950"/>
                  </a:cubicBezTo>
                  <a:cubicBezTo>
                    <a:pt x="670852" y="110224"/>
                    <a:pt x="671808" y="111817"/>
                    <a:pt x="672763" y="113092"/>
                  </a:cubicBezTo>
                  <a:cubicBezTo>
                    <a:pt x="674675" y="115959"/>
                    <a:pt x="676268" y="119144"/>
                    <a:pt x="677861" y="121693"/>
                  </a:cubicBezTo>
                  <a:cubicBezTo>
                    <a:pt x="698249" y="155461"/>
                    <a:pt x="706213" y="179991"/>
                    <a:pt x="706213" y="179991"/>
                  </a:cubicBezTo>
                  <a:cubicBezTo>
                    <a:pt x="706213" y="179991"/>
                    <a:pt x="706532" y="191141"/>
                    <a:pt x="706532" y="208662"/>
                  </a:cubicBezTo>
                  <a:cubicBezTo>
                    <a:pt x="702390" y="229688"/>
                    <a:pt x="688373" y="218219"/>
                    <a:pt x="692515" y="242749"/>
                  </a:cubicBezTo>
                  <a:cubicBezTo>
                    <a:pt x="692833" y="244342"/>
                    <a:pt x="693152" y="246253"/>
                    <a:pt x="693789" y="248483"/>
                  </a:cubicBezTo>
                  <a:cubicBezTo>
                    <a:pt x="700160" y="276517"/>
                    <a:pt x="704866" y="230858"/>
                    <a:pt x="715008" y="305310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11BB552-8B74-4F3E-B909-E425594B3E68}"/>
                </a:ext>
              </a:extLst>
            </p:cNvPr>
            <p:cNvSpPr/>
            <p:nvPr/>
          </p:nvSpPr>
          <p:spPr>
            <a:xfrm rot="21080725" flipH="1">
              <a:off x="4979735" y="5016040"/>
              <a:ext cx="108198" cy="324592"/>
            </a:xfrm>
            <a:custGeom>
              <a:avLst/>
              <a:gdLst>
                <a:gd name="connsiteX0" fmla="*/ 63714 w 95570"/>
                <a:gd name="connsiteY0" fmla="*/ 59278 h 286711"/>
                <a:gd name="connsiteX1" fmla="*/ 47467 w 95570"/>
                <a:gd name="connsiteY1" fmla="*/ 88268 h 286711"/>
                <a:gd name="connsiteX2" fmla="*/ 23893 w 95570"/>
                <a:gd name="connsiteY2" fmla="*/ 140195 h 286711"/>
                <a:gd name="connsiteX3" fmla="*/ 93022 w 95570"/>
                <a:gd name="connsiteY3" fmla="*/ 284825 h 286711"/>
                <a:gd name="connsiteX4" fmla="*/ 63714 w 95570"/>
                <a:gd name="connsiteY4" fmla="*/ 59278 h 2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286711">
                  <a:moveTo>
                    <a:pt x="63714" y="59278"/>
                  </a:moveTo>
                  <a:cubicBezTo>
                    <a:pt x="-5416" y="-17497"/>
                    <a:pt x="35361" y="48765"/>
                    <a:pt x="47467" y="88268"/>
                  </a:cubicBezTo>
                  <a:cubicBezTo>
                    <a:pt x="59572" y="127770"/>
                    <a:pt x="23893" y="140195"/>
                    <a:pt x="23893" y="140195"/>
                  </a:cubicBezTo>
                  <a:cubicBezTo>
                    <a:pt x="55431" y="143380"/>
                    <a:pt x="54157" y="206775"/>
                    <a:pt x="93022" y="284825"/>
                  </a:cubicBezTo>
                  <a:cubicBezTo>
                    <a:pt x="61484" y="186387"/>
                    <a:pt x="132843" y="136053"/>
                    <a:pt x="63714" y="59278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69B12ECC-4C12-40A5-B0B0-C2B42C2652C4}"/>
                </a:ext>
              </a:extLst>
            </p:cNvPr>
            <p:cNvSpPr/>
            <p:nvPr/>
          </p:nvSpPr>
          <p:spPr>
            <a:xfrm rot="21080725" flipH="1">
              <a:off x="4782660" y="5420258"/>
              <a:ext cx="216394" cy="216394"/>
            </a:xfrm>
            <a:custGeom>
              <a:avLst/>
              <a:gdLst>
                <a:gd name="connsiteX0" fmla="*/ 83465 w 191141"/>
                <a:gd name="connsiteY0" fmla="*/ 166611 h 191141"/>
                <a:gd name="connsiteX1" fmla="*/ 23893 w 191141"/>
                <a:gd name="connsiteY1" fmla="*/ 158010 h 191141"/>
                <a:gd name="connsiteX2" fmla="*/ 105128 w 191141"/>
                <a:gd name="connsiteY2" fmla="*/ 183496 h 191141"/>
                <a:gd name="connsiteX3" fmla="*/ 110543 w 191141"/>
                <a:gd name="connsiteY3" fmla="*/ 182540 h 191141"/>
                <a:gd name="connsiteX4" fmla="*/ 130295 w 191141"/>
                <a:gd name="connsiteY4" fmla="*/ 176169 h 191141"/>
                <a:gd name="connsiteX5" fmla="*/ 184770 w 191141"/>
                <a:gd name="connsiteY5" fmla="*/ 74545 h 191141"/>
                <a:gd name="connsiteX6" fmla="*/ 159921 w 191141"/>
                <a:gd name="connsiteY6" fmla="*/ 23893 h 191141"/>
                <a:gd name="connsiteX7" fmla="*/ 168841 w 191141"/>
                <a:gd name="connsiteY7" fmla="*/ 51927 h 191141"/>
                <a:gd name="connsiteX8" fmla="*/ 83465 w 191141"/>
                <a:gd name="connsiteY8" fmla="*/ 166611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41" h="191141">
                  <a:moveTo>
                    <a:pt x="83465" y="166611"/>
                  </a:moveTo>
                  <a:cubicBezTo>
                    <a:pt x="62440" y="169797"/>
                    <a:pt x="41733" y="166611"/>
                    <a:pt x="23893" y="158010"/>
                  </a:cubicBezTo>
                  <a:cubicBezTo>
                    <a:pt x="44600" y="178080"/>
                    <a:pt x="74227" y="188274"/>
                    <a:pt x="105128" y="183496"/>
                  </a:cubicBezTo>
                  <a:cubicBezTo>
                    <a:pt x="107039" y="183177"/>
                    <a:pt x="108632" y="182858"/>
                    <a:pt x="110543" y="182540"/>
                  </a:cubicBezTo>
                  <a:cubicBezTo>
                    <a:pt x="117552" y="181266"/>
                    <a:pt x="123923" y="179036"/>
                    <a:pt x="130295" y="176169"/>
                  </a:cubicBezTo>
                  <a:cubicBezTo>
                    <a:pt x="168204" y="158966"/>
                    <a:pt x="191778" y="117870"/>
                    <a:pt x="184770" y="74545"/>
                  </a:cubicBezTo>
                  <a:cubicBezTo>
                    <a:pt x="181584" y="54794"/>
                    <a:pt x="172664" y="37273"/>
                    <a:pt x="159921" y="23893"/>
                  </a:cubicBezTo>
                  <a:cubicBezTo>
                    <a:pt x="164063" y="32494"/>
                    <a:pt x="167249" y="42051"/>
                    <a:pt x="168841" y="51927"/>
                  </a:cubicBezTo>
                  <a:cubicBezTo>
                    <a:pt x="177443" y="106402"/>
                    <a:pt x="139215" y="157692"/>
                    <a:pt x="83465" y="16661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E53596C-81CF-4C68-A2A7-9F13224FE24C}"/>
                </a:ext>
              </a:extLst>
            </p:cNvPr>
            <p:cNvSpPr/>
            <p:nvPr/>
          </p:nvSpPr>
          <p:spPr>
            <a:xfrm rot="21080725" flipH="1">
              <a:off x="4774649" y="5384258"/>
              <a:ext cx="252460" cy="216394"/>
            </a:xfrm>
            <a:custGeom>
              <a:avLst/>
              <a:gdLst>
                <a:gd name="connsiteX0" fmla="*/ 25005 w 222998"/>
                <a:gd name="connsiteY0" fmla="*/ 133959 h 191141"/>
                <a:gd name="connsiteX1" fmla="*/ 44119 w 222998"/>
                <a:gd name="connsiteY1" fmla="*/ 177921 h 191141"/>
                <a:gd name="connsiteX2" fmla="*/ 53357 w 222998"/>
                <a:gd name="connsiteY2" fmla="*/ 188115 h 191141"/>
                <a:gd name="connsiteX3" fmla="*/ 112930 w 222998"/>
                <a:gd name="connsiteY3" fmla="*/ 196717 h 191141"/>
                <a:gd name="connsiteX4" fmla="*/ 198306 w 222998"/>
                <a:gd name="connsiteY4" fmla="*/ 82032 h 191141"/>
                <a:gd name="connsiteX5" fmla="*/ 189386 w 222998"/>
                <a:gd name="connsiteY5" fmla="*/ 53998 h 191141"/>
                <a:gd name="connsiteX6" fmla="*/ 152432 w 222998"/>
                <a:gd name="connsiteY6" fmla="*/ 29787 h 191141"/>
                <a:gd name="connsiteX7" fmla="*/ 104647 w 222998"/>
                <a:gd name="connsiteY7" fmla="*/ 25008 h 191141"/>
                <a:gd name="connsiteX8" fmla="*/ 101780 w 222998"/>
                <a:gd name="connsiteY8" fmla="*/ 25645 h 191141"/>
                <a:gd name="connsiteX9" fmla="*/ 47623 w 222998"/>
                <a:gd name="connsiteY9" fmla="*/ 56228 h 191141"/>
                <a:gd name="connsiteX10" fmla="*/ 25005 w 222998"/>
                <a:gd name="connsiteY10" fmla="*/ 133959 h 191141"/>
                <a:gd name="connsiteX11" fmla="*/ 104328 w 222998"/>
                <a:gd name="connsiteY11" fmla="*/ 63237 h 191141"/>
                <a:gd name="connsiteX12" fmla="*/ 131088 w 222998"/>
                <a:gd name="connsiteY12" fmla="*/ 114526 h 191141"/>
                <a:gd name="connsiteX13" fmla="*/ 82347 w 222998"/>
                <a:gd name="connsiteY13" fmla="*/ 145746 h 191141"/>
                <a:gd name="connsiteX14" fmla="*/ 55587 w 222998"/>
                <a:gd name="connsiteY14" fmla="*/ 94456 h 191141"/>
                <a:gd name="connsiteX15" fmla="*/ 104328 w 222998"/>
                <a:gd name="connsiteY15" fmla="*/ 63237 h 19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98" h="191141">
                  <a:moveTo>
                    <a:pt x="25005" y="133959"/>
                  </a:moveTo>
                  <a:cubicBezTo>
                    <a:pt x="27553" y="150524"/>
                    <a:pt x="34243" y="165497"/>
                    <a:pt x="44119" y="177921"/>
                  </a:cubicBezTo>
                  <a:cubicBezTo>
                    <a:pt x="46986" y="181425"/>
                    <a:pt x="49853" y="184930"/>
                    <a:pt x="53357" y="188115"/>
                  </a:cubicBezTo>
                  <a:cubicBezTo>
                    <a:pt x="71197" y="196717"/>
                    <a:pt x="91904" y="199902"/>
                    <a:pt x="112930" y="196717"/>
                  </a:cubicBezTo>
                  <a:cubicBezTo>
                    <a:pt x="168679" y="188115"/>
                    <a:pt x="206907" y="136507"/>
                    <a:pt x="198306" y="82032"/>
                  </a:cubicBezTo>
                  <a:cubicBezTo>
                    <a:pt x="196713" y="72156"/>
                    <a:pt x="193846" y="62599"/>
                    <a:pt x="189386" y="53998"/>
                  </a:cubicBezTo>
                  <a:cubicBezTo>
                    <a:pt x="179192" y="43167"/>
                    <a:pt x="166449" y="34884"/>
                    <a:pt x="152432" y="29787"/>
                  </a:cubicBezTo>
                  <a:cubicBezTo>
                    <a:pt x="137778" y="24371"/>
                    <a:pt x="121531" y="22460"/>
                    <a:pt x="104647" y="25008"/>
                  </a:cubicBezTo>
                  <a:cubicBezTo>
                    <a:pt x="103691" y="25008"/>
                    <a:pt x="102736" y="25327"/>
                    <a:pt x="101780" y="25645"/>
                  </a:cubicBezTo>
                  <a:cubicBezTo>
                    <a:pt x="80117" y="29787"/>
                    <a:pt x="61322" y="40937"/>
                    <a:pt x="47623" y="56228"/>
                  </a:cubicBezTo>
                  <a:cubicBezTo>
                    <a:pt x="29783" y="76616"/>
                    <a:pt x="20545" y="104969"/>
                    <a:pt x="25005" y="133959"/>
                  </a:cubicBezTo>
                  <a:close/>
                  <a:moveTo>
                    <a:pt x="104328" y="63237"/>
                  </a:moveTo>
                  <a:cubicBezTo>
                    <a:pt x="125035" y="68652"/>
                    <a:pt x="137141" y="91589"/>
                    <a:pt x="131088" y="114526"/>
                  </a:cubicBezTo>
                  <a:cubicBezTo>
                    <a:pt x="125035" y="137463"/>
                    <a:pt x="103373" y="151480"/>
                    <a:pt x="82347" y="145746"/>
                  </a:cubicBezTo>
                  <a:cubicBezTo>
                    <a:pt x="61640" y="140330"/>
                    <a:pt x="49535" y="117393"/>
                    <a:pt x="55587" y="94456"/>
                  </a:cubicBezTo>
                  <a:cubicBezTo>
                    <a:pt x="61640" y="71838"/>
                    <a:pt x="83621" y="57821"/>
                    <a:pt x="104328" y="63237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76DA6274-40CE-451A-BDC9-0AF033D5E385}"/>
                </a:ext>
              </a:extLst>
            </p:cNvPr>
            <p:cNvSpPr/>
            <p:nvPr/>
          </p:nvSpPr>
          <p:spPr>
            <a:xfrm rot="21080725" flipH="1">
              <a:off x="4885468" y="5421677"/>
              <a:ext cx="108198" cy="144262"/>
            </a:xfrm>
            <a:custGeom>
              <a:avLst/>
              <a:gdLst>
                <a:gd name="connsiteX0" fmla="*/ 25478 w 95570"/>
                <a:gd name="connsiteY0" fmla="*/ 56275 h 127427"/>
                <a:gd name="connsiteX1" fmla="*/ 52237 w 95570"/>
                <a:gd name="connsiteY1" fmla="*/ 107565 h 127427"/>
                <a:gd name="connsiteX2" fmla="*/ 100979 w 95570"/>
                <a:gd name="connsiteY2" fmla="*/ 76345 h 127427"/>
                <a:gd name="connsiteX3" fmla="*/ 74219 w 95570"/>
                <a:gd name="connsiteY3" fmla="*/ 25056 h 127427"/>
                <a:gd name="connsiteX4" fmla="*/ 25478 w 95570"/>
                <a:gd name="connsiteY4" fmla="*/ 56275 h 12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70" h="127427">
                  <a:moveTo>
                    <a:pt x="25478" y="56275"/>
                  </a:moveTo>
                  <a:cubicBezTo>
                    <a:pt x="19425" y="79212"/>
                    <a:pt x="31212" y="102149"/>
                    <a:pt x="52237" y="107565"/>
                  </a:cubicBezTo>
                  <a:cubicBezTo>
                    <a:pt x="72944" y="112981"/>
                    <a:pt x="94926" y="98964"/>
                    <a:pt x="100979" y="76345"/>
                  </a:cubicBezTo>
                  <a:cubicBezTo>
                    <a:pt x="107031" y="53408"/>
                    <a:pt x="95244" y="30471"/>
                    <a:pt x="74219" y="25056"/>
                  </a:cubicBezTo>
                  <a:cubicBezTo>
                    <a:pt x="53512" y="19640"/>
                    <a:pt x="31531" y="33657"/>
                    <a:pt x="25478" y="56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1F3DBB56-E0BE-4CB3-9081-DDD61D25F7FD}"/>
              </a:ext>
            </a:extLst>
          </p:cNvPr>
          <p:cNvGrpSpPr/>
          <p:nvPr/>
        </p:nvGrpSpPr>
        <p:grpSpPr>
          <a:xfrm>
            <a:off x="-16144523" y="3061947"/>
            <a:ext cx="1602142" cy="1689984"/>
            <a:chOff x="8804760" y="-3567648"/>
            <a:chExt cx="1602142" cy="1689984"/>
          </a:xfrm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3E4779E-A316-42E0-B0EA-AB5AA6770229}"/>
                </a:ext>
              </a:extLst>
            </p:cNvPr>
            <p:cNvSpPr/>
            <p:nvPr/>
          </p:nvSpPr>
          <p:spPr>
            <a:xfrm rot="944355">
              <a:off x="9441601" y="-353731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2 h 1590675"/>
                <a:gd name="connsiteX3" fmla="*/ 7144 w 152400"/>
                <a:gd name="connsiteY3" fmla="*/ 1585532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2"/>
                  </a:lnTo>
                  <a:lnTo>
                    <a:pt x="7144" y="1585532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EBB6B24-E622-4A56-BAAF-4E37BB1FD005}"/>
                </a:ext>
              </a:extLst>
            </p:cNvPr>
            <p:cNvSpPr/>
            <p:nvPr/>
          </p:nvSpPr>
          <p:spPr>
            <a:xfrm rot="944355">
              <a:off x="9441692" y="-3537290"/>
              <a:ext cx="152400" cy="1590675"/>
            </a:xfrm>
            <a:custGeom>
              <a:avLst/>
              <a:gdLst>
                <a:gd name="connsiteX0" fmla="*/ 150209 w 152400"/>
                <a:gd name="connsiteY0" fmla="*/ 712375 h 1590675"/>
                <a:gd name="connsiteX1" fmla="*/ 138779 w 152400"/>
                <a:gd name="connsiteY1" fmla="*/ 856012 h 1590675"/>
                <a:gd name="connsiteX2" fmla="*/ 137636 w 152400"/>
                <a:gd name="connsiteY2" fmla="*/ 905066 h 1590675"/>
                <a:gd name="connsiteX3" fmla="*/ 138017 w 152400"/>
                <a:gd name="connsiteY3" fmla="*/ 908971 h 1590675"/>
                <a:gd name="connsiteX4" fmla="*/ 145828 w 152400"/>
                <a:gd name="connsiteY4" fmla="*/ 949738 h 1590675"/>
                <a:gd name="connsiteX5" fmla="*/ 150209 w 152400"/>
                <a:gd name="connsiteY5" fmla="*/ 977551 h 1590675"/>
                <a:gd name="connsiteX6" fmla="*/ 150209 w 152400"/>
                <a:gd name="connsiteY6" fmla="*/ 1585436 h 1590675"/>
                <a:gd name="connsiteX7" fmla="*/ 139255 w 152400"/>
                <a:gd name="connsiteY7" fmla="*/ 1585436 h 1590675"/>
                <a:gd name="connsiteX8" fmla="*/ 140208 w 152400"/>
                <a:gd name="connsiteY8" fmla="*/ 1378268 h 1590675"/>
                <a:gd name="connsiteX9" fmla="*/ 133350 w 152400"/>
                <a:gd name="connsiteY9" fmla="*/ 1235202 h 1590675"/>
                <a:gd name="connsiteX10" fmla="*/ 120110 w 152400"/>
                <a:gd name="connsiteY10" fmla="*/ 1164050 h 1590675"/>
                <a:gd name="connsiteX11" fmla="*/ 109728 w 152400"/>
                <a:gd name="connsiteY11" fmla="*/ 1128617 h 1590675"/>
                <a:gd name="connsiteX12" fmla="*/ 114395 w 152400"/>
                <a:gd name="connsiteY12" fmla="*/ 1585436 h 1590675"/>
                <a:gd name="connsiteX13" fmla="*/ 70199 w 152400"/>
                <a:gd name="connsiteY13" fmla="*/ 1585436 h 1590675"/>
                <a:gd name="connsiteX14" fmla="*/ 71152 w 152400"/>
                <a:gd name="connsiteY14" fmla="*/ 1084040 h 1590675"/>
                <a:gd name="connsiteX15" fmla="*/ 62198 w 152400"/>
                <a:gd name="connsiteY15" fmla="*/ 966883 h 1590675"/>
                <a:gd name="connsiteX16" fmla="*/ 61436 w 152400"/>
                <a:gd name="connsiteY16" fmla="*/ 855821 h 1590675"/>
                <a:gd name="connsiteX17" fmla="*/ 74486 w 152400"/>
                <a:gd name="connsiteY17" fmla="*/ 767429 h 1590675"/>
                <a:gd name="connsiteX18" fmla="*/ 112490 w 152400"/>
                <a:gd name="connsiteY18" fmla="*/ 573119 h 1590675"/>
                <a:gd name="connsiteX19" fmla="*/ 120682 w 152400"/>
                <a:gd name="connsiteY19" fmla="*/ 400431 h 1590675"/>
                <a:gd name="connsiteX20" fmla="*/ 46863 w 152400"/>
                <a:gd name="connsiteY20" fmla="*/ 689801 h 1590675"/>
                <a:gd name="connsiteX21" fmla="*/ 21336 w 152400"/>
                <a:gd name="connsiteY21" fmla="*/ 836009 h 1590675"/>
                <a:gd name="connsiteX22" fmla="*/ 13525 w 152400"/>
                <a:gd name="connsiteY22" fmla="*/ 906875 h 1590675"/>
                <a:gd name="connsiteX23" fmla="*/ 13144 w 152400"/>
                <a:gd name="connsiteY23" fmla="*/ 981647 h 1590675"/>
                <a:gd name="connsiteX24" fmla="*/ 25717 w 152400"/>
                <a:gd name="connsiteY24" fmla="*/ 1061371 h 1590675"/>
                <a:gd name="connsiteX25" fmla="*/ 22574 w 152400"/>
                <a:gd name="connsiteY25" fmla="*/ 1585341 h 1590675"/>
                <a:gd name="connsiteX26" fmla="*/ 19050 w 152400"/>
                <a:gd name="connsiteY26" fmla="*/ 1585341 h 1590675"/>
                <a:gd name="connsiteX27" fmla="*/ 17812 w 152400"/>
                <a:gd name="connsiteY27" fmla="*/ 1585055 h 1590675"/>
                <a:gd name="connsiteX28" fmla="*/ 16859 w 152400"/>
                <a:gd name="connsiteY28" fmla="*/ 1585341 h 1590675"/>
                <a:gd name="connsiteX29" fmla="*/ 15526 w 152400"/>
                <a:gd name="connsiteY29" fmla="*/ 1585341 h 1590675"/>
                <a:gd name="connsiteX30" fmla="*/ 7144 w 152400"/>
                <a:gd name="connsiteY30" fmla="*/ 1578197 h 1590675"/>
                <a:gd name="connsiteX31" fmla="*/ 7144 w 152400"/>
                <a:gd name="connsiteY31" fmla="*/ 1176814 h 1590675"/>
                <a:gd name="connsiteX32" fmla="*/ 14669 w 152400"/>
                <a:gd name="connsiteY32" fmla="*/ 1103948 h 1590675"/>
                <a:gd name="connsiteX33" fmla="*/ 7144 w 152400"/>
                <a:gd name="connsiteY33" fmla="*/ 1080611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375 h 1590675"/>
                <a:gd name="connsiteX43" fmla="*/ 150209 w 152400"/>
                <a:gd name="connsiteY43" fmla="*/ 712375 h 1590675"/>
                <a:gd name="connsiteX44" fmla="*/ 150209 w 152400"/>
                <a:gd name="connsiteY44" fmla="*/ 864680 h 1590675"/>
                <a:gd name="connsiteX45" fmla="*/ 150209 w 152400"/>
                <a:gd name="connsiteY45" fmla="*/ 832295 h 1590675"/>
                <a:gd name="connsiteX46" fmla="*/ 145066 w 152400"/>
                <a:gd name="connsiteY46" fmla="*/ 830199 h 1590675"/>
                <a:gd name="connsiteX47" fmla="*/ 150209 w 152400"/>
                <a:gd name="connsiteY47" fmla="*/ 864680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375"/>
                  </a:moveTo>
                  <a:lnTo>
                    <a:pt x="138779" y="856012"/>
                  </a:lnTo>
                  <a:cubicBezTo>
                    <a:pt x="137446" y="872300"/>
                    <a:pt x="136207" y="888683"/>
                    <a:pt x="137636" y="905066"/>
                  </a:cubicBezTo>
                  <a:cubicBezTo>
                    <a:pt x="137731" y="906399"/>
                    <a:pt x="137922" y="907733"/>
                    <a:pt x="138017" y="908971"/>
                  </a:cubicBezTo>
                  <a:cubicBezTo>
                    <a:pt x="139541" y="922592"/>
                    <a:pt x="143065" y="936117"/>
                    <a:pt x="145828" y="949738"/>
                  </a:cubicBezTo>
                  <a:cubicBezTo>
                    <a:pt x="147638" y="958977"/>
                    <a:pt x="149066" y="968311"/>
                    <a:pt x="150209" y="977551"/>
                  </a:cubicBezTo>
                  <a:lnTo>
                    <a:pt x="150209" y="1585436"/>
                  </a:lnTo>
                  <a:lnTo>
                    <a:pt x="139255" y="1585436"/>
                  </a:lnTo>
                  <a:cubicBezTo>
                    <a:pt x="130873" y="1513046"/>
                    <a:pt x="139732" y="1458468"/>
                    <a:pt x="140208" y="1378268"/>
                  </a:cubicBezTo>
                  <a:cubicBezTo>
                    <a:pt x="140494" y="1330643"/>
                    <a:pt x="139446" y="1283018"/>
                    <a:pt x="133350" y="1235202"/>
                  </a:cubicBezTo>
                  <a:cubicBezTo>
                    <a:pt x="130302" y="1211485"/>
                    <a:pt x="126111" y="1187768"/>
                    <a:pt x="120110" y="1164050"/>
                  </a:cubicBezTo>
                  <a:cubicBezTo>
                    <a:pt x="117062" y="1152239"/>
                    <a:pt x="114109" y="1140333"/>
                    <a:pt x="109728" y="1128617"/>
                  </a:cubicBezTo>
                  <a:cubicBezTo>
                    <a:pt x="87058" y="1068705"/>
                    <a:pt x="146209" y="1428560"/>
                    <a:pt x="114395" y="1585436"/>
                  </a:cubicBezTo>
                  <a:lnTo>
                    <a:pt x="70199" y="1585436"/>
                  </a:lnTo>
                  <a:cubicBezTo>
                    <a:pt x="62960" y="1449038"/>
                    <a:pt x="84392" y="1136142"/>
                    <a:pt x="71152" y="1084040"/>
                  </a:cubicBezTo>
                  <a:cubicBezTo>
                    <a:pt x="61722" y="1046798"/>
                    <a:pt x="54483" y="1003744"/>
                    <a:pt x="62198" y="966883"/>
                  </a:cubicBezTo>
                  <a:cubicBezTo>
                    <a:pt x="69818" y="930973"/>
                    <a:pt x="59531" y="892683"/>
                    <a:pt x="61436" y="855821"/>
                  </a:cubicBezTo>
                  <a:cubicBezTo>
                    <a:pt x="62960" y="826103"/>
                    <a:pt x="68770" y="796766"/>
                    <a:pt x="74486" y="767429"/>
                  </a:cubicBezTo>
                  <a:cubicBezTo>
                    <a:pt x="87154" y="702659"/>
                    <a:pt x="99822" y="637889"/>
                    <a:pt x="112490" y="573119"/>
                  </a:cubicBezTo>
                  <a:cubicBezTo>
                    <a:pt x="123730" y="515874"/>
                    <a:pt x="134588" y="458914"/>
                    <a:pt x="120682" y="400431"/>
                  </a:cubicBezTo>
                  <a:cubicBezTo>
                    <a:pt x="91059" y="496062"/>
                    <a:pt x="66389" y="592646"/>
                    <a:pt x="46863" y="689801"/>
                  </a:cubicBezTo>
                  <a:cubicBezTo>
                    <a:pt x="37052" y="738378"/>
                    <a:pt x="28575" y="787146"/>
                    <a:pt x="21336" y="836009"/>
                  </a:cubicBezTo>
                  <a:cubicBezTo>
                    <a:pt x="17812" y="859536"/>
                    <a:pt x="13240" y="883063"/>
                    <a:pt x="13525" y="906875"/>
                  </a:cubicBezTo>
                  <a:cubicBezTo>
                    <a:pt x="13906" y="931831"/>
                    <a:pt x="13716" y="956786"/>
                    <a:pt x="13144" y="981647"/>
                  </a:cubicBezTo>
                  <a:cubicBezTo>
                    <a:pt x="12573" y="1002602"/>
                    <a:pt x="26860" y="1040511"/>
                    <a:pt x="25717" y="1061371"/>
                  </a:cubicBezTo>
                  <a:cubicBezTo>
                    <a:pt x="17621" y="1146524"/>
                    <a:pt x="67913" y="1574102"/>
                    <a:pt x="22574" y="1585341"/>
                  </a:cubicBezTo>
                  <a:lnTo>
                    <a:pt x="19050" y="1585341"/>
                  </a:lnTo>
                  <a:cubicBezTo>
                    <a:pt x="18669" y="1585246"/>
                    <a:pt x="18193" y="1585246"/>
                    <a:pt x="17812" y="1585055"/>
                  </a:cubicBezTo>
                  <a:cubicBezTo>
                    <a:pt x="17812" y="1585055"/>
                    <a:pt x="17526" y="1585246"/>
                    <a:pt x="16859" y="1585341"/>
                  </a:cubicBezTo>
                  <a:lnTo>
                    <a:pt x="15526" y="1585341"/>
                  </a:lnTo>
                  <a:cubicBezTo>
                    <a:pt x="13525" y="1585055"/>
                    <a:pt x="10477" y="1583627"/>
                    <a:pt x="7144" y="1578197"/>
                  </a:cubicBezTo>
                  <a:lnTo>
                    <a:pt x="7144" y="1176814"/>
                  </a:lnTo>
                  <a:cubicBezTo>
                    <a:pt x="9334" y="1153763"/>
                    <a:pt x="11811" y="1129570"/>
                    <a:pt x="14669" y="1103948"/>
                  </a:cubicBezTo>
                  <a:cubicBezTo>
                    <a:pt x="14288" y="1099376"/>
                    <a:pt x="10954" y="1090422"/>
                    <a:pt x="7144" y="1080611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5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375"/>
                  </a:lnTo>
                  <a:lnTo>
                    <a:pt x="150209" y="712375"/>
                  </a:lnTo>
                  <a:close/>
                  <a:moveTo>
                    <a:pt x="150209" y="864680"/>
                  </a:moveTo>
                  <a:lnTo>
                    <a:pt x="150209" y="832295"/>
                  </a:lnTo>
                  <a:cubicBezTo>
                    <a:pt x="148590" y="831247"/>
                    <a:pt x="146875" y="830485"/>
                    <a:pt x="145066" y="830199"/>
                  </a:cubicBezTo>
                  <a:cubicBezTo>
                    <a:pt x="136493" y="828770"/>
                    <a:pt x="144399" y="849630"/>
                    <a:pt x="150209" y="864680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34495B72-778A-49F8-97AA-F8E1A009999E}"/>
                </a:ext>
              </a:extLst>
            </p:cNvPr>
            <p:cNvSpPr/>
            <p:nvPr/>
          </p:nvSpPr>
          <p:spPr>
            <a:xfrm rot="944355">
              <a:off x="8983888" y="-3408651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59E881E5-6980-4AB1-A6A4-E54A12AF5295}"/>
                </a:ext>
              </a:extLst>
            </p:cNvPr>
            <p:cNvSpPr/>
            <p:nvPr/>
          </p:nvSpPr>
          <p:spPr>
            <a:xfrm rot="944355">
              <a:off x="8996796" y="-3406474"/>
              <a:ext cx="1362075" cy="190500"/>
            </a:xfrm>
            <a:custGeom>
              <a:avLst/>
              <a:gdLst>
                <a:gd name="connsiteX0" fmla="*/ 1361123 w 1362075"/>
                <a:gd name="connsiteY0" fmla="*/ 185452 h 190500"/>
                <a:gd name="connsiteX1" fmla="*/ 1246441 w 1362075"/>
                <a:gd name="connsiteY1" fmla="*/ 185547 h 190500"/>
                <a:gd name="connsiteX2" fmla="*/ 1149858 w 1362075"/>
                <a:gd name="connsiteY2" fmla="*/ 181261 h 190500"/>
                <a:gd name="connsiteX3" fmla="*/ 1115378 w 1362075"/>
                <a:gd name="connsiteY3" fmla="*/ 172403 h 190500"/>
                <a:gd name="connsiteX4" fmla="*/ 1203103 w 1362075"/>
                <a:gd name="connsiteY4" fmla="*/ 168783 h 190500"/>
                <a:gd name="connsiteX5" fmla="*/ 1311307 w 1362075"/>
                <a:gd name="connsiteY5" fmla="*/ 157925 h 190500"/>
                <a:gd name="connsiteX6" fmla="*/ 962787 w 1362075"/>
                <a:gd name="connsiteY6" fmla="*/ 131731 h 190500"/>
                <a:gd name="connsiteX7" fmla="*/ 904685 w 1362075"/>
                <a:gd name="connsiteY7" fmla="*/ 129350 h 190500"/>
                <a:gd name="connsiteX8" fmla="*/ 900017 w 1362075"/>
                <a:gd name="connsiteY8" fmla="*/ 129540 h 190500"/>
                <a:gd name="connsiteX9" fmla="*/ 851440 w 1362075"/>
                <a:gd name="connsiteY9" fmla="*/ 133731 h 190500"/>
                <a:gd name="connsiteX10" fmla="*/ 700088 w 1362075"/>
                <a:gd name="connsiteY10" fmla="*/ 135255 h 190500"/>
                <a:gd name="connsiteX11" fmla="*/ 765620 w 1362075"/>
                <a:gd name="connsiteY11" fmla="*/ 147733 h 190500"/>
                <a:gd name="connsiteX12" fmla="*/ 923449 w 1362075"/>
                <a:gd name="connsiteY12" fmla="*/ 152591 h 190500"/>
                <a:gd name="connsiteX13" fmla="*/ 961835 w 1362075"/>
                <a:gd name="connsiteY13" fmla="*/ 160877 h 190500"/>
                <a:gd name="connsiteX14" fmla="*/ 908018 w 1362075"/>
                <a:gd name="connsiteY14" fmla="*/ 161544 h 190500"/>
                <a:gd name="connsiteX15" fmla="*/ 849535 w 1362075"/>
                <a:gd name="connsiteY15" fmla="*/ 159258 h 190500"/>
                <a:gd name="connsiteX16" fmla="*/ 716756 w 1362075"/>
                <a:gd name="connsiteY16" fmla="*/ 157067 h 190500"/>
                <a:gd name="connsiteX17" fmla="*/ 451199 w 1362075"/>
                <a:gd name="connsiteY17" fmla="*/ 152591 h 190500"/>
                <a:gd name="connsiteX18" fmla="*/ 7144 w 1362075"/>
                <a:gd name="connsiteY18" fmla="*/ 146495 h 190500"/>
                <a:gd name="connsiteX19" fmla="*/ 7144 w 1362075"/>
                <a:gd name="connsiteY19" fmla="*/ 114776 h 190500"/>
                <a:gd name="connsiteX20" fmla="*/ 105442 w 1362075"/>
                <a:gd name="connsiteY20" fmla="*/ 123254 h 190500"/>
                <a:gd name="connsiteX21" fmla="*/ 161734 w 1362075"/>
                <a:gd name="connsiteY21" fmla="*/ 105156 h 190500"/>
                <a:gd name="connsiteX22" fmla="*/ 360236 w 1362075"/>
                <a:gd name="connsiteY22" fmla="*/ 116110 h 190500"/>
                <a:gd name="connsiteX23" fmla="*/ 402622 w 1362075"/>
                <a:gd name="connsiteY23" fmla="*/ 110014 h 190500"/>
                <a:gd name="connsiteX24" fmla="*/ 395192 w 1362075"/>
                <a:gd name="connsiteY24" fmla="*/ 99822 h 190500"/>
                <a:gd name="connsiteX25" fmla="*/ 372142 w 1362075"/>
                <a:gd name="connsiteY25" fmla="*/ 96298 h 190500"/>
                <a:gd name="connsiteX26" fmla="*/ 369284 w 1362075"/>
                <a:gd name="connsiteY26" fmla="*/ 89916 h 190500"/>
                <a:gd name="connsiteX27" fmla="*/ 379095 w 1362075"/>
                <a:gd name="connsiteY27" fmla="*/ 85630 h 190500"/>
                <a:gd name="connsiteX28" fmla="*/ 457200 w 1362075"/>
                <a:gd name="connsiteY28" fmla="*/ 84296 h 190500"/>
                <a:gd name="connsiteX29" fmla="*/ 596551 w 1362075"/>
                <a:gd name="connsiteY29" fmla="*/ 81915 h 190500"/>
                <a:gd name="connsiteX30" fmla="*/ 728186 w 1362075"/>
                <a:gd name="connsiteY30" fmla="*/ 85058 h 190500"/>
                <a:gd name="connsiteX31" fmla="*/ 832390 w 1362075"/>
                <a:gd name="connsiteY31" fmla="*/ 97155 h 190500"/>
                <a:gd name="connsiteX32" fmla="*/ 1061085 w 1362075"/>
                <a:gd name="connsiteY32" fmla="*/ 130207 h 190500"/>
                <a:gd name="connsiteX33" fmla="*/ 1265491 w 1362075"/>
                <a:gd name="connsiteY33" fmla="*/ 141637 h 190500"/>
                <a:gd name="connsiteX34" fmla="*/ 925544 w 1362075"/>
                <a:gd name="connsiteY34" fmla="*/ 80296 h 190500"/>
                <a:gd name="connsiteX35" fmla="*/ 753237 w 1362075"/>
                <a:gd name="connsiteY35" fmla="*/ 57531 h 190500"/>
                <a:gd name="connsiteX36" fmla="*/ 669512 w 1362075"/>
                <a:gd name="connsiteY36" fmla="*/ 49721 h 190500"/>
                <a:gd name="connsiteX37" fmla="*/ 580835 w 1362075"/>
                <a:gd name="connsiteY37" fmla="*/ 47054 h 190500"/>
                <a:gd name="connsiteX38" fmla="*/ 506540 w 1362075"/>
                <a:gd name="connsiteY38" fmla="*/ 43244 h 190500"/>
                <a:gd name="connsiteX39" fmla="*/ 447770 w 1362075"/>
                <a:gd name="connsiteY39" fmla="*/ 42101 h 190500"/>
                <a:gd name="connsiteX40" fmla="*/ 434816 w 1362075"/>
                <a:gd name="connsiteY40" fmla="*/ 41910 h 190500"/>
                <a:gd name="connsiteX41" fmla="*/ 425672 w 1362075"/>
                <a:gd name="connsiteY41" fmla="*/ 34957 h 190500"/>
                <a:gd name="connsiteX42" fmla="*/ 467963 w 1362075"/>
                <a:gd name="connsiteY42" fmla="*/ 31433 h 190500"/>
                <a:gd name="connsiteX43" fmla="*/ 507968 w 1362075"/>
                <a:gd name="connsiteY43" fmla="*/ 31718 h 190500"/>
                <a:gd name="connsiteX44" fmla="*/ 596837 w 1362075"/>
                <a:gd name="connsiteY44" fmla="*/ 31433 h 190500"/>
                <a:gd name="connsiteX45" fmla="*/ 775430 w 1362075"/>
                <a:gd name="connsiteY45" fmla="*/ 31433 h 190500"/>
                <a:gd name="connsiteX46" fmla="*/ 1232630 w 1362075"/>
                <a:gd name="connsiteY46" fmla="*/ 40005 h 190500"/>
                <a:gd name="connsiteX47" fmla="*/ 1036511 w 1362075"/>
                <a:gd name="connsiteY47" fmla="*/ 7144 h 190500"/>
                <a:gd name="connsiteX48" fmla="*/ 1316165 w 1362075"/>
                <a:gd name="connsiteY48" fmla="*/ 7144 h 190500"/>
                <a:gd name="connsiteX49" fmla="*/ 1361313 w 1362075"/>
                <a:gd name="connsiteY49" fmla="*/ 51816 h 190500"/>
                <a:gd name="connsiteX50" fmla="*/ 1361313 w 1362075"/>
                <a:gd name="connsiteY50" fmla="*/ 18545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62075" h="190500">
                  <a:moveTo>
                    <a:pt x="1361123" y="185452"/>
                  </a:moveTo>
                  <a:cubicBezTo>
                    <a:pt x="1324261" y="185547"/>
                    <a:pt x="1286351" y="185642"/>
                    <a:pt x="1246441" y="185547"/>
                  </a:cubicBezTo>
                  <a:cubicBezTo>
                    <a:pt x="1213961" y="185452"/>
                    <a:pt x="1182148" y="182594"/>
                    <a:pt x="1149858" y="181261"/>
                  </a:cubicBezTo>
                  <a:cubicBezTo>
                    <a:pt x="1140047" y="180785"/>
                    <a:pt x="1102424" y="185547"/>
                    <a:pt x="1115378" y="172403"/>
                  </a:cubicBezTo>
                  <a:cubicBezTo>
                    <a:pt x="1130141" y="157353"/>
                    <a:pt x="1183958" y="168688"/>
                    <a:pt x="1203103" y="168783"/>
                  </a:cubicBezTo>
                  <a:cubicBezTo>
                    <a:pt x="1239203" y="168878"/>
                    <a:pt x="1276064" y="167640"/>
                    <a:pt x="1311307" y="157925"/>
                  </a:cubicBezTo>
                  <a:cubicBezTo>
                    <a:pt x="1195102" y="149162"/>
                    <a:pt x="1078992" y="140494"/>
                    <a:pt x="962787" y="131731"/>
                  </a:cubicBezTo>
                  <a:cubicBezTo>
                    <a:pt x="943547" y="130302"/>
                    <a:pt x="924211" y="128873"/>
                    <a:pt x="904685" y="129350"/>
                  </a:cubicBezTo>
                  <a:cubicBezTo>
                    <a:pt x="903161" y="129350"/>
                    <a:pt x="901541" y="129445"/>
                    <a:pt x="900017" y="129540"/>
                  </a:cubicBezTo>
                  <a:cubicBezTo>
                    <a:pt x="883825" y="130207"/>
                    <a:pt x="867632" y="132207"/>
                    <a:pt x="851440" y="133731"/>
                  </a:cubicBezTo>
                  <a:cubicBezTo>
                    <a:pt x="800862" y="138208"/>
                    <a:pt x="750380" y="136779"/>
                    <a:pt x="700088" y="135255"/>
                  </a:cubicBezTo>
                  <a:cubicBezTo>
                    <a:pt x="717899" y="145828"/>
                    <a:pt x="742474" y="146971"/>
                    <a:pt x="765620" y="147733"/>
                  </a:cubicBezTo>
                  <a:cubicBezTo>
                    <a:pt x="818198" y="149352"/>
                    <a:pt x="871061" y="150114"/>
                    <a:pt x="923449" y="152591"/>
                  </a:cubicBezTo>
                  <a:cubicBezTo>
                    <a:pt x="929640" y="152876"/>
                    <a:pt x="964883" y="152210"/>
                    <a:pt x="961835" y="160877"/>
                  </a:cubicBezTo>
                  <a:cubicBezTo>
                    <a:pt x="957263" y="173641"/>
                    <a:pt x="916686" y="162592"/>
                    <a:pt x="908018" y="161544"/>
                  </a:cubicBezTo>
                  <a:cubicBezTo>
                    <a:pt x="888873" y="159353"/>
                    <a:pt x="869156" y="159639"/>
                    <a:pt x="849535" y="159258"/>
                  </a:cubicBezTo>
                  <a:cubicBezTo>
                    <a:pt x="805244" y="158591"/>
                    <a:pt x="761048" y="157829"/>
                    <a:pt x="716756" y="157067"/>
                  </a:cubicBezTo>
                  <a:cubicBezTo>
                    <a:pt x="628269" y="155543"/>
                    <a:pt x="539782" y="154019"/>
                    <a:pt x="451199" y="152591"/>
                  </a:cubicBezTo>
                  <a:cubicBezTo>
                    <a:pt x="303276" y="150209"/>
                    <a:pt x="155258" y="148019"/>
                    <a:pt x="7144" y="146495"/>
                  </a:cubicBezTo>
                  <a:lnTo>
                    <a:pt x="7144" y="114776"/>
                  </a:lnTo>
                  <a:cubicBezTo>
                    <a:pt x="115062" y="105347"/>
                    <a:pt x="-6191" y="119729"/>
                    <a:pt x="105442" y="123254"/>
                  </a:cubicBezTo>
                  <a:cubicBezTo>
                    <a:pt x="322231" y="140399"/>
                    <a:pt x="136779" y="110966"/>
                    <a:pt x="161734" y="105156"/>
                  </a:cubicBezTo>
                  <a:cubicBezTo>
                    <a:pt x="190024" y="103823"/>
                    <a:pt x="331946" y="119539"/>
                    <a:pt x="360236" y="116110"/>
                  </a:cubicBezTo>
                  <a:cubicBezTo>
                    <a:pt x="374333" y="114395"/>
                    <a:pt x="388620" y="112681"/>
                    <a:pt x="402622" y="110014"/>
                  </a:cubicBezTo>
                  <a:cubicBezTo>
                    <a:pt x="422339" y="106204"/>
                    <a:pt x="406337" y="99727"/>
                    <a:pt x="395192" y="99822"/>
                  </a:cubicBezTo>
                  <a:cubicBezTo>
                    <a:pt x="387096" y="99917"/>
                    <a:pt x="378238" y="100584"/>
                    <a:pt x="372142" y="96298"/>
                  </a:cubicBezTo>
                  <a:cubicBezTo>
                    <a:pt x="370046" y="94869"/>
                    <a:pt x="368332" y="92393"/>
                    <a:pt x="369284" y="89916"/>
                  </a:cubicBezTo>
                  <a:cubicBezTo>
                    <a:pt x="370523" y="86582"/>
                    <a:pt x="375380" y="85725"/>
                    <a:pt x="379095" y="85630"/>
                  </a:cubicBezTo>
                  <a:cubicBezTo>
                    <a:pt x="405194" y="84963"/>
                    <a:pt x="431102" y="87440"/>
                    <a:pt x="457200" y="84296"/>
                  </a:cubicBezTo>
                  <a:cubicBezTo>
                    <a:pt x="501777" y="78867"/>
                    <a:pt x="553117" y="75248"/>
                    <a:pt x="596551" y="81915"/>
                  </a:cubicBezTo>
                  <a:cubicBezTo>
                    <a:pt x="638842" y="88392"/>
                    <a:pt x="684562" y="82487"/>
                    <a:pt x="728186" y="85058"/>
                  </a:cubicBezTo>
                  <a:cubicBezTo>
                    <a:pt x="763334" y="87154"/>
                    <a:pt x="797909" y="92107"/>
                    <a:pt x="832390" y="97155"/>
                  </a:cubicBezTo>
                  <a:cubicBezTo>
                    <a:pt x="908685" y="108204"/>
                    <a:pt x="984885" y="119253"/>
                    <a:pt x="1061085" y="130207"/>
                  </a:cubicBezTo>
                  <a:cubicBezTo>
                    <a:pt x="1128522" y="139922"/>
                    <a:pt x="1195483" y="149447"/>
                    <a:pt x="1265491" y="141637"/>
                  </a:cubicBezTo>
                  <a:cubicBezTo>
                    <a:pt x="1153287" y="117729"/>
                    <a:pt x="1039940" y="97250"/>
                    <a:pt x="925544" y="80296"/>
                  </a:cubicBezTo>
                  <a:cubicBezTo>
                    <a:pt x="868394" y="71819"/>
                    <a:pt x="810959" y="64294"/>
                    <a:pt x="753237" y="57531"/>
                  </a:cubicBezTo>
                  <a:cubicBezTo>
                    <a:pt x="725519" y="54293"/>
                    <a:pt x="697802" y="50292"/>
                    <a:pt x="669512" y="49721"/>
                  </a:cubicBezTo>
                  <a:cubicBezTo>
                    <a:pt x="639890" y="49149"/>
                    <a:pt x="610362" y="48292"/>
                    <a:pt x="580835" y="47054"/>
                  </a:cubicBezTo>
                  <a:cubicBezTo>
                    <a:pt x="556070" y="46006"/>
                    <a:pt x="531305" y="44672"/>
                    <a:pt x="506540" y="43244"/>
                  </a:cubicBezTo>
                  <a:cubicBezTo>
                    <a:pt x="487013" y="42101"/>
                    <a:pt x="467487" y="40672"/>
                    <a:pt x="447770" y="42101"/>
                  </a:cubicBezTo>
                  <a:cubicBezTo>
                    <a:pt x="443389" y="42386"/>
                    <a:pt x="439007" y="42767"/>
                    <a:pt x="434816" y="41910"/>
                  </a:cubicBezTo>
                  <a:cubicBezTo>
                    <a:pt x="430721" y="41053"/>
                    <a:pt x="426815" y="38672"/>
                    <a:pt x="425672" y="34957"/>
                  </a:cubicBezTo>
                  <a:cubicBezTo>
                    <a:pt x="425672" y="35052"/>
                    <a:pt x="464344" y="31528"/>
                    <a:pt x="467963" y="31433"/>
                  </a:cubicBezTo>
                  <a:cubicBezTo>
                    <a:pt x="481298" y="31147"/>
                    <a:pt x="494728" y="32099"/>
                    <a:pt x="507968" y="31718"/>
                  </a:cubicBezTo>
                  <a:cubicBezTo>
                    <a:pt x="537591" y="30861"/>
                    <a:pt x="567214" y="31433"/>
                    <a:pt x="596837" y="31433"/>
                  </a:cubicBezTo>
                  <a:cubicBezTo>
                    <a:pt x="656368" y="31337"/>
                    <a:pt x="715899" y="31242"/>
                    <a:pt x="775430" y="31433"/>
                  </a:cubicBezTo>
                  <a:cubicBezTo>
                    <a:pt x="819817" y="31528"/>
                    <a:pt x="1319784" y="101156"/>
                    <a:pt x="1232630" y="40005"/>
                  </a:cubicBezTo>
                  <a:cubicBezTo>
                    <a:pt x="1216628" y="28766"/>
                    <a:pt x="1104995" y="16288"/>
                    <a:pt x="1036511" y="7144"/>
                  </a:cubicBezTo>
                  <a:lnTo>
                    <a:pt x="1316165" y="7144"/>
                  </a:lnTo>
                  <a:cubicBezTo>
                    <a:pt x="1344073" y="9716"/>
                    <a:pt x="1358551" y="28670"/>
                    <a:pt x="1361313" y="51816"/>
                  </a:cubicBezTo>
                  <a:lnTo>
                    <a:pt x="1361313" y="185452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BB8E5FE4-EE6E-49D0-8B93-0BBAAC103C5F}"/>
                </a:ext>
              </a:extLst>
            </p:cNvPr>
            <p:cNvSpPr/>
            <p:nvPr/>
          </p:nvSpPr>
          <p:spPr>
            <a:xfrm rot="944355">
              <a:off x="8962498" y="-3258223"/>
              <a:ext cx="1362075" cy="133350"/>
            </a:xfrm>
            <a:custGeom>
              <a:avLst/>
              <a:gdLst>
                <a:gd name="connsiteX0" fmla="*/ 606815 w 1362075"/>
                <a:gd name="connsiteY0" fmla="*/ 132969 h 133350"/>
                <a:gd name="connsiteX1" fmla="*/ 596433 w 1362075"/>
                <a:gd name="connsiteY1" fmla="*/ 130016 h 133350"/>
                <a:gd name="connsiteX2" fmla="*/ 912377 w 1362075"/>
                <a:gd name="connsiteY2" fmla="*/ 119824 h 133350"/>
                <a:gd name="connsiteX3" fmla="*/ 964764 w 1362075"/>
                <a:gd name="connsiteY3" fmla="*/ 119824 h 133350"/>
                <a:gd name="connsiteX4" fmla="*/ 968955 w 1362075"/>
                <a:gd name="connsiteY4" fmla="*/ 120110 h 133350"/>
                <a:gd name="connsiteX5" fmla="*/ 1011913 w 1362075"/>
                <a:gd name="connsiteY5" fmla="*/ 125349 h 133350"/>
                <a:gd name="connsiteX6" fmla="*/ 1147263 w 1362075"/>
                <a:gd name="connsiteY6" fmla="*/ 131921 h 133350"/>
                <a:gd name="connsiteX7" fmla="*/ 1144596 w 1362075"/>
                <a:gd name="connsiteY7" fmla="*/ 133160 h 133350"/>
                <a:gd name="connsiteX8" fmla="*/ 1317475 w 1362075"/>
                <a:gd name="connsiteY8" fmla="*/ 132969 h 133350"/>
                <a:gd name="connsiteX9" fmla="*/ 1342240 w 1362075"/>
                <a:gd name="connsiteY9" fmla="*/ 123539 h 133350"/>
                <a:gd name="connsiteX10" fmla="*/ 1317190 w 1362075"/>
                <a:gd name="connsiteY10" fmla="*/ 121634 h 133350"/>
                <a:gd name="connsiteX11" fmla="*/ 1242132 w 1362075"/>
                <a:gd name="connsiteY11" fmla="*/ 112776 h 133350"/>
                <a:gd name="connsiteX12" fmla="*/ 1204985 w 1362075"/>
                <a:gd name="connsiteY12" fmla="*/ 106109 h 133350"/>
                <a:gd name="connsiteX13" fmla="*/ 1353861 w 1362075"/>
                <a:gd name="connsiteY13" fmla="*/ 111062 h 133350"/>
                <a:gd name="connsiteX14" fmla="*/ 1361576 w 1362075"/>
                <a:gd name="connsiteY14" fmla="*/ 86392 h 133350"/>
                <a:gd name="connsiteX15" fmla="*/ 1159741 w 1362075"/>
                <a:gd name="connsiteY15" fmla="*/ 82391 h 133350"/>
                <a:gd name="connsiteX16" fmla="*/ 1035249 w 1362075"/>
                <a:gd name="connsiteY16" fmla="*/ 75533 h 133350"/>
                <a:gd name="connsiteX17" fmla="*/ 916854 w 1362075"/>
                <a:gd name="connsiteY17" fmla="*/ 73628 h 133350"/>
                <a:gd name="connsiteX18" fmla="*/ 821699 w 1362075"/>
                <a:gd name="connsiteY18" fmla="*/ 80296 h 133350"/>
                <a:gd name="connsiteX19" fmla="*/ 612149 w 1362075"/>
                <a:gd name="connsiteY19" fmla="*/ 100584 h 133350"/>
                <a:gd name="connsiteX20" fmla="*/ 427364 w 1362075"/>
                <a:gd name="connsiteY20" fmla="*/ 103251 h 133350"/>
                <a:gd name="connsiteX21" fmla="*/ 740641 w 1362075"/>
                <a:gd name="connsiteY21" fmla="*/ 62770 h 133350"/>
                <a:gd name="connsiteX22" fmla="*/ 898280 w 1362075"/>
                <a:gd name="connsiteY22" fmla="*/ 49340 h 133350"/>
                <a:gd name="connsiteX23" fmla="*/ 974385 w 1362075"/>
                <a:gd name="connsiteY23" fmla="*/ 45625 h 133350"/>
                <a:gd name="connsiteX24" fmla="*/ 1054204 w 1362075"/>
                <a:gd name="connsiteY24" fmla="*/ 46387 h 133350"/>
                <a:gd name="connsiteX25" fmla="*/ 1138500 w 1362075"/>
                <a:gd name="connsiteY25" fmla="*/ 54959 h 133350"/>
                <a:gd name="connsiteX26" fmla="*/ 1361576 w 1362075"/>
                <a:gd name="connsiteY26" fmla="*/ 62484 h 133350"/>
                <a:gd name="connsiteX27" fmla="*/ 1361576 w 1362075"/>
                <a:gd name="connsiteY27" fmla="*/ 41624 h 133350"/>
                <a:gd name="connsiteX28" fmla="*/ 1184506 w 1362075"/>
                <a:gd name="connsiteY28" fmla="*/ 48768 h 133350"/>
                <a:gd name="connsiteX29" fmla="*/ 1121641 w 1362075"/>
                <a:gd name="connsiteY29" fmla="*/ 35814 h 133350"/>
                <a:gd name="connsiteX30" fmla="*/ 1042107 w 1362075"/>
                <a:gd name="connsiteY30" fmla="*/ 32480 h 133350"/>
                <a:gd name="connsiteX31" fmla="*/ 882087 w 1362075"/>
                <a:gd name="connsiteY31" fmla="*/ 26289 h 133350"/>
                <a:gd name="connsiteX32" fmla="*/ 471274 w 1362075"/>
                <a:gd name="connsiteY32" fmla="*/ 17717 h 133350"/>
                <a:gd name="connsiteX33" fmla="*/ 57699 w 1362075"/>
                <a:gd name="connsiteY33" fmla="*/ 7144 h 133350"/>
                <a:gd name="connsiteX34" fmla="*/ 7407 w 1362075"/>
                <a:gd name="connsiteY34" fmla="*/ 11335 h 133350"/>
                <a:gd name="connsiteX35" fmla="*/ 7407 w 1362075"/>
                <a:gd name="connsiteY35" fmla="*/ 32861 h 133350"/>
                <a:gd name="connsiteX36" fmla="*/ 256962 w 1362075"/>
                <a:gd name="connsiteY36" fmla="*/ 44768 h 133350"/>
                <a:gd name="connsiteX37" fmla="*/ 7407 w 1362075"/>
                <a:gd name="connsiteY37" fmla="*/ 68675 h 133350"/>
                <a:gd name="connsiteX38" fmla="*/ 7407 w 1362075"/>
                <a:gd name="connsiteY38" fmla="*/ 82010 h 133350"/>
                <a:gd name="connsiteX39" fmla="*/ 112372 w 1362075"/>
                <a:gd name="connsiteY39" fmla="*/ 133255 h 133350"/>
                <a:gd name="connsiteX40" fmla="*/ 136470 w 1362075"/>
                <a:gd name="connsiteY40" fmla="*/ 133255 h 133350"/>
                <a:gd name="connsiteX41" fmla="*/ 606815 w 1362075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62075" h="133350">
                  <a:moveTo>
                    <a:pt x="606815" y="132969"/>
                  </a:moveTo>
                  <a:cubicBezTo>
                    <a:pt x="603291" y="132112"/>
                    <a:pt x="599862" y="131064"/>
                    <a:pt x="596433" y="130016"/>
                  </a:cubicBezTo>
                  <a:cubicBezTo>
                    <a:pt x="701779" y="126587"/>
                    <a:pt x="807126" y="123158"/>
                    <a:pt x="912377" y="119824"/>
                  </a:cubicBezTo>
                  <a:cubicBezTo>
                    <a:pt x="929808" y="119253"/>
                    <a:pt x="947334" y="118682"/>
                    <a:pt x="964764" y="119824"/>
                  </a:cubicBezTo>
                  <a:cubicBezTo>
                    <a:pt x="966193" y="119920"/>
                    <a:pt x="967527" y="120015"/>
                    <a:pt x="968955" y="120110"/>
                  </a:cubicBezTo>
                  <a:cubicBezTo>
                    <a:pt x="983338" y="121253"/>
                    <a:pt x="997626" y="123539"/>
                    <a:pt x="1011913" y="125349"/>
                  </a:cubicBezTo>
                  <a:cubicBezTo>
                    <a:pt x="1056586" y="130969"/>
                    <a:pt x="1102020" y="131445"/>
                    <a:pt x="1147263" y="131921"/>
                  </a:cubicBezTo>
                  <a:cubicBezTo>
                    <a:pt x="1146406" y="132302"/>
                    <a:pt x="1145454" y="132778"/>
                    <a:pt x="1144596" y="133160"/>
                  </a:cubicBezTo>
                  <a:lnTo>
                    <a:pt x="1317475" y="132969"/>
                  </a:lnTo>
                  <a:cubicBezTo>
                    <a:pt x="1327953" y="131731"/>
                    <a:pt x="1336049" y="128492"/>
                    <a:pt x="1342240" y="123539"/>
                  </a:cubicBezTo>
                  <a:cubicBezTo>
                    <a:pt x="1327381" y="122777"/>
                    <a:pt x="1331953" y="122873"/>
                    <a:pt x="1317190" y="121634"/>
                  </a:cubicBezTo>
                  <a:cubicBezTo>
                    <a:pt x="1292044" y="119539"/>
                    <a:pt x="1266993" y="116681"/>
                    <a:pt x="1242132" y="112776"/>
                  </a:cubicBezTo>
                  <a:cubicBezTo>
                    <a:pt x="1229750" y="110776"/>
                    <a:pt x="1217177" y="108871"/>
                    <a:pt x="1204985" y="106109"/>
                  </a:cubicBezTo>
                  <a:cubicBezTo>
                    <a:pt x="1173743" y="98965"/>
                    <a:pt x="1245466" y="104966"/>
                    <a:pt x="1353861" y="111062"/>
                  </a:cubicBezTo>
                  <a:cubicBezTo>
                    <a:pt x="1358528" y="103632"/>
                    <a:pt x="1361004" y="95345"/>
                    <a:pt x="1361576" y="86392"/>
                  </a:cubicBezTo>
                  <a:cubicBezTo>
                    <a:pt x="1266040" y="86582"/>
                    <a:pt x="1184411" y="86297"/>
                    <a:pt x="1159741" y="82391"/>
                  </a:cubicBezTo>
                  <a:cubicBezTo>
                    <a:pt x="1120594" y="76200"/>
                    <a:pt x="1075064" y="71342"/>
                    <a:pt x="1035249" y="75533"/>
                  </a:cubicBezTo>
                  <a:cubicBezTo>
                    <a:pt x="996483" y="79629"/>
                    <a:pt x="956287" y="72962"/>
                    <a:pt x="916854" y="73628"/>
                  </a:cubicBezTo>
                  <a:cubicBezTo>
                    <a:pt x="885040" y="74200"/>
                    <a:pt x="853417" y="77248"/>
                    <a:pt x="821699" y="80296"/>
                  </a:cubicBezTo>
                  <a:cubicBezTo>
                    <a:pt x="751881" y="87059"/>
                    <a:pt x="681967" y="93821"/>
                    <a:pt x="612149" y="100584"/>
                  </a:cubicBezTo>
                  <a:cubicBezTo>
                    <a:pt x="550427" y="106585"/>
                    <a:pt x="488991" y="112395"/>
                    <a:pt x="427364" y="103251"/>
                  </a:cubicBezTo>
                  <a:cubicBezTo>
                    <a:pt x="531282" y="86773"/>
                    <a:pt x="635771" y="73247"/>
                    <a:pt x="740641" y="62770"/>
                  </a:cubicBezTo>
                  <a:cubicBezTo>
                    <a:pt x="793124" y="57531"/>
                    <a:pt x="845607" y="53054"/>
                    <a:pt x="898280" y="49340"/>
                  </a:cubicBezTo>
                  <a:cubicBezTo>
                    <a:pt x="923616" y="47530"/>
                    <a:pt x="949048" y="45053"/>
                    <a:pt x="974385" y="45625"/>
                  </a:cubicBezTo>
                  <a:cubicBezTo>
                    <a:pt x="1000959" y="46196"/>
                    <a:pt x="1027629" y="46387"/>
                    <a:pt x="1054204" y="46387"/>
                  </a:cubicBezTo>
                  <a:cubicBezTo>
                    <a:pt x="1076588" y="46292"/>
                    <a:pt x="1116117" y="55436"/>
                    <a:pt x="1138500" y="54959"/>
                  </a:cubicBezTo>
                  <a:cubicBezTo>
                    <a:pt x="1173934" y="53530"/>
                    <a:pt x="1263945" y="58007"/>
                    <a:pt x="1361576" y="62484"/>
                  </a:cubicBezTo>
                  <a:lnTo>
                    <a:pt x="1361576" y="41624"/>
                  </a:lnTo>
                  <a:cubicBezTo>
                    <a:pt x="1310617" y="43244"/>
                    <a:pt x="1251943" y="45530"/>
                    <a:pt x="1184506" y="48768"/>
                  </a:cubicBezTo>
                  <a:cubicBezTo>
                    <a:pt x="1172600" y="48006"/>
                    <a:pt x="1133452" y="36576"/>
                    <a:pt x="1121641" y="35814"/>
                  </a:cubicBezTo>
                  <a:cubicBezTo>
                    <a:pt x="1095257" y="34100"/>
                    <a:pt x="1068587" y="33528"/>
                    <a:pt x="1042107" y="32480"/>
                  </a:cubicBezTo>
                  <a:cubicBezTo>
                    <a:pt x="988767" y="30290"/>
                    <a:pt x="935427" y="28194"/>
                    <a:pt x="882087" y="26289"/>
                  </a:cubicBezTo>
                  <a:cubicBezTo>
                    <a:pt x="842273" y="24860"/>
                    <a:pt x="384501" y="66770"/>
                    <a:pt x="471274" y="17717"/>
                  </a:cubicBezTo>
                  <a:cubicBezTo>
                    <a:pt x="515756" y="-7429"/>
                    <a:pt x="1169076" y="22574"/>
                    <a:pt x="57699" y="7144"/>
                  </a:cubicBezTo>
                  <a:lnTo>
                    <a:pt x="7407" y="11335"/>
                  </a:lnTo>
                  <a:lnTo>
                    <a:pt x="7407" y="32861"/>
                  </a:lnTo>
                  <a:cubicBezTo>
                    <a:pt x="105228" y="40862"/>
                    <a:pt x="250961" y="37433"/>
                    <a:pt x="256962" y="44768"/>
                  </a:cubicBezTo>
                  <a:cubicBezTo>
                    <a:pt x="274869" y="66866"/>
                    <a:pt x="93322" y="68580"/>
                    <a:pt x="7407" y="68675"/>
                  </a:cubicBezTo>
                  <a:lnTo>
                    <a:pt x="7407" y="82010"/>
                  </a:lnTo>
                  <a:cubicBezTo>
                    <a:pt x="4073" y="108109"/>
                    <a:pt x="32076" y="126873"/>
                    <a:pt x="112372" y="133255"/>
                  </a:cubicBezTo>
                  <a:lnTo>
                    <a:pt x="136470" y="133255"/>
                  </a:lnTo>
                  <a:lnTo>
                    <a:pt x="606815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6EF52CD-9BD8-483A-8B70-7057B5850D8C}"/>
                </a:ext>
              </a:extLst>
            </p:cNvPr>
            <p:cNvSpPr/>
            <p:nvPr/>
          </p:nvSpPr>
          <p:spPr>
            <a:xfrm rot="944355">
              <a:off x="9022987" y="-3502206"/>
              <a:ext cx="647700" cy="95250"/>
            </a:xfrm>
            <a:custGeom>
              <a:avLst/>
              <a:gdLst>
                <a:gd name="connsiteX0" fmla="*/ 644271 w 647700"/>
                <a:gd name="connsiteY0" fmla="*/ 7334 h 95250"/>
                <a:gd name="connsiteX1" fmla="*/ 632270 w 647700"/>
                <a:gd name="connsiteY1" fmla="*/ 7334 h 95250"/>
                <a:gd name="connsiteX2" fmla="*/ 644271 w 647700"/>
                <a:gd name="connsiteY2" fmla="*/ 7334 h 95250"/>
                <a:gd name="connsiteX3" fmla="*/ 644271 w 647700"/>
                <a:gd name="connsiteY3" fmla="*/ 7334 h 95250"/>
                <a:gd name="connsiteX4" fmla="*/ 517017 w 647700"/>
                <a:gd name="connsiteY4" fmla="*/ 7334 h 95250"/>
                <a:gd name="connsiteX5" fmla="*/ 526161 w 647700"/>
                <a:gd name="connsiteY5" fmla="*/ 14383 h 95250"/>
                <a:gd name="connsiteX6" fmla="*/ 414909 w 647700"/>
                <a:gd name="connsiteY6" fmla="*/ 7334 h 95250"/>
                <a:gd name="connsiteX7" fmla="*/ 517017 w 647700"/>
                <a:gd name="connsiteY7" fmla="*/ 7334 h 95250"/>
                <a:gd name="connsiteX8" fmla="*/ 517017 w 647700"/>
                <a:gd name="connsiteY8" fmla="*/ 7334 h 95250"/>
                <a:gd name="connsiteX9" fmla="*/ 299752 w 647700"/>
                <a:gd name="connsiteY9" fmla="*/ 7144 h 95250"/>
                <a:gd name="connsiteX10" fmla="*/ 285179 w 647700"/>
                <a:gd name="connsiteY10" fmla="*/ 9811 h 95250"/>
                <a:gd name="connsiteX11" fmla="*/ 292608 w 647700"/>
                <a:gd name="connsiteY11" fmla="*/ 19907 h 95250"/>
                <a:gd name="connsiteX12" fmla="*/ 315754 w 647700"/>
                <a:gd name="connsiteY12" fmla="*/ 23336 h 95250"/>
                <a:gd name="connsiteX13" fmla="*/ 318707 w 647700"/>
                <a:gd name="connsiteY13" fmla="*/ 29718 h 95250"/>
                <a:gd name="connsiteX14" fmla="*/ 308896 w 647700"/>
                <a:gd name="connsiteY14" fmla="*/ 34004 h 95250"/>
                <a:gd name="connsiteX15" fmla="*/ 230791 w 647700"/>
                <a:gd name="connsiteY15" fmla="*/ 35528 h 95250"/>
                <a:gd name="connsiteX16" fmla="*/ 91440 w 647700"/>
                <a:gd name="connsiteY16" fmla="*/ 38195 h 95250"/>
                <a:gd name="connsiteX17" fmla="*/ 15526 w 647700"/>
                <a:gd name="connsiteY17" fmla="*/ 35528 h 95250"/>
                <a:gd name="connsiteX18" fmla="*/ 11811 w 647700"/>
                <a:gd name="connsiteY18" fmla="*/ 35623 h 95250"/>
                <a:gd name="connsiteX19" fmla="*/ 55816 w 647700"/>
                <a:gd name="connsiteY19" fmla="*/ 7144 h 95250"/>
                <a:gd name="connsiteX20" fmla="*/ 299752 w 647700"/>
                <a:gd name="connsiteY20" fmla="*/ 7144 h 95250"/>
                <a:gd name="connsiteX21" fmla="*/ 299752 w 647700"/>
                <a:gd name="connsiteY21" fmla="*/ 7144 h 95250"/>
                <a:gd name="connsiteX22" fmla="*/ 7334 w 647700"/>
                <a:gd name="connsiteY22" fmla="*/ 70199 h 95250"/>
                <a:gd name="connsiteX23" fmla="*/ 18574 w 647700"/>
                <a:gd name="connsiteY23" fmla="*/ 70580 h 95250"/>
                <a:gd name="connsiteX24" fmla="*/ 107252 w 647700"/>
                <a:gd name="connsiteY24" fmla="*/ 73152 h 95250"/>
                <a:gd name="connsiteX25" fmla="*/ 181547 w 647700"/>
                <a:gd name="connsiteY25" fmla="*/ 76867 h 95250"/>
                <a:gd name="connsiteX26" fmla="*/ 240316 w 647700"/>
                <a:gd name="connsiteY26" fmla="*/ 77915 h 95250"/>
                <a:gd name="connsiteX27" fmla="*/ 253270 w 647700"/>
                <a:gd name="connsiteY27" fmla="*/ 78010 h 95250"/>
                <a:gd name="connsiteX28" fmla="*/ 262414 w 647700"/>
                <a:gd name="connsiteY28" fmla="*/ 84963 h 95250"/>
                <a:gd name="connsiteX29" fmla="*/ 220123 w 647700"/>
                <a:gd name="connsiteY29" fmla="*/ 88582 h 95250"/>
                <a:gd name="connsiteX30" fmla="*/ 180118 w 647700"/>
                <a:gd name="connsiteY30" fmla="*/ 88392 h 95250"/>
                <a:gd name="connsiteX31" fmla="*/ 91250 w 647700"/>
                <a:gd name="connsiteY31" fmla="*/ 88868 h 95250"/>
                <a:gd name="connsiteX32" fmla="*/ 7144 w 647700"/>
                <a:gd name="connsiteY32" fmla="*/ 89154 h 95250"/>
                <a:gd name="connsiteX33" fmla="*/ 7144 w 647700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47700" h="95250">
                  <a:moveTo>
                    <a:pt x="644271" y="7334"/>
                  </a:moveTo>
                  <a:cubicBezTo>
                    <a:pt x="636842" y="7810"/>
                    <a:pt x="633508" y="7715"/>
                    <a:pt x="632270" y="7334"/>
                  </a:cubicBezTo>
                  <a:lnTo>
                    <a:pt x="644271" y="7334"/>
                  </a:lnTo>
                  <a:lnTo>
                    <a:pt x="644271" y="7334"/>
                  </a:lnTo>
                  <a:close/>
                  <a:moveTo>
                    <a:pt x="517017" y="7334"/>
                  </a:moveTo>
                  <a:cubicBezTo>
                    <a:pt x="526352" y="10382"/>
                    <a:pt x="531971" y="12954"/>
                    <a:pt x="526161" y="14383"/>
                  </a:cubicBezTo>
                  <a:cubicBezTo>
                    <a:pt x="510731" y="15145"/>
                    <a:pt x="461201" y="10858"/>
                    <a:pt x="414909" y="7334"/>
                  </a:cubicBezTo>
                  <a:lnTo>
                    <a:pt x="517017" y="7334"/>
                  </a:lnTo>
                  <a:lnTo>
                    <a:pt x="517017" y="7334"/>
                  </a:lnTo>
                  <a:close/>
                  <a:moveTo>
                    <a:pt x="299752" y="7144"/>
                  </a:moveTo>
                  <a:cubicBezTo>
                    <a:pt x="294704" y="7906"/>
                    <a:pt x="290132" y="8858"/>
                    <a:pt x="285179" y="9811"/>
                  </a:cubicBezTo>
                  <a:cubicBezTo>
                    <a:pt x="265462" y="13621"/>
                    <a:pt x="281559" y="20098"/>
                    <a:pt x="292608" y="19907"/>
                  </a:cubicBezTo>
                  <a:cubicBezTo>
                    <a:pt x="300704" y="19717"/>
                    <a:pt x="309563" y="19145"/>
                    <a:pt x="315754" y="23336"/>
                  </a:cubicBezTo>
                  <a:cubicBezTo>
                    <a:pt x="317849" y="24765"/>
                    <a:pt x="319564" y="27242"/>
                    <a:pt x="318707" y="29718"/>
                  </a:cubicBezTo>
                  <a:cubicBezTo>
                    <a:pt x="317468" y="33147"/>
                    <a:pt x="312611" y="33909"/>
                    <a:pt x="308896" y="34004"/>
                  </a:cubicBezTo>
                  <a:cubicBezTo>
                    <a:pt x="282797" y="34766"/>
                    <a:pt x="256889" y="32290"/>
                    <a:pt x="230791" y="35528"/>
                  </a:cubicBezTo>
                  <a:cubicBezTo>
                    <a:pt x="186214" y="41053"/>
                    <a:pt x="134874" y="44768"/>
                    <a:pt x="91440" y="38195"/>
                  </a:cubicBezTo>
                  <a:cubicBezTo>
                    <a:pt x="66961" y="34480"/>
                    <a:pt x="41243" y="34957"/>
                    <a:pt x="15526" y="35528"/>
                  </a:cubicBezTo>
                  <a:cubicBezTo>
                    <a:pt x="14288" y="35528"/>
                    <a:pt x="11335" y="36767"/>
                    <a:pt x="11811" y="35623"/>
                  </a:cubicBezTo>
                  <a:cubicBezTo>
                    <a:pt x="19336" y="19526"/>
                    <a:pt x="31909" y="8096"/>
                    <a:pt x="55816" y="7144"/>
                  </a:cubicBezTo>
                  <a:lnTo>
                    <a:pt x="299752" y="7144"/>
                  </a:lnTo>
                  <a:lnTo>
                    <a:pt x="299752" y="7144"/>
                  </a:lnTo>
                  <a:close/>
                  <a:moveTo>
                    <a:pt x="7334" y="70199"/>
                  </a:moveTo>
                  <a:cubicBezTo>
                    <a:pt x="11049" y="70390"/>
                    <a:pt x="14859" y="70485"/>
                    <a:pt x="18574" y="70580"/>
                  </a:cubicBezTo>
                  <a:cubicBezTo>
                    <a:pt x="48197" y="71056"/>
                    <a:pt x="77724" y="71914"/>
                    <a:pt x="107252" y="73152"/>
                  </a:cubicBezTo>
                  <a:cubicBezTo>
                    <a:pt x="132017" y="74200"/>
                    <a:pt x="156877" y="75438"/>
                    <a:pt x="181547" y="76867"/>
                  </a:cubicBezTo>
                  <a:cubicBezTo>
                    <a:pt x="201073" y="78010"/>
                    <a:pt x="220599" y="79343"/>
                    <a:pt x="240316" y="77915"/>
                  </a:cubicBezTo>
                  <a:cubicBezTo>
                    <a:pt x="244697" y="77629"/>
                    <a:pt x="249079" y="77152"/>
                    <a:pt x="253270" y="78010"/>
                  </a:cubicBezTo>
                  <a:cubicBezTo>
                    <a:pt x="257366" y="78867"/>
                    <a:pt x="261271" y="81248"/>
                    <a:pt x="262414" y="84963"/>
                  </a:cubicBezTo>
                  <a:cubicBezTo>
                    <a:pt x="262414" y="84868"/>
                    <a:pt x="223838" y="88487"/>
                    <a:pt x="220123" y="88582"/>
                  </a:cubicBezTo>
                  <a:cubicBezTo>
                    <a:pt x="206788" y="88964"/>
                    <a:pt x="193358" y="88011"/>
                    <a:pt x="180118" y="88392"/>
                  </a:cubicBezTo>
                  <a:cubicBezTo>
                    <a:pt x="150495" y="89344"/>
                    <a:pt x="120872" y="88773"/>
                    <a:pt x="91250" y="88868"/>
                  </a:cubicBezTo>
                  <a:cubicBezTo>
                    <a:pt x="63246" y="88964"/>
                    <a:pt x="3524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78D1FEBC-DB71-420F-A495-1665346C08DB}"/>
                </a:ext>
              </a:extLst>
            </p:cNvPr>
            <p:cNvSpPr/>
            <p:nvPr/>
          </p:nvSpPr>
          <p:spPr>
            <a:xfrm rot="944355">
              <a:off x="8905032" y="-3128849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95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09C029E7-A936-4B6F-82C6-89E836E2876A}"/>
                </a:ext>
              </a:extLst>
            </p:cNvPr>
            <p:cNvSpPr/>
            <p:nvPr/>
          </p:nvSpPr>
          <p:spPr>
            <a:xfrm rot="944355">
              <a:off x="8907719" y="-3052658"/>
              <a:ext cx="1362075" cy="114300"/>
            </a:xfrm>
            <a:custGeom>
              <a:avLst/>
              <a:gdLst>
                <a:gd name="connsiteX0" fmla="*/ 1361218 w 1362075"/>
                <a:gd name="connsiteY0" fmla="*/ 34004 h 114300"/>
                <a:gd name="connsiteX1" fmla="*/ 1308926 w 1362075"/>
                <a:gd name="connsiteY1" fmla="*/ 34100 h 114300"/>
                <a:gd name="connsiteX2" fmla="*/ 1295686 w 1362075"/>
                <a:gd name="connsiteY2" fmla="*/ 34004 h 114300"/>
                <a:gd name="connsiteX3" fmla="*/ 1158050 w 1362075"/>
                <a:gd name="connsiteY3" fmla="*/ 30766 h 114300"/>
                <a:gd name="connsiteX4" fmla="*/ 729425 w 1362075"/>
                <a:gd name="connsiteY4" fmla="*/ 29623 h 114300"/>
                <a:gd name="connsiteX5" fmla="*/ 914972 w 1362075"/>
                <a:gd name="connsiteY5" fmla="*/ 20003 h 114300"/>
                <a:gd name="connsiteX6" fmla="*/ 1361218 w 1362075"/>
                <a:gd name="connsiteY6" fmla="*/ 16288 h 114300"/>
                <a:gd name="connsiteX7" fmla="*/ 1361218 w 1362075"/>
                <a:gd name="connsiteY7" fmla="*/ 7144 h 114300"/>
                <a:gd name="connsiteX8" fmla="*/ 1318355 w 1362075"/>
                <a:gd name="connsiteY8" fmla="*/ 9335 h 114300"/>
                <a:gd name="connsiteX9" fmla="*/ 1152620 w 1362075"/>
                <a:gd name="connsiteY9" fmla="*/ 11144 h 114300"/>
                <a:gd name="connsiteX10" fmla="*/ 776573 w 1362075"/>
                <a:gd name="connsiteY10" fmla="*/ 12859 h 114300"/>
                <a:gd name="connsiteX11" fmla="*/ 24670 w 1362075"/>
                <a:gd name="connsiteY11" fmla="*/ 16288 h 114300"/>
                <a:gd name="connsiteX12" fmla="*/ 7144 w 1362075"/>
                <a:gd name="connsiteY12" fmla="*/ 16383 h 114300"/>
                <a:gd name="connsiteX13" fmla="*/ 7144 w 1362075"/>
                <a:gd name="connsiteY13" fmla="*/ 68580 h 114300"/>
                <a:gd name="connsiteX14" fmla="*/ 41529 w 1362075"/>
                <a:gd name="connsiteY14" fmla="*/ 69437 h 114300"/>
                <a:gd name="connsiteX15" fmla="*/ 436055 w 1362075"/>
                <a:gd name="connsiteY15" fmla="*/ 71342 h 114300"/>
                <a:gd name="connsiteX16" fmla="*/ 808863 w 1362075"/>
                <a:gd name="connsiteY16" fmla="*/ 68961 h 114300"/>
                <a:gd name="connsiteX17" fmla="*/ 1104043 w 1362075"/>
                <a:gd name="connsiteY17" fmla="*/ 59627 h 114300"/>
                <a:gd name="connsiteX18" fmla="*/ 1361218 w 1362075"/>
                <a:gd name="connsiteY18" fmla="*/ 49435 h 114300"/>
                <a:gd name="connsiteX19" fmla="*/ 1361218 w 1362075"/>
                <a:gd name="connsiteY19" fmla="*/ 34004 h 114300"/>
                <a:gd name="connsiteX20" fmla="*/ 1361218 w 1362075"/>
                <a:gd name="connsiteY20" fmla="*/ 34004 h 114300"/>
                <a:gd name="connsiteX21" fmla="*/ 1361218 w 1362075"/>
                <a:gd name="connsiteY21" fmla="*/ 72676 h 114300"/>
                <a:gd name="connsiteX22" fmla="*/ 1361218 w 1362075"/>
                <a:gd name="connsiteY22" fmla="*/ 98870 h 114300"/>
                <a:gd name="connsiteX23" fmla="*/ 942594 w 1362075"/>
                <a:gd name="connsiteY23" fmla="*/ 110395 h 114300"/>
                <a:gd name="connsiteX24" fmla="*/ 437007 w 1362075"/>
                <a:gd name="connsiteY24" fmla="*/ 110395 h 114300"/>
                <a:gd name="connsiteX25" fmla="*/ 185452 w 1362075"/>
                <a:gd name="connsiteY25" fmla="*/ 110204 h 114300"/>
                <a:gd name="connsiteX26" fmla="*/ 72295 w 1362075"/>
                <a:gd name="connsiteY26" fmla="*/ 110395 h 114300"/>
                <a:gd name="connsiteX27" fmla="*/ 7334 w 1362075"/>
                <a:gd name="connsiteY27" fmla="*/ 108966 h 114300"/>
                <a:gd name="connsiteX28" fmla="*/ 7334 w 1362075"/>
                <a:gd name="connsiteY28" fmla="*/ 102013 h 114300"/>
                <a:gd name="connsiteX29" fmla="*/ 15145 w 1362075"/>
                <a:gd name="connsiteY29" fmla="*/ 102108 h 114300"/>
                <a:gd name="connsiteX30" fmla="*/ 181547 w 1362075"/>
                <a:gd name="connsiteY30" fmla="*/ 101251 h 114300"/>
                <a:gd name="connsiteX31" fmla="*/ 391859 w 1362075"/>
                <a:gd name="connsiteY31" fmla="*/ 98298 h 114300"/>
                <a:gd name="connsiteX32" fmla="*/ 643033 w 1362075"/>
                <a:gd name="connsiteY32" fmla="*/ 96203 h 114300"/>
                <a:gd name="connsiteX33" fmla="*/ 880015 w 1362075"/>
                <a:gd name="connsiteY33" fmla="*/ 90106 h 114300"/>
                <a:gd name="connsiteX34" fmla="*/ 1361218 w 1362075"/>
                <a:gd name="connsiteY34" fmla="*/ 7267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62075" h="114300">
                  <a:moveTo>
                    <a:pt x="1361218" y="34004"/>
                  </a:moveTo>
                  <a:cubicBezTo>
                    <a:pt x="1343787" y="34100"/>
                    <a:pt x="1326356" y="34195"/>
                    <a:pt x="1308926" y="34100"/>
                  </a:cubicBezTo>
                  <a:cubicBezTo>
                    <a:pt x="1304544" y="34100"/>
                    <a:pt x="1300067" y="34004"/>
                    <a:pt x="1295686" y="34004"/>
                  </a:cubicBezTo>
                  <a:cubicBezTo>
                    <a:pt x="1249871" y="33528"/>
                    <a:pt x="1203960" y="31909"/>
                    <a:pt x="1158050" y="30766"/>
                  </a:cubicBezTo>
                  <a:cubicBezTo>
                    <a:pt x="1014889" y="27242"/>
                    <a:pt x="871728" y="28385"/>
                    <a:pt x="729425" y="29623"/>
                  </a:cubicBezTo>
                  <a:cubicBezTo>
                    <a:pt x="780002" y="21336"/>
                    <a:pt x="849535" y="20574"/>
                    <a:pt x="914972" y="20003"/>
                  </a:cubicBezTo>
                  <a:cubicBezTo>
                    <a:pt x="1063562" y="18764"/>
                    <a:pt x="1213009" y="18193"/>
                    <a:pt x="1361218" y="16288"/>
                  </a:cubicBezTo>
                  <a:lnTo>
                    <a:pt x="1361218" y="7144"/>
                  </a:lnTo>
                  <a:cubicBezTo>
                    <a:pt x="1342073" y="8096"/>
                    <a:pt x="1325880" y="9049"/>
                    <a:pt x="1318355" y="9335"/>
                  </a:cubicBezTo>
                  <a:cubicBezTo>
                    <a:pt x="1264063" y="11049"/>
                    <a:pt x="1208151" y="10858"/>
                    <a:pt x="1152620" y="11144"/>
                  </a:cubicBezTo>
                  <a:cubicBezTo>
                    <a:pt x="1027176" y="11716"/>
                    <a:pt x="901922" y="12287"/>
                    <a:pt x="776573" y="12859"/>
                  </a:cubicBezTo>
                  <a:cubicBezTo>
                    <a:pt x="525971" y="14002"/>
                    <a:pt x="275368" y="15145"/>
                    <a:pt x="24670" y="16288"/>
                  </a:cubicBezTo>
                  <a:lnTo>
                    <a:pt x="7144" y="16383"/>
                  </a:lnTo>
                  <a:lnTo>
                    <a:pt x="7144" y="68580"/>
                  </a:lnTo>
                  <a:cubicBezTo>
                    <a:pt x="18574" y="68771"/>
                    <a:pt x="30004" y="69056"/>
                    <a:pt x="41529" y="69437"/>
                  </a:cubicBezTo>
                  <a:cubicBezTo>
                    <a:pt x="167831" y="73628"/>
                    <a:pt x="313182" y="76486"/>
                    <a:pt x="436055" y="71342"/>
                  </a:cubicBezTo>
                  <a:cubicBezTo>
                    <a:pt x="555784" y="66294"/>
                    <a:pt x="685324" y="70961"/>
                    <a:pt x="808863" y="68961"/>
                  </a:cubicBezTo>
                  <a:cubicBezTo>
                    <a:pt x="908495" y="67342"/>
                    <a:pt x="1006316" y="63437"/>
                    <a:pt x="1104043" y="59627"/>
                  </a:cubicBezTo>
                  <a:lnTo>
                    <a:pt x="1361218" y="49435"/>
                  </a:lnTo>
                  <a:lnTo>
                    <a:pt x="1361218" y="34004"/>
                  </a:lnTo>
                  <a:lnTo>
                    <a:pt x="1361218" y="34004"/>
                  </a:lnTo>
                  <a:close/>
                  <a:moveTo>
                    <a:pt x="1361218" y="72676"/>
                  </a:moveTo>
                  <a:lnTo>
                    <a:pt x="1361218" y="98870"/>
                  </a:lnTo>
                  <a:cubicBezTo>
                    <a:pt x="1154335" y="104870"/>
                    <a:pt x="982694" y="110395"/>
                    <a:pt x="942594" y="110395"/>
                  </a:cubicBezTo>
                  <a:cubicBezTo>
                    <a:pt x="774192" y="110490"/>
                    <a:pt x="605600" y="110490"/>
                    <a:pt x="437007" y="110395"/>
                  </a:cubicBezTo>
                  <a:cubicBezTo>
                    <a:pt x="353282" y="110395"/>
                    <a:pt x="269367" y="110871"/>
                    <a:pt x="185452" y="110204"/>
                  </a:cubicBezTo>
                  <a:cubicBezTo>
                    <a:pt x="148019" y="109919"/>
                    <a:pt x="110109" y="110681"/>
                    <a:pt x="72295" y="110395"/>
                  </a:cubicBezTo>
                  <a:cubicBezTo>
                    <a:pt x="67056" y="110395"/>
                    <a:pt x="36290" y="109633"/>
                    <a:pt x="7334" y="108966"/>
                  </a:cubicBezTo>
                  <a:lnTo>
                    <a:pt x="7334" y="102013"/>
                  </a:lnTo>
                  <a:lnTo>
                    <a:pt x="15145" y="102108"/>
                  </a:lnTo>
                  <a:cubicBezTo>
                    <a:pt x="70961" y="103156"/>
                    <a:pt x="126397" y="102108"/>
                    <a:pt x="181547" y="101251"/>
                  </a:cubicBezTo>
                  <a:cubicBezTo>
                    <a:pt x="251460" y="100108"/>
                    <a:pt x="321659" y="99060"/>
                    <a:pt x="391859" y="98298"/>
                  </a:cubicBezTo>
                  <a:cubicBezTo>
                    <a:pt x="475488" y="97346"/>
                    <a:pt x="559213" y="96679"/>
                    <a:pt x="643033" y="96203"/>
                  </a:cubicBezTo>
                  <a:cubicBezTo>
                    <a:pt x="722852" y="95822"/>
                    <a:pt x="801434" y="92678"/>
                    <a:pt x="880015" y="90106"/>
                  </a:cubicBezTo>
                  <a:cubicBezTo>
                    <a:pt x="1040987" y="84868"/>
                    <a:pt x="1201388" y="79153"/>
                    <a:pt x="1361218" y="72676"/>
                  </a:cubicBez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F1DCFEF5-2FF4-450F-A5C3-D8460AE6DA58}"/>
                </a:ext>
              </a:extLst>
            </p:cNvPr>
            <p:cNvSpPr/>
            <p:nvPr/>
          </p:nvSpPr>
          <p:spPr>
            <a:xfrm rot="944355">
              <a:off x="8931549" y="-3125272"/>
              <a:ext cx="1362075" cy="85725"/>
            </a:xfrm>
            <a:custGeom>
              <a:avLst/>
              <a:gdLst>
                <a:gd name="connsiteX0" fmla="*/ 686818 w 1362075"/>
                <a:gd name="connsiteY0" fmla="*/ 8668 h 85725"/>
                <a:gd name="connsiteX1" fmla="*/ 843981 w 1362075"/>
                <a:gd name="connsiteY1" fmla="*/ 16193 h 85725"/>
                <a:gd name="connsiteX2" fmla="*/ 1290227 w 1362075"/>
                <a:gd name="connsiteY2" fmla="*/ 33528 h 85725"/>
                <a:gd name="connsiteX3" fmla="*/ 1357569 w 1362075"/>
                <a:gd name="connsiteY3" fmla="*/ 35814 h 85725"/>
                <a:gd name="connsiteX4" fmla="*/ 1361664 w 1362075"/>
                <a:gd name="connsiteY4" fmla="*/ 61341 h 85725"/>
                <a:gd name="connsiteX5" fmla="*/ 1244412 w 1362075"/>
                <a:gd name="connsiteY5" fmla="*/ 63341 h 85725"/>
                <a:gd name="connsiteX6" fmla="*/ 81123 w 1362075"/>
                <a:gd name="connsiteY6" fmla="*/ 74390 h 85725"/>
                <a:gd name="connsiteX7" fmla="*/ 7590 w 1362075"/>
                <a:gd name="connsiteY7" fmla="*/ 82677 h 85725"/>
                <a:gd name="connsiteX8" fmla="*/ 64740 w 1362075"/>
                <a:gd name="connsiteY8" fmla="*/ 7144 h 85725"/>
                <a:gd name="connsiteX9" fmla="*/ 686818 w 1362075"/>
                <a:gd name="connsiteY9" fmla="*/ 8668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2075" h="85725">
                  <a:moveTo>
                    <a:pt x="686818" y="8668"/>
                  </a:moveTo>
                  <a:cubicBezTo>
                    <a:pt x="739206" y="11335"/>
                    <a:pt x="791593" y="13811"/>
                    <a:pt x="843981" y="16193"/>
                  </a:cubicBezTo>
                  <a:cubicBezTo>
                    <a:pt x="992475" y="22955"/>
                    <a:pt x="1141161" y="28766"/>
                    <a:pt x="1290227" y="33528"/>
                  </a:cubicBezTo>
                  <a:cubicBezTo>
                    <a:pt x="1314039" y="34290"/>
                    <a:pt x="1333756" y="35052"/>
                    <a:pt x="1357569" y="35814"/>
                  </a:cubicBezTo>
                  <a:lnTo>
                    <a:pt x="1361664" y="61341"/>
                  </a:lnTo>
                  <a:cubicBezTo>
                    <a:pt x="1322612" y="62008"/>
                    <a:pt x="1283464" y="62675"/>
                    <a:pt x="1244412" y="63341"/>
                  </a:cubicBezTo>
                  <a:cubicBezTo>
                    <a:pt x="1131636" y="65246"/>
                    <a:pt x="-164622" y="10954"/>
                    <a:pt x="81123" y="74390"/>
                  </a:cubicBezTo>
                  <a:cubicBezTo>
                    <a:pt x="188280" y="102013"/>
                    <a:pt x="1542068" y="78200"/>
                    <a:pt x="7590" y="82677"/>
                  </a:cubicBezTo>
                  <a:cubicBezTo>
                    <a:pt x="4352" y="38100"/>
                    <a:pt x="18258" y="8477"/>
                    <a:pt x="64740" y="7144"/>
                  </a:cubicBezTo>
                  <a:lnTo>
                    <a:pt x="686818" y="8668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7D3A8861-2CC9-4A89-87BB-AB614549874D}"/>
                </a:ext>
              </a:extLst>
            </p:cNvPr>
            <p:cNvSpPr/>
            <p:nvPr/>
          </p:nvSpPr>
          <p:spPr>
            <a:xfrm rot="944355">
              <a:off x="8931167" y="-2964321"/>
              <a:ext cx="523875" cy="19050"/>
            </a:xfrm>
            <a:custGeom>
              <a:avLst/>
              <a:gdLst>
                <a:gd name="connsiteX0" fmla="*/ 521412 w 523875"/>
                <a:gd name="connsiteY0" fmla="*/ 16368 h 19050"/>
                <a:gd name="connsiteX1" fmla="*/ 487408 w 523875"/>
                <a:gd name="connsiteY1" fmla="*/ 16368 h 19050"/>
                <a:gd name="connsiteX2" fmla="*/ 521412 w 523875"/>
                <a:gd name="connsiteY2" fmla="*/ 16368 h 19050"/>
                <a:gd name="connsiteX3" fmla="*/ 521412 w 523875"/>
                <a:gd name="connsiteY3" fmla="*/ 16368 h 19050"/>
                <a:gd name="connsiteX4" fmla="*/ 7158 w 523875"/>
                <a:gd name="connsiteY4" fmla="*/ 15415 h 19050"/>
                <a:gd name="connsiteX5" fmla="*/ 187085 w 523875"/>
                <a:gd name="connsiteY5" fmla="*/ 7319 h 19050"/>
                <a:gd name="connsiteX6" fmla="*/ 161177 w 523875"/>
                <a:gd name="connsiteY6" fmla="*/ 16368 h 19050"/>
                <a:gd name="connsiteX7" fmla="*/ 7158 w 523875"/>
                <a:gd name="connsiteY7" fmla="*/ 1541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875" h="19050">
                  <a:moveTo>
                    <a:pt x="521412" y="16368"/>
                  </a:moveTo>
                  <a:cubicBezTo>
                    <a:pt x="500457" y="15796"/>
                    <a:pt x="491028" y="15892"/>
                    <a:pt x="487408" y="16368"/>
                  </a:cubicBezTo>
                  <a:lnTo>
                    <a:pt x="521412" y="16368"/>
                  </a:lnTo>
                  <a:lnTo>
                    <a:pt x="521412" y="16368"/>
                  </a:lnTo>
                  <a:close/>
                  <a:moveTo>
                    <a:pt x="7158" y="15415"/>
                  </a:moveTo>
                  <a:cubicBezTo>
                    <a:pt x="5443" y="7129"/>
                    <a:pt x="162701" y="6748"/>
                    <a:pt x="187085" y="7319"/>
                  </a:cubicBezTo>
                  <a:cubicBezTo>
                    <a:pt x="203468" y="9034"/>
                    <a:pt x="187466" y="12463"/>
                    <a:pt x="161177" y="16368"/>
                  </a:cubicBezTo>
                  <a:lnTo>
                    <a:pt x="7158" y="15415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5C852DB-90EC-4957-BCAF-18BBEF819AD4}"/>
                </a:ext>
              </a:extLst>
            </p:cNvPr>
            <p:cNvSpPr/>
            <p:nvPr/>
          </p:nvSpPr>
          <p:spPr>
            <a:xfrm rot="944355">
              <a:off x="8826150" y="-2848953"/>
              <a:ext cx="1362075" cy="285750"/>
            </a:xfrm>
            <a:custGeom>
              <a:avLst/>
              <a:gdLst>
                <a:gd name="connsiteX0" fmla="*/ 55340 w 1362075"/>
                <a:gd name="connsiteY0" fmla="*/ 286417 h 285750"/>
                <a:gd name="connsiteX1" fmla="*/ 1313021 w 1362075"/>
                <a:gd name="connsiteY1" fmla="*/ 286417 h 285750"/>
                <a:gd name="connsiteX2" fmla="*/ 1361218 w 1362075"/>
                <a:gd name="connsiteY2" fmla="*/ 238220 h 285750"/>
                <a:gd name="connsiteX3" fmla="*/ 1361218 w 1362075"/>
                <a:gd name="connsiteY3" fmla="*/ 55340 h 285750"/>
                <a:gd name="connsiteX4" fmla="*/ 1313021 w 1362075"/>
                <a:gd name="connsiteY4" fmla="*/ 7144 h 285750"/>
                <a:gd name="connsiteX5" fmla="*/ 55340 w 1362075"/>
                <a:gd name="connsiteY5" fmla="*/ 7144 h 285750"/>
                <a:gd name="connsiteX6" fmla="*/ 7144 w 1362075"/>
                <a:gd name="connsiteY6" fmla="*/ 55340 h 285750"/>
                <a:gd name="connsiteX7" fmla="*/ 7144 w 1362075"/>
                <a:gd name="connsiteY7" fmla="*/ 238220 h 285750"/>
                <a:gd name="connsiteX8" fmla="*/ 55340 w 1362075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5" h="285750">
                  <a:moveTo>
                    <a:pt x="55340" y="286417"/>
                  </a:moveTo>
                  <a:lnTo>
                    <a:pt x="1313021" y="286417"/>
                  </a:lnTo>
                  <a:cubicBezTo>
                    <a:pt x="1339501" y="286417"/>
                    <a:pt x="1361218" y="264700"/>
                    <a:pt x="1361218" y="238220"/>
                  </a:cubicBezTo>
                  <a:lnTo>
                    <a:pt x="1361218" y="55340"/>
                  </a:lnTo>
                  <a:cubicBezTo>
                    <a:pt x="1361218" y="28861"/>
                    <a:pt x="1339501" y="7144"/>
                    <a:pt x="1313021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AEC98DA7-91DF-4267-A180-A7DECEF9C0F6}"/>
                </a:ext>
              </a:extLst>
            </p:cNvPr>
            <p:cNvSpPr/>
            <p:nvPr/>
          </p:nvSpPr>
          <p:spPr>
            <a:xfrm rot="944355">
              <a:off x="8839161" y="-2847141"/>
              <a:ext cx="1362075" cy="190500"/>
            </a:xfrm>
            <a:custGeom>
              <a:avLst/>
              <a:gdLst>
                <a:gd name="connsiteX0" fmla="*/ 1361123 w 1362075"/>
                <a:gd name="connsiteY0" fmla="*/ 185738 h 190500"/>
                <a:gd name="connsiteX1" fmla="*/ 1246441 w 1362075"/>
                <a:gd name="connsiteY1" fmla="*/ 185833 h 190500"/>
                <a:gd name="connsiteX2" fmla="*/ 1149858 w 1362075"/>
                <a:gd name="connsiteY2" fmla="*/ 181547 h 190500"/>
                <a:gd name="connsiteX3" fmla="*/ 1115378 w 1362075"/>
                <a:gd name="connsiteY3" fmla="*/ 172688 h 190500"/>
                <a:gd name="connsiteX4" fmla="*/ 1203103 w 1362075"/>
                <a:gd name="connsiteY4" fmla="*/ 169069 h 190500"/>
                <a:gd name="connsiteX5" fmla="*/ 1311307 w 1362075"/>
                <a:gd name="connsiteY5" fmla="*/ 158210 h 190500"/>
                <a:gd name="connsiteX6" fmla="*/ 962787 w 1362075"/>
                <a:gd name="connsiteY6" fmla="*/ 132017 h 190500"/>
                <a:gd name="connsiteX7" fmla="*/ 904685 w 1362075"/>
                <a:gd name="connsiteY7" fmla="*/ 129635 h 190500"/>
                <a:gd name="connsiteX8" fmla="*/ 900017 w 1362075"/>
                <a:gd name="connsiteY8" fmla="*/ 129826 h 190500"/>
                <a:gd name="connsiteX9" fmla="*/ 851440 w 1362075"/>
                <a:gd name="connsiteY9" fmla="*/ 134017 h 190500"/>
                <a:gd name="connsiteX10" fmla="*/ 700088 w 1362075"/>
                <a:gd name="connsiteY10" fmla="*/ 135541 h 190500"/>
                <a:gd name="connsiteX11" fmla="*/ 765620 w 1362075"/>
                <a:gd name="connsiteY11" fmla="*/ 148019 h 190500"/>
                <a:gd name="connsiteX12" fmla="*/ 923449 w 1362075"/>
                <a:gd name="connsiteY12" fmla="*/ 152876 h 190500"/>
                <a:gd name="connsiteX13" fmla="*/ 961835 w 1362075"/>
                <a:gd name="connsiteY13" fmla="*/ 161163 h 190500"/>
                <a:gd name="connsiteX14" fmla="*/ 908018 w 1362075"/>
                <a:gd name="connsiteY14" fmla="*/ 161830 h 190500"/>
                <a:gd name="connsiteX15" fmla="*/ 849535 w 1362075"/>
                <a:gd name="connsiteY15" fmla="*/ 159544 h 190500"/>
                <a:gd name="connsiteX16" fmla="*/ 716756 w 1362075"/>
                <a:gd name="connsiteY16" fmla="*/ 157353 h 190500"/>
                <a:gd name="connsiteX17" fmla="*/ 451199 w 1362075"/>
                <a:gd name="connsiteY17" fmla="*/ 152876 h 190500"/>
                <a:gd name="connsiteX18" fmla="*/ 7144 w 1362075"/>
                <a:gd name="connsiteY18" fmla="*/ 146780 h 190500"/>
                <a:gd name="connsiteX19" fmla="*/ 7144 w 1362075"/>
                <a:gd name="connsiteY19" fmla="*/ 114776 h 190500"/>
                <a:gd name="connsiteX20" fmla="*/ 105442 w 1362075"/>
                <a:gd name="connsiteY20" fmla="*/ 123254 h 190500"/>
                <a:gd name="connsiteX21" fmla="*/ 161734 w 1362075"/>
                <a:gd name="connsiteY21" fmla="*/ 105156 h 190500"/>
                <a:gd name="connsiteX22" fmla="*/ 360236 w 1362075"/>
                <a:gd name="connsiteY22" fmla="*/ 116110 h 190500"/>
                <a:gd name="connsiteX23" fmla="*/ 402622 w 1362075"/>
                <a:gd name="connsiteY23" fmla="*/ 110014 h 190500"/>
                <a:gd name="connsiteX24" fmla="*/ 395192 w 1362075"/>
                <a:gd name="connsiteY24" fmla="*/ 99822 h 190500"/>
                <a:gd name="connsiteX25" fmla="*/ 372142 w 1362075"/>
                <a:gd name="connsiteY25" fmla="*/ 96298 h 190500"/>
                <a:gd name="connsiteX26" fmla="*/ 369284 w 1362075"/>
                <a:gd name="connsiteY26" fmla="*/ 89916 h 190500"/>
                <a:gd name="connsiteX27" fmla="*/ 379095 w 1362075"/>
                <a:gd name="connsiteY27" fmla="*/ 85630 h 190500"/>
                <a:gd name="connsiteX28" fmla="*/ 457200 w 1362075"/>
                <a:gd name="connsiteY28" fmla="*/ 84296 h 190500"/>
                <a:gd name="connsiteX29" fmla="*/ 596551 w 1362075"/>
                <a:gd name="connsiteY29" fmla="*/ 81915 h 190500"/>
                <a:gd name="connsiteX30" fmla="*/ 728186 w 1362075"/>
                <a:gd name="connsiteY30" fmla="*/ 85058 h 190500"/>
                <a:gd name="connsiteX31" fmla="*/ 832390 w 1362075"/>
                <a:gd name="connsiteY31" fmla="*/ 97155 h 190500"/>
                <a:gd name="connsiteX32" fmla="*/ 1061085 w 1362075"/>
                <a:gd name="connsiteY32" fmla="*/ 130207 h 190500"/>
                <a:gd name="connsiteX33" fmla="*/ 1265491 w 1362075"/>
                <a:gd name="connsiteY33" fmla="*/ 141637 h 190500"/>
                <a:gd name="connsiteX34" fmla="*/ 925544 w 1362075"/>
                <a:gd name="connsiteY34" fmla="*/ 80296 h 190500"/>
                <a:gd name="connsiteX35" fmla="*/ 753237 w 1362075"/>
                <a:gd name="connsiteY35" fmla="*/ 57531 h 190500"/>
                <a:gd name="connsiteX36" fmla="*/ 669512 w 1362075"/>
                <a:gd name="connsiteY36" fmla="*/ 49721 h 190500"/>
                <a:gd name="connsiteX37" fmla="*/ 580835 w 1362075"/>
                <a:gd name="connsiteY37" fmla="*/ 47054 h 190500"/>
                <a:gd name="connsiteX38" fmla="*/ 506540 w 1362075"/>
                <a:gd name="connsiteY38" fmla="*/ 43244 h 190500"/>
                <a:gd name="connsiteX39" fmla="*/ 447770 w 1362075"/>
                <a:gd name="connsiteY39" fmla="*/ 42101 h 190500"/>
                <a:gd name="connsiteX40" fmla="*/ 434816 w 1362075"/>
                <a:gd name="connsiteY40" fmla="*/ 41910 h 190500"/>
                <a:gd name="connsiteX41" fmla="*/ 425672 w 1362075"/>
                <a:gd name="connsiteY41" fmla="*/ 34957 h 190500"/>
                <a:gd name="connsiteX42" fmla="*/ 467963 w 1362075"/>
                <a:gd name="connsiteY42" fmla="*/ 31433 h 190500"/>
                <a:gd name="connsiteX43" fmla="*/ 507968 w 1362075"/>
                <a:gd name="connsiteY43" fmla="*/ 31718 h 190500"/>
                <a:gd name="connsiteX44" fmla="*/ 596837 w 1362075"/>
                <a:gd name="connsiteY44" fmla="*/ 31433 h 190500"/>
                <a:gd name="connsiteX45" fmla="*/ 775430 w 1362075"/>
                <a:gd name="connsiteY45" fmla="*/ 31433 h 190500"/>
                <a:gd name="connsiteX46" fmla="*/ 1232630 w 1362075"/>
                <a:gd name="connsiteY46" fmla="*/ 40005 h 190500"/>
                <a:gd name="connsiteX47" fmla="*/ 1036511 w 1362075"/>
                <a:gd name="connsiteY47" fmla="*/ 7144 h 190500"/>
                <a:gd name="connsiteX48" fmla="*/ 1316165 w 1362075"/>
                <a:gd name="connsiteY48" fmla="*/ 7144 h 190500"/>
                <a:gd name="connsiteX49" fmla="*/ 1361313 w 1362075"/>
                <a:gd name="connsiteY49" fmla="*/ 51816 h 190500"/>
                <a:gd name="connsiteX50" fmla="*/ 1361313 w 1362075"/>
                <a:gd name="connsiteY50" fmla="*/ 18573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62075" h="190500">
                  <a:moveTo>
                    <a:pt x="1361123" y="185738"/>
                  </a:moveTo>
                  <a:cubicBezTo>
                    <a:pt x="1324261" y="185833"/>
                    <a:pt x="1286351" y="185928"/>
                    <a:pt x="1246441" y="185833"/>
                  </a:cubicBezTo>
                  <a:cubicBezTo>
                    <a:pt x="1213961" y="185738"/>
                    <a:pt x="1182148" y="182880"/>
                    <a:pt x="1149858" y="181547"/>
                  </a:cubicBezTo>
                  <a:cubicBezTo>
                    <a:pt x="1140047" y="181070"/>
                    <a:pt x="1102424" y="185833"/>
                    <a:pt x="1115378" y="172688"/>
                  </a:cubicBezTo>
                  <a:cubicBezTo>
                    <a:pt x="1130141" y="157639"/>
                    <a:pt x="1183958" y="168974"/>
                    <a:pt x="1203103" y="169069"/>
                  </a:cubicBezTo>
                  <a:cubicBezTo>
                    <a:pt x="1239203" y="169164"/>
                    <a:pt x="1276064" y="167926"/>
                    <a:pt x="1311307" y="158210"/>
                  </a:cubicBezTo>
                  <a:cubicBezTo>
                    <a:pt x="1195102" y="149447"/>
                    <a:pt x="1078992" y="140780"/>
                    <a:pt x="962787" y="132017"/>
                  </a:cubicBezTo>
                  <a:cubicBezTo>
                    <a:pt x="943547" y="130588"/>
                    <a:pt x="924211" y="129159"/>
                    <a:pt x="904685" y="129635"/>
                  </a:cubicBezTo>
                  <a:cubicBezTo>
                    <a:pt x="903161" y="129635"/>
                    <a:pt x="901541" y="129731"/>
                    <a:pt x="900017" y="129826"/>
                  </a:cubicBezTo>
                  <a:cubicBezTo>
                    <a:pt x="883825" y="130493"/>
                    <a:pt x="867632" y="132493"/>
                    <a:pt x="851440" y="134017"/>
                  </a:cubicBezTo>
                  <a:cubicBezTo>
                    <a:pt x="800862" y="138494"/>
                    <a:pt x="750380" y="137065"/>
                    <a:pt x="700088" y="135541"/>
                  </a:cubicBezTo>
                  <a:cubicBezTo>
                    <a:pt x="717899" y="146114"/>
                    <a:pt x="742474" y="147257"/>
                    <a:pt x="765620" y="148019"/>
                  </a:cubicBezTo>
                  <a:cubicBezTo>
                    <a:pt x="818198" y="149638"/>
                    <a:pt x="871061" y="150400"/>
                    <a:pt x="923449" y="152876"/>
                  </a:cubicBezTo>
                  <a:cubicBezTo>
                    <a:pt x="929640" y="153162"/>
                    <a:pt x="964883" y="152495"/>
                    <a:pt x="961835" y="161163"/>
                  </a:cubicBezTo>
                  <a:cubicBezTo>
                    <a:pt x="957263" y="173927"/>
                    <a:pt x="916686" y="162878"/>
                    <a:pt x="908018" y="161830"/>
                  </a:cubicBezTo>
                  <a:cubicBezTo>
                    <a:pt x="888873" y="159639"/>
                    <a:pt x="869156" y="159925"/>
                    <a:pt x="849535" y="159544"/>
                  </a:cubicBezTo>
                  <a:cubicBezTo>
                    <a:pt x="805244" y="158877"/>
                    <a:pt x="761048" y="158115"/>
                    <a:pt x="716756" y="157353"/>
                  </a:cubicBezTo>
                  <a:cubicBezTo>
                    <a:pt x="628269" y="155829"/>
                    <a:pt x="539782" y="154305"/>
                    <a:pt x="451199" y="152876"/>
                  </a:cubicBezTo>
                  <a:cubicBezTo>
                    <a:pt x="303276" y="150495"/>
                    <a:pt x="155258" y="148304"/>
                    <a:pt x="7144" y="146780"/>
                  </a:cubicBezTo>
                  <a:lnTo>
                    <a:pt x="7144" y="114776"/>
                  </a:lnTo>
                  <a:cubicBezTo>
                    <a:pt x="115062" y="105347"/>
                    <a:pt x="-6191" y="119729"/>
                    <a:pt x="105442" y="123254"/>
                  </a:cubicBezTo>
                  <a:cubicBezTo>
                    <a:pt x="322231" y="140399"/>
                    <a:pt x="136779" y="110966"/>
                    <a:pt x="161734" y="105156"/>
                  </a:cubicBezTo>
                  <a:cubicBezTo>
                    <a:pt x="190024" y="103823"/>
                    <a:pt x="331946" y="119539"/>
                    <a:pt x="360236" y="116110"/>
                  </a:cubicBezTo>
                  <a:cubicBezTo>
                    <a:pt x="374333" y="114395"/>
                    <a:pt x="388620" y="112681"/>
                    <a:pt x="402622" y="110014"/>
                  </a:cubicBezTo>
                  <a:cubicBezTo>
                    <a:pt x="422339" y="106204"/>
                    <a:pt x="406337" y="99727"/>
                    <a:pt x="395192" y="99822"/>
                  </a:cubicBezTo>
                  <a:cubicBezTo>
                    <a:pt x="387096" y="99917"/>
                    <a:pt x="378238" y="100584"/>
                    <a:pt x="372142" y="96298"/>
                  </a:cubicBezTo>
                  <a:cubicBezTo>
                    <a:pt x="370046" y="94774"/>
                    <a:pt x="368332" y="92393"/>
                    <a:pt x="369284" y="89916"/>
                  </a:cubicBezTo>
                  <a:cubicBezTo>
                    <a:pt x="370523" y="86582"/>
                    <a:pt x="375380" y="85725"/>
                    <a:pt x="379095" y="85630"/>
                  </a:cubicBezTo>
                  <a:cubicBezTo>
                    <a:pt x="405194" y="84963"/>
                    <a:pt x="431102" y="87440"/>
                    <a:pt x="457200" y="84296"/>
                  </a:cubicBezTo>
                  <a:cubicBezTo>
                    <a:pt x="501777" y="78867"/>
                    <a:pt x="553117" y="75248"/>
                    <a:pt x="596551" y="81915"/>
                  </a:cubicBezTo>
                  <a:cubicBezTo>
                    <a:pt x="638842" y="88392"/>
                    <a:pt x="684562" y="82487"/>
                    <a:pt x="728186" y="85058"/>
                  </a:cubicBezTo>
                  <a:cubicBezTo>
                    <a:pt x="763334" y="87154"/>
                    <a:pt x="797909" y="92107"/>
                    <a:pt x="832390" y="97155"/>
                  </a:cubicBezTo>
                  <a:cubicBezTo>
                    <a:pt x="908685" y="108204"/>
                    <a:pt x="984885" y="119253"/>
                    <a:pt x="1061085" y="130207"/>
                  </a:cubicBezTo>
                  <a:cubicBezTo>
                    <a:pt x="1128522" y="139922"/>
                    <a:pt x="1195483" y="149447"/>
                    <a:pt x="1265491" y="141637"/>
                  </a:cubicBezTo>
                  <a:cubicBezTo>
                    <a:pt x="1153287" y="117729"/>
                    <a:pt x="1039940" y="97250"/>
                    <a:pt x="925544" y="80296"/>
                  </a:cubicBezTo>
                  <a:cubicBezTo>
                    <a:pt x="868394" y="71819"/>
                    <a:pt x="810959" y="64294"/>
                    <a:pt x="753237" y="57531"/>
                  </a:cubicBezTo>
                  <a:cubicBezTo>
                    <a:pt x="725519" y="54293"/>
                    <a:pt x="697802" y="50292"/>
                    <a:pt x="669512" y="49721"/>
                  </a:cubicBezTo>
                  <a:cubicBezTo>
                    <a:pt x="639890" y="49149"/>
                    <a:pt x="610362" y="48292"/>
                    <a:pt x="580835" y="47054"/>
                  </a:cubicBezTo>
                  <a:cubicBezTo>
                    <a:pt x="556070" y="46006"/>
                    <a:pt x="531305" y="44672"/>
                    <a:pt x="506540" y="43244"/>
                  </a:cubicBezTo>
                  <a:cubicBezTo>
                    <a:pt x="487013" y="42101"/>
                    <a:pt x="467487" y="40672"/>
                    <a:pt x="447770" y="42101"/>
                  </a:cubicBezTo>
                  <a:cubicBezTo>
                    <a:pt x="443389" y="42386"/>
                    <a:pt x="439007" y="42767"/>
                    <a:pt x="434816" y="41910"/>
                  </a:cubicBezTo>
                  <a:cubicBezTo>
                    <a:pt x="430721" y="41053"/>
                    <a:pt x="426815" y="38672"/>
                    <a:pt x="425672" y="34957"/>
                  </a:cubicBezTo>
                  <a:cubicBezTo>
                    <a:pt x="425672" y="35052"/>
                    <a:pt x="464344" y="31528"/>
                    <a:pt x="467963" y="31433"/>
                  </a:cubicBezTo>
                  <a:cubicBezTo>
                    <a:pt x="481298" y="31147"/>
                    <a:pt x="494728" y="32099"/>
                    <a:pt x="507968" y="31718"/>
                  </a:cubicBezTo>
                  <a:cubicBezTo>
                    <a:pt x="537591" y="30861"/>
                    <a:pt x="567214" y="31433"/>
                    <a:pt x="596837" y="31433"/>
                  </a:cubicBezTo>
                  <a:cubicBezTo>
                    <a:pt x="656368" y="31337"/>
                    <a:pt x="715899" y="31242"/>
                    <a:pt x="775430" y="31433"/>
                  </a:cubicBezTo>
                  <a:cubicBezTo>
                    <a:pt x="819817" y="31528"/>
                    <a:pt x="1319784" y="101156"/>
                    <a:pt x="1232630" y="40005"/>
                  </a:cubicBezTo>
                  <a:cubicBezTo>
                    <a:pt x="1216628" y="28766"/>
                    <a:pt x="1104995" y="16288"/>
                    <a:pt x="1036511" y="7144"/>
                  </a:cubicBezTo>
                  <a:lnTo>
                    <a:pt x="1316165" y="7144"/>
                  </a:lnTo>
                  <a:cubicBezTo>
                    <a:pt x="1344073" y="9716"/>
                    <a:pt x="1358551" y="28670"/>
                    <a:pt x="1361313" y="51816"/>
                  </a:cubicBezTo>
                  <a:lnTo>
                    <a:pt x="1361313" y="18573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2958059F-5228-4432-AF0E-E6FFCA32E6A7}"/>
                </a:ext>
              </a:extLst>
            </p:cNvPr>
            <p:cNvSpPr/>
            <p:nvPr/>
          </p:nvSpPr>
          <p:spPr>
            <a:xfrm rot="944355">
              <a:off x="8804760" y="-2698525"/>
              <a:ext cx="1362075" cy="133350"/>
            </a:xfrm>
            <a:custGeom>
              <a:avLst/>
              <a:gdLst>
                <a:gd name="connsiteX0" fmla="*/ 606815 w 1362075"/>
                <a:gd name="connsiteY0" fmla="*/ 132969 h 133350"/>
                <a:gd name="connsiteX1" fmla="*/ 596433 w 1362075"/>
                <a:gd name="connsiteY1" fmla="*/ 130016 h 133350"/>
                <a:gd name="connsiteX2" fmla="*/ 912377 w 1362075"/>
                <a:gd name="connsiteY2" fmla="*/ 119825 h 133350"/>
                <a:gd name="connsiteX3" fmla="*/ 964764 w 1362075"/>
                <a:gd name="connsiteY3" fmla="*/ 119825 h 133350"/>
                <a:gd name="connsiteX4" fmla="*/ 968955 w 1362075"/>
                <a:gd name="connsiteY4" fmla="*/ 120110 h 133350"/>
                <a:gd name="connsiteX5" fmla="*/ 1011913 w 1362075"/>
                <a:gd name="connsiteY5" fmla="*/ 125349 h 133350"/>
                <a:gd name="connsiteX6" fmla="*/ 1147263 w 1362075"/>
                <a:gd name="connsiteY6" fmla="*/ 131921 h 133350"/>
                <a:gd name="connsiteX7" fmla="*/ 1144596 w 1362075"/>
                <a:gd name="connsiteY7" fmla="*/ 133159 h 133350"/>
                <a:gd name="connsiteX8" fmla="*/ 1317475 w 1362075"/>
                <a:gd name="connsiteY8" fmla="*/ 132969 h 133350"/>
                <a:gd name="connsiteX9" fmla="*/ 1342240 w 1362075"/>
                <a:gd name="connsiteY9" fmla="*/ 123539 h 133350"/>
                <a:gd name="connsiteX10" fmla="*/ 1317190 w 1362075"/>
                <a:gd name="connsiteY10" fmla="*/ 121634 h 133350"/>
                <a:gd name="connsiteX11" fmla="*/ 1242132 w 1362075"/>
                <a:gd name="connsiteY11" fmla="*/ 112776 h 133350"/>
                <a:gd name="connsiteX12" fmla="*/ 1204985 w 1362075"/>
                <a:gd name="connsiteY12" fmla="*/ 106108 h 133350"/>
                <a:gd name="connsiteX13" fmla="*/ 1353861 w 1362075"/>
                <a:gd name="connsiteY13" fmla="*/ 111062 h 133350"/>
                <a:gd name="connsiteX14" fmla="*/ 1361576 w 1362075"/>
                <a:gd name="connsiteY14" fmla="*/ 86392 h 133350"/>
                <a:gd name="connsiteX15" fmla="*/ 1159741 w 1362075"/>
                <a:gd name="connsiteY15" fmla="*/ 82391 h 133350"/>
                <a:gd name="connsiteX16" fmla="*/ 1035249 w 1362075"/>
                <a:gd name="connsiteY16" fmla="*/ 75533 h 133350"/>
                <a:gd name="connsiteX17" fmla="*/ 916854 w 1362075"/>
                <a:gd name="connsiteY17" fmla="*/ 73628 h 133350"/>
                <a:gd name="connsiteX18" fmla="*/ 821699 w 1362075"/>
                <a:gd name="connsiteY18" fmla="*/ 80296 h 133350"/>
                <a:gd name="connsiteX19" fmla="*/ 612149 w 1362075"/>
                <a:gd name="connsiteY19" fmla="*/ 100584 h 133350"/>
                <a:gd name="connsiteX20" fmla="*/ 427364 w 1362075"/>
                <a:gd name="connsiteY20" fmla="*/ 103251 h 133350"/>
                <a:gd name="connsiteX21" fmla="*/ 740641 w 1362075"/>
                <a:gd name="connsiteY21" fmla="*/ 62770 h 133350"/>
                <a:gd name="connsiteX22" fmla="*/ 898280 w 1362075"/>
                <a:gd name="connsiteY22" fmla="*/ 49340 h 133350"/>
                <a:gd name="connsiteX23" fmla="*/ 974385 w 1362075"/>
                <a:gd name="connsiteY23" fmla="*/ 45625 h 133350"/>
                <a:gd name="connsiteX24" fmla="*/ 1054204 w 1362075"/>
                <a:gd name="connsiteY24" fmla="*/ 46387 h 133350"/>
                <a:gd name="connsiteX25" fmla="*/ 1138500 w 1362075"/>
                <a:gd name="connsiteY25" fmla="*/ 54959 h 133350"/>
                <a:gd name="connsiteX26" fmla="*/ 1361576 w 1362075"/>
                <a:gd name="connsiteY26" fmla="*/ 62484 h 133350"/>
                <a:gd name="connsiteX27" fmla="*/ 1361576 w 1362075"/>
                <a:gd name="connsiteY27" fmla="*/ 41624 h 133350"/>
                <a:gd name="connsiteX28" fmla="*/ 1184506 w 1362075"/>
                <a:gd name="connsiteY28" fmla="*/ 48768 h 133350"/>
                <a:gd name="connsiteX29" fmla="*/ 1121641 w 1362075"/>
                <a:gd name="connsiteY29" fmla="*/ 35814 h 133350"/>
                <a:gd name="connsiteX30" fmla="*/ 1042107 w 1362075"/>
                <a:gd name="connsiteY30" fmla="*/ 32480 h 133350"/>
                <a:gd name="connsiteX31" fmla="*/ 882087 w 1362075"/>
                <a:gd name="connsiteY31" fmla="*/ 26289 h 133350"/>
                <a:gd name="connsiteX32" fmla="*/ 471274 w 1362075"/>
                <a:gd name="connsiteY32" fmla="*/ 17717 h 133350"/>
                <a:gd name="connsiteX33" fmla="*/ 57699 w 1362075"/>
                <a:gd name="connsiteY33" fmla="*/ 7144 h 133350"/>
                <a:gd name="connsiteX34" fmla="*/ 7407 w 1362075"/>
                <a:gd name="connsiteY34" fmla="*/ 11335 h 133350"/>
                <a:gd name="connsiteX35" fmla="*/ 7407 w 1362075"/>
                <a:gd name="connsiteY35" fmla="*/ 32861 h 133350"/>
                <a:gd name="connsiteX36" fmla="*/ 256962 w 1362075"/>
                <a:gd name="connsiteY36" fmla="*/ 44768 h 133350"/>
                <a:gd name="connsiteX37" fmla="*/ 7407 w 1362075"/>
                <a:gd name="connsiteY37" fmla="*/ 68675 h 133350"/>
                <a:gd name="connsiteX38" fmla="*/ 7407 w 1362075"/>
                <a:gd name="connsiteY38" fmla="*/ 82010 h 133350"/>
                <a:gd name="connsiteX39" fmla="*/ 112372 w 1362075"/>
                <a:gd name="connsiteY39" fmla="*/ 133255 h 133350"/>
                <a:gd name="connsiteX40" fmla="*/ 136470 w 1362075"/>
                <a:gd name="connsiteY40" fmla="*/ 133255 h 133350"/>
                <a:gd name="connsiteX41" fmla="*/ 606815 w 1362075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62075" h="133350">
                  <a:moveTo>
                    <a:pt x="606815" y="132969"/>
                  </a:moveTo>
                  <a:cubicBezTo>
                    <a:pt x="603291" y="132112"/>
                    <a:pt x="599862" y="131064"/>
                    <a:pt x="596433" y="130016"/>
                  </a:cubicBezTo>
                  <a:cubicBezTo>
                    <a:pt x="701779" y="126587"/>
                    <a:pt x="807126" y="123158"/>
                    <a:pt x="912377" y="119825"/>
                  </a:cubicBezTo>
                  <a:cubicBezTo>
                    <a:pt x="929808" y="119253"/>
                    <a:pt x="947334" y="118682"/>
                    <a:pt x="964764" y="119825"/>
                  </a:cubicBezTo>
                  <a:cubicBezTo>
                    <a:pt x="966193" y="119920"/>
                    <a:pt x="967527" y="120015"/>
                    <a:pt x="968955" y="120110"/>
                  </a:cubicBezTo>
                  <a:cubicBezTo>
                    <a:pt x="983338" y="121253"/>
                    <a:pt x="997626" y="123539"/>
                    <a:pt x="1011913" y="125349"/>
                  </a:cubicBezTo>
                  <a:cubicBezTo>
                    <a:pt x="1056586" y="130969"/>
                    <a:pt x="1102020" y="131445"/>
                    <a:pt x="1147263" y="131921"/>
                  </a:cubicBezTo>
                  <a:cubicBezTo>
                    <a:pt x="1146406" y="132302"/>
                    <a:pt x="1145454" y="132779"/>
                    <a:pt x="1144596" y="133159"/>
                  </a:cubicBezTo>
                  <a:lnTo>
                    <a:pt x="1317475" y="132969"/>
                  </a:lnTo>
                  <a:cubicBezTo>
                    <a:pt x="1327953" y="131731"/>
                    <a:pt x="1336049" y="128492"/>
                    <a:pt x="1342240" y="123539"/>
                  </a:cubicBezTo>
                  <a:cubicBezTo>
                    <a:pt x="1327381" y="122777"/>
                    <a:pt x="1331953" y="122873"/>
                    <a:pt x="1317190" y="121634"/>
                  </a:cubicBezTo>
                  <a:cubicBezTo>
                    <a:pt x="1292044" y="119539"/>
                    <a:pt x="1266993" y="116681"/>
                    <a:pt x="1242132" y="112776"/>
                  </a:cubicBezTo>
                  <a:cubicBezTo>
                    <a:pt x="1229750" y="110776"/>
                    <a:pt x="1217177" y="108871"/>
                    <a:pt x="1204985" y="106108"/>
                  </a:cubicBezTo>
                  <a:cubicBezTo>
                    <a:pt x="1173743" y="98965"/>
                    <a:pt x="1245466" y="104966"/>
                    <a:pt x="1353861" y="111062"/>
                  </a:cubicBezTo>
                  <a:cubicBezTo>
                    <a:pt x="1358528" y="103632"/>
                    <a:pt x="1361004" y="95345"/>
                    <a:pt x="1361576" y="86392"/>
                  </a:cubicBezTo>
                  <a:cubicBezTo>
                    <a:pt x="1266040" y="86582"/>
                    <a:pt x="1184411" y="86296"/>
                    <a:pt x="1159741" y="82391"/>
                  </a:cubicBezTo>
                  <a:cubicBezTo>
                    <a:pt x="1120594" y="76200"/>
                    <a:pt x="1075064" y="71342"/>
                    <a:pt x="1035249" y="75533"/>
                  </a:cubicBezTo>
                  <a:cubicBezTo>
                    <a:pt x="996483" y="79629"/>
                    <a:pt x="956287" y="72962"/>
                    <a:pt x="916854" y="73628"/>
                  </a:cubicBezTo>
                  <a:cubicBezTo>
                    <a:pt x="885040" y="74200"/>
                    <a:pt x="853417" y="77248"/>
                    <a:pt x="821699" y="80296"/>
                  </a:cubicBezTo>
                  <a:cubicBezTo>
                    <a:pt x="751881" y="87058"/>
                    <a:pt x="681967" y="93821"/>
                    <a:pt x="612149" y="100584"/>
                  </a:cubicBezTo>
                  <a:cubicBezTo>
                    <a:pt x="550427" y="106585"/>
                    <a:pt x="488991" y="112395"/>
                    <a:pt x="427364" y="103251"/>
                  </a:cubicBezTo>
                  <a:cubicBezTo>
                    <a:pt x="531282" y="86773"/>
                    <a:pt x="635771" y="73247"/>
                    <a:pt x="740641" y="62770"/>
                  </a:cubicBezTo>
                  <a:cubicBezTo>
                    <a:pt x="793124" y="57531"/>
                    <a:pt x="845607" y="53054"/>
                    <a:pt x="898280" y="49340"/>
                  </a:cubicBezTo>
                  <a:cubicBezTo>
                    <a:pt x="923616" y="47530"/>
                    <a:pt x="949048" y="45053"/>
                    <a:pt x="974385" y="45625"/>
                  </a:cubicBezTo>
                  <a:cubicBezTo>
                    <a:pt x="1000959" y="46196"/>
                    <a:pt x="1027629" y="46387"/>
                    <a:pt x="1054204" y="46387"/>
                  </a:cubicBezTo>
                  <a:cubicBezTo>
                    <a:pt x="1076588" y="46292"/>
                    <a:pt x="1116117" y="55435"/>
                    <a:pt x="1138500" y="54959"/>
                  </a:cubicBezTo>
                  <a:cubicBezTo>
                    <a:pt x="1173934" y="53531"/>
                    <a:pt x="1263945" y="58007"/>
                    <a:pt x="1361576" y="62484"/>
                  </a:cubicBezTo>
                  <a:lnTo>
                    <a:pt x="1361576" y="41624"/>
                  </a:lnTo>
                  <a:cubicBezTo>
                    <a:pt x="1310617" y="43244"/>
                    <a:pt x="1251943" y="45529"/>
                    <a:pt x="1184506" y="48768"/>
                  </a:cubicBezTo>
                  <a:cubicBezTo>
                    <a:pt x="1172600" y="48006"/>
                    <a:pt x="1133452" y="36576"/>
                    <a:pt x="1121641" y="35814"/>
                  </a:cubicBezTo>
                  <a:cubicBezTo>
                    <a:pt x="1095257" y="34100"/>
                    <a:pt x="1068587" y="33528"/>
                    <a:pt x="1042107" y="32480"/>
                  </a:cubicBezTo>
                  <a:cubicBezTo>
                    <a:pt x="988767" y="30290"/>
                    <a:pt x="935427" y="28194"/>
                    <a:pt x="882087" y="26289"/>
                  </a:cubicBezTo>
                  <a:cubicBezTo>
                    <a:pt x="842273" y="24860"/>
                    <a:pt x="384501" y="66770"/>
                    <a:pt x="471274" y="17717"/>
                  </a:cubicBezTo>
                  <a:cubicBezTo>
                    <a:pt x="515756" y="-7429"/>
                    <a:pt x="1169076" y="22574"/>
                    <a:pt x="57699" y="7144"/>
                  </a:cubicBezTo>
                  <a:lnTo>
                    <a:pt x="7407" y="11335"/>
                  </a:lnTo>
                  <a:lnTo>
                    <a:pt x="7407" y="32861"/>
                  </a:lnTo>
                  <a:cubicBezTo>
                    <a:pt x="105228" y="40862"/>
                    <a:pt x="250961" y="37433"/>
                    <a:pt x="256962" y="44768"/>
                  </a:cubicBezTo>
                  <a:cubicBezTo>
                    <a:pt x="274869" y="66866"/>
                    <a:pt x="93322" y="68580"/>
                    <a:pt x="7407" y="68675"/>
                  </a:cubicBezTo>
                  <a:lnTo>
                    <a:pt x="7407" y="82010"/>
                  </a:lnTo>
                  <a:cubicBezTo>
                    <a:pt x="4073" y="108109"/>
                    <a:pt x="32076" y="126873"/>
                    <a:pt x="112372" y="133255"/>
                  </a:cubicBezTo>
                  <a:lnTo>
                    <a:pt x="136470" y="133255"/>
                  </a:lnTo>
                  <a:lnTo>
                    <a:pt x="606815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76B18C41-BA12-4610-B80D-548CE40152D0}"/>
                </a:ext>
              </a:extLst>
            </p:cNvPr>
            <p:cNvSpPr/>
            <p:nvPr/>
          </p:nvSpPr>
          <p:spPr>
            <a:xfrm rot="944355">
              <a:off x="8865249" y="-2942508"/>
              <a:ext cx="647700" cy="95250"/>
            </a:xfrm>
            <a:custGeom>
              <a:avLst/>
              <a:gdLst>
                <a:gd name="connsiteX0" fmla="*/ 644271 w 647700"/>
                <a:gd name="connsiteY0" fmla="*/ 7239 h 95250"/>
                <a:gd name="connsiteX1" fmla="*/ 632270 w 647700"/>
                <a:gd name="connsiteY1" fmla="*/ 7239 h 95250"/>
                <a:gd name="connsiteX2" fmla="*/ 644271 w 647700"/>
                <a:gd name="connsiteY2" fmla="*/ 7239 h 95250"/>
                <a:gd name="connsiteX3" fmla="*/ 644271 w 647700"/>
                <a:gd name="connsiteY3" fmla="*/ 7239 h 95250"/>
                <a:gd name="connsiteX4" fmla="*/ 517017 w 647700"/>
                <a:gd name="connsiteY4" fmla="*/ 7239 h 95250"/>
                <a:gd name="connsiteX5" fmla="*/ 526161 w 647700"/>
                <a:gd name="connsiteY5" fmla="*/ 14288 h 95250"/>
                <a:gd name="connsiteX6" fmla="*/ 414909 w 647700"/>
                <a:gd name="connsiteY6" fmla="*/ 7239 h 95250"/>
                <a:gd name="connsiteX7" fmla="*/ 517017 w 647700"/>
                <a:gd name="connsiteY7" fmla="*/ 7239 h 95250"/>
                <a:gd name="connsiteX8" fmla="*/ 517017 w 647700"/>
                <a:gd name="connsiteY8" fmla="*/ 7239 h 95250"/>
                <a:gd name="connsiteX9" fmla="*/ 299752 w 647700"/>
                <a:gd name="connsiteY9" fmla="*/ 7144 h 95250"/>
                <a:gd name="connsiteX10" fmla="*/ 285179 w 647700"/>
                <a:gd name="connsiteY10" fmla="*/ 9811 h 95250"/>
                <a:gd name="connsiteX11" fmla="*/ 292608 w 647700"/>
                <a:gd name="connsiteY11" fmla="*/ 19907 h 95250"/>
                <a:gd name="connsiteX12" fmla="*/ 315754 w 647700"/>
                <a:gd name="connsiteY12" fmla="*/ 23336 h 95250"/>
                <a:gd name="connsiteX13" fmla="*/ 318707 w 647700"/>
                <a:gd name="connsiteY13" fmla="*/ 29718 h 95250"/>
                <a:gd name="connsiteX14" fmla="*/ 308896 w 647700"/>
                <a:gd name="connsiteY14" fmla="*/ 34004 h 95250"/>
                <a:gd name="connsiteX15" fmla="*/ 230791 w 647700"/>
                <a:gd name="connsiteY15" fmla="*/ 35528 h 95250"/>
                <a:gd name="connsiteX16" fmla="*/ 91440 w 647700"/>
                <a:gd name="connsiteY16" fmla="*/ 38195 h 95250"/>
                <a:gd name="connsiteX17" fmla="*/ 15526 w 647700"/>
                <a:gd name="connsiteY17" fmla="*/ 35528 h 95250"/>
                <a:gd name="connsiteX18" fmla="*/ 11811 w 647700"/>
                <a:gd name="connsiteY18" fmla="*/ 35623 h 95250"/>
                <a:gd name="connsiteX19" fmla="*/ 55816 w 647700"/>
                <a:gd name="connsiteY19" fmla="*/ 7144 h 95250"/>
                <a:gd name="connsiteX20" fmla="*/ 299752 w 647700"/>
                <a:gd name="connsiteY20" fmla="*/ 7144 h 95250"/>
                <a:gd name="connsiteX21" fmla="*/ 299752 w 647700"/>
                <a:gd name="connsiteY21" fmla="*/ 7144 h 95250"/>
                <a:gd name="connsiteX22" fmla="*/ 7334 w 647700"/>
                <a:gd name="connsiteY22" fmla="*/ 70199 h 95250"/>
                <a:gd name="connsiteX23" fmla="*/ 18574 w 647700"/>
                <a:gd name="connsiteY23" fmla="*/ 70580 h 95250"/>
                <a:gd name="connsiteX24" fmla="*/ 107252 w 647700"/>
                <a:gd name="connsiteY24" fmla="*/ 73152 h 95250"/>
                <a:gd name="connsiteX25" fmla="*/ 181547 w 647700"/>
                <a:gd name="connsiteY25" fmla="*/ 76867 h 95250"/>
                <a:gd name="connsiteX26" fmla="*/ 240316 w 647700"/>
                <a:gd name="connsiteY26" fmla="*/ 77915 h 95250"/>
                <a:gd name="connsiteX27" fmla="*/ 253270 w 647700"/>
                <a:gd name="connsiteY27" fmla="*/ 78010 h 95250"/>
                <a:gd name="connsiteX28" fmla="*/ 262414 w 647700"/>
                <a:gd name="connsiteY28" fmla="*/ 84963 h 95250"/>
                <a:gd name="connsiteX29" fmla="*/ 220123 w 647700"/>
                <a:gd name="connsiteY29" fmla="*/ 88583 h 95250"/>
                <a:gd name="connsiteX30" fmla="*/ 180118 w 647700"/>
                <a:gd name="connsiteY30" fmla="*/ 88392 h 95250"/>
                <a:gd name="connsiteX31" fmla="*/ 91250 w 647700"/>
                <a:gd name="connsiteY31" fmla="*/ 88868 h 95250"/>
                <a:gd name="connsiteX32" fmla="*/ 7144 w 647700"/>
                <a:gd name="connsiteY32" fmla="*/ 89154 h 95250"/>
                <a:gd name="connsiteX33" fmla="*/ 7144 w 647700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47700" h="95250">
                  <a:moveTo>
                    <a:pt x="644271" y="7239"/>
                  </a:moveTo>
                  <a:cubicBezTo>
                    <a:pt x="636842" y="7715"/>
                    <a:pt x="633508" y="7620"/>
                    <a:pt x="632270" y="7239"/>
                  </a:cubicBezTo>
                  <a:lnTo>
                    <a:pt x="644271" y="7239"/>
                  </a:lnTo>
                  <a:lnTo>
                    <a:pt x="644271" y="7239"/>
                  </a:lnTo>
                  <a:close/>
                  <a:moveTo>
                    <a:pt x="517017" y="7239"/>
                  </a:moveTo>
                  <a:cubicBezTo>
                    <a:pt x="526352" y="10287"/>
                    <a:pt x="531971" y="12859"/>
                    <a:pt x="526161" y="14288"/>
                  </a:cubicBezTo>
                  <a:cubicBezTo>
                    <a:pt x="510731" y="15050"/>
                    <a:pt x="461201" y="10763"/>
                    <a:pt x="414909" y="7239"/>
                  </a:cubicBezTo>
                  <a:lnTo>
                    <a:pt x="517017" y="7239"/>
                  </a:lnTo>
                  <a:lnTo>
                    <a:pt x="517017" y="7239"/>
                  </a:lnTo>
                  <a:close/>
                  <a:moveTo>
                    <a:pt x="299752" y="7144"/>
                  </a:moveTo>
                  <a:cubicBezTo>
                    <a:pt x="294704" y="7906"/>
                    <a:pt x="290132" y="8858"/>
                    <a:pt x="285179" y="9811"/>
                  </a:cubicBezTo>
                  <a:cubicBezTo>
                    <a:pt x="265462" y="13621"/>
                    <a:pt x="281559" y="20098"/>
                    <a:pt x="292608" y="19907"/>
                  </a:cubicBezTo>
                  <a:cubicBezTo>
                    <a:pt x="300704" y="19717"/>
                    <a:pt x="309563" y="19145"/>
                    <a:pt x="315754" y="23336"/>
                  </a:cubicBezTo>
                  <a:cubicBezTo>
                    <a:pt x="317849" y="24765"/>
                    <a:pt x="319564" y="27242"/>
                    <a:pt x="318707" y="29718"/>
                  </a:cubicBezTo>
                  <a:cubicBezTo>
                    <a:pt x="317468" y="33147"/>
                    <a:pt x="312611" y="33909"/>
                    <a:pt x="308896" y="34004"/>
                  </a:cubicBezTo>
                  <a:cubicBezTo>
                    <a:pt x="282797" y="34766"/>
                    <a:pt x="256889" y="32290"/>
                    <a:pt x="230791" y="35528"/>
                  </a:cubicBezTo>
                  <a:cubicBezTo>
                    <a:pt x="186214" y="41053"/>
                    <a:pt x="134874" y="44767"/>
                    <a:pt x="91440" y="38195"/>
                  </a:cubicBezTo>
                  <a:cubicBezTo>
                    <a:pt x="66961" y="34481"/>
                    <a:pt x="41243" y="34957"/>
                    <a:pt x="15526" y="35528"/>
                  </a:cubicBezTo>
                  <a:cubicBezTo>
                    <a:pt x="14288" y="35528"/>
                    <a:pt x="11335" y="36767"/>
                    <a:pt x="11811" y="35623"/>
                  </a:cubicBezTo>
                  <a:cubicBezTo>
                    <a:pt x="19336" y="19526"/>
                    <a:pt x="31909" y="8096"/>
                    <a:pt x="55816" y="7144"/>
                  </a:cubicBezTo>
                  <a:lnTo>
                    <a:pt x="299752" y="7144"/>
                  </a:lnTo>
                  <a:lnTo>
                    <a:pt x="299752" y="7144"/>
                  </a:lnTo>
                  <a:close/>
                  <a:moveTo>
                    <a:pt x="7334" y="70199"/>
                  </a:moveTo>
                  <a:cubicBezTo>
                    <a:pt x="11049" y="70390"/>
                    <a:pt x="14859" y="70485"/>
                    <a:pt x="18574" y="70580"/>
                  </a:cubicBezTo>
                  <a:cubicBezTo>
                    <a:pt x="48197" y="71056"/>
                    <a:pt x="77724" y="71914"/>
                    <a:pt x="107252" y="73152"/>
                  </a:cubicBezTo>
                  <a:cubicBezTo>
                    <a:pt x="132017" y="74200"/>
                    <a:pt x="156877" y="75438"/>
                    <a:pt x="181547" y="76867"/>
                  </a:cubicBezTo>
                  <a:cubicBezTo>
                    <a:pt x="201073" y="78010"/>
                    <a:pt x="220599" y="79343"/>
                    <a:pt x="240316" y="77915"/>
                  </a:cubicBezTo>
                  <a:cubicBezTo>
                    <a:pt x="244697" y="77629"/>
                    <a:pt x="249079" y="77152"/>
                    <a:pt x="253270" y="78010"/>
                  </a:cubicBezTo>
                  <a:cubicBezTo>
                    <a:pt x="257366" y="78772"/>
                    <a:pt x="261271" y="81248"/>
                    <a:pt x="262414" y="84963"/>
                  </a:cubicBezTo>
                  <a:cubicBezTo>
                    <a:pt x="262414" y="84868"/>
                    <a:pt x="223838" y="88487"/>
                    <a:pt x="220123" y="88583"/>
                  </a:cubicBezTo>
                  <a:cubicBezTo>
                    <a:pt x="206788" y="88963"/>
                    <a:pt x="193358" y="88011"/>
                    <a:pt x="180118" y="88392"/>
                  </a:cubicBezTo>
                  <a:cubicBezTo>
                    <a:pt x="150495" y="89344"/>
                    <a:pt x="120872" y="88773"/>
                    <a:pt x="91250" y="88868"/>
                  </a:cubicBezTo>
                  <a:cubicBezTo>
                    <a:pt x="63246" y="88963"/>
                    <a:pt x="3524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3055461-F3E9-455C-A64A-9C97865DEAF2}"/>
                </a:ext>
              </a:extLst>
            </p:cNvPr>
            <p:cNvSpPr/>
            <p:nvPr/>
          </p:nvSpPr>
          <p:spPr>
            <a:xfrm rot="944355">
              <a:off x="9624129" y="-3527752"/>
              <a:ext cx="200025" cy="66675"/>
            </a:xfrm>
            <a:custGeom>
              <a:avLst/>
              <a:gdLst>
                <a:gd name="connsiteX0" fmla="*/ 197620 w 200025"/>
                <a:gd name="connsiteY0" fmla="*/ 8766 h 66675"/>
                <a:gd name="connsiteX1" fmla="*/ 152662 w 200025"/>
                <a:gd name="connsiteY1" fmla="*/ 37436 h 66675"/>
                <a:gd name="connsiteX2" fmla="*/ 50269 w 200025"/>
                <a:gd name="connsiteY2" fmla="*/ 38389 h 66675"/>
                <a:gd name="connsiteX3" fmla="*/ 52174 w 200025"/>
                <a:gd name="connsiteY3" fmla="*/ 63916 h 66675"/>
                <a:gd name="connsiteX4" fmla="*/ 7216 w 200025"/>
                <a:gd name="connsiteY4" fmla="*/ 44485 h 66675"/>
                <a:gd name="connsiteX5" fmla="*/ 24932 w 200025"/>
                <a:gd name="connsiteY5" fmla="*/ 36960 h 66675"/>
                <a:gd name="connsiteX6" fmla="*/ 45316 w 200025"/>
                <a:gd name="connsiteY6" fmla="*/ 26006 h 66675"/>
                <a:gd name="connsiteX7" fmla="*/ 145900 w 200025"/>
                <a:gd name="connsiteY7" fmla="*/ 10385 h 66675"/>
                <a:gd name="connsiteX8" fmla="*/ 197620 w 200025"/>
                <a:gd name="connsiteY8" fmla="*/ 876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66675">
                  <a:moveTo>
                    <a:pt x="197620" y="8766"/>
                  </a:moveTo>
                  <a:cubicBezTo>
                    <a:pt x="201049" y="11719"/>
                    <a:pt x="212289" y="29150"/>
                    <a:pt x="152662" y="37436"/>
                  </a:cubicBezTo>
                  <a:cubicBezTo>
                    <a:pt x="84749" y="46961"/>
                    <a:pt x="62175" y="32483"/>
                    <a:pt x="50269" y="38389"/>
                  </a:cubicBezTo>
                  <a:cubicBezTo>
                    <a:pt x="20074" y="53438"/>
                    <a:pt x="76272" y="59439"/>
                    <a:pt x="52174" y="63916"/>
                  </a:cubicBezTo>
                  <a:cubicBezTo>
                    <a:pt x="25789" y="68774"/>
                    <a:pt x="5787" y="59820"/>
                    <a:pt x="7216" y="44485"/>
                  </a:cubicBezTo>
                  <a:cubicBezTo>
                    <a:pt x="7597" y="40770"/>
                    <a:pt x="16455" y="40865"/>
                    <a:pt x="24932" y="36960"/>
                  </a:cubicBezTo>
                  <a:cubicBezTo>
                    <a:pt x="29981" y="34674"/>
                    <a:pt x="39791" y="28959"/>
                    <a:pt x="45316" y="26006"/>
                  </a:cubicBezTo>
                  <a:cubicBezTo>
                    <a:pt x="92179" y="1241"/>
                    <a:pt x="88274" y="32960"/>
                    <a:pt x="145900" y="10385"/>
                  </a:cubicBezTo>
                  <a:cubicBezTo>
                    <a:pt x="156472" y="6385"/>
                    <a:pt x="194858" y="6385"/>
                    <a:pt x="197620" y="8766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68200F0C-D2F7-4129-82B0-09CF22C1BFF4}"/>
                </a:ext>
              </a:extLst>
            </p:cNvPr>
            <p:cNvSpPr/>
            <p:nvPr/>
          </p:nvSpPr>
          <p:spPr>
            <a:xfrm rot="944355">
              <a:off x="9631223" y="-3567648"/>
              <a:ext cx="200025" cy="95250"/>
            </a:xfrm>
            <a:custGeom>
              <a:avLst/>
              <a:gdLst>
                <a:gd name="connsiteX0" fmla="*/ 7144 w 200025"/>
                <a:gd name="connsiteY0" fmla="*/ 87155 h 95250"/>
                <a:gd name="connsiteX1" fmla="*/ 90773 w 200025"/>
                <a:gd name="connsiteY1" fmla="*/ 29052 h 95250"/>
                <a:gd name="connsiteX2" fmla="*/ 168974 w 200025"/>
                <a:gd name="connsiteY2" fmla="*/ 9907 h 95250"/>
                <a:gd name="connsiteX3" fmla="*/ 196977 w 200025"/>
                <a:gd name="connsiteY3" fmla="*/ 69724 h 95250"/>
                <a:gd name="connsiteX4" fmla="*/ 164211 w 200025"/>
                <a:gd name="connsiteY4" fmla="*/ 76392 h 95250"/>
                <a:gd name="connsiteX5" fmla="*/ 27242 w 200025"/>
                <a:gd name="connsiteY5" fmla="*/ 91632 h 95250"/>
                <a:gd name="connsiteX6" fmla="*/ 7144 w 200025"/>
                <a:gd name="connsiteY6" fmla="*/ 8715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95250">
                  <a:moveTo>
                    <a:pt x="7144" y="87155"/>
                  </a:moveTo>
                  <a:cubicBezTo>
                    <a:pt x="8382" y="55437"/>
                    <a:pt x="30766" y="34101"/>
                    <a:pt x="90773" y="29052"/>
                  </a:cubicBezTo>
                  <a:cubicBezTo>
                    <a:pt x="127445" y="26004"/>
                    <a:pt x="128397" y="-1523"/>
                    <a:pt x="168974" y="9907"/>
                  </a:cubicBezTo>
                  <a:cubicBezTo>
                    <a:pt x="208883" y="21147"/>
                    <a:pt x="200597" y="53722"/>
                    <a:pt x="196977" y="69724"/>
                  </a:cubicBezTo>
                  <a:cubicBezTo>
                    <a:pt x="196882" y="70010"/>
                    <a:pt x="190214" y="89536"/>
                    <a:pt x="164211" y="76392"/>
                  </a:cubicBezTo>
                  <a:cubicBezTo>
                    <a:pt x="133255" y="60771"/>
                    <a:pt x="37338" y="60199"/>
                    <a:pt x="27242" y="91632"/>
                  </a:cubicBezTo>
                  <a:cubicBezTo>
                    <a:pt x="23813" y="102585"/>
                    <a:pt x="7144" y="88584"/>
                    <a:pt x="7144" y="8715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52E96EB5-1E1A-4600-B958-0F9BC9649996}"/>
                </a:ext>
              </a:extLst>
            </p:cNvPr>
            <p:cNvSpPr/>
            <p:nvPr/>
          </p:nvSpPr>
          <p:spPr>
            <a:xfrm rot="944355">
              <a:off x="8978152" y="-3520025"/>
              <a:ext cx="1428750" cy="238125"/>
            </a:xfrm>
            <a:custGeom>
              <a:avLst/>
              <a:gdLst>
                <a:gd name="connsiteX0" fmla="*/ 58205 w 1428750"/>
                <a:gd name="connsiteY0" fmla="*/ 221615 h 238125"/>
                <a:gd name="connsiteX1" fmla="*/ 127071 w 1428750"/>
                <a:gd name="connsiteY1" fmla="*/ 204756 h 238125"/>
                <a:gd name="connsiteX2" fmla="*/ 259468 w 1428750"/>
                <a:gd name="connsiteY2" fmla="*/ 172847 h 238125"/>
                <a:gd name="connsiteX3" fmla="*/ 375292 w 1428750"/>
                <a:gd name="connsiteY3" fmla="*/ 174180 h 238125"/>
                <a:gd name="connsiteX4" fmla="*/ 609226 w 1428750"/>
                <a:gd name="connsiteY4" fmla="*/ 184467 h 238125"/>
                <a:gd name="connsiteX5" fmla="*/ 681140 w 1428750"/>
                <a:gd name="connsiteY5" fmla="*/ 164179 h 238125"/>
                <a:gd name="connsiteX6" fmla="*/ 789344 w 1428750"/>
                <a:gd name="connsiteY6" fmla="*/ 174847 h 238125"/>
                <a:gd name="connsiteX7" fmla="*/ 955460 w 1428750"/>
                <a:gd name="connsiteY7" fmla="*/ 222567 h 238125"/>
                <a:gd name="connsiteX8" fmla="*/ 1294931 w 1428750"/>
                <a:gd name="connsiteY8" fmla="*/ 200564 h 238125"/>
                <a:gd name="connsiteX9" fmla="*/ 1332745 w 1428750"/>
                <a:gd name="connsiteY9" fmla="*/ 83502 h 238125"/>
                <a:gd name="connsiteX10" fmla="*/ 942030 w 1428750"/>
                <a:gd name="connsiteY10" fmla="*/ 103790 h 238125"/>
                <a:gd name="connsiteX11" fmla="*/ 540265 w 1428750"/>
                <a:gd name="connsiteY11" fmla="*/ 19780 h 238125"/>
                <a:gd name="connsiteX12" fmla="*/ 296140 w 1428750"/>
                <a:gd name="connsiteY12" fmla="*/ 71787 h 238125"/>
                <a:gd name="connsiteX13" fmla="*/ 100020 w 1428750"/>
                <a:gd name="connsiteY13" fmla="*/ 105410 h 238125"/>
                <a:gd name="connsiteX14" fmla="*/ 58205 w 1428750"/>
                <a:gd name="connsiteY14" fmla="*/ 22161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0" h="238125">
                  <a:moveTo>
                    <a:pt x="58205" y="221615"/>
                  </a:moveTo>
                  <a:cubicBezTo>
                    <a:pt x="94305" y="232378"/>
                    <a:pt x="104497" y="141128"/>
                    <a:pt x="127071" y="204756"/>
                  </a:cubicBezTo>
                  <a:cubicBezTo>
                    <a:pt x="140501" y="242665"/>
                    <a:pt x="207748" y="177800"/>
                    <a:pt x="259468" y="172847"/>
                  </a:cubicBezTo>
                  <a:cubicBezTo>
                    <a:pt x="325096" y="166560"/>
                    <a:pt x="336145" y="125412"/>
                    <a:pt x="375292" y="174180"/>
                  </a:cubicBezTo>
                  <a:cubicBezTo>
                    <a:pt x="405201" y="211328"/>
                    <a:pt x="580175" y="128174"/>
                    <a:pt x="609226" y="184467"/>
                  </a:cubicBezTo>
                  <a:cubicBezTo>
                    <a:pt x="617704" y="200945"/>
                    <a:pt x="661042" y="211709"/>
                    <a:pt x="681140" y="164179"/>
                  </a:cubicBezTo>
                  <a:cubicBezTo>
                    <a:pt x="707334" y="102076"/>
                    <a:pt x="764389" y="174657"/>
                    <a:pt x="789344" y="174847"/>
                  </a:cubicBezTo>
                  <a:cubicBezTo>
                    <a:pt x="861163" y="175418"/>
                    <a:pt x="821443" y="141319"/>
                    <a:pt x="955460" y="222567"/>
                  </a:cubicBezTo>
                  <a:cubicBezTo>
                    <a:pt x="1043852" y="276098"/>
                    <a:pt x="1180536" y="128460"/>
                    <a:pt x="1294931" y="200564"/>
                  </a:cubicBezTo>
                  <a:cubicBezTo>
                    <a:pt x="1382275" y="255619"/>
                    <a:pt x="1510577" y="90360"/>
                    <a:pt x="1332745" y="83502"/>
                  </a:cubicBezTo>
                  <a:cubicBezTo>
                    <a:pt x="1193490" y="78073"/>
                    <a:pt x="1081476" y="155988"/>
                    <a:pt x="942030" y="103790"/>
                  </a:cubicBezTo>
                  <a:cubicBezTo>
                    <a:pt x="632944" y="-11748"/>
                    <a:pt x="684188" y="101504"/>
                    <a:pt x="540265" y="19780"/>
                  </a:cubicBezTo>
                  <a:cubicBezTo>
                    <a:pt x="447397" y="-32989"/>
                    <a:pt x="431585" y="98266"/>
                    <a:pt x="296140" y="71787"/>
                  </a:cubicBezTo>
                  <a:cubicBezTo>
                    <a:pt x="259278" y="64547"/>
                    <a:pt x="100020" y="51403"/>
                    <a:pt x="100020" y="105410"/>
                  </a:cubicBezTo>
                  <a:cubicBezTo>
                    <a:pt x="99829" y="117030"/>
                    <a:pt x="-77336" y="181134"/>
                    <a:pt x="58205" y="221615"/>
                  </a:cubicBezTo>
                  <a:close/>
                </a:path>
              </a:pathLst>
            </a:custGeom>
            <a:solidFill>
              <a:srgbClr val="DFF0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2D9505B-99E0-40FD-890A-3E5B9AE0317D}"/>
                </a:ext>
              </a:extLst>
            </p:cNvPr>
            <p:cNvSpPr/>
            <p:nvPr/>
          </p:nvSpPr>
          <p:spPr>
            <a:xfrm rot="944355">
              <a:off x="9400308" y="-3527350"/>
              <a:ext cx="390525" cy="104775"/>
            </a:xfrm>
            <a:custGeom>
              <a:avLst/>
              <a:gdLst>
                <a:gd name="connsiteX0" fmla="*/ 95209 w 390525"/>
                <a:gd name="connsiteY0" fmla="*/ 20127 h 104775"/>
                <a:gd name="connsiteX1" fmla="*/ 52441 w 390525"/>
                <a:gd name="connsiteY1" fmla="*/ 80516 h 104775"/>
                <a:gd name="connsiteX2" fmla="*/ 172266 w 390525"/>
                <a:gd name="connsiteY2" fmla="*/ 69562 h 104775"/>
                <a:gd name="connsiteX3" fmla="*/ 384292 w 390525"/>
                <a:gd name="connsiteY3" fmla="*/ 95184 h 104775"/>
                <a:gd name="connsiteX4" fmla="*/ 266659 w 390525"/>
                <a:gd name="connsiteY4" fmla="*/ 50226 h 104775"/>
                <a:gd name="connsiteX5" fmla="*/ 136261 w 390525"/>
                <a:gd name="connsiteY5" fmla="*/ 14889 h 104775"/>
                <a:gd name="connsiteX6" fmla="*/ 95209 w 390525"/>
                <a:gd name="connsiteY6" fmla="*/ 2012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525" h="104775">
                  <a:moveTo>
                    <a:pt x="95209" y="20127"/>
                  </a:moveTo>
                  <a:cubicBezTo>
                    <a:pt x="82636" y="19080"/>
                    <a:pt x="-65478" y="49845"/>
                    <a:pt x="52441" y="80516"/>
                  </a:cubicBezTo>
                  <a:cubicBezTo>
                    <a:pt x="88446" y="89850"/>
                    <a:pt x="137690" y="81087"/>
                    <a:pt x="172266" y="69562"/>
                  </a:cubicBezTo>
                  <a:cubicBezTo>
                    <a:pt x="247228" y="44702"/>
                    <a:pt x="356765" y="113282"/>
                    <a:pt x="384292" y="95184"/>
                  </a:cubicBezTo>
                  <a:cubicBezTo>
                    <a:pt x="380482" y="69276"/>
                    <a:pt x="289709" y="59466"/>
                    <a:pt x="266659" y="50226"/>
                  </a:cubicBezTo>
                  <a:cubicBezTo>
                    <a:pt x="222939" y="32605"/>
                    <a:pt x="176076" y="39844"/>
                    <a:pt x="136261" y="14889"/>
                  </a:cubicBezTo>
                  <a:cubicBezTo>
                    <a:pt x="103876" y="-5495"/>
                    <a:pt x="103972" y="20889"/>
                    <a:pt x="95209" y="201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709DB61A-4BEB-45F5-88BA-0A94ED3872EC}"/>
                </a:ext>
              </a:extLst>
            </p:cNvPr>
            <p:cNvSpPr/>
            <p:nvPr/>
          </p:nvSpPr>
          <p:spPr>
            <a:xfrm rot="944355">
              <a:off x="9643048" y="-3301018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3" y="7144"/>
                    <a:pt x="7144" y="16478"/>
                    <a:pt x="7144" y="27908"/>
                  </a:cubicBezTo>
                  <a:cubicBezTo>
                    <a:pt x="7144" y="39338"/>
                    <a:pt x="16573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1C5B3CC-234F-4A3C-9BC5-BEE88362FCFF}"/>
                </a:ext>
              </a:extLst>
            </p:cNvPr>
            <p:cNvSpPr/>
            <p:nvPr/>
          </p:nvSpPr>
          <p:spPr>
            <a:xfrm rot="944355">
              <a:off x="9652822" y="-329132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A8454992-69AA-40E5-A6D3-4A20947D12D1}"/>
                </a:ext>
              </a:extLst>
            </p:cNvPr>
            <p:cNvSpPr/>
            <p:nvPr/>
          </p:nvSpPr>
          <p:spPr>
            <a:xfrm rot="944355">
              <a:off x="9562841" y="-3011502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E9889A97-5B34-416B-AD9C-69EFD5FEC6FB}"/>
                </a:ext>
              </a:extLst>
            </p:cNvPr>
            <p:cNvSpPr/>
            <p:nvPr/>
          </p:nvSpPr>
          <p:spPr>
            <a:xfrm rot="944355">
              <a:off x="9572614" y="-3001808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807AF965-9874-419B-9436-DE236BF612CA}"/>
                </a:ext>
              </a:extLst>
            </p:cNvPr>
            <p:cNvSpPr/>
            <p:nvPr/>
          </p:nvSpPr>
          <p:spPr>
            <a:xfrm rot="944355">
              <a:off x="9484708" y="-2734265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5E2E4C4A-9F2A-4747-BFFB-7333EE5DC751}"/>
                </a:ext>
              </a:extLst>
            </p:cNvPr>
            <p:cNvSpPr/>
            <p:nvPr/>
          </p:nvSpPr>
          <p:spPr>
            <a:xfrm rot="944355">
              <a:off x="9494481" y="-2724571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83C93BB9-8ECF-481F-9FD3-712D40E8D878}"/>
                </a:ext>
              </a:extLst>
            </p:cNvPr>
            <p:cNvSpPr/>
            <p:nvPr/>
          </p:nvSpPr>
          <p:spPr>
            <a:xfrm rot="944355">
              <a:off x="8877974" y="-2937588"/>
              <a:ext cx="1362075" cy="95250"/>
            </a:xfrm>
            <a:custGeom>
              <a:avLst/>
              <a:gdLst>
                <a:gd name="connsiteX0" fmla="*/ 7144 w 1362075"/>
                <a:gd name="connsiteY0" fmla="*/ 7215 h 95250"/>
                <a:gd name="connsiteX1" fmla="*/ 162116 w 1362075"/>
                <a:gd name="connsiteY1" fmla="*/ 7215 h 95250"/>
                <a:gd name="connsiteX2" fmla="*/ 292703 w 1362075"/>
                <a:gd name="connsiteY2" fmla="*/ 9215 h 95250"/>
                <a:gd name="connsiteX3" fmla="*/ 339376 w 1362075"/>
                <a:gd name="connsiteY3" fmla="*/ 13406 h 95250"/>
                <a:gd name="connsiteX4" fmla="*/ 220790 w 1362075"/>
                <a:gd name="connsiteY4" fmla="*/ 15121 h 95250"/>
                <a:gd name="connsiteX5" fmla="*/ 74486 w 1362075"/>
                <a:gd name="connsiteY5" fmla="*/ 20264 h 95250"/>
                <a:gd name="connsiteX6" fmla="*/ 545497 w 1362075"/>
                <a:gd name="connsiteY6" fmla="*/ 32552 h 95250"/>
                <a:gd name="connsiteX7" fmla="*/ 624078 w 1362075"/>
                <a:gd name="connsiteY7" fmla="*/ 33695 h 95250"/>
                <a:gd name="connsiteX8" fmla="*/ 630365 w 1362075"/>
                <a:gd name="connsiteY8" fmla="*/ 33599 h 95250"/>
                <a:gd name="connsiteX9" fmla="*/ 696087 w 1362075"/>
                <a:gd name="connsiteY9" fmla="*/ 31599 h 95250"/>
                <a:gd name="connsiteX10" fmla="*/ 900684 w 1362075"/>
                <a:gd name="connsiteY10" fmla="*/ 30932 h 95250"/>
                <a:gd name="connsiteX11" fmla="*/ 812102 w 1362075"/>
                <a:gd name="connsiteY11" fmla="*/ 25122 h 95250"/>
                <a:gd name="connsiteX12" fmla="*/ 598742 w 1362075"/>
                <a:gd name="connsiteY12" fmla="*/ 22836 h 95250"/>
                <a:gd name="connsiteX13" fmla="*/ 546830 w 1362075"/>
                <a:gd name="connsiteY13" fmla="*/ 18931 h 95250"/>
                <a:gd name="connsiteX14" fmla="*/ 619506 w 1362075"/>
                <a:gd name="connsiteY14" fmla="*/ 18645 h 95250"/>
                <a:gd name="connsiteX15" fmla="*/ 698564 w 1362075"/>
                <a:gd name="connsiteY15" fmla="*/ 19693 h 95250"/>
                <a:gd name="connsiteX16" fmla="*/ 878015 w 1362075"/>
                <a:gd name="connsiteY16" fmla="*/ 20741 h 95250"/>
                <a:gd name="connsiteX17" fmla="*/ 1236917 w 1362075"/>
                <a:gd name="connsiteY17" fmla="*/ 22836 h 95250"/>
                <a:gd name="connsiteX18" fmla="*/ 1361027 w 1362075"/>
                <a:gd name="connsiteY18" fmla="*/ 23503 h 95250"/>
                <a:gd name="connsiteX19" fmla="*/ 1361027 w 1362075"/>
                <a:gd name="connsiteY19" fmla="*/ 39981 h 95250"/>
                <a:gd name="connsiteX20" fmla="*/ 1359884 w 1362075"/>
                <a:gd name="connsiteY20" fmla="*/ 39981 h 95250"/>
                <a:gd name="connsiteX21" fmla="*/ 1302544 w 1362075"/>
                <a:gd name="connsiteY21" fmla="*/ 42839 h 95250"/>
                <a:gd name="connsiteX22" fmla="*/ 1312545 w 1362075"/>
                <a:gd name="connsiteY22" fmla="*/ 47601 h 95250"/>
                <a:gd name="connsiteX23" fmla="*/ 1343787 w 1362075"/>
                <a:gd name="connsiteY23" fmla="*/ 49220 h 95250"/>
                <a:gd name="connsiteX24" fmla="*/ 1347692 w 1362075"/>
                <a:gd name="connsiteY24" fmla="*/ 52173 h 95250"/>
                <a:gd name="connsiteX25" fmla="*/ 1334357 w 1362075"/>
                <a:gd name="connsiteY25" fmla="*/ 54173 h 95250"/>
                <a:gd name="connsiteX26" fmla="*/ 1228820 w 1362075"/>
                <a:gd name="connsiteY26" fmla="*/ 54840 h 95250"/>
                <a:gd name="connsiteX27" fmla="*/ 1040511 w 1362075"/>
                <a:gd name="connsiteY27" fmla="*/ 55983 h 95250"/>
                <a:gd name="connsiteX28" fmla="*/ 862584 w 1362075"/>
                <a:gd name="connsiteY28" fmla="*/ 54554 h 95250"/>
                <a:gd name="connsiteX29" fmla="*/ 721709 w 1362075"/>
                <a:gd name="connsiteY29" fmla="*/ 48839 h 95250"/>
                <a:gd name="connsiteX30" fmla="*/ 412623 w 1362075"/>
                <a:gd name="connsiteY30" fmla="*/ 33314 h 95250"/>
                <a:gd name="connsiteX31" fmla="*/ 136398 w 1362075"/>
                <a:gd name="connsiteY31" fmla="*/ 27980 h 95250"/>
                <a:gd name="connsiteX32" fmla="*/ 595884 w 1362075"/>
                <a:gd name="connsiteY32" fmla="*/ 56840 h 95250"/>
                <a:gd name="connsiteX33" fmla="*/ 828770 w 1362075"/>
                <a:gd name="connsiteY33" fmla="*/ 67508 h 95250"/>
                <a:gd name="connsiteX34" fmla="*/ 941832 w 1362075"/>
                <a:gd name="connsiteY34" fmla="*/ 71128 h 95250"/>
                <a:gd name="connsiteX35" fmla="*/ 1061657 w 1362075"/>
                <a:gd name="connsiteY35" fmla="*/ 72366 h 95250"/>
                <a:gd name="connsiteX36" fmla="*/ 1162050 w 1362075"/>
                <a:gd name="connsiteY36" fmla="*/ 74176 h 95250"/>
                <a:gd name="connsiteX37" fmla="*/ 1241489 w 1362075"/>
                <a:gd name="connsiteY37" fmla="*/ 74747 h 95250"/>
                <a:gd name="connsiteX38" fmla="*/ 1259015 w 1362075"/>
                <a:gd name="connsiteY38" fmla="*/ 74843 h 95250"/>
                <a:gd name="connsiteX39" fmla="*/ 1271302 w 1362075"/>
                <a:gd name="connsiteY39" fmla="*/ 78081 h 95250"/>
                <a:gd name="connsiteX40" fmla="*/ 1214152 w 1362075"/>
                <a:gd name="connsiteY40" fmla="*/ 79700 h 95250"/>
                <a:gd name="connsiteX41" fmla="*/ 1160145 w 1362075"/>
                <a:gd name="connsiteY41" fmla="*/ 79605 h 95250"/>
                <a:gd name="connsiteX42" fmla="*/ 1040035 w 1362075"/>
                <a:gd name="connsiteY42" fmla="*/ 79700 h 95250"/>
                <a:gd name="connsiteX43" fmla="*/ 798671 w 1362075"/>
                <a:gd name="connsiteY43" fmla="*/ 79700 h 95250"/>
                <a:gd name="connsiteX44" fmla="*/ 180785 w 1362075"/>
                <a:gd name="connsiteY44" fmla="*/ 75700 h 95250"/>
                <a:gd name="connsiteX45" fmla="*/ 445865 w 1362075"/>
                <a:gd name="connsiteY45" fmla="*/ 91130 h 95250"/>
                <a:gd name="connsiteX46" fmla="*/ 68199 w 1362075"/>
                <a:gd name="connsiteY46" fmla="*/ 91130 h 95250"/>
                <a:gd name="connsiteX47" fmla="*/ 7525 w 1362075"/>
                <a:gd name="connsiteY47" fmla="*/ 61508 h 95250"/>
                <a:gd name="connsiteX48" fmla="*/ 7144 w 1362075"/>
                <a:gd name="connsiteY48" fmla="*/ 72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62075" h="95250">
                  <a:moveTo>
                    <a:pt x="7144" y="7215"/>
                  </a:moveTo>
                  <a:cubicBezTo>
                    <a:pt x="57055" y="7120"/>
                    <a:pt x="108204" y="7120"/>
                    <a:pt x="162116" y="7215"/>
                  </a:cubicBezTo>
                  <a:cubicBezTo>
                    <a:pt x="206026" y="7215"/>
                    <a:pt x="249079" y="8644"/>
                    <a:pt x="292703" y="9215"/>
                  </a:cubicBezTo>
                  <a:cubicBezTo>
                    <a:pt x="305943" y="9406"/>
                    <a:pt x="356807" y="7215"/>
                    <a:pt x="339376" y="13406"/>
                  </a:cubicBezTo>
                  <a:cubicBezTo>
                    <a:pt x="319373" y="20455"/>
                    <a:pt x="246697" y="15121"/>
                    <a:pt x="220790" y="15121"/>
                  </a:cubicBezTo>
                  <a:cubicBezTo>
                    <a:pt x="172022" y="15121"/>
                    <a:pt x="122206" y="15692"/>
                    <a:pt x="74486" y="20264"/>
                  </a:cubicBezTo>
                  <a:cubicBezTo>
                    <a:pt x="231553" y="24360"/>
                    <a:pt x="388525" y="28456"/>
                    <a:pt x="545497" y="32552"/>
                  </a:cubicBezTo>
                  <a:cubicBezTo>
                    <a:pt x="571500" y="33218"/>
                    <a:pt x="597694" y="33885"/>
                    <a:pt x="624078" y="33695"/>
                  </a:cubicBezTo>
                  <a:cubicBezTo>
                    <a:pt x="626174" y="33695"/>
                    <a:pt x="628269" y="33695"/>
                    <a:pt x="630365" y="33599"/>
                  </a:cubicBezTo>
                  <a:cubicBezTo>
                    <a:pt x="652272" y="33314"/>
                    <a:pt x="674084" y="32361"/>
                    <a:pt x="696087" y="31599"/>
                  </a:cubicBezTo>
                  <a:cubicBezTo>
                    <a:pt x="764381" y="29504"/>
                    <a:pt x="832771" y="30170"/>
                    <a:pt x="900684" y="30932"/>
                  </a:cubicBezTo>
                  <a:cubicBezTo>
                    <a:pt x="876586" y="25979"/>
                    <a:pt x="843344" y="25408"/>
                    <a:pt x="812102" y="25122"/>
                  </a:cubicBezTo>
                  <a:cubicBezTo>
                    <a:pt x="741045" y="24360"/>
                    <a:pt x="669608" y="23979"/>
                    <a:pt x="598742" y="22836"/>
                  </a:cubicBezTo>
                  <a:cubicBezTo>
                    <a:pt x="590360" y="22741"/>
                    <a:pt x="542639" y="23027"/>
                    <a:pt x="546830" y="18931"/>
                  </a:cubicBezTo>
                  <a:cubicBezTo>
                    <a:pt x="553022" y="12930"/>
                    <a:pt x="607886" y="18169"/>
                    <a:pt x="619506" y="18645"/>
                  </a:cubicBezTo>
                  <a:cubicBezTo>
                    <a:pt x="645414" y="19693"/>
                    <a:pt x="672084" y="19598"/>
                    <a:pt x="698564" y="19693"/>
                  </a:cubicBezTo>
                  <a:cubicBezTo>
                    <a:pt x="758381" y="19979"/>
                    <a:pt x="818198" y="20360"/>
                    <a:pt x="878015" y="20741"/>
                  </a:cubicBezTo>
                  <a:cubicBezTo>
                    <a:pt x="997649" y="21407"/>
                    <a:pt x="1117283" y="22169"/>
                    <a:pt x="1236917" y="22836"/>
                  </a:cubicBezTo>
                  <a:lnTo>
                    <a:pt x="1361027" y="23503"/>
                  </a:lnTo>
                  <a:lnTo>
                    <a:pt x="1361027" y="39981"/>
                  </a:lnTo>
                  <a:lnTo>
                    <a:pt x="1359884" y="39981"/>
                  </a:lnTo>
                  <a:cubicBezTo>
                    <a:pt x="1340834" y="40838"/>
                    <a:pt x="1321499" y="41600"/>
                    <a:pt x="1302544" y="42839"/>
                  </a:cubicBezTo>
                  <a:cubicBezTo>
                    <a:pt x="1275874" y="44648"/>
                    <a:pt x="1297591" y="47696"/>
                    <a:pt x="1312545" y="47601"/>
                  </a:cubicBezTo>
                  <a:cubicBezTo>
                    <a:pt x="1323499" y="47506"/>
                    <a:pt x="1335405" y="47220"/>
                    <a:pt x="1343787" y="49220"/>
                  </a:cubicBezTo>
                  <a:cubicBezTo>
                    <a:pt x="1346549" y="49887"/>
                    <a:pt x="1348930" y="51030"/>
                    <a:pt x="1347692" y="52173"/>
                  </a:cubicBezTo>
                  <a:cubicBezTo>
                    <a:pt x="1345978" y="53792"/>
                    <a:pt x="1339501" y="54173"/>
                    <a:pt x="1334357" y="54173"/>
                  </a:cubicBezTo>
                  <a:cubicBezTo>
                    <a:pt x="1299115" y="54459"/>
                    <a:pt x="1264063" y="53316"/>
                    <a:pt x="1228820" y="54840"/>
                  </a:cubicBezTo>
                  <a:cubicBezTo>
                    <a:pt x="1168527" y="57412"/>
                    <a:pt x="1099185" y="59126"/>
                    <a:pt x="1040511" y="55983"/>
                  </a:cubicBezTo>
                  <a:cubicBezTo>
                    <a:pt x="983361" y="52935"/>
                    <a:pt x="921544" y="55697"/>
                    <a:pt x="862584" y="54554"/>
                  </a:cubicBezTo>
                  <a:cubicBezTo>
                    <a:pt x="815054" y="53602"/>
                    <a:pt x="768287" y="51221"/>
                    <a:pt x="721709" y="48839"/>
                  </a:cubicBezTo>
                  <a:cubicBezTo>
                    <a:pt x="618649" y="43696"/>
                    <a:pt x="515588" y="38457"/>
                    <a:pt x="412623" y="33314"/>
                  </a:cubicBezTo>
                  <a:cubicBezTo>
                    <a:pt x="321469" y="28742"/>
                    <a:pt x="230981" y="24265"/>
                    <a:pt x="136398" y="27980"/>
                  </a:cubicBezTo>
                  <a:cubicBezTo>
                    <a:pt x="288036" y="39219"/>
                    <a:pt x="441293" y="48839"/>
                    <a:pt x="595884" y="56840"/>
                  </a:cubicBezTo>
                  <a:cubicBezTo>
                    <a:pt x="673227" y="60841"/>
                    <a:pt x="750761" y="64365"/>
                    <a:pt x="828770" y="67508"/>
                  </a:cubicBezTo>
                  <a:cubicBezTo>
                    <a:pt x="866299" y="69032"/>
                    <a:pt x="903732" y="70937"/>
                    <a:pt x="941832" y="71128"/>
                  </a:cubicBezTo>
                  <a:cubicBezTo>
                    <a:pt x="981837" y="71414"/>
                    <a:pt x="1021747" y="71795"/>
                    <a:pt x="1061657" y="72366"/>
                  </a:cubicBezTo>
                  <a:cubicBezTo>
                    <a:pt x="1095185" y="72842"/>
                    <a:pt x="1128617" y="73509"/>
                    <a:pt x="1162050" y="74176"/>
                  </a:cubicBezTo>
                  <a:cubicBezTo>
                    <a:pt x="1188339" y="74747"/>
                    <a:pt x="1214819" y="75414"/>
                    <a:pt x="1241489" y="74747"/>
                  </a:cubicBezTo>
                  <a:cubicBezTo>
                    <a:pt x="1247394" y="74652"/>
                    <a:pt x="1253395" y="74366"/>
                    <a:pt x="1259015" y="74843"/>
                  </a:cubicBezTo>
                  <a:cubicBezTo>
                    <a:pt x="1264634" y="75224"/>
                    <a:pt x="1269873" y="76367"/>
                    <a:pt x="1271302" y="78081"/>
                  </a:cubicBezTo>
                  <a:cubicBezTo>
                    <a:pt x="1271302" y="77986"/>
                    <a:pt x="1219105" y="79700"/>
                    <a:pt x="1214152" y="79700"/>
                  </a:cubicBezTo>
                  <a:cubicBezTo>
                    <a:pt x="1196054" y="79891"/>
                    <a:pt x="1178052" y="79415"/>
                    <a:pt x="1160145" y="79605"/>
                  </a:cubicBezTo>
                  <a:cubicBezTo>
                    <a:pt x="1120045" y="79986"/>
                    <a:pt x="1080040" y="79700"/>
                    <a:pt x="1040035" y="79700"/>
                  </a:cubicBezTo>
                  <a:cubicBezTo>
                    <a:pt x="959549" y="79796"/>
                    <a:pt x="879062" y="79796"/>
                    <a:pt x="798671" y="79700"/>
                  </a:cubicBezTo>
                  <a:cubicBezTo>
                    <a:pt x="738664" y="79605"/>
                    <a:pt x="62960" y="46934"/>
                    <a:pt x="180785" y="75700"/>
                  </a:cubicBezTo>
                  <a:cubicBezTo>
                    <a:pt x="202406" y="80939"/>
                    <a:pt x="353282" y="86844"/>
                    <a:pt x="445865" y="91130"/>
                  </a:cubicBezTo>
                  <a:lnTo>
                    <a:pt x="68199" y="91130"/>
                  </a:lnTo>
                  <a:cubicBezTo>
                    <a:pt x="30480" y="89892"/>
                    <a:pt x="11335" y="72366"/>
                    <a:pt x="7525" y="61508"/>
                  </a:cubicBezTo>
                  <a:lnTo>
                    <a:pt x="7144" y="7215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6D726D6-3695-418E-BAA5-5DA7E11BDCF9}"/>
                </a:ext>
              </a:extLst>
            </p:cNvPr>
            <p:cNvSpPr/>
            <p:nvPr/>
          </p:nvSpPr>
          <p:spPr>
            <a:xfrm>
              <a:off x="8968908" y="-2134839"/>
              <a:ext cx="638175" cy="257175"/>
            </a:xfrm>
            <a:custGeom>
              <a:avLst/>
              <a:gdLst>
                <a:gd name="connsiteX0" fmla="*/ 493920 w 638175"/>
                <a:gd name="connsiteY0" fmla="*/ 19812 h 257175"/>
                <a:gd name="connsiteX1" fmla="*/ 245413 w 638175"/>
                <a:gd name="connsiteY1" fmla="*/ 97917 h 257175"/>
                <a:gd name="connsiteX2" fmla="*/ 17003 w 638175"/>
                <a:gd name="connsiteY2" fmla="*/ 206502 h 257175"/>
                <a:gd name="connsiteX3" fmla="*/ 105300 w 638175"/>
                <a:gd name="connsiteY3" fmla="*/ 229933 h 257175"/>
                <a:gd name="connsiteX4" fmla="*/ 403623 w 638175"/>
                <a:gd name="connsiteY4" fmla="*/ 235077 h 257175"/>
                <a:gd name="connsiteX5" fmla="*/ 464202 w 638175"/>
                <a:gd name="connsiteY5" fmla="*/ 228504 h 257175"/>
                <a:gd name="connsiteX6" fmla="*/ 536211 w 638175"/>
                <a:gd name="connsiteY6" fmla="*/ 152114 h 257175"/>
                <a:gd name="connsiteX7" fmla="*/ 493920 w 638175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175" h="257175">
                  <a:moveTo>
                    <a:pt x="493920" y="19812"/>
                  </a:moveTo>
                  <a:cubicBezTo>
                    <a:pt x="384097" y="170688"/>
                    <a:pt x="400385" y="-48292"/>
                    <a:pt x="245413" y="97917"/>
                  </a:cubicBezTo>
                  <a:cubicBezTo>
                    <a:pt x="170165" y="168878"/>
                    <a:pt x="139971" y="201930"/>
                    <a:pt x="17003" y="206502"/>
                  </a:cubicBezTo>
                  <a:cubicBezTo>
                    <a:pt x="-15191" y="207740"/>
                    <a:pt x="35958" y="230695"/>
                    <a:pt x="105300" y="229933"/>
                  </a:cubicBezTo>
                  <a:cubicBezTo>
                    <a:pt x="183500" y="229171"/>
                    <a:pt x="340187" y="252984"/>
                    <a:pt x="403623" y="235077"/>
                  </a:cubicBezTo>
                  <a:cubicBezTo>
                    <a:pt x="426769" y="228504"/>
                    <a:pt x="445152" y="223170"/>
                    <a:pt x="464202" y="228504"/>
                  </a:cubicBezTo>
                  <a:cubicBezTo>
                    <a:pt x="723282" y="300704"/>
                    <a:pt x="643558" y="232219"/>
                    <a:pt x="536211" y="152114"/>
                  </a:cubicBezTo>
                  <a:cubicBezTo>
                    <a:pt x="450105" y="87725"/>
                    <a:pt x="531639" y="-32004"/>
                    <a:pt x="493920" y="19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CA54E1B-3A22-439D-A581-72D106425EB5}"/>
                </a:ext>
              </a:extLst>
            </p:cNvPr>
            <p:cNvSpPr/>
            <p:nvPr/>
          </p:nvSpPr>
          <p:spPr>
            <a:xfrm>
              <a:off x="8987149" y="-2103218"/>
              <a:ext cx="457200" cy="190500"/>
            </a:xfrm>
            <a:custGeom>
              <a:avLst/>
              <a:gdLst>
                <a:gd name="connsiteX0" fmla="*/ 7144 w 457200"/>
                <a:gd name="connsiteY0" fmla="*/ 174405 h 190500"/>
                <a:gd name="connsiteX1" fmla="*/ 82391 w 457200"/>
                <a:gd name="connsiteY1" fmla="*/ 136971 h 190500"/>
                <a:gd name="connsiteX2" fmla="*/ 169164 w 457200"/>
                <a:gd name="connsiteY2" fmla="*/ 92109 h 190500"/>
                <a:gd name="connsiteX3" fmla="*/ 271748 w 457200"/>
                <a:gd name="connsiteY3" fmla="*/ 12099 h 190500"/>
                <a:gd name="connsiteX4" fmla="*/ 369856 w 457200"/>
                <a:gd name="connsiteY4" fmla="*/ 10003 h 190500"/>
                <a:gd name="connsiteX5" fmla="*/ 442817 w 457200"/>
                <a:gd name="connsiteY5" fmla="*/ 25243 h 190500"/>
                <a:gd name="connsiteX6" fmla="*/ 452723 w 457200"/>
                <a:gd name="connsiteY6" fmla="*/ 16480 h 190500"/>
                <a:gd name="connsiteX7" fmla="*/ 389287 w 457200"/>
                <a:gd name="connsiteY7" fmla="*/ 71439 h 190500"/>
                <a:gd name="connsiteX8" fmla="*/ 276511 w 457200"/>
                <a:gd name="connsiteY8" fmla="*/ 83536 h 190500"/>
                <a:gd name="connsiteX9" fmla="*/ 86773 w 457200"/>
                <a:gd name="connsiteY9" fmla="*/ 179262 h 190500"/>
                <a:gd name="connsiteX10" fmla="*/ 7144 w 457200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200" h="190500">
                  <a:moveTo>
                    <a:pt x="7144" y="174405"/>
                  </a:moveTo>
                  <a:cubicBezTo>
                    <a:pt x="7430" y="174405"/>
                    <a:pt x="65342" y="141067"/>
                    <a:pt x="82391" y="136971"/>
                  </a:cubicBezTo>
                  <a:cubicBezTo>
                    <a:pt x="110776" y="130113"/>
                    <a:pt x="154686" y="114778"/>
                    <a:pt x="169164" y="92109"/>
                  </a:cubicBezTo>
                  <a:cubicBezTo>
                    <a:pt x="179165" y="76488"/>
                    <a:pt x="251936" y="-5427"/>
                    <a:pt x="271748" y="12099"/>
                  </a:cubicBezTo>
                  <a:cubicBezTo>
                    <a:pt x="306610" y="42864"/>
                    <a:pt x="314516" y="-4570"/>
                    <a:pt x="369856" y="10003"/>
                  </a:cubicBezTo>
                  <a:cubicBezTo>
                    <a:pt x="386810" y="14480"/>
                    <a:pt x="406337" y="54675"/>
                    <a:pt x="442817" y="25243"/>
                  </a:cubicBezTo>
                  <a:cubicBezTo>
                    <a:pt x="444627" y="23814"/>
                    <a:pt x="450818" y="15242"/>
                    <a:pt x="452723" y="16480"/>
                  </a:cubicBezTo>
                  <a:cubicBezTo>
                    <a:pt x="429863" y="36006"/>
                    <a:pt x="464058" y="44674"/>
                    <a:pt x="389287" y="71439"/>
                  </a:cubicBezTo>
                  <a:cubicBezTo>
                    <a:pt x="362617" y="80964"/>
                    <a:pt x="330041" y="28196"/>
                    <a:pt x="276511" y="83536"/>
                  </a:cubicBezTo>
                  <a:cubicBezTo>
                    <a:pt x="233363" y="128113"/>
                    <a:pt x="152400" y="146782"/>
                    <a:pt x="86773" y="179262"/>
                  </a:cubicBezTo>
                  <a:cubicBezTo>
                    <a:pt x="75629" y="184882"/>
                    <a:pt x="9049" y="189549"/>
                    <a:pt x="714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B03708A-2196-4C44-913B-E7455BDE324F}"/>
                </a:ext>
              </a:extLst>
            </p:cNvPr>
            <p:cNvSpPr/>
            <p:nvPr/>
          </p:nvSpPr>
          <p:spPr>
            <a:xfrm>
              <a:off x="9425140" y="-2064306"/>
              <a:ext cx="123825" cy="152400"/>
            </a:xfrm>
            <a:custGeom>
              <a:avLst/>
              <a:gdLst>
                <a:gd name="connsiteX0" fmla="*/ 36640 w 123825"/>
                <a:gd name="connsiteY0" fmla="*/ 44052 h 152400"/>
                <a:gd name="connsiteX1" fmla="*/ 125699 w 123825"/>
                <a:gd name="connsiteY1" fmla="*/ 135492 h 152400"/>
                <a:gd name="connsiteX2" fmla="*/ 62072 w 123825"/>
                <a:gd name="connsiteY2" fmla="*/ 126919 h 152400"/>
                <a:gd name="connsiteX3" fmla="*/ 8160 w 123825"/>
                <a:gd name="connsiteY3" fmla="*/ 31669 h 152400"/>
                <a:gd name="connsiteX4" fmla="*/ 28639 w 123825"/>
                <a:gd name="connsiteY4" fmla="*/ 22716 h 152400"/>
                <a:gd name="connsiteX5" fmla="*/ 36640 w 123825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152400">
                  <a:moveTo>
                    <a:pt x="36640" y="44052"/>
                  </a:moveTo>
                  <a:cubicBezTo>
                    <a:pt x="43688" y="96725"/>
                    <a:pt x="126651" y="104631"/>
                    <a:pt x="125699" y="135492"/>
                  </a:cubicBezTo>
                  <a:cubicBezTo>
                    <a:pt x="125222" y="150541"/>
                    <a:pt x="88360" y="157780"/>
                    <a:pt x="62072" y="126919"/>
                  </a:cubicBezTo>
                  <a:cubicBezTo>
                    <a:pt x="29401" y="88534"/>
                    <a:pt x="1397" y="97392"/>
                    <a:pt x="8160" y="31669"/>
                  </a:cubicBezTo>
                  <a:cubicBezTo>
                    <a:pt x="8636" y="27288"/>
                    <a:pt x="37306" y="-15098"/>
                    <a:pt x="28639" y="22716"/>
                  </a:cubicBezTo>
                  <a:cubicBezTo>
                    <a:pt x="26448" y="32241"/>
                    <a:pt x="35592" y="37003"/>
                    <a:pt x="36640" y="44052"/>
                  </a:cubicBezTo>
                  <a:close/>
                </a:path>
              </a:pathLst>
            </a:custGeom>
            <a:solidFill>
              <a:srgbClr val="FAFA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5" name="TextBox 304">
            <a:extLst>
              <a:ext uri="{FF2B5EF4-FFF2-40B4-BE49-F238E27FC236}">
                <a16:creationId xmlns:a16="http://schemas.microsoft.com/office/drawing/2014/main" id="{B3CB7965-1753-4B96-8366-2E5A7DADBC6A}"/>
              </a:ext>
            </a:extLst>
          </p:cNvPr>
          <p:cNvSpPr txBox="1"/>
          <p:nvPr/>
        </p:nvSpPr>
        <p:spPr>
          <a:xfrm rot="934913">
            <a:off x="-16048483" y="3426730"/>
            <a:ext cx="134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5D3229"/>
                </a:solidFill>
                <a:latin typeface="Freestyle Script" panose="030804020302050B0404" pitchFamily="66" charset="0"/>
              </a:rPr>
              <a:t>Team Pebbles</a:t>
            </a:r>
          </a:p>
        </p:txBody>
      </p:sp>
      <p:sp>
        <p:nvSpPr>
          <p:cNvPr id="852" name="Freeform: Shape 851">
            <a:extLst>
              <a:ext uri="{FF2B5EF4-FFF2-40B4-BE49-F238E27FC236}">
                <a16:creationId xmlns:a16="http://schemas.microsoft.com/office/drawing/2014/main" id="{54932416-A5A9-49E3-970B-582784007F03}"/>
              </a:ext>
            </a:extLst>
          </p:cNvPr>
          <p:cNvSpPr/>
          <p:nvPr/>
        </p:nvSpPr>
        <p:spPr>
          <a:xfrm>
            <a:off x="-23925238" y="5629097"/>
            <a:ext cx="466725" cy="142875"/>
          </a:xfrm>
          <a:custGeom>
            <a:avLst/>
            <a:gdLst>
              <a:gd name="connsiteX0" fmla="*/ 462153 w 466725"/>
              <a:gd name="connsiteY0" fmla="*/ 8083 h 142875"/>
              <a:gd name="connsiteX1" fmla="*/ 347091 w 466725"/>
              <a:gd name="connsiteY1" fmla="*/ 37324 h 142875"/>
              <a:gd name="connsiteX2" fmla="*/ 7144 w 466725"/>
              <a:gd name="connsiteY2" fmla="*/ 99141 h 142875"/>
              <a:gd name="connsiteX3" fmla="*/ 231172 w 466725"/>
              <a:gd name="connsiteY3" fmla="*/ 140766 h 142875"/>
              <a:gd name="connsiteX4" fmla="*/ 462153 w 466725"/>
              <a:gd name="connsiteY4" fmla="*/ 8083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725" h="142875">
                <a:moveTo>
                  <a:pt x="462153" y="8083"/>
                </a:moveTo>
                <a:cubicBezTo>
                  <a:pt x="424148" y="4177"/>
                  <a:pt x="382619" y="12178"/>
                  <a:pt x="347091" y="37324"/>
                </a:cubicBezTo>
                <a:cubicBezTo>
                  <a:pt x="250793" y="105428"/>
                  <a:pt x="93155" y="105333"/>
                  <a:pt x="7144" y="99141"/>
                </a:cubicBezTo>
                <a:cubicBezTo>
                  <a:pt x="34957" y="120954"/>
                  <a:pt x="118586" y="132765"/>
                  <a:pt x="231172" y="140766"/>
                </a:cubicBezTo>
                <a:cubicBezTo>
                  <a:pt x="349949" y="149148"/>
                  <a:pt x="450723" y="70852"/>
                  <a:pt x="462153" y="8083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3" name="Freeform: Shape 852">
            <a:extLst>
              <a:ext uri="{FF2B5EF4-FFF2-40B4-BE49-F238E27FC236}">
                <a16:creationId xmlns:a16="http://schemas.microsoft.com/office/drawing/2014/main" id="{0B9839DF-F166-4079-994A-D734DC1EF8A0}"/>
              </a:ext>
            </a:extLst>
          </p:cNvPr>
          <p:cNvSpPr/>
          <p:nvPr/>
        </p:nvSpPr>
        <p:spPr>
          <a:xfrm>
            <a:off x="-23935181" y="5555181"/>
            <a:ext cx="466725" cy="161925"/>
          </a:xfrm>
          <a:custGeom>
            <a:avLst/>
            <a:gdLst>
              <a:gd name="connsiteX0" fmla="*/ 463715 w 466725"/>
              <a:gd name="connsiteY0" fmla="*/ 40469 h 161925"/>
              <a:gd name="connsiteX1" fmla="*/ 344747 w 466725"/>
              <a:gd name="connsiteY1" fmla="*/ 7608 h 161925"/>
              <a:gd name="connsiteX2" fmla="*/ 67379 w 466725"/>
              <a:gd name="connsiteY2" fmla="*/ 100096 h 161925"/>
              <a:gd name="connsiteX3" fmla="*/ 8515 w 466725"/>
              <a:gd name="connsiteY3" fmla="*/ 162484 h 161925"/>
              <a:gd name="connsiteX4" fmla="*/ 297503 w 466725"/>
              <a:gd name="connsiteY4" fmla="*/ 59710 h 161925"/>
              <a:gd name="connsiteX5" fmla="*/ 463715 w 466725"/>
              <a:gd name="connsiteY5" fmla="*/ 40469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725" h="161925">
                <a:moveTo>
                  <a:pt x="463715" y="40469"/>
                </a:moveTo>
                <a:cubicBezTo>
                  <a:pt x="447522" y="18371"/>
                  <a:pt x="410089" y="4369"/>
                  <a:pt x="344747" y="7608"/>
                </a:cubicBezTo>
                <a:cubicBezTo>
                  <a:pt x="344747" y="7608"/>
                  <a:pt x="202920" y="26086"/>
                  <a:pt x="67379" y="100096"/>
                </a:cubicBezTo>
                <a:cubicBezTo>
                  <a:pt x="19183" y="126385"/>
                  <a:pt x="1847" y="146673"/>
                  <a:pt x="8515" y="162484"/>
                </a:cubicBezTo>
                <a:cubicBezTo>
                  <a:pt x="53663" y="134767"/>
                  <a:pt x="139484" y="95524"/>
                  <a:pt x="297503" y="59710"/>
                </a:cubicBezTo>
                <a:cubicBezTo>
                  <a:pt x="365798" y="44184"/>
                  <a:pt x="420471" y="38659"/>
                  <a:pt x="463715" y="4046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4" name="Freeform: Shape 853">
            <a:extLst>
              <a:ext uri="{FF2B5EF4-FFF2-40B4-BE49-F238E27FC236}">
                <a16:creationId xmlns:a16="http://schemas.microsoft.com/office/drawing/2014/main" id="{F4E1C6D1-47B4-4B84-968F-4ACF22ADC501}"/>
              </a:ext>
            </a:extLst>
          </p:cNvPr>
          <p:cNvSpPr/>
          <p:nvPr/>
        </p:nvSpPr>
        <p:spPr>
          <a:xfrm>
            <a:off x="-23933810" y="5588177"/>
            <a:ext cx="476250" cy="142875"/>
          </a:xfrm>
          <a:custGeom>
            <a:avLst/>
            <a:gdLst>
              <a:gd name="connsiteX0" fmla="*/ 15716 w 476250"/>
              <a:gd name="connsiteY0" fmla="*/ 139967 h 142875"/>
              <a:gd name="connsiteX1" fmla="*/ 355664 w 476250"/>
              <a:gd name="connsiteY1" fmla="*/ 78149 h 142875"/>
              <a:gd name="connsiteX2" fmla="*/ 470726 w 476250"/>
              <a:gd name="connsiteY2" fmla="*/ 48908 h 142875"/>
              <a:gd name="connsiteX3" fmla="*/ 462344 w 476250"/>
              <a:gd name="connsiteY3" fmla="*/ 7474 h 142875"/>
              <a:gd name="connsiteX4" fmla="*/ 296037 w 476250"/>
              <a:gd name="connsiteY4" fmla="*/ 26714 h 142875"/>
              <a:gd name="connsiteX5" fmla="*/ 7144 w 476250"/>
              <a:gd name="connsiteY5" fmla="*/ 129489 h 142875"/>
              <a:gd name="connsiteX6" fmla="*/ 15716 w 476250"/>
              <a:gd name="connsiteY6" fmla="*/ 139967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50" h="142875">
                <a:moveTo>
                  <a:pt x="15716" y="139967"/>
                </a:moveTo>
                <a:cubicBezTo>
                  <a:pt x="101727" y="146158"/>
                  <a:pt x="259366" y="146348"/>
                  <a:pt x="355664" y="78149"/>
                </a:cubicBezTo>
                <a:cubicBezTo>
                  <a:pt x="391192" y="53003"/>
                  <a:pt x="432721" y="45002"/>
                  <a:pt x="470726" y="48908"/>
                </a:cubicBezTo>
                <a:cubicBezTo>
                  <a:pt x="473488" y="33668"/>
                  <a:pt x="471011" y="19380"/>
                  <a:pt x="462344" y="7474"/>
                </a:cubicBezTo>
                <a:cubicBezTo>
                  <a:pt x="419100" y="5664"/>
                  <a:pt x="364331" y="11189"/>
                  <a:pt x="296037" y="26714"/>
                </a:cubicBezTo>
                <a:cubicBezTo>
                  <a:pt x="138113" y="62528"/>
                  <a:pt x="52197" y="101771"/>
                  <a:pt x="7144" y="129489"/>
                </a:cubicBezTo>
                <a:cubicBezTo>
                  <a:pt x="8668" y="133204"/>
                  <a:pt x="11525" y="136728"/>
                  <a:pt x="15716" y="139967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5" name="Freeform: Shape 854">
            <a:extLst>
              <a:ext uri="{FF2B5EF4-FFF2-40B4-BE49-F238E27FC236}">
                <a16:creationId xmlns:a16="http://schemas.microsoft.com/office/drawing/2014/main" id="{7509B026-4EC7-4C86-9440-253133C30306}"/>
              </a:ext>
            </a:extLst>
          </p:cNvPr>
          <p:cNvSpPr/>
          <p:nvPr/>
        </p:nvSpPr>
        <p:spPr>
          <a:xfrm>
            <a:off x="-23750470" y="4865178"/>
            <a:ext cx="1495425" cy="771525"/>
          </a:xfrm>
          <a:custGeom>
            <a:avLst/>
            <a:gdLst>
              <a:gd name="connsiteX0" fmla="*/ 341869 w 1495425"/>
              <a:gd name="connsiteY0" fmla="*/ 343091 h 771525"/>
              <a:gd name="connsiteX1" fmla="*/ 978139 w 1495425"/>
              <a:gd name="connsiteY1" fmla="*/ 261175 h 771525"/>
              <a:gd name="connsiteX2" fmla="*/ 1414574 w 1495425"/>
              <a:gd name="connsiteY2" fmla="*/ 220218 h 771525"/>
              <a:gd name="connsiteX3" fmla="*/ 1490393 w 1495425"/>
              <a:gd name="connsiteY3" fmla="*/ 34671 h 771525"/>
              <a:gd name="connsiteX4" fmla="*/ 1310752 w 1495425"/>
              <a:gd name="connsiteY4" fmla="*/ 7144 h 771525"/>
              <a:gd name="connsiteX5" fmla="*/ 308436 w 1495425"/>
              <a:gd name="connsiteY5" fmla="*/ 284607 h 771525"/>
              <a:gd name="connsiteX6" fmla="*/ 14685 w 1495425"/>
              <a:gd name="connsiteY6" fmla="*/ 767620 h 771525"/>
              <a:gd name="connsiteX7" fmla="*/ 341869 w 1495425"/>
              <a:gd name="connsiteY7" fmla="*/ 343091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5425" h="771525">
                <a:moveTo>
                  <a:pt x="341869" y="343091"/>
                </a:moveTo>
                <a:cubicBezTo>
                  <a:pt x="680959" y="182880"/>
                  <a:pt x="877650" y="206978"/>
                  <a:pt x="978139" y="261175"/>
                </a:cubicBezTo>
                <a:cubicBezTo>
                  <a:pt x="1078627" y="315373"/>
                  <a:pt x="1331421" y="461010"/>
                  <a:pt x="1414574" y="220218"/>
                </a:cubicBezTo>
                <a:cubicBezTo>
                  <a:pt x="1437148" y="154781"/>
                  <a:pt x="1468581" y="91059"/>
                  <a:pt x="1490393" y="34671"/>
                </a:cubicBezTo>
                <a:cubicBezTo>
                  <a:pt x="1438196" y="19145"/>
                  <a:pt x="1378570" y="9525"/>
                  <a:pt x="1310752" y="7144"/>
                </a:cubicBezTo>
                <a:cubicBezTo>
                  <a:pt x="1310752" y="7144"/>
                  <a:pt x="664290" y="19526"/>
                  <a:pt x="308436" y="284607"/>
                </a:cubicBezTo>
                <a:cubicBezTo>
                  <a:pt x="87265" y="449294"/>
                  <a:pt x="-23891" y="635508"/>
                  <a:pt x="14685" y="767620"/>
                </a:cubicBezTo>
                <a:cubicBezTo>
                  <a:pt x="33925" y="658940"/>
                  <a:pt x="101934" y="456629"/>
                  <a:pt x="341869" y="34309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6" name="Freeform: Shape 855">
            <a:extLst>
              <a:ext uri="{FF2B5EF4-FFF2-40B4-BE49-F238E27FC236}">
                <a16:creationId xmlns:a16="http://schemas.microsoft.com/office/drawing/2014/main" id="{7A47DF76-85E3-4CC4-A025-724117537DBE}"/>
              </a:ext>
            </a:extLst>
          </p:cNvPr>
          <p:cNvSpPr/>
          <p:nvPr/>
        </p:nvSpPr>
        <p:spPr>
          <a:xfrm>
            <a:off x="-23742929" y="4892706"/>
            <a:ext cx="1809750" cy="866775"/>
          </a:xfrm>
          <a:custGeom>
            <a:avLst/>
            <a:gdLst>
              <a:gd name="connsiteX0" fmla="*/ 1091089 w 1809750"/>
              <a:gd name="connsiteY0" fmla="*/ 586550 h 866775"/>
              <a:gd name="connsiteX1" fmla="*/ 1796891 w 1809750"/>
              <a:gd name="connsiteY1" fmla="*/ 570262 h 866775"/>
              <a:gd name="connsiteX2" fmla="*/ 1482757 w 1809750"/>
              <a:gd name="connsiteY2" fmla="*/ 7144 h 866775"/>
              <a:gd name="connsiteX3" fmla="*/ 1406938 w 1809750"/>
              <a:gd name="connsiteY3" fmla="*/ 192691 h 866775"/>
              <a:gd name="connsiteX4" fmla="*/ 970502 w 1809750"/>
              <a:gd name="connsiteY4" fmla="*/ 233648 h 866775"/>
              <a:gd name="connsiteX5" fmla="*/ 334232 w 1809750"/>
              <a:gd name="connsiteY5" fmla="*/ 315563 h 866775"/>
              <a:gd name="connsiteX6" fmla="*/ 7144 w 1809750"/>
              <a:gd name="connsiteY6" fmla="*/ 740093 h 866775"/>
              <a:gd name="connsiteX7" fmla="*/ 41148 w 1809750"/>
              <a:gd name="connsiteY7" fmla="*/ 803815 h 866775"/>
              <a:gd name="connsiteX8" fmla="*/ 435959 w 1809750"/>
              <a:gd name="connsiteY8" fmla="*/ 861251 h 866775"/>
              <a:gd name="connsiteX9" fmla="*/ 1091089 w 1809750"/>
              <a:gd name="connsiteY9" fmla="*/ 586550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9750" h="866775">
                <a:moveTo>
                  <a:pt x="1091089" y="586550"/>
                </a:moveTo>
                <a:cubicBezTo>
                  <a:pt x="1124807" y="414528"/>
                  <a:pt x="1584484" y="434054"/>
                  <a:pt x="1796891" y="570262"/>
                </a:cubicBezTo>
                <a:cubicBezTo>
                  <a:pt x="1829657" y="347091"/>
                  <a:pt x="1763554" y="90964"/>
                  <a:pt x="1482757" y="7144"/>
                </a:cubicBezTo>
                <a:cubicBezTo>
                  <a:pt x="1460945" y="63532"/>
                  <a:pt x="1429512" y="127254"/>
                  <a:pt x="1406938" y="192691"/>
                </a:cubicBezTo>
                <a:cubicBezTo>
                  <a:pt x="1323785" y="433578"/>
                  <a:pt x="1070991" y="287846"/>
                  <a:pt x="970502" y="233648"/>
                </a:cubicBezTo>
                <a:cubicBezTo>
                  <a:pt x="870014" y="179451"/>
                  <a:pt x="673322" y="155258"/>
                  <a:pt x="334232" y="315563"/>
                </a:cubicBezTo>
                <a:cubicBezTo>
                  <a:pt x="94393" y="429101"/>
                  <a:pt x="26384" y="631412"/>
                  <a:pt x="7144" y="740093"/>
                </a:cubicBezTo>
                <a:cubicBezTo>
                  <a:pt x="13906" y="763048"/>
                  <a:pt x="25146" y="784479"/>
                  <a:pt x="41148" y="803815"/>
                </a:cubicBezTo>
                <a:cubicBezTo>
                  <a:pt x="107252" y="827723"/>
                  <a:pt x="230219" y="857536"/>
                  <a:pt x="435959" y="861251"/>
                </a:cubicBezTo>
                <a:cubicBezTo>
                  <a:pt x="784384" y="867347"/>
                  <a:pt x="1043464" y="829818"/>
                  <a:pt x="1091089" y="586550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7" name="Freeform: Shape 856">
            <a:extLst>
              <a:ext uri="{FF2B5EF4-FFF2-40B4-BE49-F238E27FC236}">
                <a16:creationId xmlns:a16="http://schemas.microsoft.com/office/drawing/2014/main" id="{1038EDAF-3784-499D-8A7E-C3A2D847669B}"/>
              </a:ext>
            </a:extLst>
          </p:cNvPr>
          <p:cNvSpPr/>
          <p:nvPr/>
        </p:nvSpPr>
        <p:spPr>
          <a:xfrm>
            <a:off x="-23708734" y="5348319"/>
            <a:ext cx="1762125" cy="523875"/>
          </a:xfrm>
          <a:custGeom>
            <a:avLst/>
            <a:gdLst>
              <a:gd name="connsiteX0" fmla="*/ 219265 w 1762125"/>
              <a:gd name="connsiteY0" fmla="*/ 448690 h 523875"/>
              <a:gd name="connsiteX1" fmla="*/ 1559624 w 1762125"/>
              <a:gd name="connsiteY1" fmla="*/ 479551 h 523875"/>
              <a:gd name="connsiteX2" fmla="*/ 1762792 w 1762125"/>
              <a:gd name="connsiteY2" fmla="*/ 114553 h 523875"/>
              <a:gd name="connsiteX3" fmla="*/ 1056989 w 1762125"/>
              <a:gd name="connsiteY3" fmla="*/ 130841 h 523875"/>
              <a:gd name="connsiteX4" fmla="*/ 401955 w 1762125"/>
              <a:gd name="connsiteY4" fmla="*/ 405447 h 523875"/>
              <a:gd name="connsiteX5" fmla="*/ 7144 w 1762125"/>
              <a:gd name="connsiteY5" fmla="*/ 348011 h 523875"/>
              <a:gd name="connsiteX6" fmla="*/ 219265 w 1762125"/>
              <a:gd name="connsiteY6" fmla="*/ 44869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125" h="523875">
                <a:moveTo>
                  <a:pt x="219265" y="448690"/>
                </a:moveTo>
                <a:cubicBezTo>
                  <a:pt x="598837" y="510317"/>
                  <a:pt x="1329785" y="569944"/>
                  <a:pt x="1559624" y="479551"/>
                </a:cubicBezTo>
                <a:cubicBezTo>
                  <a:pt x="1650968" y="443642"/>
                  <a:pt x="1737170" y="289242"/>
                  <a:pt x="1762792" y="114553"/>
                </a:cubicBezTo>
                <a:cubicBezTo>
                  <a:pt x="1550384" y="-21559"/>
                  <a:pt x="1090708" y="-41180"/>
                  <a:pt x="1056989" y="130841"/>
                </a:cubicBezTo>
                <a:cubicBezTo>
                  <a:pt x="1009364" y="374014"/>
                  <a:pt x="750189" y="411638"/>
                  <a:pt x="401955" y="405447"/>
                </a:cubicBezTo>
                <a:cubicBezTo>
                  <a:pt x="196120" y="401827"/>
                  <a:pt x="73247" y="371919"/>
                  <a:pt x="7144" y="348011"/>
                </a:cubicBezTo>
                <a:cubicBezTo>
                  <a:pt x="46958" y="396493"/>
                  <a:pt x="116586" y="432117"/>
                  <a:pt x="219265" y="448690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8" name="Freeform: Shape 857">
            <a:extLst>
              <a:ext uri="{FF2B5EF4-FFF2-40B4-BE49-F238E27FC236}">
                <a16:creationId xmlns:a16="http://schemas.microsoft.com/office/drawing/2014/main" id="{A2998908-485C-41D1-8AE7-38C41D2CF0D0}"/>
              </a:ext>
            </a:extLst>
          </p:cNvPr>
          <p:cNvSpPr/>
          <p:nvPr/>
        </p:nvSpPr>
        <p:spPr>
          <a:xfrm>
            <a:off x="-22016808" y="5601175"/>
            <a:ext cx="390525" cy="152400"/>
          </a:xfrm>
          <a:custGeom>
            <a:avLst/>
            <a:gdLst>
              <a:gd name="connsiteX0" fmla="*/ 159829 w 390525"/>
              <a:gd name="connsiteY0" fmla="*/ 120491 h 152400"/>
              <a:gd name="connsiteX1" fmla="*/ 373666 w 390525"/>
              <a:gd name="connsiteY1" fmla="*/ 151352 h 152400"/>
              <a:gd name="connsiteX2" fmla="*/ 391192 w 390525"/>
              <a:gd name="connsiteY2" fmla="*/ 120491 h 152400"/>
              <a:gd name="connsiteX3" fmla="*/ 195739 w 390525"/>
              <a:gd name="connsiteY3" fmla="*/ 43815 h 152400"/>
              <a:gd name="connsiteX4" fmla="*/ 79153 w 390525"/>
              <a:gd name="connsiteY4" fmla="*/ 7144 h 152400"/>
              <a:gd name="connsiteX5" fmla="*/ 11335 w 390525"/>
              <a:gd name="connsiteY5" fmla="*/ 17145 h 152400"/>
              <a:gd name="connsiteX6" fmla="*/ 7144 w 390525"/>
              <a:gd name="connsiteY6" fmla="*/ 17907 h 152400"/>
              <a:gd name="connsiteX7" fmla="*/ 159829 w 390525"/>
              <a:gd name="connsiteY7" fmla="*/ 120491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152400">
                <a:moveTo>
                  <a:pt x="159829" y="120491"/>
                </a:moveTo>
                <a:cubicBezTo>
                  <a:pt x="238696" y="136303"/>
                  <a:pt x="314611" y="153162"/>
                  <a:pt x="373666" y="151352"/>
                </a:cubicBezTo>
                <a:cubicBezTo>
                  <a:pt x="384810" y="145066"/>
                  <a:pt x="392430" y="135350"/>
                  <a:pt x="391192" y="120491"/>
                </a:cubicBezTo>
                <a:cubicBezTo>
                  <a:pt x="391096" y="120396"/>
                  <a:pt x="312801" y="54102"/>
                  <a:pt x="195739" y="43815"/>
                </a:cubicBezTo>
                <a:cubicBezTo>
                  <a:pt x="143446" y="39243"/>
                  <a:pt x="103251" y="24765"/>
                  <a:pt x="79153" y="7144"/>
                </a:cubicBezTo>
                <a:cubicBezTo>
                  <a:pt x="38957" y="11430"/>
                  <a:pt x="11335" y="17145"/>
                  <a:pt x="11335" y="17145"/>
                </a:cubicBezTo>
                <a:cubicBezTo>
                  <a:pt x="9906" y="17335"/>
                  <a:pt x="8477" y="17621"/>
                  <a:pt x="7144" y="17907"/>
                </a:cubicBezTo>
                <a:cubicBezTo>
                  <a:pt x="24479" y="45625"/>
                  <a:pt x="70199" y="102584"/>
                  <a:pt x="159829" y="120491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9" name="Freeform: Shape 858">
            <a:extLst>
              <a:ext uri="{FF2B5EF4-FFF2-40B4-BE49-F238E27FC236}">
                <a16:creationId xmlns:a16="http://schemas.microsoft.com/office/drawing/2014/main" id="{15360C20-19E9-483C-A64C-D8987092153C}"/>
              </a:ext>
            </a:extLst>
          </p:cNvPr>
          <p:cNvSpPr/>
          <p:nvPr/>
        </p:nvSpPr>
        <p:spPr>
          <a:xfrm>
            <a:off x="-22125301" y="5611843"/>
            <a:ext cx="485775" cy="161925"/>
          </a:xfrm>
          <a:custGeom>
            <a:avLst/>
            <a:gdLst>
              <a:gd name="connsiteX0" fmla="*/ 8766 w 485775"/>
              <a:gd name="connsiteY0" fmla="*/ 109823 h 161925"/>
              <a:gd name="connsiteX1" fmla="*/ 431105 w 485775"/>
              <a:gd name="connsiteY1" fmla="*/ 151257 h 161925"/>
              <a:gd name="connsiteX2" fmla="*/ 482159 w 485775"/>
              <a:gd name="connsiteY2" fmla="*/ 140589 h 161925"/>
              <a:gd name="connsiteX3" fmla="*/ 268323 w 485775"/>
              <a:gd name="connsiteY3" fmla="*/ 109728 h 161925"/>
              <a:gd name="connsiteX4" fmla="*/ 115541 w 485775"/>
              <a:gd name="connsiteY4" fmla="*/ 7144 h 161925"/>
              <a:gd name="connsiteX5" fmla="*/ 8766 w 485775"/>
              <a:gd name="connsiteY5" fmla="*/ 109823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775" h="161925">
                <a:moveTo>
                  <a:pt x="8766" y="109823"/>
                </a:moveTo>
                <a:cubicBezTo>
                  <a:pt x="-22095" y="182404"/>
                  <a:pt x="397101" y="151257"/>
                  <a:pt x="431105" y="151257"/>
                </a:cubicBezTo>
                <a:cubicBezTo>
                  <a:pt x="444821" y="151257"/>
                  <a:pt x="466824" y="149257"/>
                  <a:pt x="482159" y="140589"/>
                </a:cubicBezTo>
                <a:cubicBezTo>
                  <a:pt x="423104" y="142494"/>
                  <a:pt x="347285" y="125540"/>
                  <a:pt x="268323" y="109728"/>
                </a:cubicBezTo>
                <a:cubicBezTo>
                  <a:pt x="178692" y="91821"/>
                  <a:pt x="132972" y="34862"/>
                  <a:pt x="115541" y="7144"/>
                </a:cubicBezTo>
                <a:cubicBezTo>
                  <a:pt x="67821" y="15812"/>
                  <a:pt x="38675" y="39338"/>
                  <a:pt x="8766" y="109823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0" name="Freeform: Shape 859">
            <a:extLst>
              <a:ext uri="{FF2B5EF4-FFF2-40B4-BE49-F238E27FC236}">
                <a16:creationId xmlns:a16="http://schemas.microsoft.com/office/drawing/2014/main" id="{7B43BC68-074B-4173-899E-04F4965D2FFE}"/>
              </a:ext>
            </a:extLst>
          </p:cNvPr>
          <p:cNvSpPr/>
          <p:nvPr/>
        </p:nvSpPr>
        <p:spPr>
          <a:xfrm>
            <a:off x="-21944895" y="5596332"/>
            <a:ext cx="323850" cy="123825"/>
          </a:xfrm>
          <a:custGeom>
            <a:avLst/>
            <a:gdLst>
              <a:gd name="connsiteX0" fmla="*/ 319183 w 323850"/>
              <a:gd name="connsiteY0" fmla="*/ 125334 h 123825"/>
              <a:gd name="connsiteX1" fmla="*/ 281464 w 323850"/>
              <a:gd name="connsiteY1" fmla="*/ 61993 h 123825"/>
              <a:gd name="connsiteX2" fmla="*/ 7144 w 323850"/>
              <a:gd name="connsiteY2" fmla="*/ 11987 h 123825"/>
              <a:gd name="connsiteX3" fmla="*/ 123730 w 323850"/>
              <a:gd name="connsiteY3" fmla="*/ 48658 h 123825"/>
              <a:gd name="connsiteX4" fmla="*/ 319183 w 323850"/>
              <a:gd name="connsiteY4" fmla="*/ 125334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850" h="123825">
                <a:moveTo>
                  <a:pt x="319183" y="125334"/>
                </a:moveTo>
                <a:cubicBezTo>
                  <a:pt x="317849" y="110190"/>
                  <a:pt x="307276" y="89806"/>
                  <a:pt x="281464" y="61993"/>
                </a:cubicBezTo>
                <a:cubicBezTo>
                  <a:pt x="223552" y="-110"/>
                  <a:pt x="89154" y="3128"/>
                  <a:pt x="7144" y="11987"/>
                </a:cubicBezTo>
                <a:cubicBezTo>
                  <a:pt x="31242" y="29608"/>
                  <a:pt x="71438" y="44086"/>
                  <a:pt x="123730" y="48658"/>
                </a:cubicBezTo>
                <a:cubicBezTo>
                  <a:pt x="240792" y="58945"/>
                  <a:pt x="319088" y="125239"/>
                  <a:pt x="319183" y="12533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1" name="Freeform: Shape 860">
            <a:extLst>
              <a:ext uri="{FF2B5EF4-FFF2-40B4-BE49-F238E27FC236}">
                <a16:creationId xmlns:a16="http://schemas.microsoft.com/office/drawing/2014/main" id="{2CAE5E80-C13A-4B89-AFA0-700EA1745499}"/>
              </a:ext>
            </a:extLst>
          </p:cNvPr>
          <p:cNvSpPr/>
          <p:nvPr/>
        </p:nvSpPr>
        <p:spPr>
          <a:xfrm>
            <a:off x="-22894512" y="4793270"/>
            <a:ext cx="1028700" cy="990600"/>
          </a:xfrm>
          <a:custGeom>
            <a:avLst/>
            <a:gdLst>
              <a:gd name="connsiteX0" fmla="*/ 278867 w 1028700"/>
              <a:gd name="connsiteY0" fmla="*/ 893344 h 990600"/>
              <a:gd name="connsiteX1" fmla="*/ 552425 w 1028700"/>
              <a:gd name="connsiteY1" fmla="*/ 991452 h 990600"/>
              <a:gd name="connsiteX2" fmla="*/ 1007053 w 1028700"/>
              <a:gd name="connsiteY2" fmla="*/ 870960 h 990600"/>
              <a:gd name="connsiteX3" fmla="*/ 1022674 w 1028700"/>
              <a:gd name="connsiteY3" fmla="*/ 824002 h 990600"/>
              <a:gd name="connsiteX4" fmla="*/ 906850 w 1028700"/>
              <a:gd name="connsiteY4" fmla="*/ 342037 h 990600"/>
              <a:gd name="connsiteX5" fmla="*/ 524612 w 1028700"/>
              <a:gd name="connsiteY5" fmla="*/ 9138 h 990600"/>
              <a:gd name="connsiteX6" fmla="*/ 115989 w 1028700"/>
              <a:gd name="connsiteY6" fmla="*/ 156109 h 990600"/>
              <a:gd name="connsiteX7" fmla="*/ 8071 w 1028700"/>
              <a:gd name="connsiteY7" fmla="*/ 549492 h 990600"/>
              <a:gd name="connsiteX8" fmla="*/ 80461 w 1028700"/>
              <a:gd name="connsiteY8" fmla="*/ 775996 h 990600"/>
              <a:gd name="connsiteX9" fmla="*/ 278867 w 1028700"/>
              <a:gd name="connsiteY9" fmla="*/ 893344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700" h="990600">
                <a:moveTo>
                  <a:pt x="278867" y="893344"/>
                </a:moveTo>
                <a:cubicBezTo>
                  <a:pt x="406026" y="897440"/>
                  <a:pt x="484607" y="991452"/>
                  <a:pt x="552425" y="991452"/>
                </a:cubicBezTo>
                <a:cubicBezTo>
                  <a:pt x="620148" y="991452"/>
                  <a:pt x="923709" y="996119"/>
                  <a:pt x="1007053" y="870960"/>
                </a:cubicBezTo>
                <a:cubicBezTo>
                  <a:pt x="1013244" y="856482"/>
                  <a:pt x="1018483" y="840861"/>
                  <a:pt x="1022674" y="824002"/>
                </a:cubicBezTo>
                <a:cubicBezTo>
                  <a:pt x="1039724" y="718370"/>
                  <a:pt x="964381" y="473577"/>
                  <a:pt x="906850" y="342037"/>
                </a:cubicBezTo>
                <a:cubicBezTo>
                  <a:pt x="849319" y="210497"/>
                  <a:pt x="662343" y="19425"/>
                  <a:pt x="524612" y="9138"/>
                </a:cubicBezTo>
                <a:cubicBezTo>
                  <a:pt x="386976" y="-1149"/>
                  <a:pt x="261531" y="25521"/>
                  <a:pt x="115989" y="156109"/>
                </a:cubicBezTo>
                <a:cubicBezTo>
                  <a:pt x="10357" y="250787"/>
                  <a:pt x="3785" y="448336"/>
                  <a:pt x="8071" y="549492"/>
                </a:cubicBezTo>
                <a:cubicBezTo>
                  <a:pt x="22454" y="623882"/>
                  <a:pt x="46457" y="703987"/>
                  <a:pt x="80461" y="775996"/>
                </a:cubicBezTo>
                <a:cubicBezTo>
                  <a:pt x="82271" y="778854"/>
                  <a:pt x="153232" y="889344"/>
                  <a:pt x="278867" y="893344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2" name="Freeform: Shape 861">
            <a:extLst>
              <a:ext uri="{FF2B5EF4-FFF2-40B4-BE49-F238E27FC236}">
                <a16:creationId xmlns:a16="http://schemas.microsoft.com/office/drawing/2014/main" id="{D96C6509-9A55-4656-AC78-9502BFFD3233}"/>
              </a:ext>
            </a:extLst>
          </p:cNvPr>
          <p:cNvSpPr/>
          <p:nvPr/>
        </p:nvSpPr>
        <p:spPr>
          <a:xfrm>
            <a:off x="-22909855" y="4737920"/>
            <a:ext cx="1057275" cy="885825"/>
          </a:xfrm>
          <a:custGeom>
            <a:avLst/>
            <a:gdLst>
              <a:gd name="connsiteX0" fmla="*/ 985344 w 1057275"/>
              <a:gd name="connsiteY0" fmla="*/ 426438 h 885825"/>
              <a:gd name="connsiteX1" fmla="*/ 485948 w 1057275"/>
              <a:gd name="connsiteY1" fmla="*/ 7148 h 885825"/>
              <a:gd name="connsiteX2" fmla="*/ 11222 w 1057275"/>
              <a:gd name="connsiteY2" fmla="*/ 393768 h 885825"/>
              <a:gd name="connsiteX3" fmla="*/ 23414 w 1057275"/>
              <a:gd name="connsiteY3" fmla="*/ 604842 h 885825"/>
              <a:gd name="connsiteX4" fmla="*/ 131332 w 1057275"/>
              <a:gd name="connsiteY4" fmla="*/ 211459 h 885825"/>
              <a:gd name="connsiteX5" fmla="*/ 539955 w 1057275"/>
              <a:gd name="connsiteY5" fmla="*/ 64488 h 885825"/>
              <a:gd name="connsiteX6" fmla="*/ 922193 w 1057275"/>
              <a:gd name="connsiteY6" fmla="*/ 397387 h 885825"/>
              <a:gd name="connsiteX7" fmla="*/ 1038017 w 1057275"/>
              <a:gd name="connsiteY7" fmla="*/ 879352 h 885825"/>
              <a:gd name="connsiteX8" fmla="*/ 985344 w 1057275"/>
              <a:gd name="connsiteY8" fmla="*/ 426438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275" h="885825">
                <a:moveTo>
                  <a:pt x="985344" y="426438"/>
                </a:moveTo>
                <a:cubicBezTo>
                  <a:pt x="985344" y="426438"/>
                  <a:pt x="838754" y="8386"/>
                  <a:pt x="485948" y="7148"/>
                </a:cubicBezTo>
                <a:cubicBezTo>
                  <a:pt x="120759" y="6005"/>
                  <a:pt x="35892" y="244035"/>
                  <a:pt x="11222" y="393768"/>
                </a:cubicBezTo>
                <a:cubicBezTo>
                  <a:pt x="3126" y="443012"/>
                  <a:pt x="7031" y="520260"/>
                  <a:pt x="23414" y="604842"/>
                </a:cubicBezTo>
                <a:cubicBezTo>
                  <a:pt x="19128" y="503686"/>
                  <a:pt x="25605" y="306138"/>
                  <a:pt x="131332" y="211459"/>
                </a:cubicBezTo>
                <a:cubicBezTo>
                  <a:pt x="276874" y="80967"/>
                  <a:pt x="402318" y="54201"/>
                  <a:pt x="539955" y="64488"/>
                </a:cubicBezTo>
                <a:cubicBezTo>
                  <a:pt x="677591" y="74775"/>
                  <a:pt x="864662" y="265847"/>
                  <a:pt x="922193" y="397387"/>
                </a:cubicBezTo>
                <a:cubicBezTo>
                  <a:pt x="979724" y="528832"/>
                  <a:pt x="1055067" y="773625"/>
                  <a:pt x="1038017" y="879352"/>
                </a:cubicBezTo>
                <a:cubicBezTo>
                  <a:pt x="1072402" y="742097"/>
                  <a:pt x="1043732" y="536357"/>
                  <a:pt x="985344" y="42643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0" name="Freeform: Shape 869">
            <a:extLst>
              <a:ext uri="{FF2B5EF4-FFF2-40B4-BE49-F238E27FC236}">
                <a16:creationId xmlns:a16="http://schemas.microsoft.com/office/drawing/2014/main" id="{B5FBFF1E-4E06-4F75-B875-9C8CA3C05DFA}"/>
              </a:ext>
            </a:extLst>
          </p:cNvPr>
          <p:cNvSpPr/>
          <p:nvPr/>
        </p:nvSpPr>
        <p:spPr>
          <a:xfrm>
            <a:off x="-22821099" y="5562408"/>
            <a:ext cx="933450" cy="285750"/>
          </a:xfrm>
          <a:custGeom>
            <a:avLst/>
            <a:gdLst>
              <a:gd name="connsiteX0" fmla="*/ 193834 w 933450"/>
              <a:gd name="connsiteY0" fmla="*/ 218408 h 285750"/>
              <a:gd name="connsiteX1" fmla="*/ 922877 w 933450"/>
              <a:gd name="connsiteY1" fmla="*/ 124301 h 285750"/>
              <a:gd name="connsiteX2" fmla="*/ 933641 w 933450"/>
              <a:gd name="connsiteY2" fmla="*/ 102013 h 285750"/>
              <a:gd name="connsiteX3" fmla="*/ 479012 w 933450"/>
              <a:gd name="connsiteY3" fmla="*/ 222504 h 285750"/>
              <a:gd name="connsiteX4" fmla="*/ 205454 w 933450"/>
              <a:gd name="connsiteY4" fmla="*/ 124397 h 285750"/>
              <a:gd name="connsiteX5" fmla="*/ 7144 w 933450"/>
              <a:gd name="connsiteY5" fmla="*/ 7144 h 285750"/>
              <a:gd name="connsiteX6" fmla="*/ 193834 w 933450"/>
              <a:gd name="connsiteY6" fmla="*/ 218408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450" h="285750">
                <a:moveTo>
                  <a:pt x="193834" y="218408"/>
                </a:moveTo>
                <a:cubicBezTo>
                  <a:pt x="403384" y="310896"/>
                  <a:pt x="813245" y="318992"/>
                  <a:pt x="922877" y="124301"/>
                </a:cubicBezTo>
                <a:cubicBezTo>
                  <a:pt x="926783" y="117348"/>
                  <a:pt x="930307" y="109823"/>
                  <a:pt x="933641" y="102013"/>
                </a:cubicBezTo>
                <a:cubicBezTo>
                  <a:pt x="850297" y="227171"/>
                  <a:pt x="546735" y="222504"/>
                  <a:pt x="479012" y="222504"/>
                </a:cubicBezTo>
                <a:cubicBezTo>
                  <a:pt x="411194" y="222504"/>
                  <a:pt x="332613" y="128492"/>
                  <a:pt x="205454" y="124397"/>
                </a:cubicBezTo>
                <a:cubicBezTo>
                  <a:pt x="79819" y="120396"/>
                  <a:pt x="8858" y="9811"/>
                  <a:pt x="7144" y="7144"/>
                </a:cubicBezTo>
                <a:cubicBezTo>
                  <a:pt x="51911" y="102013"/>
                  <a:pt x="113824" y="183071"/>
                  <a:pt x="193834" y="218408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52" name="Group 951">
            <a:extLst>
              <a:ext uri="{FF2B5EF4-FFF2-40B4-BE49-F238E27FC236}">
                <a16:creationId xmlns:a16="http://schemas.microsoft.com/office/drawing/2014/main" id="{397A0150-09F2-49AB-A871-E6D2C6611B97}"/>
              </a:ext>
            </a:extLst>
          </p:cNvPr>
          <p:cNvGrpSpPr/>
          <p:nvPr/>
        </p:nvGrpSpPr>
        <p:grpSpPr>
          <a:xfrm>
            <a:off x="-22827195" y="4942331"/>
            <a:ext cx="420052" cy="188214"/>
            <a:chOff x="1567713" y="4942331"/>
            <a:chExt cx="420052" cy="188214"/>
          </a:xfrm>
        </p:grpSpPr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043B0146-4B19-4605-8A84-A3055F646A61}"/>
                </a:ext>
              </a:extLst>
            </p:cNvPr>
            <p:cNvSpPr/>
            <p:nvPr/>
          </p:nvSpPr>
          <p:spPr>
            <a:xfrm>
              <a:off x="1854415" y="4997195"/>
              <a:ext cx="133350" cy="133350"/>
            </a:xfrm>
            <a:custGeom>
              <a:avLst/>
              <a:gdLst>
                <a:gd name="connsiteX0" fmla="*/ 7144 w 133350"/>
                <a:gd name="connsiteY0" fmla="*/ 68199 h 133350"/>
                <a:gd name="connsiteX1" fmla="*/ 68199 w 133350"/>
                <a:gd name="connsiteY1" fmla="*/ 129254 h 133350"/>
                <a:gd name="connsiteX2" fmla="*/ 129254 w 133350"/>
                <a:gd name="connsiteY2" fmla="*/ 68199 h 133350"/>
                <a:gd name="connsiteX3" fmla="*/ 68199 w 133350"/>
                <a:gd name="connsiteY3" fmla="*/ 7144 h 133350"/>
                <a:gd name="connsiteX4" fmla="*/ 7144 w 133350"/>
                <a:gd name="connsiteY4" fmla="*/ 6819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7144" y="68199"/>
                  </a:moveTo>
                  <a:cubicBezTo>
                    <a:pt x="7144" y="101917"/>
                    <a:pt x="34481" y="129254"/>
                    <a:pt x="68199" y="129254"/>
                  </a:cubicBezTo>
                  <a:cubicBezTo>
                    <a:pt x="101918" y="129254"/>
                    <a:pt x="129254" y="101917"/>
                    <a:pt x="129254" y="68199"/>
                  </a:cubicBezTo>
                  <a:cubicBezTo>
                    <a:pt x="129254" y="34481"/>
                    <a:pt x="101918" y="7144"/>
                    <a:pt x="68199" y="7144"/>
                  </a:cubicBezTo>
                  <a:cubicBezTo>
                    <a:pt x="34481" y="7144"/>
                    <a:pt x="7144" y="34481"/>
                    <a:pt x="7144" y="6819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B543109F-0636-4E99-A61B-BE5B592B69D4}"/>
                </a:ext>
              </a:extLst>
            </p:cNvPr>
            <p:cNvSpPr/>
            <p:nvPr/>
          </p:nvSpPr>
          <p:spPr>
            <a:xfrm>
              <a:off x="1567713" y="4997195"/>
              <a:ext cx="133350" cy="133350"/>
            </a:xfrm>
            <a:custGeom>
              <a:avLst/>
              <a:gdLst>
                <a:gd name="connsiteX0" fmla="*/ 7144 w 133350"/>
                <a:gd name="connsiteY0" fmla="*/ 68199 h 133350"/>
                <a:gd name="connsiteX1" fmla="*/ 68199 w 133350"/>
                <a:gd name="connsiteY1" fmla="*/ 129254 h 133350"/>
                <a:gd name="connsiteX2" fmla="*/ 129254 w 133350"/>
                <a:gd name="connsiteY2" fmla="*/ 68199 h 133350"/>
                <a:gd name="connsiteX3" fmla="*/ 68199 w 133350"/>
                <a:gd name="connsiteY3" fmla="*/ 7144 h 133350"/>
                <a:gd name="connsiteX4" fmla="*/ 7144 w 133350"/>
                <a:gd name="connsiteY4" fmla="*/ 6819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7144" y="68199"/>
                  </a:moveTo>
                  <a:cubicBezTo>
                    <a:pt x="7144" y="101917"/>
                    <a:pt x="34480" y="129254"/>
                    <a:pt x="68199" y="129254"/>
                  </a:cubicBezTo>
                  <a:cubicBezTo>
                    <a:pt x="101917" y="129254"/>
                    <a:pt x="129254" y="101917"/>
                    <a:pt x="129254" y="68199"/>
                  </a:cubicBezTo>
                  <a:cubicBezTo>
                    <a:pt x="129254" y="34481"/>
                    <a:pt x="101917" y="7144"/>
                    <a:pt x="68199" y="7144"/>
                  </a:cubicBezTo>
                  <a:cubicBezTo>
                    <a:pt x="34385" y="7144"/>
                    <a:pt x="7144" y="34481"/>
                    <a:pt x="7144" y="68199"/>
                  </a:cubicBezTo>
                  <a:close/>
                </a:path>
              </a:pathLst>
            </a:custGeom>
            <a:solidFill>
              <a:srgbClr val="010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6C00B754-E4C0-44FB-A640-649726B1F0B0}"/>
                </a:ext>
              </a:extLst>
            </p:cNvPr>
            <p:cNvSpPr/>
            <p:nvPr/>
          </p:nvSpPr>
          <p:spPr>
            <a:xfrm>
              <a:off x="1876132" y="5009196"/>
              <a:ext cx="38100" cy="38100"/>
            </a:xfrm>
            <a:custGeom>
              <a:avLst/>
              <a:gdLst>
                <a:gd name="connsiteX0" fmla="*/ 7144 w 38100"/>
                <a:gd name="connsiteY0" fmla="*/ 23527 h 38100"/>
                <a:gd name="connsiteX1" fmla="*/ 23527 w 38100"/>
                <a:gd name="connsiteY1" fmla="*/ 7144 h 38100"/>
                <a:gd name="connsiteX2" fmla="*/ 39910 w 38100"/>
                <a:gd name="connsiteY2" fmla="*/ 23527 h 38100"/>
                <a:gd name="connsiteX3" fmla="*/ 23527 w 38100"/>
                <a:gd name="connsiteY3" fmla="*/ 39910 h 38100"/>
                <a:gd name="connsiteX4" fmla="*/ 7144 w 38100"/>
                <a:gd name="connsiteY4" fmla="*/ 235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7144" y="23527"/>
                  </a:moveTo>
                  <a:cubicBezTo>
                    <a:pt x="7144" y="14478"/>
                    <a:pt x="14478" y="7144"/>
                    <a:pt x="23527" y="7144"/>
                  </a:cubicBezTo>
                  <a:cubicBezTo>
                    <a:pt x="32575" y="7144"/>
                    <a:pt x="39910" y="14478"/>
                    <a:pt x="39910" y="23527"/>
                  </a:cubicBezTo>
                  <a:cubicBezTo>
                    <a:pt x="39910" y="32576"/>
                    <a:pt x="32575" y="39910"/>
                    <a:pt x="23527" y="39910"/>
                  </a:cubicBezTo>
                  <a:cubicBezTo>
                    <a:pt x="14478" y="39910"/>
                    <a:pt x="7144" y="32576"/>
                    <a:pt x="7144" y="23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E81CE2CE-F0BD-42B8-83A7-98974E692A9A}"/>
                </a:ext>
              </a:extLst>
            </p:cNvPr>
            <p:cNvSpPr/>
            <p:nvPr/>
          </p:nvSpPr>
          <p:spPr>
            <a:xfrm>
              <a:off x="1638674" y="5013197"/>
              <a:ext cx="38100" cy="38100"/>
            </a:xfrm>
            <a:custGeom>
              <a:avLst/>
              <a:gdLst>
                <a:gd name="connsiteX0" fmla="*/ 35909 w 38100"/>
                <a:gd name="connsiteY0" fmla="*/ 21527 h 38100"/>
                <a:gd name="connsiteX1" fmla="*/ 21527 w 38100"/>
                <a:gd name="connsiteY1" fmla="*/ 7144 h 38100"/>
                <a:gd name="connsiteX2" fmla="*/ 7144 w 38100"/>
                <a:gd name="connsiteY2" fmla="*/ 21527 h 38100"/>
                <a:gd name="connsiteX3" fmla="*/ 21527 w 38100"/>
                <a:gd name="connsiteY3" fmla="*/ 35909 h 38100"/>
                <a:gd name="connsiteX4" fmla="*/ 35909 w 38100"/>
                <a:gd name="connsiteY4" fmla="*/ 215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909" y="21527"/>
                  </a:moveTo>
                  <a:cubicBezTo>
                    <a:pt x="35909" y="13526"/>
                    <a:pt x="29432" y="7144"/>
                    <a:pt x="21527" y="7144"/>
                  </a:cubicBezTo>
                  <a:cubicBezTo>
                    <a:pt x="13525" y="7144"/>
                    <a:pt x="7144" y="13621"/>
                    <a:pt x="7144" y="21527"/>
                  </a:cubicBezTo>
                  <a:cubicBezTo>
                    <a:pt x="7144" y="29432"/>
                    <a:pt x="13525" y="35909"/>
                    <a:pt x="21527" y="35909"/>
                  </a:cubicBezTo>
                  <a:cubicBezTo>
                    <a:pt x="29432" y="35909"/>
                    <a:pt x="35909" y="29432"/>
                    <a:pt x="35909" y="21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4D4EC76D-CDAA-4DE7-9E38-A1A1E5F44774}"/>
                </a:ext>
              </a:extLst>
            </p:cNvPr>
            <p:cNvSpPr/>
            <p:nvPr/>
          </p:nvSpPr>
          <p:spPr>
            <a:xfrm>
              <a:off x="1812308" y="4942331"/>
              <a:ext cx="57150" cy="47625"/>
            </a:xfrm>
            <a:custGeom>
              <a:avLst/>
              <a:gdLst>
                <a:gd name="connsiteX0" fmla="*/ 35916 w 57150"/>
                <a:gd name="connsiteY0" fmla="*/ 7144 h 47625"/>
                <a:gd name="connsiteX1" fmla="*/ 10198 w 57150"/>
                <a:gd name="connsiteY1" fmla="*/ 27623 h 47625"/>
                <a:gd name="connsiteX2" fmla="*/ 43060 w 57150"/>
                <a:gd name="connsiteY2" fmla="*/ 32766 h 47625"/>
                <a:gd name="connsiteX3" fmla="*/ 35916 w 57150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35916" y="7144"/>
                  </a:moveTo>
                  <a:cubicBezTo>
                    <a:pt x="35916" y="7144"/>
                    <a:pt x="23629" y="7049"/>
                    <a:pt x="10198" y="27623"/>
                  </a:cubicBezTo>
                  <a:cubicBezTo>
                    <a:pt x="-3137" y="48197"/>
                    <a:pt x="30772" y="40005"/>
                    <a:pt x="43060" y="32766"/>
                  </a:cubicBezTo>
                  <a:cubicBezTo>
                    <a:pt x="55442" y="25527"/>
                    <a:pt x="58490" y="7144"/>
                    <a:pt x="35916" y="7144"/>
                  </a:cubicBez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CD2A0883-B6DD-4F52-96A0-597411BDF32B}"/>
                </a:ext>
              </a:extLst>
            </p:cNvPr>
            <p:cNvSpPr/>
            <p:nvPr/>
          </p:nvSpPr>
          <p:spPr>
            <a:xfrm>
              <a:off x="1684936" y="4942331"/>
              <a:ext cx="47625" cy="47625"/>
            </a:xfrm>
            <a:custGeom>
              <a:avLst/>
              <a:gdLst>
                <a:gd name="connsiteX0" fmla="*/ 22508 w 47625"/>
                <a:gd name="connsiteY0" fmla="*/ 7144 h 47625"/>
                <a:gd name="connsiteX1" fmla="*/ 46130 w 47625"/>
                <a:gd name="connsiteY1" fmla="*/ 27623 h 47625"/>
                <a:gd name="connsiteX2" fmla="*/ 15935 w 47625"/>
                <a:gd name="connsiteY2" fmla="*/ 32766 h 47625"/>
                <a:gd name="connsiteX3" fmla="*/ 22508 w 4762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22508" y="7144"/>
                  </a:moveTo>
                  <a:cubicBezTo>
                    <a:pt x="22508" y="7144"/>
                    <a:pt x="33843" y="7049"/>
                    <a:pt x="46130" y="27623"/>
                  </a:cubicBezTo>
                  <a:cubicBezTo>
                    <a:pt x="58417" y="48197"/>
                    <a:pt x="27270" y="40005"/>
                    <a:pt x="15935" y="32766"/>
                  </a:cubicBezTo>
                  <a:cubicBezTo>
                    <a:pt x="4601" y="25527"/>
                    <a:pt x="1743" y="7144"/>
                    <a:pt x="22508" y="7144"/>
                  </a:cubicBez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69" name="Freeform: Shape 868">
            <a:extLst>
              <a:ext uri="{FF2B5EF4-FFF2-40B4-BE49-F238E27FC236}">
                <a16:creationId xmlns:a16="http://schemas.microsoft.com/office/drawing/2014/main" id="{B580EBE4-BC5A-4F31-ADBA-261FEEA5962A}"/>
              </a:ext>
            </a:extLst>
          </p:cNvPr>
          <p:cNvSpPr/>
          <p:nvPr/>
        </p:nvSpPr>
        <p:spPr>
          <a:xfrm>
            <a:off x="-22735565" y="5398483"/>
            <a:ext cx="304800" cy="85725"/>
          </a:xfrm>
          <a:custGeom>
            <a:avLst/>
            <a:gdLst>
              <a:gd name="connsiteX0" fmla="*/ 7144 w 304800"/>
              <a:gd name="connsiteY0" fmla="*/ 25622 h 85725"/>
              <a:gd name="connsiteX1" fmla="*/ 298895 w 304800"/>
              <a:gd name="connsiteY1" fmla="*/ 7144 h 85725"/>
              <a:gd name="connsiteX2" fmla="*/ 7144 w 304800"/>
              <a:gd name="connsiteY2" fmla="*/ 25622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85725">
                <a:moveTo>
                  <a:pt x="7144" y="25622"/>
                </a:moveTo>
                <a:cubicBezTo>
                  <a:pt x="7144" y="25622"/>
                  <a:pt x="138589" y="81058"/>
                  <a:pt x="298895" y="7144"/>
                </a:cubicBezTo>
                <a:cubicBezTo>
                  <a:pt x="298799" y="7144"/>
                  <a:pt x="155543" y="168593"/>
                  <a:pt x="7144" y="25622"/>
                </a:cubicBezTo>
                <a:close/>
              </a:path>
            </a:pathLst>
          </a:custGeom>
          <a:solidFill>
            <a:srgbClr val="BBBD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55" name="Group 954">
            <a:extLst>
              <a:ext uri="{FF2B5EF4-FFF2-40B4-BE49-F238E27FC236}">
                <a16:creationId xmlns:a16="http://schemas.microsoft.com/office/drawing/2014/main" id="{9FC8C880-FF99-4B23-9165-9D94CDBDA08C}"/>
              </a:ext>
            </a:extLst>
          </p:cNvPr>
          <p:cNvGrpSpPr/>
          <p:nvPr/>
        </p:nvGrpSpPr>
        <p:grpSpPr>
          <a:xfrm>
            <a:off x="-22760139" y="5140884"/>
            <a:ext cx="247650" cy="184899"/>
            <a:chOff x="1634769" y="5140884"/>
            <a:chExt cx="247650" cy="184899"/>
          </a:xfrm>
        </p:grpSpPr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4B27120-BD55-4831-B7FC-9CE0453F9C0D}"/>
                </a:ext>
              </a:extLst>
            </p:cNvPr>
            <p:cNvSpPr/>
            <p:nvPr/>
          </p:nvSpPr>
          <p:spPr>
            <a:xfrm>
              <a:off x="1641747" y="5192433"/>
              <a:ext cx="219075" cy="133350"/>
            </a:xfrm>
            <a:custGeom>
              <a:avLst/>
              <a:gdLst>
                <a:gd name="connsiteX0" fmla="*/ 48838 w 219075"/>
                <a:gd name="connsiteY0" fmla="*/ 22027 h 133350"/>
                <a:gd name="connsiteX1" fmla="*/ 42932 w 219075"/>
                <a:gd name="connsiteY1" fmla="*/ 22313 h 133350"/>
                <a:gd name="connsiteX2" fmla="*/ 42361 w 219075"/>
                <a:gd name="connsiteY2" fmla="*/ 24789 h 133350"/>
                <a:gd name="connsiteX3" fmla="*/ 39884 w 219075"/>
                <a:gd name="connsiteY3" fmla="*/ 25361 h 133350"/>
                <a:gd name="connsiteX4" fmla="*/ 22930 w 219075"/>
                <a:gd name="connsiteY4" fmla="*/ 40410 h 133350"/>
                <a:gd name="connsiteX5" fmla="*/ 17977 w 219075"/>
                <a:gd name="connsiteY5" fmla="*/ 51269 h 133350"/>
                <a:gd name="connsiteX6" fmla="*/ 7499 w 219075"/>
                <a:gd name="connsiteY6" fmla="*/ 54507 h 133350"/>
                <a:gd name="connsiteX7" fmla="*/ 17596 w 219075"/>
                <a:gd name="connsiteY7" fmla="*/ 83940 h 133350"/>
                <a:gd name="connsiteX8" fmla="*/ 26835 w 219075"/>
                <a:gd name="connsiteY8" fmla="*/ 94703 h 133350"/>
                <a:gd name="connsiteX9" fmla="*/ 30455 w 219075"/>
                <a:gd name="connsiteY9" fmla="*/ 100418 h 133350"/>
                <a:gd name="connsiteX10" fmla="*/ 27502 w 219075"/>
                <a:gd name="connsiteY10" fmla="*/ 107847 h 133350"/>
                <a:gd name="connsiteX11" fmla="*/ 42647 w 219075"/>
                <a:gd name="connsiteY11" fmla="*/ 112800 h 133350"/>
                <a:gd name="connsiteX12" fmla="*/ 56934 w 219075"/>
                <a:gd name="connsiteY12" fmla="*/ 118515 h 133350"/>
                <a:gd name="connsiteX13" fmla="*/ 73508 w 219075"/>
                <a:gd name="connsiteY13" fmla="*/ 123945 h 133350"/>
                <a:gd name="connsiteX14" fmla="*/ 91605 w 219075"/>
                <a:gd name="connsiteY14" fmla="*/ 127850 h 133350"/>
                <a:gd name="connsiteX15" fmla="*/ 108941 w 219075"/>
                <a:gd name="connsiteY15" fmla="*/ 126516 h 133350"/>
                <a:gd name="connsiteX16" fmla="*/ 129038 w 219075"/>
                <a:gd name="connsiteY16" fmla="*/ 128231 h 133350"/>
                <a:gd name="connsiteX17" fmla="*/ 141326 w 219075"/>
                <a:gd name="connsiteY17" fmla="*/ 120420 h 133350"/>
                <a:gd name="connsiteX18" fmla="*/ 159804 w 219075"/>
                <a:gd name="connsiteY18" fmla="*/ 118992 h 133350"/>
                <a:gd name="connsiteX19" fmla="*/ 167424 w 219075"/>
                <a:gd name="connsiteY19" fmla="*/ 114229 h 133350"/>
                <a:gd name="connsiteX20" fmla="*/ 175520 w 219075"/>
                <a:gd name="connsiteY20" fmla="*/ 113086 h 133350"/>
                <a:gd name="connsiteX21" fmla="*/ 182855 w 219075"/>
                <a:gd name="connsiteY21" fmla="*/ 109181 h 133350"/>
                <a:gd name="connsiteX22" fmla="*/ 192570 w 219075"/>
                <a:gd name="connsiteY22" fmla="*/ 106895 h 133350"/>
                <a:gd name="connsiteX23" fmla="*/ 198285 w 219075"/>
                <a:gd name="connsiteY23" fmla="*/ 101847 h 133350"/>
                <a:gd name="connsiteX24" fmla="*/ 206096 w 219075"/>
                <a:gd name="connsiteY24" fmla="*/ 98894 h 133350"/>
                <a:gd name="connsiteX25" fmla="*/ 216764 w 219075"/>
                <a:gd name="connsiteY25" fmla="*/ 84892 h 133350"/>
                <a:gd name="connsiteX26" fmla="*/ 215240 w 219075"/>
                <a:gd name="connsiteY26" fmla="*/ 67938 h 133350"/>
                <a:gd name="connsiteX27" fmla="*/ 207524 w 219075"/>
                <a:gd name="connsiteY27" fmla="*/ 52602 h 133350"/>
                <a:gd name="connsiteX28" fmla="*/ 195237 w 219075"/>
                <a:gd name="connsiteY28" fmla="*/ 42030 h 133350"/>
                <a:gd name="connsiteX29" fmla="*/ 187617 w 219075"/>
                <a:gd name="connsiteY29" fmla="*/ 40125 h 133350"/>
                <a:gd name="connsiteX30" fmla="*/ 181807 w 219075"/>
                <a:gd name="connsiteY30" fmla="*/ 35076 h 133350"/>
                <a:gd name="connsiteX31" fmla="*/ 156756 w 219075"/>
                <a:gd name="connsiteY31" fmla="*/ 25075 h 133350"/>
                <a:gd name="connsiteX32" fmla="*/ 133229 w 219075"/>
                <a:gd name="connsiteY32" fmla="*/ 8883 h 133350"/>
                <a:gd name="connsiteX33" fmla="*/ 104273 w 219075"/>
                <a:gd name="connsiteY33" fmla="*/ 9168 h 133350"/>
                <a:gd name="connsiteX34" fmla="*/ 76556 w 219075"/>
                <a:gd name="connsiteY34" fmla="*/ 12312 h 133350"/>
                <a:gd name="connsiteX35" fmla="*/ 48838 w 219075"/>
                <a:gd name="connsiteY35" fmla="*/ 2202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9075" h="133350">
                  <a:moveTo>
                    <a:pt x="48838" y="22027"/>
                  </a:moveTo>
                  <a:cubicBezTo>
                    <a:pt x="47123" y="21551"/>
                    <a:pt x="44647" y="22027"/>
                    <a:pt x="42932" y="22313"/>
                  </a:cubicBezTo>
                  <a:cubicBezTo>
                    <a:pt x="42742" y="23170"/>
                    <a:pt x="42551" y="23932"/>
                    <a:pt x="42361" y="24789"/>
                  </a:cubicBezTo>
                  <a:cubicBezTo>
                    <a:pt x="41504" y="24980"/>
                    <a:pt x="40742" y="25170"/>
                    <a:pt x="39884" y="25361"/>
                  </a:cubicBezTo>
                  <a:cubicBezTo>
                    <a:pt x="37217" y="34219"/>
                    <a:pt x="26073" y="33648"/>
                    <a:pt x="22930" y="40410"/>
                  </a:cubicBezTo>
                  <a:cubicBezTo>
                    <a:pt x="20072" y="46506"/>
                    <a:pt x="25025" y="47649"/>
                    <a:pt x="17977" y="51269"/>
                  </a:cubicBezTo>
                  <a:cubicBezTo>
                    <a:pt x="15786" y="52412"/>
                    <a:pt x="10262" y="53841"/>
                    <a:pt x="7499" y="54507"/>
                  </a:cubicBezTo>
                  <a:cubicBezTo>
                    <a:pt x="5785" y="66414"/>
                    <a:pt x="10452" y="75177"/>
                    <a:pt x="17596" y="83940"/>
                  </a:cubicBezTo>
                  <a:cubicBezTo>
                    <a:pt x="20739" y="87750"/>
                    <a:pt x="24168" y="90893"/>
                    <a:pt x="26835" y="94703"/>
                  </a:cubicBezTo>
                  <a:cubicBezTo>
                    <a:pt x="28550" y="97179"/>
                    <a:pt x="30264" y="97084"/>
                    <a:pt x="30455" y="100418"/>
                  </a:cubicBezTo>
                  <a:cubicBezTo>
                    <a:pt x="30645" y="104133"/>
                    <a:pt x="26264" y="104133"/>
                    <a:pt x="27502" y="107847"/>
                  </a:cubicBezTo>
                  <a:cubicBezTo>
                    <a:pt x="31883" y="109943"/>
                    <a:pt x="37979" y="111753"/>
                    <a:pt x="42647" y="112800"/>
                  </a:cubicBezTo>
                  <a:cubicBezTo>
                    <a:pt x="48838" y="114324"/>
                    <a:pt x="51505" y="115086"/>
                    <a:pt x="56934" y="118515"/>
                  </a:cubicBezTo>
                  <a:cubicBezTo>
                    <a:pt x="62363" y="121849"/>
                    <a:pt x="67888" y="121278"/>
                    <a:pt x="73508" y="123945"/>
                  </a:cubicBezTo>
                  <a:cubicBezTo>
                    <a:pt x="80366" y="127183"/>
                    <a:pt x="83604" y="128802"/>
                    <a:pt x="91605" y="127850"/>
                  </a:cubicBezTo>
                  <a:cubicBezTo>
                    <a:pt x="96653" y="127278"/>
                    <a:pt x="103130" y="125850"/>
                    <a:pt x="108941" y="126516"/>
                  </a:cubicBezTo>
                  <a:cubicBezTo>
                    <a:pt x="114941" y="127278"/>
                    <a:pt x="122657" y="129945"/>
                    <a:pt x="129038" y="128231"/>
                  </a:cubicBezTo>
                  <a:cubicBezTo>
                    <a:pt x="133706" y="126993"/>
                    <a:pt x="136754" y="122325"/>
                    <a:pt x="141326" y="120420"/>
                  </a:cubicBezTo>
                  <a:cubicBezTo>
                    <a:pt x="146850" y="118134"/>
                    <a:pt x="154375" y="121087"/>
                    <a:pt x="159804" y="118992"/>
                  </a:cubicBezTo>
                  <a:cubicBezTo>
                    <a:pt x="162947" y="117753"/>
                    <a:pt x="163424" y="115086"/>
                    <a:pt x="167424" y="114229"/>
                  </a:cubicBezTo>
                  <a:cubicBezTo>
                    <a:pt x="170377" y="113562"/>
                    <a:pt x="172853" y="114134"/>
                    <a:pt x="175520" y="113086"/>
                  </a:cubicBezTo>
                  <a:cubicBezTo>
                    <a:pt x="177997" y="112134"/>
                    <a:pt x="179902" y="110038"/>
                    <a:pt x="182855" y="109181"/>
                  </a:cubicBezTo>
                  <a:cubicBezTo>
                    <a:pt x="186188" y="108228"/>
                    <a:pt x="189617" y="108228"/>
                    <a:pt x="192570" y="106895"/>
                  </a:cubicBezTo>
                  <a:cubicBezTo>
                    <a:pt x="194475" y="105942"/>
                    <a:pt x="196475" y="103085"/>
                    <a:pt x="198285" y="101847"/>
                  </a:cubicBezTo>
                  <a:cubicBezTo>
                    <a:pt x="201524" y="99656"/>
                    <a:pt x="203048" y="100227"/>
                    <a:pt x="206096" y="98894"/>
                  </a:cubicBezTo>
                  <a:cubicBezTo>
                    <a:pt x="211620" y="96417"/>
                    <a:pt x="216573" y="91464"/>
                    <a:pt x="216764" y="84892"/>
                  </a:cubicBezTo>
                  <a:cubicBezTo>
                    <a:pt x="216954" y="79558"/>
                    <a:pt x="215906" y="73462"/>
                    <a:pt x="215240" y="67938"/>
                  </a:cubicBezTo>
                  <a:cubicBezTo>
                    <a:pt x="214478" y="61461"/>
                    <a:pt x="210858" y="58222"/>
                    <a:pt x="207524" y="52602"/>
                  </a:cubicBezTo>
                  <a:cubicBezTo>
                    <a:pt x="203619" y="45935"/>
                    <a:pt x="203333" y="44030"/>
                    <a:pt x="195237" y="42030"/>
                  </a:cubicBezTo>
                  <a:cubicBezTo>
                    <a:pt x="192189" y="41363"/>
                    <a:pt x="190284" y="41363"/>
                    <a:pt x="187617" y="40125"/>
                  </a:cubicBezTo>
                  <a:cubicBezTo>
                    <a:pt x="183807" y="38410"/>
                    <a:pt x="184760" y="37934"/>
                    <a:pt x="181807" y="35076"/>
                  </a:cubicBezTo>
                  <a:cubicBezTo>
                    <a:pt x="175044" y="28599"/>
                    <a:pt x="165043" y="29171"/>
                    <a:pt x="156756" y="25075"/>
                  </a:cubicBezTo>
                  <a:cubicBezTo>
                    <a:pt x="148279" y="20979"/>
                    <a:pt x="142088" y="12121"/>
                    <a:pt x="133229" y="8883"/>
                  </a:cubicBezTo>
                  <a:cubicBezTo>
                    <a:pt x="125038" y="5835"/>
                    <a:pt x="112370" y="7359"/>
                    <a:pt x="104273" y="9168"/>
                  </a:cubicBezTo>
                  <a:cubicBezTo>
                    <a:pt x="95225" y="11264"/>
                    <a:pt x="85700" y="12216"/>
                    <a:pt x="76556" y="12312"/>
                  </a:cubicBezTo>
                  <a:lnTo>
                    <a:pt x="48838" y="22027"/>
                  </a:lnTo>
                  <a:close/>
                </a:path>
              </a:pathLst>
            </a:custGeom>
            <a:solidFill>
              <a:srgbClr val="BBBD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2B8C24F7-8996-4713-A4EC-55FDAB2BE180}"/>
                </a:ext>
              </a:extLst>
            </p:cNvPr>
            <p:cNvSpPr/>
            <p:nvPr/>
          </p:nvSpPr>
          <p:spPr>
            <a:xfrm>
              <a:off x="1634769" y="5173666"/>
              <a:ext cx="247650" cy="142875"/>
            </a:xfrm>
            <a:custGeom>
              <a:avLst/>
              <a:gdLst>
                <a:gd name="connsiteX0" fmla="*/ 7144 w 247650"/>
                <a:gd name="connsiteY0" fmla="*/ 99373 h 142875"/>
                <a:gd name="connsiteX1" fmla="*/ 71914 w 247650"/>
                <a:gd name="connsiteY1" fmla="*/ 116899 h 142875"/>
                <a:gd name="connsiteX2" fmla="*/ 81153 w 247650"/>
                <a:gd name="connsiteY2" fmla="*/ 20315 h 142875"/>
                <a:gd name="connsiteX3" fmla="*/ 108871 w 247650"/>
                <a:gd name="connsiteY3" fmla="*/ 20315 h 142875"/>
                <a:gd name="connsiteX4" fmla="*/ 146875 w 247650"/>
                <a:gd name="connsiteY4" fmla="*/ 117470 h 142875"/>
                <a:gd name="connsiteX5" fmla="*/ 248317 w 247650"/>
                <a:gd name="connsiteY5" fmla="*/ 97944 h 142875"/>
                <a:gd name="connsiteX6" fmla="*/ 100965 w 247650"/>
                <a:gd name="connsiteY6" fmla="*/ 126233 h 142875"/>
                <a:gd name="connsiteX7" fmla="*/ 7144 w 247650"/>
                <a:gd name="connsiteY7" fmla="*/ 9937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650" h="142875">
                  <a:moveTo>
                    <a:pt x="7144" y="99373"/>
                  </a:moveTo>
                  <a:cubicBezTo>
                    <a:pt x="7144" y="99373"/>
                    <a:pt x="32861" y="127662"/>
                    <a:pt x="71914" y="116899"/>
                  </a:cubicBezTo>
                  <a:cubicBezTo>
                    <a:pt x="101918" y="108612"/>
                    <a:pt x="90392" y="40889"/>
                    <a:pt x="81153" y="20315"/>
                  </a:cubicBezTo>
                  <a:cubicBezTo>
                    <a:pt x="71914" y="-163"/>
                    <a:pt x="108871" y="5933"/>
                    <a:pt x="108871" y="20315"/>
                  </a:cubicBezTo>
                  <a:cubicBezTo>
                    <a:pt x="108871" y="34698"/>
                    <a:pt x="85249" y="107660"/>
                    <a:pt x="146875" y="117470"/>
                  </a:cubicBezTo>
                  <a:cubicBezTo>
                    <a:pt x="208502" y="127281"/>
                    <a:pt x="248317" y="97944"/>
                    <a:pt x="248317" y="97944"/>
                  </a:cubicBezTo>
                  <a:cubicBezTo>
                    <a:pt x="248317" y="97944"/>
                    <a:pt x="195929" y="175763"/>
                    <a:pt x="100965" y="126233"/>
                  </a:cubicBezTo>
                  <a:cubicBezTo>
                    <a:pt x="100965" y="126138"/>
                    <a:pt x="38957" y="173382"/>
                    <a:pt x="7144" y="99373"/>
                  </a:cubicBezTo>
                  <a:close/>
                </a:path>
              </a:pathLst>
            </a:custGeom>
            <a:solidFill>
              <a:srgbClr val="595A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558E2D2-149D-4F1F-8F31-78860F073A76}"/>
                </a:ext>
              </a:extLst>
            </p:cNvPr>
            <p:cNvSpPr/>
            <p:nvPr/>
          </p:nvSpPr>
          <p:spPr>
            <a:xfrm>
              <a:off x="1658050" y="5140884"/>
              <a:ext cx="152400" cy="104775"/>
            </a:xfrm>
            <a:custGeom>
              <a:avLst/>
              <a:gdLst>
                <a:gd name="connsiteX0" fmla="*/ 140739 w 152400"/>
                <a:gd name="connsiteY0" fmla="*/ 23379 h 104775"/>
                <a:gd name="connsiteX1" fmla="*/ 27677 w 152400"/>
                <a:gd name="connsiteY1" fmla="*/ 19283 h 104775"/>
                <a:gd name="connsiteX2" fmla="*/ 64063 w 152400"/>
                <a:gd name="connsiteY2" fmla="*/ 100722 h 104775"/>
                <a:gd name="connsiteX3" fmla="*/ 140739 w 152400"/>
                <a:gd name="connsiteY3" fmla="*/ 233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04775">
                  <a:moveTo>
                    <a:pt x="140739" y="23379"/>
                  </a:moveTo>
                  <a:cubicBezTo>
                    <a:pt x="140739" y="23379"/>
                    <a:pt x="89018" y="-10244"/>
                    <a:pt x="27677" y="19283"/>
                  </a:cubicBezTo>
                  <a:cubicBezTo>
                    <a:pt x="-27854" y="46049"/>
                    <a:pt x="44727" y="91007"/>
                    <a:pt x="64063" y="100722"/>
                  </a:cubicBezTo>
                  <a:cubicBezTo>
                    <a:pt x="83303" y="110247"/>
                    <a:pt x="181696" y="59384"/>
                    <a:pt x="140739" y="23379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89322985-8C21-4D70-B5C9-A05764426392}"/>
                </a:ext>
              </a:extLst>
            </p:cNvPr>
            <p:cNvSpPr/>
            <p:nvPr/>
          </p:nvSpPr>
          <p:spPr>
            <a:xfrm>
              <a:off x="1670106" y="5147309"/>
              <a:ext cx="133350" cy="28575"/>
            </a:xfrm>
            <a:custGeom>
              <a:avLst/>
              <a:gdLst>
                <a:gd name="connsiteX0" fmla="*/ 7144 w 133350"/>
                <a:gd name="connsiteY0" fmla="*/ 25622 h 28575"/>
                <a:gd name="connsiteX1" fmla="*/ 66866 w 133350"/>
                <a:gd name="connsiteY1" fmla="*/ 7144 h 28575"/>
                <a:gd name="connsiteX2" fmla="*/ 128588 w 133350"/>
                <a:gd name="connsiteY2" fmla="*/ 28670 h 28575"/>
                <a:gd name="connsiteX3" fmla="*/ 7144 w 133350"/>
                <a:gd name="connsiteY3" fmla="*/ 25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28575">
                  <a:moveTo>
                    <a:pt x="7144" y="25622"/>
                  </a:moveTo>
                  <a:cubicBezTo>
                    <a:pt x="7144" y="25622"/>
                    <a:pt x="24098" y="7144"/>
                    <a:pt x="66866" y="7144"/>
                  </a:cubicBezTo>
                  <a:cubicBezTo>
                    <a:pt x="109633" y="7144"/>
                    <a:pt x="128588" y="28670"/>
                    <a:pt x="128588" y="28670"/>
                  </a:cubicBezTo>
                  <a:cubicBezTo>
                    <a:pt x="128588" y="28670"/>
                    <a:pt x="51530" y="12478"/>
                    <a:pt x="7144" y="25622"/>
                  </a:cubicBezTo>
                  <a:close/>
                </a:path>
              </a:pathLst>
            </a:custGeom>
            <a:solidFill>
              <a:srgbClr val="4141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F6C6A486-FFC5-4B70-A80D-367B731ABB32}"/>
                </a:ext>
              </a:extLst>
            </p:cNvPr>
            <p:cNvSpPr/>
            <p:nvPr/>
          </p:nvSpPr>
          <p:spPr>
            <a:xfrm>
              <a:off x="1758612" y="5228892"/>
              <a:ext cx="19050" cy="19050"/>
            </a:xfrm>
            <a:custGeom>
              <a:avLst/>
              <a:gdLst>
                <a:gd name="connsiteX0" fmla="*/ 13697 w 19050"/>
                <a:gd name="connsiteY0" fmla="*/ 7189 h 19050"/>
                <a:gd name="connsiteX1" fmla="*/ 7411 w 19050"/>
                <a:gd name="connsiteY1" fmla="*/ 13381 h 19050"/>
                <a:gd name="connsiteX2" fmla="*/ 17603 w 19050"/>
                <a:gd name="connsiteY2" fmla="*/ 16238 h 19050"/>
                <a:gd name="connsiteX3" fmla="*/ 18841 w 19050"/>
                <a:gd name="connsiteY3" fmla="*/ 13285 h 19050"/>
                <a:gd name="connsiteX4" fmla="*/ 13697 w 19050"/>
                <a:gd name="connsiteY4" fmla="*/ 71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3697" y="7189"/>
                  </a:moveTo>
                  <a:cubicBezTo>
                    <a:pt x="9983" y="6808"/>
                    <a:pt x="6077" y="8809"/>
                    <a:pt x="7411" y="13381"/>
                  </a:cubicBezTo>
                  <a:cubicBezTo>
                    <a:pt x="8649" y="17381"/>
                    <a:pt x="14269" y="16714"/>
                    <a:pt x="17603" y="16238"/>
                  </a:cubicBezTo>
                  <a:cubicBezTo>
                    <a:pt x="17888" y="15095"/>
                    <a:pt x="18650" y="14333"/>
                    <a:pt x="18841" y="13285"/>
                  </a:cubicBezTo>
                  <a:lnTo>
                    <a:pt x="13697" y="71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56A52A66-77B6-4C93-BEB1-69F775E1B30E}"/>
                </a:ext>
              </a:extLst>
            </p:cNvPr>
            <p:cNvSpPr/>
            <p:nvPr/>
          </p:nvSpPr>
          <p:spPr>
            <a:xfrm>
              <a:off x="1759724" y="5249319"/>
              <a:ext cx="19050" cy="19050"/>
            </a:xfrm>
            <a:custGeom>
              <a:avLst/>
              <a:gdLst>
                <a:gd name="connsiteX0" fmla="*/ 14586 w 19050"/>
                <a:gd name="connsiteY0" fmla="*/ 7241 h 19050"/>
                <a:gd name="connsiteX1" fmla="*/ 8109 w 19050"/>
                <a:gd name="connsiteY1" fmla="*/ 8194 h 19050"/>
                <a:gd name="connsiteX2" fmla="*/ 7537 w 19050"/>
                <a:gd name="connsiteY2" fmla="*/ 16290 h 19050"/>
                <a:gd name="connsiteX3" fmla="*/ 16681 w 19050"/>
                <a:gd name="connsiteY3" fmla="*/ 15528 h 19050"/>
                <a:gd name="connsiteX4" fmla="*/ 14586 w 19050"/>
                <a:gd name="connsiteY4" fmla="*/ 7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586" y="7241"/>
                  </a:moveTo>
                  <a:cubicBezTo>
                    <a:pt x="12395" y="7337"/>
                    <a:pt x="9537" y="6575"/>
                    <a:pt x="8109" y="8194"/>
                  </a:cubicBezTo>
                  <a:cubicBezTo>
                    <a:pt x="6585" y="10004"/>
                    <a:pt x="7251" y="14195"/>
                    <a:pt x="7537" y="16290"/>
                  </a:cubicBezTo>
                  <a:cubicBezTo>
                    <a:pt x="9918" y="16862"/>
                    <a:pt x="16110" y="19624"/>
                    <a:pt x="16681" y="15528"/>
                  </a:cubicBezTo>
                  <a:lnTo>
                    <a:pt x="14586" y="724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1FE7836-7D38-4E4E-93D1-67E6DDE31E8C}"/>
                </a:ext>
              </a:extLst>
            </p:cNvPr>
            <p:cNvSpPr/>
            <p:nvPr/>
          </p:nvSpPr>
          <p:spPr>
            <a:xfrm>
              <a:off x="1776084" y="5241083"/>
              <a:ext cx="19050" cy="19050"/>
            </a:xfrm>
            <a:custGeom>
              <a:avLst/>
              <a:gdLst>
                <a:gd name="connsiteX0" fmla="*/ 12704 w 19050"/>
                <a:gd name="connsiteY0" fmla="*/ 7286 h 19050"/>
                <a:gd name="connsiteX1" fmla="*/ 7465 w 19050"/>
                <a:gd name="connsiteY1" fmla="*/ 12430 h 19050"/>
                <a:gd name="connsiteX2" fmla="*/ 14704 w 19050"/>
                <a:gd name="connsiteY2" fmla="*/ 12334 h 19050"/>
                <a:gd name="connsiteX3" fmla="*/ 12704 w 19050"/>
                <a:gd name="connsiteY3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704" y="7286"/>
                  </a:moveTo>
                  <a:cubicBezTo>
                    <a:pt x="9656" y="6524"/>
                    <a:pt x="6036" y="8905"/>
                    <a:pt x="7465" y="12430"/>
                  </a:cubicBezTo>
                  <a:cubicBezTo>
                    <a:pt x="8513" y="14906"/>
                    <a:pt x="14323" y="15763"/>
                    <a:pt x="14704" y="12334"/>
                  </a:cubicBezTo>
                  <a:lnTo>
                    <a:pt x="12704" y="7286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45C5BE37-CA9C-4679-8DC0-FBECB38CC582}"/>
                </a:ext>
              </a:extLst>
            </p:cNvPr>
            <p:cNvSpPr/>
            <p:nvPr/>
          </p:nvSpPr>
          <p:spPr>
            <a:xfrm>
              <a:off x="1774308" y="5216506"/>
              <a:ext cx="19050" cy="19050"/>
            </a:xfrm>
            <a:custGeom>
              <a:avLst/>
              <a:gdLst>
                <a:gd name="connsiteX0" fmla="*/ 13432 w 19050"/>
                <a:gd name="connsiteY0" fmla="*/ 9289 h 19050"/>
                <a:gd name="connsiteX1" fmla="*/ 13242 w 19050"/>
                <a:gd name="connsiteY1" fmla="*/ 7384 h 19050"/>
                <a:gd name="connsiteX2" fmla="*/ 7146 w 19050"/>
                <a:gd name="connsiteY2" fmla="*/ 12337 h 19050"/>
                <a:gd name="connsiteX3" fmla="*/ 16480 w 19050"/>
                <a:gd name="connsiteY3" fmla="*/ 15480 h 19050"/>
                <a:gd name="connsiteX4" fmla="*/ 13432 w 19050"/>
                <a:gd name="connsiteY4" fmla="*/ 92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3432" y="9289"/>
                  </a:moveTo>
                  <a:cubicBezTo>
                    <a:pt x="13623" y="8623"/>
                    <a:pt x="13528" y="7956"/>
                    <a:pt x="13242" y="7384"/>
                  </a:cubicBezTo>
                  <a:cubicBezTo>
                    <a:pt x="10194" y="6241"/>
                    <a:pt x="7051" y="9384"/>
                    <a:pt x="7146" y="12337"/>
                  </a:cubicBezTo>
                  <a:cubicBezTo>
                    <a:pt x="7336" y="16147"/>
                    <a:pt x="14575" y="18528"/>
                    <a:pt x="16480" y="15480"/>
                  </a:cubicBezTo>
                  <a:lnTo>
                    <a:pt x="13432" y="92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2DE4D83-D1BF-4520-B863-94F220F101C0}"/>
                </a:ext>
              </a:extLst>
            </p:cNvPr>
            <p:cNvSpPr/>
            <p:nvPr/>
          </p:nvSpPr>
          <p:spPr>
            <a:xfrm>
              <a:off x="1775639" y="5261651"/>
              <a:ext cx="19050" cy="19050"/>
            </a:xfrm>
            <a:custGeom>
              <a:avLst/>
              <a:gdLst>
                <a:gd name="connsiteX0" fmla="*/ 12101 w 19050"/>
                <a:gd name="connsiteY0" fmla="*/ 7292 h 19050"/>
                <a:gd name="connsiteX1" fmla="*/ 7910 w 19050"/>
                <a:gd name="connsiteY1" fmla="*/ 14054 h 19050"/>
                <a:gd name="connsiteX2" fmla="*/ 16197 w 19050"/>
                <a:gd name="connsiteY2" fmla="*/ 13483 h 19050"/>
                <a:gd name="connsiteX3" fmla="*/ 12101 w 19050"/>
                <a:gd name="connsiteY3" fmla="*/ 72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101" y="7292"/>
                  </a:moveTo>
                  <a:cubicBezTo>
                    <a:pt x="8005" y="6244"/>
                    <a:pt x="5910" y="11006"/>
                    <a:pt x="7910" y="14054"/>
                  </a:cubicBezTo>
                  <a:cubicBezTo>
                    <a:pt x="10577" y="18150"/>
                    <a:pt x="14673" y="16245"/>
                    <a:pt x="16197" y="13483"/>
                  </a:cubicBezTo>
                  <a:lnTo>
                    <a:pt x="12101" y="729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678185B-ADD9-49AA-9137-D25FC9735087}"/>
                </a:ext>
              </a:extLst>
            </p:cNvPr>
            <p:cNvSpPr/>
            <p:nvPr/>
          </p:nvSpPr>
          <p:spPr>
            <a:xfrm>
              <a:off x="1788976" y="5228878"/>
              <a:ext cx="19050" cy="19050"/>
            </a:xfrm>
            <a:custGeom>
              <a:avLst/>
              <a:gdLst>
                <a:gd name="connsiteX0" fmla="*/ 12099 w 19050"/>
                <a:gd name="connsiteY0" fmla="*/ 8252 h 19050"/>
                <a:gd name="connsiteX1" fmla="*/ 7146 w 19050"/>
                <a:gd name="connsiteY1" fmla="*/ 11300 h 19050"/>
                <a:gd name="connsiteX2" fmla="*/ 12956 w 19050"/>
                <a:gd name="connsiteY2" fmla="*/ 14253 h 19050"/>
                <a:gd name="connsiteX3" fmla="*/ 13147 w 19050"/>
                <a:gd name="connsiteY3" fmla="*/ 12348 h 19050"/>
                <a:gd name="connsiteX4" fmla="*/ 12099 w 19050"/>
                <a:gd name="connsiteY4" fmla="*/ 82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2099" y="8252"/>
                  </a:moveTo>
                  <a:cubicBezTo>
                    <a:pt x="10480" y="5299"/>
                    <a:pt x="7241" y="8919"/>
                    <a:pt x="7146" y="11300"/>
                  </a:cubicBezTo>
                  <a:cubicBezTo>
                    <a:pt x="7051" y="14919"/>
                    <a:pt x="9813" y="14824"/>
                    <a:pt x="12956" y="14253"/>
                  </a:cubicBezTo>
                  <a:cubicBezTo>
                    <a:pt x="13242" y="13681"/>
                    <a:pt x="13242" y="13014"/>
                    <a:pt x="13147" y="12348"/>
                  </a:cubicBezTo>
                  <a:lnTo>
                    <a:pt x="12099" y="825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2FEEE6AF-FC70-438A-972E-E81AC611D0E6}"/>
                </a:ext>
              </a:extLst>
            </p:cNvPr>
            <p:cNvSpPr/>
            <p:nvPr/>
          </p:nvSpPr>
          <p:spPr>
            <a:xfrm>
              <a:off x="1789704" y="5251457"/>
              <a:ext cx="9525" cy="19050"/>
            </a:xfrm>
            <a:custGeom>
              <a:avLst/>
              <a:gdLst>
                <a:gd name="connsiteX0" fmla="*/ 11371 w 9525"/>
                <a:gd name="connsiteY0" fmla="*/ 7199 h 19050"/>
                <a:gd name="connsiteX1" fmla="*/ 7371 w 9525"/>
                <a:gd name="connsiteY1" fmla="*/ 13200 h 19050"/>
                <a:gd name="connsiteX2" fmla="*/ 11371 w 9525"/>
                <a:gd name="connsiteY2" fmla="*/ 11295 h 19050"/>
                <a:gd name="connsiteX3" fmla="*/ 11371 w 9525"/>
                <a:gd name="connsiteY3" fmla="*/ 71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11371" y="7199"/>
                  </a:moveTo>
                  <a:cubicBezTo>
                    <a:pt x="8133" y="6627"/>
                    <a:pt x="6514" y="10628"/>
                    <a:pt x="7371" y="13200"/>
                  </a:cubicBezTo>
                  <a:cubicBezTo>
                    <a:pt x="9181" y="13962"/>
                    <a:pt x="11086" y="13390"/>
                    <a:pt x="11371" y="11295"/>
                  </a:cubicBezTo>
                  <a:lnTo>
                    <a:pt x="11371" y="719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C3C123F3-5A97-47A1-9EAA-7DD103FDB232}"/>
                </a:ext>
              </a:extLst>
            </p:cNvPr>
            <p:cNvSpPr/>
            <p:nvPr/>
          </p:nvSpPr>
          <p:spPr>
            <a:xfrm>
              <a:off x="1791748" y="5269038"/>
              <a:ext cx="19050" cy="19050"/>
            </a:xfrm>
            <a:custGeom>
              <a:avLst/>
              <a:gdLst>
                <a:gd name="connsiteX0" fmla="*/ 10375 w 19050"/>
                <a:gd name="connsiteY0" fmla="*/ 7144 h 19050"/>
                <a:gd name="connsiteX1" fmla="*/ 7422 w 19050"/>
                <a:gd name="connsiteY1" fmla="*/ 13049 h 19050"/>
                <a:gd name="connsiteX2" fmla="*/ 15518 w 19050"/>
                <a:gd name="connsiteY2" fmla="*/ 12287 h 19050"/>
                <a:gd name="connsiteX3" fmla="*/ 10375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375" y="7144"/>
                  </a:moveTo>
                  <a:cubicBezTo>
                    <a:pt x="9422" y="8287"/>
                    <a:pt x="6184" y="10859"/>
                    <a:pt x="7422" y="13049"/>
                  </a:cubicBezTo>
                  <a:cubicBezTo>
                    <a:pt x="9137" y="16097"/>
                    <a:pt x="13899" y="13716"/>
                    <a:pt x="15518" y="12287"/>
                  </a:cubicBezTo>
                  <a:lnTo>
                    <a:pt x="10375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3EDA44B3-1EA5-4C27-BB07-7F0CDAD658B7}"/>
                </a:ext>
              </a:extLst>
            </p:cNvPr>
            <p:cNvSpPr/>
            <p:nvPr/>
          </p:nvSpPr>
          <p:spPr>
            <a:xfrm>
              <a:off x="1803612" y="5237129"/>
              <a:ext cx="19050" cy="19050"/>
            </a:xfrm>
            <a:custGeom>
              <a:avLst/>
              <a:gdLst>
                <a:gd name="connsiteX0" fmla="*/ 10798 w 19050"/>
                <a:gd name="connsiteY0" fmla="*/ 7144 h 19050"/>
                <a:gd name="connsiteX1" fmla="*/ 11656 w 19050"/>
                <a:gd name="connsiteY1" fmla="*/ 15240 h 19050"/>
                <a:gd name="connsiteX2" fmla="*/ 13846 w 19050"/>
                <a:gd name="connsiteY2" fmla="*/ 12287 h 19050"/>
                <a:gd name="connsiteX3" fmla="*/ 10798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798" y="7144"/>
                  </a:moveTo>
                  <a:cubicBezTo>
                    <a:pt x="5655" y="8858"/>
                    <a:pt x="5941" y="15335"/>
                    <a:pt x="11656" y="15240"/>
                  </a:cubicBezTo>
                  <a:cubicBezTo>
                    <a:pt x="11751" y="13430"/>
                    <a:pt x="12608" y="13145"/>
                    <a:pt x="13846" y="12287"/>
                  </a:cubicBezTo>
                  <a:lnTo>
                    <a:pt x="10798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EA259810-F0C9-4246-97A1-D91BF1A840B6}"/>
                </a:ext>
              </a:extLst>
            </p:cNvPr>
            <p:cNvSpPr/>
            <p:nvPr/>
          </p:nvSpPr>
          <p:spPr>
            <a:xfrm>
              <a:off x="1802902" y="5256599"/>
              <a:ext cx="19050" cy="19050"/>
            </a:xfrm>
            <a:custGeom>
              <a:avLst/>
              <a:gdLst>
                <a:gd name="connsiteX0" fmla="*/ 11508 w 19050"/>
                <a:gd name="connsiteY0" fmla="*/ 7201 h 19050"/>
                <a:gd name="connsiteX1" fmla="*/ 7317 w 19050"/>
                <a:gd name="connsiteY1" fmla="*/ 14440 h 19050"/>
                <a:gd name="connsiteX2" fmla="*/ 14556 w 19050"/>
                <a:gd name="connsiteY2" fmla="*/ 15488 h 19050"/>
                <a:gd name="connsiteX3" fmla="*/ 11508 w 19050"/>
                <a:gd name="connsiteY3" fmla="*/ 7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508" y="7201"/>
                  </a:moveTo>
                  <a:cubicBezTo>
                    <a:pt x="8365" y="6534"/>
                    <a:pt x="6555" y="11868"/>
                    <a:pt x="7317" y="14440"/>
                  </a:cubicBezTo>
                  <a:cubicBezTo>
                    <a:pt x="8175" y="17488"/>
                    <a:pt x="13509" y="19488"/>
                    <a:pt x="14556" y="15488"/>
                  </a:cubicBezTo>
                  <a:lnTo>
                    <a:pt x="11508" y="72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BFB4691B-5335-4465-BBE3-4B948216698B}"/>
                </a:ext>
              </a:extLst>
            </p:cNvPr>
            <p:cNvSpPr/>
            <p:nvPr/>
          </p:nvSpPr>
          <p:spPr>
            <a:xfrm>
              <a:off x="1802165" y="5216460"/>
              <a:ext cx="19050" cy="19050"/>
            </a:xfrm>
            <a:custGeom>
              <a:avLst/>
              <a:gdLst>
                <a:gd name="connsiteX0" fmla="*/ 11292 w 19050"/>
                <a:gd name="connsiteY0" fmla="*/ 9335 h 19050"/>
                <a:gd name="connsiteX1" fmla="*/ 11102 w 19050"/>
                <a:gd name="connsiteY1" fmla="*/ 7430 h 19050"/>
                <a:gd name="connsiteX2" fmla="*/ 8339 w 19050"/>
                <a:gd name="connsiteY2" fmla="*/ 7430 h 19050"/>
                <a:gd name="connsiteX3" fmla="*/ 7292 w 19050"/>
                <a:gd name="connsiteY3" fmla="*/ 13240 h 19050"/>
                <a:gd name="connsiteX4" fmla="*/ 12245 w 19050"/>
                <a:gd name="connsiteY4" fmla="*/ 13430 h 19050"/>
                <a:gd name="connsiteX5" fmla="*/ 11292 w 19050"/>
                <a:gd name="connsiteY5" fmla="*/ 9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1292" y="9335"/>
                  </a:moveTo>
                  <a:cubicBezTo>
                    <a:pt x="11483" y="8668"/>
                    <a:pt x="11387" y="8001"/>
                    <a:pt x="11102" y="7430"/>
                  </a:cubicBezTo>
                  <a:cubicBezTo>
                    <a:pt x="10149" y="7048"/>
                    <a:pt x="9292" y="7048"/>
                    <a:pt x="8339" y="7430"/>
                  </a:cubicBezTo>
                  <a:cubicBezTo>
                    <a:pt x="8435" y="9715"/>
                    <a:pt x="6625" y="10954"/>
                    <a:pt x="7292" y="13240"/>
                  </a:cubicBezTo>
                  <a:cubicBezTo>
                    <a:pt x="9006" y="13430"/>
                    <a:pt x="10625" y="13430"/>
                    <a:pt x="12245" y="13430"/>
                  </a:cubicBezTo>
                  <a:lnTo>
                    <a:pt x="11292" y="9335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DDD4D387-5FCF-44B1-8D4F-793A522B32A5}"/>
                </a:ext>
              </a:extLst>
            </p:cNvPr>
            <p:cNvSpPr/>
            <p:nvPr/>
          </p:nvSpPr>
          <p:spPr>
            <a:xfrm>
              <a:off x="1815648" y="5226651"/>
              <a:ext cx="19050" cy="19050"/>
            </a:xfrm>
            <a:custGeom>
              <a:avLst/>
              <a:gdLst>
                <a:gd name="connsiteX0" fmla="*/ 12192 w 19050"/>
                <a:gd name="connsiteY0" fmla="*/ 8383 h 19050"/>
                <a:gd name="connsiteX1" fmla="*/ 7144 w 19050"/>
                <a:gd name="connsiteY1" fmla="*/ 12384 h 19050"/>
                <a:gd name="connsiteX2" fmla="*/ 13240 w 19050"/>
                <a:gd name="connsiteY2" fmla="*/ 12574 h 19050"/>
                <a:gd name="connsiteX3" fmla="*/ 12192 w 19050"/>
                <a:gd name="connsiteY3" fmla="*/ 83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2192" y="8383"/>
                  </a:moveTo>
                  <a:cubicBezTo>
                    <a:pt x="10096" y="4668"/>
                    <a:pt x="7620" y="10288"/>
                    <a:pt x="7144" y="12384"/>
                  </a:cubicBezTo>
                  <a:cubicBezTo>
                    <a:pt x="8954" y="12574"/>
                    <a:pt x="12859" y="12384"/>
                    <a:pt x="13240" y="12574"/>
                  </a:cubicBezTo>
                  <a:lnTo>
                    <a:pt x="12192" y="8383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8988EA9-07BD-4AF3-AC50-523708198F7C}"/>
                </a:ext>
              </a:extLst>
            </p:cNvPr>
            <p:cNvSpPr/>
            <p:nvPr/>
          </p:nvSpPr>
          <p:spPr>
            <a:xfrm>
              <a:off x="1816260" y="5248326"/>
              <a:ext cx="19050" cy="19050"/>
            </a:xfrm>
            <a:custGeom>
              <a:avLst/>
              <a:gdLst>
                <a:gd name="connsiteX0" fmla="*/ 11580 w 19050"/>
                <a:gd name="connsiteY0" fmla="*/ 7282 h 19050"/>
                <a:gd name="connsiteX1" fmla="*/ 7389 w 19050"/>
                <a:gd name="connsiteY1" fmla="*/ 11378 h 19050"/>
                <a:gd name="connsiteX2" fmla="*/ 13581 w 19050"/>
                <a:gd name="connsiteY2" fmla="*/ 13378 h 19050"/>
                <a:gd name="connsiteX3" fmla="*/ 11580 w 19050"/>
                <a:gd name="connsiteY3" fmla="*/ 72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580" y="7282"/>
                  </a:moveTo>
                  <a:cubicBezTo>
                    <a:pt x="8818" y="6615"/>
                    <a:pt x="6342" y="8425"/>
                    <a:pt x="7389" y="11378"/>
                  </a:cubicBezTo>
                  <a:cubicBezTo>
                    <a:pt x="8342" y="14330"/>
                    <a:pt x="11009" y="13378"/>
                    <a:pt x="13581" y="13378"/>
                  </a:cubicBezTo>
                  <a:lnTo>
                    <a:pt x="11580" y="728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C6E2863B-D288-48C4-8D3E-5778A7C0119D}"/>
                </a:ext>
              </a:extLst>
            </p:cNvPr>
            <p:cNvSpPr/>
            <p:nvPr/>
          </p:nvSpPr>
          <p:spPr>
            <a:xfrm>
              <a:off x="1816545" y="5265612"/>
              <a:ext cx="19050" cy="19050"/>
            </a:xfrm>
            <a:custGeom>
              <a:avLst/>
              <a:gdLst>
                <a:gd name="connsiteX0" fmla="*/ 11296 w 19050"/>
                <a:gd name="connsiteY0" fmla="*/ 7427 h 19050"/>
                <a:gd name="connsiteX1" fmla="*/ 13296 w 19050"/>
                <a:gd name="connsiteY1" fmla="*/ 11522 h 19050"/>
                <a:gd name="connsiteX2" fmla="*/ 11296 w 19050"/>
                <a:gd name="connsiteY2" fmla="*/ 742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1296" y="7427"/>
                  </a:moveTo>
                  <a:cubicBezTo>
                    <a:pt x="1485" y="4760"/>
                    <a:pt x="11963" y="22095"/>
                    <a:pt x="13296" y="11522"/>
                  </a:cubicBezTo>
                  <a:lnTo>
                    <a:pt x="11296" y="7427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0A0448E7-EEF1-4890-AE75-EB83A59CF6FC}"/>
                </a:ext>
              </a:extLst>
            </p:cNvPr>
            <p:cNvSpPr/>
            <p:nvPr/>
          </p:nvSpPr>
          <p:spPr>
            <a:xfrm>
              <a:off x="1826615" y="5233117"/>
              <a:ext cx="19050" cy="19050"/>
            </a:xfrm>
            <a:custGeom>
              <a:avLst/>
              <a:gdLst>
                <a:gd name="connsiteX0" fmla="*/ 14560 w 19050"/>
                <a:gd name="connsiteY0" fmla="*/ 8108 h 19050"/>
                <a:gd name="connsiteX1" fmla="*/ 7226 w 19050"/>
                <a:gd name="connsiteY1" fmla="*/ 11251 h 19050"/>
                <a:gd name="connsiteX2" fmla="*/ 14560 w 19050"/>
                <a:gd name="connsiteY2" fmla="*/ 11251 h 19050"/>
                <a:gd name="connsiteX3" fmla="*/ 14560 w 19050"/>
                <a:gd name="connsiteY3" fmla="*/ 810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4560" y="8108"/>
                  </a:moveTo>
                  <a:cubicBezTo>
                    <a:pt x="12465" y="6108"/>
                    <a:pt x="6368" y="7251"/>
                    <a:pt x="7226" y="11251"/>
                  </a:cubicBezTo>
                  <a:cubicBezTo>
                    <a:pt x="7892" y="14204"/>
                    <a:pt x="13703" y="14109"/>
                    <a:pt x="14560" y="11251"/>
                  </a:cubicBezTo>
                  <a:lnTo>
                    <a:pt x="14560" y="8108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4FCEC83-267C-4A6D-9B96-5AE55633B627}"/>
                </a:ext>
              </a:extLst>
            </p:cNvPr>
            <p:cNvSpPr/>
            <p:nvPr/>
          </p:nvSpPr>
          <p:spPr>
            <a:xfrm>
              <a:off x="1829888" y="5254351"/>
              <a:ext cx="9525" cy="19050"/>
            </a:xfrm>
            <a:custGeom>
              <a:avLst/>
              <a:gdLst>
                <a:gd name="connsiteX0" fmla="*/ 10239 w 9525"/>
                <a:gd name="connsiteY0" fmla="*/ 8401 h 19050"/>
                <a:gd name="connsiteX1" fmla="*/ 7287 w 9525"/>
                <a:gd name="connsiteY1" fmla="*/ 7449 h 19050"/>
                <a:gd name="connsiteX2" fmla="*/ 7287 w 9525"/>
                <a:gd name="connsiteY2" fmla="*/ 13354 h 19050"/>
                <a:gd name="connsiteX3" fmla="*/ 11287 w 9525"/>
                <a:gd name="connsiteY3" fmla="*/ 11449 h 19050"/>
                <a:gd name="connsiteX4" fmla="*/ 10239 w 9525"/>
                <a:gd name="connsiteY4" fmla="*/ 84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10239" y="8401"/>
                  </a:moveTo>
                  <a:cubicBezTo>
                    <a:pt x="9573" y="7258"/>
                    <a:pt x="8906" y="6782"/>
                    <a:pt x="7287" y="7449"/>
                  </a:cubicBezTo>
                  <a:cubicBezTo>
                    <a:pt x="7096" y="9449"/>
                    <a:pt x="7096" y="11354"/>
                    <a:pt x="7287" y="13354"/>
                  </a:cubicBezTo>
                  <a:cubicBezTo>
                    <a:pt x="8811" y="13830"/>
                    <a:pt x="10430" y="12497"/>
                    <a:pt x="11287" y="11449"/>
                  </a:cubicBezTo>
                  <a:lnTo>
                    <a:pt x="10239" y="84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7D9B0B6E-C087-4095-8DA5-5B475687A1CE}"/>
                </a:ext>
              </a:extLst>
            </p:cNvPr>
            <p:cNvSpPr/>
            <p:nvPr/>
          </p:nvSpPr>
          <p:spPr>
            <a:xfrm>
              <a:off x="1840112" y="5243305"/>
              <a:ext cx="19050" cy="19050"/>
            </a:xfrm>
            <a:custGeom>
              <a:avLst/>
              <a:gdLst>
                <a:gd name="connsiteX0" fmla="*/ 11351 w 19050"/>
                <a:gd name="connsiteY0" fmla="*/ 7159 h 19050"/>
                <a:gd name="connsiteX1" fmla="*/ 7350 w 19050"/>
                <a:gd name="connsiteY1" fmla="*/ 13160 h 19050"/>
                <a:gd name="connsiteX2" fmla="*/ 12398 w 19050"/>
                <a:gd name="connsiteY2" fmla="*/ 13351 h 19050"/>
                <a:gd name="connsiteX3" fmla="*/ 11351 w 19050"/>
                <a:gd name="connsiteY3" fmla="*/ 71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1351" y="7159"/>
                  </a:moveTo>
                  <a:cubicBezTo>
                    <a:pt x="8398" y="6874"/>
                    <a:pt x="6493" y="10588"/>
                    <a:pt x="7350" y="13160"/>
                  </a:cubicBezTo>
                  <a:cubicBezTo>
                    <a:pt x="8969" y="13446"/>
                    <a:pt x="10684" y="13351"/>
                    <a:pt x="12398" y="13351"/>
                  </a:cubicBezTo>
                  <a:lnTo>
                    <a:pt x="11351" y="715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225BAC5E-029C-4D41-813A-E98D93A33251}"/>
                </a:ext>
              </a:extLst>
            </p:cNvPr>
            <p:cNvSpPr/>
            <p:nvPr/>
          </p:nvSpPr>
          <p:spPr>
            <a:xfrm>
              <a:off x="1694395" y="5228892"/>
              <a:ext cx="19050" cy="19050"/>
            </a:xfrm>
            <a:custGeom>
              <a:avLst/>
              <a:gdLst>
                <a:gd name="connsiteX0" fmla="*/ 10763 w 19050"/>
                <a:gd name="connsiteY0" fmla="*/ 7189 h 19050"/>
                <a:gd name="connsiteX1" fmla="*/ 15240 w 19050"/>
                <a:gd name="connsiteY1" fmla="*/ 13381 h 19050"/>
                <a:gd name="connsiteX2" fmla="*/ 8001 w 19050"/>
                <a:gd name="connsiteY2" fmla="*/ 16238 h 19050"/>
                <a:gd name="connsiteX3" fmla="*/ 7144 w 19050"/>
                <a:gd name="connsiteY3" fmla="*/ 13285 h 19050"/>
                <a:gd name="connsiteX4" fmla="*/ 10763 w 19050"/>
                <a:gd name="connsiteY4" fmla="*/ 718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763" y="7189"/>
                  </a:moveTo>
                  <a:cubicBezTo>
                    <a:pt x="13430" y="6808"/>
                    <a:pt x="16288" y="8809"/>
                    <a:pt x="15240" y="13381"/>
                  </a:cubicBezTo>
                  <a:cubicBezTo>
                    <a:pt x="14383" y="17381"/>
                    <a:pt x="10287" y="16714"/>
                    <a:pt x="8001" y="16238"/>
                  </a:cubicBezTo>
                  <a:cubicBezTo>
                    <a:pt x="7810" y="15095"/>
                    <a:pt x="7239" y="14333"/>
                    <a:pt x="7144" y="13285"/>
                  </a:cubicBezTo>
                  <a:lnTo>
                    <a:pt x="10763" y="718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1AB476B7-AA2B-448F-8128-9562BBB33348}"/>
                </a:ext>
              </a:extLst>
            </p:cNvPr>
            <p:cNvSpPr/>
            <p:nvPr/>
          </p:nvSpPr>
          <p:spPr>
            <a:xfrm>
              <a:off x="1695062" y="5249319"/>
              <a:ext cx="19050" cy="19050"/>
            </a:xfrm>
            <a:custGeom>
              <a:avLst/>
              <a:gdLst>
                <a:gd name="connsiteX0" fmla="*/ 8573 w 19050"/>
                <a:gd name="connsiteY0" fmla="*/ 7241 h 19050"/>
                <a:gd name="connsiteX1" fmla="*/ 13240 w 19050"/>
                <a:gd name="connsiteY1" fmla="*/ 8194 h 19050"/>
                <a:gd name="connsiteX2" fmla="*/ 13621 w 19050"/>
                <a:gd name="connsiteY2" fmla="*/ 16290 h 19050"/>
                <a:gd name="connsiteX3" fmla="*/ 7144 w 19050"/>
                <a:gd name="connsiteY3" fmla="*/ 15528 h 19050"/>
                <a:gd name="connsiteX4" fmla="*/ 8573 w 19050"/>
                <a:gd name="connsiteY4" fmla="*/ 7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8573" y="7241"/>
                  </a:moveTo>
                  <a:cubicBezTo>
                    <a:pt x="10096" y="7337"/>
                    <a:pt x="12192" y="6575"/>
                    <a:pt x="13240" y="8194"/>
                  </a:cubicBezTo>
                  <a:cubicBezTo>
                    <a:pt x="14288" y="10004"/>
                    <a:pt x="13811" y="14195"/>
                    <a:pt x="13621" y="16290"/>
                  </a:cubicBezTo>
                  <a:cubicBezTo>
                    <a:pt x="11906" y="16862"/>
                    <a:pt x="7429" y="19624"/>
                    <a:pt x="7144" y="15528"/>
                  </a:cubicBezTo>
                  <a:lnTo>
                    <a:pt x="8573" y="724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313E599C-2D02-40CA-911E-2A0BBF4727CD}"/>
                </a:ext>
              </a:extLst>
            </p:cNvPr>
            <p:cNvSpPr/>
            <p:nvPr/>
          </p:nvSpPr>
          <p:spPr>
            <a:xfrm>
              <a:off x="1684775" y="5241083"/>
              <a:ext cx="19050" cy="19050"/>
            </a:xfrm>
            <a:custGeom>
              <a:avLst/>
              <a:gdLst>
                <a:gd name="connsiteX0" fmla="*/ 8573 w 19050"/>
                <a:gd name="connsiteY0" fmla="*/ 7286 h 19050"/>
                <a:gd name="connsiteX1" fmla="*/ 12287 w 19050"/>
                <a:gd name="connsiteY1" fmla="*/ 12430 h 19050"/>
                <a:gd name="connsiteX2" fmla="*/ 7144 w 19050"/>
                <a:gd name="connsiteY2" fmla="*/ 12334 h 19050"/>
                <a:gd name="connsiteX3" fmla="*/ 8573 w 19050"/>
                <a:gd name="connsiteY3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8573" y="7286"/>
                  </a:moveTo>
                  <a:cubicBezTo>
                    <a:pt x="10763" y="6524"/>
                    <a:pt x="13335" y="8905"/>
                    <a:pt x="12287" y="12430"/>
                  </a:cubicBezTo>
                  <a:cubicBezTo>
                    <a:pt x="11525" y="14906"/>
                    <a:pt x="7334" y="15763"/>
                    <a:pt x="7144" y="12334"/>
                  </a:cubicBezTo>
                  <a:lnTo>
                    <a:pt x="8573" y="7286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882AF45-1C1D-46FC-91B4-E261DE0F2A8A}"/>
                </a:ext>
              </a:extLst>
            </p:cNvPr>
            <p:cNvSpPr/>
            <p:nvPr/>
          </p:nvSpPr>
          <p:spPr>
            <a:xfrm>
              <a:off x="1684013" y="5261651"/>
              <a:ext cx="19050" cy="19050"/>
            </a:xfrm>
            <a:custGeom>
              <a:avLst/>
              <a:gdLst>
                <a:gd name="connsiteX0" fmla="*/ 10097 w 19050"/>
                <a:gd name="connsiteY0" fmla="*/ 7292 h 19050"/>
                <a:gd name="connsiteX1" fmla="*/ 13049 w 19050"/>
                <a:gd name="connsiteY1" fmla="*/ 14054 h 19050"/>
                <a:gd name="connsiteX2" fmla="*/ 7144 w 19050"/>
                <a:gd name="connsiteY2" fmla="*/ 13483 h 19050"/>
                <a:gd name="connsiteX3" fmla="*/ 10097 w 19050"/>
                <a:gd name="connsiteY3" fmla="*/ 72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097" y="7292"/>
                  </a:moveTo>
                  <a:cubicBezTo>
                    <a:pt x="12954" y="6244"/>
                    <a:pt x="14478" y="11006"/>
                    <a:pt x="13049" y="14054"/>
                  </a:cubicBezTo>
                  <a:cubicBezTo>
                    <a:pt x="11144" y="18150"/>
                    <a:pt x="8192" y="16245"/>
                    <a:pt x="7144" y="13483"/>
                  </a:cubicBezTo>
                  <a:lnTo>
                    <a:pt x="10097" y="729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D44FA842-EE0B-4B32-9C2F-6FD6C35AFC5C}"/>
                </a:ext>
              </a:extLst>
            </p:cNvPr>
            <p:cNvSpPr/>
            <p:nvPr/>
          </p:nvSpPr>
          <p:spPr>
            <a:xfrm>
              <a:off x="1676616" y="5228878"/>
              <a:ext cx="9525" cy="19050"/>
            </a:xfrm>
            <a:custGeom>
              <a:avLst/>
              <a:gdLst>
                <a:gd name="connsiteX0" fmla="*/ 7968 w 9525"/>
                <a:gd name="connsiteY0" fmla="*/ 8252 h 19050"/>
                <a:gd name="connsiteX1" fmla="*/ 11493 w 9525"/>
                <a:gd name="connsiteY1" fmla="*/ 11300 h 19050"/>
                <a:gd name="connsiteX2" fmla="*/ 7302 w 9525"/>
                <a:gd name="connsiteY2" fmla="*/ 14253 h 19050"/>
                <a:gd name="connsiteX3" fmla="*/ 7206 w 9525"/>
                <a:gd name="connsiteY3" fmla="*/ 12348 h 19050"/>
                <a:gd name="connsiteX4" fmla="*/ 7968 w 9525"/>
                <a:gd name="connsiteY4" fmla="*/ 82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7968" y="8252"/>
                  </a:moveTo>
                  <a:cubicBezTo>
                    <a:pt x="9111" y="5299"/>
                    <a:pt x="11493" y="8919"/>
                    <a:pt x="11493" y="11300"/>
                  </a:cubicBezTo>
                  <a:cubicBezTo>
                    <a:pt x="11588" y="14919"/>
                    <a:pt x="9588" y="14824"/>
                    <a:pt x="7302" y="14253"/>
                  </a:cubicBezTo>
                  <a:cubicBezTo>
                    <a:pt x="7111" y="13681"/>
                    <a:pt x="7111" y="13014"/>
                    <a:pt x="7206" y="12348"/>
                  </a:cubicBezTo>
                  <a:lnTo>
                    <a:pt x="7968" y="825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8240B35-3629-4FF5-9CE3-E2C672EC3A61}"/>
                </a:ext>
              </a:extLst>
            </p:cNvPr>
            <p:cNvSpPr/>
            <p:nvPr/>
          </p:nvSpPr>
          <p:spPr>
            <a:xfrm>
              <a:off x="1677440" y="5251457"/>
              <a:ext cx="9525" cy="19050"/>
            </a:xfrm>
            <a:custGeom>
              <a:avLst/>
              <a:gdLst>
                <a:gd name="connsiteX0" fmla="*/ 7144 w 9525"/>
                <a:gd name="connsiteY0" fmla="*/ 7199 h 19050"/>
                <a:gd name="connsiteX1" fmla="*/ 10001 w 9525"/>
                <a:gd name="connsiteY1" fmla="*/ 13200 h 19050"/>
                <a:gd name="connsiteX2" fmla="*/ 7144 w 9525"/>
                <a:gd name="connsiteY2" fmla="*/ 11295 h 19050"/>
                <a:gd name="connsiteX3" fmla="*/ 7144 w 9525"/>
                <a:gd name="connsiteY3" fmla="*/ 71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144" y="7199"/>
                  </a:moveTo>
                  <a:cubicBezTo>
                    <a:pt x="9430" y="6627"/>
                    <a:pt x="10668" y="10628"/>
                    <a:pt x="10001" y="13200"/>
                  </a:cubicBezTo>
                  <a:cubicBezTo>
                    <a:pt x="8668" y="13962"/>
                    <a:pt x="7334" y="13390"/>
                    <a:pt x="7144" y="11295"/>
                  </a:cubicBezTo>
                  <a:lnTo>
                    <a:pt x="7144" y="719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48F530A4-F481-4A18-AE6B-4FC8675E94F9}"/>
                </a:ext>
              </a:extLst>
            </p:cNvPr>
            <p:cNvSpPr/>
            <p:nvPr/>
          </p:nvSpPr>
          <p:spPr>
            <a:xfrm>
              <a:off x="1672964" y="5269038"/>
              <a:ext cx="19050" cy="19050"/>
            </a:xfrm>
            <a:custGeom>
              <a:avLst/>
              <a:gdLst>
                <a:gd name="connsiteX0" fmla="*/ 10858 w 19050"/>
                <a:gd name="connsiteY0" fmla="*/ 7144 h 19050"/>
                <a:gd name="connsiteX1" fmla="*/ 12954 w 19050"/>
                <a:gd name="connsiteY1" fmla="*/ 13049 h 19050"/>
                <a:gd name="connsiteX2" fmla="*/ 7144 w 19050"/>
                <a:gd name="connsiteY2" fmla="*/ 12287 h 19050"/>
                <a:gd name="connsiteX3" fmla="*/ 10858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10858" y="7144"/>
                  </a:moveTo>
                  <a:cubicBezTo>
                    <a:pt x="11525" y="8287"/>
                    <a:pt x="13811" y="10859"/>
                    <a:pt x="12954" y="13049"/>
                  </a:cubicBezTo>
                  <a:cubicBezTo>
                    <a:pt x="11716" y="16097"/>
                    <a:pt x="8287" y="13716"/>
                    <a:pt x="7144" y="12287"/>
                  </a:cubicBezTo>
                  <a:lnTo>
                    <a:pt x="10858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9CF828B7-A8F1-437A-A4E9-C2101A5B2685}"/>
                </a:ext>
              </a:extLst>
            </p:cNvPr>
            <p:cNvSpPr/>
            <p:nvPr/>
          </p:nvSpPr>
          <p:spPr>
            <a:xfrm>
              <a:off x="1665630" y="5237129"/>
              <a:ext cx="19050" cy="19050"/>
            </a:xfrm>
            <a:custGeom>
              <a:avLst/>
              <a:gdLst>
                <a:gd name="connsiteX0" fmla="*/ 9334 w 19050"/>
                <a:gd name="connsiteY0" fmla="*/ 7144 h 19050"/>
                <a:gd name="connsiteX1" fmla="*/ 8763 w 19050"/>
                <a:gd name="connsiteY1" fmla="*/ 15240 h 19050"/>
                <a:gd name="connsiteX2" fmla="*/ 7144 w 19050"/>
                <a:gd name="connsiteY2" fmla="*/ 12287 h 19050"/>
                <a:gd name="connsiteX3" fmla="*/ 9334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9334" y="7144"/>
                  </a:moveTo>
                  <a:cubicBezTo>
                    <a:pt x="13049" y="8858"/>
                    <a:pt x="12859" y="15335"/>
                    <a:pt x="8763" y="15240"/>
                  </a:cubicBezTo>
                  <a:cubicBezTo>
                    <a:pt x="8668" y="13430"/>
                    <a:pt x="8096" y="13145"/>
                    <a:pt x="7144" y="12287"/>
                  </a:cubicBezTo>
                  <a:lnTo>
                    <a:pt x="9334" y="7144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FCE11D77-6FA3-41EB-B315-84107C394EC9}"/>
                </a:ext>
              </a:extLst>
            </p:cNvPr>
            <p:cNvSpPr/>
            <p:nvPr/>
          </p:nvSpPr>
          <p:spPr>
            <a:xfrm>
              <a:off x="1665630" y="5256599"/>
              <a:ext cx="19050" cy="19050"/>
            </a:xfrm>
            <a:custGeom>
              <a:avLst/>
              <a:gdLst>
                <a:gd name="connsiteX0" fmla="*/ 9334 w 19050"/>
                <a:gd name="connsiteY0" fmla="*/ 7201 h 19050"/>
                <a:gd name="connsiteX1" fmla="*/ 12383 w 19050"/>
                <a:gd name="connsiteY1" fmla="*/ 14440 h 19050"/>
                <a:gd name="connsiteX2" fmla="*/ 7144 w 19050"/>
                <a:gd name="connsiteY2" fmla="*/ 15488 h 19050"/>
                <a:gd name="connsiteX3" fmla="*/ 9334 w 19050"/>
                <a:gd name="connsiteY3" fmla="*/ 7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9334" y="7201"/>
                  </a:moveTo>
                  <a:cubicBezTo>
                    <a:pt x="11621" y="6534"/>
                    <a:pt x="12859" y="11868"/>
                    <a:pt x="12383" y="14440"/>
                  </a:cubicBezTo>
                  <a:cubicBezTo>
                    <a:pt x="11716" y="17488"/>
                    <a:pt x="7906" y="19488"/>
                    <a:pt x="7144" y="15488"/>
                  </a:cubicBezTo>
                  <a:lnTo>
                    <a:pt x="9334" y="72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1C207114-BA4B-4E21-B957-873D7B7358F3}"/>
                </a:ext>
              </a:extLst>
            </p:cNvPr>
            <p:cNvSpPr/>
            <p:nvPr/>
          </p:nvSpPr>
          <p:spPr>
            <a:xfrm>
              <a:off x="1667820" y="5216460"/>
              <a:ext cx="9525" cy="19050"/>
            </a:xfrm>
            <a:custGeom>
              <a:avLst/>
              <a:gdLst>
                <a:gd name="connsiteX0" fmla="*/ 7906 w 9525"/>
                <a:gd name="connsiteY0" fmla="*/ 9335 h 19050"/>
                <a:gd name="connsiteX1" fmla="*/ 8001 w 9525"/>
                <a:gd name="connsiteY1" fmla="*/ 7430 h 19050"/>
                <a:gd name="connsiteX2" fmla="*/ 10001 w 9525"/>
                <a:gd name="connsiteY2" fmla="*/ 7430 h 19050"/>
                <a:gd name="connsiteX3" fmla="*/ 10763 w 9525"/>
                <a:gd name="connsiteY3" fmla="*/ 13240 h 19050"/>
                <a:gd name="connsiteX4" fmla="*/ 7144 w 9525"/>
                <a:gd name="connsiteY4" fmla="*/ 13430 h 19050"/>
                <a:gd name="connsiteX5" fmla="*/ 7906 w 9525"/>
                <a:gd name="connsiteY5" fmla="*/ 9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" h="19050">
                  <a:moveTo>
                    <a:pt x="7906" y="9335"/>
                  </a:moveTo>
                  <a:cubicBezTo>
                    <a:pt x="7811" y="8668"/>
                    <a:pt x="7811" y="8001"/>
                    <a:pt x="8001" y="7430"/>
                  </a:cubicBezTo>
                  <a:cubicBezTo>
                    <a:pt x="8668" y="7048"/>
                    <a:pt x="9335" y="7048"/>
                    <a:pt x="10001" y="7430"/>
                  </a:cubicBezTo>
                  <a:cubicBezTo>
                    <a:pt x="10001" y="9715"/>
                    <a:pt x="11240" y="10954"/>
                    <a:pt x="10763" y="13240"/>
                  </a:cubicBezTo>
                  <a:cubicBezTo>
                    <a:pt x="9525" y="13430"/>
                    <a:pt x="8382" y="13430"/>
                    <a:pt x="7144" y="13430"/>
                  </a:cubicBezTo>
                  <a:lnTo>
                    <a:pt x="7906" y="9335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4B90DA14-7BD5-4AE3-8231-235A1FF2865F}"/>
                </a:ext>
              </a:extLst>
            </p:cNvPr>
            <p:cNvSpPr/>
            <p:nvPr/>
          </p:nvSpPr>
          <p:spPr>
            <a:xfrm>
              <a:off x="1657628" y="5226651"/>
              <a:ext cx="9525" cy="19050"/>
            </a:xfrm>
            <a:custGeom>
              <a:avLst/>
              <a:gdLst>
                <a:gd name="connsiteX0" fmla="*/ 7810 w 9525"/>
                <a:gd name="connsiteY0" fmla="*/ 8383 h 19050"/>
                <a:gd name="connsiteX1" fmla="*/ 11430 w 9525"/>
                <a:gd name="connsiteY1" fmla="*/ 12384 h 19050"/>
                <a:gd name="connsiteX2" fmla="*/ 7144 w 9525"/>
                <a:gd name="connsiteY2" fmla="*/ 12574 h 19050"/>
                <a:gd name="connsiteX3" fmla="*/ 7810 w 9525"/>
                <a:gd name="connsiteY3" fmla="*/ 83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810" y="8383"/>
                  </a:moveTo>
                  <a:cubicBezTo>
                    <a:pt x="9335" y="4668"/>
                    <a:pt x="11049" y="10288"/>
                    <a:pt x="11430" y="12384"/>
                  </a:cubicBezTo>
                  <a:cubicBezTo>
                    <a:pt x="10192" y="12574"/>
                    <a:pt x="7334" y="12384"/>
                    <a:pt x="7144" y="12574"/>
                  </a:cubicBezTo>
                  <a:lnTo>
                    <a:pt x="7810" y="8383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E8897BB9-8019-4AF1-ADF9-C8606F329EC7}"/>
                </a:ext>
              </a:extLst>
            </p:cNvPr>
            <p:cNvSpPr/>
            <p:nvPr/>
          </p:nvSpPr>
          <p:spPr>
            <a:xfrm>
              <a:off x="1656771" y="5248326"/>
              <a:ext cx="9525" cy="19050"/>
            </a:xfrm>
            <a:custGeom>
              <a:avLst/>
              <a:gdLst>
                <a:gd name="connsiteX0" fmla="*/ 8668 w 9525"/>
                <a:gd name="connsiteY0" fmla="*/ 7282 h 19050"/>
                <a:gd name="connsiteX1" fmla="*/ 11621 w 9525"/>
                <a:gd name="connsiteY1" fmla="*/ 11378 h 19050"/>
                <a:gd name="connsiteX2" fmla="*/ 7144 w 9525"/>
                <a:gd name="connsiteY2" fmla="*/ 13378 h 19050"/>
                <a:gd name="connsiteX3" fmla="*/ 8668 w 9525"/>
                <a:gd name="connsiteY3" fmla="*/ 72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8668" y="7282"/>
                  </a:moveTo>
                  <a:cubicBezTo>
                    <a:pt x="10668" y="6615"/>
                    <a:pt x="12383" y="8425"/>
                    <a:pt x="11621" y="11378"/>
                  </a:cubicBezTo>
                  <a:cubicBezTo>
                    <a:pt x="10954" y="14330"/>
                    <a:pt x="9049" y="13378"/>
                    <a:pt x="7144" y="13378"/>
                  </a:cubicBezTo>
                  <a:lnTo>
                    <a:pt x="8668" y="7282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1F7A8C0B-81A5-4D3F-9E5D-43951BCCB3E8}"/>
                </a:ext>
              </a:extLst>
            </p:cNvPr>
            <p:cNvSpPr/>
            <p:nvPr/>
          </p:nvSpPr>
          <p:spPr>
            <a:xfrm>
              <a:off x="1656867" y="5265612"/>
              <a:ext cx="9525" cy="19050"/>
            </a:xfrm>
            <a:custGeom>
              <a:avLst/>
              <a:gdLst>
                <a:gd name="connsiteX0" fmla="*/ 8572 w 9525"/>
                <a:gd name="connsiteY0" fmla="*/ 7427 h 19050"/>
                <a:gd name="connsiteX1" fmla="*/ 7144 w 9525"/>
                <a:gd name="connsiteY1" fmla="*/ 11522 h 19050"/>
                <a:gd name="connsiteX2" fmla="*/ 8572 w 9525"/>
                <a:gd name="connsiteY2" fmla="*/ 742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572" y="7427"/>
                  </a:moveTo>
                  <a:cubicBezTo>
                    <a:pt x="15526" y="4760"/>
                    <a:pt x="8096" y="22095"/>
                    <a:pt x="7144" y="11522"/>
                  </a:cubicBezTo>
                  <a:lnTo>
                    <a:pt x="8572" y="7427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24CC8B47-3988-4A21-BF60-11854F449A4C}"/>
                </a:ext>
              </a:extLst>
            </p:cNvPr>
            <p:cNvSpPr/>
            <p:nvPr/>
          </p:nvSpPr>
          <p:spPr>
            <a:xfrm>
              <a:off x="1648770" y="5233117"/>
              <a:ext cx="19050" cy="19050"/>
            </a:xfrm>
            <a:custGeom>
              <a:avLst/>
              <a:gdLst>
                <a:gd name="connsiteX0" fmla="*/ 7144 w 19050"/>
                <a:gd name="connsiteY0" fmla="*/ 8108 h 19050"/>
                <a:gd name="connsiteX1" fmla="*/ 12383 w 19050"/>
                <a:gd name="connsiteY1" fmla="*/ 11251 h 19050"/>
                <a:gd name="connsiteX2" fmla="*/ 7144 w 19050"/>
                <a:gd name="connsiteY2" fmla="*/ 11251 h 19050"/>
                <a:gd name="connsiteX3" fmla="*/ 7144 w 19050"/>
                <a:gd name="connsiteY3" fmla="*/ 810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108"/>
                  </a:moveTo>
                  <a:cubicBezTo>
                    <a:pt x="8668" y="6108"/>
                    <a:pt x="13049" y="7251"/>
                    <a:pt x="12383" y="11251"/>
                  </a:cubicBezTo>
                  <a:cubicBezTo>
                    <a:pt x="11906" y="14204"/>
                    <a:pt x="7715" y="14109"/>
                    <a:pt x="7144" y="11251"/>
                  </a:cubicBezTo>
                  <a:lnTo>
                    <a:pt x="7144" y="8108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7947A019-3D04-4742-B3DE-B5B13EB27244}"/>
                </a:ext>
              </a:extLst>
            </p:cNvPr>
            <p:cNvSpPr/>
            <p:nvPr/>
          </p:nvSpPr>
          <p:spPr>
            <a:xfrm>
              <a:off x="1648675" y="5254351"/>
              <a:ext cx="9525" cy="19050"/>
            </a:xfrm>
            <a:custGeom>
              <a:avLst/>
              <a:gdLst>
                <a:gd name="connsiteX0" fmla="*/ 7906 w 9525"/>
                <a:gd name="connsiteY0" fmla="*/ 8401 h 19050"/>
                <a:gd name="connsiteX1" fmla="*/ 10001 w 9525"/>
                <a:gd name="connsiteY1" fmla="*/ 7449 h 19050"/>
                <a:gd name="connsiteX2" fmla="*/ 10001 w 9525"/>
                <a:gd name="connsiteY2" fmla="*/ 13354 h 19050"/>
                <a:gd name="connsiteX3" fmla="*/ 7144 w 9525"/>
                <a:gd name="connsiteY3" fmla="*/ 11449 h 19050"/>
                <a:gd name="connsiteX4" fmla="*/ 7906 w 9525"/>
                <a:gd name="connsiteY4" fmla="*/ 84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9050">
                  <a:moveTo>
                    <a:pt x="7906" y="8401"/>
                  </a:moveTo>
                  <a:cubicBezTo>
                    <a:pt x="8382" y="7258"/>
                    <a:pt x="8858" y="6782"/>
                    <a:pt x="10001" y="7449"/>
                  </a:cubicBezTo>
                  <a:cubicBezTo>
                    <a:pt x="10192" y="9449"/>
                    <a:pt x="10192" y="11354"/>
                    <a:pt x="10001" y="13354"/>
                  </a:cubicBezTo>
                  <a:cubicBezTo>
                    <a:pt x="8858" y="13830"/>
                    <a:pt x="7810" y="12497"/>
                    <a:pt x="7144" y="11449"/>
                  </a:cubicBezTo>
                  <a:lnTo>
                    <a:pt x="7906" y="8401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E6360398-F17D-4C9F-BD40-531442937955}"/>
                </a:ext>
              </a:extLst>
            </p:cNvPr>
            <p:cNvSpPr/>
            <p:nvPr/>
          </p:nvSpPr>
          <p:spPr>
            <a:xfrm>
              <a:off x="1640579" y="5243305"/>
              <a:ext cx="9525" cy="19050"/>
            </a:xfrm>
            <a:custGeom>
              <a:avLst/>
              <a:gdLst>
                <a:gd name="connsiteX0" fmla="*/ 7906 w 9525"/>
                <a:gd name="connsiteY0" fmla="*/ 7159 h 19050"/>
                <a:gd name="connsiteX1" fmla="*/ 10763 w 9525"/>
                <a:gd name="connsiteY1" fmla="*/ 13160 h 19050"/>
                <a:gd name="connsiteX2" fmla="*/ 7144 w 9525"/>
                <a:gd name="connsiteY2" fmla="*/ 13351 h 19050"/>
                <a:gd name="connsiteX3" fmla="*/ 7906 w 9525"/>
                <a:gd name="connsiteY3" fmla="*/ 71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50">
                  <a:moveTo>
                    <a:pt x="7906" y="7159"/>
                  </a:moveTo>
                  <a:cubicBezTo>
                    <a:pt x="10001" y="6874"/>
                    <a:pt x="11335" y="10588"/>
                    <a:pt x="10763" y="13160"/>
                  </a:cubicBezTo>
                  <a:cubicBezTo>
                    <a:pt x="9620" y="13446"/>
                    <a:pt x="8382" y="13351"/>
                    <a:pt x="7144" y="13351"/>
                  </a:cubicBezTo>
                  <a:lnTo>
                    <a:pt x="7906" y="7159"/>
                  </a:lnTo>
                  <a:close/>
                </a:path>
              </a:pathLst>
            </a:custGeom>
            <a:solidFill>
              <a:srgbClr val="6E6F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20" name="Freeform: Shape 919">
            <a:extLst>
              <a:ext uri="{FF2B5EF4-FFF2-40B4-BE49-F238E27FC236}">
                <a16:creationId xmlns:a16="http://schemas.microsoft.com/office/drawing/2014/main" id="{A4530B3D-8AF6-41D8-BE0E-C6E5579AEAD6}"/>
              </a:ext>
            </a:extLst>
          </p:cNvPr>
          <p:cNvSpPr/>
          <p:nvPr/>
        </p:nvSpPr>
        <p:spPr>
          <a:xfrm>
            <a:off x="-22877868" y="5794533"/>
            <a:ext cx="485775" cy="114300"/>
          </a:xfrm>
          <a:custGeom>
            <a:avLst/>
            <a:gdLst>
              <a:gd name="connsiteX0" fmla="*/ 483108 w 485775"/>
              <a:gd name="connsiteY0" fmla="*/ 40386 h 114300"/>
              <a:gd name="connsiteX1" fmla="*/ 480250 w 485775"/>
              <a:gd name="connsiteY1" fmla="*/ 33433 h 114300"/>
              <a:gd name="connsiteX2" fmla="*/ 459772 w 485775"/>
              <a:gd name="connsiteY2" fmla="*/ 7144 h 114300"/>
              <a:gd name="connsiteX3" fmla="*/ 238792 w 485775"/>
              <a:gd name="connsiteY3" fmla="*/ 49340 h 114300"/>
              <a:gd name="connsiteX4" fmla="*/ 27813 w 485775"/>
              <a:gd name="connsiteY4" fmla="*/ 7429 h 114300"/>
              <a:gd name="connsiteX5" fmla="*/ 7144 w 485775"/>
              <a:gd name="connsiteY5" fmla="*/ 57340 h 114300"/>
              <a:gd name="connsiteX6" fmla="*/ 155638 w 485775"/>
              <a:gd name="connsiteY6" fmla="*/ 115538 h 114300"/>
              <a:gd name="connsiteX7" fmla="*/ 483108 w 485775"/>
              <a:gd name="connsiteY7" fmla="*/ 4038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775" h="114300">
                <a:moveTo>
                  <a:pt x="483108" y="40386"/>
                </a:moveTo>
                <a:cubicBezTo>
                  <a:pt x="482251" y="38100"/>
                  <a:pt x="481298" y="35814"/>
                  <a:pt x="480250" y="33433"/>
                </a:cubicBezTo>
                <a:cubicBezTo>
                  <a:pt x="476536" y="24860"/>
                  <a:pt x="469392" y="15907"/>
                  <a:pt x="459772" y="7144"/>
                </a:cubicBezTo>
                <a:cubicBezTo>
                  <a:pt x="403479" y="27718"/>
                  <a:pt x="328898" y="43625"/>
                  <a:pt x="238792" y="49340"/>
                </a:cubicBezTo>
                <a:cubicBezTo>
                  <a:pt x="141923" y="55531"/>
                  <a:pt x="68771" y="28385"/>
                  <a:pt x="27813" y="7429"/>
                </a:cubicBezTo>
                <a:cubicBezTo>
                  <a:pt x="14478" y="25146"/>
                  <a:pt x="8573" y="42005"/>
                  <a:pt x="7144" y="57340"/>
                </a:cubicBezTo>
                <a:cubicBezTo>
                  <a:pt x="38671" y="82963"/>
                  <a:pt x="91345" y="115538"/>
                  <a:pt x="155638" y="115538"/>
                </a:cubicBezTo>
                <a:cubicBezTo>
                  <a:pt x="253460" y="115538"/>
                  <a:pt x="409575" y="127730"/>
                  <a:pt x="483108" y="40386"/>
                </a:cubicBezTo>
                <a:close/>
              </a:path>
            </a:pathLst>
          </a:custGeom>
          <a:solidFill>
            <a:srgbClr val="E7E7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1" name="Freeform: Shape 920">
            <a:extLst>
              <a:ext uri="{FF2B5EF4-FFF2-40B4-BE49-F238E27FC236}">
                <a16:creationId xmlns:a16="http://schemas.microsoft.com/office/drawing/2014/main" id="{0B05BDA9-122A-4910-A2AA-B576EEF08292}"/>
              </a:ext>
            </a:extLst>
          </p:cNvPr>
          <p:cNvSpPr/>
          <p:nvPr/>
        </p:nvSpPr>
        <p:spPr>
          <a:xfrm>
            <a:off x="-22878200" y="5827680"/>
            <a:ext cx="495300" cy="133350"/>
          </a:xfrm>
          <a:custGeom>
            <a:avLst/>
            <a:gdLst>
              <a:gd name="connsiteX0" fmla="*/ 41861 w 495300"/>
              <a:gd name="connsiteY0" fmla="*/ 104965 h 133350"/>
              <a:gd name="connsiteX1" fmla="*/ 406573 w 495300"/>
              <a:gd name="connsiteY1" fmla="*/ 123444 h 133350"/>
              <a:gd name="connsiteX2" fmla="*/ 483440 w 495300"/>
              <a:gd name="connsiteY2" fmla="*/ 7144 h 133350"/>
              <a:gd name="connsiteX3" fmla="*/ 155970 w 495300"/>
              <a:gd name="connsiteY3" fmla="*/ 82296 h 133350"/>
              <a:gd name="connsiteX4" fmla="*/ 7475 w 495300"/>
              <a:gd name="connsiteY4" fmla="*/ 24098 h 133350"/>
              <a:gd name="connsiteX5" fmla="*/ 41861 w 495300"/>
              <a:gd name="connsiteY5" fmla="*/ 104965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33350">
                <a:moveTo>
                  <a:pt x="41861" y="104965"/>
                </a:moveTo>
                <a:cubicBezTo>
                  <a:pt x="72626" y="152876"/>
                  <a:pt x="332659" y="132778"/>
                  <a:pt x="406573" y="123444"/>
                </a:cubicBezTo>
                <a:cubicBezTo>
                  <a:pt x="478106" y="114490"/>
                  <a:pt x="509252" y="73819"/>
                  <a:pt x="483440" y="7144"/>
                </a:cubicBezTo>
                <a:cubicBezTo>
                  <a:pt x="409811" y="94488"/>
                  <a:pt x="253697" y="82296"/>
                  <a:pt x="155970" y="82296"/>
                </a:cubicBezTo>
                <a:cubicBezTo>
                  <a:pt x="91772" y="82296"/>
                  <a:pt x="39003" y="49720"/>
                  <a:pt x="7475" y="24098"/>
                </a:cubicBezTo>
                <a:cubicBezTo>
                  <a:pt x="3189" y="71628"/>
                  <a:pt x="41861" y="104965"/>
                  <a:pt x="41861" y="104965"/>
                </a:cubicBezTo>
                <a:close/>
              </a:path>
            </a:pathLst>
          </a:custGeom>
          <a:solidFill>
            <a:srgbClr val="B0B0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2" name="Freeform: Shape 921">
            <a:extLst>
              <a:ext uri="{FF2B5EF4-FFF2-40B4-BE49-F238E27FC236}">
                <a16:creationId xmlns:a16="http://schemas.microsoft.com/office/drawing/2014/main" id="{857E5DEA-6556-4F9A-8E3C-FAD532B74639}"/>
              </a:ext>
            </a:extLst>
          </p:cNvPr>
          <p:cNvSpPr/>
          <p:nvPr/>
        </p:nvSpPr>
        <p:spPr>
          <a:xfrm>
            <a:off x="-22857199" y="5714519"/>
            <a:ext cx="438150" cy="133350"/>
          </a:xfrm>
          <a:custGeom>
            <a:avLst/>
            <a:gdLst>
              <a:gd name="connsiteX0" fmla="*/ 218123 w 438150"/>
              <a:gd name="connsiteY0" fmla="*/ 129353 h 133350"/>
              <a:gd name="connsiteX1" fmla="*/ 439103 w 438150"/>
              <a:gd name="connsiteY1" fmla="*/ 87157 h 133350"/>
              <a:gd name="connsiteX2" fmla="*/ 52006 w 438150"/>
              <a:gd name="connsiteY2" fmla="*/ 45533 h 133350"/>
              <a:gd name="connsiteX3" fmla="*/ 7144 w 438150"/>
              <a:gd name="connsiteY3" fmla="*/ 87443 h 133350"/>
              <a:gd name="connsiteX4" fmla="*/ 218123 w 438150"/>
              <a:gd name="connsiteY4" fmla="*/ 129353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50" h="133350">
                <a:moveTo>
                  <a:pt x="218123" y="129353"/>
                </a:moveTo>
                <a:cubicBezTo>
                  <a:pt x="308229" y="123638"/>
                  <a:pt x="382715" y="107731"/>
                  <a:pt x="439103" y="87157"/>
                </a:cubicBezTo>
                <a:cubicBezTo>
                  <a:pt x="369570" y="24007"/>
                  <a:pt x="163640" y="-33429"/>
                  <a:pt x="52006" y="45533"/>
                </a:cubicBezTo>
                <a:cubicBezTo>
                  <a:pt x="31909" y="59821"/>
                  <a:pt x="17335" y="73822"/>
                  <a:pt x="7144" y="87443"/>
                </a:cubicBezTo>
                <a:cubicBezTo>
                  <a:pt x="48101" y="108398"/>
                  <a:pt x="121253" y="135544"/>
                  <a:pt x="218123" y="12935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A7BD7D7-AFC6-4C02-AD9D-3ADD44B94282}"/>
              </a:ext>
            </a:extLst>
          </p:cNvPr>
          <p:cNvGrpSpPr/>
          <p:nvPr/>
        </p:nvGrpSpPr>
        <p:grpSpPr>
          <a:xfrm>
            <a:off x="-7942175" y="2012319"/>
            <a:ext cx="2149176" cy="3362991"/>
            <a:chOff x="5237655" y="2348035"/>
            <a:chExt cx="1716690" cy="2686245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5014FAE-1D3F-41BF-9E56-0772E323C327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24562FA-1EE9-4226-85D3-9DCD4AD10099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60B55C0-915D-48AE-8F7D-5F843AD81F72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CE3037D-8D95-4075-BD33-E58E8D35E055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856545F-0718-45F1-9F71-E001411A8CA0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1D2EDE8-3FAC-4E3B-A36B-C4F37E86FF6B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05BDEBD-FA86-402D-AC99-B525EFFF6A5C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72D3A50-4378-4EC4-A663-60B7C554FC17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0B98FA4-1617-4C6D-ABB0-8D279866FF9F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931A6E4-D77C-4AE6-ACFC-E677E6F1F85D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3C8A646-7524-4AA0-8E38-3C5526B668E4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9534524-346C-4D20-9BCD-A77AF393B697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36E74BC-265E-43F5-9475-9DB994EDA219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D84B055-9FFF-4603-AA6A-07F61EADE662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DCA0F6-7EB0-4C46-9D33-1EB83A568C94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16E1305-6AE2-4C6F-B09E-E02094428B40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7BAE2B2-09A9-431C-8048-77496C75DA94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F8ECA36-D4B6-45E5-B431-13309C9F0921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A2CEE13-2ED3-4EFC-BB1F-1FACF72C2243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48B1F7A-7A61-4429-A54E-583F2598A48A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2B0C065-B9F4-4FAE-BD61-C30947529CB7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8072BD-44AC-431E-8574-5A4BF52BF6E2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E30C6C2-0B4D-45D4-8E48-78B3396BEDE0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D588D54-8A94-4695-9622-2ADE2E4C2CF0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6AA13C8-047F-4666-B24D-995F9E10C5B9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4201FF16-D3FA-4B53-9CAB-C6862AE6B78C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E2E42D8-D112-400E-BA0E-15B249E7359E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CDD997D-527B-45D6-B96D-D246385D63B8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DE3DBB4-F92E-466E-8AE1-DC8D5073838C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E5AC4F5-0AE9-466A-B5D6-906428AFF732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634E39B-20B2-438E-AF8C-56CCB30266DB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5" name="Group 1244">
            <a:extLst>
              <a:ext uri="{FF2B5EF4-FFF2-40B4-BE49-F238E27FC236}">
                <a16:creationId xmlns:a16="http://schemas.microsoft.com/office/drawing/2014/main" id="{6E94A2AE-9F1B-4BD7-A2BA-69E5827642BF}"/>
              </a:ext>
            </a:extLst>
          </p:cNvPr>
          <p:cNvGrpSpPr/>
          <p:nvPr/>
        </p:nvGrpSpPr>
        <p:grpSpPr>
          <a:xfrm>
            <a:off x="-9390894" y="3034869"/>
            <a:ext cx="1432540" cy="2265626"/>
            <a:chOff x="13404425" y="3034869"/>
            <a:chExt cx="1432540" cy="2265626"/>
          </a:xfrm>
        </p:grpSpPr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2A13C3BD-FCC9-4B30-8256-5BDE745D7856}"/>
                </a:ext>
              </a:extLst>
            </p:cNvPr>
            <p:cNvSpPr/>
            <p:nvPr/>
          </p:nvSpPr>
          <p:spPr>
            <a:xfrm>
              <a:off x="14150439" y="5040033"/>
              <a:ext cx="358135" cy="260462"/>
            </a:xfrm>
            <a:custGeom>
              <a:avLst/>
              <a:gdLst>
                <a:gd name="connsiteX0" fmla="*/ 286803 w 358134"/>
                <a:gd name="connsiteY0" fmla="*/ 208761 h 260461"/>
                <a:gd name="connsiteX1" fmla="*/ 85271 w 358134"/>
                <a:gd name="connsiteY1" fmla="*/ 183366 h 260461"/>
                <a:gd name="connsiteX2" fmla="*/ 53365 w 358134"/>
                <a:gd name="connsiteY2" fmla="*/ 124762 h 260461"/>
                <a:gd name="connsiteX3" fmla="*/ 213874 w 358134"/>
                <a:gd name="connsiteY3" fmla="*/ 105227 h 260461"/>
                <a:gd name="connsiteX4" fmla="*/ 216153 w 358134"/>
                <a:gd name="connsiteY4" fmla="*/ 106204 h 260461"/>
                <a:gd name="connsiteX5" fmla="*/ 218432 w 358134"/>
                <a:gd name="connsiteY5" fmla="*/ 107181 h 260461"/>
                <a:gd name="connsiteX6" fmla="*/ 218432 w 358134"/>
                <a:gd name="connsiteY6" fmla="*/ 107181 h 260461"/>
                <a:gd name="connsiteX7" fmla="*/ 220386 w 358134"/>
                <a:gd name="connsiteY7" fmla="*/ 108157 h 260461"/>
                <a:gd name="connsiteX8" fmla="*/ 221037 w 358134"/>
                <a:gd name="connsiteY8" fmla="*/ 108483 h 260461"/>
                <a:gd name="connsiteX9" fmla="*/ 223642 w 358134"/>
                <a:gd name="connsiteY9" fmla="*/ 109785 h 260461"/>
                <a:gd name="connsiteX10" fmla="*/ 226897 w 358134"/>
                <a:gd name="connsiteY10" fmla="*/ 111088 h 260461"/>
                <a:gd name="connsiteX11" fmla="*/ 229502 w 358134"/>
                <a:gd name="connsiteY11" fmla="*/ 112390 h 260461"/>
                <a:gd name="connsiteX12" fmla="*/ 230153 w 358134"/>
                <a:gd name="connsiteY12" fmla="*/ 112716 h 260461"/>
                <a:gd name="connsiteX13" fmla="*/ 230153 w 358134"/>
                <a:gd name="connsiteY13" fmla="*/ 112716 h 260461"/>
                <a:gd name="connsiteX14" fmla="*/ 231455 w 358134"/>
                <a:gd name="connsiteY14" fmla="*/ 113367 h 260461"/>
                <a:gd name="connsiteX15" fmla="*/ 233083 w 358134"/>
                <a:gd name="connsiteY15" fmla="*/ 114018 h 260461"/>
                <a:gd name="connsiteX16" fmla="*/ 233734 w 358134"/>
                <a:gd name="connsiteY16" fmla="*/ 114343 h 260461"/>
                <a:gd name="connsiteX17" fmla="*/ 274757 w 358134"/>
                <a:gd name="connsiteY17" fmla="*/ 133878 h 260461"/>
                <a:gd name="connsiteX18" fmla="*/ 286803 w 358134"/>
                <a:gd name="connsiteY18" fmla="*/ 208761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8134" h="260461">
                  <a:moveTo>
                    <a:pt x="286803" y="208761"/>
                  </a:moveTo>
                  <a:cubicBezTo>
                    <a:pt x="184898" y="219179"/>
                    <a:pt x="163084" y="311318"/>
                    <a:pt x="85271" y="183366"/>
                  </a:cubicBezTo>
                  <a:cubicBezTo>
                    <a:pt x="75504" y="167413"/>
                    <a:pt x="65085" y="148203"/>
                    <a:pt x="53365" y="124762"/>
                  </a:cubicBezTo>
                  <a:cubicBezTo>
                    <a:pt x="-38774" y="-59841"/>
                    <a:pt x="109364" y="57693"/>
                    <a:pt x="213874" y="105227"/>
                  </a:cubicBezTo>
                  <a:cubicBezTo>
                    <a:pt x="214851" y="105553"/>
                    <a:pt x="215502" y="105878"/>
                    <a:pt x="216153" y="106204"/>
                  </a:cubicBezTo>
                  <a:cubicBezTo>
                    <a:pt x="216804" y="106529"/>
                    <a:pt x="217781" y="106855"/>
                    <a:pt x="218432" y="107181"/>
                  </a:cubicBezTo>
                  <a:lnTo>
                    <a:pt x="218432" y="107181"/>
                  </a:lnTo>
                  <a:cubicBezTo>
                    <a:pt x="219083" y="107506"/>
                    <a:pt x="219735" y="107832"/>
                    <a:pt x="220386" y="108157"/>
                  </a:cubicBezTo>
                  <a:cubicBezTo>
                    <a:pt x="220711" y="108157"/>
                    <a:pt x="220711" y="108157"/>
                    <a:pt x="221037" y="108483"/>
                  </a:cubicBezTo>
                  <a:cubicBezTo>
                    <a:pt x="222014" y="108808"/>
                    <a:pt x="222990" y="109460"/>
                    <a:pt x="223642" y="109785"/>
                  </a:cubicBezTo>
                  <a:cubicBezTo>
                    <a:pt x="225921" y="110762"/>
                    <a:pt x="226897" y="111088"/>
                    <a:pt x="226897" y="111088"/>
                  </a:cubicBezTo>
                  <a:cubicBezTo>
                    <a:pt x="226897" y="111088"/>
                    <a:pt x="227874" y="111413"/>
                    <a:pt x="229502" y="112390"/>
                  </a:cubicBezTo>
                  <a:cubicBezTo>
                    <a:pt x="229827" y="112390"/>
                    <a:pt x="229827" y="112390"/>
                    <a:pt x="230153" y="112716"/>
                  </a:cubicBezTo>
                  <a:lnTo>
                    <a:pt x="230153" y="112716"/>
                  </a:lnTo>
                  <a:cubicBezTo>
                    <a:pt x="230479" y="113041"/>
                    <a:pt x="231130" y="113041"/>
                    <a:pt x="231455" y="113367"/>
                  </a:cubicBezTo>
                  <a:cubicBezTo>
                    <a:pt x="232106" y="113692"/>
                    <a:pt x="232758" y="113692"/>
                    <a:pt x="233083" y="114018"/>
                  </a:cubicBezTo>
                  <a:cubicBezTo>
                    <a:pt x="233409" y="114018"/>
                    <a:pt x="233734" y="114343"/>
                    <a:pt x="233734" y="114343"/>
                  </a:cubicBezTo>
                  <a:cubicBezTo>
                    <a:pt x="242525" y="118250"/>
                    <a:pt x="258153" y="125087"/>
                    <a:pt x="274757" y="133878"/>
                  </a:cubicBezTo>
                  <a:cubicBezTo>
                    <a:pt x="324570" y="158947"/>
                    <a:pt x="381872" y="198993"/>
                    <a:pt x="286803" y="20876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C8843271-8EE1-465A-9CCE-544D0949EB24}"/>
                </a:ext>
              </a:extLst>
            </p:cNvPr>
            <p:cNvSpPr/>
            <p:nvPr/>
          </p:nvSpPr>
          <p:spPr>
            <a:xfrm>
              <a:off x="14144617" y="5036142"/>
              <a:ext cx="358135" cy="260462"/>
            </a:xfrm>
            <a:custGeom>
              <a:avLst/>
              <a:gdLst>
                <a:gd name="connsiteX0" fmla="*/ 343090 w 358134"/>
                <a:gd name="connsiteY0" fmla="*/ 181071 h 260461"/>
                <a:gd name="connsiteX1" fmla="*/ 322904 w 358134"/>
                <a:gd name="connsiteY1" fmla="*/ 161211 h 260461"/>
                <a:gd name="connsiteX2" fmla="*/ 301741 w 358134"/>
                <a:gd name="connsiteY2" fmla="*/ 147862 h 260461"/>
                <a:gd name="connsiteX3" fmla="*/ 281556 w 358134"/>
                <a:gd name="connsiteY3" fmla="*/ 137118 h 260461"/>
                <a:gd name="connsiteX4" fmla="*/ 265277 w 358134"/>
                <a:gd name="connsiteY4" fmla="*/ 129304 h 260461"/>
                <a:gd name="connsiteX5" fmla="*/ 240207 w 358134"/>
                <a:gd name="connsiteY5" fmla="*/ 117909 h 260461"/>
                <a:gd name="connsiteX6" fmla="*/ 239556 w 358134"/>
                <a:gd name="connsiteY6" fmla="*/ 117584 h 260461"/>
                <a:gd name="connsiteX7" fmla="*/ 236300 w 358134"/>
                <a:gd name="connsiteY7" fmla="*/ 116281 h 260461"/>
                <a:gd name="connsiteX8" fmla="*/ 235649 w 358134"/>
                <a:gd name="connsiteY8" fmla="*/ 115956 h 260461"/>
                <a:gd name="connsiteX9" fmla="*/ 236300 w 358134"/>
                <a:gd name="connsiteY9" fmla="*/ 116281 h 260461"/>
                <a:gd name="connsiteX10" fmla="*/ 237603 w 358134"/>
                <a:gd name="connsiteY10" fmla="*/ 116932 h 260461"/>
                <a:gd name="connsiteX11" fmla="*/ 264951 w 358134"/>
                <a:gd name="connsiteY11" fmla="*/ 129630 h 260461"/>
                <a:gd name="connsiteX12" fmla="*/ 280579 w 358134"/>
                <a:gd name="connsiteY12" fmla="*/ 137444 h 260461"/>
                <a:gd name="connsiteX13" fmla="*/ 300765 w 358134"/>
                <a:gd name="connsiteY13" fmla="*/ 149165 h 260461"/>
                <a:gd name="connsiteX14" fmla="*/ 321276 w 358134"/>
                <a:gd name="connsiteY14" fmla="*/ 163165 h 260461"/>
                <a:gd name="connsiteX15" fmla="*/ 339508 w 358134"/>
                <a:gd name="connsiteY15" fmla="*/ 182699 h 260461"/>
                <a:gd name="connsiteX16" fmla="*/ 339834 w 358134"/>
                <a:gd name="connsiteY16" fmla="*/ 194745 h 260461"/>
                <a:gd name="connsiteX17" fmla="*/ 328439 w 358134"/>
                <a:gd name="connsiteY17" fmla="*/ 202234 h 260461"/>
                <a:gd name="connsiteX18" fmla="*/ 297509 w 358134"/>
                <a:gd name="connsiteY18" fmla="*/ 208094 h 260461"/>
                <a:gd name="connsiteX19" fmla="*/ 280904 w 358134"/>
                <a:gd name="connsiteY19" fmla="*/ 209722 h 260461"/>
                <a:gd name="connsiteX20" fmla="*/ 263323 w 358134"/>
                <a:gd name="connsiteY20" fmla="*/ 212978 h 260461"/>
                <a:gd name="connsiteX21" fmla="*/ 228812 w 358134"/>
                <a:gd name="connsiteY21" fmla="*/ 224373 h 260461"/>
                <a:gd name="connsiteX22" fmla="*/ 195278 w 358134"/>
                <a:gd name="connsiteY22" fmla="*/ 239349 h 260461"/>
                <a:gd name="connsiteX23" fmla="*/ 162394 w 358134"/>
                <a:gd name="connsiteY23" fmla="*/ 246512 h 260461"/>
                <a:gd name="connsiteX24" fmla="*/ 133743 w 358134"/>
                <a:gd name="connsiteY24" fmla="*/ 230884 h 260461"/>
                <a:gd name="connsiteX25" fmla="*/ 110302 w 358134"/>
                <a:gd name="connsiteY25" fmla="*/ 202234 h 260461"/>
                <a:gd name="connsiteX26" fmla="*/ 99558 w 358134"/>
                <a:gd name="connsiteY26" fmla="*/ 185955 h 260461"/>
                <a:gd name="connsiteX27" fmla="*/ 71558 w 358134"/>
                <a:gd name="connsiteY27" fmla="*/ 137118 h 260461"/>
                <a:gd name="connsiteX28" fmla="*/ 54628 w 358134"/>
                <a:gd name="connsiteY28" fmla="*/ 103909 h 260461"/>
                <a:gd name="connsiteX29" fmla="*/ 40303 w 358134"/>
                <a:gd name="connsiteY29" fmla="*/ 70700 h 260461"/>
                <a:gd name="connsiteX30" fmla="*/ 35745 w 358134"/>
                <a:gd name="connsiteY30" fmla="*/ 54096 h 260461"/>
                <a:gd name="connsiteX31" fmla="*/ 35419 w 358134"/>
                <a:gd name="connsiteY31" fmla="*/ 39119 h 260461"/>
                <a:gd name="connsiteX32" fmla="*/ 59838 w 358134"/>
                <a:gd name="connsiteY32" fmla="*/ 33910 h 260461"/>
                <a:gd name="connsiteX33" fmla="*/ 116814 w 358134"/>
                <a:gd name="connsiteY33" fmla="*/ 57352 h 260461"/>
                <a:gd name="connsiteX34" fmla="*/ 163697 w 358134"/>
                <a:gd name="connsiteY34" fmla="*/ 81445 h 260461"/>
                <a:gd name="connsiteX35" fmla="*/ 199836 w 358134"/>
                <a:gd name="connsiteY35" fmla="*/ 100002 h 260461"/>
                <a:gd name="connsiteX36" fmla="*/ 219045 w 358134"/>
                <a:gd name="connsiteY36" fmla="*/ 109119 h 260461"/>
                <a:gd name="connsiteX37" fmla="*/ 221324 w 358134"/>
                <a:gd name="connsiteY37" fmla="*/ 110095 h 260461"/>
                <a:gd name="connsiteX38" fmla="*/ 225556 w 358134"/>
                <a:gd name="connsiteY38" fmla="*/ 112049 h 260461"/>
                <a:gd name="connsiteX39" fmla="*/ 223603 w 358134"/>
                <a:gd name="connsiteY39" fmla="*/ 111072 h 260461"/>
                <a:gd name="connsiteX40" fmla="*/ 223603 w 358134"/>
                <a:gd name="connsiteY40" fmla="*/ 111072 h 260461"/>
                <a:gd name="connsiteX41" fmla="*/ 200161 w 358134"/>
                <a:gd name="connsiteY41" fmla="*/ 99677 h 260461"/>
                <a:gd name="connsiteX42" fmla="*/ 118441 w 358134"/>
                <a:gd name="connsiteY42" fmla="*/ 54096 h 260461"/>
                <a:gd name="connsiteX43" fmla="*/ 61465 w 358134"/>
                <a:gd name="connsiteY43" fmla="*/ 27073 h 260461"/>
                <a:gd name="connsiteX44" fmla="*/ 43559 w 358134"/>
                <a:gd name="connsiteY44" fmla="*/ 24469 h 260461"/>
                <a:gd name="connsiteX45" fmla="*/ 33140 w 358134"/>
                <a:gd name="connsiteY45" fmla="*/ 27399 h 260461"/>
                <a:gd name="connsiteX46" fmla="*/ 26303 w 358134"/>
                <a:gd name="connsiteY46" fmla="*/ 36189 h 260461"/>
                <a:gd name="connsiteX47" fmla="*/ 25001 w 358134"/>
                <a:gd name="connsiteY47" fmla="*/ 56049 h 260461"/>
                <a:gd name="connsiteX48" fmla="*/ 28908 w 358134"/>
                <a:gd name="connsiteY48" fmla="*/ 74607 h 260461"/>
                <a:gd name="connsiteX49" fmla="*/ 57884 w 358134"/>
                <a:gd name="connsiteY49" fmla="*/ 144607 h 260461"/>
                <a:gd name="connsiteX50" fmla="*/ 81651 w 358134"/>
                <a:gd name="connsiteY50" fmla="*/ 188560 h 260461"/>
                <a:gd name="connsiteX51" fmla="*/ 96628 w 358134"/>
                <a:gd name="connsiteY51" fmla="*/ 212327 h 260461"/>
                <a:gd name="connsiteX52" fmla="*/ 122348 w 358134"/>
                <a:gd name="connsiteY52" fmla="*/ 243256 h 260461"/>
                <a:gd name="connsiteX53" fmla="*/ 139278 w 358134"/>
                <a:gd name="connsiteY53" fmla="*/ 255954 h 260461"/>
                <a:gd name="connsiteX54" fmla="*/ 160441 w 358134"/>
                <a:gd name="connsiteY54" fmla="*/ 262465 h 260461"/>
                <a:gd name="connsiteX55" fmla="*/ 200487 w 358134"/>
                <a:gd name="connsiteY55" fmla="*/ 252698 h 260461"/>
                <a:gd name="connsiteX56" fmla="*/ 233370 w 358134"/>
                <a:gd name="connsiteY56" fmla="*/ 235768 h 260461"/>
                <a:gd name="connsiteX57" fmla="*/ 265602 w 358134"/>
                <a:gd name="connsiteY57" fmla="*/ 222745 h 260461"/>
                <a:gd name="connsiteX58" fmla="*/ 281881 w 358134"/>
                <a:gd name="connsiteY58" fmla="*/ 218838 h 260461"/>
                <a:gd name="connsiteX59" fmla="*/ 298486 w 358134"/>
                <a:gd name="connsiteY59" fmla="*/ 216234 h 260461"/>
                <a:gd name="connsiteX60" fmla="*/ 330392 w 358134"/>
                <a:gd name="connsiteY60" fmla="*/ 208094 h 260461"/>
                <a:gd name="connsiteX61" fmla="*/ 343415 w 358134"/>
                <a:gd name="connsiteY61" fmla="*/ 197676 h 260461"/>
                <a:gd name="connsiteX62" fmla="*/ 343090 w 358134"/>
                <a:gd name="connsiteY62" fmla="*/ 181071 h 260461"/>
                <a:gd name="connsiteX63" fmla="*/ 226859 w 358134"/>
                <a:gd name="connsiteY63" fmla="*/ 112049 h 260461"/>
                <a:gd name="connsiteX64" fmla="*/ 226207 w 358134"/>
                <a:gd name="connsiteY64" fmla="*/ 111723 h 260461"/>
                <a:gd name="connsiteX65" fmla="*/ 227835 w 358134"/>
                <a:gd name="connsiteY65" fmla="*/ 112374 h 260461"/>
                <a:gd name="connsiteX66" fmla="*/ 226859 w 358134"/>
                <a:gd name="connsiteY66" fmla="*/ 112049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58134" h="260461">
                  <a:moveTo>
                    <a:pt x="343090" y="181071"/>
                  </a:moveTo>
                  <a:cubicBezTo>
                    <a:pt x="337555" y="172281"/>
                    <a:pt x="330067" y="166746"/>
                    <a:pt x="322904" y="161211"/>
                  </a:cubicBezTo>
                  <a:cubicBezTo>
                    <a:pt x="315741" y="156002"/>
                    <a:pt x="308578" y="151769"/>
                    <a:pt x="301741" y="147862"/>
                  </a:cubicBezTo>
                  <a:cubicBezTo>
                    <a:pt x="294579" y="143955"/>
                    <a:pt x="287742" y="140374"/>
                    <a:pt x="281556" y="137118"/>
                  </a:cubicBezTo>
                  <a:cubicBezTo>
                    <a:pt x="275695" y="134188"/>
                    <a:pt x="270160" y="131583"/>
                    <a:pt x="265277" y="129304"/>
                  </a:cubicBezTo>
                  <a:cubicBezTo>
                    <a:pt x="254207" y="124095"/>
                    <a:pt x="245742" y="120188"/>
                    <a:pt x="240207" y="117909"/>
                  </a:cubicBezTo>
                  <a:cubicBezTo>
                    <a:pt x="239882" y="117584"/>
                    <a:pt x="239556" y="117584"/>
                    <a:pt x="239556" y="117584"/>
                  </a:cubicBezTo>
                  <a:cubicBezTo>
                    <a:pt x="238254" y="116932"/>
                    <a:pt x="237277" y="116607"/>
                    <a:pt x="236300" y="116281"/>
                  </a:cubicBezTo>
                  <a:cubicBezTo>
                    <a:pt x="235975" y="115956"/>
                    <a:pt x="235649" y="115956"/>
                    <a:pt x="235649" y="115956"/>
                  </a:cubicBezTo>
                  <a:cubicBezTo>
                    <a:pt x="235975" y="115956"/>
                    <a:pt x="235975" y="115956"/>
                    <a:pt x="236300" y="116281"/>
                  </a:cubicBezTo>
                  <a:cubicBezTo>
                    <a:pt x="236626" y="116607"/>
                    <a:pt x="237277" y="116607"/>
                    <a:pt x="237603" y="116932"/>
                  </a:cubicBezTo>
                  <a:cubicBezTo>
                    <a:pt x="242812" y="119211"/>
                    <a:pt x="252254" y="123444"/>
                    <a:pt x="264951" y="129630"/>
                  </a:cubicBezTo>
                  <a:cubicBezTo>
                    <a:pt x="269835" y="131909"/>
                    <a:pt x="275044" y="134514"/>
                    <a:pt x="280579" y="137444"/>
                  </a:cubicBezTo>
                  <a:cubicBezTo>
                    <a:pt x="286765" y="140700"/>
                    <a:pt x="293602" y="144607"/>
                    <a:pt x="300765" y="149165"/>
                  </a:cubicBezTo>
                  <a:cubicBezTo>
                    <a:pt x="307602" y="153397"/>
                    <a:pt x="314439" y="157955"/>
                    <a:pt x="321276" y="163165"/>
                  </a:cubicBezTo>
                  <a:cubicBezTo>
                    <a:pt x="328113" y="168374"/>
                    <a:pt x="335276" y="174560"/>
                    <a:pt x="339508" y="182699"/>
                  </a:cubicBezTo>
                  <a:cubicBezTo>
                    <a:pt x="341462" y="186606"/>
                    <a:pt x="342113" y="191164"/>
                    <a:pt x="339834" y="194745"/>
                  </a:cubicBezTo>
                  <a:cubicBezTo>
                    <a:pt x="337555" y="198327"/>
                    <a:pt x="332997" y="200606"/>
                    <a:pt x="328439" y="202234"/>
                  </a:cubicBezTo>
                  <a:cubicBezTo>
                    <a:pt x="318997" y="205489"/>
                    <a:pt x="308578" y="207443"/>
                    <a:pt x="297509" y="208094"/>
                  </a:cubicBezTo>
                  <a:cubicBezTo>
                    <a:pt x="291974" y="208745"/>
                    <a:pt x="286439" y="209396"/>
                    <a:pt x="280904" y="209722"/>
                  </a:cubicBezTo>
                  <a:cubicBezTo>
                    <a:pt x="275044" y="210699"/>
                    <a:pt x="269184" y="211675"/>
                    <a:pt x="263323" y="212978"/>
                  </a:cubicBezTo>
                  <a:cubicBezTo>
                    <a:pt x="251602" y="215582"/>
                    <a:pt x="240207" y="219815"/>
                    <a:pt x="228812" y="224373"/>
                  </a:cubicBezTo>
                  <a:cubicBezTo>
                    <a:pt x="217417" y="228931"/>
                    <a:pt x="206347" y="234466"/>
                    <a:pt x="195278" y="239349"/>
                  </a:cubicBezTo>
                  <a:cubicBezTo>
                    <a:pt x="184208" y="244233"/>
                    <a:pt x="173138" y="247815"/>
                    <a:pt x="162394" y="246512"/>
                  </a:cubicBezTo>
                  <a:cubicBezTo>
                    <a:pt x="151976" y="245210"/>
                    <a:pt x="142534" y="239024"/>
                    <a:pt x="133743" y="230884"/>
                  </a:cubicBezTo>
                  <a:cubicBezTo>
                    <a:pt x="125278" y="222745"/>
                    <a:pt x="117465" y="212652"/>
                    <a:pt x="110302" y="202234"/>
                  </a:cubicBezTo>
                  <a:cubicBezTo>
                    <a:pt x="106721" y="197024"/>
                    <a:pt x="103139" y="191490"/>
                    <a:pt x="99558" y="185955"/>
                  </a:cubicBezTo>
                  <a:cubicBezTo>
                    <a:pt x="89465" y="170002"/>
                    <a:pt x="80674" y="153397"/>
                    <a:pt x="71558" y="137118"/>
                  </a:cubicBezTo>
                  <a:cubicBezTo>
                    <a:pt x="65698" y="126048"/>
                    <a:pt x="59838" y="114979"/>
                    <a:pt x="54628" y="103909"/>
                  </a:cubicBezTo>
                  <a:cubicBezTo>
                    <a:pt x="49093" y="92840"/>
                    <a:pt x="44210" y="81770"/>
                    <a:pt x="40303" y="70700"/>
                  </a:cubicBezTo>
                  <a:cubicBezTo>
                    <a:pt x="38349" y="65166"/>
                    <a:pt x="36721" y="59631"/>
                    <a:pt x="35745" y="54096"/>
                  </a:cubicBezTo>
                  <a:cubicBezTo>
                    <a:pt x="34768" y="48561"/>
                    <a:pt x="34117" y="43026"/>
                    <a:pt x="35419" y="39119"/>
                  </a:cubicBezTo>
                  <a:cubicBezTo>
                    <a:pt x="37047" y="30654"/>
                    <a:pt x="49745" y="31306"/>
                    <a:pt x="59838" y="33910"/>
                  </a:cubicBezTo>
                  <a:cubicBezTo>
                    <a:pt x="80674" y="39445"/>
                    <a:pt x="99558" y="48887"/>
                    <a:pt x="116814" y="57352"/>
                  </a:cubicBezTo>
                  <a:cubicBezTo>
                    <a:pt x="134069" y="65817"/>
                    <a:pt x="149697" y="74282"/>
                    <a:pt x="163697" y="81445"/>
                  </a:cubicBezTo>
                  <a:cubicBezTo>
                    <a:pt x="177696" y="88607"/>
                    <a:pt x="189743" y="95119"/>
                    <a:pt x="199836" y="100002"/>
                  </a:cubicBezTo>
                  <a:cubicBezTo>
                    <a:pt x="207324" y="103584"/>
                    <a:pt x="213836" y="106840"/>
                    <a:pt x="219045" y="109119"/>
                  </a:cubicBezTo>
                  <a:cubicBezTo>
                    <a:pt x="220021" y="109444"/>
                    <a:pt x="220673" y="109770"/>
                    <a:pt x="221324" y="110095"/>
                  </a:cubicBezTo>
                  <a:cubicBezTo>
                    <a:pt x="222952" y="110747"/>
                    <a:pt x="224254" y="111398"/>
                    <a:pt x="225556" y="112049"/>
                  </a:cubicBezTo>
                  <a:cubicBezTo>
                    <a:pt x="224905" y="111723"/>
                    <a:pt x="224254" y="111398"/>
                    <a:pt x="223603" y="111072"/>
                  </a:cubicBezTo>
                  <a:lnTo>
                    <a:pt x="223603" y="111072"/>
                  </a:lnTo>
                  <a:cubicBezTo>
                    <a:pt x="218068" y="108468"/>
                    <a:pt x="209928" y="104886"/>
                    <a:pt x="200161" y="99677"/>
                  </a:cubicBezTo>
                  <a:cubicBezTo>
                    <a:pt x="179975" y="89584"/>
                    <a:pt x="152301" y="73305"/>
                    <a:pt x="118441" y="54096"/>
                  </a:cubicBezTo>
                  <a:cubicBezTo>
                    <a:pt x="101511" y="44654"/>
                    <a:pt x="83279" y="33910"/>
                    <a:pt x="61465" y="27073"/>
                  </a:cubicBezTo>
                  <a:cubicBezTo>
                    <a:pt x="55930" y="25445"/>
                    <a:pt x="50070" y="24143"/>
                    <a:pt x="43559" y="24469"/>
                  </a:cubicBezTo>
                  <a:cubicBezTo>
                    <a:pt x="40303" y="24794"/>
                    <a:pt x="36721" y="25445"/>
                    <a:pt x="33140" y="27399"/>
                  </a:cubicBezTo>
                  <a:cubicBezTo>
                    <a:pt x="29884" y="29352"/>
                    <a:pt x="27280" y="32933"/>
                    <a:pt x="26303" y="36189"/>
                  </a:cubicBezTo>
                  <a:cubicBezTo>
                    <a:pt x="23698" y="43026"/>
                    <a:pt x="24350" y="49538"/>
                    <a:pt x="25001" y="56049"/>
                  </a:cubicBezTo>
                  <a:cubicBezTo>
                    <a:pt x="25652" y="62235"/>
                    <a:pt x="27280" y="68421"/>
                    <a:pt x="28908" y="74607"/>
                  </a:cubicBezTo>
                  <a:cubicBezTo>
                    <a:pt x="35745" y="98700"/>
                    <a:pt x="46489" y="121490"/>
                    <a:pt x="57884" y="144607"/>
                  </a:cubicBezTo>
                  <a:cubicBezTo>
                    <a:pt x="65047" y="159583"/>
                    <a:pt x="72861" y="174234"/>
                    <a:pt x="81651" y="188560"/>
                  </a:cubicBezTo>
                  <a:cubicBezTo>
                    <a:pt x="86535" y="196373"/>
                    <a:pt x="91418" y="204513"/>
                    <a:pt x="96628" y="212327"/>
                  </a:cubicBezTo>
                  <a:cubicBezTo>
                    <a:pt x="104116" y="223071"/>
                    <a:pt x="112581" y="233815"/>
                    <a:pt x="122348" y="243256"/>
                  </a:cubicBezTo>
                  <a:cubicBezTo>
                    <a:pt x="127557" y="248140"/>
                    <a:pt x="133092" y="252373"/>
                    <a:pt x="139278" y="255954"/>
                  </a:cubicBezTo>
                  <a:cubicBezTo>
                    <a:pt x="145790" y="259535"/>
                    <a:pt x="152952" y="261814"/>
                    <a:pt x="160441" y="262465"/>
                  </a:cubicBezTo>
                  <a:cubicBezTo>
                    <a:pt x="175743" y="263768"/>
                    <a:pt x="189092" y="258233"/>
                    <a:pt x="200487" y="252698"/>
                  </a:cubicBezTo>
                  <a:cubicBezTo>
                    <a:pt x="211882" y="247163"/>
                    <a:pt x="222626" y="240977"/>
                    <a:pt x="233370" y="235768"/>
                  </a:cubicBezTo>
                  <a:cubicBezTo>
                    <a:pt x="244114" y="230559"/>
                    <a:pt x="254858" y="226001"/>
                    <a:pt x="265602" y="222745"/>
                  </a:cubicBezTo>
                  <a:cubicBezTo>
                    <a:pt x="271137" y="221117"/>
                    <a:pt x="276346" y="219815"/>
                    <a:pt x="281881" y="218838"/>
                  </a:cubicBezTo>
                  <a:cubicBezTo>
                    <a:pt x="287416" y="217862"/>
                    <a:pt x="292951" y="216885"/>
                    <a:pt x="298486" y="216234"/>
                  </a:cubicBezTo>
                  <a:cubicBezTo>
                    <a:pt x="309555" y="214606"/>
                    <a:pt x="320299" y="212327"/>
                    <a:pt x="330392" y="208094"/>
                  </a:cubicBezTo>
                  <a:cubicBezTo>
                    <a:pt x="335276" y="205815"/>
                    <a:pt x="340485" y="202885"/>
                    <a:pt x="343415" y="197676"/>
                  </a:cubicBezTo>
                  <a:cubicBezTo>
                    <a:pt x="346997" y="191815"/>
                    <a:pt x="345694" y="185304"/>
                    <a:pt x="343090" y="181071"/>
                  </a:cubicBezTo>
                  <a:close/>
                  <a:moveTo>
                    <a:pt x="226859" y="112049"/>
                  </a:moveTo>
                  <a:cubicBezTo>
                    <a:pt x="226533" y="112049"/>
                    <a:pt x="226533" y="111723"/>
                    <a:pt x="226207" y="111723"/>
                  </a:cubicBezTo>
                  <a:cubicBezTo>
                    <a:pt x="226859" y="112049"/>
                    <a:pt x="227510" y="112374"/>
                    <a:pt x="227835" y="112374"/>
                  </a:cubicBezTo>
                  <a:cubicBezTo>
                    <a:pt x="227835" y="112374"/>
                    <a:pt x="227510" y="112374"/>
                    <a:pt x="226859" y="11204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7710E387-200A-4E6B-B5C0-E0092ADB5568}"/>
                </a:ext>
              </a:extLst>
            </p:cNvPr>
            <p:cNvSpPr/>
            <p:nvPr/>
          </p:nvSpPr>
          <p:spPr>
            <a:xfrm>
              <a:off x="14217200" y="5096332"/>
              <a:ext cx="227904" cy="162789"/>
            </a:xfrm>
            <a:custGeom>
              <a:avLst/>
              <a:gdLst>
                <a:gd name="connsiteX0" fmla="*/ 140928 w 227904"/>
                <a:gd name="connsiteY0" fmla="*/ 74323 h 162788"/>
                <a:gd name="connsiteX1" fmla="*/ 175113 w 227904"/>
                <a:gd name="connsiteY1" fmla="*/ 130648 h 162788"/>
                <a:gd name="connsiteX2" fmla="*/ 40975 w 227904"/>
                <a:gd name="connsiteY2" fmla="*/ 82137 h 162788"/>
                <a:gd name="connsiteX3" fmla="*/ 140928 w 227904"/>
                <a:gd name="connsiteY3" fmla="*/ 7432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904" h="162788">
                  <a:moveTo>
                    <a:pt x="140928" y="74323"/>
                  </a:moveTo>
                  <a:cubicBezTo>
                    <a:pt x="140928" y="74323"/>
                    <a:pt x="257484" y="122183"/>
                    <a:pt x="175113" y="130648"/>
                  </a:cubicBezTo>
                  <a:cubicBezTo>
                    <a:pt x="109347" y="137485"/>
                    <a:pt x="101533" y="203577"/>
                    <a:pt x="40975" y="82137"/>
                  </a:cubicBezTo>
                  <a:cubicBezTo>
                    <a:pt x="-14047" y="-28559"/>
                    <a:pt x="80696" y="49579"/>
                    <a:pt x="140928" y="743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AB51EA0E-7637-4C99-A983-A3F4D75F0CE5}"/>
                </a:ext>
              </a:extLst>
            </p:cNvPr>
            <p:cNvSpPr/>
            <p:nvPr/>
          </p:nvSpPr>
          <p:spPr>
            <a:xfrm>
              <a:off x="13694516" y="5039893"/>
              <a:ext cx="358135" cy="260462"/>
            </a:xfrm>
            <a:custGeom>
              <a:avLst/>
              <a:gdLst>
                <a:gd name="connsiteX0" fmla="*/ 309058 w 358134"/>
                <a:gd name="connsiteY0" fmla="*/ 124902 h 260461"/>
                <a:gd name="connsiteX1" fmla="*/ 281058 w 358134"/>
                <a:gd name="connsiteY1" fmla="*/ 176995 h 260461"/>
                <a:gd name="connsiteX2" fmla="*/ 75619 w 358134"/>
                <a:gd name="connsiteY2" fmla="*/ 208901 h 260461"/>
                <a:gd name="connsiteX3" fmla="*/ 111433 w 358134"/>
                <a:gd name="connsiteY3" fmla="*/ 121321 h 260461"/>
                <a:gd name="connsiteX4" fmla="*/ 127711 w 358134"/>
                <a:gd name="connsiteY4" fmla="*/ 113833 h 260461"/>
                <a:gd name="connsiteX5" fmla="*/ 128363 w 358134"/>
                <a:gd name="connsiteY5" fmla="*/ 113507 h 260461"/>
                <a:gd name="connsiteX6" fmla="*/ 129991 w 358134"/>
                <a:gd name="connsiteY6" fmla="*/ 112856 h 260461"/>
                <a:gd name="connsiteX7" fmla="*/ 131293 w 358134"/>
                <a:gd name="connsiteY7" fmla="*/ 112205 h 260461"/>
                <a:gd name="connsiteX8" fmla="*/ 131293 w 358134"/>
                <a:gd name="connsiteY8" fmla="*/ 112205 h 260461"/>
                <a:gd name="connsiteX9" fmla="*/ 131944 w 358134"/>
                <a:gd name="connsiteY9" fmla="*/ 111879 h 260461"/>
                <a:gd name="connsiteX10" fmla="*/ 134549 w 358134"/>
                <a:gd name="connsiteY10" fmla="*/ 110577 h 260461"/>
                <a:gd name="connsiteX11" fmla="*/ 137804 w 358134"/>
                <a:gd name="connsiteY11" fmla="*/ 109275 h 260461"/>
                <a:gd name="connsiteX12" fmla="*/ 140409 w 358134"/>
                <a:gd name="connsiteY12" fmla="*/ 107973 h 260461"/>
                <a:gd name="connsiteX13" fmla="*/ 141060 w 358134"/>
                <a:gd name="connsiteY13" fmla="*/ 107647 h 260461"/>
                <a:gd name="connsiteX14" fmla="*/ 143014 w 358134"/>
                <a:gd name="connsiteY14" fmla="*/ 106670 h 260461"/>
                <a:gd name="connsiteX15" fmla="*/ 145293 w 358134"/>
                <a:gd name="connsiteY15" fmla="*/ 105694 h 260461"/>
                <a:gd name="connsiteX16" fmla="*/ 147572 w 358134"/>
                <a:gd name="connsiteY16" fmla="*/ 104717 h 260461"/>
                <a:gd name="connsiteX17" fmla="*/ 309058 w 358134"/>
                <a:gd name="connsiteY17" fmla="*/ 124902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8134" h="260461">
                  <a:moveTo>
                    <a:pt x="309058" y="124902"/>
                  </a:moveTo>
                  <a:cubicBezTo>
                    <a:pt x="298965" y="145088"/>
                    <a:pt x="289523" y="162344"/>
                    <a:pt x="281058" y="176995"/>
                  </a:cubicBezTo>
                  <a:cubicBezTo>
                    <a:pt x="200315" y="314714"/>
                    <a:pt x="179153" y="219646"/>
                    <a:pt x="75619" y="208901"/>
                  </a:cubicBezTo>
                  <a:cubicBezTo>
                    <a:pt x="-36054" y="197506"/>
                    <a:pt x="62596" y="144437"/>
                    <a:pt x="111433" y="121321"/>
                  </a:cubicBezTo>
                  <a:cubicBezTo>
                    <a:pt x="117944" y="118391"/>
                    <a:pt x="123805" y="115786"/>
                    <a:pt x="127711" y="113833"/>
                  </a:cubicBezTo>
                  <a:cubicBezTo>
                    <a:pt x="128037" y="113507"/>
                    <a:pt x="128363" y="113507"/>
                    <a:pt x="128363" y="113507"/>
                  </a:cubicBezTo>
                  <a:cubicBezTo>
                    <a:pt x="129014" y="113182"/>
                    <a:pt x="129665" y="112856"/>
                    <a:pt x="129991" y="112856"/>
                  </a:cubicBezTo>
                  <a:cubicBezTo>
                    <a:pt x="130642" y="112531"/>
                    <a:pt x="130967" y="112531"/>
                    <a:pt x="131293" y="112205"/>
                  </a:cubicBezTo>
                  <a:lnTo>
                    <a:pt x="131293" y="112205"/>
                  </a:lnTo>
                  <a:cubicBezTo>
                    <a:pt x="131618" y="111879"/>
                    <a:pt x="131944" y="111879"/>
                    <a:pt x="131944" y="111879"/>
                  </a:cubicBezTo>
                  <a:cubicBezTo>
                    <a:pt x="133897" y="110903"/>
                    <a:pt x="134549" y="110577"/>
                    <a:pt x="134549" y="110577"/>
                  </a:cubicBezTo>
                  <a:cubicBezTo>
                    <a:pt x="134549" y="110577"/>
                    <a:pt x="135851" y="109926"/>
                    <a:pt x="137804" y="109275"/>
                  </a:cubicBezTo>
                  <a:cubicBezTo>
                    <a:pt x="138781" y="108949"/>
                    <a:pt x="139432" y="108624"/>
                    <a:pt x="140409" y="107973"/>
                  </a:cubicBezTo>
                  <a:cubicBezTo>
                    <a:pt x="140735" y="107973"/>
                    <a:pt x="140735" y="107647"/>
                    <a:pt x="141060" y="107647"/>
                  </a:cubicBezTo>
                  <a:cubicBezTo>
                    <a:pt x="141711" y="107321"/>
                    <a:pt x="142362" y="106996"/>
                    <a:pt x="143014" y="106670"/>
                  </a:cubicBezTo>
                  <a:cubicBezTo>
                    <a:pt x="143665" y="106345"/>
                    <a:pt x="144642" y="106019"/>
                    <a:pt x="145293" y="105694"/>
                  </a:cubicBezTo>
                  <a:cubicBezTo>
                    <a:pt x="145944" y="105368"/>
                    <a:pt x="146921" y="105042"/>
                    <a:pt x="147572" y="104717"/>
                  </a:cubicBezTo>
                  <a:cubicBezTo>
                    <a:pt x="253059" y="57508"/>
                    <a:pt x="401196" y="-59700"/>
                    <a:pt x="309058" y="12490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B06F78DE-9D39-4AE3-B7FC-2F306DDB58A9}"/>
                </a:ext>
              </a:extLst>
            </p:cNvPr>
            <p:cNvSpPr/>
            <p:nvPr/>
          </p:nvSpPr>
          <p:spPr>
            <a:xfrm>
              <a:off x="13692788" y="5036142"/>
              <a:ext cx="358135" cy="260462"/>
            </a:xfrm>
            <a:custGeom>
              <a:avLst/>
              <a:gdLst>
                <a:gd name="connsiteX0" fmla="*/ 343018 w 358134"/>
                <a:gd name="connsiteY0" fmla="*/ 36189 h 260461"/>
                <a:gd name="connsiteX1" fmla="*/ 335855 w 358134"/>
                <a:gd name="connsiteY1" fmla="*/ 27399 h 260461"/>
                <a:gd name="connsiteX2" fmla="*/ 325762 w 358134"/>
                <a:gd name="connsiteY2" fmla="*/ 24469 h 260461"/>
                <a:gd name="connsiteX3" fmla="*/ 307856 w 358134"/>
                <a:gd name="connsiteY3" fmla="*/ 27073 h 260461"/>
                <a:gd name="connsiteX4" fmla="*/ 250880 w 358134"/>
                <a:gd name="connsiteY4" fmla="*/ 54096 h 260461"/>
                <a:gd name="connsiteX5" fmla="*/ 169485 w 358134"/>
                <a:gd name="connsiteY5" fmla="*/ 99677 h 260461"/>
                <a:gd name="connsiteX6" fmla="*/ 146044 w 358134"/>
                <a:gd name="connsiteY6" fmla="*/ 111072 h 260461"/>
                <a:gd name="connsiteX7" fmla="*/ 144090 w 358134"/>
                <a:gd name="connsiteY7" fmla="*/ 112049 h 260461"/>
                <a:gd name="connsiteX8" fmla="*/ 148323 w 358134"/>
                <a:gd name="connsiteY8" fmla="*/ 110095 h 260461"/>
                <a:gd name="connsiteX9" fmla="*/ 150602 w 358134"/>
                <a:gd name="connsiteY9" fmla="*/ 109119 h 260461"/>
                <a:gd name="connsiteX10" fmla="*/ 169811 w 358134"/>
                <a:gd name="connsiteY10" fmla="*/ 100002 h 260461"/>
                <a:gd name="connsiteX11" fmla="*/ 205950 w 358134"/>
                <a:gd name="connsiteY11" fmla="*/ 81445 h 260461"/>
                <a:gd name="connsiteX12" fmla="*/ 252833 w 358134"/>
                <a:gd name="connsiteY12" fmla="*/ 57352 h 260461"/>
                <a:gd name="connsiteX13" fmla="*/ 309809 w 358134"/>
                <a:gd name="connsiteY13" fmla="*/ 33910 h 260461"/>
                <a:gd name="connsiteX14" fmla="*/ 334227 w 358134"/>
                <a:gd name="connsiteY14" fmla="*/ 39119 h 260461"/>
                <a:gd name="connsiteX15" fmla="*/ 333902 w 358134"/>
                <a:gd name="connsiteY15" fmla="*/ 54096 h 260461"/>
                <a:gd name="connsiteX16" fmla="*/ 329344 w 358134"/>
                <a:gd name="connsiteY16" fmla="*/ 70700 h 260461"/>
                <a:gd name="connsiteX17" fmla="*/ 315018 w 358134"/>
                <a:gd name="connsiteY17" fmla="*/ 103909 h 260461"/>
                <a:gd name="connsiteX18" fmla="*/ 298088 w 358134"/>
                <a:gd name="connsiteY18" fmla="*/ 137118 h 260461"/>
                <a:gd name="connsiteX19" fmla="*/ 274647 w 358134"/>
                <a:gd name="connsiteY19" fmla="*/ 179118 h 260461"/>
                <a:gd name="connsiteX20" fmla="*/ 259670 w 358134"/>
                <a:gd name="connsiteY20" fmla="*/ 202559 h 260461"/>
                <a:gd name="connsiteX21" fmla="*/ 236229 w 358134"/>
                <a:gd name="connsiteY21" fmla="*/ 231210 h 260461"/>
                <a:gd name="connsiteX22" fmla="*/ 207578 w 358134"/>
                <a:gd name="connsiteY22" fmla="*/ 246838 h 260461"/>
                <a:gd name="connsiteX23" fmla="*/ 174694 w 358134"/>
                <a:gd name="connsiteY23" fmla="*/ 239675 h 260461"/>
                <a:gd name="connsiteX24" fmla="*/ 141160 w 358134"/>
                <a:gd name="connsiteY24" fmla="*/ 224699 h 260461"/>
                <a:gd name="connsiteX25" fmla="*/ 106649 w 358134"/>
                <a:gd name="connsiteY25" fmla="*/ 213303 h 260461"/>
                <a:gd name="connsiteX26" fmla="*/ 89068 w 358134"/>
                <a:gd name="connsiteY26" fmla="*/ 210047 h 260461"/>
                <a:gd name="connsiteX27" fmla="*/ 72138 w 358134"/>
                <a:gd name="connsiteY27" fmla="*/ 208420 h 260461"/>
                <a:gd name="connsiteX28" fmla="*/ 41533 w 358134"/>
                <a:gd name="connsiteY28" fmla="*/ 202559 h 260461"/>
                <a:gd name="connsiteX29" fmla="*/ 30138 w 358134"/>
                <a:gd name="connsiteY29" fmla="*/ 195071 h 260461"/>
                <a:gd name="connsiteX30" fmla="*/ 30464 w 358134"/>
                <a:gd name="connsiteY30" fmla="*/ 183025 h 260461"/>
                <a:gd name="connsiteX31" fmla="*/ 48696 w 358134"/>
                <a:gd name="connsiteY31" fmla="*/ 163490 h 260461"/>
                <a:gd name="connsiteX32" fmla="*/ 69207 w 358134"/>
                <a:gd name="connsiteY32" fmla="*/ 149490 h 260461"/>
                <a:gd name="connsiteX33" fmla="*/ 105021 w 358134"/>
                <a:gd name="connsiteY33" fmla="*/ 129955 h 260461"/>
                <a:gd name="connsiteX34" fmla="*/ 113812 w 358134"/>
                <a:gd name="connsiteY34" fmla="*/ 125723 h 260461"/>
                <a:gd name="connsiteX35" fmla="*/ 132369 w 358134"/>
                <a:gd name="connsiteY35" fmla="*/ 117258 h 260461"/>
                <a:gd name="connsiteX36" fmla="*/ 133672 w 358134"/>
                <a:gd name="connsiteY36" fmla="*/ 116607 h 260461"/>
                <a:gd name="connsiteX37" fmla="*/ 134323 w 358134"/>
                <a:gd name="connsiteY37" fmla="*/ 116281 h 260461"/>
                <a:gd name="connsiteX38" fmla="*/ 133672 w 358134"/>
                <a:gd name="connsiteY38" fmla="*/ 116607 h 260461"/>
                <a:gd name="connsiteX39" fmla="*/ 130416 w 358134"/>
                <a:gd name="connsiteY39" fmla="*/ 117909 h 260461"/>
                <a:gd name="connsiteX40" fmla="*/ 129765 w 358134"/>
                <a:gd name="connsiteY40" fmla="*/ 118235 h 260461"/>
                <a:gd name="connsiteX41" fmla="*/ 113160 w 358134"/>
                <a:gd name="connsiteY41" fmla="*/ 125723 h 260461"/>
                <a:gd name="connsiteX42" fmla="*/ 104695 w 358134"/>
                <a:gd name="connsiteY42" fmla="*/ 129630 h 260461"/>
                <a:gd name="connsiteX43" fmla="*/ 68556 w 358134"/>
                <a:gd name="connsiteY43" fmla="*/ 148513 h 260461"/>
                <a:gd name="connsiteX44" fmla="*/ 47394 w 358134"/>
                <a:gd name="connsiteY44" fmla="*/ 161862 h 260461"/>
                <a:gd name="connsiteX45" fmla="*/ 27208 w 358134"/>
                <a:gd name="connsiteY45" fmla="*/ 181722 h 260461"/>
                <a:gd name="connsiteX46" fmla="*/ 26231 w 358134"/>
                <a:gd name="connsiteY46" fmla="*/ 197676 h 260461"/>
                <a:gd name="connsiteX47" fmla="*/ 39254 w 358134"/>
                <a:gd name="connsiteY47" fmla="*/ 208094 h 260461"/>
                <a:gd name="connsiteX48" fmla="*/ 71161 w 358134"/>
                <a:gd name="connsiteY48" fmla="*/ 216234 h 260461"/>
                <a:gd name="connsiteX49" fmla="*/ 87765 w 358134"/>
                <a:gd name="connsiteY49" fmla="*/ 218838 h 260461"/>
                <a:gd name="connsiteX50" fmla="*/ 104044 w 358134"/>
                <a:gd name="connsiteY50" fmla="*/ 222745 h 260461"/>
                <a:gd name="connsiteX51" fmla="*/ 136276 w 358134"/>
                <a:gd name="connsiteY51" fmla="*/ 235768 h 260461"/>
                <a:gd name="connsiteX52" fmla="*/ 169160 w 358134"/>
                <a:gd name="connsiteY52" fmla="*/ 252698 h 260461"/>
                <a:gd name="connsiteX53" fmla="*/ 208880 w 358134"/>
                <a:gd name="connsiteY53" fmla="*/ 262465 h 260461"/>
                <a:gd name="connsiteX54" fmla="*/ 230043 w 358134"/>
                <a:gd name="connsiteY54" fmla="*/ 255954 h 260461"/>
                <a:gd name="connsiteX55" fmla="*/ 246973 w 358134"/>
                <a:gd name="connsiteY55" fmla="*/ 243256 h 260461"/>
                <a:gd name="connsiteX56" fmla="*/ 273019 w 358134"/>
                <a:gd name="connsiteY56" fmla="*/ 212327 h 260461"/>
                <a:gd name="connsiteX57" fmla="*/ 291577 w 358134"/>
                <a:gd name="connsiteY57" fmla="*/ 182699 h 260461"/>
                <a:gd name="connsiteX58" fmla="*/ 311762 w 358134"/>
                <a:gd name="connsiteY58" fmla="*/ 144607 h 260461"/>
                <a:gd name="connsiteX59" fmla="*/ 340413 w 358134"/>
                <a:gd name="connsiteY59" fmla="*/ 74607 h 260461"/>
                <a:gd name="connsiteX60" fmla="*/ 344320 w 358134"/>
                <a:gd name="connsiteY60" fmla="*/ 56049 h 260461"/>
                <a:gd name="connsiteX61" fmla="*/ 343018 w 358134"/>
                <a:gd name="connsiteY61" fmla="*/ 36189 h 2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8134" h="260461">
                  <a:moveTo>
                    <a:pt x="343018" y="36189"/>
                  </a:moveTo>
                  <a:cubicBezTo>
                    <a:pt x="341716" y="32933"/>
                    <a:pt x="339437" y="29352"/>
                    <a:pt x="335855" y="27399"/>
                  </a:cubicBezTo>
                  <a:cubicBezTo>
                    <a:pt x="332599" y="25120"/>
                    <a:pt x="329018" y="24469"/>
                    <a:pt x="325762" y="24469"/>
                  </a:cubicBezTo>
                  <a:cubicBezTo>
                    <a:pt x="319251" y="24143"/>
                    <a:pt x="313390" y="25445"/>
                    <a:pt x="307856" y="27073"/>
                  </a:cubicBezTo>
                  <a:cubicBezTo>
                    <a:pt x="286042" y="34236"/>
                    <a:pt x="267810" y="44980"/>
                    <a:pt x="250880" y="54096"/>
                  </a:cubicBezTo>
                  <a:cubicBezTo>
                    <a:pt x="217345" y="73305"/>
                    <a:pt x="189671" y="89584"/>
                    <a:pt x="169485" y="99677"/>
                  </a:cubicBezTo>
                  <a:cubicBezTo>
                    <a:pt x="159392" y="104886"/>
                    <a:pt x="151579" y="108468"/>
                    <a:pt x="146044" y="111072"/>
                  </a:cubicBezTo>
                  <a:cubicBezTo>
                    <a:pt x="145393" y="111398"/>
                    <a:pt x="144741" y="111723"/>
                    <a:pt x="144090" y="112049"/>
                  </a:cubicBezTo>
                  <a:cubicBezTo>
                    <a:pt x="145393" y="111398"/>
                    <a:pt x="146695" y="110747"/>
                    <a:pt x="148323" y="110095"/>
                  </a:cubicBezTo>
                  <a:cubicBezTo>
                    <a:pt x="148974" y="109770"/>
                    <a:pt x="149951" y="109444"/>
                    <a:pt x="150602" y="109119"/>
                  </a:cubicBezTo>
                  <a:cubicBezTo>
                    <a:pt x="155811" y="106840"/>
                    <a:pt x="161997" y="103909"/>
                    <a:pt x="169811" y="100002"/>
                  </a:cubicBezTo>
                  <a:cubicBezTo>
                    <a:pt x="179904" y="95119"/>
                    <a:pt x="191950" y="88607"/>
                    <a:pt x="205950" y="81445"/>
                  </a:cubicBezTo>
                  <a:cubicBezTo>
                    <a:pt x="219950" y="74282"/>
                    <a:pt x="235577" y="65817"/>
                    <a:pt x="252833" y="57352"/>
                  </a:cubicBezTo>
                  <a:cubicBezTo>
                    <a:pt x="270089" y="49212"/>
                    <a:pt x="288972" y="39445"/>
                    <a:pt x="309809" y="33910"/>
                  </a:cubicBezTo>
                  <a:cubicBezTo>
                    <a:pt x="319902" y="31306"/>
                    <a:pt x="332599" y="30980"/>
                    <a:pt x="334227" y="39119"/>
                  </a:cubicBezTo>
                  <a:cubicBezTo>
                    <a:pt x="335530" y="43352"/>
                    <a:pt x="334879" y="48887"/>
                    <a:pt x="333902" y="54096"/>
                  </a:cubicBezTo>
                  <a:cubicBezTo>
                    <a:pt x="332925" y="59631"/>
                    <a:pt x="331297" y="65166"/>
                    <a:pt x="329344" y="70700"/>
                  </a:cubicBezTo>
                  <a:cubicBezTo>
                    <a:pt x="325437" y="81770"/>
                    <a:pt x="320553" y="92840"/>
                    <a:pt x="315018" y="103909"/>
                  </a:cubicBezTo>
                  <a:cubicBezTo>
                    <a:pt x="309809" y="114979"/>
                    <a:pt x="303949" y="126048"/>
                    <a:pt x="298088" y="137118"/>
                  </a:cubicBezTo>
                  <a:cubicBezTo>
                    <a:pt x="290600" y="151118"/>
                    <a:pt x="282786" y="165444"/>
                    <a:pt x="274647" y="179118"/>
                  </a:cubicBezTo>
                  <a:cubicBezTo>
                    <a:pt x="269763" y="186932"/>
                    <a:pt x="264879" y="194745"/>
                    <a:pt x="259670" y="202559"/>
                  </a:cubicBezTo>
                  <a:cubicBezTo>
                    <a:pt x="252507" y="212978"/>
                    <a:pt x="245019" y="222745"/>
                    <a:pt x="236229" y="231210"/>
                  </a:cubicBezTo>
                  <a:cubicBezTo>
                    <a:pt x="227764" y="239349"/>
                    <a:pt x="217996" y="245536"/>
                    <a:pt x="207578" y="246838"/>
                  </a:cubicBezTo>
                  <a:cubicBezTo>
                    <a:pt x="197159" y="248140"/>
                    <a:pt x="186090" y="244559"/>
                    <a:pt x="174694" y="239675"/>
                  </a:cubicBezTo>
                  <a:cubicBezTo>
                    <a:pt x="163625" y="235117"/>
                    <a:pt x="152555" y="229582"/>
                    <a:pt x="141160" y="224699"/>
                  </a:cubicBezTo>
                  <a:cubicBezTo>
                    <a:pt x="129765" y="219815"/>
                    <a:pt x="118044" y="215908"/>
                    <a:pt x="106649" y="213303"/>
                  </a:cubicBezTo>
                  <a:cubicBezTo>
                    <a:pt x="100788" y="212001"/>
                    <a:pt x="94928" y="211024"/>
                    <a:pt x="89068" y="210047"/>
                  </a:cubicBezTo>
                  <a:cubicBezTo>
                    <a:pt x="83533" y="209396"/>
                    <a:pt x="77672" y="208745"/>
                    <a:pt x="72138" y="208420"/>
                  </a:cubicBezTo>
                  <a:cubicBezTo>
                    <a:pt x="61394" y="207443"/>
                    <a:pt x="50650" y="205815"/>
                    <a:pt x="41533" y="202559"/>
                  </a:cubicBezTo>
                  <a:cubicBezTo>
                    <a:pt x="36975" y="200606"/>
                    <a:pt x="32417" y="198652"/>
                    <a:pt x="30138" y="195071"/>
                  </a:cubicBezTo>
                  <a:cubicBezTo>
                    <a:pt x="27859" y="191815"/>
                    <a:pt x="28185" y="187257"/>
                    <a:pt x="30464" y="183025"/>
                  </a:cubicBezTo>
                  <a:cubicBezTo>
                    <a:pt x="34696" y="174885"/>
                    <a:pt x="41859" y="168699"/>
                    <a:pt x="48696" y="163490"/>
                  </a:cubicBezTo>
                  <a:cubicBezTo>
                    <a:pt x="55533" y="157955"/>
                    <a:pt x="62696" y="153397"/>
                    <a:pt x="69207" y="149490"/>
                  </a:cubicBezTo>
                  <a:cubicBezTo>
                    <a:pt x="82556" y="141351"/>
                    <a:pt x="94928" y="134839"/>
                    <a:pt x="105021" y="129955"/>
                  </a:cubicBezTo>
                  <a:cubicBezTo>
                    <a:pt x="108277" y="128328"/>
                    <a:pt x="111207" y="127025"/>
                    <a:pt x="113812" y="125723"/>
                  </a:cubicBezTo>
                  <a:cubicBezTo>
                    <a:pt x="121951" y="121816"/>
                    <a:pt x="128462" y="118886"/>
                    <a:pt x="132369" y="117258"/>
                  </a:cubicBezTo>
                  <a:cubicBezTo>
                    <a:pt x="133021" y="116932"/>
                    <a:pt x="133346" y="116932"/>
                    <a:pt x="133672" y="116607"/>
                  </a:cubicBezTo>
                  <a:cubicBezTo>
                    <a:pt x="133997" y="116281"/>
                    <a:pt x="134323" y="116281"/>
                    <a:pt x="134323" y="116281"/>
                  </a:cubicBezTo>
                  <a:cubicBezTo>
                    <a:pt x="133997" y="116281"/>
                    <a:pt x="133997" y="116281"/>
                    <a:pt x="133672" y="116607"/>
                  </a:cubicBezTo>
                  <a:cubicBezTo>
                    <a:pt x="132695" y="116932"/>
                    <a:pt x="131718" y="117584"/>
                    <a:pt x="130416" y="117909"/>
                  </a:cubicBezTo>
                  <a:cubicBezTo>
                    <a:pt x="130090" y="117909"/>
                    <a:pt x="129765" y="118235"/>
                    <a:pt x="129765" y="118235"/>
                  </a:cubicBezTo>
                  <a:cubicBezTo>
                    <a:pt x="125858" y="119863"/>
                    <a:pt x="119997" y="122467"/>
                    <a:pt x="113160" y="125723"/>
                  </a:cubicBezTo>
                  <a:cubicBezTo>
                    <a:pt x="110556" y="127025"/>
                    <a:pt x="107626" y="128328"/>
                    <a:pt x="104695" y="129630"/>
                  </a:cubicBezTo>
                  <a:cubicBezTo>
                    <a:pt x="94602" y="134514"/>
                    <a:pt x="82231" y="140700"/>
                    <a:pt x="68556" y="148513"/>
                  </a:cubicBezTo>
                  <a:cubicBezTo>
                    <a:pt x="61719" y="152420"/>
                    <a:pt x="54557" y="156653"/>
                    <a:pt x="47394" y="161862"/>
                  </a:cubicBezTo>
                  <a:cubicBezTo>
                    <a:pt x="40231" y="167071"/>
                    <a:pt x="32743" y="172932"/>
                    <a:pt x="27208" y="181722"/>
                  </a:cubicBezTo>
                  <a:cubicBezTo>
                    <a:pt x="24603" y="185955"/>
                    <a:pt x="22975" y="192466"/>
                    <a:pt x="26231" y="197676"/>
                  </a:cubicBezTo>
                  <a:cubicBezTo>
                    <a:pt x="29161" y="202885"/>
                    <a:pt x="34371" y="205489"/>
                    <a:pt x="39254" y="208094"/>
                  </a:cubicBezTo>
                  <a:cubicBezTo>
                    <a:pt x="49347" y="212327"/>
                    <a:pt x="60091" y="214606"/>
                    <a:pt x="71161" y="216234"/>
                  </a:cubicBezTo>
                  <a:cubicBezTo>
                    <a:pt x="76696" y="217210"/>
                    <a:pt x="82231" y="218187"/>
                    <a:pt x="87765" y="218838"/>
                  </a:cubicBezTo>
                  <a:cubicBezTo>
                    <a:pt x="93300" y="220141"/>
                    <a:pt x="98509" y="221117"/>
                    <a:pt x="104044" y="222745"/>
                  </a:cubicBezTo>
                  <a:cubicBezTo>
                    <a:pt x="114788" y="226001"/>
                    <a:pt x="125532" y="230559"/>
                    <a:pt x="136276" y="235768"/>
                  </a:cubicBezTo>
                  <a:cubicBezTo>
                    <a:pt x="147020" y="240977"/>
                    <a:pt x="157439" y="247163"/>
                    <a:pt x="169160" y="252698"/>
                  </a:cubicBezTo>
                  <a:cubicBezTo>
                    <a:pt x="180555" y="258233"/>
                    <a:pt x="193904" y="263442"/>
                    <a:pt x="208880" y="262465"/>
                  </a:cubicBezTo>
                  <a:cubicBezTo>
                    <a:pt x="216368" y="261814"/>
                    <a:pt x="223531" y="259535"/>
                    <a:pt x="230043" y="255954"/>
                  </a:cubicBezTo>
                  <a:cubicBezTo>
                    <a:pt x="236229" y="252373"/>
                    <a:pt x="242089" y="248140"/>
                    <a:pt x="246973" y="243256"/>
                  </a:cubicBezTo>
                  <a:cubicBezTo>
                    <a:pt x="257065" y="233815"/>
                    <a:pt x="265531" y="223396"/>
                    <a:pt x="273019" y="212327"/>
                  </a:cubicBezTo>
                  <a:cubicBezTo>
                    <a:pt x="279530" y="202559"/>
                    <a:pt x="285716" y="192466"/>
                    <a:pt x="291577" y="182699"/>
                  </a:cubicBezTo>
                  <a:cubicBezTo>
                    <a:pt x="298739" y="170327"/>
                    <a:pt x="305577" y="157630"/>
                    <a:pt x="311762" y="144607"/>
                  </a:cubicBezTo>
                  <a:cubicBezTo>
                    <a:pt x="323158" y="121816"/>
                    <a:pt x="333576" y="98700"/>
                    <a:pt x="340413" y="74607"/>
                  </a:cubicBezTo>
                  <a:cubicBezTo>
                    <a:pt x="342041" y="68421"/>
                    <a:pt x="343669" y="62561"/>
                    <a:pt x="344320" y="56049"/>
                  </a:cubicBezTo>
                  <a:cubicBezTo>
                    <a:pt x="344971" y="49538"/>
                    <a:pt x="345297" y="43026"/>
                    <a:pt x="343018" y="36189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7B1303EF-1124-49C8-8A20-088957C7E8F9}"/>
                </a:ext>
              </a:extLst>
            </p:cNvPr>
            <p:cNvSpPr/>
            <p:nvPr/>
          </p:nvSpPr>
          <p:spPr>
            <a:xfrm>
              <a:off x="13761520" y="5096332"/>
              <a:ext cx="227904" cy="162789"/>
            </a:xfrm>
            <a:custGeom>
              <a:avLst/>
              <a:gdLst>
                <a:gd name="connsiteX0" fmla="*/ 88056 w 227904"/>
                <a:gd name="connsiteY0" fmla="*/ 74323 h 162788"/>
                <a:gd name="connsiteX1" fmla="*/ 53871 w 227904"/>
                <a:gd name="connsiteY1" fmla="*/ 130648 h 162788"/>
                <a:gd name="connsiteX2" fmla="*/ 188008 w 227904"/>
                <a:gd name="connsiteY2" fmla="*/ 82137 h 162788"/>
                <a:gd name="connsiteX3" fmla="*/ 88056 w 227904"/>
                <a:gd name="connsiteY3" fmla="*/ 7432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904" h="162788">
                  <a:moveTo>
                    <a:pt x="88056" y="74323"/>
                  </a:moveTo>
                  <a:cubicBezTo>
                    <a:pt x="88056" y="74323"/>
                    <a:pt x="-28500" y="122183"/>
                    <a:pt x="53871" y="130648"/>
                  </a:cubicBezTo>
                  <a:cubicBezTo>
                    <a:pt x="119637" y="137485"/>
                    <a:pt x="127451" y="203577"/>
                    <a:pt x="188008" y="82137"/>
                  </a:cubicBezTo>
                  <a:cubicBezTo>
                    <a:pt x="243031" y="-28559"/>
                    <a:pt x="147962" y="49579"/>
                    <a:pt x="88056" y="7432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59C25FAE-9ACB-446C-B0D0-C58D9106125A}"/>
                </a:ext>
              </a:extLst>
            </p:cNvPr>
            <p:cNvSpPr/>
            <p:nvPr/>
          </p:nvSpPr>
          <p:spPr>
            <a:xfrm>
              <a:off x="13813111" y="5096332"/>
              <a:ext cx="162789" cy="130231"/>
            </a:xfrm>
            <a:custGeom>
              <a:avLst/>
              <a:gdLst>
                <a:gd name="connsiteX0" fmla="*/ 136417 w 162788"/>
                <a:gd name="connsiteY0" fmla="*/ 82137 h 130230"/>
                <a:gd name="connsiteX1" fmla="*/ 120789 w 162788"/>
                <a:gd name="connsiteY1" fmla="*/ 111765 h 130230"/>
                <a:gd name="connsiteX2" fmla="*/ 24418 w 162788"/>
                <a:gd name="connsiteY2" fmla="*/ 79858 h 130230"/>
                <a:gd name="connsiteX3" fmla="*/ 36790 w 162788"/>
                <a:gd name="connsiteY3" fmla="*/ 74323 h 130230"/>
                <a:gd name="connsiteX4" fmla="*/ 136417 w 162788"/>
                <a:gd name="connsiteY4" fmla="*/ 82137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88" h="130230">
                  <a:moveTo>
                    <a:pt x="136417" y="82137"/>
                  </a:moveTo>
                  <a:cubicBezTo>
                    <a:pt x="130556" y="93532"/>
                    <a:pt x="125347" y="103299"/>
                    <a:pt x="120789" y="111765"/>
                  </a:cubicBezTo>
                  <a:cubicBezTo>
                    <a:pt x="87255" y="103625"/>
                    <a:pt x="55023" y="93207"/>
                    <a:pt x="24418" y="79858"/>
                  </a:cubicBezTo>
                  <a:cubicBezTo>
                    <a:pt x="31581" y="76602"/>
                    <a:pt x="36790" y="74323"/>
                    <a:pt x="36790" y="74323"/>
                  </a:cubicBezTo>
                  <a:cubicBezTo>
                    <a:pt x="96371" y="49579"/>
                    <a:pt x="191439" y="-28559"/>
                    <a:pt x="136417" y="82137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2A7926BA-501E-4DA1-8B89-2EDFB0BBE1D6}"/>
                </a:ext>
              </a:extLst>
            </p:cNvPr>
            <p:cNvSpPr/>
            <p:nvPr/>
          </p:nvSpPr>
          <p:spPr>
            <a:xfrm>
              <a:off x="13782181" y="5044968"/>
              <a:ext cx="260462" cy="162789"/>
            </a:xfrm>
            <a:custGeom>
              <a:avLst/>
              <a:gdLst>
                <a:gd name="connsiteX0" fmla="*/ 244508 w 260461"/>
                <a:gd name="connsiteY0" fmla="*/ 45596 h 162788"/>
                <a:gd name="connsiteX1" fmla="*/ 239950 w 260461"/>
                <a:gd name="connsiteY1" fmla="*/ 62200 h 162788"/>
                <a:gd name="connsiteX2" fmla="*/ 225625 w 260461"/>
                <a:gd name="connsiteY2" fmla="*/ 95409 h 162788"/>
                <a:gd name="connsiteX3" fmla="*/ 208695 w 260461"/>
                <a:gd name="connsiteY3" fmla="*/ 128618 h 162788"/>
                <a:gd name="connsiteX4" fmla="*/ 185253 w 260461"/>
                <a:gd name="connsiteY4" fmla="*/ 170617 h 162788"/>
                <a:gd name="connsiteX5" fmla="*/ 151719 w 260461"/>
                <a:gd name="connsiteY5" fmla="*/ 163455 h 162788"/>
                <a:gd name="connsiteX6" fmla="*/ 167347 w 260461"/>
                <a:gd name="connsiteY6" fmla="*/ 133827 h 162788"/>
                <a:gd name="connsiteX7" fmla="*/ 67394 w 260461"/>
                <a:gd name="connsiteY7" fmla="*/ 126013 h 162788"/>
                <a:gd name="connsiteX8" fmla="*/ 55023 w 260461"/>
                <a:gd name="connsiteY8" fmla="*/ 131548 h 162788"/>
                <a:gd name="connsiteX9" fmla="*/ 24418 w 260461"/>
                <a:gd name="connsiteY9" fmla="*/ 116897 h 162788"/>
                <a:gd name="connsiteX10" fmla="*/ 42976 w 260461"/>
                <a:gd name="connsiteY10" fmla="*/ 108432 h 162788"/>
                <a:gd name="connsiteX11" fmla="*/ 44278 w 260461"/>
                <a:gd name="connsiteY11" fmla="*/ 107781 h 162788"/>
                <a:gd name="connsiteX12" fmla="*/ 44930 w 260461"/>
                <a:gd name="connsiteY12" fmla="*/ 107455 h 162788"/>
                <a:gd name="connsiteX13" fmla="*/ 47534 w 260461"/>
                <a:gd name="connsiteY13" fmla="*/ 106153 h 162788"/>
                <a:gd name="connsiteX14" fmla="*/ 50790 w 260461"/>
                <a:gd name="connsiteY14" fmla="*/ 104851 h 162788"/>
                <a:gd name="connsiteX15" fmla="*/ 53395 w 260461"/>
                <a:gd name="connsiteY15" fmla="*/ 103548 h 162788"/>
                <a:gd name="connsiteX16" fmla="*/ 54046 w 260461"/>
                <a:gd name="connsiteY16" fmla="*/ 103548 h 162788"/>
                <a:gd name="connsiteX17" fmla="*/ 55023 w 260461"/>
                <a:gd name="connsiteY17" fmla="*/ 103223 h 162788"/>
                <a:gd name="connsiteX18" fmla="*/ 58278 w 260461"/>
                <a:gd name="connsiteY18" fmla="*/ 101921 h 162788"/>
                <a:gd name="connsiteX19" fmla="*/ 60557 w 260461"/>
                <a:gd name="connsiteY19" fmla="*/ 100944 h 162788"/>
                <a:gd name="connsiteX20" fmla="*/ 66418 w 260461"/>
                <a:gd name="connsiteY20" fmla="*/ 98339 h 162788"/>
                <a:gd name="connsiteX21" fmla="*/ 72278 w 260461"/>
                <a:gd name="connsiteY21" fmla="*/ 95409 h 162788"/>
                <a:gd name="connsiteX22" fmla="*/ 77813 w 260461"/>
                <a:gd name="connsiteY22" fmla="*/ 92804 h 162788"/>
                <a:gd name="connsiteX23" fmla="*/ 79441 w 260461"/>
                <a:gd name="connsiteY23" fmla="*/ 92153 h 162788"/>
                <a:gd name="connsiteX24" fmla="*/ 115580 w 260461"/>
                <a:gd name="connsiteY24" fmla="*/ 73595 h 162788"/>
                <a:gd name="connsiteX25" fmla="*/ 162463 w 260461"/>
                <a:gd name="connsiteY25" fmla="*/ 49502 h 162788"/>
                <a:gd name="connsiteX26" fmla="*/ 219439 w 260461"/>
                <a:gd name="connsiteY26" fmla="*/ 26061 h 162788"/>
                <a:gd name="connsiteX27" fmla="*/ 243857 w 260461"/>
                <a:gd name="connsiteY27" fmla="*/ 31270 h 162788"/>
                <a:gd name="connsiteX28" fmla="*/ 244508 w 260461"/>
                <a:gd name="connsiteY28" fmla="*/ 45596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0461" h="162788">
                  <a:moveTo>
                    <a:pt x="244508" y="45596"/>
                  </a:moveTo>
                  <a:cubicBezTo>
                    <a:pt x="243532" y="51130"/>
                    <a:pt x="241904" y="56665"/>
                    <a:pt x="239950" y="62200"/>
                  </a:cubicBezTo>
                  <a:cubicBezTo>
                    <a:pt x="236043" y="73270"/>
                    <a:pt x="231160" y="84339"/>
                    <a:pt x="225625" y="95409"/>
                  </a:cubicBezTo>
                  <a:cubicBezTo>
                    <a:pt x="220416" y="106479"/>
                    <a:pt x="214555" y="117548"/>
                    <a:pt x="208695" y="128618"/>
                  </a:cubicBezTo>
                  <a:cubicBezTo>
                    <a:pt x="201207" y="142618"/>
                    <a:pt x="193393" y="156943"/>
                    <a:pt x="185253" y="170617"/>
                  </a:cubicBezTo>
                  <a:cubicBezTo>
                    <a:pt x="173858" y="168338"/>
                    <a:pt x="162789" y="166059"/>
                    <a:pt x="151719" y="163455"/>
                  </a:cubicBezTo>
                  <a:cubicBezTo>
                    <a:pt x="156603" y="155315"/>
                    <a:pt x="161812" y="145222"/>
                    <a:pt x="167347" y="133827"/>
                  </a:cubicBezTo>
                  <a:cubicBezTo>
                    <a:pt x="222369" y="23131"/>
                    <a:pt x="127626" y="101269"/>
                    <a:pt x="67394" y="126013"/>
                  </a:cubicBezTo>
                  <a:cubicBezTo>
                    <a:pt x="67394" y="126013"/>
                    <a:pt x="62185" y="127967"/>
                    <a:pt x="55023" y="131548"/>
                  </a:cubicBezTo>
                  <a:cubicBezTo>
                    <a:pt x="44604" y="126990"/>
                    <a:pt x="34511" y="122106"/>
                    <a:pt x="24418" y="116897"/>
                  </a:cubicBezTo>
                  <a:cubicBezTo>
                    <a:pt x="32558" y="112990"/>
                    <a:pt x="39069" y="110060"/>
                    <a:pt x="42976" y="108432"/>
                  </a:cubicBezTo>
                  <a:cubicBezTo>
                    <a:pt x="43627" y="108106"/>
                    <a:pt x="43953" y="108106"/>
                    <a:pt x="44278" y="107781"/>
                  </a:cubicBezTo>
                  <a:cubicBezTo>
                    <a:pt x="44604" y="107455"/>
                    <a:pt x="44930" y="107455"/>
                    <a:pt x="44930" y="107455"/>
                  </a:cubicBezTo>
                  <a:cubicBezTo>
                    <a:pt x="46883" y="106479"/>
                    <a:pt x="47534" y="106153"/>
                    <a:pt x="47534" y="106153"/>
                  </a:cubicBezTo>
                  <a:cubicBezTo>
                    <a:pt x="47534" y="106153"/>
                    <a:pt x="48837" y="105502"/>
                    <a:pt x="50790" y="104851"/>
                  </a:cubicBezTo>
                  <a:cubicBezTo>
                    <a:pt x="51767" y="104525"/>
                    <a:pt x="52418" y="104200"/>
                    <a:pt x="53395" y="103548"/>
                  </a:cubicBezTo>
                  <a:cubicBezTo>
                    <a:pt x="53720" y="103548"/>
                    <a:pt x="53720" y="103548"/>
                    <a:pt x="54046" y="103548"/>
                  </a:cubicBezTo>
                  <a:cubicBezTo>
                    <a:pt x="54371" y="103223"/>
                    <a:pt x="54697" y="103223"/>
                    <a:pt x="55023" y="103223"/>
                  </a:cubicBezTo>
                  <a:cubicBezTo>
                    <a:pt x="55999" y="102897"/>
                    <a:pt x="56976" y="102246"/>
                    <a:pt x="58278" y="101921"/>
                  </a:cubicBezTo>
                  <a:cubicBezTo>
                    <a:pt x="58929" y="101595"/>
                    <a:pt x="59906" y="101269"/>
                    <a:pt x="60557" y="100944"/>
                  </a:cubicBezTo>
                  <a:cubicBezTo>
                    <a:pt x="62511" y="99967"/>
                    <a:pt x="64464" y="98990"/>
                    <a:pt x="66418" y="98339"/>
                  </a:cubicBezTo>
                  <a:cubicBezTo>
                    <a:pt x="68371" y="97362"/>
                    <a:pt x="70325" y="96386"/>
                    <a:pt x="72278" y="95409"/>
                  </a:cubicBezTo>
                  <a:cubicBezTo>
                    <a:pt x="74232" y="94758"/>
                    <a:pt x="75859" y="93781"/>
                    <a:pt x="77813" y="92804"/>
                  </a:cubicBezTo>
                  <a:cubicBezTo>
                    <a:pt x="78464" y="92479"/>
                    <a:pt x="78790" y="92153"/>
                    <a:pt x="79441" y="92153"/>
                  </a:cubicBezTo>
                  <a:cubicBezTo>
                    <a:pt x="89534" y="87269"/>
                    <a:pt x="101580" y="80758"/>
                    <a:pt x="115580" y="73595"/>
                  </a:cubicBezTo>
                  <a:cubicBezTo>
                    <a:pt x="129580" y="66432"/>
                    <a:pt x="145207" y="57967"/>
                    <a:pt x="162463" y="49502"/>
                  </a:cubicBezTo>
                  <a:cubicBezTo>
                    <a:pt x="179719" y="41363"/>
                    <a:pt x="198928" y="31596"/>
                    <a:pt x="219439" y="26061"/>
                  </a:cubicBezTo>
                  <a:cubicBezTo>
                    <a:pt x="229532" y="23456"/>
                    <a:pt x="241904" y="23131"/>
                    <a:pt x="243857" y="31270"/>
                  </a:cubicBezTo>
                  <a:cubicBezTo>
                    <a:pt x="245811" y="34526"/>
                    <a:pt x="245485" y="40061"/>
                    <a:pt x="244508" y="45596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46730538-54B7-4CF0-A6DA-73C92F5DA28C}"/>
                </a:ext>
              </a:extLst>
            </p:cNvPr>
            <p:cNvSpPr/>
            <p:nvPr/>
          </p:nvSpPr>
          <p:spPr>
            <a:xfrm>
              <a:off x="13814739" y="5036142"/>
              <a:ext cx="227904" cy="195346"/>
            </a:xfrm>
            <a:custGeom>
              <a:avLst/>
              <a:gdLst>
                <a:gd name="connsiteX0" fmla="*/ 222369 w 227904"/>
                <a:gd name="connsiteY0" fmla="*/ 55724 h 195346"/>
                <a:gd name="connsiteX1" fmla="*/ 218462 w 227904"/>
                <a:gd name="connsiteY1" fmla="*/ 74282 h 195346"/>
                <a:gd name="connsiteX2" fmla="*/ 189811 w 227904"/>
                <a:gd name="connsiteY2" fmla="*/ 144281 h 195346"/>
                <a:gd name="connsiteX3" fmla="*/ 169626 w 227904"/>
                <a:gd name="connsiteY3" fmla="*/ 182373 h 195346"/>
                <a:gd name="connsiteX4" fmla="*/ 161161 w 227904"/>
                <a:gd name="connsiteY4" fmla="*/ 181071 h 195346"/>
                <a:gd name="connsiteX5" fmla="*/ 152696 w 227904"/>
                <a:gd name="connsiteY5" fmla="*/ 179443 h 195346"/>
                <a:gd name="connsiteX6" fmla="*/ 176137 w 227904"/>
                <a:gd name="connsiteY6" fmla="*/ 137444 h 195346"/>
                <a:gd name="connsiteX7" fmla="*/ 193067 w 227904"/>
                <a:gd name="connsiteY7" fmla="*/ 104235 h 195346"/>
                <a:gd name="connsiteX8" fmla="*/ 207393 w 227904"/>
                <a:gd name="connsiteY8" fmla="*/ 71026 h 195346"/>
                <a:gd name="connsiteX9" fmla="*/ 211951 w 227904"/>
                <a:gd name="connsiteY9" fmla="*/ 54422 h 195346"/>
                <a:gd name="connsiteX10" fmla="*/ 212276 w 227904"/>
                <a:gd name="connsiteY10" fmla="*/ 39445 h 195346"/>
                <a:gd name="connsiteX11" fmla="*/ 187858 w 227904"/>
                <a:gd name="connsiteY11" fmla="*/ 34236 h 195346"/>
                <a:gd name="connsiteX12" fmla="*/ 130882 w 227904"/>
                <a:gd name="connsiteY12" fmla="*/ 57677 h 195346"/>
                <a:gd name="connsiteX13" fmla="*/ 83999 w 227904"/>
                <a:gd name="connsiteY13" fmla="*/ 81770 h 195346"/>
                <a:gd name="connsiteX14" fmla="*/ 47860 w 227904"/>
                <a:gd name="connsiteY14" fmla="*/ 100328 h 195346"/>
                <a:gd name="connsiteX15" fmla="*/ 46232 w 227904"/>
                <a:gd name="connsiteY15" fmla="*/ 100979 h 195346"/>
                <a:gd name="connsiteX16" fmla="*/ 40697 w 227904"/>
                <a:gd name="connsiteY16" fmla="*/ 103584 h 195346"/>
                <a:gd name="connsiteX17" fmla="*/ 34837 w 227904"/>
                <a:gd name="connsiteY17" fmla="*/ 106514 h 195346"/>
                <a:gd name="connsiteX18" fmla="*/ 28976 w 227904"/>
                <a:gd name="connsiteY18" fmla="*/ 109119 h 195346"/>
                <a:gd name="connsiteX19" fmla="*/ 26697 w 227904"/>
                <a:gd name="connsiteY19" fmla="*/ 110095 h 195346"/>
                <a:gd name="connsiteX20" fmla="*/ 24418 w 227904"/>
                <a:gd name="connsiteY20" fmla="*/ 111072 h 195346"/>
                <a:gd name="connsiteX21" fmla="*/ 47860 w 227904"/>
                <a:gd name="connsiteY21" fmla="*/ 99677 h 195346"/>
                <a:gd name="connsiteX22" fmla="*/ 129580 w 227904"/>
                <a:gd name="connsiteY22" fmla="*/ 54096 h 195346"/>
                <a:gd name="connsiteX23" fmla="*/ 186556 w 227904"/>
                <a:gd name="connsiteY23" fmla="*/ 27073 h 195346"/>
                <a:gd name="connsiteX24" fmla="*/ 204462 w 227904"/>
                <a:gd name="connsiteY24" fmla="*/ 24469 h 195346"/>
                <a:gd name="connsiteX25" fmla="*/ 214555 w 227904"/>
                <a:gd name="connsiteY25" fmla="*/ 27399 h 195346"/>
                <a:gd name="connsiteX26" fmla="*/ 221718 w 227904"/>
                <a:gd name="connsiteY26" fmla="*/ 36189 h 195346"/>
                <a:gd name="connsiteX27" fmla="*/ 222369 w 227904"/>
                <a:gd name="connsiteY27" fmla="*/ 55724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904" h="195346">
                  <a:moveTo>
                    <a:pt x="222369" y="55724"/>
                  </a:moveTo>
                  <a:cubicBezTo>
                    <a:pt x="221392" y="61910"/>
                    <a:pt x="220090" y="68096"/>
                    <a:pt x="218462" y="74282"/>
                  </a:cubicBezTo>
                  <a:cubicBezTo>
                    <a:pt x="211625" y="98375"/>
                    <a:pt x="200881" y="121165"/>
                    <a:pt x="189811" y="144281"/>
                  </a:cubicBezTo>
                  <a:cubicBezTo>
                    <a:pt x="183626" y="156978"/>
                    <a:pt x="177114" y="169676"/>
                    <a:pt x="169626" y="182373"/>
                  </a:cubicBezTo>
                  <a:cubicBezTo>
                    <a:pt x="166696" y="182048"/>
                    <a:pt x="163765" y="181397"/>
                    <a:pt x="161161" y="181071"/>
                  </a:cubicBezTo>
                  <a:cubicBezTo>
                    <a:pt x="158231" y="180420"/>
                    <a:pt x="155300" y="180094"/>
                    <a:pt x="152696" y="179443"/>
                  </a:cubicBezTo>
                  <a:cubicBezTo>
                    <a:pt x="160835" y="165769"/>
                    <a:pt x="168649" y="151444"/>
                    <a:pt x="176137" y="137444"/>
                  </a:cubicBezTo>
                  <a:cubicBezTo>
                    <a:pt x="182323" y="126374"/>
                    <a:pt x="187858" y="115305"/>
                    <a:pt x="193067" y="104235"/>
                  </a:cubicBezTo>
                  <a:cubicBezTo>
                    <a:pt x="198602" y="93165"/>
                    <a:pt x="203486" y="82096"/>
                    <a:pt x="207393" y="71026"/>
                  </a:cubicBezTo>
                  <a:cubicBezTo>
                    <a:pt x="209346" y="65491"/>
                    <a:pt x="210974" y="59956"/>
                    <a:pt x="211951" y="54422"/>
                  </a:cubicBezTo>
                  <a:cubicBezTo>
                    <a:pt x="212928" y="48887"/>
                    <a:pt x="213579" y="43352"/>
                    <a:pt x="212276" y="39445"/>
                  </a:cubicBezTo>
                  <a:cubicBezTo>
                    <a:pt x="210649" y="30980"/>
                    <a:pt x="197951" y="31631"/>
                    <a:pt x="187858" y="34236"/>
                  </a:cubicBezTo>
                  <a:cubicBezTo>
                    <a:pt x="167021" y="39771"/>
                    <a:pt x="148138" y="49212"/>
                    <a:pt x="130882" y="57677"/>
                  </a:cubicBezTo>
                  <a:cubicBezTo>
                    <a:pt x="113626" y="66142"/>
                    <a:pt x="97999" y="74607"/>
                    <a:pt x="83999" y="81770"/>
                  </a:cubicBezTo>
                  <a:cubicBezTo>
                    <a:pt x="69999" y="88933"/>
                    <a:pt x="57953" y="95444"/>
                    <a:pt x="47860" y="100328"/>
                  </a:cubicBezTo>
                  <a:cubicBezTo>
                    <a:pt x="47209" y="100654"/>
                    <a:pt x="46558" y="100979"/>
                    <a:pt x="46232" y="100979"/>
                  </a:cubicBezTo>
                  <a:cubicBezTo>
                    <a:pt x="44278" y="101956"/>
                    <a:pt x="42325" y="102933"/>
                    <a:pt x="40697" y="103584"/>
                  </a:cubicBezTo>
                  <a:cubicBezTo>
                    <a:pt x="38744" y="104561"/>
                    <a:pt x="36790" y="105537"/>
                    <a:pt x="34837" y="106514"/>
                  </a:cubicBezTo>
                  <a:cubicBezTo>
                    <a:pt x="32883" y="107491"/>
                    <a:pt x="30930" y="108468"/>
                    <a:pt x="28976" y="109119"/>
                  </a:cubicBezTo>
                  <a:cubicBezTo>
                    <a:pt x="28000" y="109444"/>
                    <a:pt x="27348" y="109770"/>
                    <a:pt x="26697" y="110095"/>
                  </a:cubicBezTo>
                  <a:cubicBezTo>
                    <a:pt x="26046" y="110421"/>
                    <a:pt x="25069" y="110747"/>
                    <a:pt x="24418" y="111072"/>
                  </a:cubicBezTo>
                  <a:cubicBezTo>
                    <a:pt x="29953" y="108468"/>
                    <a:pt x="37767" y="104886"/>
                    <a:pt x="47860" y="99677"/>
                  </a:cubicBezTo>
                  <a:cubicBezTo>
                    <a:pt x="68046" y="89584"/>
                    <a:pt x="95720" y="73305"/>
                    <a:pt x="129580" y="54096"/>
                  </a:cubicBezTo>
                  <a:cubicBezTo>
                    <a:pt x="146510" y="44654"/>
                    <a:pt x="164742" y="33910"/>
                    <a:pt x="186556" y="27073"/>
                  </a:cubicBezTo>
                  <a:cubicBezTo>
                    <a:pt x="192090" y="25445"/>
                    <a:pt x="197951" y="24143"/>
                    <a:pt x="204462" y="24469"/>
                  </a:cubicBezTo>
                  <a:cubicBezTo>
                    <a:pt x="207718" y="24794"/>
                    <a:pt x="211300" y="25445"/>
                    <a:pt x="214555" y="27399"/>
                  </a:cubicBezTo>
                  <a:cubicBezTo>
                    <a:pt x="217811" y="29352"/>
                    <a:pt x="220416" y="32933"/>
                    <a:pt x="221718" y="36189"/>
                  </a:cubicBezTo>
                  <a:cubicBezTo>
                    <a:pt x="223346" y="43026"/>
                    <a:pt x="223020" y="49538"/>
                    <a:pt x="222369" y="557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8C4E2F58-2C1D-4339-9935-F5B3FFBFAB87}"/>
                </a:ext>
              </a:extLst>
            </p:cNvPr>
            <p:cNvSpPr/>
            <p:nvPr/>
          </p:nvSpPr>
          <p:spPr>
            <a:xfrm>
              <a:off x="14217197" y="5096332"/>
              <a:ext cx="162789" cy="130231"/>
            </a:xfrm>
            <a:custGeom>
              <a:avLst/>
              <a:gdLst>
                <a:gd name="connsiteX0" fmla="*/ 40979 w 162788"/>
                <a:gd name="connsiteY0" fmla="*/ 82137 h 130230"/>
                <a:gd name="connsiteX1" fmla="*/ 56606 w 162788"/>
                <a:gd name="connsiteY1" fmla="*/ 111765 h 130230"/>
                <a:gd name="connsiteX2" fmla="*/ 152977 w 162788"/>
                <a:gd name="connsiteY2" fmla="*/ 79858 h 130230"/>
                <a:gd name="connsiteX3" fmla="*/ 140605 w 162788"/>
                <a:gd name="connsiteY3" fmla="*/ 74323 h 130230"/>
                <a:gd name="connsiteX4" fmla="*/ 40979 w 162788"/>
                <a:gd name="connsiteY4" fmla="*/ 82137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88" h="130230">
                  <a:moveTo>
                    <a:pt x="40979" y="82137"/>
                  </a:moveTo>
                  <a:cubicBezTo>
                    <a:pt x="46839" y="93532"/>
                    <a:pt x="52048" y="103299"/>
                    <a:pt x="56606" y="111765"/>
                  </a:cubicBezTo>
                  <a:cubicBezTo>
                    <a:pt x="90141" y="103625"/>
                    <a:pt x="122373" y="93207"/>
                    <a:pt x="152977" y="79858"/>
                  </a:cubicBezTo>
                  <a:cubicBezTo>
                    <a:pt x="145814" y="76602"/>
                    <a:pt x="140605" y="74323"/>
                    <a:pt x="140605" y="74323"/>
                  </a:cubicBezTo>
                  <a:cubicBezTo>
                    <a:pt x="80699" y="49579"/>
                    <a:pt x="-14044" y="-28559"/>
                    <a:pt x="40979" y="82137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1EB51B8B-8AE7-4752-8FA4-C3B223D75815}"/>
                </a:ext>
              </a:extLst>
            </p:cNvPr>
            <p:cNvSpPr/>
            <p:nvPr/>
          </p:nvSpPr>
          <p:spPr>
            <a:xfrm>
              <a:off x="14155700" y="5044968"/>
              <a:ext cx="260462" cy="162789"/>
            </a:xfrm>
            <a:custGeom>
              <a:avLst/>
              <a:gdLst>
                <a:gd name="connsiteX0" fmla="*/ 25314 w 260461"/>
                <a:gd name="connsiteY0" fmla="*/ 45596 h 162788"/>
                <a:gd name="connsiteX1" fmla="*/ 29872 w 260461"/>
                <a:gd name="connsiteY1" fmla="*/ 62200 h 162788"/>
                <a:gd name="connsiteX2" fmla="*/ 44197 w 260461"/>
                <a:gd name="connsiteY2" fmla="*/ 95409 h 162788"/>
                <a:gd name="connsiteX3" fmla="*/ 61127 w 260461"/>
                <a:gd name="connsiteY3" fmla="*/ 128618 h 162788"/>
                <a:gd name="connsiteX4" fmla="*/ 84569 w 260461"/>
                <a:gd name="connsiteY4" fmla="*/ 170617 h 162788"/>
                <a:gd name="connsiteX5" fmla="*/ 118103 w 260461"/>
                <a:gd name="connsiteY5" fmla="*/ 163455 h 162788"/>
                <a:gd name="connsiteX6" fmla="*/ 102475 w 260461"/>
                <a:gd name="connsiteY6" fmla="*/ 133827 h 162788"/>
                <a:gd name="connsiteX7" fmla="*/ 202428 w 260461"/>
                <a:gd name="connsiteY7" fmla="*/ 126013 h 162788"/>
                <a:gd name="connsiteX8" fmla="*/ 214800 w 260461"/>
                <a:gd name="connsiteY8" fmla="*/ 131548 h 162788"/>
                <a:gd name="connsiteX9" fmla="*/ 245404 w 260461"/>
                <a:gd name="connsiteY9" fmla="*/ 116897 h 162788"/>
                <a:gd name="connsiteX10" fmla="*/ 226846 w 260461"/>
                <a:gd name="connsiteY10" fmla="*/ 108432 h 162788"/>
                <a:gd name="connsiteX11" fmla="*/ 225544 w 260461"/>
                <a:gd name="connsiteY11" fmla="*/ 107781 h 162788"/>
                <a:gd name="connsiteX12" fmla="*/ 224892 w 260461"/>
                <a:gd name="connsiteY12" fmla="*/ 107455 h 162788"/>
                <a:gd name="connsiteX13" fmla="*/ 222288 w 260461"/>
                <a:gd name="connsiteY13" fmla="*/ 106153 h 162788"/>
                <a:gd name="connsiteX14" fmla="*/ 219032 w 260461"/>
                <a:gd name="connsiteY14" fmla="*/ 104851 h 162788"/>
                <a:gd name="connsiteX15" fmla="*/ 216427 w 260461"/>
                <a:gd name="connsiteY15" fmla="*/ 103548 h 162788"/>
                <a:gd name="connsiteX16" fmla="*/ 215776 w 260461"/>
                <a:gd name="connsiteY16" fmla="*/ 103548 h 162788"/>
                <a:gd name="connsiteX17" fmla="*/ 214800 w 260461"/>
                <a:gd name="connsiteY17" fmla="*/ 103223 h 162788"/>
                <a:gd name="connsiteX18" fmla="*/ 211544 w 260461"/>
                <a:gd name="connsiteY18" fmla="*/ 101921 h 162788"/>
                <a:gd name="connsiteX19" fmla="*/ 209265 w 260461"/>
                <a:gd name="connsiteY19" fmla="*/ 100944 h 162788"/>
                <a:gd name="connsiteX20" fmla="*/ 203404 w 260461"/>
                <a:gd name="connsiteY20" fmla="*/ 98339 h 162788"/>
                <a:gd name="connsiteX21" fmla="*/ 197544 w 260461"/>
                <a:gd name="connsiteY21" fmla="*/ 95409 h 162788"/>
                <a:gd name="connsiteX22" fmla="*/ 192009 w 260461"/>
                <a:gd name="connsiteY22" fmla="*/ 92804 h 162788"/>
                <a:gd name="connsiteX23" fmla="*/ 190381 w 260461"/>
                <a:gd name="connsiteY23" fmla="*/ 92153 h 162788"/>
                <a:gd name="connsiteX24" fmla="*/ 154242 w 260461"/>
                <a:gd name="connsiteY24" fmla="*/ 73595 h 162788"/>
                <a:gd name="connsiteX25" fmla="*/ 107359 w 260461"/>
                <a:gd name="connsiteY25" fmla="*/ 49502 h 162788"/>
                <a:gd name="connsiteX26" fmla="*/ 50383 w 260461"/>
                <a:gd name="connsiteY26" fmla="*/ 26061 h 162788"/>
                <a:gd name="connsiteX27" fmla="*/ 25965 w 260461"/>
                <a:gd name="connsiteY27" fmla="*/ 31270 h 162788"/>
                <a:gd name="connsiteX28" fmla="*/ 25314 w 260461"/>
                <a:gd name="connsiteY28" fmla="*/ 45596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0461" h="162788">
                  <a:moveTo>
                    <a:pt x="25314" y="45596"/>
                  </a:moveTo>
                  <a:cubicBezTo>
                    <a:pt x="26290" y="51130"/>
                    <a:pt x="27918" y="56665"/>
                    <a:pt x="29872" y="62200"/>
                  </a:cubicBezTo>
                  <a:cubicBezTo>
                    <a:pt x="33779" y="73270"/>
                    <a:pt x="38662" y="84339"/>
                    <a:pt x="44197" y="95409"/>
                  </a:cubicBezTo>
                  <a:cubicBezTo>
                    <a:pt x="49406" y="106479"/>
                    <a:pt x="55267" y="117548"/>
                    <a:pt x="61127" y="128618"/>
                  </a:cubicBezTo>
                  <a:cubicBezTo>
                    <a:pt x="68615" y="142618"/>
                    <a:pt x="76429" y="156943"/>
                    <a:pt x="84569" y="170617"/>
                  </a:cubicBezTo>
                  <a:cubicBezTo>
                    <a:pt x="95964" y="168338"/>
                    <a:pt x="107033" y="166059"/>
                    <a:pt x="118103" y="163455"/>
                  </a:cubicBezTo>
                  <a:cubicBezTo>
                    <a:pt x="113219" y="155315"/>
                    <a:pt x="108010" y="145222"/>
                    <a:pt x="102475" y="133827"/>
                  </a:cubicBezTo>
                  <a:cubicBezTo>
                    <a:pt x="47453" y="23131"/>
                    <a:pt x="142196" y="101269"/>
                    <a:pt x="202428" y="126013"/>
                  </a:cubicBezTo>
                  <a:cubicBezTo>
                    <a:pt x="202428" y="126013"/>
                    <a:pt x="207637" y="127967"/>
                    <a:pt x="214800" y="131548"/>
                  </a:cubicBezTo>
                  <a:cubicBezTo>
                    <a:pt x="225218" y="126990"/>
                    <a:pt x="235311" y="122106"/>
                    <a:pt x="245404" y="116897"/>
                  </a:cubicBezTo>
                  <a:cubicBezTo>
                    <a:pt x="237264" y="112990"/>
                    <a:pt x="230753" y="110060"/>
                    <a:pt x="226846" y="108432"/>
                  </a:cubicBezTo>
                  <a:cubicBezTo>
                    <a:pt x="226195" y="108106"/>
                    <a:pt x="225869" y="108106"/>
                    <a:pt x="225544" y="107781"/>
                  </a:cubicBezTo>
                  <a:cubicBezTo>
                    <a:pt x="225218" y="107455"/>
                    <a:pt x="224892" y="107455"/>
                    <a:pt x="224892" y="107455"/>
                  </a:cubicBezTo>
                  <a:cubicBezTo>
                    <a:pt x="222939" y="106479"/>
                    <a:pt x="222288" y="106153"/>
                    <a:pt x="222288" y="106153"/>
                  </a:cubicBezTo>
                  <a:cubicBezTo>
                    <a:pt x="222288" y="106153"/>
                    <a:pt x="220985" y="105502"/>
                    <a:pt x="219032" y="104851"/>
                  </a:cubicBezTo>
                  <a:cubicBezTo>
                    <a:pt x="218055" y="104525"/>
                    <a:pt x="217404" y="104200"/>
                    <a:pt x="216427" y="103548"/>
                  </a:cubicBezTo>
                  <a:cubicBezTo>
                    <a:pt x="216102" y="103548"/>
                    <a:pt x="216102" y="103548"/>
                    <a:pt x="215776" y="103548"/>
                  </a:cubicBezTo>
                  <a:cubicBezTo>
                    <a:pt x="215451" y="103223"/>
                    <a:pt x="215125" y="103223"/>
                    <a:pt x="214800" y="103223"/>
                  </a:cubicBezTo>
                  <a:cubicBezTo>
                    <a:pt x="213823" y="102897"/>
                    <a:pt x="212846" y="102246"/>
                    <a:pt x="211544" y="101921"/>
                  </a:cubicBezTo>
                  <a:cubicBezTo>
                    <a:pt x="210893" y="101595"/>
                    <a:pt x="209916" y="101269"/>
                    <a:pt x="209265" y="100944"/>
                  </a:cubicBezTo>
                  <a:cubicBezTo>
                    <a:pt x="207311" y="99967"/>
                    <a:pt x="205358" y="98990"/>
                    <a:pt x="203404" y="98339"/>
                  </a:cubicBezTo>
                  <a:cubicBezTo>
                    <a:pt x="201451" y="97362"/>
                    <a:pt x="199497" y="96386"/>
                    <a:pt x="197544" y="95409"/>
                  </a:cubicBezTo>
                  <a:cubicBezTo>
                    <a:pt x="195590" y="94758"/>
                    <a:pt x="193963" y="93781"/>
                    <a:pt x="192009" y="92804"/>
                  </a:cubicBezTo>
                  <a:cubicBezTo>
                    <a:pt x="191358" y="92479"/>
                    <a:pt x="191032" y="92153"/>
                    <a:pt x="190381" y="92153"/>
                  </a:cubicBezTo>
                  <a:cubicBezTo>
                    <a:pt x="180288" y="87269"/>
                    <a:pt x="168242" y="80758"/>
                    <a:pt x="154242" y="73595"/>
                  </a:cubicBezTo>
                  <a:cubicBezTo>
                    <a:pt x="140242" y="66432"/>
                    <a:pt x="124615" y="57967"/>
                    <a:pt x="107359" y="49502"/>
                  </a:cubicBezTo>
                  <a:cubicBezTo>
                    <a:pt x="90103" y="41363"/>
                    <a:pt x="70894" y="31596"/>
                    <a:pt x="50383" y="26061"/>
                  </a:cubicBezTo>
                  <a:cubicBezTo>
                    <a:pt x="40290" y="23456"/>
                    <a:pt x="27918" y="23131"/>
                    <a:pt x="25965" y="31270"/>
                  </a:cubicBezTo>
                  <a:cubicBezTo>
                    <a:pt x="23686" y="34526"/>
                    <a:pt x="24337" y="40061"/>
                    <a:pt x="25314" y="45596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CE7BD1FE-5131-4FE3-AEC8-89AFFDEEAA20}"/>
                </a:ext>
              </a:extLst>
            </p:cNvPr>
            <p:cNvSpPr/>
            <p:nvPr/>
          </p:nvSpPr>
          <p:spPr>
            <a:xfrm>
              <a:off x="14145525" y="5036142"/>
              <a:ext cx="227904" cy="195346"/>
            </a:xfrm>
            <a:custGeom>
              <a:avLst/>
              <a:gdLst>
                <a:gd name="connsiteX0" fmla="*/ 25069 w 227904"/>
                <a:gd name="connsiteY0" fmla="*/ 55724 h 195346"/>
                <a:gd name="connsiteX1" fmla="*/ 28976 w 227904"/>
                <a:gd name="connsiteY1" fmla="*/ 74282 h 195346"/>
                <a:gd name="connsiteX2" fmla="*/ 57627 w 227904"/>
                <a:gd name="connsiteY2" fmla="*/ 144281 h 195346"/>
                <a:gd name="connsiteX3" fmla="*/ 77813 w 227904"/>
                <a:gd name="connsiteY3" fmla="*/ 182373 h 195346"/>
                <a:gd name="connsiteX4" fmla="*/ 86278 w 227904"/>
                <a:gd name="connsiteY4" fmla="*/ 181071 h 195346"/>
                <a:gd name="connsiteX5" fmla="*/ 94743 w 227904"/>
                <a:gd name="connsiteY5" fmla="*/ 179443 h 195346"/>
                <a:gd name="connsiteX6" fmla="*/ 71301 w 227904"/>
                <a:gd name="connsiteY6" fmla="*/ 137444 h 195346"/>
                <a:gd name="connsiteX7" fmla="*/ 54371 w 227904"/>
                <a:gd name="connsiteY7" fmla="*/ 104235 h 195346"/>
                <a:gd name="connsiteX8" fmla="*/ 40046 w 227904"/>
                <a:gd name="connsiteY8" fmla="*/ 71026 h 195346"/>
                <a:gd name="connsiteX9" fmla="*/ 35488 w 227904"/>
                <a:gd name="connsiteY9" fmla="*/ 54422 h 195346"/>
                <a:gd name="connsiteX10" fmla="*/ 35162 w 227904"/>
                <a:gd name="connsiteY10" fmla="*/ 39445 h 195346"/>
                <a:gd name="connsiteX11" fmla="*/ 59581 w 227904"/>
                <a:gd name="connsiteY11" fmla="*/ 34236 h 195346"/>
                <a:gd name="connsiteX12" fmla="*/ 116557 w 227904"/>
                <a:gd name="connsiteY12" fmla="*/ 57677 h 195346"/>
                <a:gd name="connsiteX13" fmla="*/ 163440 w 227904"/>
                <a:gd name="connsiteY13" fmla="*/ 81770 h 195346"/>
                <a:gd name="connsiteX14" fmla="*/ 199579 w 227904"/>
                <a:gd name="connsiteY14" fmla="*/ 100328 h 195346"/>
                <a:gd name="connsiteX15" fmla="*/ 201207 w 227904"/>
                <a:gd name="connsiteY15" fmla="*/ 100979 h 195346"/>
                <a:gd name="connsiteX16" fmla="*/ 206741 w 227904"/>
                <a:gd name="connsiteY16" fmla="*/ 103584 h 195346"/>
                <a:gd name="connsiteX17" fmla="*/ 212602 w 227904"/>
                <a:gd name="connsiteY17" fmla="*/ 106514 h 195346"/>
                <a:gd name="connsiteX18" fmla="*/ 218462 w 227904"/>
                <a:gd name="connsiteY18" fmla="*/ 109119 h 195346"/>
                <a:gd name="connsiteX19" fmla="*/ 220741 w 227904"/>
                <a:gd name="connsiteY19" fmla="*/ 110095 h 195346"/>
                <a:gd name="connsiteX20" fmla="*/ 223020 w 227904"/>
                <a:gd name="connsiteY20" fmla="*/ 111072 h 195346"/>
                <a:gd name="connsiteX21" fmla="*/ 199579 w 227904"/>
                <a:gd name="connsiteY21" fmla="*/ 99677 h 195346"/>
                <a:gd name="connsiteX22" fmla="*/ 117859 w 227904"/>
                <a:gd name="connsiteY22" fmla="*/ 54096 h 195346"/>
                <a:gd name="connsiteX23" fmla="*/ 60883 w 227904"/>
                <a:gd name="connsiteY23" fmla="*/ 27073 h 195346"/>
                <a:gd name="connsiteX24" fmla="*/ 42976 w 227904"/>
                <a:gd name="connsiteY24" fmla="*/ 24469 h 195346"/>
                <a:gd name="connsiteX25" fmla="*/ 32883 w 227904"/>
                <a:gd name="connsiteY25" fmla="*/ 27399 h 195346"/>
                <a:gd name="connsiteX26" fmla="*/ 25721 w 227904"/>
                <a:gd name="connsiteY26" fmla="*/ 36189 h 195346"/>
                <a:gd name="connsiteX27" fmla="*/ 25069 w 227904"/>
                <a:gd name="connsiteY27" fmla="*/ 55724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904" h="195346">
                  <a:moveTo>
                    <a:pt x="25069" y="55724"/>
                  </a:moveTo>
                  <a:cubicBezTo>
                    <a:pt x="26046" y="61910"/>
                    <a:pt x="27348" y="68096"/>
                    <a:pt x="28976" y="74282"/>
                  </a:cubicBezTo>
                  <a:cubicBezTo>
                    <a:pt x="35813" y="98375"/>
                    <a:pt x="46558" y="121165"/>
                    <a:pt x="57627" y="144281"/>
                  </a:cubicBezTo>
                  <a:cubicBezTo>
                    <a:pt x="63813" y="156978"/>
                    <a:pt x="70325" y="169676"/>
                    <a:pt x="77813" y="182373"/>
                  </a:cubicBezTo>
                  <a:cubicBezTo>
                    <a:pt x="80743" y="182048"/>
                    <a:pt x="83673" y="181397"/>
                    <a:pt x="86278" y="181071"/>
                  </a:cubicBezTo>
                  <a:cubicBezTo>
                    <a:pt x="89208" y="180420"/>
                    <a:pt x="92138" y="180094"/>
                    <a:pt x="94743" y="179443"/>
                  </a:cubicBezTo>
                  <a:cubicBezTo>
                    <a:pt x="86604" y="165769"/>
                    <a:pt x="78790" y="151444"/>
                    <a:pt x="71301" y="137444"/>
                  </a:cubicBezTo>
                  <a:cubicBezTo>
                    <a:pt x="65115" y="126374"/>
                    <a:pt x="59581" y="115305"/>
                    <a:pt x="54371" y="104235"/>
                  </a:cubicBezTo>
                  <a:cubicBezTo>
                    <a:pt x="48837" y="93165"/>
                    <a:pt x="43953" y="82096"/>
                    <a:pt x="40046" y="71026"/>
                  </a:cubicBezTo>
                  <a:cubicBezTo>
                    <a:pt x="38092" y="65491"/>
                    <a:pt x="36465" y="59956"/>
                    <a:pt x="35488" y="54422"/>
                  </a:cubicBezTo>
                  <a:cubicBezTo>
                    <a:pt x="34511" y="48887"/>
                    <a:pt x="33860" y="43352"/>
                    <a:pt x="35162" y="39445"/>
                  </a:cubicBezTo>
                  <a:cubicBezTo>
                    <a:pt x="36790" y="30980"/>
                    <a:pt x="49488" y="31631"/>
                    <a:pt x="59581" y="34236"/>
                  </a:cubicBezTo>
                  <a:cubicBezTo>
                    <a:pt x="80418" y="39771"/>
                    <a:pt x="99301" y="49212"/>
                    <a:pt x="116557" y="57677"/>
                  </a:cubicBezTo>
                  <a:cubicBezTo>
                    <a:pt x="133812" y="66142"/>
                    <a:pt x="149440" y="74607"/>
                    <a:pt x="163440" y="81770"/>
                  </a:cubicBezTo>
                  <a:cubicBezTo>
                    <a:pt x="177440" y="88933"/>
                    <a:pt x="189486" y="95444"/>
                    <a:pt x="199579" y="100328"/>
                  </a:cubicBezTo>
                  <a:cubicBezTo>
                    <a:pt x="200230" y="100654"/>
                    <a:pt x="200881" y="100979"/>
                    <a:pt x="201207" y="100979"/>
                  </a:cubicBezTo>
                  <a:cubicBezTo>
                    <a:pt x="203160" y="101956"/>
                    <a:pt x="205114" y="102933"/>
                    <a:pt x="206741" y="103584"/>
                  </a:cubicBezTo>
                  <a:cubicBezTo>
                    <a:pt x="208695" y="104561"/>
                    <a:pt x="210649" y="105537"/>
                    <a:pt x="212602" y="106514"/>
                  </a:cubicBezTo>
                  <a:cubicBezTo>
                    <a:pt x="214555" y="107491"/>
                    <a:pt x="216509" y="108468"/>
                    <a:pt x="218462" y="109119"/>
                  </a:cubicBezTo>
                  <a:cubicBezTo>
                    <a:pt x="219439" y="109444"/>
                    <a:pt x="220090" y="109770"/>
                    <a:pt x="220741" y="110095"/>
                  </a:cubicBezTo>
                  <a:cubicBezTo>
                    <a:pt x="221392" y="110421"/>
                    <a:pt x="222369" y="110747"/>
                    <a:pt x="223020" y="111072"/>
                  </a:cubicBezTo>
                  <a:cubicBezTo>
                    <a:pt x="217486" y="108468"/>
                    <a:pt x="209672" y="104886"/>
                    <a:pt x="199579" y="99677"/>
                  </a:cubicBezTo>
                  <a:cubicBezTo>
                    <a:pt x="179393" y="89584"/>
                    <a:pt x="151719" y="73305"/>
                    <a:pt x="117859" y="54096"/>
                  </a:cubicBezTo>
                  <a:cubicBezTo>
                    <a:pt x="100929" y="44654"/>
                    <a:pt x="82697" y="33910"/>
                    <a:pt x="60883" y="27073"/>
                  </a:cubicBezTo>
                  <a:cubicBezTo>
                    <a:pt x="55348" y="25445"/>
                    <a:pt x="49488" y="24143"/>
                    <a:pt x="42976" y="24469"/>
                  </a:cubicBezTo>
                  <a:cubicBezTo>
                    <a:pt x="39720" y="24794"/>
                    <a:pt x="36139" y="25445"/>
                    <a:pt x="32883" y="27399"/>
                  </a:cubicBezTo>
                  <a:cubicBezTo>
                    <a:pt x="29628" y="29352"/>
                    <a:pt x="27023" y="32933"/>
                    <a:pt x="25721" y="36189"/>
                  </a:cubicBezTo>
                  <a:cubicBezTo>
                    <a:pt x="23767" y="43026"/>
                    <a:pt x="24418" y="49538"/>
                    <a:pt x="25069" y="55724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19D2BE1D-8F93-4286-8209-5F827714783D}"/>
                </a:ext>
              </a:extLst>
            </p:cNvPr>
            <p:cNvSpPr/>
            <p:nvPr/>
          </p:nvSpPr>
          <p:spPr>
            <a:xfrm>
              <a:off x="13404425" y="3514444"/>
              <a:ext cx="1432540" cy="1660444"/>
            </a:xfrm>
            <a:custGeom>
              <a:avLst/>
              <a:gdLst>
                <a:gd name="connsiteX0" fmla="*/ 1418627 w 1432539"/>
                <a:gd name="connsiteY0" fmla="*/ 1090358 h 1660443"/>
                <a:gd name="connsiteX1" fmla="*/ 1317372 w 1432539"/>
                <a:gd name="connsiteY1" fmla="*/ 1065940 h 1660443"/>
                <a:gd name="connsiteX2" fmla="*/ 1306628 w 1432539"/>
                <a:gd name="connsiteY2" fmla="*/ 1186404 h 1660443"/>
                <a:gd name="connsiteX3" fmla="*/ 724170 w 1432539"/>
                <a:gd name="connsiteY3" fmla="*/ 1663049 h 1660443"/>
                <a:gd name="connsiteX4" fmla="*/ 130969 w 1432539"/>
                <a:gd name="connsiteY4" fmla="*/ 1065940 h 1660443"/>
                <a:gd name="connsiteX5" fmla="*/ 30691 w 1432539"/>
                <a:gd name="connsiteY5" fmla="*/ 1092637 h 1660443"/>
                <a:gd name="connsiteX6" fmla="*/ 25156 w 1432539"/>
                <a:gd name="connsiteY6" fmla="*/ 1013848 h 1660443"/>
                <a:gd name="connsiteX7" fmla="*/ 35900 w 1432539"/>
                <a:gd name="connsiteY7" fmla="*/ 913244 h 1660443"/>
                <a:gd name="connsiteX8" fmla="*/ 40784 w 1432539"/>
                <a:gd name="connsiteY8" fmla="*/ 885896 h 1660443"/>
                <a:gd name="connsiteX9" fmla="*/ 265758 w 1432539"/>
                <a:gd name="connsiteY9" fmla="*/ 396879 h 1660443"/>
                <a:gd name="connsiteX10" fmla="*/ 286920 w 1432539"/>
                <a:gd name="connsiteY10" fmla="*/ 370507 h 1660443"/>
                <a:gd name="connsiteX11" fmla="*/ 288548 w 1432539"/>
                <a:gd name="connsiteY11" fmla="*/ 368553 h 1660443"/>
                <a:gd name="connsiteX12" fmla="*/ 546731 w 1432539"/>
                <a:gd name="connsiteY12" fmla="*/ 75208 h 1660443"/>
                <a:gd name="connsiteX13" fmla="*/ 724821 w 1432539"/>
                <a:gd name="connsiteY13" fmla="*/ 24418 h 1660443"/>
                <a:gd name="connsiteX14" fmla="*/ 1152630 w 1432539"/>
                <a:gd name="connsiteY14" fmla="*/ 353577 h 1660443"/>
                <a:gd name="connsiteX15" fmla="*/ 1160444 w 1432539"/>
                <a:gd name="connsiteY15" fmla="*/ 368228 h 1660443"/>
                <a:gd name="connsiteX16" fmla="*/ 1188769 w 1432539"/>
                <a:gd name="connsiteY16" fmla="*/ 403716 h 1660443"/>
                <a:gd name="connsiteX17" fmla="*/ 1423836 w 1432539"/>
                <a:gd name="connsiteY17" fmla="*/ 1013522 h 1660443"/>
                <a:gd name="connsiteX18" fmla="*/ 1418627 w 1432539"/>
                <a:gd name="connsiteY18" fmla="*/ 1090358 h 166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32539" h="1660443">
                  <a:moveTo>
                    <a:pt x="1418627" y="1090358"/>
                  </a:moveTo>
                  <a:cubicBezTo>
                    <a:pt x="1404627" y="1136590"/>
                    <a:pt x="1366860" y="1119986"/>
                    <a:pt x="1317372" y="1065940"/>
                  </a:cubicBezTo>
                  <a:cubicBezTo>
                    <a:pt x="1316070" y="1108916"/>
                    <a:pt x="1312488" y="1148962"/>
                    <a:pt x="1306628" y="1186404"/>
                  </a:cubicBezTo>
                  <a:cubicBezTo>
                    <a:pt x="1252908" y="1547469"/>
                    <a:pt x="1012306" y="1663049"/>
                    <a:pt x="724170" y="1663049"/>
                  </a:cubicBezTo>
                  <a:cubicBezTo>
                    <a:pt x="406081" y="1663049"/>
                    <a:pt x="146271" y="1522074"/>
                    <a:pt x="130969" y="1065940"/>
                  </a:cubicBezTo>
                  <a:cubicBezTo>
                    <a:pt x="82783" y="1119009"/>
                    <a:pt x="45016" y="1135614"/>
                    <a:pt x="30691" y="1092637"/>
                  </a:cubicBezTo>
                  <a:cubicBezTo>
                    <a:pt x="25156" y="1076033"/>
                    <a:pt x="23203" y="1049987"/>
                    <a:pt x="25156" y="1013848"/>
                  </a:cubicBezTo>
                  <a:cubicBezTo>
                    <a:pt x="27109" y="979336"/>
                    <a:pt x="30691" y="945802"/>
                    <a:pt x="35900" y="913244"/>
                  </a:cubicBezTo>
                  <a:cubicBezTo>
                    <a:pt x="37202" y="904128"/>
                    <a:pt x="38830" y="895012"/>
                    <a:pt x="40784" y="885896"/>
                  </a:cubicBezTo>
                  <a:cubicBezTo>
                    <a:pt x="79202" y="675573"/>
                    <a:pt x="177201" y="510180"/>
                    <a:pt x="265758" y="396879"/>
                  </a:cubicBezTo>
                  <a:cubicBezTo>
                    <a:pt x="272595" y="387763"/>
                    <a:pt x="279757" y="378972"/>
                    <a:pt x="286920" y="370507"/>
                  </a:cubicBezTo>
                  <a:cubicBezTo>
                    <a:pt x="287571" y="369856"/>
                    <a:pt x="287897" y="369205"/>
                    <a:pt x="288548" y="368553"/>
                  </a:cubicBezTo>
                  <a:cubicBezTo>
                    <a:pt x="358222" y="237997"/>
                    <a:pt x="446778" y="133487"/>
                    <a:pt x="546731" y="75208"/>
                  </a:cubicBezTo>
                  <a:cubicBezTo>
                    <a:pt x="603056" y="42325"/>
                    <a:pt x="662636" y="24418"/>
                    <a:pt x="724821" y="24418"/>
                  </a:cubicBezTo>
                  <a:cubicBezTo>
                    <a:pt x="892819" y="24418"/>
                    <a:pt x="1044864" y="157579"/>
                    <a:pt x="1152630" y="353577"/>
                  </a:cubicBezTo>
                  <a:cubicBezTo>
                    <a:pt x="1155235" y="358461"/>
                    <a:pt x="1157839" y="363344"/>
                    <a:pt x="1160444" y="368228"/>
                  </a:cubicBezTo>
                  <a:cubicBezTo>
                    <a:pt x="1169886" y="379297"/>
                    <a:pt x="1179002" y="391018"/>
                    <a:pt x="1188769" y="403716"/>
                  </a:cubicBezTo>
                  <a:cubicBezTo>
                    <a:pt x="1292954" y="538830"/>
                    <a:pt x="1408534" y="746223"/>
                    <a:pt x="1423836" y="1013522"/>
                  </a:cubicBezTo>
                  <a:cubicBezTo>
                    <a:pt x="1425464" y="1048359"/>
                    <a:pt x="1423510" y="1073428"/>
                    <a:pt x="1418627" y="109035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7BDC303F-D2B8-438E-B70F-EE25EF4DA828}"/>
                </a:ext>
              </a:extLst>
            </p:cNvPr>
            <p:cNvSpPr/>
            <p:nvPr/>
          </p:nvSpPr>
          <p:spPr>
            <a:xfrm>
              <a:off x="13510650" y="4366805"/>
              <a:ext cx="162789" cy="358135"/>
            </a:xfrm>
            <a:custGeom>
              <a:avLst/>
              <a:gdLst>
                <a:gd name="connsiteX0" fmla="*/ 24418 w 162788"/>
                <a:gd name="connsiteY0" fmla="*/ 213579 h 358134"/>
                <a:gd name="connsiteX1" fmla="*/ 35162 w 162788"/>
                <a:gd name="connsiteY1" fmla="*/ 334042 h 358134"/>
                <a:gd name="connsiteX2" fmla="*/ 158882 w 162788"/>
                <a:gd name="connsiteY2" fmla="*/ 154649 h 358134"/>
                <a:gd name="connsiteX3" fmla="*/ 156603 w 162788"/>
                <a:gd name="connsiteY3" fmla="*/ 74883 h 358134"/>
                <a:gd name="connsiteX4" fmla="*/ 157579 w 162788"/>
                <a:gd name="connsiteY4" fmla="*/ 24418 h 358134"/>
                <a:gd name="connsiteX5" fmla="*/ 24418 w 162788"/>
                <a:gd name="connsiteY5" fmla="*/ 213579 h 35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358134">
                  <a:moveTo>
                    <a:pt x="24418" y="213579"/>
                  </a:moveTo>
                  <a:cubicBezTo>
                    <a:pt x="26046" y="256555"/>
                    <a:pt x="29628" y="296601"/>
                    <a:pt x="35162" y="334042"/>
                  </a:cubicBezTo>
                  <a:cubicBezTo>
                    <a:pt x="72604" y="290415"/>
                    <a:pt x="115580" y="227253"/>
                    <a:pt x="158882" y="154649"/>
                  </a:cubicBezTo>
                  <a:cubicBezTo>
                    <a:pt x="157254" y="129254"/>
                    <a:pt x="156603" y="102882"/>
                    <a:pt x="156603" y="74883"/>
                  </a:cubicBezTo>
                  <a:cubicBezTo>
                    <a:pt x="156603" y="57953"/>
                    <a:pt x="156928" y="41348"/>
                    <a:pt x="157579" y="24418"/>
                  </a:cubicBezTo>
                  <a:cubicBezTo>
                    <a:pt x="110371" y="102882"/>
                    <a:pt x="63813" y="170277"/>
                    <a:pt x="24418" y="21357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8093C9CD-10EC-44A6-A5EC-953CD13196E1}"/>
                </a:ext>
              </a:extLst>
            </p:cNvPr>
            <p:cNvSpPr/>
            <p:nvPr/>
          </p:nvSpPr>
          <p:spPr>
            <a:xfrm>
              <a:off x="14562915" y="4366805"/>
              <a:ext cx="162789" cy="358135"/>
            </a:xfrm>
            <a:custGeom>
              <a:avLst/>
              <a:gdLst>
                <a:gd name="connsiteX0" fmla="*/ 158882 w 162788"/>
                <a:gd name="connsiteY0" fmla="*/ 213579 h 358134"/>
                <a:gd name="connsiteX1" fmla="*/ 148138 w 162788"/>
                <a:gd name="connsiteY1" fmla="*/ 334042 h 358134"/>
                <a:gd name="connsiteX2" fmla="*/ 24418 w 162788"/>
                <a:gd name="connsiteY2" fmla="*/ 154649 h 358134"/>
                <a:gd name="connsiteX3" fmla="*/ 26697 w 162788"/>
                <a:gd name="connsiteY3" fmla="*/ 74883 h 358134"/>
                <a:gd name="connsiteX4" fmla="*/ 25721 w 162788"/>
                <a:gd name="connsiteY4" fmla="*/ 24418 h 358134"/>
                <a:gd name="connsiteX5" fmla="*/ 158882 w 162788"/>
                <a:gd name="connsiteY5" fmla="*/ 213579 h 35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358134">
                  <a:moveTo>
                    <a:pt x="158882" y="213579"/>
                  </a:moveTo>
                  <a:cubicBezTo>
                    <a:pt x="157254" y="256555"/>
                    <a:pt x="153672" y="296601"/>
                    <a:pt x="148138" y="334042"/>
                  </a:cubicBezTo>
                  <a:cubicBezTo>
                    <a:pt x="110696" y="290415"/>
                    <a:pt x="67720" y="227253"/>
                    <a:pt x="24418" y="154649"/>
                  </a:cubicBezTo>
                  <a:cubicBezTo>
                    <a:pt x="26046" y="129254"/>
                    <a:pt x="26697" y="102882"/>
                    <a:pt x="26697" y="74883"/>
                  </a:cubicBezTo>
                  <a:cubicBezTo>
                    <a:pt x="26697" y="57953"/>
                    <a:pt x="26372" y="41348"/>
                    <a:pt x="25721" y="24418"/>
                  </a:cubicBezTo>
                  <a:cubicBezTo>
                    <a:pt x="72929" y="102882"/>
                    <a:pt x="119487" y="170277"/>
                    <a:pt x="158882" y="21357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6FE3CB1A-3C2B-416B-8A7F-B34E510A7118}"/>
                </a:ext>
              </a:extLst>
            </p:cNvPr>
            <p:cNvSpPr/>
            <p:nvPr/>
          </p:nvSpPr>
          <p:spPr>
            <a:xfrm>
              <a:off x="13642834" y="3519979"/>
              <a:ext cx="944174" cy="1497655"/>
            </a:xfrm>
            <a:custGeom>
              <a:avLst/>
              <a:gdLst>
                <a:gd name="connsiteX0" fmla="*/ 946779 w 944173"/>
                <a:gd name="connsiteY0" fmla="*/ 921709 h 1497655"/>
                <a:gd name="connsiteX1" fmla="*/ 944500 w 944173"/>
                <a:gd name="connsiteY1" fmla="*/ 1001476 h 1497655"/>
                <a:gd name="connsiteX2" fmla="*/ 485436 w 944173"/>
                <a:gd name="connsiteY2" fmla="*/ 1497330 h 1497655"/>
                <a:gd name="connsiteX3" fmla="*/ 24418 w 944173"/>
                <a:gd name="connsiteY3" fmla="*/ 921709 h 1497655"/>
                <a:gd name="connsiteX4" fmla="*/ 101906 w 944173"/>
                <a:gd name="connsiteY4" fmla="*/ 447994 h 1497655"/>
                <a:gd name="connsiteX5" fmla="*/ 110371 w 944173"/>
                <a:gd name="connsiteY5" fmla="*/ 423576 h 1497655"/>
                <a:gd name="connsiteX6" fmla="*/ 485436 w 944173"/>
                <a:gd name="connsiteY6" fmla="*/ 24418 h 1497655"/>
                <a:gd name="connsiteX7" fmla="*/ 751432 w 944173"/>
                <a:gd name="connsiteY7" fmla="*/ 203811 h 1497655"/>
                <a:gd name="connsiteX8" fmla="*/ 863105 w 944173"/>
                <a:gd name="connsiteY8" fmla="*/ 430088 h 1497655"/>
                <a:gd name="connsiteX9" fmla="*/ 864408 w 944173"/>
                <a:gd name="connsiteY9" fmla="*/ 434320 h 1497655"/>
                <a:gd name="connsiteX10" fmla="*/ 873198 w 944173"/>
                <a:gd name="connsiteY10" fmla="*/ 459715 h 1497655"/>
                <a:gd name="connsiteX11" fmla="*/ 945802 w 944173"/>
                <a:gd name="connsiteY11" fmla="*/ 871570 h 1497655"/>
                <a:gd name="connsiteX12" fmla="*/ 946779 w 944173"/>
                <a:gd name="connsiteY12" fmla="*/ 921709 h 149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44173" h="1497655">
                  <a:moveTo>
                    <a:pt x="946779" y="921709"/>
                  </a:moveTo>
                  <a:cubicBezTo>
                    <a:pt x="946779" y="949709"/>
                    <a:pt x="946127" y="976081"/>
                    <a:pt x="944500" y="1001476"/>
                  </a:cubicBezTo>
                  <a:cubicBezTo>
                    <a:pt x="920732" y="1379145"/>
                    <a:pt x="724409" y="1497330"/>
                    <a:pt x="485436" y="1497330"/>
                  </a:cubicBezTo>
                  <a:cubicBezTo>
                    <a:pt x="230834" y="1497330"/>
                    <a:pt x="24418" y="1362866"/>
                    <a:pt x="24418" y="921709"/>
                  </a:cubicBezTo>
                  <a:cubicBezTo>
                    <a:pt x="24418" y="757944"/>
                    <a:pt x="53069" y="591900"/>
                    <a:pt x="101906" y="447994"/>
                  </a:cubicBezTo>
                  <a:cubicBezTo>
                    <a:pt x="104510" y="439855"/>
                    <a:pt x="107440" y="431715"/>
                    <a:pt x="110371" y="423576"/>
                  </a:cubicBezTo>
                  <a:cubicBezTo>
                    <a:pt x="193718" y="192742"/>
                    <a:pt x="330787" y="24418"/>
                    <a:pt x="485436" y="24418"/>
                  </a:cubicBezTo>
                  <a:cubicBezTo>
                    <a:pt x="584411" y="24418"/>
                    <a:pt x="676224" y="93766"/>
                    <a:pt x="751432" y="203811"/>
                  </a:cubicBezTo>
                  <a:cubicBezTo>
                    <a:pt x="794734" y="267299"/>
                    <a:pt x="832501" y="344461"/>
                    <a:pt x="863105" y="430088"/>
                  </a:cubicBezTo>
                  <a:cubicBezTo>
                    <a:pt x="863431" y="431390"/>
                    <a:pt x="864082" y="433018"/>
                    <a:pt x="864408" y="434320"/>
                  </a:cubicBezTo>
                  <a:cubicBezTo>
                    <a:pt x="867338" y="442785"/>
                    <a:pt x="870268" y="450925"/>
                    <a:pt x="873198" y="459715"/>
                  </a:cubicBezTo>
                  <a:cubicBezTo>
                    <a:pt x="914872" y="585713"/>
                    <a:pt x="940918" y="728316"/>
                    <a:pt x="945802" y="871570"/>
                  </a:cubicBezTo>
                  <a:cubicBezTo>
                    <a:pt x="946453" y="888175"/>
                    <a:pt x="946779" y="904779"/>
                    <a:pt x="946779" y="9217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1D261007-1A62-458B-9DBA-59942B8654ED}"/>
                </a:ext>
              </a:extLst>
            </p:cNvPr>
            <p:cNvSpPr/>
            <p:nvPr/>
          </p:nvSpPr>
          <p:spPr>
            <a:xfrm>
              <a:off x="13717717" y="3034869"/>
              <a:ext cx="813943" cy="781385"/>
            </a:xfrm>
            <a:custGeom>
              <a:avLst/>
              <a:gdLst>
                <a:gd name="connsiteX0" fmla="*/ 797664 w 813943"/>
                <a:gd name="connsiteY0" fmla="*/ 392972 h 781385"/>
                <a:gd name="connsiteX1" fmla="*/ 797339 w 813943"/>
                <a:gd name="connsiteY1" fmla="*/ 410553 h 781385"/>
                <a:gd name="connsiteX2" fmla="*/ 771618 w 813943"/>
                <a:gd name="connsiteY2" fmla="*/ 526133 h 781385"/>
                <a:gd name="connsiteX3" fmla="*/ 655713 w 813943"/>
                <a:gd name="connsiteY3" fmla="*/ 678503 h 781385"/>
                <a:gd name="connsiteX4" fmla="*/ 410878 w 813943"/>
                <a:gd name="connsiteY4" fmla="*/ 761525 h 781385"/>
                <a:gd name="connsiteX5" fmla="*/ 165068 w 813943"/>
                <a:gd name="connsiteY5" fmla="*/ 677526 h 781385"/>
                <a:gd name="connsiteX6" fmla="*/ 164417 w 813943"/>
                <a:gd name="connsiteY6" fmla="*/ 676875 h 781385"/>
                <a:gd name="connsiteX7" fmla="*/ 50139 w 813943"/>
                <a:gd name="connsiteY7" fmla="*/ 525482 h 781385"/>
                <a:gd name="connsiteX8" fmla="*/ 24744 w 813943"/>
                <a:gd name="connsiteY8" fmla="*/ 410553 h 781385"/>
                <a:gd name="connsiteX9" fmla="*/ 24418 w 813943"/>
                <a:gd name="connsiteY9" fmla="*/ 392972 h 781385"/>
                <a:gd name="connsiteX10" fmla="*/ 24744 w 813943"/>
                <a:gd name="connsiteY10" fmla="*/ 380925 h 781385"/>
                <a:gd name="connsiteX11" fmla="*/ 410878 w 813943"/>
                <a:gd name="connsiteY11" fmla="*/ 24418 h 781385"/>
                <a:gd name="connsiteX12" fmla="*/ 797339 w 813943"/>
                <a:gd name="connsiteY12" fmla="*/ 380925 h 781385"/>
                <a:gd name="connsiteX13" fmla="*/ 797664 w 813943"/>
                <a:gd name="connsiteY13" fmla="*/ 392972 h 78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13943" h="781385">
                  <a:moveTo>
                    <a:pt x="797664" y="392972"/>
                  </a:moveTo>
                  <a:cubicBezTo>
                    <a:pt x="797664" y="398832"/>
                    <a:pt x="797339" y="404693"/>
                    <a:pt x="797339" y="410553"/>
                  </a:cubicBezTo>
                  <a:cubicBezTo>
                    <a:pt x="795385" y="451250"/>
                    <a:pt x="786269" y="489994"/>
                    <a:pt x="771618" y="526133"/>
                  </a:cubicBezTo>
                  <a:cubicBezTo>
                    <a:pt x="747200" y="586039"/>
                    <a:pt x="707154" y="638131"/>
                    <a:pt x="655713" y="678503"/>
                  </a:cubicBezTo>
                  <a:cubicBezTo>
                    <a:pt x="588969" y="730270"/>
                    <a:pt x="503668" y="761525"/>
                    <a:pt x="410878" y="761525"/>
                  </a:cubicBezTo>
                  <a:cubicBezTo>
                    <a:pt x="317438" y="761525"/>
                    <a:pt x="231811" y="729944"/>
                    <a:pt x="165068" y="677526"/>
                  </a:cubicBezTo>
                  <a:cubicBezTo>
                    <a:pt x="164742" y="677526"/>
                    <a:pt x="164742" y="677201"/>
                    <a:pt x="164417" y="676875"/>
                  </a:cubicBezTo>
                  <a:cubicBezTo>
                    <a:pt x="113627" y="636829"/>
                    <a:pt x="74232" y="585062"/>
                    <a:pt x="50139" y="525482"/>
                  </a:cubicBezTo>
                  <a:cubicBezTo>
                    <a:pt x="35488" y="489343"/>
                    <a:pt x="26697" y="450925"/>
                    <a:pt x="24744" y="410553"/>
                  </a:cubicBezTo>
                  <a:cubicBezTo>
                    <a:pt x="24418" y="404693"/>
                    <a:pt x="24418" y="398832"/>
                    <a:pt x="24418" y="392972"/>
                  </a:cubicBezTo>
                  <a:cubicBezTo>
                    <a:pt x="24418" y="388739"/>
                    <a:pt x="24418" y="384832"/>
                    <a:pt x="24744" y="380925"/>
                  </a:cubicBezTo>
                  <a:cubicBezTo>
                    <a:pt x="30930" y="182974"/>
                    <a:pt x="201532" y="24418"/>
                    <a:pt x="410878" y="24418"/>
                  </a:cubicBezTo>
                  <a:cubicBezTo>
                    <a:pt x="620225" y="24418"/>
                    <a:pt x="790827" y="182974"/>
                    <a:pt x="797339" y="380925"/>
                  </a:cubicBezTo>
                  <a:cubicBezTo>
                    <a:pt x="797664" y="384832"/>
                    <a:pt x="797664" y="388739"/>
                    <a:pt x="797664" y="39297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720F0BE1-EFD6-4073-81EF-7D487F989843}"/>
                </a:ext>
              </a:extLst>
            </p:cNvPr>
            <p:cNvSpPr/>
            <p:nvPr/>
          </p:nvSpPr>
          <p:spPr>
            <a:xfrm>
              <a:off x="13777198" y="3255936"/>
              <a:ext cx="683712" cy="553481"/>
            </a:xfrm>
            <a:custGeom>
              <a:avLst/>
              <a:gdLst>
                <a:gd name="connsiteX0" fmla="*/ 677626 w 683712"/>
                <a:gd name="connsiteY0" fmla="*/ 278043 h 553481"/>
                <a:gd name="connsiteX1" fmla="*/ 596232 w 683712"/>
                <a:gd name="connsiteY1" fmla="*/ 457436 h 553481"/>
                <a:gd name="connsiteX2" fmla="*/ 351397 w 683712"/>
                <a:gd name="connsiteY2" fmla="*/ 552830 h 553481"/>
                <a:gd name="connsiteX3" fmla="*/ 105587 w 683712"/>
                <a:gd name="connsiteY3" fmla="*/ 456459 h 553481"/>
                <a:gd name="connsiteX4" fmla="*/ 104935 w 683712"/>
                <a:gd name="connsiteY4" fmla="*/ 455808 h 553481"/>
                <a:gd name="connsiteX5" fmla="*/ 24518 w 683712"/>
                <a:gd name="connsiteY5" fmla="*/ 277717 h 553481"/>
                <a:gd name="connsiteX6" fmla="*/ 44053 w 683712"/>
                <a:gd name="connsiteY6" fmla="*/ 171905 h 553481"/>
                <a:gd name="connsiteX7" fmla="*/ 150191 w 683712"/>
                <a:gd name="connsiteY7" fmla="*/ 24418 h 553481"/>
                <a:gd name="connsiteX8" fmla="*/ 255352 w 683712"/>
                <a:gd name="connsiteY8" fmla="*/ 190463 h 553481"/>
                <a:gd name="connsiteX9" fmla="*/ 234515 w 683712"/>
                <a:gd name="connsiteY9" fmla="*/ 253299 h 553481"/>
                <a:gd name="connsiteX10" fmla="*/ 351072 w 683712"/>
                <a:gd name="connsiteY10" fmla="*/ 326554 h 553481"/>
                <a:gd name="connsiteX11" fmla="*/ 467628 w 683712"/>
                <a:gd name="connsiteY11" fmla="*/ 253299 h 553481"/>
                <a:gd name="connsiteX12" fmla="*/ 446466 w 683712"/>
                <a:gd name="connsiteY12" fmla="*/ 190463 h 553481"/>
                <a:gd name="connsiteX13" fmla="*/ 551627 w 683712"/>
                <a:gd name="connsiteY13" fmla="*/ 24418 h 553481"/>
                <a:gd name="connsiteX14" fmla="*/ 657766 w 683712"/>
                <a:gd name="connsiteY14" fmla="*/ 171905 h 553481"/>
                <a:gd name="connsiteX15" fmla="*/ 677626 w 683712"/>
                <a:gd name="connsiteY15" fmla="*/ 278043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3712" h="553481">
                  <a:moveTo>
                    <a:pt x="677626" y="278043"/>
                  </a:moveTo>
                  <a:cubicBezTo>
                    <a:pt x="675998" y="347391"/>
                    <a:pt x="645394" y="409576"/>
                    <a:pt x="596232" y="457436"/>
                  </a:cubicBezTo>
                  <a:cubicBezTo>
                    <a:pt x="536000" y="516040"/>
                    <a:pt x="447768" y="552830"/>
                    <a:pt x="351397" y="552830"/>
                  </a:cubicBezTo>
                  <a:cubicBezTo>
                    <a:pt x="254701" y="552830"/>
                    <a:pt x="165818" y="515714"/>
                    <a:pt x="105587" y="456459"/>
                  </a:cubicBezTo>
                  <a:cubicBezTo>
                    <a:pt x="105261" y="456459"/>
                    <a:pt x="105261" y="456134"/>
                    <a:pt x="104935" y="455808"/>
                  </a:cubicBezTo>
                  <a:cubicBezTo>
                    <a:pt x="56424" y="408274"/>
                    <a:pt x="26146" y="346414"/>
                    <a:pt x="24518" y="277717"/>
                  </a:cubicBezTo>
                  <a:cubicBezTo>
                    <a:pt x="23541" y="243857"/>
                    <a:pt x="29727" y="208044"/>
                    <a:pt x="44053" y="171905"/>
                  </a:cubicBezTo>
                  <a:cubicBezTo>
                    <a:pt x="37215" y="86278"/>
                    <a:pt x="87354" y="24418"/>
                    <a:pt x="150191" y="24418"/>
                  </a:cubicBezTo>
                  <a:cubicBezTo>
                    <a:pt x="203260" y="24418"/>
                    <a:pt x="276515" y="81720"/>
                    <a:pt x="255352" y="190463"/>
                  </a:cubicBezTo>
                  <a:cubicBezTo>
                    <a:pt x="251771" y="209672"/>
                    <a:pt x="244934" y="230834"/>
                    <a:pt x="234515" y="253299"/>
                  </a:cubicBezTo>
                  <a:cubicBezTo>
                    <a:pt x="284328" y="326554"/>
                    <a:pt x="351072" y="326554"/>
                    <a:pt x="351072" y="326554"/>
                  </a:cubicBezTo>
                  <a:cubicBezTo>
                    <a:pt x="351072" y="326554"/>
                    <a:pt x="418141" y="326554"/>
                    <a:pt x="467628" y="253299"/>
                  </a:cubicBezTo>
                  <a:cubicBezTo>
                    <a:pt x="457210" y="230509"/>
                    <a:pt x="450373" y="209672"/>
                    <a:pt x="446466" y="190463"/>
                  </a:cubicBezTo>
                  <a:cubicBezTo>
                    <a:pt x="425303" y="82045"/>
                    <a:pt x="498558" y="24418"/>
                    <a:pt x="551627" y="24418"/>
                  </a:cubicBezTo>
                  <a:cubicBezTo>
                    <a:pt x="614138" y="24418"/>
                    <a:pt x="664603" y="86604"/>
                    <a:pt x="657766" y="171905"/>
                  </a:cubicBezTo>
                  <a:cubicBezTo>
                    <a:pt x="672417" y="208369"/>
                    <a:pt x="678603" y="243857"/>
                    <a:pt x="677626" y="27804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768A83A0-DE1C-4048-92A9-031BF5301457}"/>
                </a:ext>
              </a:extLst>
            </p:cNvPr>
            <p:cNvSpPr/>
            <p:nvPr/>
          </p:nvSpPr>
          <p:spPr>
            <a:xfrm>
              <a:off x="14027992" y="3370864"/>
              <a:ext cx="195346" cy="195346"/>
            </a:xfrm>
            <a:custGeom>
              <a:avLst/>
              <a:gdLst>
                <a:gd name="connsiteX0" fmla="*/ 176137 w 195346"/>
                <a:gd name="connsiteY0" fmla="*/ 136091 h 195346"/>
                <a:gd name="connsiteX1" fmla="*/ 100278 w 195346"/>
                <a:gd name="connsiteY1" fmla="*/ 173533 h 195346"/>
                <a:gd name="connsiteX2" fmla="*/ 24418 w 195346"/>
                <a:gd name="connsiteY2" fmla="*/ 136091 h 195346"/>
                <a:gd name="connsiteX3" fmla="*/ 100278 w 195346"/>
                <a:gd name="connsiteY3" fmla="*/ 24418 h 195346"/>
                <a:gd name="connsiteX4" fmla="*/ 176137 w 195346"/>
                <a:gd name="connsiteY4" fmla="*/ 136091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46" h="195346">
                  <a:moveTo>
                    <a:pt x="176137" y="136091"/>
                  </a:moveTo>
                  <a:lnTo>
                    <a:pt x="100278" y="173533"/>
                  </a:lnTo>
                  <a:lnTo>
                    <a:pt x="24418" y="136091"/>
                  </a:lnTo>
                  <a:cubicBezTo>
                    <a:pt x="37116" y="86604"/>
                    <a:pt x="69348" y="24418"/>
                    <a:pt x="100278" y="24418"/>
                  </a:cubicBezTo>
                  <a:cubicBezTo>
                    <a:pt x="130882" y="24418"/>
                    <a:pt x="163440" y="86604"/>
                    <a:pt x="176137" y="136091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7A3FDC0B-3E8F-426D-9104-4B17EE6109A7}"/>
                </a:ext>
              </a:extLst>
            </p:cNvPr>
            <p:cNvSpPr/>
            <p:nvPr/>
          </p:nvSpPr>
          <p:spPr>
            <a:xfrm>
              <a:off x="14103852" y="3370864"/>
              <a:ext cx="97673" cy="195346"/>
            </a:xfrm>
            <a:custGeom>
              <a:avLst/>
              <a:gdLst>
                <a:gd name="connsiteX0" fmla="*/ 100278 w 97673"/>
                <a:gd name="connsiteY0" fmla="*/ 136091 h 195346"/>
                <a:gd name="connsiteX1" fmla="*/ 24418 w 97673"/>
                <a:gd name="connsiteY1" fmla="*/ 173533 h 195346"/>
                <a:gd name="connsiteX2" fmla="*/ 24418 w 97673"/>
                <a:gd name="connsiteY2" fmla="*/ 24418 h 195346"/>
                <a:gd name="connsiteX3" fmla="*/ 100278 w 97673"/>
                <a:gd name="connsiteY3" fmla="*/ 136091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73" h="195346">
                  <a:moveTo>
                    <a:pt x="100278" y="136091"/>
                  </a:moveTo>
                  <a:lnTo>
                    <a:pt x="24418" y="173533"/>
                  </a:lnTo>
                  <a:lnTo>
                    <a:pt x="24418" y="24418"/>
                  </a:lnTo>
                  <a:cubicBezTo>
                    <a:pt x="55023" y="24418"/>
                    <a:pt x="87580" y="86604"/>
                    <a:pt x="100278" y="13609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64AC0C15-26C1-417A-A84D-D478E0A55ECE}"/>
                </a:ext>
              </a:extLst>
            </p:cNvPr>
            <p:cNvSpPr/>
            <p:nvPr/>
          </p:nvSpPr>
          <p:spPr>
            <a:xfrm>
              <a:off x="14039062" y="3482863"/>
              <a:ext cx="162789" cy="65115"/>
            </a:xfrm>
            <a:custGeom>
              <a:avLst/>
              <a:gdLst>
                <a:gd name="connsiteX0" fmla="*/ 153998 w 162788"/>
                <a:gd name="connsiteY0" fmla="*/ 24418 h 65115"/>
                <a:gd name="connsiteX1" fmla="*/ 89208 w 162788"/>
                <a:gd name="connsiteY1" fmla="*/ 53069 h 65115"/>
                <a:gd name="connsiteX2" fmla="*/ 24418 w 162788"/>
                <a:gd name="connsiteY2" fmla="*/ 24418 h 65115"/>
                <a:gd name="connsiteX3" fmla="*/ 77162 w 162788"/>
                <a:gd name="connsiteY3" fmla="*/ 36139 h 65115"/>
                <a:gd name="connsiteX4" fmla="*/ 89208 w 162788"/>
                <a:gd name="connsiteY4" fmla="*/ 37441 h 65115"/>
                <a:gd name="connsiteX5" fmla="*/ 101255 w 162788"/>
                <a:gd name="connsiteY5" fmla="*/ 36139 h 65115"/>
                <a:gd name="connsiteX6" fmla="*/ 153998 w 162788"/>
                <a:gd name="connsiteY6" fmla="*/ 24418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65115">
                  <a:moveTo>
                    <a:pt x="153998" y="24418"/>
                  </a:moveTo>
                  <a:lnTo>
                    <a:pt x="89208" y="53069"/>
                  </a:lnTo>
                  <a:lnTo>
                    <a:pt x="24418" y="24418"/>
                  </a:lnTo>
                  <a:lnTo>
                    <a:pt x="77162" y="36139"/>
                  </a:lnTo>
                  <a:cubicBezTo>
                    <a:pt x="81069" y="37116"/>
                    <a:pt x="85301" y="37441"/>
                    <a:pt x="89208" y="37441"/>
                  </a:cubicBezTo>
                  <a:cubicBezTo>
                    <a:pt x="93115" y="37441"/>
                    <a:pt x="97348" y="37116"/>
                    <a:pt x="101255" y="36139"/>
                  </a:cubicBezTo>
                  <a:lnTo>
                    <a:pt x="153998" y="24418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A377E688-67A0-4EE7-AF7C-FD3EF877EA85}"/>
                </a:ext>
              </a:extLst>
            </p:cNvPr>
            <p:cNvSpPr/>
            <p:nvPr/>
          </p:nvSpPr>
          <p:spPr>
            <a:xfrm>
              <a:off x="13860971" y="3374771"/>
              <a:ext cx="97673" cy="97673"/>
            </a:xfrm>
            <a:custGeom>
              <a:avLst/>
              <a:gdLst>
                <a:gd name="connsiteX0" fmla="*/ 102882 w 97673"/>
                <a:gd name="connsiteY0" fmla="*/ 53069 h 97673"/>
                <a:gd name="connsiteX1" fmla="*/ 96045 w 97673"/>
                <a:gd name="connsiteY1" fmla="*/ 57953 h 97673"/>
                <a:gd name="connsiteX2" fmla="*/ 89208 w 97673"/>
                <a:gd name="connsiteY2" fmla="*/ 65441 h 97673"/>
                <a:gd name="connsiteX3" fmla="*/ 63813 w 97673"/>
                <a:gd name="connsiteY3" fmla="*/ 81394 h 97673"/>
                <a:gd name="connsiteX4" fmla="*/ 38093 w 97673"/>
                <a:gd name="connsiteY4" fmla="*/ 65441 h 97673"/>
                <a:gd name="connsiteX5" fmla="*/ 31256 w 97673"/>
                <a:gd name="connsiteY5" fmla="*/ 57953 h 97673"/>
                <a:gd name="connsiteX6" fmla="*/ 24418 w 97673"/>
                <a:gd name="connsiteY6" fmla="*/ 53069 h 97673"/>
                <a:gd name="connsiteX7" fmla="*/ 31256 w 97673"/>
                <a:gd name="connsiteY7" fmla="*/ 48185 h 97673"/>
                <a:gd name="connsiteX8" fmla="*/ 38093 w 97673"/>
                <a:gd name="connsiteY8" fmla="*/ 40697 h 97673"/>
                <a:gd name="connsiteX9" fmla="*/ 63813 w 97673"/>
                <a:gd name="connsiteY9" fmla="*/ 24418 h 97673"/>
                <a:gd name="connsiteX10" fmla="*/ 89208 w 97673"/>
                <a:gd name="connsiteY10" fmla="*/ 40372 h 97673"/>
                <a:gd name="connsiteX11" fmla="*/ 96045 w 97673"/>
                <a:gd name="connsiteY11" fmla="*/ 47860 h 97673"/>
                <a:gd name="connsiteX12" fmla="*/ 102882 w 97673"/>
                <a:gd name="connsiteY12" fmla="*/ 53069 h 9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73" h="97673">
                  <a:moveTo>
                    <a:pt x="102882" y="53069"/>
                  </a:moveTo>
                  <a:cubicBezTo>
                    <a:pt x="102882" y="53069"/>
                    <a:pt x="100278" y="55348"/>
                    <a:pt x="96045" y="57953"/>
                  </a:cubicBezTo>
                  <a:cubicBezTo>
                    <a:pt x="93115" y="59906"/>
                    <a:pt x="90836" y="62511"/>
                    <a:pt x="89208" y="65441"/>
                  </a:cubicBezTo>
                  <a:cubicBezTo>
                    <a:pt x="84650" y="74883"/>
                    <a:pt x="74883" y="81394"/>
                    <a:pt x="63813" y="81394"/>
                  </a:cubicBezTo>
                  <a:cubicBezTo>
                    <a:pt x="52418" y="81394"/>
                    <a:pt x="42976" y="74883"/>
                    <a:pt x="38093" y="65441"/>
                  </a:cubicBezTo>
                  <a:cubicBezTo>
                    <a:pt x="36465" y="62185"/>
                    <a:pt x="34186" y="59581"/>
                    <a:pt x="31256" y="57953"/>
                  </a:cubicBezTo>
                  <a:cubicBezTo>
                    <a:pt x="27023" y="55348"/>
                    <a:pt x="24418" y="53069"/>
                    <a:pt x="24418" y="53069"/>
                  </a:cubicBezTo>
                  <a:cubicBezTo>
                    <a:pt x="24418" y="53069"/>
                    <a:pt x="27023" y="50790"/>
                    <a:pt x="31256" y="48185"/>
                  </a:cubicBezTo>
                  <a:cubicBezTo>
                    <a:pt x="34186" y="46232"/>
                    <a:pt x="36465" y="43627"/>
                    <a:pt x="38093" y="40697"/>
                  </a:cubicBezTo>
                  <a:cubicBezTo>
                    <a:pt x="42651" y="31255"/>
                    <a:pt x="52418" y="24418"/>
                    <a:pt x="63813" y="24418"/>
                  </a:cubicBezTo>
                  <a:cubicBezTo>
                    <a:pt x="74883" y="24418"/>
                    <a:pt x="84650" y="30930"/>
                    <a:pt x="89208" y="40372"/>
                  </a:cubicBezTo>
                  <a:cubicBezTo>
                    <a:pt x="90836" y="43627"/>
                    <a:pt x="93115" y="46232"/>
                    <a:pt x="96045" y="47860"/>
                  </a:cubicBezTo>
                  <a:cubicBezTo>
                    <a:pt x="100278" y="51116"/>
                    <a:pt x="102882" y="53069"/>
                    <a:pt x="102882" y="53069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11ABD1E8-9F7A-4564-93DA-6358E4CF2C2F}"/>
                </a:ext>
              </a:extLst>
            </p:cNvPr>
            <p:cNvSpPr/>
            <p:nvPr/>
          </p:nvSpPr>
          <p:spPr>
            <a:xfrm>
              <a:off x="13875622" y="3379981"/>
              <a:ext cx="65115" cy="65115"/>
            </a:xfrm>
            <a:custGeom>
              <a:avLst/>
              <a:gdLst>
                <a:gd name="connsiteX0" fmla="*/ 71301 w 65115"/>
                <a:gd name="connsiteY0" fmla="*/ 47860 h 65115"/>
                <a:gd name="connsiteX1" fmla="*/ 47860 w 65115"/>
                <a:gd name="connsiteY1" fmla="*/ 71301 h 65115"/>
                <a:gd name="connsiteX2" fmla="*/ 24418 w 65115"/>
                <a:gd name="connsiteY2" fmla="*/ 47860 h 65115"/>
                <a:gd name="connsiteX3" fmla="*/ 47860 w 65115"/>
                <a:gd name="connsiteY3" fmla="*/ 24418 h 65115"/>
                <a:gd name="connsiteX4" fmla="*/ 71301 w 65115"/>
                <a:gd name="connsiteY4" fmla="*/ 47860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71301" y="47860"/>
                  </a:moveTo>
                  <a:cubicBezTo>
                    <a:pt x="71301" y="60883"/>
                    <a:pt x="60883" y="71301"/>
                    <a:pt x="47860" y="71301"/>
                  </a:cubicBezTo>
                  <a:cubicBezTo>
                    <a:pt x="34837" y="71301"/>
                    <a:pt x="24418" y="60883"/>
                    <a:pt x="24418" y="47860"/>
                  </a:cubicBezTo>
                  <a:cubicBezTo>
                    <a:pt x="24418" y="34837"/>
                    <a:pt x="34837" y="24418"/>
                    <a:pt x="47860" y="24418"/>
                  </a:cubicBezTo>
                  <a:cubicBezTo>
                    <a:pt x="60883" y="24744"/>
                    <a:pt x="71301" y="35162"/>
                    <a:pt x="71301" y="478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BB06F839-2388-4D4E-8C0C-DFD44A422F0F}"/>
                </a:ext>
              </a:extLst>
            </p:cNvPr>
            <p:cNvSpPr/>
            <p:nvPr/>
          </p:nvSpPr>
          <p:spPr>
            <a:xfrm>
              <a:off x="13879203" y="3380632"/>
              <a:ext cx="65115" cy="65115"/>
            </a:xfrm>
            <a:custGeom>
              <a:avLst/>
              <a:gdLst>
                <a:gd name="connsiteX0" fmla="*/ 67394 w 65115"/>
                <a:gd name="connsiteY0" fmla="*/ 45906 h 65115"/>
                <a:gd name="connsiteX1" fmla="*/ 45906 w 65115"/>
                <a:gd name="connsiteY1" fmla="*/ 67394 h 65115"/>
                <a:gd name="connsiteX2" fmla="*/ 24418 w 65115"/>
                <a:gd name="connsiteY2" fmla="*/ 45906 h 65115"/>
                <a:gd name="connsiteX3" fmla="*/ 45906 w 65115"/>
                <a:gd name="connsiteY3" fmla="*/ 24418 h 65115"/>
                <a:gd name="connsiteX4" fmla="*/ 67394 w 65115"/>
                <a:gd name="connsiteY4" fmla="*/ 45906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67394" y="45906"/>
                  </a:moveTo>
                  <a:cubicBezTo>
                    <a:pt x="67394" y="57774"/>
                    <a:pt x="57774" y="67394"/>
                    <a:pt x="45906" y="67394"/>
                  </a:cubicBezTo>
                  <a:cubicBezTo>
                    <a:pt x="34039" y="67394"/>
                    <a:pt x="24418" y="57774"/>
                    <a:pt x="24418" y="45906"/>
                  </a:cubicBezTo>
                  <a:cubicBezTo>
                    <a:pt x="24418" y="34039"/>
                    <a:pt x="34039" y="24418"/>
                    <a:pt x="45906" y="24418"/>
                  </a:cubicBezTo>
                  <a:cubicBezTo>
                    <a:pt x="57774" y="24418"/>
                    <a:pt x="67394" y="34039"/>
                    <a:pt x="67394" y="4590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720E916F-A9B6-4287-BEA6-90299B0129AA}"/>
                </a:ext>
              </a:extLst>
            </p:cNvPr>
            <p:cNvSpPr/>
            <p:nvPr/>
          </p:nvSpPr>
          <p:spPr>
            <a:xfrm>
              <a:off x="13886692" y="3391701"/>
              <a:ext cx="32558" cy="32558"/>
            </a:xfrm>
            <a:custGeom>
              <a:avLst/>
              <a:gdLst>
                <a:gd name="connsiteX0" fmla="*/ 34186 w 32557"/>
                <a:gd name="connsiteY0" fmla="*/ 29302 h 32557"/>
                <a:gd name="connsiteX1" fmla="*/ 29302 w 32557"/>
                <a:gd name="connsiteY1" fmla="*/ 34186 h 32557"/>
                <a:gd name="connsiteX2" fmla="*/ 24418 w 32557"/>
                <a:gd name="connsiteY2" fmla="*/ 29302 h 32557"/>
                <a:gd name="connsiteX3" fmla="*/ 29302 w 32557"/>
                <a:gd name="connsiteY3" fmla="*/ 24418 h 32557"/>
                <a:gd name="connsiteX4" fmla="*/ 34186 w 32557"/>
                <a:gd name="connsiteY4" fmla="*/ 29302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7" h="32557">
                  <a:moveTo>
                    <a:pt x="34186" y="29302"/>
                  </a:moveTo>
                  <a:cubicBezTo>
                    <a:pt x="34186" y="31907"/>
                    <a:pt x="31907" y="34186"/>
                    <a:pt x="29302" y="34186"/>
                  </a:cubicBezTo>
                  <a:cubicBezTo>
                    <a:pt x="26697" y="34186"/>
                    <a:pt x="24418" y="31907"/>
                    <a:pt x="24418" y="29302"/>
                  </a:cubicBezTo>
                  <a:cubicBezTo>
                    <a:pt x="24418" y="26697"/>
                    <a:pt x="26697" y="24418"/>
                    <a:pt x="29302" y="24418"/>
                  </a:cubicBezTo>
                  <a:cubicBezTo>
                    <a:pt x="31907" y="24418"/>
                    <a:pt x="34186" y="26697"/>
                    <a:pt x="34186" y="2930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07D44179-D5D7-40FF-80FE-EF4FB1F67531}"/>
                </a:ext>
              </a:extLst>
            </p:cNvPr>
            <p:cNvSpPr/>
            <p:nvPr/>
          </p:nvSpPr>
          <p:spPr>
            <a:xfrm>
              <a:off x="14269570" y="3374771"/>
              <a:ext cx="97673" cy="97673"/>
            </a:xfrm>
            <a:custGeom>
              <a:avLst/>
              <a:gdLst>
                <a:gd name="connsiteX0" fmla="*/ 24418 w 97673"/>
                <a:gd name="connsiteY0" fmla="*/ 53069 h 97673"/>
                <a:gd name="connsiteX1" fmla="*/ 31255 w 97673"/>
                <a:gd name="connsiteY1" fmla="*/ 57953 h 97673"/>
                <a:gd name="connsiteX2" fmla="*/ 38092 w 97673"/>
                <a:gd name="connsiteY2" fmla="*/ 65441 h 97673"/>
                <a:gd name="connsiteX3" fmla="*/ 63487 w 97673"/>
                <a:gd name="connsiteY3" fmla="*/ 81394 h 97673"/>
                <a:gd name="connsiteX4" fmla="*/ 89208 w 97673"/>
                <a:gd name="connsiteY4" fmla="*/ 65441 h 97673"/>
                <a:gd name="connsiteX5" fmla="*/ 96045 w 97673"/>
                <a:gd name="connsiteY5" fmla="*/ 57953 h 97673"/>
                <a:gd name="connsiteX6" fmla="*/ 102882 w 97673"/>
                <a:gd name="connsiteY6" fmla="*/ 53069 h 97673"/>
                <a:gd name="connsiteX7" fmla="*/ 96045 w 97673"/>
                <a:gd name="connsiteY7" fmla="*/ 48185 h 97673"/>
                <a:gd name="connsiteX8" fmla="*/ 89208 w 97673"/>
                <a:gd name="connsiteY8" fmla="*/ 40697 h 97673"/>
                <a:gd name="connsiteX9" fmla="*/ 63487 w 97673"/>
                <a:gd name="connsiteY9" fmla="*/ 24418 h 97673"/>
                <a:gd name="connsiteX10" fmla="*/ 38092 w 97673"/>
                <a:gd name="connsiteY10" fmla="*/ 40372 h 97673"/>
                <a:gd name="connsiteX11" fmla="*/ 31255 w 97673"/>
                <a:gd name="connsiteY11" fmla="*/ 47860 h 97673"/>
                <a:gd name="connsiteX12" fmla="*/ 24418 w 97673"/>
                <a:gd name="connsiteY12" fmla="*/ 53069 h 9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73" h="97673">
                  <a:moveTo>
                    <a:pt x="24418" y="53069"/>
                  </a:moveTo>
                  <a:cubicBezTo>
                    <a:pt x="24418" y="53069"/>
                    <a:pt x="27023" y="55348"/>
                    <a:pt x="31255" y="57953"/>
                  </a:cubicBezTo>
                  <a:cubicBezTo>
                    <a:pt x="34186" y="59906"/>
                    <a:pt x="36465" y="62511"/>
                    <a:pt x="38092" y="65441"/>
                  </a:cubicBezTo>
                  <a:cubicBezTo>
                    <a:pt x="42651" y="74883"/>
                    <a:pt x="52418" y="81394"/>
                    <a:pt x="63487" y="81394"/>
                  </a:cubicBezTo>
                  <a:cubicBezTo>
                    <a:pt x="74883" y="81394"/>
                    <a:pt x="84324" y="74883"/>
                    <a:pt x="89208" y="65441"/>
                  </a:cubicBezTo>
                  <a:cubicBezTo>
                    <a:pt x="90836" y="62185"/>
                    <a:pt x="93115" y="59581"/>
                    <a:pt x="96045" y="57953"/>
                  </a:cubicBezTo>
                  <a:cubicBezTo>
                    <a:pt x="100278" y="55348"/>
                    <a:pt x="102882" y="53069"/>
                    <a:pt x="102882" y="53069"/>
                  </a:cubicBezTo>
                  <a:cubicBezTo>
                    <a:pt x="102882" y="53069"/>
                    <a:pt x="100278" y="50790"/>
                    <a:pt x="96045" y="48185"/>
                  </a:cubicBezTo>
                  <a:cubicBezTo>
                    <a:pt x="93115" y="46232"/>
                    <a:pt x="90836" y="43627"/>
                    <a:pt x="89208" y="40697"/>
                  </a:cubicBezTo>
                  <a:cubicBezTo>
                    <a:pt x="84650" y="31255"/>
                    <a:pt x="74883" y="24418"/>
                    <a:pt x="63487" y="24418"/>
                  </a:cubicBezTo>
                  <a:cubicBezTo>
                    <a:pt x="52418" y="24418"/>
                    <a:pt x="42651" y="30930"/>
                    <a:pt x="38092" y="40372"/>
                  </a:cubicBezTo>
                  <a:cubicBezTo>
                    <a:pt x="36465" y="43627"/>
                    <a:pt x="34186" y="46232"/>
                    <a:pt x="31255" y="47860"/>
                  </a:cubicBezTo>
                  <a:cubicBezTo>
                    <a:pt x="27023" y="51116"/>
                    <a:pt x="24418" y="53069"/>
                    <a:pt x="24418" y="53069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90E5173B-2621-4D5A-B385-39AEE3279546}"/>
                </a:ext>
              </a:extLst>
            </p:cNvPr>
            <p:cNvSpPr/>
            <p:nvPr/>
          </p:nvSpPr>
          <p:spPr>
            <a:xfrm>
              <a:off x="14286500" y="3379981"/>
              <a:ext cx="65115" cy="65115"/>
            </a:xfrm>
            <a:custGeom>
              <a:avLst/>
              <a:gdLst>
                <a:gd name="connsiteX0" fmla="*/ 24418 w 65115"/>
                <a:gd name="connsiteY0" fmla="*/ 47860 h 65115"/>
                <a:gd name="connsiteX1" fmla="*/ 47860 w 65115"/>
                <a:gd name="connsiteY1" fmla="*/ 71301 h 65115"/>
                <a:gd name="connsiteX2" fmla="*/ 71301 w 65115"/>
                <a:gd name="connsiteY2" fmla="*/ 47860 h 65115"/>
                <a:gd name="connsiteX3" fmla="*/ 47860 w 65115"/>
                <a:gd name="connsiteY3" fmla="*/ 24418 h 65115"/>
                <a:gd name="connsiteX4" fmla="*/ 24418 w 65115"/>
                <a:gd name="connsiteY4" fmla="*/ 47860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24418" y="47860"/>
                  </a:moveTo>
                  <a:cubicBezTo>
                    <a:pt x="24418" y="60883"/>
                    <a:pt x="34837" y="71301"/>
                    <a:pt x="47860" y="71301"/>
                  </a:cubicBezTo>
                  <a:cubicBezTo>
                    <a:pt x="60883" y="71301"/>
                    <a:pt x="71301" y="60883"/>
                    <a:pt x="71301" y="47860"/>
                  </a:cubicBezTo>
                  <a:cubicBezTo>
                    <a:pt x="71301" y="34837"/>
                    <a:pt x="60883" y="24418"/>
                    <a:pt x="47860" y="24418"/>
                  </a:cubicBezTo>
                  <a:cubicBezTo>
                    <a:pt x="34837" y="24418"/>
                    <a:pt x="24418" y="35162"/>
                    <a:pt x="24418" y="478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C48B837F-07F9-4E8D-988D-F914514F0D86}"/>
                </a:ext>
              </a:extLst>
            </p:cNvPr>
            <p:cNvSpPr/>
            <p:nvPr/>
          </p:nvSpPr>
          <p:spPr>
            <a:xfrm>
              <a:off x="14286826" y="3380632"/>
              <a:ext cx="65115" cy="65115"/>
            </a:xfrm>
            <a:custGeom>
              <a:avLst/>
              <a:gdLst>
                <a:gd name="connsiteX0" fmla="*/ 67394 w 65115"/>
                <a:gd name="connsiteY0" fmla="*/ 45906 h 65115"/>
                <a:gd name="connsiteX1" fmla="*/ 45906 w 65115"/>
                <a:gd name="connsiteY1" fmla="*/ 67394 h 65115"/>
                <a:gd name="connsiteX2" fmla="*/ 24418 w 65115"/>
                <a:gd name="connsiteY2" fmla="*/ 45906 h 65115"/>
                <a:gd name="connsiteX3" fmla="*/ 45906 w 65115"/>
                <a:gd name="connsiteY3" fmla="*/ 24418 h 65115"/>
                <a:gd name="connsiteX4" fmla="*/ 67394 w 65115"/>
                <a:gd name="connsiteY4" fmla="*/ 45906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65115">
                  <a:moveTo>
                    <a:pt x="67394" y="45906"/>
                  </a:moveTo>
                  <a:cubicBezTo>
                    <a:pt x="67394" y="57774"/>
                    <a:pt x="57774" y="67394"/>
                    <a:pt x="45906" y="67394"/>
                  </a:cubicBezTo>
                  <a:cubicBezTo>
                    <a:pt x="34039" y="67394"/>
                    <a:pt x="24418" y="57774"/>
                    <a:pt x="24418" y="45906"/>
                  </a:cubicBezTo>
                  <a:cubicBezTo>
                    <a:pt x="24418" y="34039"/>
                    <a:pt x="34039" y="24418"/>
                    <a:pt x="45906" y="24418"/>
                  </a:cubicBezTo>
                  <a:cubicBezTo>
                    <a:pt x="57774" y="24418"/>
                    <a:pt x="67394" y="34039"/>
                    <a:pt x="67394" y="4590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1AB78A6-A877-4151-AB42-336E917CBD0C}"/>
                </a:ext>
              </a:extLst>
            </p:cNvPr>
            <p:cNvSpPr/>
            <p:nvPr/>
          </p:nvSpPr>
          <p:spPr>
            <a:xfrm>
              <a:off x="14312547" y="3391701"/>
              <a:ext cx="32558" cy="32558"/>
            </a:xfrm>
            <a:custGeom>
              <a:avLst/>
              <a:gdLst>
                <a:gd name="connsiteX0" fmla="*/ 34186 w 32557"/>
                <a:gd name="connsiteY0" fmla="*/ 29302 h 32557"/>
                <a:gd name="connsiteX1" fmla="*/ 29302 w 32557"/>
                <a:gd name="connsiteY1" fmla="*/ 34186 h 32557"/>
                <a:gd name="connsiteX2" fmla="*/ 24418 w 32557"/>
                <a:gd name="connsiteY2" fmla="*/ 29302 h 32557"/>
                <a:gd name="connsiteX3" fmla="*/ 29302 w 32557"/>
                <a:gd name="connsiteY3" fmla="*/ 24418 h 32557"/>
                <a:gd name="connsiteX4" fmla="*/ 34186 w 32557"/>
                <a:gd name="connsiteY4" fmla="*/ 29302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7" h="32557">
                  <a:moveTo>
                    <a:pt x="34186" y="29302"/>
                  </a:moveTo>
                  <a:cubicBezTo>
                    <a:pt x="34186" y="31999"/>
                    <a:pt x="31999" y="34186"/>
                    <a:pt x="29302" y="34186"/>
                  </a:cubicBezTo>
                  <a:cubicBezTo>
                    <a:pt x="26605" y="34186"/>
                    <a:pt x="24418" y="31999"/>
                    <a:pt x="24418" y="29302"/>
                  </a:cubicBezTo>
                  <a:cubicBezTo>
                    <a:pt x="24418" y="26605"/>
                    <a:pt x="26605" y="24418"/>
                    <a:pt x="29302" y="24418"/>
                  </a:cubicBezTo>
                  <a:cubicBezTo>
                    <a:pt x="31999" y="24418"/>
                    <a:pt x="34186" y="26605"/>
                    <a:pt x="34186" y="2930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2C8E7DDE-579F-45CA-A81B-A0D11E6C72A6}"/>
                </a:ext>
              </a:extLst>
            </p:cNvPr>
            <p:cNvSpPr/>
            <p:nvPr/>
          </p:nvSpPr>
          <p:spPr>
            <a:xfrm>
              <a:off x="13619067" y="4333596"/>
              <a:ext cx="32558" cy="65115"/>
            </a:xfrm>
            <a:custGeom>
              <a:avLst/>
              <a:gdLst>
                <a:gd name="connsiteX0" fmla="*/ 35162 w 32557"/>
                <a:gd name="connsiteY0" fmla="*/ 24418 h 65115"/>
                <a:gd name="connsiteX1" fmla="*/ 24418 w 32557"/>
                <a:gd name="connsiteY1" fmla="*/ 41348 h 65115"/>
                <a:gd name="connsiteX2" fmla="*/ 35162 w 32557"/>
                <a:gd name="connsiteY2" fmla="*/ 24418 h 65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57" h="65115">
                  <a:moveTo>
                    <a:pt x="35162" y="24418"/>
                  </a:moveTo>
                  <a:cubicBezTo>
                    <a:pt x="31581" y="30279"/>
                    <a:pt x="28000" y="35814"/>
                    <a:pt x="24418" y="41348"/>
                  </a:cubicBezTo>
                  <a:cubicBezTo>
                    <a:pt x="27023" y="37116"/>
                    <a:pt x="30279" y="31255"/>
                    <a:pt x="35162" y="2441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5C87E711-5121-44FF-A7B1-4B6D077C03B9}"/>
                </a:ext>
              </a:extLst>
            </p:cNvPr>
            <p:cNvSpPr/>
            <p:nvPr/>
          </p:nvSpPr>
          <p:spPr>
            <a:xfrm>
              <a:off x="13946892" y="3958531"/>
              <a:ext cx="162789" cy="618597"/>
            </a:xfrm>
            <a:custGeom>
              <a:avLst/>
              <a:gdLst>
                <a:gd name="connsiteX0" fmla="*/ 144913 w 162788"/>
                <a:gd name="connsiteY0" fmla="*/ 129580 h 618596"/>
                <a:gd name="connsiteX1" fmla="*/ 144588 w 162788"/>
                <a:gd name="connsiteY1" fmla="*/ 139021 h 618596"/>
                <a:gd name="connsiteX2" fmla="*/ 144588 w 162788"/>
                <a:gd name="connsiteY2" fmla="*/ 140324 h 618596"/>
                <a:gd name="connsiteX3" fmla="*/ 143937 w 162788"/>
                <a:gd name="connsiteY3" fmla="*/ 150417 h 618596"/>
                <a:gd name="connsiteX4" fmla="*/ 143611 w 162788"/>
                <a:gd name="connsiteY4" fmla="*/ 153021 h 618596"/>
                <a:gd name="connsiteX5" fmla="*/ 143611 w 162788"/>
                <a:gd name="connsiteY5" fmla="*/ 154649 h 618596"/>
                <a:gd name="connsiteX6" fmla="*/ 142309 w 162788"/>
                <a:gd name="connsiteY6" fmla="*/ 165719 h 618596"/>
                <a:gd name="connsiteX7" fmla="*/ 139704 w 162788"/>
                <a:gd name="connsiteY7" fmla="*/ 181998 h 618596"/>
                <a:gd name="connsiteX8" fmla="*/ 136448 w 162788"/>
                <a:gd name="connsiteY8" fmla="*/ 197625 h 618596"/>
                <a:gd name="connsiteX9" fmla="*/ 136123 w 162788"/>
                <a:gd name="connsiteY9" fmla="*/ 198276 h 618596"/>
                <a:gd name="connsiteX10" fmla="*/ 133193 w 162788"/>
                <a:gd name="connsiteY10" fmla="*/ 209672 h 618596"/>
                <a:gd name="connsiteX11" fmla="*/ 125704 w 162788"/>
                <a:gd name="connsiteY11" fmla="*/ 233764 h 618596"/>
                <a:gd name="connsiteX12" fmla="*/ 121472 w 162788"/>
                <a:gd name="connsiteY12" fmla="*/ 246136 h 618596"/>
                <a:gd name="connsiteX13" fmla="*/ 116263 w 162788"/>
                <a:gd name="connsiteY13" fmla="*/ 259160 h 618596"/>
                <a:gd name="connsiteX14" fmla="*/ 58961 w 162788"/>
                <a:gd name="connsiteY14" fmla="*/ 553156 h 618596"/>
                <a:gd name="connsiteX15" fmla="*/ 62868 w 162788"/>
                <a:gd name="connsiteY15" fmla="*/ 611108 h 618596"/>
                <a:gd name="connsiteX16" fmla="*/ 42682 w 162788"/>
                <a:gd name="connsiteY16" fmla="*/ 608178 h 618596"/>
                <a:gd name="connsiteX17" fmla="*/ 29659 w 162788"/>
                <a:gd name="connsiteY17" fmla="*/ 606225 h 618596"/>
                <a:gd name="connsiteX18" fmla="*/ 86961 w 162788"/>
                <a:gd name="connsiteY18" fmla="*/ 261113 h 618596"/>
                <a:gd name="connsiteX19" fmla="*/ 117239 w 162788"/>
                <a:gd name="connsiteY19" fmla="*/ 135440 h 618596"/>
                <a:gd name="connsiteX20" fmla="*/ 114309 w 162788"/>
                <a:gd name="connsiteY20" fmla="*/ 108743 h 618596"/>
                <a:gd name="connsiteX21" fmla="*/ 93147 w 162788"/>
                <a:gd name="connsiteY21" fmla="*/ 56976 h 618596"/>
                <a:gd name="connsiteX22" fmla="*/ 94449 w 162788"/>
                <a:gd name="connsiteY22" fmla="*/ 54697 h 618596"/>
                <a:gd name="connsiteX23" fmla="*/ 110402 w 162788"/>
                <a:gd name="connsiteY23" fmla="*/ 26046 h 618596"/>
                <a:gd name="connsiteX24" fmla="*/ 111379 w 162788"/>
                <a:gd name="connsiteY24" fmla="*/ 24418 h 618596"/>
                <a:gd name="connsiteX25" fmla="*/ 123100 w 162788"/>
                <a:gd name="connsiteY25" fmla="*/ 41999 h 618596"/>
                <a:gd name="connsiteX26" fmla="*/ 127332 w 162788"/>
                <a:gd name="connsiteY26" fmla="*/ 49813 h 618596"/>
                <a:gd name="connsiteX27" fmla="*/ 127983 w 162788"/>
                <a:gd name="connsiteY27" fmla="*/ 51767 h 618596"/>
                <a:gd name="connsiteX28" fmla="*/ 131239 w 162788"/>
                <a:gd name="connsiteY28" fmla="*/ 58929 h 618596"/>
                <a:gd name="connsiteX29" fmla="*/ 134495 w 162788"/>
                <a:gd name="connsiteY29" fmla="*/ 67069 h 618596"/>
                <a:gd name="connsiteX30" fmla="*/ 136774 w 162788"/>
                <a:gd name="connsiteY30" fmla="*/ 73255 h 618596"/>
                <a:gd name="connsiteX31" fmla="*/ 142634 w 162788"/>
                <a:gd name="connsiteY31" fmla="*/ 97999 h 618596"/>
                <a:gd name="connsiteX32" fmla="*/ 144588 w 162788"/>
                <a:gd name="connsiteY32" fmla="*/ 111347 h 618596"/>
                <a:gd name="connsiteX33" fmla="*/ 144913 w 162788"/>
                <a:gd name="connsiteY33" fmla="*/ 116882 h 618596"/>
                <a:gd name="connsiteX34" fmla="*/ 144913 w 162788"/>
                <a:gd name="connsiteY34" fmla="*/ 129580 h 61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2788" h="618596">
                  <a:moveTo>
                    <a:pt x="144913" y="129580"/>
                  </a:moveTo>
                  <a:cubicBezTo>
                    <a:pt x="144913" y="132510"/>
                    <a:pt x="144913" y="135766"/>
                    <a:pt x="144588" y="139021"/>
                  </a:cubicBezTo>
                  <a:lnTo>
                    <a:pt x="144588" y="140324"/>
                  </a:lnTo>
                  <a:cubicBezTo>
                    <a:pt x="144262" y="143580"/>
                    <a:pt x="144262" y="147161"/>
                    <a:pt x="143937" y="150417"/>
                  </a:cubicBezTo>
                  <a:cubicBezTo>
                    <a:pt x="144262" y="151068"/>
                    <a:pt x="143937" y="152045"/>
                    <a:pt x="143611" y="153021"/>
                  </a:cubicBezTo>
                  <a:lnTo>
                    <a:pt x="143611" y="154649"/>
                  </a:lnTo>
                  <a:cubicBezTo>
                    <a:pt x="143285" y="158231"/>
                    <a:pt x="142960" y="161812"/>
                    <a:pt x="142309" y="165719"/>
                  </a:cubicBezTo>
                  <a:cubicBezTo>
                    <a:pt x="141658" y="170928"/>
                    <a:pt x="141006" y="176463"/>
                    <a:pt x="139704" y="181998"/>
                  </a:cubicBezTo>
                  <a:cubicBezTo>
                    <a:pt x="138727" y="186881"/>
                    <a:pt x="137425" y="192091"/>
                    <a:pt x="136448" y="197625"/>
                  </a:cubicBezTo>
                  <a:cubicBezTo>
                    <a:pt x="136448" y="197951"/>
                    <a:pt x="136123" y="198276"/>
                    <a:pt x="136123" y="198276"/>
                  </a:cubicBezTo>
                  <a:cubicBezTo>
                    <a:pt x="135472" y="201858"/>
                    <a:pt x="134169" y="205765"/>
                    <a:pt x="133193" y="209672"/>
                  </a:cubicBezTo>
                  <a:cubicBezTo>
                    <a:pt x="130914" y="217486"/>
                    <a:pt x="128634" y="225625"/>
                    <a:pt x="125704" y="233764"/>
                  </a:cubicBezTo>
                  <a:cubicBezTo>
                    <a:pt x="124402" y="237997"/>
                    <a:pt x="122774" y="242229"/>
                    <a:pt x="121472" y="246136"/>
                  </a:cubicBezTo>
                  <a:cubicBezTo>
                    <a:pt x="119518" y="250369"/>
                    <a:pt x="118216" y="254927"/>
                    <a:pt x="116263" y="259160"/>
                  </a:cubicBezTo>
                  <a:cubicBezTo>
                    <a:pt x="72635" y="368228"/>
                    <a:pt x="57007" y="466227"/>
                    <a:pt x="58961" y="553156"/>
                  </a:cubicBezTo>
                  <a:cubicBezTo>
                    <a:pt x="59287" y="573016"/>
                    <a:pt x="60589" y="592551"/>
                    <a:pt x="62868" y="611108"/>
                  </a:cubicBezTo>
                  <a:lnTo>
                    <a:pt x="42682" y="608178"/>
                  </a:lnTo>
                  <a:lnTo>
                    <a:pt x="29659" y="606225"/>
                  </a:lnTo>
                  <a:cubicBezTo>
                    <a:pt x="15985" y="509203"/>
                    <a:pt x="27054" y="393948"/>
                    <a:pt x="86961" y="261113"/>
                  </a:cubicBezTo>
                  <a:cubicBezTo>
                    <a:pt x="109751" y="210648"/>
                    <a:pt x="118216" y="169300"/>
                    <a:pt x="117239" y="135440"/>
                  </a:cubicBezTo>
                  <a:cubicBezTo>
                    <a:pt x="116914" y="125998"/>
                    <a:pt x="115937" y="116882"/>
                    <a:pt x="114309" y="108743"/>
                  </a:cubicBezTo>
                  <a:cubicBezTo>
                    <a:pt x="110402" y="88231"/>
                    <a:pt x="102914" y="71301"/>
                    <a:pt x="93147" y="56976"/>
                  </a:cubicBezTo>
                  <a:cubicBezTo>
                    <a:pt x="93472" y="56325"/>
                    <a:pt x="93798" y="55348"/>
                    <a:pt x="94449" y="54697"/>
                  </a:cubicBezTo>
                  <a:cubicBezTo>
                    <a:pt x="99984" y="45255"/>
                    <a:pt x="105519" y="35488"/>
                    <a:pt x="110402" y="26046"/>
                  </a:cubicBezTo>
                  <a:cubicBezTo>
                    <a:pt x="110728" y="25395"/>
                    <a:pt x="111053" y="24744"/>
                    <a:pt x="111379" y="24418"/>
                  </a:cubicBezTo>
                  <a:cubicBezTo>
                    <a:pt x="115611" y="29628"/>
                    <a:pt x="119518" y="35813"/>
                    <a:pt x="123100" y="41999"/>
                  </a:cubicBezTo>
                  <a:cubicBezTo>
                    <a:pt x="124728" y="44278"/>
                    <a:pt x="126030" y="47209"/>
                    <a:pt x="127332" y="49813"/>
                  </a:cubicBezTo>
                  <a:cubicBezTo>
                    <a:pt x="127658" y="50464"/>
                    <a:pt x="127983" y="51116"/>
                    <a:pt x="127983" y="51767"/>
                  </a:cubicBezTo>
                  <a:cubicBezTo>
                    <a:pt x="129286" y="54046"/>
                    <a:pt x="130262" y="56325"/>
                    <a:pt x="131239" y="58929"/>
                  </a:cubicBezTo>
                  <a:cubicBezTo>
                    <a:pt x="132541" y="61534"/>
                    <a:pt x="133518" y="64464"/>
                    <a:pt x="134495" y="67069"/>
                  </a:cubicBezTo>
                  <a:cubicBezTo>
                    <a:pt x="135146" y="69022"/>
                    <a:pt x="136123" y="70976"/>
                    <a:pt x="136774" y="73255"/>
                  </a:cubicBezTo>
                  <a:cubicBezTo>
                    <a:pt x="139379" y="80743"/>
                    <a:pt x="141332" y="89208"/>
                    <a:pt x="142634" y="97999"/>
                  </a:cubicBezTo>
                  <a:cubicBezTo>
                    <a:pt x="143285" y="102231"/>
                    <a:pt x="143937" y="106789"/>
                    <a:pt x="144588" y="111347"/>
                  </a:cubicBezTo>
                  <a:cubicBezTo>
                    <a:pt x="144913" y="113301"/>
                    <a:pt x="144913" y="115254"/>
                    <a:pt x="144913" y="116882"/>
                  </a:cubicBezTo>
                  <a:cubicBezTo>
                    <a:pt x="144588" y="120464"/>
                    <a:pt x="144913" y="125022"/>
                    <a:pt x="144913" y="12958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90104BCE-7D6C-49E3-9039-63EDD0CFC96D}"/>
                </a:ext>
              </a:extLst>
            </p:cNvPr>
            <p:cNvSpPr/>
            <p:nvPr/>
          </p:nvSpPr>
          <p:spPr>
            <a:xfrm>
              <a:off x="13980948" y="3877788"/>
              <a:ext cx="358135" cy="748828"/>
            </a:xfrm>
            <a:custGeom>
              <a:avLst/>
              <a:gdLst>
                <a:gd name="connsiteX0" fmla="*/ 363505 w 358134"/>
                <a:gd name="connsiteY0" fmla="*/ 741339 h 748827"/>
                <a:gd name="connsiteX1" fmla="*/ 350482 w 358134"/>
                <a:gd name="connsiteY1" fmla="*/ 739386 h 748827"/>
                <a:gd name="connsiteX2" fmla="*/ 316948 w 358134"/>
                <a:gd name="connsiteY2" fmla="*/ 734502 h 748827"/>
                <a:gd name="connsiteX3" fmla="*/ 303599 w 358134"/>
                <a:gd name="connsiteY3" fmla="*/ 732549 h 748827"/>
                <a:gd name="connsiteX4" fmla="*/ 263553 w 358134"/>
                <a:gd name="connsiteY4" fmla="*/ 726688 h 748827"/>
                <a:gd name="connsiteX5" fmla="*/ 250204 w 358134"/>
                <a:gd name="connsiteY5" fmla="*/ 725061 h 748827"/>
                <a:gd name="connsiteX6" fmla="*/ 210158 w 358134"/>
                <a:gd name="connsiteY6" fmla="*/ 718875 h 748827"/>
                <a:gd name="connsiteX7" fmla="*/ 196810 w 358134"/>
                <a:gd name="connsiteY7" fmla="*/ 716921 h 748827"/>
                <a:gd name="connsiteX8" fmla="*/ 156112 w 358134"/>
                <a:gd name="connsiteY8" fmla="*/ 711061 h 748827"/>
                <a:gd name="connsiteX9" fmla="*/ 156112 w 358134"/>
                <a:gd name="connsiteY9" fmla="*/ 710735 h 748827"/>
                <a:gd name="connsiteX10" fmla="*/ 143089 w 358134"/>
                <a:gd name="connsiteY10" fmla="*/ 708782 h 748827"/>
                <a:gd name="connsiteX11" fmla="*/ 101741 w 358134"/>
                <a:gd name="connsiteY11" fmla="*/ 702596 h 748827"/>
                <a:gd name="connsiteX12" fmla="*/ 89369 w 358134"/>
                <a:gd name="connsiteY12" fmla="*/ 700642 h 748827"/>
                <a:gd name="connsiteX13" fmla="*/ 47044 w 358134"/>
                <a:gd name="connsiteY13" fmla="*/ 694131 h 748827"/>
                <a:gd name="connsiteX14" fmla="*/ 34998 w 358134"/>
                <a:gd name="connsiteY14" fmla="*/ 692177 h 748827"/>
                <a:gd name="connsiteX15" fmla="*/ 28486 w 358134"/>
                <a:gd name="connsiteY15" fmla="*/ 691201 h 748827"/>
                <a:gd name="connsiteX16" fmla="*/ 24579 w 358134"/>
                <a:gd name="connsiteY16" fmla="*/ 633248 h 748827"/>
                <a:gd name="connsiteX17" fmla="*/ 81881 w 358134"/>
                <a:gd name="connsiteY17" fmla="*/ 339252 h 748827"/>
                <a:gd name="connsiteX18" fmla="*/ 87090 w 358134"/>
                <a:gd name="connsiteY18" fmla="*/ 326228 h 748827"/>
                <a:gd name="connsiteX19" fmla="*/ 91323 w 358134"/>
                <a:gd name="connsiteY19" fmla="*/ 313856 h 748827"/>
                <a:gd name="connsiteX20" fmla="*/ 98811 w 358134"/>
                <a:gd name="connsiteY20" fmla="*/ 289764 h 748827"/>
                <a:gd name="connsiteX21" fmla="*/ 101741 w 358134"/>
                <a:gd name="connsiteY21" fmla="*/ 278369 h 748827"/>
                <a:gd name="connsiteX22" fmla="*/ 102067 w 358134"/>
                <a:gd name="connsiteY22" fmla="*/ 277717 h 748827"/>
                <a:gd name="connsiteX23" fmla="*/ 105322 w 358134"/>
                <a:gd name="connsiteY23" fmla="*/ 262090 h 748827"/>
                <a:gd name="connsiteX24" fmla="*/ 107927 w 358134"/>
                <a:gd name="connsiteY24" fmla="*/ 245811 h 748827"/>
                <a:gd name="connsiteX25" fmla="*/ 109229 w 358134"/>
                <a:gd name="connsiteY25" fmla="*/ 234741 h 748827"/>
                <a:gd name="connsiteX26" fmla="*/ 109229 w 358134"/>
                <a:gd name="connsiteY26" fmla="*/ 233113 h 748827"/>
                <a:gd name="connsiteX27" fmla="*/ 109555 w 358134"/>
                <a:gd name="connsiteY27" fmla="*/ 230509 h 748827"/>
                <a:gd name="connsiteX28" fmla="*/ 110206 w 358134"/>
                <a:gd name="connsiteY28" fmla="*/ 220416 h 748827"/>
                <a:gd name="connsiteX29" fmla="*/ 110206 w 358134"/>
                <a:gd name="connsiteY29" fmla="*/ 219114 h 748827"/>
                <a:gd name="connsiteX30" fmla="*/ 110532 w 358134"/>
                <a:gd name="connsiteY30" fmla="*/ 209672 h 748827"/>
                <a:gd name="connsiteX31" fmla="*/ 109881 w 358134"/>
                <a:gd name="connsiteY31" fmla="*/ 196649 h 748827"/>
                <a:gd name="connsiteX32" fmla="*/ 109555 w 358134"/>
                <a:gd name="connsiteY32" fmla="*/ 191114 h 748827"/>
                <a:gd name="connsiteX33" fmla="*/ 107602 w 358134"/>
                <a:gd name="connsiteY33" fmla="*/ 177765 h 748827"/>
                <a:gd name="connsiteX34" fmla="*/ 101741 w 358134"/>
                <a:gd name="connsiteY34" fmla="*/ 153021 h 748827"/>
                <a:gd name="connsiteX35" fmla="*/ 99462 w 358134"/>
                <a:gd name="connsiteY35" fmla="*/ 146835 h 748827"/>
                <a:gd name="connsiteX36" fmla="*/ 96206 w 358134"/>
                <a:gd name="connsiteY36" fmla="*/ 138696 h 748827"/>
                <a:gd name="connsiteX37" fmla="*/ 92951 w 358134"/>
                <a:gd name="connsiteY37" fmla="*/ 131533 h 748827"/>
                <a:gd name="connsiteX38" fmla="*/ 92299 w 358134"/>
                <a:gd name="connsiteY38" fmla="*/ 129580 h 748827"/>
                <a:gd name="connsiteX39" fmla="*/ 88067 w 358134"/>
                <a:gd name="connsiteY39" fmla="*/ 121766 h 748827"/>
                <a:gd name="connsiteX40" fmla="*/ 76346 w 358134"/>
                <a:gd name="connsiteY40" fmla="*/ 104185 h 748827"/>
                <a:gd name="connsiteX41" fmla="*/ 101416 w 358134"/>
                <a:gd name="connsiteY41" fmla="*/ 54046 h 748827"/>
                <a:gd name="connsiteX42" fmla="*/ 106950 w 358134"/>
                <a:gd name="connsiteY42" fmla="*/ 41999 h 748827"/>
                <a:gd name="connsiteX43" fmla="*/ 161973 w 358134"/>
                <a:gd name="connsiteY43" fmla="*/ 33860 h 748827"/>
                <a:gd name="connsiteX44" fmla="*/ 191600 w 358134"/>
                <a:gd name="connsiteY44" fmla="*/ 24418 h 748827"/>
                <a:gd name="connsiteX45" fmla="*/ 309785 w 358134"/>
                <a:gd name="connsiteY45" fmla="*/ 171579 h 748827"/>
                <a:gd name="connsiteX46" fmla="*/ 318250 w 358134"/>
                <a:gd name="connsiteY46" fmla="*/ 192742 h 748827"/>
                <a:gd name="connsiteX47" fmla="*/ 321831 w 358134"/>
                <a:gd name="connsiteY47" fmla="*/ 202509 h 748827"/>
                <a:gd name="connsiteX48" fmla="*/ 348529 w 358134"/>
                <a:gd name="connsiteY48" fmla="*/ 359437 h 748827"/>
                <a:gd name="connsiteX49" fmla="*/ 337459 w 358134"/>
                <a:gd name="connsiteY49" fmla="*/ 457436 h 748827"/>
                <a:gd name="connsiteX50" fmla="*/ 363505 w 358134"/>
                <a:gd name="connsiteY50" fmla="*/ 741339 h 74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58134" h="748827">
                  <a:moveTo>
                    <a:pt x="363505" y="741339"/>
                  </a:moveTo>
                  <a:lnTo>
                    <a:pt x="350482" y="739386"/>
                  </a:lnTo>
                  <a:lnTo>
                    <a:pt x="316948" y="734502"/>
                  </a:lnTo>
                  <a:lnTo>
                    <a:pt x="303599" y="732549"/>
                  </a:lnTo>
                  <a:lnTo>
                    <a:pt x="263553" y="726688"/>
                  </a:lnTo>
                  <a:lnTo>
                    <a:pt x="250204" y="725061"/>
                  </a:lnTo>
                  <a:lnTo>
                    <a:pt x="210158" y="718875"/>
                  </a:lnTo>
                  <a:lnTo>
                    <a:pt x="196810" y="716921"/>
                  </a:lnTo>
                  <a:lnTo>
                    <a:pt x="156112" y="711061"/>
                  </a:lnTo>
                  <a:lnTo>
                    <a:pt x="156112" y="710735"/>
                  </a:lnTo>
                  <a:lnTo>
                    <a:pt x="143089" y="708782"/>
                  </a:lnTo>
                  <a:lnTo>
                    <a:pt x="101741" y="702596"/>
                  </a:lnTo>
                  <a:lnTo>
                    <a:pt x="89369" y="700642"/>
                  </a:lnTo>
                  <a:lnTo>
                    <a:pt x="47044" y="694131"/>
                  </a:lnTo>
                  <a:lnTo>
                    <a:pt x="34998" y="692177"/>
                  </a:lnTo>
                  <a:lnTo>
                    <a:pt x="28486" y="691201"/>
                  </a:lnTo>
                  <a:cubicBezTo>
                    <a:pt x="26207" y="672643"/>
                    <a:pt x="25231" y="653108"/>
                    <a:pt x="24579" y="633248"/>
                  </a:cubicBezTo>
                  <a:cubicBezTo>
                    <a:pt x="22626" y="546319"/>
                    <a:pt x="38254" y="448320"/>
                    <a:pt x="81881" y="339252"/>
                  </a:cubicBezTo>
                  <a:cubicBezTo>
                    <a:pt x="83834" y="335019"/>
                    <a:pt x="85137" y="330461"/>
                    <a:pt x="87090" y="326228"/>
                  </a:cubicBezTo>
                  <a:cubicBezTo>
                    <a:pt x="88392" y="321996"/>
                    <a:pt x="90020" y="317763"/>
                    <a:pt x="91323" y="313856"/>
                  </a:cubicBezTo>
                  <a:cubicBezTo>
                    <a:pt x="94253" y="305717"/>
                    <a:pt x="96532" y="297578"/>
                    <a:pt x="98811" y="289764"/>
                  </a:cubicBezTo>
                  <a:cubicBezTo>
                    <a:pt x="100113" y="285857"/>
                    <a:pt x="101090" y="281950"/>
                    <a:pt x="101741" y="278369"/>
                  </a:cubicBezTo>
                  <a:cubicBezTo>
                    <a:pt x="101741" y="278043"/>
                    <a:pt x="102067" y="277717"/>
                    <a:pt x="102067" y="277717"/>
                  </a:cubicBezTo>
                  <a:cubicBezTo>
                    <a:pt x="103369" y="272508"/>
                    <a:pt x="104346" y="267299"/>
                    <a:pt x="105322" y="262090"/>
                  </a:cubicBezTo>
                  <a:cubicBezTo>
                    <a:pt x="106625" y="256555"/>
                    <a:pt x="107276" y="251020"/>
                    <a:pt x="107927" y="245811"/>
                  </a:cubicBezTo>
                  <a:cubicBezTo>
                    <a:pt x="108578" y="241904"/>
                    <a:pt x="108904" y="238323"/>
                    <a:pt x="109229" y="234741"/>
                  </a:cubicBezTo>
                  <a:lnTo>
                    <a:pt x="109229" y="233113"/>
                  </a:lnTo>
                  <a:cubicBezTo>
                    <a:pt x="109555" y="232137"/>
                    <a:pt x="109555" y="231160"/>
                    <a:pt x="109555" y="230509"/>
                  </a:cubicBezTo>
                  <a:cubicBezTo>
                    <a:pt x="109881" y="227253"/>
                    <a:pt x="110206" y="223672"/>
                    <a:pt x="110206" y="220416"/>
                  </a:cubicBezTo>
                  <a:lnTo>
                    <a:pt x="110206" y="219114"/>
                  </a:lnTo>
                  <a:cubicBezTo>
                    <a:pt x="110532" y="215858"/>
                    <a:pt x="110532" y="212602"/>
                    <a:pt x="110532" y="209672"/>
                  </a:cubicBezTo>
                  <a:cubicBezTo>
                    <a:pt x="110532" y="205114"/>
                    <a:pt x="110206" y="200881"/>
                    <a:pt x="109881" y="196649"/>
                  </a:cubicBezTo>
                  <a:cubicBezTo>
                    <a:pt x="109881" y="194695"/>
                    <a:pt x="109555" y="192742"/>
                    <a:pt x="109555" y="191114"/>
                  </a:cubicBezTo>
                  <a:cubicBezTo>
                    <a:pt x="109229" y="186556"/>
                    <a:pt x="108578" y="182323"/>
                    <a:pt x="107602" y="177765"/>
                  </a:cubicBezTo>
                  <a:cubicBezTo>
                    <a:pt x="106299" y="168975"/>
                    <a:pt x="104346" y="160510"/>
                    <a:pt x="101741" y="153021"/>
                  </a:cubicBezTo>
                  <a:cubicBezTo>
                    <a:pt x="101090" y="150742"/>
                    <a:pt x="100439" y="148789"/>
                    <a:pt x="99462" y="146835"/>
                  </a:cubicBezTo>
                  <a:cubicBezTo>
                    <a:pt x="98485" y="143905"/>
                    <a:pt x="97509" y="141301"/>
                    <a:pt x="96206" y="138696"/>
                  </a:cubicBezTo>
                  <a:cubicBezTo>
                    <a:pt x="95230" y="136091"/>
                    <a:pt x="94253" y="133812"/>
                    <a:pt x="92951" y="131533"/>
                  </a:cubicBezTo>
                  <a:cubicBezTo>
                    <a:pt x="92625" y="130882"/>
                    <a:pt x="92299" y="130231"/>
                    <a:pt x="92299" y="129580"/>
                  </a:cubicBezTo>
                  <a:cubicBezTo>
                    <a:pt x="90997" y="126650"/>
                    <a:pt x="89369" y="124371"/>
                    <a:pt x="88067" y="121766"/>
                  </a:cubicBezTo>
                  <a:cubicBezTo>
                    <a:pt x="84486" y="115254"/>
                    <a:pt x="80579" y="109394"/>
                    <a:pt x="76346" y="104185"/>
                  </a:cubicBezTo>
                  <a:cubicBezTo>
                    <a:pt x="85137" y="87580"/>
                    <a:pt x="93602" y="70650"/>
                    <a:pt x="101416" y="54046"/>
                  </a:cubicBezTo>
                  <a:cubicBezTo>
                    <a:pt x="103369" y="50139"/>
                    <a:pt x="104997" y="46232"/>
                    <a:pt x="106950" y="41999"/>
                  </a:cubicBezTo>
                  <a:cubicBezTo>
                    <a:pt x="125508" y="41023"/>
                    <a:pt x="144066" y="38418"/>
                    <a:pt x="161973" y="33860"/>
                  </a:cubicBezTo>
                  <a:cubicBezTo>
                    <a:pt x="172066" y="31255"/>
                    <a:pt x="181833" y="28000"/>
                    <a:pt x="191600" y="24418"/>
                  </a:cubicBezTo>
                  <a:cubicBezTo>
                    <a:pt x="231646" y="42651"/>
                    <a:pt x="277878" y="97348"/>
                    <a:pt x="309785" y="171579"/>
                  </a:cubicBezTo>
                  <a:cubicBezTo>
                    <a:pt x="312715" y="178416"/>
                    <a:pt x="315320" y="185253"/>
                    <a:pt x="318250" y="192742"/>
                  </a:cubicBezTo>
                  <a:cubicBezTo>
                    <a:pt x="319552" y="195998"/>
                    <a:pt x="320529" y="199253"/>
                    <a:pt x="321831" y="202509"/>
                  </a:cubicBezTo>
                  <a:cubicBezTo>
                    <a:pt x="338436" y="249718"/>
                    <a:pt x="348529" y="303112"/>
                    <a:pt x="348529" y="359437"/>
                  </a:cubicBezTo>
                  <a:cubicBezTo>
                    <a:pt x="348529" y="391344"/>
                    <a:pt x="345273" y="424227"/>
                    <a:pt x="337459" y="457436"/>
                  </a:cubicBezTo>
                  <a:cubicBezTo>
                    <a:pt x="314994" y="558365"/>
                    <a:pt x="325738" y="659294"/>
                    <a:pt x="363505" y="741339"/>
                  </a:cubicBezTo>
                  <a:close/>
                </a:path>
              </a:pathLst>
            </a:custGeom>
            <a:solidFill>
              <a:srgbClr val="FAD0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4BE89CC8-B086-4235-931B-08CBC20DC7BA}"/>
                </a:ext>
              </a:extLst>
            </p:cNvPr>
            <p:cNvSpPr/>
            <p:nvPr/>
          </p:nvSpPr>
          <p:spPr>
            <a:xfrm>
              <a:off x="14457754" y="4756521"/>
              <a:ext cx="65115" cy="32558"/>
            </a:xfrm>
            <a:custGeom>
              <a:avLst/>
              <a:gdLst>
                <a:gd name="connsiteX0" fmla="*/ 54371 w 65115"/>
                <a:gd name="connsiteY0" fmla="*/ 27023 h 32557"/>
                <a:gd name="connsiteX1" fmla="*/ 30930 w 65115"/>
                <a:gd name="connsiteY1" fmla="*/ 28000 h 32557"/>
                <a:gd name="connsiteX2" fmla="*/ 24418 w 65115"/>
                <a:gd name="connsiteY2" fmla="*/ 25395 h 32557"/>
                <a:gd name="connsiteX3" fmla="*/ 47534 w 65115"/>
                <a:gd name="connsiteY3" fmla="*/ 24418 h 32557"/>
                <a:gd name="connsiteX4" fmla="*/ 54371 w 65115"/>
                <a:gd name="connsiteY4" fmla="*/ 27023 h 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15" h="32557">
                  <a:moveTo>
                    <a:pt x="54371" y="27023"/>
                  </a:moveTo>
                  <a:cubicBezTo>
                    <a:pt x="48185" y="27348"/>
                    <a:pt x="40372" y="27674"/>
                    <a:pt x="30930" y="28000"/>
                  </a:cubicBezTo>
                  <a:lnTo>
                    <a:pt x="24418" y="25395"/>
                  </a:lnTo>
                  <a:cubicBezTo>
                    <a:pt x="33534" y="25069"/>
                    <a:pt x="41023" y="24744"/>
                    <a:pt x="47534" y="24418"/>
                  </a:cubicBezTo>
                  <a:cubicBezTo>
                    <a:pt x="49813" y="25395"/>
                    <a:pt x="52092" y="26372"/>
                    <a:pt x="54371" y="27023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C94499B2-C3B9-405F-B3AA-FFFF323EAC6B}"/>
                </a:ext>
              </a:extLst>
            </p:cNvPr>
            <p:cNvSpPr/>
            <p:nvPr/>
          </p:nvSpPr>
          <p:spPr>
            <a:xfrm>
              <a:off x="13626371" y="3536258"/>
              <a:ext cx="976732" cy="553481"/>
            </a:xfrm>
            <a:custGeom>
              <a:avLst/>
              <a:gdLst>
                <a:gd name="connsiteX0" fmla="*/ 960312 w 976731"/>
                <a:gd name="connsiteY0" fmla="*/ 218788 h 553481"/>
                <a:gd name="connsiteX1" fmla="*/ 723943 w 976731"/>
                <a:gd name="connsiteY1" fmla="*/ 494877 h 553481"/>
                <a:gd name="connsiteX2" fmla="*/ 522411 w 976731"/>
                <a:gd name="connsiteY2" fmla="*/ 533947 h 553481"/>
                <a:gd name="connsiteX3" fmla="*/ 501899 w 976731"/>
                <a:gd name="connsiteY3" fmla="*/ 534272 h 553481"/>
                <a:gd name="connsiteX4" fmla="*/ 223856 w 976731"/>
                <a:gd name="connsiteY4" fmla="*/ 469482 h 553481"/>
                <a:gd name="connsiteX5" fmla="*/ 222228 w 976731"/>
                <a:gd name="connsiteY5" fmla="*/ 468831 h 553481"/>
                <a:gd name="connsiteX6" fmla="*/ 221903 w 976731"/>
                <a:gd name="connsiteY6" fmla="*/ 468506 h 553481"/>
                <a:gd name="connsiteX7" fmla="*/ 26882 w 976731"/>
                <a:gd name="connsiteY7" fmla="*/ 282927 h 553481"/>
                <a:gd name="connsiteX8" fmla="*/ 43486 w 976731"/>
                <a:gd name="connsiteY8" fmla="*/ 218788 h 553481"/>
                <a:gd name="connsiteX9" fmla="*/ 71161 w 976731"/>
                <a:gd name="connsiteY9" fmla="*/ 177765 h 553481"/>
                <a:gd name="connsiteX10" fmla="*/ 141160 w 976731"/>
                <a:gd name="connsiteY10" fmla="*/ 24418 h 553481"/>
                <a:gd name="connsiteX11" fmla="*/ 255437 w 976731"/>
                <a:gd name="connsiteY11" fmla="*/ 175812 h 553481"/>
                <a:gd name="connsiteX12" fmla="*/ 256088 w 976731"/>
                <a:gd name="connsiteY12" fmla="*/ 176463 h 553481"/>
                <a:gd name="connsiteX13" fmla="*/ 289297 w 976731"/>
                <a:gd name="connsiteY13" fmla="*/ 204463 h 553481"/>
                <a:gd name="connsiteX14" fmla="*/ 501899 w 976731"/>
                <a:gd name="connsiteY14" fmla="*/ 272508 h 553481"/>
                <a:gd name="connsiteX15" fmla="*/ 639944 w 976731"/>
                <a:gd name="connsiteY15" fmla="*/ 246136 h 553481"/>
                <a:gd name="connsiteX16" fmla="*/ 640595 w 976731"/>
                <a:gd name="connsiteY16" fmla="*/ 245811 h 553481"/>
                <a:gd name="connsiteX17" fmla="*/ 746733 w 976731"/>
                <a:gd name="connsiteY17" fmla="*/ 177440 h 553481"/>
                <a:gd name="connsiteX18" fmla="*/ 752594 w 976731"/>
                <a:gd name="connsiteY18" fmla="*/ 172556 h 553481"/>
                <a:gd name="connsiteX19" fmla="*/ 773756 w 976731"/>
                <a:gd name="connsiteY19" fmla="*/ 153998 h 553481"/>
                <a:gd name="connsiteX20" fmla="*/ 862639 w 976731"/>
                <a:gd name="connsiteY20" fmla="*/ 25069 h 553481"/>
                <a:gd name="connsiteX21" fmla="*/ 867848 w 976731"/>
                <a:gd name="connsiteY21" fmla="*/ 29953 h 553481"/>
                <a:gd name="connsiteX22" fmla="*/ 924824 w 976731"/>
                <a:gd name="connsiteY22" fmla="*/ 159858 h 553481"/>
                <a:gd name="connsiteX23" fmla="*/ 960312 w 976731"/>
                <a:gd name="connsiteY23" fmla="*/ 218788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76731" h="553481">
                  <a:moveTo>
                    <a:pt x="960312" y="218788"/>
                  </a:moveTo>
                  <a:cubicBezTo>
                    <a:pt x="960312" y="337624"/>
                    <a:pt x="864918" y="441157"/>
                    <a:pt x="723943" y="494877"/>
                  </a:cubicBezTo>
                  <a:cubicBezTo>
                    <a:pt x="663711" y="517993"/>
                    <a:pt x="595340" y="531668"/>
                    <a:pt x="522411" y="533947"/>
                  </a:cubicBezTo>
                  <a:cubicBezTo>
                    <a:pt x="515573" y="534272"/>
                    <a:pt x="508736" y="534272"/>
                    <a:pt x="501899" y="534272"/>
                  </a:cubicBezTo>
                  <a:cubicBezTo>
                    <a:pt x="397389" y="534272"/>
                    <a:pt x="301018" y="510180"/>
                    <a:pt x="223856" y="469482"/>
                  </a:cubicBezTo>
                  <a:cubicBezTo>
                    <a:pt x="223205" y="469157"/>
                    <a:pt x="222880" y="468831"/>
                    <a:pt x="222228" y="468831"/>
                  </a:cubicBezTo>
                  <a:cubicBezTo>
                    <a:pt x="221903" y="468506"/>
                    <a:pt x="221903" y="468506"/>
                    <a:pt x="221903" y="468506"/>
                  </a:cubicBezTo>
                  <a:cubicBezTo>
                    <a:pt x="141160" y="425855"/>
                    <a:pt x="43161" y="349344"/>
                    <a:pt x="26882" y="282927"/>
                  </a:cubicBezTo>
                  <a:cubicBezTo>
                    <a:pt x="21022" y="259811"/>
                    <a:pt x="25254" y="237671"/>
                    <a:pt x="43486" y="218788"/>
                  </a:cubicBezTo>
                  <a:cubicBezTo>
                    <a:pt x="55858" y="205765"/>
                    <a:pt x="64649" y="192091"/>
                    <a:pt x="71161" y="177765"/>
                  </a:cubicBezTo>
                  <a:cubicBezTo>
                    <a:pt x="95904" y="125347"/>
                    <a:pt x="92974" y="66092"/>
                    <a:pt x="141160" y="24418"/>
                  </a:cubicBezTo>
                  <a:cubicBezTo>
                    <a:pt x="165252" y="83999"/>
                    <a:pt x="204647" y="135766"/>
                    <a:pt x="255437" y="175812"/>
                  </a:cubicBezTo>
                  <a:cubicBezTo>
                    <a:pt x="255763" y="176137"/>
                    <a:pt x="255763" y="176463"/>
                    <a:pt x="256088" y="176463"/>
                  </a:cubicBezTo>
                  <a:cubicBezTo>
                    <a:pt x="266507" y="186556"/>
                    <a:pt x="277251" y="195998"/>
                    <a:pt x="289297" y="204463"/>
                  </a:cubicBezTo>
                  <a:cubicBezTo>
                    <a:pt x="346924" y="247113"/>
                    <a:pt x="421807" y="272508"/>
                    <a:pt x="501899" y="272508"/>
                  </a:cubicBezTo>
                  <a:cubicBezTo>
                    <a:pt x="551061" y="272508"/>
                    <a:pt x="597944" y="263066"/>
                    <a:pt x="639944" y="246136"/>
                  </a:cubicBezTo>
                  <a:cubicBezTo>
                    <a:pt x="640270" y="245811"/>
                    <a:pt x="640270" y="245811"/>
                    <a:pt x="640595" y="245811"/>
                  </a:cubicBezTo>
                  <a:cubicBezTo>
                    <a:pt x="681292" y="229532"/>
                    <a:pt x="717106" y="206090"/>
                    <a:pt x="746733" y="177440"/>
                  </a:cubicBezTo>
                  <a:cubicBezTo>
                    <a:pt x="748687" y="175812"/>
                    <a:pt x="750640" y="174184"/>
                    <a:pt x="752594" y="172556"/>
                  </a:cubicBezTo>
                  <a:cubicBezTo>
                    <a:pt x="760082" y="166696"/>
                    <a:pt x="766919" y="160510"/>
                    <a:pt x="773756" y="153998"/>
                  </a:cubicBezTo>
                  <a:cubicBezTo>
                    <a:pt x="812174" y="117859"/>
                    <a:pt x="843104" y="73906"/>
                    <a:pt x="862639" y="25069"/>
                  </a:cubicBezTo>
                  <a:cubicBezTo>
                    <a:pt x="864592" y="26697"/>
                    <a:pt x="866546" y="28325"/>
                    <a:pt x="867848" y="29953"/>
                  </a:cubicBezTo>
                  <a:cubicBezTo>
                    <a:pt x="906917" y="68046"/>
                    <a:pt x="905289" y="110371"/>
                    <a:pt x="924824" y="159858"/>
                  </a:cubicBezTo>
                  <a:cubicBezTo>
                    <a:pt x="932638" y="178091"/>
                    <a:pt x="943382" y="197951"/>
                    <a:pt x="960312" y="218788"/>
                  </a:cubicBezTo>
                  <a:close/>
                </a:path>
              </a:pathLst>
            </a:custGeom>
            <a:solidFill>
              <a:srgbClr val="FAD0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35EF3F71-323C-4020-A3B5-34B9D4196AC5}"/>
                </a:ext>
              </a:extLst>
            </p:cNvPr>
            <p:cNvSpPr/>
            <p:nvPr/>
          </p:nvSpPr>
          <p:spPr>
            <a:xfrm>
              <a:off x="13825483" y="3536258"/>
              <a:ext cx="781385" cy="553481"/>
            </a:xfrm>
            <a:custGeom>
              <a:avLst/>
              <a:gdLst>
                <a:gd name="connsiteX0" fmla="*/ 748828 w 781385"/>
                <a:gd name="connsiteY0" fmla="*/ 358786 h 553481"/>
                <a:gd name="connsiteX1" fmla="*/ 524505 w 781385"/>
                <a:gd name="connsiteY1" fmla="*/ 494877 h 553481"/>
                <a:gd name="connsiteX2" fmla="*/ 322973 w 781385"/>
                <a:gd name="connsiteY2" fmla="*/ 533947 h 553481"/>
                <a:gd name="connsiteX3" fmla="*/ 302461 w 781385"/>
                <a:gd name="connsiteY3" fmla="*/ 534272 h 553481"/>
                <a:gd name="connsiteX4" fmla="*/ 24418 w 781385"/>
                <a:gd name="connsiteY4" fmla="*/ 469482 h 553481"/>
                <a:gd name="connsiteX5" fmla="*/ 497808 w 781385"/>
                <a:gd name="connsiteY5" fmla="*/ 381902 h 553481"/>
                <a:gd name="connsiteX6" fmla="*/ 553807 w 781385"/>
                <a:gd name="connsiteY6" fmla="*/ 171905 h 553481"/>
                <a:gd name="connsiteX7" fmla="*/ 663852 w 781385"/>
                <a:gd name="connsiteY7" fmla="*/ 24418 h 553481"/>
                <a:gd name="connsiteX8" fmla="*/ 669061 w 781385"/>
                <a:gd name="connsiteY8" fmla="*/ 29302 h 553481"/>
                <a:gd name="connsiteX9" fmla="*/ 760874 w 781385"/>
                <a:gd name="connsiteY9" fmla="*/ 218462 h 553481"/>
                <a:gd name="connsiteX10" fmla="*/ 748828 w 781385"/>
                <a:gd name="connsiteY10" fmla="*/ 358786 h 55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1385" h="553481">
                  <a:moveTo>
                    <a:pt x="748828" y="358786"/>
                  </a:moveTo>
                  <a:cubicBezTo>
                    <a:pt x="703898" y="412832"/>
                    <a:pt x="619899" y="462320"/>
                    <a:pt x="524505" y="494877"/>
                  </a:cubicBezTo>
                  <a:cubicBezTo>
                    <a:pt x="459715" y="517017"/>
                    <a:pt x="389716" y="531342"/>
                    <a:pt x="322973" y="533947"/>
                  </a:cubicBezTo>
                  <a:cubicBezTo>
                    <a:pt x="316136" y="534272"/>
                    <a:pt x="309298" y="534272"/>
                    <a:pt x="302461" y="534272"/>
                  </a:cubicBezTo>
                  <a:cubicBezTo>
                    <a:pt x="197951" y="534272"/>
                    <a:pt x="101580" y="510180"/>
                    <a:pt x="24418" y="469482"/>
                  </a:cubicBezTo>
                  <a:cubicBezTo>
                    <a:pt x="48837" y="479575"/>
                    <a:pt x="301159" y="579528"/>
                    <a:pt x="497808" y="381902"/>
                  </a:cubicBezTo>
                  <a:cubicBezTo>
                    <a:pt x="579202" y="300182"/>
                    <a:pt x="581481" y="228555"/>
                    <a:pt x="553807" y="171905"/>
                  </a:cubicBezTo>
                  <a:cubicBezTo>
                    <a:pt x="602318" y="132510"/>
                    <a:pt x="640410" y="82045"/>
                    <a:pt x="663852" y="24418"/>
                  </a:cubicBezTo>
                  <a:cubicBezTo>
                    <a:pt x="665805" y="26046"/>
                    <a:pt x="667759" y="27674"/>
                    <a:pt x="669061" y="29302"/>
                  </a:cubicBezTo>
                  <a:cubicBezTo>
                    <a:pt x="723107" y="81720"/>
                    <a:pt x="699340" y="142928"/>
                    <a:pt x="760874" y="218462"/>
                  </a:cubicBezTo>
                  <a:cubicBezTo>
                    <a:pt x="797339" y="263392"/>
                    <a:pt x="787571" y="312554"/>
                    <a:pt x="748828" y="358786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E2A4BD4E-DDE1-4771-98CA-BC49D2DDF678}"/>
                </a:ext>
              </a:extLst>
            </p:cNvPr>
            <p:cNvSpPr/>
            <p:nvPr/>
          </p:nvSpPr>
          <p:spPr>
            <a:xfrm>
              <a:off x="13673113" y="3536258"/>
              <a:ext cx="586039" cy="325577"/>
            </a:xfrm>
            <a:custGeom>
              <a:avLst/>
              <a:gdLst>
                <a:gd name="connsiteX0" fmla="*/ 593527 w 586038"/>
                <a:gd name="connsiteY0" fmla="*/ 245811 h 325577"/>
                <a:gd name="connsiteX1" fmla="*/ 24418 w 586038"/>
                <a:gd name="connsiteY1" fmla="*/ 177765 h 325577"/>
                <a:gd name="connsiteX2" fmla="*/ 94417 w 586038"/>
                <a:gd name="connsiteY2" fmla="*/ 24418 h 325577"/>
                <a:gd name="connsiteX3" fmla="*/ 208695 w 586038"/>
                <a:gd name="connsiteY3" fmla="*/ 175812 h 325577"/>
                <a:gd name="connsiteX4" fmla="*/ 209346 w 586038"/>
                <a:gd name="connsiteY4" fmla="*/ 176463 h 325577"/>
                <a:gd name="connsiteX5" fmla="*/ 455157 w 586038"/>
                <a:gd name="connsiteY5" fmla="*/ 272834 h 325577"/>
                <a:gd name="connsiteX6" fmla="*/ 593527 w 586038"/>
                <a:gd name="connsiteY6" fmla="*/ 245811 h 32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6038" h="325577">
                  <a:moveTo>
                    <a:pt x="593527" y="245811"/>
                  </a:moveTo>
                  <a:cubicBezTo>
                    <a:pt x="272508" y="447343"/>
                    <a:pt x="24418" y="177765"/>
                    <a:pt x="24418" y="177765"/>
                  </a:cubicBezTo>
                  <a:cubicBezTo>
                    <a:pt x="49162" y="125347"/>
                    <a:pt x="46232" y="66092"/>
                    <a:pt x="94417" y="24418"/>
                  </a:cubicBezTo>
                  <a:cubicBezTo>
                    <a:pt x="118510" y="83999"/>
                    <a:pt x="157905" y="135766"/>
                    <a:pt x="208695" y="175812"/>
                  </a:cubicBezTo>
                  <a:cubicBezTo>
                    <a:pt x="209021" y="176137"/>
                    <a:pt x="209021" y="176463"/>
                    <a:pt x="209346" y="176463"/>
                  </a:cubicBezTo>
                  <a:cubicBezTo>
                    <a:pt x="269903" y="235718"/>
                    <a:pt x="358461" y="272834"/>
                    <a:pt x="455157" y="272834"/>
                  </a:cubicBezTo>
                  <a:cubicBezTo>
                    <a:pt x="504319" y="272183"/>
                    <a:pt x="551202" y="262741"/>
                    <a:pt x="593527" y="245811"/>
                  </a:cubicBezTo>
                  <a:close/>
                </a:path>
              </a:pathLst>
            </a:custGeom>
            <a:solidFill>
              <a:srgbClr val="FCE36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D50F0BA7-9C2D-4DF7-854E-AE4DE19246C4}"/>
                </a:ext>
              </a:extLst>
            </p:cNvPr>
            <p:cNvSpPr/>
            <p:nvPr/>
          </p:nvSpPr>
          <p:spPr>
            <a:xfrm>
              <a:off x="13645439" y="3860533"/>
              <a:ext cx="130231" cy="130231"/>
            </a:xfrm>
            <a:custGeom>
              <a:avLst/>
              <a:gdLst>
                <a:gd name="connsiteX0" fmla="*/ 108092 w 130230"/>
                <a:gd name="connsiteY0" fmla="*/ 83022 h 130230"/>
                <a:gd name="connsiteX1" fmla="*/ 99627 w 130230"/>
                <a:gd name="connsiteY1" fmla="*/ 107440 h 130230"/>
                <a:gd name="connsiteX2" fmla="*/ 24418 w 130230"/>
                <a:gd name="connsiteY2" fmla="*/ 50790 h 130230"/>
                <a:gd name="connsiteX3" fmla="*/ 45581 w 130230"/>
                <a:gd name="connsiteY3" fmla="*/ 24418 h 130230"/>
                <a:gd name="connsiteX4" fmla="*/ 108092 w 130230"/>
                <a:gd name="connsiteY4" fmla="*/ 83022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130230">
                  <a:moveTo>
                    <a:pt x="108092" y="83022"/>
                  </a:moveTo>
                  <a:cubicBezTo>
                    <a:pt x="105161" y="91162"/>
                    <a:pt x="102231" y="99301"/>
                    <a:pt x="99627" y="107440"/>
                  </a:cubicBezTo>
                  <a:cubicBezTo>
                    <a:pt x="51767" y="75534"/>
                    <a:pt x="24418" y="50790"/>
                    <a:pt x="24418" y="50790"/>
                  </a:cubicBezTo>
                  <a:cubicBezTo>
                    <a:pt x="31255" y="41674"/>
                    <a:pt x="38418" y="32883"/>
                    <a:pt x="45581" y="24418"/>
                  </a:cubicBezTo>
                  <a:cubicBezTo>
                    <a:pt x="62511" y="44604"/>
                    <a:pt x="84650" y="64139"/>
                    <a:pt x="108092" y="8302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A2137D6A-3A5F-4D45-B631-A7D7D041201F}"/>
                </a:ext>
              </a:extLst>
            </p:cNvPr>
            <p:cNvSpPr/>
            <p:nvPr/>
          </p:nvSpPr>
          <p:spPr>
            <a:xfrm>
              <a:off x="13720322" y="3919137"/>
              <a:ext cx="358135" cy="195346"/>
            </a:xfrm>
            <a:custGeom>
              <a:avLst/>
              <a:gdLst>
                <a:gd name="connsiteX0" fmla="*/ 343484 w 358134"/>
                <a:gd name="connsiteY0" fmla="*/ 174835 h 195346"/>
                <a:gd name="connsiteX1" fmla="*/ 24418 w 358134"/>
                <a:gd name="connsiteY1" fmla="*/ 48837 h 195346"/>
                <a:gd name="connsiteX2" fmla="*/ 32883 w 358134"/>
                <a:gd name="connsiteY2" fmla="*/ 24418 h 195346"/>
                <a:gd name="connsiteX3" fmla="*/ 127626 w 358134"/>
                <a:gd name="connsiteY3" fmla="*/ 85627 h 195346"/>
                <a:gd name="connsiteX4" fmla="*/ 127952 w 358134"/>
                <a:gd name="connsiteY4" fmla="*/ 85952 h 195346"/>
                <a:gd name="connsiteX5" fmla="*/ 129580 w 358134"/>
                <a:gd name="connsiteY5" fmla="*/ 86604 h 195346"/>
                <a:gd name="connsiteX6" fmla="*/ 340554 w 358134"/>
                <a:gd name="connsiteY6" fmla="*/ 148138 h 195346"/>
                <a:gd name="connsiteX7" fmla="*/ 343484 w 358134"/>
                <a:gd name="connsiteY7" fmla="*/ 174835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134" h="195346">
                  <a:moveTo>
                    <a:pt x="343484" y="174835"/>
                  </a:moveTo>
                  <a:cubicBezTo>
                    <a:pt x="201207" y="161812"/>
                    <a:pt x="94092" y="94743"/>
                    <a:pt x="24418" y="48837"/>
                  </a:cubicBezTo>
                  <a:cubicBezTo>
                    <a:pt x="27023" y="40697"/>
                    <a:pt x="29953" y="32558"/>
                    <a:pt x="32883" y="24418"/>
                  </a:cubicBezTo>
                  <a:cubicBezTo>
                    <a:pt x="63162" y="47860"/>
                    <a:pt x="96696" y="69348"/>
                    <a:pt x="127626" y="85627"/>
                  </a:cubicBezTo>
                  <a:cubicBezTo>
                    <a:pt x="127626" y="85627"/>
                    <a:pt x="127626" y="85627"/>
                    <a:pt x="127952" y="85952"/>
                  </a:cubicBezTo>
                  <a:cubicBezTo>
                    <a:pt x="128603" y="86278"/>
                    <a:pt x="128929" y="86604"/>
                    <a:pt x="129580" y="86604"/>
                  </a:cubicBezTo>
                  <a:cubicBezTo>
                    <a:pt x="189812" y="118510"/>
                    <a:pt x="262090" y="139998"/>
                    <a:pt x="340554" y="148138"/>
                  </a:cubicBezTo>
                  <a:cubicBezTo>
                    <a:pt x="342182" y="156277"/>
                    <a:pt x="343158" y="165393"/>
                    <a:pt x="343484" y="174835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860F5C37-3CAB-4F79-844C-B9430D7CAF98}"/>
                </a:ext>
              </a:extLst>
            </p:cNvPr>
            <p:cNvSpPr/>
            <p:nvPr/>
          </p:nvSpPr>
          <p:spPr>
            <a:xfrm>
              <a:off x="14483149" y="3870626"/>
              <a:ext cx="130231" cy="130231"/>
            </a:xfrm>
            <a:custGeom>
              <a:avLst/>
              <a:gdLst>
                <a:gd name="connsiteX0" fmla="*/ 109719 w 130230"/>
                <a:gd name="connsiteY0" fmla="*/ 47534 h 130230"/>
                <a:gd name="connsiteX1" fmla="*/ 33209 w 130230"/>
                <a:gd name="connsiteY1" fmla="*/ 108743 h 130230"/>
                <a:gd name="connsiteX2" fmla="*/ 24418 w 130230"/>
                <a:gd name="connsiteY2" fmla="*/ 83348 h 130230"/>
                <a:gd name="connsiteX3" fmla="*/ 91487 w 130230"/>
                <a:gd name="connsiteY3" fmla="*/ 24418 h 130230"/>
                <a:gd name="connsiteX4" fmla="*/ 109719 w 130230"/>
                <a:gd name="connsiteY4" fmla="*/ 47534 h 13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130230">
                  <a:moveTo>
                    <a:pt x="109719" y="47534"/>
                  </a:moveTo>
                  <a:cubicBezTo>
                    <a:pt x="83999" y="70325"/>
                    <a:pt x="58604" y="90836"/>
                    <a:pt x="33209" y="108743"/>
                  </a:cubicBezTo>
                  <a:cubicBezTo>
                    <a:pt x="30279" y="100278"/>
                    <a:pt x="27348" y="91813"/>
                    <a:pt x="24418" y="83348"/>
                  </a:cubicBezTo>
                  <a:cubicBezTo>
                    <a:pt x="51441" y="64790"/>
                    <a:pt x="74232" y="44930"/>
                    <a:pt x="91487" y="24418"/>
                  </a:cubicBezTo>
                  <a:cubicBezTo>
                    <a:pt x="97348" y="31907"/>
                    <a:pt x="103534" y="39720"/>
                    <a:pt x="109719" y="4753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CBC4886A-8D3C-451C-8FE0-A7F5BA45B2A7}"/>
                </a:ext>
              </a:extLst>
            </p:cNvPr>
            <p:cNvSpPr/>
            <p:nvPr/>
          </p:nvSpPr>
          <p:spPr>
            <a:xfrm>
              <a:off x="14266315" y="3929555"/>
              <a:ext cx="260462" cy="162789"/>
            </a:xfrm>
            <a:custGeom>
              <a:avLst/>
              <a:gdLst>
                <a:gd name="connsiteX0" fmla="*/ 249718 w 260461"/>
                <a:gd name="connsiteY0" fmla="*/ 49813 h 162788"/>
                <a:gd name="connsiteX1" fmla="*/ 36465 w 260461"/>
                <a:gd name="connsiteY1" fmla="*/ 151068 h 162788"/>
                <a:gd name="connsiteX2" fmla="*/ 24418 w 260461"/>
                <a:gd name="connsiteY2" fmla="*/ 120138 h 162788"/>
                <a:gd name="connsiteX3" fmla="*/ 83673 w 260461"/>
                <a:gd name="connsiteY3" fmla="*/ 101255 h 162788"/>
                <a:gd name="connsiteX4" fmla="*/ 240927 w 260461"/>
                <a:gd name="connsiteY4" fmla="*/ 24418 h 162788"/>
                <a:gd name="connsiteX5" fmla="*/ 249718 w 260461"/>
                <a:gd name="connsiteY5" fmla="*/ 49813 h 1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1" h="162788">
                  <a:moveTo>
                    <a:pt x="249718" y="49813"/>
                  </a:moveTo>
                  <a:cubicBezTo>
                    <a:pt x="177440" y="100929"/>
                    <a:pt x="105487" y="133161"/>
                    <a:pt x="36465" y="151068"/>
                  </a:cubicBezTo>
                  <a:cubicBezTo>
                    <a:pt x="32558" y="140324"/>
                    <a:pt x="28651" y="130231"/>
                    <a:pt x="24418" y="120138"/>
                  </a:cubicBezTo>
                  <a:cubicBezTo>
                    <a:pt x="44930" y="114929"/>
                    <a:pt x="64790" y="108417"/>
                    <a:pt x="83673" y="101255"/>
                  </a:cubicBezTo>
                  <a:cubicBezTo>
                    <a:pt x="142603" y="81069"/>
                    <a:pt x="197300" y="54371"/>
                    <a:pt x="240927" y="24418"/>
                  </a:cubicBezTo>
                  <a:cubicBezTo>
                    <a:pt x="244183" y="33209"/>
                    <a:pt x="247113" y="41348"/>
                    <a:pt x="249718" y="4981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5A0C5015-0811-4AEF-AC99-D6CAD9A9CDB8}"/>
                </a:ext>
              </a:extLst>
            </p:cNvPr>
            <p:cNvSpPr/>
            <p:nvPr/>
          </p:nvSpPr>
          <p:spPr>
            <a:xfrm>
              <a:off x="13951807" y="4038949"/>
              <a:ext cx="423250" cy="618597"/>
            </a:xfrm>
            <a:custGeom>
              <a:avLst/>
              <a:gdLst>
                <a:gd name="connsiteX0" fmla="*/ 425204 w 423250"/>
                <a:gd name="connsiteY0" fmla="*/ 587993 h 618596"/>
                <a:gd name="connsiteX1" fmla="*/ 419995 w 423250"/>
                <a:gd name="connsiteY1" fmla="*/ 597434 h 618596"/>
                <a:gd name="connsiteX2" fmla="*/ 24418 w 423250"/>
                <a:gd name="connsiteY2" fmla="*/ 525807 h 618596"/>
                <a:gd name="connsiteX3" fmla="*/ 37441 w 423250"/>
                <a:gd name="connsiteY3" fmla="*/ 527761 h 618596"/>
                <a:gd name="connsiteX4" fmla="*/ 57627 w 423250"/>
                <a:gd name="connsiteY4" fmla="*/ 530691 h 618596"/>
                <a:gd name="connsiteX5" fmla="*/ 64139 w 423250"/>
                <a:gd name="connsiteY5" fmla="*/ 531668 h 618596"/>
                <a:gd name="connsiteX6" fmla="*/ 76185 w 423250"/>
                <a:gd name="connsiteY6" fmla="*/ 533621 h 618596"/>
                <a:gd name="connsiteX7" fmla="*/ 118510 w 423250"/>
                <a:gd name="connsiteY7" fmla="*/ 540133 h 618596"/>
                <a:gd name="connsiteX8" fmla="*/ 130882 w 423250"/>
                <a:gd name="connsiteY8" fmla="*/ 542086 h 618596"/>
                <a:gd name="connsiteX9" fmla="*/ 172230 w 423250"/>
                <a:gd name="connsiteY9" fmla="*/ 548272 h 618596"/>
                <a:gd name="connsiteX10" fmla="*/ 185253 w 423250"/>
                <a:gd name="connsiteY10" fmla="*/ 550226 h 618596"/>
                <a:gd name="connsiteX11" fmla="*/ 185253 w 423250"/>
                <a:gd name="connsiteY11" fmla="*/ 550551 h 618596"/>
                <a:gd name="connsiteX12" fmla="*/ 225951 w 423250"/>
                <a:gd name="connsiteY12" fmla="*/ 556412 h 618596"/>
                <a:gd name="connsiteX13" fmla="*/ 239299 w 423250"/>
                <a:gd name="connsiteY13" fmla="*/ 558365 h 618596"/>
                <a:gd name="connsiteX14" fmla="*/ 279345 w 423250"/>
                <a:gd name="connsiteY14" fmla="*/ 564551 h 618596"/>
                <a:gd name="connsiteX15" fmla="*/ 292694 w 423250"/>
                <a:gd name="connsiteY15" fmla="*/ 566179 h 618596"/>
                <a:gd name="connsiteX16" fmla="*/ 332740 w 423250"/>
                <a:gd name="connsiteY16" fmla="*/ 572039 h 618596"/>
                <a:gd name="connsiteX17" fmla="*/ 346089 w 423250"/>
                <a:gd name="connsiteY17" fmla="*/ 573993 h 618596"/>
                <a:gd name="connsiteX18" fmla="*/ 379623 w 423250"/>
                <a:gd name="connsiteY18" fmla="*/ 578876 h 618596"/>
                <a:gd name="connsiteX19" fmla="*/ 392646 w 423250"/>
                <a:gd name="connsiteY19" fmla="*/ 580830 h 618596"/>
                <a:gd name="connsiteX20" fmla="*/ 366926 w 423250"/>
                <a:gd name="connsiteY20" fmla="*/ 297578 h 618596"/>
                <a:gd name="connsiteX21" fmla="*/ 377995 w 423250"/>
                <a:gd name="connsiteY21" fmla="*/ 199579 h 618596"/>
                <a:gd name="connsiteX22" fmla="*/ 351298 w 423250"/>
                <a:gd name="connsiteY22" fmla="*/ 42651 h 618596"/>
                <a:gd name="connsiteX23" fmla="*/ 347716 w 423250"/>
                <a:gd name="connsiteY23" fmla="*/ 32883 h 618596"/>
                <a:gd name="connsiteX24" fmla="*/ 355205 w 423250"/>
                <a:gd name="connsiteY24" fmla="*/ 24418 h 618596"/>
                <a:gd name="connsiteX25" fmla="*/ 370507 w 423250"/>
                <a:gd name="connsiteY25" fmla="*/ 37116 h 618596"/>
                <a:gd name="connsiteX26" fmla="*/ 392972 w 423250"/>
                <a:gd name="connsiteY26" fmla="*/ 231485 h 618596"/>
                <a:gd name="connsiteX27" fmla="*/ 425204 w 423250"/>
                <a:gd name="connsiteY27" fmla="*/ 587993 h 61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3250" h="618596">
                  <a:moveTo>
                    <a:pt x="425204" y="587993"/>
                  </a:moveTo>
                  <a:cubicBezTo>
                    <a:pt x="428134" y="592225"/>
                    <a:pt x="425204" y="597760"/>
                    <a:pt x="419995" y="597434"/>
                  </a:cubicBezTo>
                  <a:cubicBezTo>
                    <a:pt x="166044" y="573993"/>
                    <a:pt x="24418" y="525807"/>
                    <a:pt x="24418" y="525807"/>
                  </a:cubicBezTo>
                  <a:lnTo>
                    <a:pt x="37441" y="527761"/>
                  </a:lnTo>
                  <a:lnTo>
                    <a:pt x="57627" y="530691"/>
                  </a:lnTo>
                  <a:lnTo>
                    <a:pt x="64139" y="531668"/>
                  </a:lnTo>
                  <a:lnTo>
                    <a:pt x="76185" y="533621"/>
                  </a:lnTo>
                  <a:lnTo>
                    <a:pt x="118510" y="540133"/>
                  </a:lnTo>
                  <a:lnTo>
                    <a:pt x="130882" y="542086"/>
                  </a:lnTo>
                  <a:lnTo>
                    <a:pt x="172230" y="548272"/>
                  </a:lnTo>
                  <a:lnTo>
                    <a:pt x="185253" y="550226"/>
                  </a:lnTo>
                  <a:lnTo>
                    <a:pt x="185253" y="550551"/>
                  </a:lnTo>
                  <a:lnTo>
                    <a:pt x="225951" y="556412"/>
                  </a:lnTo>
                  <a:lnTo>
                    <a:pt x="239299" y="558365"/>
                  </a:lnTo>
                  <a:lnTo>
                    <a:pt x="279345" y="564551"/>
                  </a:lnTo>
                  <a:lnTo>
                    <a:pt x="292694" y="566179"/>
                  </a:lnTo>
                  <a:lnTo>
                    <a:pt x="332740" y="572039"/>
                  </a:lnTo>
                  <a:lnTo>
                    <a:pt x="346089" y="573993"/>
                  </a:lnTo>
                  <a:lnTo>
                    <a:pt x="379623" y="578876"/>
                  </a:lnTo>
                  <a:lnTo>
                    <a:pt x="392646" y="580830"/>
                  </a:lnTo>
                  <a:cubicBezTo>
                    <a:pt x="354879" y="498784"/>
                    <a:pt x="344135" y="397855"/>
                    <a:pt x="366926" y="297578"/>
                  </a:cubicBezTo>
                  <a:cubicBezTo>
                    <a:pt x="374414" y="264369"/>
                    <a:pt x="377995" y="231485"/>
                    <a:pt x="377995" y="199579"/>
                  </a:cubicBezTo>
                  <a:cubicBezTo>
                    <a:pt x="377995" y="143254"/>
                    <a:pt x="367577" y="89859"/>
                    <a:pt x="351298" y="42651"/>
                  </a:cubicBezTo>
                  <a:cubicBezTo>
                    <a:pt x="349996" y="39395"/>
                    <a:pt x="349019" y="36139"/>
                    <a:pt x="347716" y="32883"/>
                  </a:cubicBezTo>
                  <a:lnTo>
                    <a:pt x="355205" y="24418"/>
                  </a:lnTo>
                  <a:lnTo>
                    <a:pt x="370507" y="37116"/>
                  </a:lnTo>
                  <a:cubicBezTo>
                    <a:pt x="370507" y="37116"/>
                    <a:pt x="406646" y="110696"/>
                    <a:pt x="392972" y="231485"/>
                  </a:cubicBezTo>
                  <a:cubicBezTo>
                    <a:pt x="379623" y="347065"/>
                    <a:pt x="356181" y="494226"/>
                    <a:pt x="425204" y="58799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799B6841-8041-4B9F-99A8-9C59A8C03A94}"/>
                </a:ext>
              </a:extLst>
            </p:cNvPr>
            <p:cNvSpPr/>
            <p:nvPr/>
          </p:nvSpPr>
          <p:spPr>
            <a:xfrm>
              <a:off x="14307337" y="4593081"/>
              <a:ext cx="195346" cy="195346"/>
            </a:xfrm>
            <a:custGeom>
              <a:avLst/>
              <a:gdLst>
                <a:gd name="connsiteX0" fmla="*/ 58604 w 195346"/>
                <a:gd name="connsiteY0" fmla="*/ 66418 h 195346"/>
                <a:gd name="connsiteX1" fmla="*/ 198277 w 195346"/>
                <a:gd name="connsiteY1" fmla="*/ 188184 h 195346"/>
                <a:gd name="connsiteX2" fmla="*/ 175160 w 195346"/>
                <a:gd name="connsiteY2" fmla="*/ 189160 h 195346"/>
                <a:gd name="connsiteX3" fmla="*/ 174509 w 195346"/>
                <a:gd name="connsiteY3" fmla="*/ 188835 h 195346"/>
                <a:gd name="connsiteX4" fmla="*/ 48837 w 195346"/>
                <a:gd name="connsiteY4" fmla="*/ 72604 h 195346"/>
                <a:gd name="connsiteX5" fmla="*/ 24418 w 195346"/>
                <a:gd name="connsiteY5" fmla="*/ 24418 h 195346"/>
                <a:gd name="connsiteX6" fmla="*/ 37116 w 195346"/>
                <a:gd name="connsiteY6" fmla="*/ 26372 h 195346"/>
                <a:gd name="connsiteX7" fmla="*/ 58604 w 195346"/>
                <a:gd name="connsiteY7" fmla="*/ 66418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346" h="195346">
                  <a:moveTo>
                    <a:pt x="58604" y="66418"/>
                  </a:moveTo>
                  <a:cubicBezTo>
                    <a:pt x="92464" y="121115"/>
                    <a:pt x="139998" y="164091"/>
                    <a:pt x="198277" y="188184"/>
                  </a:cubicBezTo>
                  <a:cubicBezTo>
                    <a:pt x="191765" y="188509"/>
                    <a:pt x="183951" y="188835"/>
                    <a:pt x="175160" y="189160"/>
                  </a:cubicBezTo>
                  <a:lnTo>
                    <a:pt x="174509" y="188835"/>
                  </a:lnTo>
                  <a:cubicBezTo>
                    <a:pt x="114603" y="161161"/>
                    <a:pt x="75859" y="116231"/>
                    <a:pt x="48837" y="72604"/>
                  </a:cubicBezTo>
                  <a:cubicBezTo>
                    <a:pt x="42651" y="62511"/>
                    <a:pt x="29953" y="38418"/>
                    <a:pt x="24418" y="24418"/>
                  </a:cubicBezTo>
                  <a:lnTo>
                    <a:pt x="37116" y="26372"/>
                  </a:lnTo>
                  <a:cubicBezTo>
                    <a:pt x="43627" y="40046"/>
                    <a:pt x="50790" y="53720"/>
                    <a:pt x="58604" y="66418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930396EE-F528-4E61-A326-F08244EED307}"/>
                </a:ext>
              </a:extLst>
            </p:cNvPr>
            <p:cNvSpPr/>
            <p:nvPr/>
          </p:nvSpPr>
          <p:spPr>
            <a:xfrm>
              <a:off x="13951807" y="4540338"/>
              <a:ext cx="97673" cy="227904"/>
            </a:xfrm>
            <a:custGeom>
              <a:avLst/>
              <a:gdLst>
                <a:gd name="connsiteX0" fmla="*/ 99952 w 97673"/>
                <a:gd name="connsiteY0" fmla="*/ 214230 h 227904"/>
                <a:gd name="connsiteX1" fmla="*/ 101906 w 97673"/>
                <a:gd name="connsiteY1" fmla="*/ 217485 h 227904"/>
                <a:gd name="connsiteX2" fmla="*/ 86929 w 97673"/>
                <a:gd name="connsiteY2" fmla="*/ 213904 h 227904"/>
                <a:gd name="connsiteX3" fmla="*/ 84976 w 97673"/>
                <a:gd name="connsiteY3" fmla="*/ 210648 h 227904"/>
                <a:gd name="connsiteX4" fmla="*/ 24418 w 97673"/>
                <a:gd name="connsiteY4" fmla="*/ 24418 h 227904"/>
                <a:gd name="connsiteX5" fmla="*/ 37441 w 97673"/>
                <a:gd name="connsiteY5" fmla="*/ 26372 h 227904"/>
                <a:gd name="connsiteX6" fmla="*/ 99952 w 97673"/>
                <a:gd name="connsiteY6" fmla="*/ 214230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73" h="227904">
                  <a:moveTo>
                    <a:pt x="99952" y="214230"/>
                  </a:moveTo>
                  <a:cubicBezTo>
                    <a:pt x="100603" y="215532"/>
                    <a:pt x="101255" y="216509"/>
                    <a:pt x="101906" y="217485"/>
                  </a:cubicBezTo>
                  <a:cubicBezTo>
                    <a:pt x="96696" y="216509"/>
                    <a:pt x="91813" y="215206"/>
                    <a:pt x="86929" y="213904"/>
                  </a:cubicBezTo>
                  <a:cubicBezTo>
                    <a:pt x="86278" y="212927"/>
                    <a:pt x="85627" y="211625"/>
                    <a:pt x="84976" y="210648"/>
                  </a:cubicBezTo>
                  <a:cubicBezTo>
                    <a:pt x="57953" y="158556"/>
                    <a:pt x="34511" y="96371"/>
                    <a:pt x="24418" y="24418"/>
                  </a:cubicBezTo>
                  <a:lnTo>
                    <a:pt x="37441" y="26372"/>
                  </a:lnTo>
                  <a:cubicBezTo>
                    <a:pt x="44930" y="83999"/>
                    <a:pt x="71301" y="157254"/>
                    <a:pt x="99952" y="21423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625603FB-299F-497E-BD03-85B3E25427A4}"/>
                </a:ext>
              </a:extLst>
            </p:cNvPr>
            <p:cNvSpPr/>
            <p:nvPr/>
          </p:nvSpPr>
          <p:spPr>
            <a:xfrm>
              <a:off x="14260454" y="4585919"/>
              <a:ext cx="162789" cy="195346"/>
            </a:xfrm>
            <a:custGeom>
              <a:avLst/>
              <a:gdLst>
                <a:gd name="connsiteX0" fmla="*/ 157579 w 162788"/>
                <a:gd name="connsiteY0" fmla="*/ 197300 h 195346"/>
                <a:gd name="connsiteX1" fmla="*/ 140324 w 162788"/>
                <a:gd name="connsiteY1" fmla="*/ 197300 h 195346"/>
                <a:gd name="connsiteX2" fmla="*/ 66092 w 162788"/>
                <a:gd name="connsiteY2" fmla="*/ 103859 h 195346"/>
                <a:gd name="connsiteX3" fmla="*/ 26046 w 162788"/>
                <a:gd name="connsiteY3" fmla="*/ 28000 h 195346"/>
                <a:gd name="connsiteX4" fmla="*/ 24418 w 162788"/>
                <a:gd name="connsiteY4" fmla="*/ 24418 h 195346"/>
                <a:gd name="connsiteX5" fmla="*/ 37767 w 162788"/>
                <a:gd name="connsiteY5" fmla="*/ 26372 h 195346"/>
                <a:gd name="connsiteX6" fmla="*/ 157579 w 162788"/>
                <a:gd name="connsiteY6" fmla="*/ 197300 h 19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195346">
                  <a:moveTo>
                    <a:pt x="157579" y="197300"/>
                  </a:moveTo>
                  <a:cubicBezTo>
                    <a:pt x="152045" y="197300"/>
                    <a:pt x="146184" y="197625"/>
                    <a:pt x="140324" y="197300"/>
                  </a:cubicBezTo>
                  <a:cubicBezTo>
                    <a:pt x="110045" y="168975"/>
                    <a:pt x="84976" y="134463"/>
                    <a:pt x="66092" y="103859"/>
                  </a:cubicBezTo>
                  <a:cubicBezTo>
                    <a:pt x="41348" y="63813"/>
                    <a:pt x="27348" y="30930"/>
                    <a:pt x="26046" y="28000"/>
                  </a:cubicBezTo>
                  <a:lnTo>
                    <a:pt x="24418" y="24418"/>
                  </a:lnTo>
                  <a:lnTo>
                    <a:pt x="37767" y="26372"/>
                  </a:lnTo>
                  <a:cubicBezTo>
                    <a:pt x="45581" y="43627"/>
                    <a:pt x="90511" y="139673"/>
                    <a:pt x="157579" y="197300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4E7A1409-D0E7-4734-9B9F-29B18D3995B5}"/>
                </a:ext>
              </a:extLst>
            </p:cNvPr>
            <p:cNvSpPr/>
            <p:nvPr/>
          </p:nvSpPr>
          <p:spPr>
            <a:xfrm>
              <a:off x="14207711" y="4577779"/>
              <a:ext cx="162789" cy="227904"/>
            </a:xfrm>
            <a:custGeom>
              <a:avLst/>
              <a:gdLst>
                <a:gd name="connsiteX0" fmla="*/ 155626 w 162788"/>
                <a:gd name="connsiteY0" fmla="*/ 205439 h 227904"/>
                <a:gd name="connsiteX1" fmla="*/ 139021 w 162788"/>
                <a:gd name="connsiteY1" fmla="*/ 205114 h 227904"/>
                <a:gd name="connsiteX2" fmla="*/ 139021 w 162788"/>
                <a:gd name="connsiteY2" fmla="*/ 205114 h 227904"/>
                <a:gd name="connsiteX3" fmla="*/ 71953 w 162788"/>
                <a:gd name="connsiteY3" fmla="*/ 117859 h 227904"/>
                <a:gd name="connsiteX4" fmla="*/ 24744 w 162788"/>
                <a:gd name="connsiteY4" fmla="*/ 25721 h 227904"/>
                <a:gd name="connsiteX5" fmla="*/ 24418 w 162788"/>
                <a:gd name="connsiteY5" fmla="*/ 24418 h 227904"/>
                <a:gd name="connsiteX6" fmla="*/ 37767 w 162788"/>
                <a:gd name="connsiteY6" fmla="*/ 26372 h 227904"/>
                <a:gd name="connsiteX7" fmla="*/ 155626 w 162788"/>
                <a:gd name="connsiteY7" fmla="*/ 205439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788" h="227904">
                  <a:moveTo>
                    <a:pt x="155626" y="205439"/>
                  </a:moveTo>
                  <a:cubicBezTo>
                    <a:pt x="150091" y="205439"/>
                    <a:pt x="144556" y="205439"/>
                    <a:pt x="139021" y="205114"/>
                  </a:cubicBezTo>
                  <a:lnTo>
                    <a:pt x="139021" y="205114"/>
                  </a:lnTo>
                  <a:cubicBezTo>
                    <a:pt x="111999" y="177765"/>
                    <a:pt x="89534" y="146510"/>
                    <a:pt x="71953" y="117859"/>
                  </a:cubicBezTo>
                  <a:cubicBezTo>
                    <a:pt x="41348" y="68371"/>
                    <a:pt x="25069" y="26372"/>
                    <a:pt x="24744" y="25721"/>
                  </a:cubicBezTo>
                  <a:lnTo>
                    <a:pt x="24418" y="24418"/>
                  </a:lnTo>
                  <a:lnTo>
                    <a:pt x="37767" y="26372"/>
                  </a:lnTo>
                  <a:cubicBezTo>
                    <a:pt x="46232" y="48511"/>
                    <a:pt x="87255" y="140649"/>
                    <a:pt x="155626" y="205439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8C78C649-57AC-409F-9C6A-B072F2DE6C29}"/>
                </a:ext>
              </a:extLst>
            </p:cNvPr>
            <p:cNvSpPr/>
            <p:nvPr/>
          </p:nvSpPr>
          <p:spPr>
            <a:xfrm>
              <a:off x="14153665" y="4569965"/>
              <a:ext cx="162789" cy="227904"/>
            </a:xfrm>
            <a:custGeom>
              <a:avLst/>
              <a:gdLst>
                <a:gd name="connsiteX0" fmla="*/ 150417 w 162788"/>
                <a:gd name="connsiteY0" fmla="*/ 211951 h 227904"/>
                <a:gd name="connsiteX1" fmla="*/ 134138 w 162788"/>
                <a:gd name="connsiteY1" fmla="*/ 211300 h 227904"/>
                <a:gd name="connsiteX2" fmla="*/ 79441 w 162788"/>
                <a:gd name="connsiteY2" fmla="*/ 136742 h 227904"/>
                <a:gd name="connsiteX3" fmla="*/ 24418 w 162788"/>
                <a:gd name="connsiteY3" fmla="*/ 24418 h 227904"/>
                <a:gd name="connsiteX4" fmla="*/ 37767 w 162788"/>
                <a:gd name="connsiteY4" fmla="*/ 26372 h 227904"/>
                <a:gd name="connsiteX5" fmla="*/ 150417 w 162788"/>
                <a:gd name="connsiteY5" fmla="*/ 211951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88" h="227904">
                  <a:moveTo>
                    <a:pt x="150417" y="211951"/>
                  </a:moveTo>
                  <a:cubicBezTo>
                    <a:pt x="145207" y="211951"/>
                    <a:pt x="139673" y="211625"/>
                    <a:pt x="134138" y="211300"/>
                  </a:cubicBezTo>
                  <a:cubicBezTo>
                    <a:pt x="112650" y="186556"/>
                    <a:pt x="94417" y="160835"/>
                    <a:pt x="79441" y="136742"/>
                  </a:cubicBezTo>
                  <a:cubicBezTo>
                    <a:pt x="44604" y="80417"/>
                    <a:pt x="27348" y="32232"/>
                    <a:pt x="24418" y="24418"/>
                  </a:cubicBezTo>
                  <a:lnTo>
                    <a:pt x="37767" y="26372"/>
                  </a:lnTo>
                  <a:cubicBezTo>
                    <a:pt x="46883" y="51116"/>
                    <a:pt x="82045" y="137068"/>
                    <a:pt x="150417" y="211951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322A813F-52F8-422C-9513-1D57E3114E3B}"/>
                </a:ext>
              </a:extLst>
            </p:cNvPr>
            <p:cNvSpPr/>
            <p:nvPr/>
          </p:nvSpPr>
          <p:spPr>
            <a:xfrm>
              <a:off x="14100270" y="4562477"/>
              <a:ext cx="162789" cy="227904"/>
            </a:xfrm>
            <a:custGeom>
              <a:avLst/>
              <a:gdLst>
                <a:gd name="connsiteX0" fmla="*/ 37116 w 162788"/>
                <a:gd name="connsiteY0" fmla="*/ 26046 h 227904"/>
                <a:gd name="connsiteX1" fmla="*/ 140975 w 162788"/>
                <a:gd name="connsiteY1" fmla="*/ 216509 h 227904"/>
                <a:gd name="connsiteX2" fmla="*/ 125673 w 162788"/>
                <a:gd name="connsiteY2" fmla="*/ 215532 h 227904"/>
                <a:gd name="connsiteX3" fmla="*/ 89534 w 162788"/>
                <a:gd name="connsiteY3" fmla="*/ 162789 h 227904"/>
                <a:gd name="connsiteX4" fmla="*/ 24418 w 162788"/>
                <a:gd name="connsiteY4" fmla="*/ 24418 h 227904"/>
                <a:gd name="connsiteX5" fmla="*/ 37116 w 162788"/>
                <a:gd name="connsiteY5" fmla="*/ 26046 h 227904"/>
                <a:gd name="connsiteX6" fmla="*/ 37116 w 162788"/>
                <a:gd name="connsiteY6" fmla="*/ 26046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788" h="227904">
                  <a:moveTo>
                    <a:pt x="37116" y="26046"/>
                  </a:moveTo>
                  <a:cubicBezTo>
                    <a:pt x="45255" y="51767"/>
                    <a:pt x="74232" y="130231"/>
                    <a:pt x="140975" y="216509"/>
                  </a:cubicBezTo>
                  <a:cubicBezTo>
                    <a:pt x="135766" y="216183"/>
                    <a:pt x="130556" y="215858"/>
                    <a:pt x="125673" y="215532"/>
                  </a:cubicBezTo>
                  <a:cubicBezTo>
                    <a:pt x="111999" y="197300"/>
                    <a:pt x="99952" y="179719"/>
                    <a:pt x="89534" y="162789"/>
                  </a:cubicBezTo>
                  <a:cubicBezTo>
                    <a:pt x="47209" y="94417"/>
                    <a:pt x="28976" y="38744"/>
                    <a:pt x="24418" y="24418"/>
                  </a:cubicBezTo>
                  <a:lnTo>
                    <a:pt x="37116" y="26046"/>
                  </a:lnTo>
                  <a:lnTo>
                    <a:pt x="37116" y="26046"/>
                  </a:ln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1703BC36-72F5-43B0-B7EB-1A56E3AF41D3}"/>
                </a:ext>
              </a:extLst>
            </p:cNvPr>
            <p:cNvSpPr/>
            <p:nvPr/>
          </p:nvSpPr>
          <p:spPr>
            <a:xfrm>
              <a:off x="14046224" y="4554338"/>
              <a:ext cx="130231" cy="227904"/>
            </a:xfrm>
            <a:custGeom>
              <a:avLst/>
              <a:gdLst>
                <a:gd name="connsiteX0" fmla="*/ 129254 w 130230"/>
                <a:gd name="connsiteY0" fmla="*/ 219439 h 227904"/>
                <a:gd name="connsiteX1" fmla="*/ 114278 w 130230"/>
                <a:gd name="connsiteY1" fmla="*/ 217811 h 227904"/>
                <a:gd name="connsiteX2" fmla="*/ 104510 w 130230"/>
                <a:gd name="connsiteY2" fmla="*/ 202509 h 227904"/>
                <a:gd name="connsiteX3" fmla="*/ 24418 w 130230"/>
                <a:gd name="connsiteY3" fmla="*/ 24418 h 227904"/>
                <a:gd name="connsiteX4" fmla="*/ 36790 w 130230"/>
                <a:gd name="connsiteY4" fmla="*/ 26372 h 227904"/>
                <a:gd name="connsiteX5" fmla="*/ 129254 w 130230"/>
                <a:gd name="connsiteY5" fmla="*/ 219439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230" h="227904">
                  <a:moveTo>
                    <a:pt x="129254" y="219439"/>
                  </a:moveTo>
                  <a:cubicBezTo>
                    <a:pt x="124370" y="218788"/>
                    <a:pt x="119487" y="218462"/>
                    <a:pt x="114278" y="217811"/>
                  </a:cubicBezTo>
                  <a:cubicBezTo>
                    <a:pt x="110696" y="212602"/>
                    <a:pt x="107766" y="207718"/>
                    <a:pt x="104510" y="202509"/>
                  </a:cubicBezTo>
                  <a:cubicBezTo>
                    <a:pt x="46883" y="109394"/>
                    <a:pt x="28976" y="44279"/>
                    <a:pt x="24418" y="24418"/>
                  </a:cubicBezTo>
                  <a:lnTo>
                    <a:pt x="36790" y="26372"/>
                  </a:lnTo>
                  <a:cubicBezTo>
                    <a:pt x="43302" y="51767"/>
                    <a:pt x="65767" y="122743"/>
                    <a:pt x="129254" y="219439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6026F6E2-024A-471B-BD14-8BA6EFA669B8}"/>
                </a:ext>
              </a:extLst>
            </p:cNvPr>
            <p:cNvSpPr/>
            <p:nvPr/>
          </p:nvSpPr>
          <p:spPr>
            <a:xfrm>
              <a:off x="13991853" y="4546198"/>
              <a:ext cx="130231" cy="227904"/>
            </a:xfrm>
            <a:custGeom>
              <a:avLst/>
              <a:gdLst>
                <a:gd name="connsiteX0" fmla="*/ 115580 w 130230"/>
                <a:gd name="connsiteY0" fmla="*/ 218788 h 227904"/>
                <a:gd name="connsiteX1" fmla="*/ 100929 w 130230"/>
                <a:gd name="connsiteY1" fmla="*/ 216183 h 227904"/>
                <a:gd name="connsiteX2" fmla="*/ 24418 w 130230"/>
                <a:gd name="connsiteY2" fmla="*/ 24418 h 227904"/>
                <a:gd name="connsiteX3" fmla="*/ 36465 w 130230"/>
                <a:gd name="connsiteY3" fmla="*/ 26372 h 227904"/>
                <a:gd name="connsiteX4" fmla="*/ 115580 w 130230"/>
                <a:gd name="connsiteY4" fmla="*/ 218788 h 2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30" h="227904">
                  <a:moveTo>
                    <a:pt x="115580" y="218788"/>
                  </a:moveTo>
                  <a:cubicBezTo>
                    <a:pt x="110696" y="218137"/>
                    <a:pt x="105813" y="217160"/>
                    <a:pt x="100929" y="216183"/>
                  </a:cubicBezTo>
                  <a:cubicBezTo>
                    <a:pt x="41999" y="109394"/>
                    <a:pt x="27674" y="46558"/>
                    <a:pt x="24418" y="24418"/>
                  </a:cubicBezTo>
                  <a:lnTo>
                    <a:pt x="36465" y="26372"/>
                  </a:lnTo>
                  <a:cubicBezTo>
                    <a:pt x="40697" y="50790"/>
                    <a:pt x="56976" y="114603"/>
                    <a:pt x="115580" y="218788"/>
                  </a:cubicBezTo>
                  <a:close/>
                </a:path>
              </a:pathLst>
            </a:custGeom>
            <a:solidFill>
              <a:srgbClr val="DBB60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8" name="Group 1317">
            <a:extLst>
              <a:ext uri="{FF2B5EF4-FFF2-40B4-BE49-F238E27FC236}">
                <a16:creationId xmlns:a16="http://schemas.microsoft.com/office/drawing/2014/main" id="{B165D23E-21DB-41B9-AA7D-37F307223075}"/>
              </a:ext>
            </a:extLst>
          </p:cNvPr>
          <p:cNvGrpSpPr/>
          <p:nvPr/>
        </p:nvGrpSpPr>
        <p:grpSpPr>
          <a:xfrm>
            <a:off x="-7465895" y="2793130"/>
            <a:ext cx="1224551" cy="1537801"/>
            <a:chOff x="15329424" y="2793130"/>
            <a:chExt cx="1224551" cy="1537801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EC6EE9E-83CE-47B4-9F97-B4339E7E753D}"/>
                </a:ext>
              </a:extLst>
            </p:cNvPr>
            <p:cNvSpPr/>
            <p:nvPr/>
          </p:nvSpPr>
          <p:spPr>
            <a:xfrm rot="1911468" flipH="1">
              <a:off x="16040484" y="4111306"/>
              <a:ext cx="39102" cy="39102"/>
            </a:xfrm>
            <a:custGeom>
              <a:avLst/>
              <a:gdLst>
                <a:gd name="connsiteX0" fmla="*/ 23424 w 31232"/>
                <a:gd name="connsiteY0" fmla="*/ 23424 h 31232"/>
                <a:gd name="connsiteX1" fmla="*/ 36542 w 31232"/>
                <a:gd name="connsiteY1" fmla="*/ 29671 h 31232"/>
                <a:gd name="connsiteX2" fmla="*/ 33107 w 31232"/>
                <a:gd name="connsiteY2" fmla="*/ 27797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232" h="31232">
                  <a:moveTo>
                    <a:pt x="23424" y="23424"/>
                  </a:moveTo>
                  <a:lnTo>
                    <a:pt x="36542" y="29671"/>
                  </a:lnTo>
                  <a:lnTo>
                    <a:pt x="33107" y="27797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2E1374-7970-48B6-AF8D-C9145614758A}"/>
                </a:ext>
              </a:extLst>
            </p:cNvPr>
            <p:cNvSpPr/>
            <p:nvPr/>
          </p:nvSpPr>
          <p:spPr>
            <a:xfrm rot="1911468" flipH="1">
              <a:off x="15531983" y="3480581"/>
              <a:ext cx="782022" cy="547415"/>
            </a:xfrm>
            <a:custGeom>
              <a:avLst/>
              <a:gdLst>
                <a:gd name="connsiteX0" fmla="*/ 508779 w 624652"/>
                <a:gd name="connsiteY0" fmla="*/ 209259 h 437256"/>
                <a:gd name="connsiteX1" fmla="*/ 512527 w 624652"/>
                <a:gd name="connsiteY1" fmla="*/ 192081 h 437256"/>
                <a:gd name="connsiteX2" fmla="*/ 610598 w 624652"/>
                <a:gd name="connsiteY2" fmla="*/ 23424 h 437256"/>
                <a:gd name="connsiteX3" fmla="*/ 187083 w 624652"/>
                <a:gd name="connsiteY3" fmla="*/ 221439 h 437256"/>
                <a:gd name="connsiteX4" fmla="*/ 23424 w 624652"/>
                <a:gd name="connsiteY4" fmla="*/ 402901 h 437256"/>
                <a:gd name="connsiteX5" fmla="*/ 35918 w 624652"/>
                <a:gd name="connsiteY5" fmla="*/ 408835 h 437256"/>
                <a:gd name="connsiteX6" fmla="*/ 68712 w 624652"/>
                <a:gd name="connsiteY6" fmla="*/ 424139 h 437256"/>
                <a:gd name="connsiteX7" fmla="*/ 78394 w 624652"/>
                <a:gd name="connsiteY7" fmla="*/ 428512 h 437256"/>
                <a:gd name="connsiteX8" fmla="*/ 504719 w 624652"/>
                <a:gd name="connsiteY8" fmla="*/ 229248 h 437256"/>
                <a:gd name="connsiteX9" fmla="*/ 504719 w 624652"/>
                <a:gd name="connsiteY9" fmla="*/ 229248 h 437256"/>
                <a:gd name="connsiteX10" fmla="*/ 508155 w 624652"/>
                <a:gd name="connsiteY10" fmla="*/ 212382 h 437256"/>
                <a:gd name="connsiteX11" fmla="*/ 508779 w 624652"/>
                <a:gd name="connsiteY11" fmla="*/ 209259 h 43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4652" h="437256">
                  <a:moveTo>
                    <a:pt x="508779" y="209259"/>
                  </a:moveTo>
                  <a:cubicBezTo>
                    <a:pt x="510029" y="203324"/>
                    <a:pt x="511278" y="197703"/>
                    <a:pt x="512527" y="192081"/>
                  </a:cubicBezTo>
                  <a:cubicBezTo>
                    <a:pt x="533766" y="102443"/>
                    <a:pt x="570308" y="51534"/>
                    <a:pt x="610598" y="23424"/>
                  </a:cubicBezTo>
                  <a:lnTo>
                    <a:pt x="187083" y="221439"/>
                  </a:lnTo>
                  <a:cubicBezTo>
                    <a:pt x="147106" y="298584"/>
                    <a:pt x="89638" y="361362"/>
                    <a:pt x="23424" y="402901"/>
                  </a:cubicBezTo>
                  <a:lnTo>
                    <a:pt x="35918" y="408835"/>
                  </a:lnTo>
                  <a:lnTo>
                    <a:pt x="68712" y="424139"/>
                  </a:lnTo>
                  <a:lnTo>
                    <a:pt x="78394" y="428512"/>
                  </a:lnTo>
                  <a:lnTo>
                    <a:pt x="504719" y="229248"/>
                  </a:lnTo>
                  <a:cubicBezTo>
                    <a:pt x="504719" y="229248"/>
                    <a:pt x="504719" y="229248"/>
                    <a:pt x="504719" y="229248"/>
                  </a:cubicBezTo>
                  <a:cubicBezTo>
                    <a:pt x="505969" y="223626"/>
                    <a:pt x="507218" y="218004"/>
                    <a:pt x="508155" y="212382"/>
                  </a:cubicBezTo>
                  <a:cubicBezTo>
                    <a:pt x="508155" y="211445"/>
                    <a:pt x="508467" y="210508"/>
                    <a:pt x="508779" y="2092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8892C92-28D6-4769-AF3B-958784DCDC88}"/>
                </a:ext>
              </a:extLst>
            </p:cNvPr>
            <p:cNvSpPr/>
            <p:nvPr/>
          </p:nvSpPr>
          <p:spPr>
            <a:xfrm rot="1911468" flipH="1">
              <a:off x="16046187" y="4187675"/>
              <a:ext cx="351910" cy="117303"/>
            </a:xfrm>
            <a:custGeom>
              <a:avLst/>
              <a:gdLst>
                <a:gd name="connsiteX0" fmla="*/ 218941 w 281093"/>
                <a:gd name="connsiteY0" fmla="*/ 47161 h 93697"/>
                <a:gd name="connsiteX1" fmla="*/ 23424 w 281093"/>
                <a:gd name="connsiteY1" fmla="*/ 74021 h 93697"/>
                <a:gd name="connsiteX2" fmla="*/ 43726 w 281093"/>
                <a:gd name="connsiteY2" fmla="*/ 88388 h 93697"/>
                <a:gd name="connsiteX3" fmla="*/ 44350 w 281093"/>
                <a:gd name="connsiteY3" fmla="*/ 88388 h 93697"/>
                <a:gd name="connsiteX4" fmla="*/ 224250 w 281093"/>
                <a:gd name="connsiteY4" fmla="*/ 58093 h 93697"/>
                <a:gd name="connsiteX5" fmla="*/ 274222 w 281093"/>
                <a:gd name="connsiteY5" fmla="*/ 29359 h 93697"/>
                <a:gd name="connsiteX6" fmla="*/ 261729 w 281093"/>
                <a:gd name="connsiteY6" fmla="*/ 23424 h 93697"/>
                <a:gd name="connsiteX7" fmla="*/ 218941 w 281093"/>
                <a:gd name="connsiteY7" fmla="*/ 47161 h 9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093" h="93697">
                  <a:moveTo>
                    <a:pt x="218941" y="47161"/>
                  </a:moveTo>
                  <a:cubicBezTo>
                    <a:pt x="157100" y="76208"/>
                    <a:pt x="89325" y="86827"/>
                    <a:pt x="23424" y="74021"/>
                  </a:cubicBezTo>
                  <a:cubicBezTo>
                    <a:pt x="29046" y="78082"/>
                    <a:pt x="35918" y="82767"/>
                    <a:pt x="43726" y="88388"/>
                  </a:cubicBezTo>
                  <a:lnTo>
                    <a:pt x="44350" y="88388"/>
                  </a:lnTo>
                  <a:cubicBezTo>
                    <a:pt x="113999" y="98695"/>
                    <a:pt x="174903" y="81205"/>
                    <a:pt x="224250" y="58093"/>
                  </a:cubicBezTo>
                  <a:cubicBezTo>
                    <a:pt x="235806" y="52783"/>
                    <a:pt x="261105" y="38729"/>
                    <a:pt x="274222" y="29359"/>
                  </a:cubicBezTo>
                  <a:lnTo>
                    <a:pt x="261729" y="23424"/>
                  </a:lnTo>
                  <a:cubicBezTo>
                    <a:pt x="247675" y="32482"/>
                    <a:pt x="233620" y="40290"/>
                    <a:pt x="218941" y="4716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C030AAA-9FDA-410A-94A1-C189470C154B}"/>
                </a:ext>
              </a:extLst>
            </p:cNvPr>
            <p:cNvSpPr/>
            <p:nvPr/>
          </p:nvSpPr>
          <p:spPr>
            <a:xfrm rot="1911468" flipH="1">
              <a:off x="15976293" y="4166862"/>
              <a:ext cx="312808" cy="156405"/>
            </a:xfrm>
            <a:custGeom>
              <a:avLst/>
              <a:gdLst>
                <a:gd name="connsiteX0" fmla="*/ 23424 w 249861"/>
                <a:gd name="connsiteY0" fmla="*/ 105879 h 124930"/>
                <a:gd name="connsiteX1" fmla="*/ 38728 w 249861"/>
                <a:gd name="connsiteY1" fmla="*/ 116185 h 124930"/>
                <a:gd name="connsiteX2" fmla="*/ 159599 w 249861"/>
                <a:gd name="connsiteY2" fmla="*/ 76208 h 124930"/>
                <a:gd name="connsiteX3" fmla="*/ 239554 w 249861"/>
                <a:gd name="connsiteY3" fmla="*/ 31857 h 124930"/>
                <a:gd name="connsiteX4" fmla="*/ 242990 w 249861"/>
                <a:gd name="connsiteY4" fmla="*/ 29359 h 124930"/>
                <a:gd name="connsiteX5" fmla="*/ 229872 w 249861"/>
                <a:gd name="connsiteY5" fmla="*/ 23424 h 124930"/>
                <a:gd name="connsiteX6" fmla="*/ 23424 w 249861"/>
                <a:gd name="connsiteY6" fmla="*/ 10587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861" h="124930">
                  <a:moveTo>
                    <a:pt x="23424" y="105879"/>
                  </a:moveTo>
                  <a:cubicBezTo>
                    <a:pt x="28422" y="109314"/>
                    <a:pt x="33419" y="112750"/>
                    <a:pt x="38728" y="116185"/>
                  </a:cubicBezTo>
                  <a:cubicBezTo>
                    <a:pt x="82142" y="108690"/>
                    <a:pt x="124931" y="92449"/>
                    <a:pt x="159599" y="76208"/>
                  </a:cubicBezTo>
                  <a:cubicBezTo>
                    <a:pt x="204886" y="54969"/>
                    <a:pt x="236743" y="33731"/>
                    <a:pt x="239554" y="31857"/>
                  </a:cubicBezTo>
                  <a:lnTo>
                    <a:pt x="242990" y="29359"/>
                  </a:lnTo>
                  <a:lnTo>
                    <a:pt x="229872" y="23424"/>
                  </a:lnTo>
                  <a:cubicBezTo>
                    <a:pt x="213007" y="34356"/>
                    <a:pt x="117122" y="93698"/>
                    <a:pt x="23424" y="10587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1624922-4B9F-4138-8FA4-81C4DC9F87B2}"/>
                </a:ext>
              </a:extLst>
            </p:cNvPr>
            <p:cNvSpPr/>
            <p:nvPr/>
          </p:nvSpPr>
          <p:spPr>
            <a:xfrm rot="1911468" flipH="1">
              <a:off x="15908592" y="4160239"/>
              <a:ext cx="312808" cy="156405"/>
            </a:xfrm>
            <a:custGeom>
              <a:avLst/>
              <a:gdLst>
                <a:gd name="connsiteX0" fmla="*/ 23424 w 249861"/>
                <a:gd name="connsiteY0" fmla="*/ 113999 h 124930"/>
                <a:gd name="connsiteX1" fmla="*/ 38416 w 249861"/>
                <a:gd name="connsiteY1" fmla="*/ 123681 h 124930"/>
                <a:gd name="connsiteX2" fmla="*/ 38416 w 249861"/>
                <a:gd name="connsiteY2" fmla="*/ 123681 h 124930"/>
                <a:gd name="connsiteX3" fmla="*/ 149292 w 249861"/>
                <a:gd name="connsiteY3" fmla="*/ 84953 h 124930"/>
                <a:gd name="connsiteX4" fmla="*/ 245176 w 249861"/>
                <a:gd name="connsiteY4" fmla="*/ 30296 h 124930"/>
                <a:gd name="connsiteX5" fmla="*/ 246425 w 249861"/>
                <a:gd name="connsiteY5" fmla="*/ 29359 h 124930"/>
                <a:gd name="connsiteX6" fmla="*/ 233620 w 249861"/>
                <a:gd name="connsiteY6" fmla="*/ 23424 h 124930"/>
                <a:gd name="connsiteX7" fmla="*/ 23424 w 249861"/>
                <a:gd name="connsiteY7" fmla="*/ 11399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861" h="124930">
                  <a:moveTo>
                    <a:pt x="23424" y="113999"/>
                  </a:moveTo>
                  <a:cubicBezTo>
                    <a:pt x="28422" y="117122"/>
                    <a:pt x="33419" y="120246"/>
                    <a:pt x="38416" y="123681"/>
                  </a:cubicBezTo>
                  <a:lnTo>
                    <a:pt x="38416" y="123681"/>
                  </a:lnTo>
                  <a:cubicBezTo>
                    <a:pt x="78394" y="114936"/>
                    <a:pt x="116810" y="100257"/>
                    <a:pt x="149292" y="84953"/>
                  </a:cubicBezTo>
                  <a:cubicBezTo>
                    <a:pt x="205511" y="58717"/>
                    <a:pt x="244551" y="30920"/>
                    <a:pt x="245176" y="30296"/>
                  </a:cubicBezTo>
                  <a:lnTo>
                    <a:pt x="246425" y="29359"/>
                  </a:lnTo>
                  <a:lnTo>
                    <a:pt x="233620" y="23424"/>
                  </a:lnTo>
                  <a:cubicBezTo>
                    <a:pt x="212694" y="37792"/>
                    <a:pt x="122432" y="95884"/>
                    <a:pt x="23424" y="1139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34E70D1-CAA1-4169-A3E7-487E32140795}"/>
                </a:ext>
              </a:extLst>
            </p:cNvPr>
            <p:cNvSpPr/>
            <p:nvPr/>
          </p:nvSpPr>
          <p:spPr>
            <a:xfrm rot="1911468" flipH="1">
              <a:off x="15835578" y="4150313"/>
              <a:ext cx="312808" cy="156405"/>
            </a:xfrm>
            <a:custGeom>
              <a:avLst/>
              <a:gdLst>
                <a:gd name="connsiteX0" fmla="*/ 23424 w 249861"/>
                <a:gd name="connsiteY0" fmla="*/ 123369 h 124930"/>
                <a:gd name="connsiteX1" fmla="*/ 38104 w 249861"/>
                <a:gd name="connsiteY1" fmla="*/ 132114 h 124930"/>
                <a:gd name="connsiteX2" fmla="*/ 130552 w 249861"/>
                <a:gd name="connsiteY2" fmla="*/ 97446 h 124930"/>
                <a:gd name="connsiteX3" fmla="*/ 245176 w 249861"/>
                <a:gd name="connsiteY3" fmla="*/ 29359 h 124930"/>
                <a:gd name="connsiteX4" fmla="*/ 232371 w 249861"/>
                <a:gd name="connsiteY4" fmla="*/ 23424 h 124930"/>
                <a:gd name="connsiteX5" fmla="*/ 23424 w 249861"/>
                <a:gd name="connsiteY5" fmla="*/ 123369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861" h="124930">
                  <a:moveTo>
                    <a:pt x="23424" y="123369"/>
                  </a:moveTo>
                  <a:cubicBezTo>
                    <a:pt x="28109" y="126180"/>
                    <a:pt x="33107" y="129303"/>
                    <a:pt x="38104" y="132114"/>
                  </a:cubicBezTo>
                  <a:cubicBezTo>
                    <a:pt x="71835" y="122744"/>
                    <a:pt x="103068" y="110251"/>
                    <a:pt x="130552" y="97446"/>
                  </a:cubicBezTo>
                  <a:cubicBezTo>
                    <a:pt x="194579" y="67462"/>
                    <a:pt x="237993" y="34981"/>
                    <a:pt x="245176" y="29359"/>
                  </a:cubicBezTo>
                  <a:lnTo>
                    <a:pt x="232371" y="23424"/>
                  </a:lnTo>
                  <a:cubicBezTo>
                    <a:pt x="209883" y="40290"/>
                    <a:pt x="128054" y="96197"/>
                    <a:pt x="23424" y="12336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FC49B1B-73D0-4B5B-83D2-089A51798D60}"/>
                </a:ext>
              </a:extLst>
            </p:cNvPr>
            <p:cNvSpPr/>
            <p:nvPr/>
          </p:nvSpPr>
          <p:spPr>
            <a:xfrm rot="1911468" flipH="1">
              <a:off x="15747516" y="4135426"/>
              <a:ext cx="312808" cy="195505"/>
            </a:xfrm>
            <a:custGeom>
              <a:avLst/>
              <a:gdLst>
                <a:gd name="connsiteX0" fmla="*/ 227374 w 249861"/>
                <a:gd name="connsiteY0" fmla="*/ 23424 h 156163"/>
                <a:gd name="connsiteX1" fmla="*/ 23424 w 249861"/>
                <a:gd name="connsiteY1" fmla="*/ 132739 h 156163"/>
                <a:gd name="connsiteX2" fmla="*/ 37791 w 249861"/>
                <a:gd name="connsiteY2" fmla="*/ 140859 h 156163"/>
                <a:gd name="connsiteX3" fmla="*/ 100881 w 249861"/>
                <a:gd name="connsiteY3" fmla="*/ 114936 h 156163"/>
                <a:gd name="connsiteX4" fmla="*/ 239867 w 249861"/>
                <a:gd name="connsiteY4" fmla="*/ 29359 h 156163"/>
                <a:gd name="connsiteX5" fmla="*/ 227374 w 249861"/>
                <a:gd name="connsiteY5" fmla="*/ 23424 h 156163"/>
                <a:gd name="connsiteX6" fmla="*/ 227374 w 249861"/>
                <a:gd name="connsiteY6" fmla="*/ 23424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9861" h="156163">
                  <a:moveTo>
                    <a:pt x="227374" y="23424"/>
                  </a:moveTo>
                  <a:cubicBezTo>
                    <a:pt x="204886" y="41539"/>
                    <a:pt x="133363" y="94635"/>
                    <a:pt x="23424" y="132739"/>
                  </a:cubicBezTo>
                  <a:cubicBezTo>
                    <a:pt x="28109" y="135550"/>
                    <a:pt x="33107" y="138048"/>
                    <a:pt x="37791" y="140859"/>
                  </a:cubicBezTo>
                  <a:cubicBezTo>
                    <a:pt x="60591" y="132426"/>
                    <a:pt x="81517" y="123681"/>
                    <a:pt x="100881" y="114936"/>
                  </a:cubicBezTo>
                  <a:cubicBezTo>
                    <a:pt x="178651" y="78706"/>
                    <a:pt x="227374" y="39665"/>
                    <a:pt x="239867" y="29359"/>
                  </a:cubicBezTo>
                  <a:lnTo>
                    <a:pt x="227374" y="23424"/>
                  </a:lnTo>
                  <a:lnTo>
                    <a:pt x="227374" y="2342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E23DF93-9E74-4748-ADAD-96E31020C78F}"/>
                </a:ext>
              </a:extLst>
            </p:cNvPr>
            <p:cNvSpPr/>
            <p:nvPr/>
          </p:nvSpPr>
          <p:spPr>
            <a:xfrm rot="1911468" flipH="1">
              <a:off x="15623029" y="3259735"/>
              <a:ext cx="625617" cy="469213"/>
            </a:xfrm>
            <a:custGeom>
              <a:avLst/>
              <a:gdLst>
                <a:gd name="connsiteX0" fmla="*/ 446939 w 499722"/>
                <a:gd name="connsiteY0" fmla="*/ 174278 h 374791"/>
                <a:gd name="connsiteX1" fmla="*/ 488478 w 499722"/>
                <a:gd name="connsiteY1" fmla="*/ 153352 h 374791"/>
                <a:gd name="connsiteX2" fmla="*/ 497536 w 499722"/>
                <a:gd name="connsiteY2" fmla="*/ 81205 h 374791"/>
                <a:gd name="connsiteX3" fmla="*/ 497536 w 499722"/>
                <a:gd name="connsiteY3" fmla="*/ 81205 h 374791"/>
                <a:gd name="connsiteX4" fmla="*/ 490352 w 499722"/>
                <a:gd name="connsiteY4" fmla="*/ 75583 h 374791"/>
                <a:gd name="connsiteX5" fmla="*/ 452561 w 499722"/>
                <a:gd name="connsiteY5" fmla="*/ 41227 h 374791"/>
                <a:gd name="connsiteX6" fmla="*/ 437569 w 499722"/>
                <a:gd name="connsiteY6" fmla="*/ 23424 h 374791"/>
                <a:gd name="connsiteX7" fmla="*/ 143670 w 499722"/>
                <a:gd name="connsiteY7" fmla="*/ 160848 h 374791"/>
                <a:gd name="connsiteX8" fmla="*/ 48411 w 499722"/>
                <a:gd name="connsiteY8" fmla="*/ 316074 h 374791"/>
                <a:gd name="connsiteX9" fmla="*/ 23424 w 499722"/>
                <a:gd name="connsiteY9" fmla="*/ 372293 h 374791"/>
                <a:gd name="connsiteX10" fmla="*/ 446939 w 499722"/>
                <a:gd name="connsiteY10" fmla="*/ 174278 h 37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722" h="374791">
                  <a:moveTo>
                    <a:pt x="446939" y="174278"/>
                  </a:moveTo>
                  <a:cubicBezTo>
                    <a:pt x="460681" y="164908"/>
                    <a:pt x="474424" y="158037"/>
                    <a:pt x="488478" y="153352"/>
                  </a:cubicBezTo>
                  <a:cubicBezTo>
                    <a:pt x="490977" y="128991"/>
                    <a:pt x="493788" y="104942"/>
                    <a:pt x="497536" y="81205"/>
                  </a:cubicBezTo>
                  <a:cubicBezTo>
                    <a:pt x="497536" y="81205"/>
                    <a:pt x="497536" y="81205"/>
                    <a:pt x="497536" y="81205"/>
                  </a:cubicBezTo>
                  <a:cubicBezTo>
                    <a:pt x="495037" y="79331"/>
                    <a:pt x="492538" y="77457"/>
                    <a:pt x="490352" y="75583"/>
                  </a:cubicBezTo>
                  <a:cubicBezTo>
                    <a:pt x="476610" y="65276"/>
                    <a:pt x="464117" y="53720"/>
                    <a:pt x="452561" y="41227"/>
                  </a:cubicBezTo>
                  <a:cubicBezTo>
                    <a:pt x="447251" y="35605"/>
                    <a:pt x="442254" y="29671"/>
                    <a:pt x="437569" y="23424"/>
                  </a:cubicBezTo>
                  <a:lnTo>
                    <a:pt x="143670" y="160848"/>
                  </a:lnTo>
                  <a:cubicBezTo>
                    <a:pt x="104629" y="203949"/>
                    <a:pt x="70898" y="255795"/>
                    <a:pt x="48411" y="316074"/>
                  </a:cubicBezTo>
                  <a:cubicBezTo>
                    <a:pt x="41227" y="335439"/>
                    <a:pt x="32794" y="354490"/>
                    <a:pt x="23424" y="372293"/>
                  </a:cubicBezTo>
                  <a:lnTo>
                    <a:pt x="446939" y="17427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A2B65F2-C1DC-44D1-AC97-28D4702CF482}"/>
                </a:ext>
              </a:extLst>
            </p:cNvPr>
            <p:cNvSpPr/>
            <p:nvPr/>
          </p:nvSpPr>
          <p:spPr>
            <a:xfrm rot="1911468" flipH="1">
              <a:off x="15560249" y="3726907"/>
              <a:ext cx="586515" cy="391010"/>
            </a:xfrm>
            <a:custGeom>
              <a:avLst/>
              <a:gdLst>
                <a:gd name="connsiteX0" fmla="*/ 450062 w 468489"/>
                <a:gd name="connsiteY0" fmla="*/ 23424 h 312326"/>
                <a:gd name="connsiteX1" fmla="*/ 386348 w 468489"/>
                <a:gd name="connsiteY1" fmla="*/ 208322 h 312326"/>
                <a:gd name="connsiteX2" fmla="*/ 190519 w 468489"/>
                <a:gd name="connsiteY2" fmla="*/ 299833 h 312326"/>
                <a:gd name="connsiteX3" fmla="*/ 183960 w 468489"/>
                <a:gd name="connsiteY3" fmla="*/ 296710 h 312326"/>
                <a:gd name="connsiteX4" fmla="*/ 171467 w 468489"/>
                <a:gd name="connsiteY4" fmla="*/ 290776 h 312326"/>
                <a:gd name="connsiteX5" fmla="*/ 131489 w 468489"/>
                <a:gd name="connsiteY5" fmla="*/ 272349 h 312326"/>
                <a:gd name="connsiteX6" fmla="*/ 124931 w 468489"/>
                <a:gd name="connsiteY6" fmla="*/ 269225 h 312326"/>
                <a:gd name="connsiteX7" fmla="*/ 118372 w 468489"/>
                <a:gd name="connsiteY7" fmla="*/ 266414 h 312326"/>
                <a:gd name="connsiteX8" fmla="*/ 79019 w 468489"/>
                <a:gd name="connsiteY8" fmla="*/ 248300 h 312326"/>
                <a:gd name="connsiteX9" fmla="*/ 65901 w 468489"/>
                <a:gd name="connsiteY9" fmla="*/ 242053 h 312326"/>
                <a:gd name="connsiteX10" fmla="*/ 27172 w 468489"/>
                <a:gd name="connsiteY10" fmla="*/ 224250 h 312326"/>
                <a:gd name="connsiteX11" fmla="*/ 23424 w 468489"/>
                <a:gd name="connsiteY11" fmla="*/ 222689 h 312326"/>
                <a:gd name="connsiteX12" fmla="*/ 168969 w 468489"/>
                <a:gd name="connsiteY12" fmla="*/ 154602 h 312326"/>
                <a:gd name="connsiteX13" fmla="*/ 450062 w 468489"/>
                <a:gd name="connsiteY13" fmla="*/ 23424 h 31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8489" h="312326">
                  <a:moveTo>
                    <a:pt x="450062" y="23424"/>
                  </a:moveTo>
                  <a:cubicBezTo>
                    <a:pt x="434134" y="93698"/>
                    <a:pt x="412271" y="154914"/>
                    <a:pt x="386348" y="208322"/>
                  </a:cubicBezTo>
                  <a:lnTo>
                    <a:pt x="190519" y="299833"/>
                  </a:lnTo>
                  <a:lnTo>
                    <a:pt x="183960" y="296710"/>
                  </a:lnTo>
                  <a:lnTo>
                    <a:pt x="171467" y="290776"/>
                  </a:lnTo>
                  <a:lnTo>
                    <a:pt x="131489" y="272349"/>
                  </a:lnTo>
                  <a:lnTo>
                    <a:pt x="124931" y="269225"/>
                  </a:lnTo>
                  <a:lnTo>
                    <a:pt x="118372" y="266414"/>
                  </a:lnTo>
                  <a:lnTo>
                    <a:pt x="79019" y="248300"/>
                  </a:lnTo>
                  <a:lnTo>
                    <a:pt x="65901" y="242053"/>
                  </a:lnTo>
                  <a:lnTo>
                    <a:pt x="27172" y="224250"/>
                  </a:lnTo>
                  <a:lnTo>
                    <a:pt x="23424" y="222689"/>
                  </a:lnTo>
                  <a:lnTo>
                    <a:pt x="168969" y="154602"/>
                  </a:lnTo>
                  <a:lnTo>
                    <a:pt x="450062" y="2342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B17B14A-5227-4462-9974-10D995C919B0}"/>
                </a:ext>
              </a:extLst>
            </p:cNvPr>
            <p:cNvSpPr/>
            <p:nvPr/>
          </p:nvSpPr>
          <p:spPr>
            <a:xfrm>
              <a:off x="15957685" y="3360096"/>
              <a:ext cx="234607" cy="78202"/>
            </a:xfrm>
            <a:custGeom>
              <a:avLst/>
              <a:gdLst>
                <a:gd name="connsiteX0" fmla="*/ 190519 w 187395"/>
                <a:gd name="connsiteY0" fmla="*/ 23424 h 62465"/>
                <a:gd name="connsiteX1" fmla="*/ 49660 w 187395"/>
                <a:gd name="connsiteY1" fmla="*/ 56531 h 62465"/>
                <a:gd name="connsiteX2" fmla="*/ 36542 w 187395"/>
                <a:gd name="connsiteY2" fmla="*/ 57780 h 62465"/>
                <a:gd name="connsiteX3" fmla="*/ 23424 w 187395"/>
                <a:gd name="connsiteY3" fmla="*/ 59030 h 62465"/>
                <a:gd name="connsiteX4" fmla="*/ 44663 w 187395"/>
                <a:gd name="connsiteY4" fmla="*/ 56843 h 62465"/>
                <a:gd name="connsiteX5" fmla="*/ 49660 w 187395"/>
                <a:gd name="connsiteY5" fmla="*/ 56219 h 62465"/>
                <a:gd name="connsiteX6" fmla="*/ 67462 w 187395"/>
                <a:gd name="connsiteY6" fmla="*/ 53720 h 62465"/>
                <a:gd name="connsiteX7" fmla="*/ 90887 w 187395"/>
                <a:gd name="connsiteY7" fmla="*/ 49660 h 62465"/>
                <a:gd name="connsiteX8" fmla="*/ 107440 w 187395"/>
                <a:gd name="connsiteY8" fmla="*/ 46224 h 62465"/>
                <a:gd name="connsiteX9" fmla="*/ 144919 w 187395"/>
                <a:gd name="connsiteY9" fmla="*/ 37167 h 62465"/>
                <a:gd name="connsiteX10" fmla="*/ 148980 w 187395"/>
                <a:gd name="connsiteY10" fmla="*/ 36230 h 62465"/>
                <a:gd name="connsiteX11" fmla="*/ 168969 w 187395"/>
                <a:gd name="connsiteY11" fmla="*/ 30296 h 62465"/>
                <a:gd name="connsiteX12" fmla="*/ 190519 w 187395"/>
                <a:gd name="connsiteY12" fmla="*/ 23424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62465">
                  <a:moveTo>
                    <a:pt x="190519" y="23424"/>
                  </a:moveTo>
                  <a:cubicBezTo>
                    <a:pt x="147418" y="39978"/>
                    <a:pt x="99944" y="51222"/>
                    <a:pt x="49660" y="56531"/>
                  </a:cubicBezTo>
                  <a:cubicBezTo>
                    <a:pt x="45287" y="57156"/>
                    <a:pt x="40915" y="57468"/>
                    <a:pt x="36542" y="57780"/>
                  </a:cubicBezTo>
                  <a:cubicBezTo>
                    <a:pt x="32170" y="58093"/>
                    <a:pt x="27797" y="58405"/>
                    <a:pt x="23424" y="59030"/>
                  </a:cubicBezTo>
                  <a:cubicBezTo>
                    <a:pt x="30608" y="58405"/>
                    <a:pt x="37792" y="57780"/>
                    <a:pt x="44663" y="56843"/>
                  </a:cubicBezTo>
                  <a:cubicBezTo>
                    <a:pt x="46537" y="56531"/>
                    <a:pt x="48098" y="56531"/>
                    <a:pt x="49660" y="56219"/>
                  </a:cubicBezTo>
                  <a:cubicBezTo>
                    <a:pt x="55594" y="55594"/>
                    <a:pt x="61528" y="54657"/>
                    <a:pt x="67462" y="53720"/>
                  </a:cubicBezTo>
                  <a:cubicBezTo>
                    <a:pt x="75271" y="52471"/>
                    <a:pt x="83079" y="51222"/>
                    <a:pt x="90887" y="49660"/>
                  </a:cubicBezTo>
                  <a:cubicBezTo>
                    <a:pt x="96509" y="48723"/>
                    <a:pt x="101818" y="47474"/>
                    <a:pt x="107440" y="46224"/>
                  </a:cubicBezTo>
                  <a:cubicBezTo>
                    <a:pt x="119933" y="43726"/>
                    <a:pt x="132739" y="40602"/>
                    <a:pt x="144919" y="37167"/>
                  </a:cubicBezTo>
                  <a:cubicBezTo>
                    <a:pt x="146169" y="36855"/>
                    <a:pt x="147730" y="36542"/>
                    <a:pt x="148980" y="36230"/>
                  </a:cubicBezTo>
                  <a:cubicBezTo>
                    <a:pt x="155538" y="34356"/>
                    <a:pt x="162097" y="32482"/>
                    <a:pt x="168969" y="30296"/>
                  </a:cubicBezTo>
                  <a:cubicBezTo>
                    <a:pt x="176464" y="28109"/>
                    <a:pt x="183648" y="25611"/>
                    <a:pt x="190519" y="2342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BB53FE2-786A-4D7E-A5F4-AF8A55DCB877}"/>
                </a:ext>
              </a:extLst>
            </p:cNvPr>
            <p:cNvSpPr/>
            <p:nvPr/>
          </p:nvSpPr>
          <p:spPr>
            <a:xfrm>
              <a:off x="15958075" y="3401543"/>
              <a:ext cx="78202" cy="39102"/>
            </a:xfrm>
            <a:custGeom>
              <a:avLst/>
              <a:gdLst>
                <a:gd name="connsiteX0" fmla="*/ 44663 w 62465"/>
                <a:gd name="connsiteY0" fmla="*/ 23424 h 31232"/>
                <a:gd name="connsiteX1" fmla="*/ 36542 w 62465"/>
                <a:gd name="connsiteY1" fmla="*/ 24361 h 31232"/>
                <a:gd name="connsiteX2" fmla="*/ 23424 w 62465"/>
                <a:gd name="connsiteY2" fmla="*/ 25611 h 31232"/>
                <a:gd name="connsiteX3" fmla="*/ 44663 w 62465"/>
                <a:gd name="connsiteY3" fmla="*/ 23424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65" h="31232">
                  <a:moveTo>
                    <a:pt x="44663" y="23424"/>
                  </a:moveTo>
                  <a:cubicBezTo>
                    <a:pt x="41852" y="23737"/>
                    <a:pt x="39041" y="24049"/>
                    <a:pt x="36542" y="24361"/>
                  </a:cubicBezTo>
                  <a:cubicBezTo>
                    <a:pt x="32170" y="24674"/>
                    <a:pt x="27797" y="24986"/>
                    <a:pt x="23424" y="25611"/>
                  </a:cubicBezTo>
                  <a:cubicBezTo>
                    <a:pt x="30296" y="24986"/>
                    <a:pt x="37479" y="24049"/>
                    <a:pt x="44663" y="23424"/>
                  </a:cubicBezTo>
                  <a:close/>
                </a:path>
              </a:pathLst>
            </a:custGeom>
            <a:solidFill>
              <a:srgbClr val="F985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87198A4B-9C92-4717-8D2B-0DC73FEB05E4}"/>
                </a:ext>
              </a:extLst>
            </p:cNvPr>
            <p:cNvSpPr/>
            <p:nvPr/>
          </p:nvSpPr>
          <p:spPr>
            <a:xfrm>
              <a:off x="15990921" y="3003495"/>
              <a:ext cx="234607" cy="430112"/>
            </a:xfrm>
            <a:custGeom>
              <a:avLst/>
              <a:gdLst>
                <a:gd name="connsiteX0" fmla="*/ 163971 w 187395"/>
                <a:gd name="connsiteY0" fmla="*/ 23424 h 343559"/>
                <a:gd name="connsiteX1" fmla="*/ 163971 w 187395"/>
                <a:gd name="connsiteY1" fmla="*/ 307954 h 343559"/>
                <a:gd name="connsiteX2" fmla="*/ 142733 w 187395"/>
                <a:gd name="connsiteY2" fmla="*/ 314825 h 343559"/>
                <a:gd name="connsiteX3" fmla="*/ 122744 w 187395"/>
                <a:gd name="connsiteY3" fmla="*/ 320759 h 343559"/>
                <a:gd name="connsiteX4" fmla="*/ 118684 w 187395"/>
                <a:gd name="connsiteY4" fmla="*/ 321696 h 343559"/>
                <a:gd name="connsiteX5" fmla="*/ 81205 w 187395"/>
                <a:gd name="connsiteY5" fmla="*/ 330754 h 343559"/>
                <a:gd name="connsiteX6" fmla="*/ 64652 w 187395"/>
                <a:gd name="connsiteY6" fmla="*/ 334189 h 343559"/>
                <a:gd name="connsiteX7" fmla="*/ 41227 w 187395"/>
                <a:gd name="connsiteY7" fmla="*/ 338249 h 343559"/>
                <a:gd name="connsiteX8" fmla="*/ 23424 w 187395"/>
                <a:gd name="connsiteY8" fmla="*/ 340748 h 343559"/>
                <a:gd name="connsiteX9" fmla="*/ 23424 w 187395"/>
                <a:gd name="connsiteY9" fmla="*/ 86827 h 343559"/>
                <a:gd name="connsiteX10" fmla="*/ 86202 w 187395"/>
                <a:gd name="connsiteY10" fmla="*/ 68399 h 343559"/>
                <a:gd name="connsiteX11" fmla="*/ 86514 w 187395"/>
                <a:gd name="connsiteY11" fmla="*/ 68087 h 343559"/>
                <a:gd name="connsiteX12" fmla="*/ 163971 w 187395"/>
                <a:gd name="connsiteY12" fmla="*/ 23424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343559">
                  <a:moveTo>
                    <a:pt x="163971" y="23424"/>
                  </a:moveTo>
                  <a:lnTo>
                    <a:pt x="163971" y="307954"/>
                  </a:lnTo>
                  <a:cubicBezTo>
                    <a:pt x="156788" y="310140"/>
                    <a:pt x="149604" y="312639"/>
                    <a:pt x="142733" y="314825"/>
                  </a:cubicBezTo>
                  <a:cubicBezTo>
                    <a:pt x="136174" y="317011"/>
                    <a:pt x="129615" y="318885"/>
                    <a:pt x="122744" y="320759"/>
                  </a:cubicBezTo>
                  <a:cubicBezTo>
                    <a:pt x="121495" y="321072"/>
                    <a:pt x="119933" y="321384"/>
                    <a:pt x="118684" y="321696"/>
                  </a:cubicBezTo>
                  <a:cubicBezTo>
                    <a:pt x="106191" y="325132"/>
                    <a:pt x="93698" y="328255"/>
                    <a:pt x="81205" y="330754"/>
                  </a:cubicBezTo>
                  <a:cubicBezTo>
                    <a:pt x="75583" y="332003"/>
                    <a:pt x="70273" y="333252"/>
                    <a:pt x="64652" y="334189"/>
                  </a:cubicBezTo>
                  <a:cubicBezTo>
                    <a:pt x="56843" y="335751"/>
                    <a:pt x="49035" y="337000"/>
                    <a:pt x="41227" y="338249"/>
                  </a:cubicBezTo>
                  <a:cubicBezTo>
                    <a:pt x="35293" y="339186"/>
                    <a:pt x="29359" y="340123"/>
                    <a:pt x="23424" y="340748"/>
                  </a:cubicBezTo>
                  <a:lnTo>
                    <a:pt x="23424" y="86827"/>
                  </a:lnTo>
                  <a:cubicBezTo>
                    <a:pt x="45287" y="82766"/>
                    <a:pt x="66213" y="76208"/>
                    <a:pt x="86202" y="68399"/>
                  </a:cubicBezTo>
                  <a:cubicBezTo>
                    <a:pt x="86202" y="68087"/>
                    <a:pt x="86514" y="68087"/>
                    <a:pt x="86514" y="68087"/>
                  </a:cubicBezTo>
                  <a:cubicBezTo>
                    <a:pt x="114936" y="56531"/>
                    <a:pt x="141171" y="41539"/>
                    <a:pt x="163971" y="2342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5A91312-8C6B-45DE-A460-E94C6AFB41DA}"/>
                </a:ext>
              </a:extLst>
            </p:cNvPr>
            <p:cNvSpPr/>
            <p:nvPr/>
          </p:nvSpPr>
          <p:spPr>
            <a:xfrm>
              <a:off x="16344003" y="2800169"/>
              <a:ext cx="156405" cy="508314"/>
            </a:xfrm>
            <a:custGeom>
              <a:avLst/>
              <a:gdLst>
                <a:gd name="connsiteX0" fmla="*/ 132114 w 124930"/>
                <a:gd name="connsiteY0" fmla="*/ 271099 h 406024"/>
                <a:gd name="connsiteX1" fmla="*/ 130552 w 124930"/>
                <a:gd name="connsiteY1" fmla="*/ 280157 h 406024"/>
                <a:gd name="connsiteX2" fmla="*/ 128054 w 124930"/>
                <a:gd name="connsiteY2" fmla="*/ 289527 h 406024"/>
                <a:gd name="connsiteX3" fmla="*/ 124931 w 124930"/>
                <a:gd name="connsiteY3" fmla="*/ 298584 h 406024"/>
                <a:gd name="connsiteX4" fmla="*/ 124931 w 124930"/>
                <a:gd name="connsiteY4" fmla="*/ 298896 h 406024"/>
                <a:gd name="connsiteX5" fmla="*/ 120558 w 124930"/>
                <a:gd name="connsiteY5" fmla="*/ 307954 h 406024"/>
                <a:gd name="connsiteX6" fmla="*/ 115561 w 124930"/>
                <a:gd name="connsiteY6" fmla="*/ 317011 h 406024"/>
                <a:gd name="connsiteX7" fmla="*/ 102755 w 124930"/>
                <a:gd name="connsiteY7" fmla="*/ 335439 h 406024"/>
                <a:gd name="connsiteX8" fmla="*/ 95259 w 124930"/>
                <a:gd name="connsiteY8" fmla="*/ 344496 h 406024"/>
                <a:gd name="connsiteX9" fmla="*/ 86827 w 124930"/>
                <a:gd name="connsiteY9" fmla="*/ 353553 h 406024"/>
                <a:gd name="connsiteX10" fmla="*/ 83391 w 124930"/>
                <a:gd name="connsiteY10" fmla="*/ 357301 h 406024"/>
                <a:gd name="connsiteX11" fmla="*/ 80893 w 124930"/>
                <a:gd name="connsiteY11" fmla="*/ 359488 h 406024"/>
                <a:gd name="connsiteX12" fmla="*/ 72460 w 124930"/>
                <a:gd name="connsiteY12" fmla="*/ 367296 h 406024"/>
                <a:gd name="connsiteX13" fmla="*/ 58093 w 124930"/>
                <a:gd name="connsiteY13" fmla="*/ 379789 h 406024"/>
                <a:gd name="connsiteX14" fmla="*/ 57156 w 124930"/>
                <a:gd name="connsiteY14" fmla="*/ 380414 h 406024"/>
                <a:gd name="connsiteX15" fmla="*/ 47161 w 124930"/>
                <a:gd name="connsiteY15" fmla="*/ 387909 h 406024"/>
                <a:gd name="connsiteX16" fmla="*/ 23424 w 124930"/>
                <a:gd name="connsiteY16" fmla="*/ 404463 h 406024"/>
                <a:gd name="connsiteX17" fmla="*/ 23424 w 124930"/>
                <a:gd name="connsiteY17" fmla="*/ 23424 h 406024"/>
                <a:gd name="connsiteX18" fmla="*/ 111500 w 124930"/>
                <a:gd name="connsiteY18" fmla="*/ 204886 h 406024"/>
                <a:gd name="connsiteX19" fmla="*/ 132114 w 124930"/>
                <a:gd name="connsiteY19" fmla="*/ 271099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4930" h="406024">
                  <a:moveTo>
                    <a:pt x="132114" y="271099"/>
                  </a:moveTo>
                  <a:cubicBezTo>
                    <a:pt x="131802" y="274223"/>
                    <a:pt x="131489" y="277346"/>
                    <a:pt x="130552" y="280157"/>
                  </a:cubicBezTo>
                  <a:cubicBezTo>
                    <a:pt x="129928" y="283280"/>
                    <a:pt x="129303" y="286403"/>
                    <a:pt x="128054" y="289527"/>
                  </a:cubicBezTo>
                  <a:cubicBezTo>
                    <a:pt x="127117" y="292650"/>
                    <a:pt x="125867" y="295773"/>
                    <a:pt x="124931" y="298584"/>
                  </a:cubicBezTo>
                  <a:lnTo>
                    <a:pt x="124931" y="298896"/>
                  </a:lnTo>
                  <a:cubicBezTo>
                    <a:pt x="123681" y="302020"/>
                    <a:pt x="122120" y="305143"/>
                    <a:pt x="120558" y="307954"/>
                  </a:cubicBezTo>
                  <a:cubicBezTo>
                    <a:pt x="118996" y="311077"/>
                    <a:pt x="117435" y="314200"/>
                    <a:pt x="115561" y="317011"/>
                  </a:cubicBezTo>
                  <a:cubicBezTo>
                    <a:pt x="111813" y="323258"/>
                    <a:pt x="107440" y="329192"/>
                    <a:pt x="102755" y="335439"/>
                  </a:cubicBezTo>
                  <a:cubicBezTo>
                    <a:pt x="100569" y="338562"/>
                    <a:pt x="98070" y="341373"/>
                    <a:pt x="95259" y="344496"/>
                  </a:cubicBezTo>
                  <a:cubicBezTo>
                    <a:pt x="92449" y="347619"/>
                    <a:pt x="89638" y="350743"/>
                    <a:pt x="86827" y="353553"/>
                  </a:cubicBezTo>
                  <a:cubicBezTo>
                    <a:pt x="85890" y="354803"/>
                    <a:pt x="84640" y="356052"/>
                    <a:pt x="83391" y="357301"/>
                  </a:cubicBezTo>
                  <a:cubicBezTo>
                    <a:pt x="82767" y="357926"/>
                    <a:pt x="81829" y="358863"/>
                    <a:pt x="80893" y="359488"/>
                  </a:cubicBezTo>
                  <a:cubicBezTo>
                    <a:pt x="78082" y="362299"/>
                    <a:pt x="75271" y="364797"/>
                    <a:pt x="72460" y="367296"/>
                  </a:cubicBezTo>
                  <a:cubicBezTo>
                    <a:pt x="67775" y="371668"/>
                    <a:pt x="62778" y="375729"/>
                    <a:pt x="58093" y="379789"/>
                  </a:cubicBezTo>
                  <a:cubicBezTo>
                    <a:pt x="57780" y="380101"/>
                    <a:pt x="57468" y="380414"/>
                    <a:pt x="57156" y="380414"/>
                  </a:cubicBezTo>
                  <a:cubicBezTo>
                    <a:pt x="54032" y="383224"/>
                    <a:pt x="50597" y="385411"/>
                    <a:pt x="47161" y="387909"/>
                  </a:cubicBezTo>
                  <a:cubicBezTo>
                    <a:pt x="39665" y="393531"/>
                    <a:pt x="31857" y="398841"/>
                    <a:pt x="23424" y="404463"/>
                  </a:cubicBezTo>
                  <a:lnTo>
                    <a:pt x="23424" y="23424"/>
                  </a:lnTo>
                  <a:cubicBezTo>
                    <a:pt x="75271" y="73709"/>
                    <a:pt x="52471" y="132426"/>
                    <a:pt x="111500" y="204886"/>
                  </a:cubicBezTo>
                  <a:cubicBezTo>
                    <a:pt x="128366" y="226124"/>
                    <a:pt x="134613" y="248299"/>
                    <a:pt x="132114" y="271099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0F20724-86B5-47A5-ADC0-23F4AA7A955D}"/>
                </a:ext>
              </a:extLst>
            </p:cNvPr>
            <p:cNvSpPr/>
            <p:nvPr/>
          </p:nvSpPr>
          <p:spPr>
            <a:xfrm>
              <a:off x="15814966" y="3082869"/>
              <a:ext cx="234607" cy="312809"/>
            </a:xfrm>
            <a:custGeom>
              <a:avLst/>
              <a:gdLst>
                <a:gd name="connsiteX0" fmla="*/ 163971 w 187395"/>
                <a:gd name="connsiteY0" fmla="*/ 23424 h 249861"/>
                <a:gd name="connsiteX1" fmla="*/ 163971 w 187395"/>
                <a:gd name="connsiteY1" fmla="*/ 217691 h 249861"/>
                <a:gd name="connsiteX2" fmla="*/ 23424 w 187395"/>
                <a:gd name="connsiteY2" fmla="*/ 251423 h 249861"/>
                <a:gd name="connsiteX3" fmla="*/ 23424 w 187395"/>
                <a:gd name="connsiteY3" fmla="*/ 23424 h 249861"/>
                <a:gd name="connsiteX4" fmla="*/ 94323 w 187395"/>
                <a:gd name="connsiteY4" fmla="*/ 30608 h 249861"/>
                <a:gd name="connsiteX5" fmla="*/ 163971 w 187395"/>
                <a:gd name="connsiteY5" fmla="*/ 23424 h 24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395" h="249861">
                  <a:moveTo>
                    <a:pt x="163971" y="23424"/>
                  </a:moveTo>
                  <a:lnTo>
                    <a:pt x="163971" y="217691"/>
                  </a:lnTo>
                  <a:cubicBezTo>
                    <a:pt x="115561" y="239554"/>
                    <a:pt x="67775" y="249236"/>
                    <a:pt x="23424" y="251423"/>
                  </a:cubicBezTo>
                  <a:lnTo>
                    <a:pt x="23424" y="23424"/>
                  </a:lnTo>
                  <a:cubicBezTo>
                    <a:pt x="46224" y="28109"/>
                    <a:pt x="69961" y="30608"/>
                    <a:pt x="94323" y="30608"/>
                  </a:cubicBezTo>
                  <a:cubicBezTo>
                    <a:pt x="118059" y="30296"/>
                    <a:pt x="141484" y="28109"/>
                    <a:pt x="163971" y="234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C3B3DD6-B2A9-42A7-95F6-F79C27DDF93D}"/>
                </a:ext>
              </a:extLst>
            </p:cNvPr>
            <p:cNvSpPr/>
            <p:nvPr/>
          </p:nvSpPr>
          <p:spPr>
            <a:xfrm>
              <a:off x="16166875" y="2971041"/>
              <a:ext cx="78202" cy="273707"/>
            </a:xfrm>
            <a:custGeom>
              <a:avLst/>
              <a:gdLst>
                <a:gd name="connsiteX0" fmla="*/ 23424 w 62465"/>
                <a:gd name="connsiteY0" fmla="*/ 198640 h 218628"/>
                <a:gd name="connsiteX1" fmla="*/ 23424 w 62465"/>
                <a:gd name="connsiteY1" fmla="*/ 49348 h 218628"/>
                <a:gd name="connsiteX2" fmla="*/ 47786 w 62465"/>
                <a:gd name="connsiteY2" fmla="*/ 28109 h 218628"/>
                <a:gd name="connsiteX3" fmla="*/ 53408 w 62465"/>
                <a:gd name="connsiteY3" fmla="*/ 23424 h 218628"/>
                <a:gd name="connsiteX4" fmla="*/ 23424 w 62465"/>
                <a:gd name="connsiteY4" fmla="*/ 198640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65" h="218628">
                  <a:moveTo>
                    <a:pt x="23424" y="198640"/>
                  </a:moveTo>
                  <a:lnTo>
                    <a:pt x="23424" y="49348"/>
                  </a:lnTo>
                  <a:cubicBezTo>
                    <a:pt x="31857" y="42789"/>
                    <a:pt x="40290" y="35605"/>
                    <a:pt x="47786" y="28109"/>
                  </a:cubicBezTo>
                  <a:cubicBezTo>
                    <a:pt x="49660" y="26548"/>
                    <a:pt x="51534" y="24986"/>
                    <a:pt x="53408" y="23424"/>
                  </a:cubicBezTo>
                  <a:cubicBezTo>
                    <a:pt x="76832" y="71835"/>
                    <a:pt x="78082" y="131177"/>
                    <a:pt x="23424" y="1986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CAABF9A-181B-4AA4-BD37-2E2458177582}"/>
                </a:ext>
              </a:extLst>
            </p:cNvPr>
            <p:cNvSpPr/>
            <p:nvPr/>
          </p:nvSpPr>
          <p:spPr>
            <a:xfrm>
              <a:off x="15814574" y="3326078"/>
              <a:ext cx="234607" cy="117303"/>
            </a:xfrm>
            <a:custGeom>
              <a:avLst/>
              <a:gdLst>
                <a:gd name="connsiteX0" fmla="*/ 164284 w 187395"/>
                <a:gd name="connsiteY0" fmla="*/ 23424 h 93697"/>
                <a:gd name="connsiteX1" fmla="*/ 164284 w 187395"/>
                <a:gd name="connsiteY1" fmla="*/ 83079 h 93697"/>
                <a:gd name="connsiteX2" fmla="*/ 159286 w 187395"/>
                <a:gd name="connsiteY2" fmla="*/ 83703 h 93697"/>
                <a:gd name="connsiteX3" fmla="*/ 138048 w 187395"/>
                <a:gd name="connsiteY3" fmla="*/ 85890 h 93697"/>
                <a:gd name="connsiteX4" fmla="*/ 113687 w 187395"/>
                <a:gd name="connsiteY4" fmla="*/ 87139 h 93697"/>
                <a:gd name="connsiteX5" fmla="*/ 94010 w 187395"/>
                <a:gd name="connsiteY5" fmla="*/ 87451 h 93697"/>
                <a:gd name="connsiteX6" fmla="*/ 72147 w 187395"/>
                <a:gd name="connsiteY6" fmla="*/ 87139 h 93697"/>
                <a:gd name="connsiteX7" fmla="*/ 71210 w 187395"/>
                <a:gd name="connsiteY7" fmla="*/ 87139 h 93697"/>
                <a:gd name="connsiteX8" fmla="*/ 56843 w 187395"/>
                <a:gd name="connsiteY8" fmla="*/ 86514 h 93697"/>
                <a:gd name="connsiteX9" fmla="*/ 39978 w 187395"/>
                <a:gd name="connsiteY9" fmla="*/ 85265 h 93697"/>
                <a:gd name="connsiteX10" fmla="*/ 23424 w 187395"/>
                <a:gd name="connsiteY10" fmla="*/ 83703 h 93697"/>
                <a:gd name="connsiteX11" fmla="*/ 23424 w 187395"/>
                <a:gd name="connsiteY11" fmla="*/ 57156 h 93697"/>
                <a:gd name="connsiteX12" fmla="*/ 164284 w 187395"/>
                <a:gd name="connsiteY12" fmla="*/ 23424 h 9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95" h="93697">
                  <a:moveTo>
                    <a:pt x="164284" y="23424"/>
                  </a:moveTo>
                  <a:lnTo>
                    <a:pt x="164284" y="83079"/>
                  </a:lnTo>
                  <a:cubicBezTo>
                    <a:pt x="162722" y="83391"/>
                    <a:pt x="161160" y="83391"/>
                    <a:pt x="159286" y="83703"/>
                  </a:cubicBezTo>
                  <a:cubicBezTo>
                    <a:pt x="152103" y="84328"/>
                    <a:pt x="144919" y="85265"/>
                    <a:pt x="138048" y="85890"/>
                  </a:cubicBezTo>
                  <a:cubicBezTo>
                    <a:pt x="129928" y="86514"/>
                    <a:pt x="121807" y="86827"/>
                    <a:pt x="113687" y="87139"/>
                  </a:cubicBezTo>
                  <a:cubicBezTo>
                    <a:pt x="107128" y="87451"/>
                    <a:pt x="100569" y="87451"/>
                    <a:pt x="94010" y="87451"/>
                  </a:cubicBezTo>
                  <a:cubicBezTo>
                    <a:pt x="86827" y="87451"/>
                    <a:pt x="79331" y="87139"/>
                    <a:pt x="72147" y="87139"/>
                  </a:cubicBezTo>
                  <a:lnTo>
                    <a:pt x="71210" y="87139"/>
                  </a:lnTo>
                  <a:cubicBezTo>
                    <a:pt x="66525" y="86827"/>
                    <a:pt x="61528" y="86827"/>
                    <a:pt x="56843" y="86514"/>
                  </a:cubicBezTo>
                  <a:cubicBezTo>
                    <a:pt x="51221" y="86202"/>
                    <a:pt x="45600" y="85890"/>
                    <a:pt x="39978" y="85265"/>
                  </a:cubicBezTo>
                  <a:cubicBezTo>
                    <a:pt x="34356" y="84953"/>
                    <a:pt x="29046" y="84328"/>
                    <a:pt x="23424" y="83703"/>
                  </a:cubicBezTo>
                  <a:lnTo>
                    <a:pt x="23424" y="57156"/>
                  </a:lnTo>
                  <a:cubicBezTo>
                    <a:pt x="67775" y="54969"/>
                    <a:pt x="115873" y="45600"/>
                    <a:pt x="164284" y="2342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B1841E9-5F7D-43F9-9614-853640D5C713}"/>
                </a:ext>
              </a:extLst>
            </p:cNvPr>
            <p:cNvSpPr/>
            <p:nvPr/>
          </p:nvSpPr>
          <p:spPr>
            <a:xfrm>
              <a:off x="16166875" y="2793130"/>
              <a:ext cx="234607" cy="586517"/>
            </a:xfrm>
            <a:custGeom>
              <a:avLst/>
              <a:gdLst>
                <a:gd name="connsiteX0" fmla="*/ 164284 w 187395"/>
                <a:gd name="connsiteY0" fmla="*/ 29046 h 468489"/>
                <a:gd name="connsiteX1" fmla="*/ 164284 w 187395"/>
                <a:gd name="connsiteY1" fmla="*/ 409772 h 468489"/>
                <a:gd name="connsiteX2" fmla="*/ 133051 w 187395"/>
                <a:gd name="connsiteY2" fmla="*/ 428199 h 468489"/>
                <a:gd name="connsiteX3" fmla="*/ 116498 w 187395"/>
                <a:gd name="connsiteY3" fmla="*/ 436945 h 468489"/>
                <a:gd name="connsiteX4" fmla="*/ 81517 w 187395"/>
                <a:gd name="connsiteY4" fmla="*/ 453498 h 468489"/>
                <a:gd name="connsiteX5" fmla="*/ 63402 w 187395"/>
                <a:gd name="connsiteY5" fmla="*/ 460994 h 468489"/>
                <a:gd name="connsiteX6" fmla="*/ 44663 w 187395"/>
                <a:gd name="connsiteY6" fmla="*/ 468177 h 468489"/>
                <a:gd name="connsiteX7" fmla="*/ 25611 w 187395"/>
                <a:gd name="connsiteY7" fmla="*/ 475048 h 468489"/>
                <a:gd name="connsiteX8" fmla="*/ 23424 w 187395"/>
                <a:gd name="connsiteY8" fmla="*/ 475673 h 468489"/>
                <a:gd name="connsiteX9" fmla="*/ 23424 w 187395"/>
                <a:gd name="connsiteY9" fmla="*/ 340123 h 468489"/>
                <a:gd name="connsiteX10" fmla="*/ 66213 w 187395"/>
                <a:gd name="connsiteY10" fmla="*/ 203012 h 468489"/>
                <a:gd name="connsiteX11" fmla="*/ 53408 w 187395"/>
                <a:gd name="connsiteY11" fmla="*/ 164908 h 468489"/>
                <a:gd name="connsiteX12" fmla="*/ 158974 w 187395"/>
                <a:gd name="connsiteY12" fmla="*/ 23424 h 468489"/>
                <a:gd name="connsiteX13" fmla="*/ 164284 w 187395"/>
                <a:gd name="connsiteY13" fmla="*/ 29046 h 4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395" h="468489">
                  <a:moveTo>
                    <a:pt x="164284" y="29046"/>
                  </a:moveTo>
                  <a:lnTo>
                    <a:pt x="164284" y="409772"/>
                  </a:lnTo>
                  <a:cubicBezTo>
                    <a:pt x="154289" y="416019"/>
                    <a:pt x="143982" y="422265"/>
                    <a:pt x="133051" y="428199"/>
                  </a:cubicBezTo>
                  <a:cubicBezTo>
                    <a:pt x="127741" y="431323"/>
                    <a:pt x="122120" y="434134"/>
                    <a:pt x="116498" y="436945"/>
                  </a:cubicBezTo>
                  <a:cubicBezTo>
                    <a:pt x="105254" y="442879"/>
                    <a:pt x="93698" y="448501"/>
                    <a:pt x="81517" y="453498"/>
                  </a:cubicBezTo>
                  <a:cubicBezTo>
                    <a:pt x="75583" y="456309"/>
                    <a:pt x="69649" y="458495"/>
                    <a:pt x="63402" y="460994"/>
                  </a:cubicBezTo>
                  <a:cubicBezTo>
                    <a:pt x="57156" y="463492"/>
                    <a:pt x="50909" y="465991"/>
                    <a:pt x="44663" y="468177"/>
                  </a:cubicBezTo>
                  <a:cubicBezTo>
                    <a:pt x="38416" y="470676"/>
                    <a:pt x="32170" y="472862"/>
                    <a:pt x="25611" y="475048"/>
                  </a:cubicBezTo>
                  <a:cubicBezTo>
                    <a:pt x="24986" y="475361"/>
                    <a:pt x="24361" y="475361"/>
                    <a:pt x="23424" y="475673"/>
                  </a:cubicBezTo>
                  <a:lnTo>
                    <a:pt x="23424" y="340123"/>
                  </a:lnTo>
                  <a:cubicBezTo>
                    <a:pt x="64339" y="289527"/>
                    <a:pt x="74021" y="243302"/>
                    <a:pt x="66213" y="203012"/>
                  </a:cubicBezTo>
                  <a:cubicBezTo>
                    <a:pt x="63402" y="189582"/>
                    <a:pt x="59030" y="176777"/>
                    <a:pt x="53408" y="164908"/>
                  </a:cubicBezTo>
                  <a:cubicBezTo>
                    <a:pt x="99944" y="127117"/>
                    <a:pt x="136487" y="78706"/>
                    <a:pt x="158974" y="23424"/>
                  </a:cubicBezTo>
                  <a:cubicBezTo>
                    <a:pt x="161160" y="25611"/>
                    <a:pt x="162722" y="27485"/>
                    <a:pt x="164284" y="2904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113F92A-7DC0-4E99-9951-39B185E49056}"/>
                </a:ext>
              </a:extLst>
            </p:cNvPr>
            <p:cNvSpPr/>
            <p:nvPr/>
          </p:nvSpPr>
          <p:spPr>
            <a:xfrm>
              <a:off x="15990921" y="3190398"/>
              <a:ext cx="234607" cy="234607"/>
            </a:xfrm>
            <a:custGeom>
              <a:avLst/>
              <a:gdLst>
                <a:gd name="connsiteX0" fmla="*/ 163971 w 187395"/>
                <a:gd name="connsiteY0" fmla="*/ 23424 h 187395"/>
                <a:gd name="connsiteX1" fmla="*/ 163971 w 187395"/>
                <a:gd name="connsiteY1" fmla="*/ 158974 h 187395"/>
                <a:gd name="connsiteX2" fmla="*/ 142733 w 187395"/>
                <a:gd name="connsiteY2" fmla="*/ 165845 h 187395"/>
                <a:gd name="connsiteX3" fmla="*/ 118684 w 187395"/>
                <a:gd name="connsiteY3" fmla="*/ 172717 h 187395"/>
                <a:gd name="connsiteX4" fmla="*/ 81205 w 187395"/>
                <a:gd name="connsiteY4" fmla="*/ 181774 h 187395"/>
                <a:gd name="connsiteX5" fmla="*/ 64652 w 187395"/>
                <a:gd name="connsiteY5" fmla="*/ 185210 h 187395"/>
                <a:gd name="connsiteX6" fmla="*/ 41227 w 187395"/>
                <a:gd name="connsiteY6" fmla="*/ 189270 h 187395"/>
                <a:gd name="connsiteX7" fmla="*/ 23424 w 187395"/>
                <a:gd name="connsiteY7" fmla="*/ 191456 h 187395"/>
                <a:gd name="connsiteX8" fmla="*/ 23424 w 187395"/>
                <a:gd name="connsiteY8" fmla="*/ 132114 h 187395"/>
                <a:gd name="connsiteX9" fmla="*/ 138361 w 187395"/>
                <a:gd name="connsiteY9" fmla="*/ 52159 h 187395"/>
                <a:gd name="connsiteX10" fmla="*/ 140547 w 187395"/>
                <a:gd name="connsiteY10" fmla="*/ 49972 h 187395"/>
                <a:gd name="connsiteX11" fmla="*/ 163971 w 187395"/>
                <a:gd name="connsiteY11" fmla="*/ 23424 h 1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395" h="187395">
                  <a:moveTo>
                    <a:pt x="163971" y="23424"/>
                  </a:moveTo>
                  <a:lnTo>
                    <a:pt x="163971" y="158974"/>
                  </a:lnTo>
                  <a:cubicBezTo>
                    <a:pt x="156788" y="161160"/>
                    <a:pt x="149604" y="163659"/>
                    <a:pt x="142733" y="165845"/>
                  </a:cubicBezTo>
                  <a:cubicBezTo>
                    <a:pt x="134613" y="168344"/>
                    <a:pt x="126804" y="170530"/>
                    <a:pt x="118684" y="172717"/>
                  </a:cubicBezTo>
                  <a:cubicBezTo>
                    <a:pt x="106191" y="176152"/>
                    <a:pt x="93698" y="179275"/>
                    <a:pt x="81205" y="181774"/>
                  </a:cubicBezTo>
                  <a:cubicBezTo>
                    <a:pt x="75583" y="183023"/>
                    <a:pt x="70273" y="184273"/>
                    <a:pt x="64652" y="185210"/>
                  </a:cubicBezTo>
                  <a:cubicBezTo>
                    <a:pt x="56843" y="186771"/>
                    <a:pt x="49035" y="188021"/>
                    <a:pt x="41227" y="189270"/>
                  </a:cubicBezTo>
                  <a:cubicBezTo>
                    <a:pt x="35293" y="190207"/>
                    <a:pt x="29359" y="190831"/>
                    <a:pt x="23424" y="191456"/>
                  </a:cubicBezTo>
                  <a:lnTo>
                    <a:pt x="23424" y="132114"/>
                  </a:lnTo>
                  <a:cubicBezTo>
                    <a:pt x="62465" y="114624"/>
                    <a:pt x="101506" y="88701"/>
                    <a:pt x="138361" y="52159"/>
                  </a:cubicBezTo>
                  <a:cubicBezTo>
                    <a:pt x="138985" y="51534"/>
                    <a:pt x="139922" y="50909"/>
                    <a:pt x="140547" y="49972"/>
                  </a:cubicBezTo>
                  <a:cubicBezTo>
                    <a:pt x="149292" y="40602"/>
                    <a:pt x="157100" y="31857"/>
                    <a:pt x="163971" y="234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16336E35-A6EC-4AA6-89FD-AA86F859D9BD}"/>
                </a:ext>
              </a:extLst>
            </p:cNvPr>
            <p:cNvSpPr/>
            <p:nvPr/>
          </p:nvSpPr>
          <p:spPr>
            <a:xfrm>
              <a:off x="16344003" y="2800169"/>
              <a:ext cx="156405" cy="508314"/>
            </a:xfrm>
            <a:custGeom>
              <a:avLst/>
              <a:gdLst>
                <a:gd name="connsiteX0" fmla="*/ 132114 w 124930"/>
                <a:gd name="connsiteY0" fmla="*/ 271099 h 406024"/>
                <a:gd name="connsiteX1" fmla="*/ 130552 w 124930"/>
                <a:gd name="connsiteY1" fmla="*/ 280157 h 406024"/>
                <a:gd name="connsiteX2" fmla="*/ 128054 w 124930"/>
                <a:gd name="connsiteY2" fmla="*/ 289527 h 406024"/>
                <a:gd name="connsiteX3" fmla="*/ 124931 w 124930"/>
                <a:gd name="connsiteY3" fmla="*/ 298584 h 406024"/>
                <a:gd name="connsiteX4" fmla="*/ 124931 w 124930"/>
                <a:gd name="connsiteY4" fmla="*/ 298896 h 406024"/>
                <a:gd name="connsiteX5" fmla="*/ 120558 w 124930"/>
                <a:gd name="connsiteY5" fmla="*/ 307954 h 406024"/>
                <a:gd name="connsiteX6" fmla="*/ 115561 w 124930"/>
                <a:gd name="connsiteY6" fmla="*/ 317011 h 406024"/>
                <a:gd name="connsiteX7" fmla="*/ 102755 w 124930"/>
                <a:gd name="connsiteY7" fmla="*/ 335439 h 406024"/>
                <a:gd name="connsiteX8" fmla="*/ 95259 w 124930"/>
                <a:gd name="connsiteY8" fmla="*/ 344496 h 406024"/>
                <a:gd name="connsiteX9" fmla="*/ 89638 w 124930"/>
                <a:gd name="connsiteY9" fmla="*/ 350430 h 406024"/>
                <a:gd name="connsiteX10" fmla="*/ 86827 w 124930"/>
                <a:gd name="connsiteY10" fmla="*/ 353553 h 406024"/>
                <a:gd name="connsiteX11" fmla="*/ 83391 w 124930"/>
                <a:gd name="connsiteY11" fmla="*/ 357301 h 406024"/>
                <a:gd name="connsiteX12" fmla="*/ 80893 w 124930"/>
                <a:gd name="connsiteY12" fmla="*/ 359488 h 406024"/>
                <a:gd name="connsiteX13" fmla="*/ 72460 w 124930"/>
                <a:gd name="connsiteY13" fmla="*/ 367296 h 406024"/>
                <a:gd name="connsiteX14" fmla="*/ 58093 w 124930"/>
                <a:gd name="connsiteY14" fmla="*/ 379789 h 406024"/>
                <a:gd name="connsiteX15" fmla="*/ 57156 w 124930"/>
                <a:gd name="connsiteY15" fmla="*/ 380414 h 406024"/>
                <a:gd name="connsiteX16" fmla="*/ 47161 w 124930"/>
                <a:gd name="connsiteY16" fmla="*/ 387909 h 406024"/>
                <a:gd name="connsiteX17" fmla="*/ 23424 w 124930"/>
                <a:gd name="connsiteY17" fmla="*/ 404463 h 406024"/>
                <a:gd name="connsiteX18" fmla="*/ 23424 w 124930"/>
                <a:gd name="connsiteY18" fmla="*/ 23424 h 406024"/>
                <a:gd name="connsiteX19" fmla="*/ 71835 w 124930"/>
                <a:gd name="connsiteY19" fmla="*/ 129928 h 406024"/>
                <a:gd name="connsiteX20" fmla="*/ 111500 w 124930"/>
                <a:gd name="connsiteY20" fmla="*/ 204574 h 406024"/>
                <a:gd name="connsiteX21" fmla="*/ 132114 w 124930"/>
                <a:gd name="connsiteY21" fmla="*/ 271099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4930" h="406024">
                  <a:moveTo>
                    <a:pt x="132114" y="271099"/>
                  </a:moveTo>
                  <a:cubicBezTo>
                    <a:pt x="131802" y="274223"/>
                    <a:pt x="131489" y="277346"/>
                    <a:pt x="130552" y="280157"/>
                  </a:cubicBezTo>
                  <a:cubicBezTo>
                    <a:pt x="129928" y="283280"/>
                    <a:pt x="129303" y="286403"/>
                    <a:pt x="128054" y="289527"/>
                  </a:cubicBezTo>
                  <a:cubicBezTo>
                    <a:pt x="127117" y="292650"/>
                    <a:pt x="125867" y="295773"/>
                    <a:pt x="124931" y="298584"/>
                  </a:cubicBezTo>
                  <a:lnTo>
                    <a:pt x="124931" y="298896"/>
                  </a:lnTo>
                  <a:cubicBezTo>
                    <a:pt x="123681" y="302020"/>
                    <a:pt x="122120" y="305143"/>
                    <a:pt x="120558" y="307954"/>
                  </a:cubicBezTo>
                  <a:cubicBezTo>
                    <a:pt x="118996" y="310765"/>
                    <a:pt x="117435" y="314200"/>
                    <a:pt x="115561" y="317011"/>
                  </a:cubicBezTo>
                  <a:cubicBezTo>
                    <a:pt x="111813" y="323258"/>
                    <a:pt x="107440" y="329192"/>
                    <a:pt x="102755" y="335439"/>
                  </a:cubicBezTo>
                  <a:cubicBezTo>
                    <a:pt x="100569" y="338562"/>
                    <a:pt x="98070" y="341373"/>
                    <a:pt x="95259" y="344496"/>
                  </a:cubicBezTo>
                  <a:cubicBezTo>
                    <a:pt x="93698" y="346682"/>
                    <a:pt x="91512" y="348556"/>
                    <a:pt x="89638" y="350430"/>
                  </a:cubicBezTo>
                  <a:cubicBezTo>
                    <a:pt x="88701" y="351680"/>
                    <a:pt x="87764" y="352617"/>
                    <a:pt x="86827" y="353553"/>
                  </a:cubicBezTo>
                  <a:cubicBezTo>
                    <a:pt x="85890" y="354803"/>
                    <a:pt x="84640" y="356052"/>
                    <a:pt x="83391" y="357301"/>
                  </a:cubicBezTo>
                  <a:cubicBezTo>
                    <a:pt x="82767" y="357926"/>
                    <a:pt x="81829" y="358863"/>
                    <a:pt x="80893" y="359488"/>
                  </a:cubicBezTo>
                  <a:cubicBezTo>
                    <a:pt x="78082" y="362299"/>
                    <a:pt x="75271" y="364797"/>
                    <a:pt x="72460" y="367296"/>
                  </a:cubicBezTo>
                  <a:cubicBezTo>
                    <a:pt x="67775" y="371668"/>
                    <a:pt x="62778" y="375729"/>
                    <a:pt x="58093" y="379789"/>
                  </a:cubicBezTo>
                  <a:cubicBezTo>
                    <a:pt x="57780" y="380101"/>
                    <a:pt x="57468" y="380414"/>
                    <a:pt x="57156" y="380414"/>
                  </a:cubicBezTo>
                  <a:cubicBezTo>
                    <a:pt x="54032" y="383224"/>
                    <a:pt x="50597" y="385411"/>
                    <a:pt x="47161" y="387909"/>
                  </a:cubicBezTo>
                  <a:cubicBezTo>
                    <a:pt x="39665" y="393531"/>
                    <a:pt x="31857" y="398841"/>
                    <a:pt x="23424" y="404463"/>
                  </a:cubicBezTo>
                  <a:lnTo>
                    <a:pt x="23424" y="23424"/>
                  </a:lnTo>
                  <a:cubicBezTo>
                    <a:pt x="56219" y="54969"/>
                    <a:pt x="59030" y="90262"/>
                    <a:pt x="71835" y="129928"/>
                  </a:cubicBezTo>
                  <a:cubicBezTo>
                    <a:pt x="79019" y="153040"/>
                    <a:pt x="89638" y="178338"/>
                    <a:pt x="111500" y="204574"/>
                  </a:cubicBezTo>
                  <a:cubicBezTo>
                    <a:pt x="128366" y="225812"/>
                    <a:pt x="134613" y="248299"/>
                    <a:pt x="132114" y="2710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D833114-EA89-473B-8665-1C78A5265DDB}"/>
                </a:ext>
              </a:extLst>
            </p:cNvPr>
            <p:cNvSpPr/>
            <p:nvPr/>
          </p:nvSpPr>
          <p:spPr>
            <a:xfrm>
              <a:off x="16358470" y="3065665"/>
              <a:ext cx="195505" cy="273707"/>
            </a:xfrm>
            <a:custGeom>
              <a:avLst/>
              <a:gdLst>
                <a:gd name="connsiteX0" fmla="*/ 89013 w 156163"/>
                <a:gd name="connsiteY0" fmla="*/ 158974 h 218628"/>
                <a:gd name="connsiteX1" fmla="*/ 50597 w 156163"/>
                <a:gd name="connsiteY1" fmla="*/ 195516 h 218628"/>
                <a:gd name="connsiteX2" fmla="*/ 32482 w 156163"/>
                <a:gd name="connsiteY2" fmla="*/ 210508 h 218628"/>
                <a:gd name="connsiteX3" fmla="*/ 32170 w 156163"/>
                <a:gd name="connsiteY3" fmla="*/ 210820 h 218628"/>
                <a:gd name="connsiteX4" fmla="*/ 23424 w 156163"/>
                <a:gd name="connsiteY4" fmla="*/ 184273 h 218628"/>
                <a:gd name="connsiteX5" fmla="*/ 27797 w 156163"/>
                <a:gd name="connsiteY5" fmla="*/ 181149 h 218628"/>
                <a:gd name="connsiteX6" fmla="*/ 34981 w 156163"/>
                <a:gd name="connsiteY6" fmla="*/ 176152 h 218628"/>
                <a:gd name="connsiteX7" fmla="*/ 44975 w 156163"/>
                <a:gd name="connsiteY7" fmla="*/ 168656 h 218628"/>
                <a:gd name="connsiteX8" fmla="*/ 45912 w 156163"/>
                <a:gd name="connsiteY8" fmla="*/ 168032 h 218628"/>
                <a:gd name="connsiteX9" fmla="*/ 60279 w 156163"/>
                <a:gd name="connsiteY9" fmla="*/ 155539 h 218628"/>
                <a:gd name="connsiteX10" fmla="*/ 68712 w 156163"/>
                <a:gd name="connsiteY10" fmla="*/ 147730 h 218628"/>
                <a:gd name="connsiteX11" fmla="*/ 71210 w 156163"/>
                <a:gd name="connsiteY11" fmla="*/ 145544 h 218628"/>
                <a:gd name="connsiteX12" fmla="*/ 74646 w 156163"/>
                <a:gd name="connsiteY12" fmla="*/ 141796 h 218628"/>
                <a:gd name="connsiteX13" fmla="*/ 77457 w 156163"/>
                <a:gd name="connsiteY13" fmla="*/ 138673 h 218628"/>
                <a:gd name="connsiteX14" fmla="*/ 77769 w 156163"/>
                <a:gd name="connsiteY14" fmla="*/ 138048 h 218628"/>
                <a:gd name="connsiteX15" fmla="*/ 82767 w 156163"/>
                <a:gd name="connsiteY15" fmla="*/ 132739 h 218628"/>
                <a:gd name="connsiteX16" fmla="*/ 90262 w 156163"/>
                <a:gd name="connsiteY16" fmla="*/ 123681 h 218628"/>
                <a:gd name="connsiteX17" fmla="*/ 103068 w 156163"/>
                <a:gd name="connsiteY17" fmla="*/ 105254 h 218628"/>
                <a:gd name="connsiteX18" fmla="*/ 108065 w 156163"/>
                <a:gd name="connsiteY18" fmla="*/ 96197 h 218628"/>
                <a:gd name="connsiteX19" fmla="*/ 112438 w 156163"/>
                <a:gd name="connsiteY19" fmla="*/ 87139 h 218628"/>
                <a:gd name="connsiteX20" fmla="*/ 112438 w 156163"/>
                <a:gd name="connsiteY20" fmla="*/ 86514 h 218628"/>
                <a:gd name="connsiteX21" fmla="*/ 115561 w 156163"/>
                <a:gd name="connsiteY21" fmla="*/ 77457 h 218628"/>
                <a:gd name="connsiteX22" fmla="*/ 118059 w 156163"/>
                <a:gd name="connsiteY22" fmla="*/ 68087 h 218628"/>
                <a:gd name="connsiteX23" fmla="*/ 119621 w 156163"/>
                <a:gd name="connsiteY23" fmla="*/ 59030 h 218628"/>
                <a:gd name="connsiteX24" fmla="*/ 115561 w 156163"/>
                <a:gd name="connsiteY24" fmla="*/ 23424 h 218628"/>
                <a:gd name="connsiteX25" fmla="*/ 143670 w 156163"/>
                <a:gd name="connsiteY25" fmla="*/ 34356 h 218628"/>
                <a:gd name="connsiteX26" fmla="*/ 89013 w 156163"/>
                <a:gd name="connsiteY26" fmla="*/ 15897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163" h="218628">
                  <a:moveTo>
                    <a:pt x="89013" y="158974"/>
                  </a:moveTo>
                  <a:cubicBezTo>
                    <a:pt x="78394" y="170843"/>
                    <a:pt x="65589" y="183023"/>
                    <a:pt x="50597" y="195516"/>
                  </a:cubicBezTo>
                  <a:cubicBezTo>
                    <a:pt x="44975" y="200514"/>
                    <a:pt x="38729" y="205511"/>
                    <a:pt x="32482" y="210508"/>
                  </a:cubicBezTo>
                  <a:lnTo>
                    <a:pt x="32170" y="210820"/>
                  </a:lnTo>
                  <a:cubicBezTo>
                    <a:pt x="29359" y="201763"/>
                    <a:pt x="26548" y="193018"/>
                    <a:pt x="23424" y="184273"/>
                  </a:cubicBezTo>
                  <a:cubicBezTo>
                    <a:pt x="24674" y="183336"/>
                    <a:pt x="26235" y="182086"/>
                    <a:pt x="27797" y="181149"/>
                  </a:cubicBezTo>
                  <a:cubicBezTo>
                    <a:pt x="30296" y="179588"/>
                    <a:pt x="32482" y="178026"/>
                    <a:pt x="34981" y="176152"/>
                  </a:cubicBezTo>
                  <a:cubicBezTo>
                    <a:pt x="38416" y="173653"/>
                    <a:pt x="41852" y="171155"/>
                    <a:pt x="44975" y="168656"/>
                  </a:cubicBezTo>
                  <a:cubicBezTo>
                    <a:pt x="45287" y="168344"/>
                    <a:pt x="45600" y="168032"/>
                    <a:pt x="45912" y="168032"/>
                  </a:cubicBezTo>
                  <a:cubicBezTo>
                    <a:pt x="50909" y="163971"/>
                    <a:pt x="55906" y="159911"/>
                    <a:pt x="60279" y="155539"/>
                  </a:cubicBezTo>
                  <a:cubicBezTo>
                    <a:pt x="63402" y="153040"/>
                    <a:pt x="66213" y="150541"/>
                    <a:pt x="68712" y="147730"/>
                  </a:cubicBezTo>
                  <a:cubicBezTo>
                    <a:pt x="69649" y="147106"/>
                    <a:pt x="70586" y="146169"/>
                    <a:pt x="71210" y="145544"/>
                  </a:cubicBezTo>
                  <a:cubicBezTo>
                    <a:pt x="72460" y="144295"/>
                    <a:pt x="73709" y="143045"/>
                    <a:pt x="74646" y="141796"/>
                  </a:cubicBezTo>
                  <a:cubicBezTo>
                    <a:pt x="75583" y="140859"/>
                    <a:pt x="76520" y="139922"/>
                    <a:pt x="77457" y="138673"/>
                  </a:cubicBezTo>
                  <a:cubicBezTo>
                    <a:pt x="77769" y="138361"/>
                    <a:pt x="77769" y="138361"/>
                    <a:pt x="77769" y="138048"/>
                  </a:cubicBezTo>
                  <a:cubicBezTo>
                    <a:pt x="79643" y="136487"/>
                    <a:pt x="81517" y="134613"/>
                    <a:pt x="82767" y="132739"/>
                  </a:cubicBezTo>
                  <a:cubicBezTo>
                    <a:pt x="85577" y="129615"/>
                    <a:pt x="88076" y="126805"/>
                    <a:pt x="90262" y="123681"/>
                  </a:cubicBezTo>
                  <a:cubicBezTo>
                    <a:pt x="94947" y="117435"/>
                    <a:pt x="99320" y="111501"/>
                    <a:pt x="103068" y="105254"/>
                  </a:cubicBezTo>
                  <a:cubicBezTo>
                    <a:pt x="104942" y="102131"/>
                    <a:pt x="106816" y="99007"/>
                    <a:pt x="108065" y="96197"/>
                  </a:cubicBezTo>
                  <a:cubicBezTo>
                    <a:pt x="109314" y="93386"/>
                    <a:pt x="111188" y="89950"/>
                    <a:pt x="112438" y="87139"/>
                  </a:cubicBezTo>
                  <a:lnTo>
                    <a:pt x="112438" y="86514"/>
                  </a:lnTo>
                  <a:cubicBezTo>
                    <a:pt x="113687" y="83391"/>
                    <a:pt x="114624" y="80268"/>
                    <a:pt x="115561" y="77457"/>
                  </a:cubicBezTo>
                  <a:cubicBezTo>
                    <a:pt x="116810" y="74334"/>
                    <a:pt x="117435" y="71210"/>
                    <a:pt x="118059" y="68087"/>
                  </a:cubicBezTo>
                  <a:cubicBezTo>
                    <a:pt x="118684" y="65276"/>
                    <a:pt x="119309" y="62153"/>
                    <a:pt x="119621" y="59030"/>
                  </a:cubicBezTo>
                  <a:cubicBezTo>
                    <a:pt x="120870" y="47161"/>
                    <a:pt x="119933" y="34981"/>
                    <a:pt x="115561" y="23424"/>
                  </a:cubicBezTo>
                  <a:cubicBezTo>
                    <a:pt x="124618" y="26548"/>
                    <a:pt x="133988" y="30296"/>
                    <a:pt x="143670" y="34356"/>
                  </a:cubicBezTo>
                  <a:cubicBezTo>
                    <a:pt x="147418" y="68712"/>
                    <a:pt x="133676" y="110564"/>
                    <a:pt x="89013" y="15897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14E52B-F1CF-4F5D-8C7C-F5F1A17F4E85}"/>
                </a:ext>
              </a:extLst>
            </p:cNvPr>
            <p:cNvSpPr/>
            <p:nvPr/>
          </p:nvSpPr>
          <p:spPr>
            <a:xfrm>
              <a:off x="15666772" y="3266644"/>
              <a:ext cx="742920" cy="195505"/>
            </a:xfrm>
            <a:custGeom>
              <a:avLst/>
              <a:gdLst>
                <a:gd name="connsiteX0" fmla="*/ 584675 w 593419"/>
                <a:gd name="connsiteY0" fmla="*/ 49660 h 156163"/>
                <a:gd name="connsiteX1" fmla="*/ 47474 w 593419"/>
                <a:gd name="connsiteY1" fmla="*/ 137111 h 156163"/>
                <a:gd name="connsiteX2" fmla="*/ 23424 w 593419"/>
                <a:gd name="connsiteY2" fmla="*/ 130240 h 156163"/>
                <a:gd name="connsiteX3" fmla="*/ 23424 w 593419"/>
                <a:gd name="connsiteY3" fmla="*/ 129928 h 156163"/>
                <a:gd name="connsiteX4" fmla="*/ 30920 w 593419"/>
                <a:gd name="connsiteY4" fmla="*/ 107753 h 156163"/>
                <a:gd name="connsiteX5" fmla="*/ 49348 w 593419"/>
                <a:gd name="connsiteY5" fmla="*/ 113374 h 156163"/>
                <a:gd name="connsiteX6" fmla="*/ 64964 w 593419"/>
                <a:gd name="connsiteY6" fmla="*/ 117435 h 156163"/>
                <a:gd name="connsiteX7" fmla="*/ 68399 w 593419"/>
                <a:gd name="connsiteY7" fmla="*/ 118372 h 156163"/>
                <a:gd name="connsiteX8" fmla="*/ 85890 w 593419"/>
                <a:gd name="connsiteY8" fmla="*/ 122120 h 156163"/>
                <a:gd name="connsiteX9" fmla="*/ 104005 w 593419"/>
                <a:gd name="connsiteY9" fmla="*/ 125555 h 156163"/>
                <a:gd name="connsiteX10" fmla="*/ 122432 w 593419"/>
                <a:gd name="connsiteY10" fmla="*/ 128366 h 156163"/>
                <a:gd name="connsiteX11" fmla="*/ 141171 w 593419"/>
                <a:gd name="connsiteY11" fmla="*/ 130865 h 156163"/>
                <a:gd name="connsiteX12" fmla="*/ 157725 w 593419"/>
                <a:gd name="connsiteY12" fmla="*/ 132426 h 156163"/>
                <a:gd name="connsiteX13" fmla="*/ 174590 w 593419"/>
                <a:gd name="connsiteY13" fmla="*/ 133676 h 156163"/>
                <a:gd name="connsiteX14" fmla="*/ 188957 w 593419"/>
                <a:gd name="connsiteY14" fmla="*/ 134300 h 156163"/>
                <a:gd name="connsiteX15" fmla="*/ 189894 w 593419"/>
                <a:gd name="connsiteY15" fmla="*/ 134300 h 156163"/>
                <a:gd name="connsiteX16" fmla="*/ 211757 w 593419"/>
                <a:gd name="connsiteY16" fmla="*/ 134613 h 156163"/>
                <a:gd name="connsiteX17" fmla="*/ 231434 w 593419"/>
                <a:gd name="connsiteY17" fmla="*/ 134300 h 156163"/>
                <a:gd name="connsiteX18" fmla="*/ 255795 w 593419"/>
                <a:gd name="connsiteY18" fmla="*/ 133051 h 156163"/>
                <a:gd name="connsiteX19" fmla="*/ 277033 w 593419"/>
                <a:gd name="connsiteY19" fmla="*/ 130865 h 156163"/>
                <a:gd name="connsiteX20" fmla="*/ 282031 w 593419"/>
                <a:gd name="connsiteY20" fmla="*/ 130240 h 156163"/>
                <a:gd name="connsiteX21" fmla="*/ 282031 w 593419"/>
                <a:gd name="connsiteY21" fmla="*/ 129928 h 156163"/>
                <a:gd name="connsiteX22" fmla="*/ 299833 w 593419"/>
                <a:gd name="connsiteY22" fmla="*/ 127741 h 156163"/>
                <a:gd name="connsiteX23" fmla="*/ 323258 w 593419"/>
                <a:gd name="connsiteY23" fmla="*/ 123681 h 156163"/>
                <a:gd name="connsiteX24" fmla="*/ 339811 w 593419"/>
                <a:gd name="connsiteY24" fmla="*/ 120246 h 156163"/>
                <a:gd name="connsiteX25" fmla="*/ 377290 w 593419"/>
                <a:gd name="connsiteY25" fmla="*/ 111188 h 156163"/>
                <a:gd name="connsiteX26" fmla="*/ 401339 w 593419"/>
                <a:gd name="connsiteY26" fmla="*/ 104317 h 156163"/>
                <a:gd name="connsiteX27" fmla="*/ 422577 w 593419"/>
                <a:gd name="connsiteY27" fmla="*/ 97446 h 156163"/>
                <a:gd name="connsiteX28" fmla="*/ 424764 w 593419"/>
                <a:gd name="connsiteY28" fmla="*/ 96821 h 156163"/>
                <a:gd name="connsiteX29" fmla="*/ 443816 w 593419"/>
                <a:gd name="connsiteY29" fmla="*/ 89950 h 156163"/>
                <a:gd name="connsiteX30" fmla="*/ 462555 w 593419"/>
                <a:gd name="connsiteY30" fmla="*/ 82766 h 156163"/>
                <a:gd name="connsiteX31" fmla="*/ 480670 w 593419"/>
                <a:gd name="connsiteY31" fmla="*/ 75271 h 156163"/>
                <a:gd name="connsiteX32" fmla="*/ 515651 w 593419"/>
                <a:gd name="connsiteY32" fmla="*/ 58717 h 156163"/>
                <a:gd name="connsiteX33" fmla="*/ 532204 w 593419"/>
                <a:gd name="connsiteY33" fmla="*/ 49972 h 156163"/>
                <a:gd name="connsiteX34" fmla="*/ 563437 w 593419"/>
                <a:gd name="connsiteY34" fmla="*/ 31545 h 156163"/>
                <a:gd name="connsiteX35" fmla="*/ 575617 w 593419"/>
                <a:gd name="connsiteY35" fmla="*/ 23424 h 156163"/>
                <a:gd name="connsiteX36" fmla="*/ 584675 w 593419"/>
                <a:gd name="connsiteY36" fmla="*/ 49660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3419" h="156163">
                  <a:moveTo>
                    <a:pt x="584675" y="49660"/>
                  </a:moveTo>
                  <a:cubicBezTo>
                    <a:pt x="366046" y="201763"/>
                    <a:pt x="123369" y="156788"/>
                    <a:pt x="47474" y="137111"/>
                  </a:cubicBezTo>
                  <a:cubicBezTo>
                    <a:pt x="32170" y="133051"/>
                    <a:pt x="23424" y="130240"/>
                    <a:pt x="23424" y="130240"/>
                  </a:cubicBezTo>
                  <a:lnTo>
                    <a:pt x="23424" y="129928"/>
                  </a:lnTo>
                  <a:lnTo>
                    <a:pt x="30920" y="107753"/>
                  </a:lnTo>
                  <a:cubicBezTo>
                    <a:pt x="37167" y="109939"/>
                    <a:pt x="43101" y="111501"/>
                    <a:pt x="49348" y="113374"/>
                  </a:cubicBezTo>
                  <a:cubicBezTo>
                    <a:pt x="54345" y="114936"/>
                    <a:pt x="59967" y="116185"/>
                    <a:pt x="64964" y="117435"/>
                  </a:cubicBezTo>
                  <a:cubicBezTo>
                    <a:pt x="66213" y="117747"/>
                    <a:pt x="67150" y="118059"/>
                    <a:pt x="68399" y="118372"/>
                  </a:cubicBezTo>
                  <a:cubicBezTo>
                    <a:pt x="74334" y="119621"/>
                    <a:pt x="79956" y="120870"/>
                    <a:pt x="85890" y="122120"/>
                  </a:cubicBezTo>
                  <a:cubicBezTo>
                    <a:pt x="92136" y="123369"/>
                    <a:pt x="97758" y="124618"/>
                    <a:pt x="104005" y="125555"/>
                  </a:cubicBezTo>
                  <a:cubicBezTo>
                    <a:pt x="110251" y="126805"/>
                    <a:pt x="116185" y="127741"/>
                    <a:pt x="122432" y="128366"/>
                  </a:cubicBezTo>
                  <a:cubicBezTo>
                    <a:pt x="128678" y="129303"/>
                    <a:pt x="134925" y="129928"/>
                    <a:pt x="141171" y="130865"/>
                  </a:cubicBezTo>
                  <a:cubicBezTo>
                    <a:pt x="146793" y="131489"/>
                    <a:pt x="152103" y="132114"/>
                    <a:pt x="157725" y="132426"/>
                  </a:cubicBezTo>
                  <a:cubicBezTo>
                    <a:pt x="163347" y="132739"/>
                    <a:pt x="168969" y="133051"/>
                    <a:pt x="174590" y="133676"/>
                  </a:cubicBezTo>
                  <a:cubicBezTo>
                    <a:pt x="179275" y="133988"/>
                    <a:pt x="184272" y="134300"/>
                    <a:pt x="188957" y="134300"/>
                  </a:cubicBezTo>
                  <a:lnTo>
                    <a:pt x="189894" y="134300"/>
                  </a:lnTo>
                  <a:cubicBezTo>
                    <a:pt x="197078" y="134613"/>
                    <a:pt x="204574" y="134613"/>
                    <a:pt x="211757" y="134613"/>
                  </a:cubicBezTo>
                  <a:cubicBezTo>
                    <a:pt x="218316" y="134613"/>
                    <a:pt x="224875" y="134300"/>
                    <a:pt x="231434" y="134300"/>
                  </a:cubicBezTo>
                  <a:cubicBezTo>
                    <a:pt x="239554" y="133988"/>
                    <a:pt x="247362" y="133676"/>
                    <a:pt x="255795" y="133051"/>
                  </a:cubicBezTo>
                  <a:cubicBezTo>
                    <a:pt x="262979" y="132426"/>
                    <a:pt x="270162" y="131802"/>
                    <a:pt x="277033" y="130865"/>
                  </a:cubicBezTo>
                  <a:cubicBezTo>
                    <a:pt x="278907" y="130552"/>
                    <a:pt x="280469" y="130552"/>
                    <a:pt x="282031" y="130240"/>
                  </a:cubicBezTo>
                  <a:lnTo>
                    <a:pt x="282031" y="129928"/>
                  </a:lnTo>
                  <a:cubicBezTo>
                    <a:pt x="287965" y="129303"/>
                    <a:pt x="293899" y="128678"/>
                    <a:pt x="299833" y="127741"/>
                  </a:cubicBezTo>
                  <a:cubicBezTo>
                    <a:pt x="307641" y="126492"/>
                    <a:pt x="315449" y="125243"/>
                    <a:pt x="323258" y="123681"/>
                  </a:cubicBezTo>
                  <a:cubicBezTo>
                    <a:pt x="328880" y="122744"/>
                    <a:pt x="334189" y="121495"/>
                    <a:pt x="339811" y="120246"/>
                  </a:cubicBezTo>
                  <a:cubicBezTo>
                    <a:pt x="352304" y="117747"/>
                    <a:pt x="365109" y="114624"/>
                    <a:pt x="377290" y="111188"/>
                  </a:cubicBezTo>
                  <a:cubicBezTo>
                    <a:pt x="385411" y="109002"/>
                    <a:pt x="393219" y="106816"/>
                    <a:pt x="401339" y="104317"/>
                  </a:cubicBezTo>
                  <a:cubicBezTo>
                    <a:pt x="408523" y="102131"/>
                    <a:pt x="415706" y="99632"/>
                    <a:pt x="422577" y="97446"/>
                  </a:cubicBezTo>
                  <a:cubicBezTo>
                    <a:pt x="423202" y="97134"/>
                    <a:pt x="423827" y="96821"/>
                    <a:pt x="424764" y="96821"/>
                  </a:cubicBezTo>
                  <a:cubicBezTo>
                    <a:pt x="431323" y="94635"/>
                    <a:pt x="437569" y="92449"/>
                    <a:pt x="443816" y="89950"/>
                  </a:cubicBezTo>
                  <a:cubicBezTo>
                    <a:pt x="450062" y="87764"/>
                    <a:pt x="456309" y="85265"/>
                    <a:pt x="462555" y="82766"/>
                  </a:cubicBezTo>
                  <a:cubicBezTo>
                    <a:pt x="468802" y="80268"/>
                    <a:pt x="474736" y="77769"/>
                    <a:pt x="480670" y="75271"/>
                  </a:cubicBezTo>
                  <a:cubicBezTo>
                    <a:pt x="492539" y="70273"/>
                    <a:pt x="504407" y="64652"/>
                    <a:pt x="515651" y="58717"/>
                  </a:cubicBezTo>
                  <a:cubicBezTo>
                    <a:pt x="521272" y="55906"/>
                    <a:pt x="526894" y="53095"/>
                    <a:pt x="532204" y="49972"/>
                  </a:cubicBezTo>
                  <a:cubicBezTo>
                    <a:pt x="543135" y="44038"/>
                    <a:pt x="553442" y="37791"/>
                    <a:pt x="563437" y="31545"/>
                  </a:cubicBezTo>
                  <a:cubicBezTo>
                    <a:pt x="567497" y="28734"/>
                    <a:pt x="571557" y="26235"/>
                    <a:pt x="575617" y="23424"/>
                  </a:cubicBezTo>
                  <a:cubicBezTo>
                    <a:pt x="579053" y="32170"/>
                    <a:pt x="582176" y="40915"/>
                    <a:pt x="584675" y="49660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694375-88A0-48A9-9A72-2869D30F9622}"/>
                </a:ext>
              </a:extLst>
            </p:cNvPr>
            <p:cNvSpPr/>
            <p:nvPr/>
          </p:nvSpPr>
          <p:spPr>
            <a:xfrm rot="1911468" flipH="1">
              <a:off x="15715897" y="3571020"/>
              <a:ext cx="39102" cy="78202"/>
            </a:xfrm>
            <a:custGeom>
              <a:avLst/>
              <a:gdLst>
                <a:gd name="connsiteX0" fmla="*/ 23424 w 31232"/>
                <a:gd name="connsiteY0" fmla="*/ 43726 h 62465"/>
                <a:gd name="connsiteX1" fmla="*/ 24049 w 31232"/>
                <a:gd name="connsiteY1" fmla="*/ 40602 h 62465"/>
                <a:gd name="connsiteX2" fmla="*/ 27797 w 31232"/>
                <a:gd name="connsiteY2" fmla="*/ 23424 h 62465"/>
                <a:gd name="connsiteX3" fmla="*/ 24049 w 31232"/>
                <a:gd name="connsiteY3" fmla="*/ 40602 h 62465"/>
                <a:gd name="connsiteX4" fmla="*/ 23424 w 31232"/>
                <a:gd name="connsiteY4" fmla="*/ 43726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32" h="62465">
                  <a:moveTo>
                    <a:pt x="23424" y="43726"/>
                  </a:moveTo>
                  <a:cubicBezTo>
                    <a:pt x="23737" y="42789"/>
                    <a:pt x="24049" y="41539"/>
                    <a:pt x="24049" y="40602"/>
                  </a:cubicBezTo>
                  <a:cubicBezTo>
                    <a:pt x="25298" y="34668"/>
                    <a:pt x="26548" y="29046"/>
                    <a:pt x="27797" y="23424"/>
                  </a:cubicBezTo>
                  <a:cubicBezTo>
                    <a:pt x="26548" y="29046"/>
                    <a:pt x="25298" y="34668"/>
                    <a:pt x="24049" y="40602"/>
                  </a:cubicBezTo>
                  <a:cubicBezTo>
                    <a:pt x="23737" y="41852"/>
                    <a:pt x="23424" y="42789"/>
                    <a:pt x="23424" y="43726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B7FE3D5-DC3C-439A-BD6E-B4FFA196CD34}"/>
                </a:ext>
              </a:extLst>
            </p:cNvPr>
            <p:cNvSpPr/>
            <p:nvPr/>
          </p:nvSpPr>
          <p:spPr>
            <a:xfrm rot="1911468" flipH="1">
              <a:off x="15555931" y="3830795"/>
              <a:ext cx="195505" cy="273707"/>
            </a:xfrm>
            <a:custGeom>
              <a:avLst/>
              <a:gdLst>
                <a:gd name="connsiteX0" fmla="*/ 163659 w 156163"/>
                <a:gd name="connsiteY0" fmla="*/ 23424 h 218628"/>
                <a:gd name="connsiteX1" fmla="*/ 56219 w 156163"/>
                <a:gd name="connsiteY1" fmla="*/ 202075 h 218628"/>
                <a:gd name="connsiteX2" fmla="*/ 43413 w 156163"/>
                <a:gd name="connsiteY2" fmla="*/ 196141 h 218628"/>
                <a:gd name="connsiteX3" fmla="*/ 23424 w 156163"/>
                <a:gd name="connsiteY3" fmla="*/ 187084 h 218628"/>
                <a:gd name="connsiteX4" fmla="*/ 113374 w 156163"/>
                <a:gd name="connsiteY4" fmla="*/ 46849 h 218628"/>
                <a:gd name="connsiteX5" fmla="*/ 163659 w 156163"/>
                <a:gd name="connsiteY5" fmla="*/ 2342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163" h="218628">
                  <a:moveTo>
                    <a:pt x="163659" y="23424"/>
                  </a:moveTo>
                  <a:cubicBezTo>
                    <a:pt x="135237" y="96197"/>
                    <a:pt x="97758" y="154602"/>
                    <a:pt x="56219" y="202075"/>
                  </a:cubicBezTo>
                  <a:lnTo>
                    <a:pt x="43413" y="196141"/>
                  </a:lnTo>
                  <a:lnTo>
                    <a:pt x="23424" y="187084"/>
                  </a:lnTo>
                  <a:cubicBezTo>
                    <a:pt x="56531" y="147106"/>
                    <a:pt x="87139" y="100881"/>
                    <a:pt x="113374" y="46849"/>
                  </a:cubicBezTo>
                  <a:lnTo>
                    <a:pt x="163659" y="234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D0C6998-E187-4F3E-88F6-95A88982FA21}"/>
                </a:ext>
              </a:extLst>
            </p:cNvPr>
            <p:cNvSpPr/>
            <p:nvPr/>
          </p:nvSpPr>
          <p:spPr>
            <a:xfrm rot="1911468" flipH="1">
              <a:off x="15618820" y="3218405"/>
              <a:ext cx="234607" cy="430112"/>
            </a:xfrm>
            <a:custGeom>
              <a:avLst/>
              <a:gdLst>
                <a:gd name="connsiteX0" fmla="*/ 181774 w 187395"/>
                <a:gd name="connsiteY0" fmla="*/ 23942 h 343559"/>
                <a:gd name="connsiteX1" fmla="*/ 177401 w 187395"/>
                <a:gd name="connsiteY1" fmla="*/ 59235 h 343559"/>
                <a:gd name="connsiteX2" fmla="*/ 176777 w 187395"/>
                <a:gd name="connsiteY2" fmla="*/ 64857 h 343559"/>
                <a:gd name="connsiteX3" fmla="*/ 176152 w 187395"/>
                <a:gd name="connsiteY3" fmla="*/ 70479 h 343559"/>
                <a:gd name="connsiteX4" fmla="*/ 175527 w 187395"/>
                <a:gd name="connsiteY4" fmla="*/ 77037 h 343559"/>
                <a:gd name="connsiteX5" fmla="*/ 174903 w 187395"/>
                <a:gd name="connsiteY5" fmla="*/ 81410 h 343559"/>
                <a:gd name="connsiteX6" fmla="*/ 174903 w 187395"/>
                <a:gd name="connsiteY6" fmla="*/ 82035 h 343559"/>
                <a:gd name="connsiteX7" fmla="*/ 173653 w 187395"/>
                <a:gd name="connsiteY7" fmla="*/ 95152 h 343559"/>
                <a:gd name="connsiteX8" fmla="*/ 173341 w 187395"/>
                <a:gd name="connsiteY8" fmla="*/ 101399 h 343559"/>
                <a:gd name="connsiteX9" fmla="*/ 172716 w 187395"/>
                <a:gd name="connsiteY9" fmla="*/ 107333 h 343559"/>
                <a:gd name="connsiteX10" fmla="*/ 170842 w 187395"/>
                <a:gd name="connsiteY10" fmla="*/ 133569 h 343559"/>
                <a:gd name="connsiteX11" fmla="*/ 155851 w 187395"/>
                <a:gd name="connsiteY11" fmla="*/ 140127 h 343559"/>
                <a:gd name="connsiteX12" fmla="*/ 55594 w 187395"/>
                <a:gd name="connsiteY12" fmla="*/ 306597 h 343559"/>
                <a:gd name="connsiteX13" fmla="*/ 55282 w 187395"/>
                <a:gd name="connsiteY13" fmla="*/ 306910 h 343559"/>
                <a:gd name="connsiteX14" fmla="*/ 23424 w 187395"/>
                <a:gd name="connsiteY14" fmla="*/ 321901 h 343559"/>
                <a:gd name="connsiteX15" fmla="*/ 27172 w 187395"/>
                <a:gd name="connsiteY15" fmla="*/ 305036 h 343559"/>
                <a:gd name="connsiteX16" fmla="*/ 27797 w 187395"/>
                <a:gd name="connsiteY16" fmla="*/ 301912 h 343559"/>
                <a:gd name="connsiteX17" fmla="*/ 31545 w 187395"/>
                <a:gd name="connsiteY17" fmla="*/ 284735 h 343559"/>
                <a:gd name="connsiteX18" fmla="*/ 129303 w 187395"/>
                <a:gd name="connsiteY18" fmla="*/ 116391 h 343559"/>
                <a:gd name="connsiteX19" fmla="*/ 154601 w 187395"/>
                <a:gd name="connsiteY19" fmla="*/ 102024 h 343559"/>
                <a:gd name="connsiteX20" fmla="*/ 155538 w 187395"/>
                <a:gd name="connsiteY20" fmla="*/ 101711 h 343559"/>
                <a:gd name="connsiteX21" fmla="*/ 170842 w 187395"/>
                <a:gd name="connsiteY21" fmla="*/ 95777 h 343559"/>
                <a:gd name="connsiteX22" fmla="*/ 179900 w 187395"/>
                <a:gd name="connsiteY22" fmla="*/ 23630 h 343559"/>
                <a:gd name="connsiteX23" fmla="*/ 181774 w 187395"/>
                <a:gd name="connsiteY23" fmla="*/ 23942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7395" h="343559">
                  <a:moveTo>
                    <a:pt x="181774" y="23942"/>
                  </a:moveTo>
                  <a:cubicBezTo>
                    <a:pt x="180212" y="35498"/>
                    <a:pt x="178651" y="47366"/>
                    <a:pt x="177401" y="59235"/>
                  </a:cubicBezTo>
                  <a:cubicBezTo>
                    <a:pt x="177089" y="61109"/>
                    <a:pt x="177089" y="62983"/>
                    <a:pt x="176777" y="64857"/>
                  </a:cubicBezTo>
                  <a:cubicBezTo>
                    <a:pt x="176464" y="67043"/>
                    <a:pt x="176152" y="68917"/>
                    <a:pt x="176152" y="70479"/>
                  </a:cubicBezTo>
                  <a:cubicBezTo>
                    <a:pt x="175527" y="72977"/>
                    <a:pt x="175527" y="74851"/>
                    <a:pt x="175527" y="77037"/>
                  </a:cubicBezTo>
                  <a:cubicBezTo>
                    <a:pt x="175215" y="78599"/>
                    <a:pt x="175215" y="79848"/>
                    <a:pt x="174903" y="81410"/>
                  </a:cubicBezTo>
                  <a:cubicBezTo>
                    <a:pt x="174903" y="81722"/>
                    <a:pt x="175215" y="81722"/>
                    <a:pt x="174903" y="82035"/>
                  </a:cubicBezTo>
                  <a:cubicBezTo>
                    <a:pt x="174278" y="86407"/>
                    <a:pt x="173966" y="90780"/>
                    <a:pt x="173653" y="95152"/>
                  </a:cubicBezTo>
                  <a:cubicBezTo>
                    <a:pt x="173341" y="97339"/>
                    <a:pt x="173341" y="99213"/>
                    <a:pt x="173341" y="101399"/>
                  </a:cubicBezTo>
                  <a:cubicBezTo>
                    <a:pt x="173341" y="103585"/>
                    <a:pt x="173029" y="105459"/>
                    <a:pt x="172716" y="107333"/>
                  </a:cubicBezTo>
                  <a:cubicBezTo>
                    <a:pt x="172092" y="115766"/>
                    <a:pt x="171467" y="124823"/>
                    <a:pt x="170842" y="133569"/>
                  </a:cubicBezTo>
                  <a:cubicBezTo>
                    <a:pt x="165845" y="135442"/>
                    <a:pt x="160848" y="137629"/>
                    <a:pt x="155851" y="140127"/>
                  </a:cubicBezTo>
                  <a:cubicBezTo>
                    <a:pt x="113062" y="162303"/>
                    <a:pt x="73397" y="210089"/>
                    <a:pt x="55594" y="306597"/>
                  </a:cubicBezTo>
                  <a:lnTo>
                    <a:pt x="55282" y="306910"/>
                  </a:lnTo>
                  <a:lnTo>
                    <a:pt x="23424" y="321901"/>
                  </a:lnTo>
                  <a:cubicBezTo>
                    <a:pt x="24674" y="316279"/>
                    <a:pt x="25611" y="310658"/>
                    <a:pt x="27172" y="305036"/>
                  </a:cubicBezTo>
                  <a:cubicBezTo>
                    <a:pt x="27485" y="303786"/>
                    <a:pt x="27485" y="302849"/>
                    <a:pt x="27797" y="301912"/>
                  </a:cubicBezTo>
                  <a:cubicBezTo>
                    <a:pt x="29046" y="295978"/>
                    <a:pt x="30296" y="290356"/>
                    <a:pt x="31545" y="284735"/>
                  </a:cubicBezTo>
                  <a:cubicBezTo>
                    <a:pt x="52783" y="195409"/>
                    <a:pt x="89013" y="144188"/>
                    <a:pt x="129303" y="116391"/>
                  </a:cubicBezTo>
                  <a:cubicBezTo>
                    <a:pt x="137736" y="110769"/>
                    <a:pt x="146169" y="105771"/>
                    <a:pt x="154601" y="102024"/>
                  </a:cubicBezTo>
                  <a:cubicBezTo>
                    <a:pt x="154914" y="101711"/>
                    <a:pt x="155226" y="101711"/>
                    <a:pt x="155538" y="101711"/>
                  </a:cubicBezTo>
                  <a:cubicBezTo>
                    <a:pt x="160536" y="99525"/>
                    <a:pt x="165533" y="97339"/>
                    <a:pt x="170842" y="95777"/>
                  </a:cubicBezTo>
                  <a:cubicBezTo>
                    <a:pt x="173341" y="71103"/>
                    <a:pt x="176152" y="47054"/>
                    <a:pt x="179900" y="23630"/>
                  </a:cubicBezTo>
                  <a:cubicBezTo>
                    <a:pt x="180837" y="23317"/>
                    <a:pt x="181149" y="23317"/>
                    <a:pt x="181774" y="2394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DD81EEF-DFF8-4608-993F-912529D7093A}"/>
                </a:ext>
              </a:extLst>
            </p:cNvPr>
            <p:cNvSpPr/>
            <p:nvPr/>
          </p:nvSpPr>
          <p:spPr>
            <a:xfrm rot="1911468" flipH="1">
              <a:off x="15601030" y="3910712"/>
              <a:ext cx="273707" cy="195505"/>
            </a:xfrm>
            <a:custGeom>
              <a:avLst/>
              <a:gdLst>
                <a:gd name="connsiteX0" fmla="*/ 219253 w 218628"/>
                <a:gd name="connsiteY0" fmla="*/ 23424 h 156163"/>
                <a:gd name="connsiteX1" fmla="*/ 129303 w 218628"/>
                <a:gd name="connsiteY1" fmla="*/ 163659 h 156163"/>
                <a:gd name="connsiteX2" fmla="*/ 123057 w 218628"/>
                <a:gd name="connsiteY2" fmla="*/ 160848 h 156163"/>
                <a:gd name="connsiteX3" fmla="*/ 111188 w 218628"/>
                <a:gd name="connsiteY3" fmla="*/ 155226 h 156163"/>
                <a:gd name="connsiteX4" fmla="*/ 69649 w 218628"/>
                <a:gd name="connsiteY4" fmla="*/ 136174 h 156163"/>
                <a:gd name="connsiteX5" fmla="*/ 57468 w 218628"/>
                <a:gd name="connsiteY5" fmla="*/ 130552 h 156163"/>
                <a:gd name="connsiteX6" fmla="*/ 23424 w 218628"/>
                <a:gd name="connsiteY6" fmla="*/ 114936 h 156163"/>
                <a:gd name="connsiteX7" fmla="*/ 219253 w 218628"/>
                <a:gd name="connsiteY7" fmla="*/ 23424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628" h="156163">
                  <a:moveTo>
                    <a:pt x="219253" y="23424"/>
                  </a:moveTo>
                  <a:cubicBezTo>
                    <a:pt x="193018" y="77457"/>
                    <a:pt x="162410" y="123994"/>
                    <a:pt x="129303" y="163659"/>
                  </a:cubicBezTo>
                  <a:lnTo>
                    <a:pt x="123057" y="160848"/>
                  </a:lnTo>
                  <a:lnTo>
                    <a:pt x="111188" y="155226"/>
                  </a:lnTo>
                  <a:lnTo>
                    <a:pt x="69649" y="136174"/>
                  </a:lnTo>
                  <a:lnTo>
                    <a:pt x="57468" y="130552"/>
                  </a:lnTo>
                  <a:lnTo>
                    <a:pt x="23424" y="114936"/>
                  </a:lnTo>
                  <a:lnTo>
                    <a:pt x="219253" y="2342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45C85B9-A699-47D5-ACD1-C681DDA2EBAA}"/>
                </a:ext>
              </a:extLst>
            </p:cNvPr>
            <p:cNvSpPr/>
            <p:nvPr/>
          </p:nvSpPr>
          <p:spPr>
            <a:xfrm rot="1911468" flipH="1">
              <a:off x="15612710" y="3593828"/>
              <a:ext cx="156405" cy="273707"/>
            </a:xfrm>
            <a:custGeom>
              <a:avLst/>
              <a:gdLst>
                <a:gd name="connsiteX0" fmla="*/ 118996 w 124930"/>
                <a:gd name="connsiteY0" fmla="*/ 23424 h 218628"/>
                <a:gd name="connsiteX1" fmla="*/ 116498 w 124930"/>
                <a:gd name="connsiteY1" fmla="*/ 37479 h 218628"/>
                <a:gd name="connsiteX2" fmla="*/ 73397 w 124930"/>
                <a:gd name="connsiteY2" fmla="*/ 199889 h 218628"/>
                <a:gd name="connsiteX3" fmla="*/ 23424 w 124930"/>
                <a:gd name="connsiteY3" fmla="*/ 223313 h 218628"/>
                <a:gd name="connsiteX4" fmla="*/ 87139 w 124930"/>
                <a:gd name="connsiteY4" fmla="*/ 38416 h 218628"/>
                <a:gd name="connsiteX5" fmla="*/ 118996 w 124930"/>
                <a:gd name="connsiteY5" fmla="*/ 23424 h 21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930" h="218628">
                  <a:moveTo>
                    <a:pt x="118996" y="23424"/>
                  </a:moveTo>
                  <a:cubicBezTo>
                    <a:pt x="118059" y="28109"/>
                    <a:pt x="117122" y="32794"/>
                    <a:pt x="116498" y="37479"/>
                  </a:cubicBezTo>
                  <a:cubicBezTo>
                    <a:pt x="106816" y="98070"/>
                    <a:pt x="92136" y="152103"/>
                    <a:pt x="73397" y="199889"/>
                  </a:cubicBezTo>
                  <a:lnTo>
                    <a:pt x="23424" y="223313"/>
                  </a:lnTo>
                  <a:cubicBezTo>
                    <a:pt x="49348" y="169593"/>
                    <a:pt x="71210" y="108377"/>
                    <a:pt x="87139" y="38416"/>
                  </a:cubicBezTo>
                  <a:lnTo>
                    <a:pt x="118996" y="234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30F9CF5-0E13-495B-9D05-4B6C081ACC81}"/>
                </a:ext>
              </a:extLst>
            </p:cNvPr>
            <p:cNvSpPr/>
            <p:nvPr/>
          </p:nvSpPr>
          <p:spPr>
            <a:xfrm rot="1911468" flipH="1">
              <a:off x="15632024" y="4032948"/>
              <a:ext cx="195505" cy="156405"/>
            </a:xfrm>
            <a:custGeom>
              <a:avLst/>
              <a:gdLst>
                <a:gd name="connsiteX0" fmla="*/ 156475 w 156163"/>
                <a:gd name="connsiteY0" fmla="*/ 112750 h 124930"/>
                <a:gd name="connsiteX1" fmla="*/ 23424 w 156163"/>
                <a:gd name="connsiteY1" fmla="*/ 48411 h 124930"/>
                <a:gd name="connsiteX2" fmla="*/ 23737 w 156163"/>
                <a:gd name="connsiteY2" fmla="*/ 23424 h 124930"/>
                <a:gd name="connsiteX3" fmla="*/ 29983 w 156163"/>
                <a:gd name="connsiteY3" fmla="*/ 26235 h 124930"/>
                <a:gd name="connsiteX4" fmla="*/ 64027 w 156163"/>
                <a:gd name="connsiteY4" fmla="*/ 41852 h 124930"/>
                <a:gd name="connsiteX5" fmla="*/ 76208 w 156163"/>
                <a:gd name="connsiteY5" fmla="*/ 47474 h 124930"/>
                <a:gd name="connsiteX6" fmla="*/ 117747 w 156163"/>
                <a:gd name="connsiteY6" fmla="*/ 66525 h 124930"/>
                <a:gd name="connsiteX7" fmla="*/ 129615 w 156163"/>
                <a:gd name="connsiteY7" fmla="*/ 72147 h 124930"/>
                <a:gd name="connsiteX8" fmla="*/ 135862 w 156163"/>
                <a:gd name="connsiteY8" fmla="*/ 74958 h 124930"/>
                <a:gd name="connsiteX9" fmla="*/ 152103 w 156163"/>
                <a:gd name="connsiteY9" fmla="*/ 82454 h 124930"/>
                <a:gd name="connsiteX10" fmla="*/ 156475 w 156163"/>
                <a:gd name="connsiteY10" fmla="*/ 112750 h 12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163" h="124930">
                  <a:moveTo>
                    <a:pt x="156475" y="112750"/>
                  </a:moveTo>
                  <a:lnTo>
                    <a:pt x="23424" y="48411"/>
                  </a:lnTo>
                  <a:cubicBezTo>
                    <a:pt x="23424" y="39978"/>
                    <a:pt x="23424" y="31857"/>
                    <a:pt x="23737" y="23424"/>
                  </a:cubicBezTo>
                  <a:lnTo>
                    <a:pt x="29983" y="26235"/>
                  </a:lnTo>
                  <a:lnTo>
                    <a:pt x="64027" y="41852"/>
                  </a:lnTo>
                  <a:lnTo>
                    <a:pt x="76208" y="47474"/>
                  </a:lnTo>
                  <a:lnTo>
                    <a:pt x="117747" y="66525"/>
                  </a:lnTo>
                  <a:lnTo>
                    <a:pt x="129615" y="72147"/>
                  </a:lnTo>
                  <a:lnTo>
                    <a:pt x="135862" y="74958"/>
                  </a:lnTo>
                  <a:lnTo>
                    <a:pt x="152103" y="82454"/>
                  </a:lnTo>
                  <a:cubicBezTo>
                    <a:pt x="153352" y="92761"/>
                    <a:pt x="154914" y="102755"/>
                    <a:pt x="156475" y="11275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7D5F74B-2BA6-47D5-90BF-33BC970BE5AA}"/>
                </a:ext>
              </a:extLst>
            </p:cNvPr>
            <p:cNvSpPr/>
            <p:nvPr/>
          </p:nvSpPr>
          <p:spPr>
            <a:xfrm rot="1911468" flipH="1">
              <a:off x="15460325" y="3368265"/>
              <a:ext cx="391010" cy="742920"/>
            </a:xfrm>
            <a:custGeom>
              <a:avLst/>
              <a:gdLst>
                <a:gd name="connsiteX0" fmla="*/ 292962 w 312326"/>
                <a:gd name="connsiteY0" fmla="*/ 23424 h 593420"/>
                <a:gd name="connsiteX1" fmla="*/ 292962 w 312326"/>
                <a:gd name="connsiteY1" fmla="*/ 46224 h 593420"/>
                <a:gd name="connsiteX2" fmla="*/ 205198 w 312326"/>
                <a:gd name="connsiteY2" fmla="*/ 275784 h 593420"/>
                <a:gd name="connsiteX3" fmla="*/ 39665 w 312326"/>
                <a:gd name="connsiteY3" fmla="*/ 574056 h 593420"/>
                <a:gd name="connsiteX4" fmla="*/ 27797 w 312326"/>
                <a:gd name="connsiteY4" fmla="*/ 568122 h 593420"/>
                <a:gd name="connsiteX5" fmla="*/ 23424 w 312326"/>
                <a:gd name="connsiteY5" fmla="*/ 538138 h 593420"/>
                <a:gd name="connsiteX6" fmla="*/ 27172 w 312326"/>
                <a:gd name="connsiteY6" fmla="*/ 539700 h 593420"/>
                <a:gd name="connsiteX7" fmla="*/ 39978 w 312326"/>
                <a:gd name="connsiteY7" fmla="*/ 545634 h 593420"/>
                <a:gd name="connsiteX8" fmla="*/ 147418 w 312326"/>
                <a:gd name="connsiteY8" fmla="*/ 366984 h 593420"/>
                <a:gd name="connsiteX9" fmla="*/ 190519 w 312326"/>
                <a:gd name="connsiteY9" fmla="*/ 204574 h 593420"/>
                <a:gd name="connsiteX10" fmla="*/ 193018 w 312326"/>
                <a:gd name="connsiteY10" fmla="*/ 190519 h 593420"/>
                <a:gd name="connsiteX11" fmla="*/ 193330 w 312326"/>
                <a:gd name="connsiteY11" fmla="*/ 190207 h 593420"/>
                <a:gd name="connsiteX12" fmla="*/ 292962 w 312326"/>
                <a:gd name="connsiteY12" fmla="*/ 23424 h 59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326" h="593420">
                  <a:moveTo>
                    <a:pt x="292962" y="23424"/>
                  </a:moveTo>
                  <a:lnTo>
                    <a:pt x="292962" y="46224"/>
                  </a:lnTo>
                  <a:cubicBezTo>
                    <a:pt x="292962" y="46224"/>
                    <a:pt x="236119" y="75271"/>
                    <a:pt x="205198" y="275784"/>
                  </a:cubicBezTo>
                  <a:cubicBezTo>
                    <a:pt x="174278" y="476298"/>
                    <a:pt x="39665" y="574056"/>
                    <a:pt x="39665" y="574056"/>
                  </a:cubicBezTo>
                  <a:lnTo>
                    <a:pt x="27797" y="568122"/>
                  </a:lnTo>
                  <a:cubicBezTo>
                    <a:pt x="26235" y="558440"/>
                    <a:pt x="24674" y="548133"/>
                    <a:pt x="23424" y="538138"/>
                  </a:cubicBezTo>
                  <a:lnTo>
                    <a:pt x="27172" y="539700"/>
                  </a:lnTo>
                  <a:lnTo>
                    <a:pt x="39978" y="545634"/>
                  </a:lnTo>
                  <a:cubicBezTo>
                    <a:pt x="81517" y="498161"/>
                    <a:pt x="118996" y="439443"/>
                    <a:pt x="147418" y="366984"/>
                  </a:cubicBezTo>
                  <a:cubicBezTo>
                    <a:pt x="166158" y="319198"/>
                    <a:pt x="180837" y="265165"/>
                    <a:pt x="190519" y="204574"/>
                  </a:cubicBezTo>
                  <a:cubicBezTo>
                    <a:pt x="191144" y="199889"/>
                    <a:pt x="192081" y="194892"/>
                    <a:pt x="193018" y="190519"/>
                  </a:cubicBezTo>
                  <a:lnTo>
                    <a:pt x="193330" y="190207"/>
                  </a:lnTo>
                  <a:cubicBezTo>
                    <a:pt x="210820" y="93386"/>
                    <a:pt x="250486" y="45287"/>
                    <a:pt x="292962" y="23424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33F1413F-E5A3-43D6-B028-AA7B2A593A8F}"/>
                </a:ext>
              </a:extLst>
            </p:cNvPr>
            <p:cNvSpPr/>
            <p:nvPr/>
          </p:nvSpPr>
          <p:spPr>
            <a:xfrm rot="1911468" flipH="1">
              <a:off x="15548336" y="4098479"/>
              <a:ext cx="273707" cy="195505"/>
            </a:xfrm>
            <a:custGeom>
              <a:avLst/>
              <a:gdLst>
                <a:gd name="connsiteX0" fmla="*/ 27172 w 218628"/>
                <a:gd name="connsiteY0" fmla="*/ 154289 h 156163"/>
                <a:gd name="connsiteX1" fmla="*/ 23424 w 218628"/>
                <a:gd name="connsiteY1" fmla="*/ 156163 h 156163"/>
                <a:gd name="connsiteX2" fmla="*/ 38728 w 218628"/>
                <a:gd name="connsiteY2" fmla="*/ 161785 h 156163"/>
                <a:gd name="connsiteX3" fmla="*/ 42476 w 218628"/>
                <a:gd name="connsiteY3" fmla="*/ 159911 h 156163"/>
                <a:gd name="connsiteX4" fmla="*/ 205511 w 218628"/>
                <a:gd name="connsiteY4" fmla="*/ 29359 h 156163"/>
                <a:gd name="connsiteX5" fmla="*/ 192705 w 218628"/>
                <a:gd name="connsiteY5" fmla="*/ 23424 h 156163"/>
                <a:gd name="connsiteX6" fmla="*/ 27172 w 218628"/>
                <a:gd name="connsiteY6" fmla="*/ 154289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628" h="156163">
                  <a:moveTo>
                    <a:pt x="27172" y="154289"/>
                  </a:moveTo>
                  <a:cubicBezTo>
                    <a:pt x="25923" y="154914"/>
                    <a:pt x="24674" y="155539"/>
                    <a:pt x="23424" y="156163"/>
                  </a:cubicBezTo>
                  <a:cubicBezTo>
                    <a:pt x="28734" y="158037"/>
                    <a:pt x="33731" y="159911"/>
                    <a:pt x="38728" y="161785"/>
                  </a:cubicBezTo>
                  <a:cubicBezTo>
                    <a:pt x="39978" y="161160"/>
                    <a:pt x="41227" y="160536"/>
                    <a:pt x="42476" y="159911"/>
                  </a:cubicBezTo>
                  <a:cubicBezTo>
                    <a:pt x="97133" y="129303"/>
                    <a:pt x="154289" y="87451"/>
                    <a:pt x="205511" y="29359"/>
                  </a:cubicBezTo>
                  <a:lnTo>
                    <a:pt x="192705" y="23424"/>
                  </a:lnTo>
                  <a:cubicBezTo>
                    <a:pt x="152415" y="70273"/>
                    <a:pt x="86202" y="120246"/>
                    <a:pt x="27172" y="15428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FDD03CF-0B6C-43C4-9B3C-2EF6E873CC43}"/>
                </a:ext>
              </a:extLst>
            </p:cNvPr>
            <p:cNvSpPr/>
            <p:nvPr/>
          </p:nvSpPr>
          <p:spPr>
            <a:xfrm rot="1911468" flipH="1">
              <a:off x="15665453" y="4120799"/>
              <a:ext cx="312808" cy="195505"/>
            </a:xfrm>
            <a:custGeom>
              <a:avLst/>
              <a:gdLst>
                <a:gd name="connsiteX0" fmla="*/ 23424 w 249861"/>
                <a:gd name="connsiteY0" fmla="*/ 141796 h 156163"/>
                <a:gd name="connsiteX1" fmla="*/ 37791 w 249861"/>
                <a:gd name="connsiteY1" fmla="*/ 148980 h 156163"/>
                <a:gd name="connsiteX2" fmla="*/ 55282 w 249861"/>
                <a:gd name="connsiteY2" fmla="*/ 141172 h 156163"/>
                <a:gd name="connsiteX3" fmla="*/ 230809 w 249861"/>
                <a:gd name="connsiteY3" fmla="*/ 29046 h 156163"/>
                <a:gd name="connsiteX4" fmla="*/ 218628 w 249861"/>
                <a:gd name="connsiteY4" fmla="*/ 23424 h 156163"/>
                <a:gd name="connsiteX5" fmla="*/ 23424 w 249861"/>
                <a:gd name="connsiteY5" fmla="*/ 141796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861" h="156163">
                  <a:moveTo>
                    <a:pt x="23424" y="141796"/>
                  </a:moveTo>
                  <a:cubicBezTo>
                    <a:pt x="28109" y="144295"/>
                    <a:pt x="32794" y="146793"/>
                    <a:pt x="37791" y="148980"/>
                  </a:cubicBezTo>
                  <a:cubicBezTo>
                    <a:pt x="43726" y="146481"/>
                    <a:pt x="49660" y="143670"/>
                    <a:pt x="55282" y="141172"/>
                  </a:cubicBezTo>
                  <a:cubicBezTo>
                    <a:pt x="160848" y="91824"/>
                    <a:pt x="215193" y="44350"/>
                    <a:pt x="230809" y="29046"/>
                  </a:cubicBezTo>
                  <a:lnTo>
                    <a:pt x="218628" y="23424"/>
                  </a:lnTo>
                  <a:cubicBezTo>
                    <a:pt x="198015" y="42164"/>
                    <a:pt x="136487" y="92449"/>
                    <a:pt x="23424" y="14179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53899FA-960F-4FE8-AD91-4878C42F1E9B}"/>
                </a:ext>
              </a:extLst>
            </p:cNvPr>
            <p:cNvSpPr/>
            <p:nvPr/>
          </p:nvSpPr>
          <p:spPr>
            <a:xfrm rot="1911468" flipH="1">
              <a:off x="15615024" y="4114140"/>
              <a:ext cx="273707" cy="195505"/>
            </a:xfrm>
            <a:custGeom>
              <a:avLst/>
              <a:gdLst>
                <a:gd name="connsiteX0" fmla="*/ 23424 w 218628"/>
                <a:gd name="connsiteY0" fmla="*/ 148667 h 156163"/>
                <a:gd name="connsiteX1" fmla="*/ 37791 w 218628"/>
                <a:gd name="connsiteY1" fmla="*/ 154914 h 156163"/>
                <a:gd name="connsiteX2" fmla="*/ 218316 w 218628"/>
                <a:gd name="connsiteY2" fmla="*/ 28734 h 156163"/>
                <a:gd name="connsiteX3" fmla="*/ 206448 w 218628"/>
                <a:gd name="connsiteY3" fmla="*/ 23424 h 156163"/>
                <a:gd name="connsiteX4" fmla="*/ 23424 w 218628"/>
                <a:gd name="connsiteY4" fmla="*/ 148667 h 1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628" h="156163">
                  <a:moveTo>
                    <a:pt x="23424" y="148667"/>
                  </a:moveTo>
                  <a:cubicBezTo>
                    <a:pt x="28422" y="150854"/>
                    <a:pt x="33107" y="153040"/>
                    <a:pt x="37791" y="154914"/>
                  </a:cubicBezTo>
                  <a:cubicBezTo>
                    <a:pt x="152728" y="94323"/>
                    <a:pt x="202387" y="46224"/>
                    <a:pt x="218316" y="28734"/>
                  </a:cubicBezTo>
                  <a:lnTo>
                    <a:pt x="206448" y="23424"/>
                  </a:lnTo>
                  <a:cubicBezTo>
                    <a:pt x="188020" y="42476"/>
                    <a:pt x="136174" y="89950"/>
                    <a:pt x="23424" y="14866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EEFC6A9-4F54-409E-9287-7FB21CCEFC57}"/>
                </a:ext>
              </a:extLst>
            </p:cNvPr>
            <p:cNvSpPr/>
            <p:nvPr/>
          </p:nvSpPr>
          <p:spPr>
            <a:xfrm>
              <a:off x="15329424" y="2800559"/>
              <a:ext cx="156405" cy="508314"/>
            </a:xfrm>
            <a:custGeom>
              <a:avLst/>
              <a:gdLst>
                <a:gd name="connsiteX0" fmla="*/ 68637 w 124930"/>
                <a:gd name="connsiteY0" fmla="*/ 164908 h 406024"/>
                <a:gd name="connsiteX1" fmla="*/ 129541 w 124930"/>
                <a:gd name="connsiteY1" fmla="*/ 23424 h 406024"/>
                <a:gd name="connsiteX2" fmla="*/ 129541 w 124930"/>
                <a:gd name="connsiteY2" fmla="*/ 390720 h 406024"/>
                <a:gd name="connsiteX3" fmla="*/ 41777 w 124930"/>
                <a:gd name="connsiteY3" fmla="*/ 204261 h 406024"/>
                <a:gd name="connsiteX4" fmla="*/ 68637 w 124930"/>
                <a:gd name="connsiteY4" fmla="*/ 164908 h 40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930" h="406024">
                  <a:moveTo>
                    <a:pt x="68637" y="164908"/>
                  </a:moveTo>
                  <a:cubicBezTo>
                    <a:pt x="91125" y="116810"/>
                    <a:pt x="89875" y="63090"/>
                    <a:pt x="129541" y="23424"/>
                  </a:cubicBezTo>
                  <a:lnTo>
                    <a:pt x="129541" y="390720"/>
                  </a:lnTo>
                  <a:cubicBezTo>
                    <a:pt x="52396" y="332628"/>
                    <a:pt x="-8508" y="256420"/>
                    <a:pt x="41777" y="204261"/>
                  </a:cubicBezTo>
                  <a:cubicBezTo>
                    <a:pt x="53645" y="192081"/>
                    <a:pt x="62078" y="178651"/>
                    <a:pt x="68637" y="1649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18E1656-40AE-41B0-A2F0-44D0DE467F5C}"/>
                </a:ext>
              </a:extLst>
            </p:cNvPr>
            <p:cNvSpPr/>
            <p:nvPr/>
          </p:nvSpPr>
          <p:spPr>
            <a:xfrm>
              <a:off x="15639011" y="3002712"/>
              <a:ext cx="234607" cy="430112"/>
            </a:xfrm>
            <a:custGeom>
              <a:avLst/>
              <a:gdLst>
                <a:gd name="connsiteX0" fmla="*/ 163971 w 187395"/>
                <a:gd name="connsiteY0" fmla="*/ 87451 h 343559"/>
                <a:gd name="connsiteX1" fmla="*/ 163971 w 187395"/>
                <a:gd name="connsiteY1" fmla="*/ 341997 h 343559"/>
                <a:gd name="connsiteX2" fmla="*/ 145232 w 187395"/>
                <a:gd name="connsiteY2" fmla="*/ 339499 h 343559"/>
                <a:gd name="connsiteX3" fmla="*/ 126804 w 187395"/>
                <a:gd name="connsiteY3" fmla="*/ 336688 h 343559"/>
                <a:gd name="connsiteX4" fmla="*/ 108690 w 187395"/>
                <a:gd name="connsiteY4" fmla="*/ 333252 h 343559"/>
                <a:gd name="connsiteX5" fmla="*/ 91199 w 187395"/>
                <a:gd name="connsiteY5" fmla="*/ 329504 h 343559"/>
                <a:gd name="connsiteX6" fmla="*/ 39665 w 187395"/>
                <a:gd name="connsiteY6" fmla="*/ 314513 h 343559"/>
                <a:gd name="connsiteX7" fmla="*/ 23424 w 187395"/>
                <a:gd name="connsiteY7" fmla="*/ 308578 h 343559"/>
                <a:gd name="connsiteX8" fmla="*/ 23424 w 187395"/>
                <a:gd name="connsiteY8" fmla="*/ 23424 h 343559"/>
                <a:gd name="connsiteX9" fmla="*/ 163971 w 187395"/>
                <a:gd name="connsiteY9" fmla="*/ 87451 h 343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395" h="343559">
                  <a:moveTo>
                    <a:pt x="163971" y="87451"/>
                  </a:moveTo>
                  <a:lnTo>
                    <a:pt x="163971" y="341997"/>
                  </a:lnTo>
                  <a:cubicBezTo>
                    <a:pt x="157725" y="341373"/>
                    <a:pt x="151478" y="340436"/>
                    <a:pt x="145232" y="339499"/>
                  </a:cubicBezTo>
                  <a:cubicBezTo>
                    <a:pt x="138985" y="338874"/>
                    <a:pt x="132739" y="337937"/>
                    <a:pt x="126804" y="336688"/>
                  </a:cubicBezTo>
                  <a:cubicBezTo>
                    <a:pt x="120558" y="335751"/>
                    <a:pt x="114936" y="334502"/>
                    <a:pt x="108690" y="333252"/>
                  </a:cubicBezTo>
                  <a:cubicBezTo>
                    <a:pt x="102755" y="332003"/>
                    <a:pt x="97133" y="330754"/>
                    <a:pt x="91199" y="329504"/>
                  </a:cubicBezTo>
                  <a:cubicBezTo>
                    <a:pt x="73397" y="325444"/>
                    <a:pt x="56219" y="320447"/>
                    <a:pt x="39665" y="314513"/>
                  </a:cubicBezTo>
                  <a:cubicBezTo>
                    <a:pt x="34356" y="312639"/>
                    <a:pt x="28734" y="310765"/>
                    <a:pt x="23424" y="308578"/>
                  </a:cubicBezTo>
                  <a:lnTo>
                    <a:pt x="23424" y="23424"/>
                  </a:lnTo>
                  <a:cubicBezTo>
                    <a:pt x="62465" y="54345"/>
                    <a:pt x="110876" y="76832"/>
                    <a:pt x="163971" y="8745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52DFF05-59EB-4257-97CB-D8CDF8825793}"/>
                </a:ext>
              </a:extLst>
            </p:cNvPr>
            <p:cNvSpPr/>
            <p:nvPr/>
          </p:nvSpPr>
          <p:spPr>
            <a:xfrm>
              <a:off x="15462273" y="2793522"/>
              <a:ext cx="234607" cy="586517"/>
            </a:xfrm>
            <a:custGeom>
              <a:avLst/>
              <a:gdLst>
                <a:gd name="connsiteX0" fmla="*/ 164284 w 187395"/>
                <a:gd name="connsiteY0" fmla="*/ 190519 h 468489"/>
                <a:gd name="connsiteX1" fmla="*/ 164284 w 187395"/>
                <a:gd name="connsiteY1" fmla="*/ 468490 h 468489"/>
                <a:gd name="connsiteX2" fmla="*/ 108690 w 187395"/>
                <a:gd name="connsiteY2" fmla="*/ 450687 h 468489"/>
                <a:gd name="connsiteX3" fmla="*/ 107128 w 187395"/>
                <a:gd name="connsiteY3" fmla="*/ 450062 h 468489"/>
                <a:gd name="connsiteX4" fmla="*/ 106816 w 187395"/>
                <a:gd name="connsiteY4" fmla="*/ 449750 h 468489"/>
                <a:gd name="connsiteX5" fmla="*/ 23424 w 187395"/>
                <a:gd name="connsiteY5" fmla="*/ 396655 h 468489"/>
                <a:gd name="connsiteX6" fmla="*/ 23424 w 187395"/>
                <a:gd name="connsiteY6" fmla="*/ 29359 h 468489"/>
                <a:gd name="connsiteX7" fmla="*/ 29671 w 187395"/>
                <a:gd name="connsiteY7" fmla="*/ 23424 h 468489"/>
                <a:gd name="connsiteX8" fmla="*/ 139297 w 187395"/>
                <a:gd name="connsiteY8" fmla="*/ 168656 h 468489"/>
                <a:gd name="connsiteX9" fmla="*/ 139922 w 187395"/>
                <a:gd name="connsiteY9" fmla="*/ 169281 h 468489"/>
                <a:gd name="connsiteX10" fmla="*/ 164284 w 187395"/>
                <a:gd name="connsiteY10" fmla="*/ 190519 h 4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395" h="468489">
                  <a:moveTo>
                    <a:pt x="164284" y="190519"/>
                  </a:moveTo>
                  <a:lnTo>
                    <a:pt x="164284" y="468490"/>
                  </a:lnTo>
                  <a:cubicBezTo>
                    <a:pt x="134613" y="460994"/>
                    <a:pt x="114624" y="453186"/>
                    <a:pt x="108690" y="450687"/>
                  </a:cubicBezTo>
                  <a:cubicBezTo>
                    <a:pt x="108065" y="450375"/>
                    <a:pt x="107753" y="450062"/>
                    <a:pt x="107128" y="450062"/>
                  </a:cubicBezTo>
                  <a:cubicBezTo>
                    <a:pt x="106816" y="449750"/>
                    <a:pt x="106816" y="449750"/>
                    <a:pt x="106816" y="449750"/>
                  </a:cubicBezTo>
                  <a:cubicBezTo>
                    <a:pt x="79643" y="435383"/>
                    <a:pt x="50597" y="417268"/>
                    <a:pt x="23424" y="396655"/>
                  </a:cubicBezTo>
                  <a:lnTo>
                    <a:pt x="23424" y="29359"/>
                  </a:lnTo>
                  <a:cubicBezTo>
                    <a:pt x="25298" y="27172"/>
                    <a:pt x="27485" y="25298"/>
                    <a:pt x="29671" y="23424"/>
                  </a:cubicBezTo>
                  <a:cubicBezTo>
                    <a:pt x="52783" y="80580"/>
                    <a:pt x="90575" y="130240"/>
                    <a:pt x="139297" y="168656"/>
                  </a:cubicBezTo>
                  <a:cubicBezTo>
                    <a:pt x="139610" y="168969"/>
                    <a:pt x="139610" y="169281"/>
                    <a:pt x="139922" y="169281"/>
                  </a:cubicBezTo>
                  <a:cubicBezTo>
                    <a:pt x="147418" y="176777"/>
                    <a:pt x="155538" y="183960"/>
                    <a:pt x="164284" y="1905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6FE68DC-9EEE-4C38-AD93-ECBA157B1A26}"/>
                </a:ext>
              </a:extLst>
            </p:cNvPr>
            <p:cNvSpPr/>
            <p:nvPr/>
          </p:nvSpPr>
          <p:spPr>
            <a:xfrm>
              <a:off x="15568629" y="3328034"/>
              <a:ext cx="117303" cy="78202"/>
            </a:xfrm>
            <a:custGeom>
              <a:avLst/>
              <a:gdLst>
                <a:gd name="connsiteX0" fmla="*/ 79331 w 93697"/>
                <a:gd name="connsiteY0" fmla="*/ 41539 h 62465"/>
                <a:gd name="connsiteX1" fmla="*/ 79331 w 93697"/>
                <a:gd name="connsiteY1" fmla="*/ 48411 h 62465"/>
                <a:gd name="connsiteX2" fmla="*/ 52158 w 93697"/>
                <a:gd name="connsiteY2" fmla="*/ 37479 h 62465"/>
                <a:gd name="connsiteX3" fmla="*/ 23424 w 93697"/>
                <a:gd name="connsiteY3" fmla="*/ 23424 h 62465"/>
                <a:gd name="connsiteX4" fmla="*/ 79331 w 93697"/>
                <a:gd name="connsiteY4" fmla="*/ 41539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97" h="62465">
                  <a:moveTo>
                    <a:pt x="79331" y="41539"/>
                  </a:moveTo>
                  <a:lnTo>
                    <a:pt x="79331" y="48411"/>
                  </a:lnTo>
                  <a:cubicBezTo>
                    <a:pt x="69961" y="44975"/>
                    <a:pt x="60904" y="41227"/>
                    <a:pt x="52158" y="37479"/>
                  </a:cubicBezTo>
                  <a:cubicBezTo>
                    <a:pt x="42476" y="33107"/>
                    <a:pt x="32794" y="28422"/>
                    <a:pt x="23424" y="23424"/>
                  </a:cubicBezTo>
                  <a:cubicBezTo>
                    <a:pt x="29671" y="26235"/>
                    <a:pt x="49660" y="34356"/>
                    <a:pt x="79331" y="4153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852E32F-D0B8-4891-93EC-FC4D4977AF5C}"/>
                </a:ext>
              </a:extLst>
            </p:cNvPr>
            <p:cNvSpPr/>
            <p:nvPr/>
          </p:nvSpPr>
          <p:spPr>
            <a:xfrm>
              <a:off x="15639011" y="3350712"/>
              <a:ext cx="234607" cy="78202"/>
            </a:xfrm>
            <a:custGeom>
              <a:avLst/>
              <a:gdLst>
                <a:gd name="connsiteX0" fmla="*/ 163971 w 187395"/>
                <a:gd name="connsiteY0" fmla="*/ 37479 h 62465"/>
                <a:gd name="connsiteX1" fmla="*/ 163971 w 187395"/>
                <a:gd name="connsiteY1" fmla="*/ 63715 h 62465"/>
                <a:gd name="connsiteX2" fmla="*/ 145232 w 187395"/>
                <a:gd name="connsiteY2" fmla="*/ 61216 h 62465"/>
                <a:gd name="connsiteX3" fmla="*/ 126804 w 187395"/>
                <a:gd name="connsiteY3" fmla="*/ 58405 h 62465"/>
                <a:gd name="connsiteX4" fmla="*/ 108690 w 187395"/>
                <a:gd name="connsiteY4" fmla="*/ 54969 h 62465"/>
                <a:gd name="connsiteX5" fmla="*/ 91199 w 187395"/>
                <a:gd name="connsiteY5" fmla="*/ 51222 h 62465"/>
                <a:gd name="connsiteX6" fmla="*/ 53720 w 187395"/>
                <a:gd name="connsiteY6" fmla="*/ 40602 h 62465"/>
                <a:gd name="connsiteX7" fmla="*/ 44975 w 187395"/>
                <a:gd name="connsiteY7" fmla="*/ 37791 h 62465"/>
                <a:gd name="connsiteX8" fmla="*/ 39665 w 187395"/>
                <a:gd name="connsiteY8" fmla="*/ 36230 h 62465"/>
                <a:gd name="connsiteX9" fmla="*/ 23424 w 187395"/>
                <a:gd name="connsiteY9" fmla="*/ 30296 h 62465"/>
                <a:gd name="connsiteX10" fmla="*/ 23424 w 187395"/>
                <a:gd name="connsiteY10" fmla="*/ 23424 h 62465"/>
                <a:gd name="connsiteX11" fmla="*/ 44975 w 187395"/>
                <a:gd name="connsiteY11" fmla="*/ 28422 h 62465"/>
                <a:gd name="connsiteX12" fmla="*/ 57156 w 187395"/>
                <a:gd name="connsiteY12" fmla="*/ 30920 h 62465"/>
                <a:gd name="connsiteX13" fmla="*/ 163971 w 187395"/>
                <a:gd name="connsiteY13" fmla="*/ 37479 h 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395" h="62465">
                  <a:moveTo>
                    <a:pt x="163971" y="37479"/>
                  </a:moveTo>
                  <a:lnTo>
                    <a:pt x="163971" y="63715"/>
                  </a:lnTo>
                  <a:cubicBezTo>
                    <a:pt x="157725" y="63090"/>
                    <a:pt x="151478" y="62153"/>
                    <a:pt x="145232" y="61216"/>
                  </a:cubicBezTo>
                  <a:cubicBezTo>
                    <a:pt x="138985" y="60591"/>
                    <a:pt x="132739" y="59342"/>
                    <a:pt x="126804" y="58405"/>
                  </a:cubicBezTo>
                  <a:cubicBezTo>
                    <a:pt x="120558" y="57468"/>
                    <a:pt x="114936" y="56219"/>
                    <a:pt x="108690" y="54969"/>
                  </a:cubicBezTo>
                  <a:cubicBezTo>
                    <a:pt x="102755" y="53720"/>
                    <a:pt x="97133" y="52471"/>
                    <a:pt x="91199" y="51222"/>
                  </a:cubicBezTo>
                  <a:cubicBezTo>
                    <a:pt x="78394" y="48098"/>
                    <a:pt x="65901" y="44663"/>
                    <a:pt x="53720" y="40602"/>
                  </a:cubicBezTo>
                  <a:cubicBezTo>
                    <a:pt x="50909" y="39665"/>
                    <a:pt x="47786" y="38728"/>
                    <a:pt x="44975" y="37791"/>
                  </a:cubicBezTo>
                  <a:cubicBezTo>
                    <a:pt x="43101" y="37167"/>
                    <a:pt x="41227" y="36542"/>
                    <a:pt x="39665" y="36230"/>
                  </a:cubicBezTo>
                  <a:cubicBezTo>
                    <a:pt x="34356" y="34356"/>
                    <a:pt x="28734" y="32482"/>
                    <a:pt x="23424" y="30296"/>
                  </a:cubicBezTo>
                  <a:lnTo>
                    <a:pt x="23424" y="23424"/>
                  </a:lnTo>
                  <a:cubicBezTo>
                    <a:pt x="29983" y="24986"/>
                    <a:pt x="37479" y="26548"/>
                    <a:pt x="44975" y="28422"/>
                  </a:cubicBezTo>
                  <a:cubicBezTo>
                    <a:pt x="49035" y="29046"/>
                    <a:pt x="53095" y="29983"/>
                    <a:pt x="57156" y="30920"/>
                  </a:cubicBezTo>
                  <a:cubicBezTo>
                    <a:pt x="87451" y="36230"/>
                    <a:pt x="124306" y="39665"/>
                    <a:pt x="163971" y="374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20" name="Group 1319">
            <a:extLst>
              <a:ext uri="{FF2B5EF4-FFF2-40B4-BE49-F238E27FC236}">
                <a16:creationId xmlns:a16="http://schemas.microsoft.com/office/drawing/2014/main" id="{7BA8C282-2FBA-470E-A741-8C922EED5014}"/>
              </a:ext>
            </a:extLst>
          </p:cNvPr>
          <p:cNvGrpSpPr/>
          <p:nvPr/>
        </p:nvGrpSpPr>
        <p:grpSpPr>
          <a:xfrm>
            <a:off x="-8267032" y="4436497"/>
            <a:ext cx="1532682" cy="2176870"/>
            <a:chOff x="14528287" y="4436497"/>
            <a:chExt cx="1532682" cy="2176870"/>
          </a:xfrm>
        </p:grpSpPr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8ECB2F0E-5D5D-47F6-9746-6FB436E949A6}"/>
                </a:ext>
              </a:extLst>
            </p:cNvPr>
            <p:cNvSpPr/>
            <p:nvPr/>
          </p:nvSpPr>
          <p:spPr>
            <a:xfrm rot="7175955" flipH="1">
              <a:off x="15392149" y="5275125"/>
              <a:ext cx="591050" cy="746590"/>
            </a:xfrm>
            <a:custGeom>
              <a:avLst/>
              <a:gdLst>
                <a:gd name="connsiteX0" fmla="*/ 440506 w 591050"/>
                <a:gd name="connsiteY0" fmla="*/ 698986 h 746590"/>
                <a:gd name="connsiteX1" fmla="*/ 33614 w 591050"/>
                <a:gd name="connsiteY1" fmla="*/ 108557 h 746590"/>
                <a:gd name="connsiteX2" fmla="*/ 440506 w 591050"/>
                <a:gd name="connsiteY2" fmla="*/ 698986 h 74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050" h="746590">
                  <a:moveTo>
                    <a:pt x="440506" y="698986"/>
                  </a:moveTo>
                  <a:cubicBezTo>
                    <a:pt x="440506" y="698986"/>
                    <a:pt x="156802" y="530692"/>
                    <a:pt x="33614" y="108557"/>
                  </a:cubicBezTo>
                  <a:cubicBezTo>
                    <a:pt x="-89262" y="-313266"/>
                    <a:pt x="939477" y="982690"/>
                    <a:pt x="440506" y="698986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D2FF63F4-25C3-43ED-B2C9-F9EDFCC99F4E}"/>
                </a:ext>
              </a:extLst>
            </p:cNvPr>
            <p:cNvSpPr/>
            <p:nvPr/>
          </p:nvSpPr>
          <p:spPr>
            <a:xfrm flipH="1">
              <a:off x="15147386" y="6364504"/>
              <a:ext cx="342187" cy="248863"/>
            </a:xfrm>
            <a:custGeom>
              <a:avLst/>
              <a:gdLst>
                <a:gd name="connsiteX0" fmla="*/ 72221 w 342187"/>
                <a:gd name="connsiteY0" fmla="*/ 199465 h 248863"/>
                <a:gd name="connsiteX1" fmla="*/ 264779 w 342187"/>
                <a:gd name="connsiteY1" fmla="*/ 175200 h 248863"/>
                <a:gd name="connsiteX2" fmla="*/ 295265 w 342187"/>
                <a:gd name="connsiteY2" fmla="*/ 119206 h 248863"/>
                <a:gd name="connsiteX3" fmla="*/ 141903 w 342187"/>
                <a:gd name="connsiteY3" fmla="*/ 100541 h 248863"/>
                <a:gd name="connsiteX4" fmla="*/ 139726 w 342187"/>
                <a:gd name="connsiteY4" fmla="*/ 101475 h 248863"/>
                <a:gd name="connsiteX5" fmla="*/ 137548 w 342187"/>
                <a:gd name="connsiteY5" fmla="*/ 102408 h 248863"/>
                <a:gd name="connsiteX6" fmla="*/ 137548 w 342187"/>
                <a:gd name="connsiteY6" fmla="*/ 102408 h 248863"/>
                <a:gd name="connsiteX7" fmla="*/ 135682 w 342187"/>
                <a:gd name="connsiteY7" fmla="*/ 103341 h 248863"/>
                <a:gd name="connsiteX8" fmla="*/ 135059 w 342187"/>
                <a:gd name="connsiteY8" fmla="*/ 103652 h 248863"/>
                <a:gd name="connsiteX9" fmla="*/ 132571 w 342187"/>
                <a:gd name="connsiteY9" fmla="*/ 104896 h 248863"/>
                <a:gd name="connsiteX10" fmla="*/ 129460 w 342187"/>
                <a:gd name="connsiteY10" fmla="*/ 106141 h 248863"/>
                <a:gd name="connsiteX11" fmla="*/ 126971 w 342187"/>
                <a:gd name="connsiteY11" fmla="*/ 107385 h 248863"/>
                <a:gd name="connsiteX12" fmla="*/ 126349 w 342187"/>
                <a:gd name="connsiteY12" fmla="*/ 107696 h 248863"/>
                <a:gd name="connsiteX13" fmla="*/ 126349 w 342187"/>
                <a:gd name="connsiteY13" fmla="*/ 107696 h 248863"/>
                <a:gd name="connsiteX14" fmla="*/ 125105 w 342187"/>
                <a:gd name="connsiteY14" fmla="*/ 108318 h 248863"/>
                <a:gd name="connsiteX15" fmla="*/ 123549 w 342187"/>
                <a:gd name="connsiteY15" fmla="*/ 108941 h 248863"/>
                <a:gd name="connsiteX16" fmla="*/ 122927 w 342187"/>
                <a:gd name="connsiteY16" fmla="*/ 109252 h 248863"/>
                <a:gd name="connsiteX17" fmla="*/ 84042 w 342187"/>
                <a:gd name="connsiteY17" fmla="*/ 127916 h 248863"/>
                <a:gd name="connsiteX18" fmla="*/ 72221 w 342187"/>
                <a:gd name="connsiteY18" fmla="*/ 199465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187" h="248863">
                  <a:moveTo>
                    <a:pt x="72221" y="199465"/>
                  </a:moveTo>
                  <a:cubicBezTo>
                    <a:pt x="169589" y="209419"/>
                    <a:pt x="190431" y="297455"/>
                    <a:pt x="264779" y="175200"/>
                  </a:cubicBezTo>
                  <a:cubicBezTo>
                    <a:pt x="274112" y="159958"/>
                    <a:pt x="284066" y="141604"/>
                    <a:pt x="295265" y="119206"/>
                  </a:cubicBezTo>
                  <a:cubicBezTo>
                    <a:pt x="383301" y="-57176"/>
                    <a:pt x="241760" y="55124"/>
                    <a:pt x="141903" y="100541"/>
                  </a:cubicBezTo>
                  <a:cubicBezTo>
                    <a:pt x="140970" y="100853"/>
                    <a:pt x="140348" y="101164"/>
                    <a:pt x="139726" y="101475"/>
                  </a:cubicBezTo>
                  <a:cubicBezTo>
                    <a:pt x="139103" y="101786"/>
                    <a:pt x="138170" y="102097"/>
                    <a:pt x="137548" y="102408"/>
                  </a:cubicBezTo>
                  <a:lnTo>
                    <a:pt x="137548" y="102408"/>
                  </a:lnTo>
                  <a:cubicBezTo>
                    <a:pt x="136926" y="102719"/>
                    <a:pt x="136304" y="103030"/>
                    <a:pt x="135682" y="103341"/>
                  </a:cubicBezTo>
                  <a:cubicBezTo>
                    <a:pt x="135370" y="103341"/>
                    <a:pt x="135370" y="103341"/>
                    <a:pt x="135059" y="103652"/>
                  </a:cubicBezTo>
                  <a:cubicBezTo>
                    <a:pt x="134126" y="103963"/>
                    <a:pt x="133193" y="104585"/>
                    <a:pt x="132571" y="104896"/>
                  </a:cubicBezTo>
                  <a:cubicBezTo>
                    <a:pt x="130393" y="105830"/>
                    <a:pt x="129460" y="106141"/>
                    <a:pt x="129460" y="106141"/>
                  </a:cubicBezTo>
                  <a:cubicBezTo>
                    <a:pt x="129460" y="106141"/>
                    <a:pt x="128527" y="106452"/>
                    <a:pt x="126971" y="107385"/>
                  </a:cubicBezTo>
                  <a:cubicBezTo>
                    <a:pt x="126660" y="107385"/>
                    <a:pt x="126660" y="107385"/>
                    <a:pt x="126349" y="107696"/>
                  </a:cubicBezTo>
                  <a:lnTo>
                    <a:pt x="126349" y="107696"/>
                  </a:lnTo>
                  <a:cubicBezTo>
                    <a:pt x="126038" y="108007"/>
                    <a:pt x="125416" y="108007"/>
                    <a:pt x="125105" y="108318"/>
                  </a:cubicBezTo>
                  <a:cubicBezTo>
                    <a:pt x="124483" y="108629"/>
                    <a:pt x="123861" y="108629"/>
                    <a:pt x="123549" y="108941"/>
                  </a:cubicBezTo>
                  <a:cubicBezTo>
                    <a:pt x="123238" y="108941"/>
                    <a:pt x="122927" y="109252"/>
                    <a:pt x="122927" y="109252"/>
                  </a:cubicBezTo>
                  <a:cubicBezTo>
                    <a:pt x="114528" y="112985"/>
                    <a:pt x="99596" y="119517"/>
                    <a:pt x="84042" y="127916"/>
                  </a:cubicBezTo>
                  <a:cubicBezTo>
                    <a:pt x="36136" y="151869"/>
                    <a:pt x="-18614" y="190132"/>
                    <a:pt x="72221" y="199465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B0D0ED57-E1DB-4950-9DA5-22D4405FC60C}"/>
                </a:ext>
              </a:extLst>
            </p:cNvPr>
            <p:cNvSpPr/>
            <p:nvPr/>
          </p:nvSpPr>
          <p:spPr>
            <a:xfrm flipH="1">
              <a:off x="15149204" y="6359852"/>
              <a:ext cx="342187" cy="248863"/>
            </a:xfrm>
            <a:custGeom>
              <a:avLst/>
              <a:gdLst>
                <a:gd name="connsiteX0" fmla="*/ 25200 w 342187"/>
                <a:gd name="connsiteY0" fmla="*/ 189184 h 248863"/>
                <a:gd name="connsiteX1" fmla="*/ 37643 w 342187"/>
                <a:gd name="connsiteY1" fmla="*/ 199139 h 248863"/>
                <a:gd name="connsiteX2" fmla="*/ 68129 w 342187"/>
                <a:gd name="connsiteY2" fmla="*/ 206916 h 248863"/>
                <a:gd name="connsiteX3" fmla="*/ 83994 w 342187"/>
                <a:gd name="connsiteY3" fmla="*/ 209404 h 248863"/>
                <a:gd name="connsiteX4" fmla="*/ 99548 w 342187"/>
                <a:gd name="connsiteY4" fmla="*/ 213137 h 248863"/>
                <a:gd name="connsiteX5" fmla="*/ 130345 w 342187"/>
                <a:gd name="connsiteY5" fmla="*/ 225580 h 248863"/>
                <a:gd name="connsiteX6" fmla="*/ 161764 w 342187"/>
                <a:gd name="connsiteY6" fmla="*/ 241757 h 248863"/>
                <a:gd name="connsiteX7" fmla="*/ 200027 w 342187"/>
                <a:gd name="connsiteY7" fmla="*/ 251089 h 248863"/>
                <a:gd name="connsiteX8" fmla="*/ 220247 w 342187"/>
                <a:gd name="connsiteY8" fmla="*/ 244867 h 248863"/>
                <a:gd name="connsiteX9" fmla="*/ 236423 w 342187"/>
                <a:gd name="connsiteY9" fmla="*/ 232735 h 248863"/>
                <a:gd name="connsiteX10" fmla="*/ 260998 w 342187"/>
                <a:gd name="connsiteY10" fmla="*/ 203183 h 248863"/>
                <a:gd name="connsiteX11" fmla="*/ 275308 w 342187"/>
                <a:gd name="connsiteY11" fmla="*/ 180474 h 248863"/>
                <a:gd name="connsiteX12" fmla="*/ 298017 w 342187"/>
                <a:gd name="connsiteY12" fmla="*/ 138478 h 248863"/>
                <a:gd name="connsiteX13" fmla="*/ 325703 w 342187"/>
                <a:gd name="connsiteY13" fmla="*/ 71596 h 248863"/>
                <a:gd name="connsiteX14" fmla="*/ 329436 w 342187"/>
                <a:gd name="connsiteY14" fmla="*/ 53865 h 248863"/>
                <a:gd name="connsiteX15" fmla="*/ 328191 w 342187"/>
                <a:gd name="connsiteY15" fmla="*/ 34889 h 248863"/>
                <a:gd name="connsiteX16" fmla="*/ 321659 w 342187"/>
                <a:gd name="connsiteY16" fmla="*/ 26179 h 248863"/>
                <a:gd name="connsiteX17" fmla="*/ 311704 w 342187"/>
                <a:gd name="connsiteY17" fmla="*/ 23379 h 248863"/>
                <a:gd name="connsiteX18" fmla="*/ 294595 w 342187"/>
                <a:gd name="connsiteY18" fmla="*/ 25868 h 248863"/>
                <a:gd name="connsiteX19" fmla="*/ 240156 w 342187"/>
                <a:gd name="connsiteY19" fmla="*/ 51687 h 248863"/>
                <a:gd name="connsiteX20" fmla="*/ 162075 w 342187"/>
                <a:gd name="connsiteY20" fmla="*/ 95238 h 248863"/>
                <a:gd name="connsiteX21" fmla="*/ 139677 w 342187"/>
                <a:gd name="connsiteY21" fmla="*/ 106126 h 248863"/>
                <a:gd name="connsiteX22" fmla="*/ 139677 w 342187"/>
                <a:gd name="connsiteY22" fmla="*/ 106126 h 248863"/>
                <a:gd name="connsiteX23" fmla="*/ 137811 w 342187"/>
                <a:gd name="connsiteY23" fmla="*/ 107059 h 248863"/>
                <a:gd name="connsiteX24" fmla="*/ 141855 w 342187"/>
                <a:gd name="connsiteY24" fmla="*/ 105193 h 248863"/>
                <a:gd name="connsiteX25" fmla="*/ 144032 w 342187"/>
                <a:gd name="connsiteY25" fmla="*/ 104260 h 248863"/>
                <a:gd name="connsiteX26" fmla="*/ 162386 w 342187"/>
                <a:gd name="connsiteY26" fmla="*/ 95549 h 248863"/>
                <a:gd name="connsiteX27" fmla="*/ 196916 w 342187"/>
                <a:gd name="connsiteY27" fmla="*/ 77818 h 248863"/>
                <a:gd name="connsiteX28" fmla="*/ 241711 w 342187"/>
                <a:gd name="connsiteY28" fmla="*/ 54798 h 248863"/>
                <a:gd name="connsiteX29" fmla="*/ 296150 w 342187"/>
                <a:gd name="connsiteY29" fmla="*/ 32400 h 248863"/>
                <a:gd name="connsiteX30" fmla="*/ 319481 w 342187"/>
                <a:gd name="connsiteY30" fmla="*/ 37377 h 248863"/>
                <a:gd name="connsiteX31" fmla="*/ 319170 w 342187"/>
                <a:gd name="connsiteY31" fmla="*/ 51687 h 248863"/>
                <a:gd name="connsiteX32" fmla="*/ 314815 w 342187"/>
                <a:gd name="connsiteY32" fmla="*/ 67552 h 248863"/>
                <a:gd name="connsiteX33" fmla="*/ 301127 w 342187"/>
                <a:gd name="connsiteY33" fmla="*/ 99282 h 248863"/>
                <a:gd name="connsiteX34" fmla="*/ 284951 w 342187"/>
                <a:gd name="connsiteY34" fmla="*/ 131012 h 248863"/>
                <a:gd name="connsiteX35" fmla="*/ 258198 w 342187"/>
                <a:gd name="connsiteY35" fmla="*/ 177674 h 248863"/>
                <a:gd name="connsiteX36" fmla="*/ 247933 w 342187"/>
                <a:gd name="connsiteY36" fmla="*/ 193228 h 248863"/>
                <a:gd name="connsiteX37" fmla="*/ 225535 w 342187"/>
                <a:gd name="connsiteY37" fmla="*/ 220603 h 248863"/>
                <a:gd name="connsiteX38" fmla="*/ 198160 w 342187"/>
                <a:gd name="connsiteY38" fmla="*/ 235535 h 248863"/>
                <a:gd name="connsiteX39" fmla="*/ 166741 w 342187"/>
                <a:gd name="connsiteY39" fmla="*/ 228691 h 248863"/>
                <a:gd name="connsiteX40" fmla="*/ 134700 w 342187"/>
                <a:gd name="connsiteY40" fmla="*/ 214382 h 248863"/>
                <a:gd name="connsiteX41" fmla="*/ 101726 w 342187"/>
                <a:gd name="connsiteY41" fmla="*/ 203494 h 248863"/>
                <a:gd name="connsiteX42" fmla="*/ 84927 w 342187"/>
                <a:gd name="connsiteY42" fmla="*/ 200383 h 248863"/>
                <a:gd name="connsiteX43" fmla="*/ 69062 w 342187"/>
                <a:gd name="connsiteY43" fmla="*/ 198828 h 248863"/>
                <a:gd name="connsiteX44" fmla="*/ 39510 w 342187"/>
                <a:gd name="connsiteY44" fmla="*/ 193228 h 248863"/>
                <a:gd name="connsiteX45" fmla="*/ 28622 w 342187"/>
                <a:gd name="connsiteY45" fmla="*/ 186073 h 248863"/>
                <a:gd name="connsiteX46" fmla="*/ 28933 w 342187"/>
                <a:gd name="connsiteY46" fmla="*/ 174564 h 248863"/>
                <a:gd name="connsiteX47" fmla="*/ 46354 w 342187"/>
                <a:gd name="connsiteY47" fmla="*/ 155899 h 248863"/>
                <a:gd name="connsiteX48" fmla="*/ 65952 w 342187"/>
                <a:gd name="connsiteY48" fmla="*/ 142522 h 248863"/>
                <a:gd name="connsiteX49" fmla="*/ 85238 w 342187"/>
                <a:gd name="connsiteY49" fmla="*/ 131324 h 248863"/>
                <a:gd name="connsiteX50" fmla="*/ 100170 w 342187"/>
                <a:gd name="connsiteY50" fmla="*/ 123857 h 248863"/>
                <a:gd name="connsiteX51" fmla="*/ 126301 w 342187"/>
                <a:gd name="connsiteY51" fmla="*/ 111725 h 248863"/>
                <a:gd name="connsiteX52" fmla="*/ 127545 w 342187"/>
                <a:gd name="connsiteY52" fmla="*/ 111103 h 248863"/>
                <a:gd name="connsiteX53" fmla="*/ 128167 w 342187"/>
                <a:gd name="connsiteY53" fmla="*/ 110792 h 248863"/>
                <a:gd name="connsiteX54" fmla="*/ 127545 w 342187"/>
                <a:gd name="connsiteY54" fmla="*/ 111103 h 248863"/>
                <a:gd name="connsiteX55" fmla="*/ 124434 w 342187"/>
                <a:gd name="connsiteY55" fmla="*/ 112348 h 248863"/>
                <a:gd name="connsiteX56" fmla="*/ 123812 w 342187"/>
                <a:gd name="connsiteY56" fmla="*/ 112659 h 248863"/>
                <a:gd name="connsiteX57" fmla="*/ 99859 w 342187"/>
                <a:gd name="connsiteY57" fmla="*/ 123547 h 248863"/>
                <a:gd name="connsiteX58" fmla="*/ 84305 w 342187"/>
                <a:gd name="connsiteY58" fmla="*/ 131012 h 248863"/>
                <a:gd name="connsiteX59" fmla="*/ 65018 w 342187"/>
                <a:gd name="connsiteY59" fmla="*/ 141278 h 248863"/>
                <a:gd name="connsiteX60" fmla="*/ 44798 w 342187"/>
                <a:gd name="connsiteY60" fmla="*/ 154032 h 248863"/>
                <a:gd name="connsiteX61" fmla="*/ 25511 w 342187"/>
                <a:gd name="connsiteY61" fmla="*/ 173008 h 248863"/>
                <a:gd name="connsiteX62" fmla="*/ 25200 w 342187"/>
                <a:gd name="connsiteY62" fmla="*/ 189184 h 248863"/>
                <a:gd name="connsiteX63" fmla="*/ 135633 w 342187"/>
                <a:gd name="connsiteY63" fmla="*/ 108615 h 248863"/>
                <a:gd name="connsiteX64" fmla="*/ 137189 w 342187"/>
                <a:gd name="connsiteY64" fmla="*/ 107993 h 248863"/>
                <a:gd name="connsiteX65" fmla="*/ 136567 w 342187"/>
                <a:gd name="connsiteY65" fmla="*/ 108303 h 248863"/>
                <a:gd name="connsiteX66" fmla="*/ 135633 w 342187"/>
                <a:gd name="connsiteY66" fmla="*/ 108615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42187" h="248863">
                  <a:moveTo>
                    <a:pt x="25200" y="189184"/>
                  </a:moveTo>
                  <a:cubicBezTo>
                    <a:pt x="28000" y="194161"/>
                    <a:pt x="32977" y="196650"/>
                    <a:pt x="37643" y="199139"/>
                  </a:cubicBezTo>
                  <a:cubicBezTo>
                    <a:pt x="47287" y="203183"/>
                    <a:pt x="57552" y="205360"/>
                    <a:pt x="68129" y="206916"/>
                  </a:cubicBezTo>
                  <a:cubicBezTo>
                    <a:pt x="73417" y="207849"/>
                    <a:pt x="78706" y="208782"/>
                    <a:pt x="83994" y="209404"/>
                  </a:cubicBezTo>
                  <a:cubicBezTo>
                    <a:pt x="89283" y="210649"/>
                    <a:pt x="94260" y="211582"/>
                    <a:pt x="99548" y="213137"/>
                  </a:cubicBezTo>
                  <a:cubicBezTo>
                    <a:pt x="109814" y="216248"/>
                    <a:pt x="120079" y="220603"/>
                    <a:pt x="130345" y="225580"/>
                  </a:cubicBezTo>
                  <a:cubicBezTo>
                    <a:pt x="140611" y="230558"/>
                    <a:pt x="150565" y="236468"/>
                    <a:pt x="161764" y="241757"/>
                  </a:cubicBezTo>
                  <a:cubicBezTo>
                    <a:pt x="172652" y="247045"/>
                    <a:pt x="185406" y="252022"/>
                    <a:pt x="200027" y="251089"/>
                  </a:cubicBezTo>
                  <a:cubicBezTo>
                    <a:pt x="207181" y="250467"/>
                    <a:pt x="214025" y="248289"/>
                    <a:pt x="220247" y="244867"/>
                  </a:cubicBezTo>
                  <a:cubicBezTo>
                    <a:pt x="226157" y="241445"/>
                    <a:pt x="231757" y="237401"/>
                    <a:pt x="236423" y="232735"/>
                  </a:cubicBezTo>
                  <a:cubicBezTo>
                    <a:pt x="246066" y="223714"/>
                    <a:pt x="253843" y="213759"/>
                    <a:pt x="260998" y="203183"/>
                  </a:cubicBezTo>
                  <a:cubicBezTo>
                    <a:pt x="265975" y="195717"/>
                    <a:pt x="270642" y="188251"/>
                    <a:pt x="275308" y="180474"/>
                  </a:cubicBezTo>
                  <a:cubicBezTo>
                    <a:pt x="283396" y="166475"/>
                    <a:pt x="290862" y="152477"/>
                    <a:pt x="298017" y="138478"/>
                  </a:cubicBezTo>
                  <a:cubicBezTo>
                    <a:pt x="308904" y="116703"/>
                    <a:pt x="318859" y="94616"/>
                    <a:pt x="325703" y="71596"/>
                  </a:cubicBezTo>
                  <a:cubicBezTo>
                    <a:pt x="327258" y="65686"/>
                    <a:pt x="328813" y="60086"/>
                    <a:pt x="329436" y="53865"/>
                  </a:cubicBezTo>
                  <a:cubicBezTo>
                    <a:pt x="330058" y="47954"/>
                    <a:pt x="330680" y="41733"/>
                    <a:pt x="328191" y="34889"/>
                  </a:cubicBezTo>
                  <a:cubicBezTo>
                    <a:pt x="326947" y="31778"/>
                    <a:pt x="324769" y="28356"/>
                    <a:pt x="321659" y="26179"/>
                  </a:cubicBezTo>
                  <a:cubicBezTo>
                    <a:pt x="318548" y="24001"/>
                    <a:pt x="315126" y="23379"/>
                    <a:pt x="311704" y="23379"/>
                  </a:cubicBezTo>
                  <a:cubicBezTo>
                    <a:pt x="305483" y="23068"/>
                    <a:pt x="299883" y="24312"/>
                    <a:pt x="294595" y="25868"/>
                  </a:cubicBezTo>
                  <a:cubicBezTo>
                    <a:pt x="273752" y="32711"/>
                    <a:pt x="256332" y="42977"/>
                    <a:pt x="240156" y="51687"/>
                  </a:cubicBezTo>
                  <a:cubicBezTo>
                    <a:pt x="208115" y="70041"/>
                    <a:pt x="181673" y="85595"/>
                    <a:pt x="162075" y="95238"/>
                  </a:cubicBezTo>
                  <a:cubicBezTo>
                    <a:pt x="152432" y="100216"/>
                    <a:pt x="144655" y="103637"/>
                    <a:pt x="139677" y="106126"/>
                  </a:cubicBezTo>
                  <a:lnTo>
                    <a:pt x="139677" y="106126"/>
                  </a:lnTo>
                  <a:cubicBezTo>
                    <a:pt x="139055" y="106437"/>
                    <a:pt x="138433" y="106748"/>
                    <a:pt x="137811" y="107059"/>
                  </a:cubicBezTo>
                  <a:cubicBezTo>
                    <a:pt x="139055" y="106437"/>
                    <a:pt x="140299" y="105815"/>
                    <a:pt x="141855" y="105193"/>
                  </a:cubicBezTo>
                  <a:cubicBezTo>
                    <a:pt x="142477" y="104882"/>
                    <a:pt x="143410" y="104571"/>
                    <a:pt x="144032" y="104260"/>
                  </a:cubicBezTo>
                  <a:cubicBezTo>
                    <a:pt x="149010" y="102082"/>
                    <a:pt x="154920" y="99282"/>
                    <a:pt x="162386" y="95549"/>
                  </a:cubicBezTo>
                  <a:cubicBezTo>
                    <a:pt x="172030" y="90883"/>
                    <a:pt x="183539" y="84661"/>
                    <a:pt x="196916" y="77818"/>
                  </a:cubicBezTo>
                  <a:cubicBezTo>
                    <a:pt x="210292" y="70974"/>
                    <a:pt x="225224" y="62886"/>
                    <a:pt x="241711" y="54798"/>
                  </a:cubicBezTo>
                  <a:cubicBezTo>
                    <a:pt x="258198" y="47021"/>
                    <a:pt x="276552" y="37689"/>
                    <a:pt x="296150" y="32400"/>
                  </a:cubicBezTo>
                  <a:cubicBezTo>
                    <a:pt x="305794" y="29912"/>
                    <a:pt x="317615" y="29600"/>
                    <a:pt x="319481" y="37377"/>
                  </a:cubicBezTo>
                  <a:cubicBezTo>
                    <a:pt x="320725" y="41421"/>
                    <a:pt x="320103" y="46710"/>
                    <a:pt x="319170" y="51687"/>
                  </a:cubicBezTo>
                  <a:cubicBezTo>
                    <a:pt x="318237" y="56975"/>
                    <a:pt x="316681" y="62264"/>
                    <a:pt x="314815" y="67552"/>
                  </a:cubicBezTo>
                  <a:cubicBezTo>
                    <a:pt x="311082" y="78129"/>
                    <a:pt x="306416" y="88706"/>
                    <a:pt x="301127" y="99282"/>
                  </a:cubicBezTo>
                  <a:cubicBezTo>
                    <a:pt x="296150" y="109859"/>
                    <a:pt x="290551" y="120436"/>
                    <a:pt x="284951" y="131012"/>
                  </a:cubicBezTo>
                  <a:cubicBezTo>
                    <a:pt x="276552" y="146566"/>
                    <a:pt x="267842" y="162742"/>
                    <a:pt x="258198" y="177674"/>
                  </a:cubicBezTo>
                  <a:cubicBezTo>
                    <a:pt x="255088" y="182963"/>
                    <a:pt x="251666" y="188251"/>
                    <a:pt x="247933" y="193228"/>
                  </a:cubicBezTo>
                  <a:cubicBezTo>
                    <a:pt x="241089" y="203183"/>
                    <a:pt x="233934" y="212515"/>
                    <a:pt x="225535" y="220603"/>
                  </a:cubicBezTo>
                  <a:cubicBezTo>
                    <a:pt x="217447" y="228380"/>
                    <a:pt x="208115" y="234291"/>
                    <a:pt x="198160" y="235535"/>
                  </a:cubicBezTo>
                  <a:cubicBezTo>
                    <a:pt x="188206" y="236779"/>
                    <a:pt x="177629" y="233357"/>
                    <a:pt x="166741" y="228691"/>
                  </a:cubicBezTo>
                  <a:cubicBezTo>
                    <a:pt x="156165" y="224336"/>
                    <a:pt x="145588" y="219048"/>
                    <a:pt x="134700" y="214382"/>
                  </a:cubicBezTo>
                  <a:cubicBezTo>
                    <a:pt x="123812" y="209715"/>
                    <a:pt x="112613" y="205982"/>
                    <a:pt x="101726" y="203494"/>
                  </a:cubicBezTo>
                  <a:cubicBezTo>
                    <a:pt x="96126" y="202250"/>
                    <a:pt x="90527" y="201316"/>
                    <a:pt x="84927" y="200383"/>
                  </a:cubicBezTo>
                  <a:cubicBezTo>
                    <a:pt x="79639" y="199761"/>
                    <a:pt x="74040" y="199139"/>
                    <a:pt x="69062" y="198828"/>
                  </a:cubicBezTo>
                  <a:cubicBezTo>
                    <a:pt x="58797" y="197894"/>
                    <a:pt x="48531" y="196339"/>
                    <a:pt x="39510" y="193228"/>
                  </a:cubicBezTo>
                  <a:cubicBezTo>
                    <a:pt x="35155" y="191362"/>
                    <a:pt x="30800" y="189495"/>
                    <a:pt x="28622" y="186073"/>
                  </a:cubicBezTo>
                  <a:cubicBezTo>
                    <a:pt x="26444" y="182963"/>
                    <a:pt x="26756" y="178607"/>
                    <a:pt x="28933" y="174564"/>
                  </a:cubicBezTo>
                  <a:cubicBezTo>
                    <a:pt x="32977" y="166787"/>
                    <a:pt x="39821" y="160876"/>
                    <a:pt x="46354" y="155899"/>
                  </a:cubicBezTo>
                  <a:cubicBezTo>
                    <a:pt x="52886" y="150610"/>
                    <a:pt x="59730" y="146255"/>
                    <a:pt x="65952" y="142522"/>
                  </a:cubicBezTo>
                  <a:cubicBezTo>
                    <a:pt x="72795" y="138167"/>
                    <a:pt x="79017" y="134745"/>
                    <a:pt x="85238" y="131324"/>
                  </a:cubicBezTo>
                  <a:cubicBezTo>
                    <a:pt x="90527" y="128524"/>
                    <a:pt x="95504" y="126035"/>
                    <a:pt x="100170" y="123857"/>
                  </a:cubicBezTo>
                  <a:cubicBezTo>
                    <a:pt x="112302" y="117947"/>
                    <a:pt x="121324" y="113903"/>
                    <a:pt x="126301" y="111725"/>
                  </a:cubicBezTo>
                  <a:cubicBezTo>
                    <a:pt x="126923" y="111414"/>
                    <a:pt x="127234" y="111414"/>
                    <a:pt x="127545" y="111103"/>
                  </a:cubicBezTo>
                  <a:cubicBezTo>
                    <a:pt x="127856" y="110792"/>
                    <a:pt x="128167" y="110792"/>
                    <a:pt x="128167" y="110792"/>
                  </a:cubicBezTo>
                  <a:cubicBezTo>
                    <a:pt x="127856" y="110792"/>
                    <a:pt x="127856" y="110792"/>
                    <a:pt x="127545" y="111103"/>
                  </a:cubicBezTo>
                  <a:cubicBezTo>
                    <a:pt x="126612" y="111414"/>
                    <a:pt x="125679" y="112037"/>
                    <a:pt x="124434" y="112348"/>
                  </a:cubicBezTo>
                  <a:cubicBezTo>
                    <a:pt x="124123" y="112348"/>
                    <a:pt x="123812" y="112659"/>
                    <a:pt x="123812" y="112659"/>
                  </a:cubicBezTo>
                  <a:cubicBezTo>
                    <a:pt x="118524" y="114836"/>
                    <a:pt x="110436" y="118569"/>
                    <a:pt x="99859" y="123547"/>
                  </a:cubicBezTo>
                  <a:cubicBezTo>
                    <a:pt x="95193" y="125724"/>
                    <a:pt x="89905" y="128524"/>
                    <a:pt x="84305" y="131012"/>
                  </a:cubicBezTo>
                  <a:cubicBezTo>
                    <a:pt x="78395" y="134123"/>
                    <a:pt x="71862" y="137545"/>
                    <a:pt x="65018" y="141278"/>
                  </a:cubicBezTo>
                  <a:cubicBezTo>
                    <a:pt x="58486" y="145011"/>
                    <a:pt x="51642" y="149055"/>
                    <a:pt x="44798" y="154032"/>
                  </a:cubicBezTo>
                  <a:cubicBezTo>
                    <a:pt x="37954" y="159010"/>
                    <a:pt x="30800" y="164609"/>
                    <a:pt x="25511" y="173008"/>
                  </a:cubicBezTo>
                  <a:cubicBezTo>
                    <a:pt x="23334" y="177985"/>
                    <a:pt x="22089" y="183896"/>
                    <a:pt x="25200" y="189184"/>
                  </a:cubicBezTo>
                  <a:close/>
                  <a:moveTo>
                    <a:pt x="135633" y="108615"/>
                  </a:moveTo>
                  <a:cubicBezTo>
                    <a:pt x="136255" y="108303"/>
                    <a:pt x="136567" y="108303"/>
                    <a:pt x="137189" y="107993"/>
                  </a:cubicBezTo>
                  <a:cubicBezTo>
                    <a:pt x="136878" y="107993"/>
                    <a:pt x="136878" y="107993"/>
                    <a:pt x="136567" y="108303"/>
                  </a:cubicBezTo>
                  <a:cubicBezTo>
                    <a:pt x="136255" y="108303"/>
                    <a:pt x="135944" y="108303"/>
                    <a:pt x="135633" y="108615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058F7427-DA50-4C0D-9B56-1F7BF1160AE9}"/>
                </a:ext>
              </a:extLst>
            </p:cNvPr>
            <p:cNvSpPr/>
            <p:nvPr/>
          </p:nvSpPr>
          <p:spPr>
            <a:xfrm flipH="1">
              <a:off x="15208139" y="6418296"/>
              <a:ext cx="217755" cy="155540"/>
            </a:xfrm>
            <a:custGeom>
              <a:avLst/>
              <a:gdLst>
                <a:gd name="connsiteX0" fmla="*/ 84135 w 217755"/>
                <a:gd name="connsiteY0" fmla="*/ 71013 h 155539"/>
                <a:gd name="connsiteX1" fmla="*/ 51472 w 217755"/>
                <a:gd name="connsiteY1" fmla="*/ 124830 h 155539"/>
                <a:gd name="connsiteX2" fmla="*/ 179636 w 217755"/>
                <a:gd name="connsiteY2" fmla="*/ 78479 h 155539"/>
                <a:gd name="connsiteX3" fmla="*/ 84135 w 217755"/>
                <a:gd name="connsiteY3" fmla="*/ 71013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55" h="155539">
                  <a:moveTo>
                    <a:pt x="84135" y="71013"/>
                  </a:moveTo>
                  <a:cubicBezTo>
                    <a:pt x="84135" y="71013"/>
                    <a:pt x="-27231" y="116742"/>
                    <a:pt x="51472" y="124830"/>
                  </a:cubicBezTo>
                  <a:cubicBezTo>
                    <a:pt x="114310" y="131363"/>
                    <a:pt x="121776" y="194512"/>
                    <a:pt x="179636" y="78479"/>
                  </a:cubicBezTo>
                  <a:cubicBezTo>
                    <a:pt x="232209" y="-27288"/>
                    <a:pt x="141685" y="47371"/>
                    <a:pt x="84135" y="7101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FA778AAD-90F6-43B0-857C-F01B0BCD3EC0}"/>
                </a:ext>
              </a:extLst>
            </p:cNvPr>
            <p:cNvSpPr/>
            <p:nvPr/>
          </p:nvSpPr>
          <p:spPr>
            <a:xfrm flipH="1">
              <a:off x="14711785" y="6364150"/>
              <a:ext cx="342187" cy="248863"/>
            </a:xfrm>
            <a:custGeom>
              <a:avLst/>
              <a:gdLst>
                <a:gd name="connsiteX0" fmla="*/ 50978 w 342187"/>
                <a:gd name="connsiteY0" fmla="*/ 119248 h 248863"/>
                <a:gd name="connsiteX1" fmla="*/ 77731 w 342187"/>
                <a:gd name="connsiteY1" fmla="*/ 169021 h 248863"/>
                <a:gd name="connsiteX2" fmla="*/ 274022 w 342187"/>
                <a:gd name="connsiteY2" fmla="*/ 199507 h 248863"/>
                <a:gd name="connsiteX3" fmla="*/ 239803 w 342187"/>
                <a:gd name="connsiteY3" fmla="*/ 115827 h 248863"/>
                <a:gd name="connsiteX4" fmla="*/ 224249 w 342187"/>
                <a:gd name="connsiteY4" fmla="*/ 108672 h 248863"/>
                <a:gd name="connsiteX5" fmla="*/ 223627 w 342187"/>
                <a:gd name="connsiteY5" fmla="*/ 108361 h 248863"/>
                <a:gd name="connsiteX6" fmla="*/ 222072 w 342187"/>
                <a:gd name="connsiteY6" fmla="*/ 107738 h 248863"/>
                <a:gd name="connsiteX7" fmla="*/ 220828 w 342187"/>
                <a:gd name="connsiteY7" fmla="*/ 107116 h 248863"/>
                <a:gd name="connsiteX8" fmla="*/ 220828 w 342187"/>
                <a:gd name="connsiteY8" fmla="*/ 107116 h 248863"/>
                <a:gd name="connsiteX9" fmla="*/ 220205 w 342187"/>
                <a:gd name="connsiteY9" fmla="*/ 106805 h 248863"/>
                <a:gd name="connsiteX10" fmla="*/ 217717 w 342187"/>
                <a:gd name="connsiteY10" fmla="*/ 105561 h 248863"/>
                <a:gd name="connsiteX11" fmla="*/ 214606 w 342187"/>
                <a:gd name="connsiteY11" fmla="*/ 104317 h 248863"/>
                <a:gd name="connsiteX12" fmla="*/ 212117 w 342187"/>
                <a:gd name="connsiteY12" fmla="*/ 103072 h 248863"/>
                <a:gd name="connsiteX13" fmla="*/ 211495 w 342187"/>
                <a:gd name="connsiteY13" fmla="*/ 102761 h 248863"/>
                <a:gd name="connsiteX14" fmla="*/ 209629 w 342187"/>
                <a:gd name="connsiteY14" fmla="*/ 101828 h 248863"/>
                <a:gd name="connsiteX15" fmla="*/ 207451 w 342187"/>
                <a:gd name="connsiteY15" fmla="*/ 100895 h 248863"/>
                <a:gd name="connsiteX16" fmla="*/ 205274 w 342187"/>
                <a:gd name="connsiteY16" fmla="*/ 99961 h 248863"/>
                <a:gd name="connsiteX17" fmla="*/ 50978 w 342187"/>
                <a:gd name="connsiteY17" fmla="*/ 119248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2187" h="248863">
                  <a:moveTo>
                    <a:pt x="50978" y="119248"/>
                  </a:moveTo>
                  <a:cubicBezTo>
                    <a:pt x="60622" y="138535"/>
                    <a:pt x="69643" y="155022"/>
                    <a:pt x="77731" y="169021"/>
                  </a:cubicBezTo>
                  <a:cubicBezTo>
                    <a:pt x="154879" y="300608"/>
                    <a:pt x="175099" y="209772"/>
                    <a:pt x="274022" y="199507"/>
                  </a:cubicBezTo>
                  <a:cubicBezTo>
                    <a:pt x="380722" y="188619"/>
                    <a:pt x="286465" y="137913"/>
                    <a:pt x="239803" y="115827"/>
                  </a:cubicBezTo>
                  <a:cubicBezTo>
                    <a:pt x="233582" y="113027"/>
                    <a:pt x="227982" y="110538"/>
                    <a:pt x="224249" y="108672"/>
                  </a:cubicBezTo>
                  <a:cubicBezTo>
                    <a:pt x="223938" y="108361"/>
                    <a:pt x="223627" y="108361"/>
                    <a:pt x="223627" y="108361"/>
                  </a:cubicBezTo>
                  <a:cubicBezTo>
                    <a:pt x="223005" y="108050"/>
                    <a:pt x="222383" y="107738"/>
                    <a:pt x="222072" y="107738"/>
                  </a:cubicBezTo>
                  <a:cubicBezTo>
                    <a:pt x="221450" y="107427"/>
                    <a:pt x="221139" y="107427"/>
                    <a:pt x="220828" y="107116"/>
                  </a:cubicBezTo>
                  <a:lnTo>
                    <a:pt x="220828" y="107116"/>
                  </a:lnTo>
                  <a:cubicBezTo>
                    <a:pt x="220517" y="106805"/>
                    <a:pt x="220205" y="106805"/>
                    <a:pt x="220205" y="106805"/>
                  </a:cubicBezTo>
                  <a:cubicBezTo>
                    <a:pt x="218339" y="105872"/>
                    <a:pt x="217717" y="105561"/>
                    <a:pt x="217717" y="105561"/>
                  </a:cubicBezTo>
                  <a:cubicBezTo>
                    <a:pt x="217717" y="105561"/>
                    <a:pt x="216472" y="104939"/>
                    <a:pt x="214606" y="104317"/>
                  </a:cubicBezTo>
                  <a:cubicBezTo>
                    <a:pt x="213673" y="104005"/>
                    <a:pt x="213051" y="103695"/>
                    <a:pt x="212117" y="103072"/>
                  </a:cubicBezTo>
                  <a:cubicBezTo>
                    <a:pt x="211806" y="103072"/>
                    <a:pt x="211806" y="102761"/>
                    <a:pt x="211495" y="102761"/>
                  </a:cubicBezTo>
                  <a:cubicBezTo>
                    <a:pt x="210873" y="102450"/>
                    <a:pt x="210251" y="102139"/>
                    <a:pt x="209629" y="101828"/>
                  </a:cubicBezTo>
                  <a:cubicBezTo>
                    <a:pt x="209007" y="101517"/>
                    <a:pt x="208073" y="101206"/>
                    <a:pt x="207451" y="100895"/>
                  </a:cubicBezTo>
                  <a:cubicBezTo>
                    <a:pt x="206829" y="100584"/>
                    <a:pt x="205896" y="100273"/>
                    <a:pt x="205274" y="99961"/>
                  </a:cubicBezTo>
                  <a:cubicBezTo>
                    <a:pt x="104484" y="55166"/>
                    <a:pt x="-37057" y="-57134"/>
                    <a:pt x="50978" y="119248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B8F81C9E-9266-475A-AE7C-92E012FFBA0B}"/>
                </a:ext>
              </a:extLst>
            </p:cNvPr>
            <p:cNvSpPr/>
            <p:nvPr/>
          </p:nvSpPr>
          <p:spPr>
            <a:xfrm flipH="1">
              <a:off x="14716637" y="6360474"/>
              <a:ext cx="342187" cy="248863"/>
            </a:xfrm>
            <a:custGeom>
              <a:avLst/>
              <a:gdLst>
                <a:gd name="connsiteX0" fmla="*/ 23789 w 342187"/>
                <a:gd name="connsiteY0" fmla="*/ 53554 h 248863"/>
                <a:gd name="connsiteX1" fmla="*/ 27522 w 342187"/>
                <a:gd name="connsiteY1" fmla="*/ 71285 h 248863"/>
                <a:gd name="connsiteX2" fmla="*/ 54897 w 342187"/>
                <a:gd name="connsiteY2" fmla="*/ 138167 h 248863"/>
                <a:gd name="connsiteX3" fmla="*/ 74184 w 342187"/>
                <a:gd name="connsiteY3" fmla="*/ 174563 h 248863"/>
                <a:gd name="connsiteX4" fmla="*/ 91916 w 342187"/>
                <a:gd name="connsiteY4" fmla="*/ 202872 h 248863"/>
                <a:gd name="connsiteX5" fmla="*/ 116802 w 342187"/>
                <a:gd name="connsiteY5" fmla="*/ 232424 h 248863"/>
                <a:gd name="connsiteX6" fmla="*/ 132978 w 342187"/>
                <a:gd name="connsiteY6" fmla="*/ 244556 h 248863"/>
                <a:gd name="connsiteX7" fmla="*/ 153198 w 342187"/>
                <a:gd name="connsiteY7" fmla="*/ 250778 h 248863"/>
                <a:gd name="connsiteX8" fmla="*/ 191150 w 342187"/>
                <a:gd name="connsiteY8" fmla="*/ 241446 h 248863"/>
                <a:gd name="connsiteX9" fmla="*/ 222569 w 342187"/>
                <a:gd name="connsiteY9" fmla="*/ 225269 h 248863"/>
                <a:gd name="connsiteX10" fmla="*/ 253366 w 342187"/>
                <a:gd name="connsiteY10" fmla="*/ 212826 h 248863"/>
                <a:gd name="connsiteX11" fmla="*/ 268920 w 342187"/>
                <a:gd name="connsiteY11" fmla="*/ 209093 h 248863"/>
                <a:gd name="connsiteX12" fmla="*/ 284785 w 342187"/>
                <a:gd name="connsiteY12" fmla="*/ 206605 h 248863"/>
                <a:gd name="connsiteX13" fmla="*/ 315271 w 342187"/>
                <a:gd name="connsiteY13" fmla="*/ 198828 h 248863"/>
                <a:gd name="connsiteX14" fmla="*/ 327714 w 342187"/>
                <a:gd name="connsiteY14" fmla="*/ 188873 h 248863"/>
                <a:gd name="connsiteX15" fmla="*/ 326780 w 342187"/>
                <a:gd name="connsiteY15" fmla="*/ 173630 h 248863"/>
                <a:gd name="connsiteX16" fmla="*/ 307494 w 342187"/>
                <a:gd name="connsiteY16" fmla="*/ 154654 h 248863"/>
                <a:gd name="connsiteX17" fmla="*/ 287273 w 342187"/>
                <a:gd name="connsiteY17" fmla="*/ 141900 h 248863"/>
                <a:gd name="connsiteX18" fmla="*/ 252744 w 342187"/>
                <a:gd name="connsiteY18" fmla="*/ 123858 h 248863"/>
                <a:gd name="connsiteX19" fmla="*/ 244656 w 342187"/>
                <a:gd name="connsiteY19" fmla="*/ 120125 h 248863"/>
                <a:gd name="connsiteX20" fmla="*/ 228790 w 342187"/>
                <a:gd name="connsiteY20" fmla="*/ 112970 h 248863"/>
                <a:gd name="connsiteX21" fmla="*/ 228168 w 342187"/>
                <a:gd name="connsiteY21" fmla="*/ 112659 h 248863"/>
                <a:gd name="connsiteX22" fmla="*/ 225057 w 342187"/>
                <a:gd name="connsiteY22" fmla="*/ 111414 h 248863"/>
                <a:gd name="connsiteX23" fmla="*/ 224435 w 342187"/>
                <a:gd name="connsiteY23" fmla="*/ 111103 h 248863"/>
                <a:gd name="connsiteX24" fmla="*/ 225057 w 342187"/>
                <a:gd name="connsiteY24" fmla="*/ 111414 h 248863"/>
                <a:gd name="connsiteX25" fmla="*/ 226302 w 342187"/>
                <a:gd name="connsiteY25" fmla="*/ 112036 h 248863"/>
                <a:gd name="connsiteX26" fmla="*/ 244033 w 342187"/>
                <a:gd name="connsiteY26" fmla="*/ 120125 h 248863"/>
                <a:gd name="connsiteX27" fmla="*/ 252432 w 342187"/>
                <a:gd name="connsiteY27" fmla="*/ 124169 h 248863"/>
                <a:gd name="connsiteX28" fmla="*/ 286651 w 342187"/>
                <a:gd name="connsiteY28" fmla="*/ 142833 h 248863"/>
                <a:gd name="connsiteX29" fmla="*/ 306249 w 342187"/>
                <a:gd name="connsiteY29" fmla="*/ 156210 h 248863"/>
                <a:gd name="connsiteX30" fmla="*/ 323670 w 342187"/>
                <a:gd name="connsiteY30" fmla="*/ 174875 h 248863"/>
                <a:gd name="connsiteX31" fmla="*/ 323981 w 342187"/>
                <a:gd name="connsiteY31" fmla="*/ 186384 h 248863"/>
                <a:gd name="connsiteX32" fmla="*/ 313093 w 342187"/>
                <a:gd name="connsiteY32" fmla="*/ 193539 h 248863"/>
                <a:gd name="connsiteX33" fmla="*/ 283851 w 342187"/>
                <a:gd name="connsiteY33" fmla="*/ 199139 h 248863"/>
                <a:gd name="connsiteX34" fmla="*/ 267675 w 342187"/>
                <a:gd name="connsiteY34" fmla="*/ 200694 h 248863"/>
                <a:gd name="connsiteX35" fmla="*/ 250877 w 342187"/>
                <a:gd name="connsiteY35" fmla="*/ 203805 h 248863"/>
                <a:gd name="connsiteX36" fmla="*/ 217903 w 342187"/>
                <a:gd name="connsiteY36" fmla="*/ 214693 h 248863"/>
                <a:gd name="connsiteX37" fmla="*/ 185862 w 342187"/>
                <a:gd name="connsiteY37" fmla="*/ 229002 h 248863"/>
                <a:gd name="connsiteX38" fmla="*/ 154442 w 342187"/>
                <a:gd name="connsiteY38" fmla="*/ 235846 h 248863"/>
                <a:gd name="connsiteX39" fmla="*/ 127068 w 342187"/>
                <a:gd name="connsiteY39" fmla="*/ 220914 h 248863"/>
                <a:gd name="connsiteX40" fmla="*/ 104670 w 342187"/>
                <a:gd name="connsiteY40" fmla="*/ 193539 h 248863"/>
                <a:gd name="connsiteX41" fmla="*/ 90360 w 342187"/>
                <a:gd name="connsiteY41" fmla="*/ 171142 h 248863"/>
                <a:gd name="connsiteX42" fmla="*/ 67963 w 342187"/>
                <a:gd name="connsiteY42" fmla="*/ 131012 h 248863"/>
                <a:gd name="connsiteX43" fmla="*/ 51786 w 342187"/>
                <a:gd name="connsiteY43" fmla="*/ 99282 h 248863"/>
                <a:gd name="connsiteX44" fmla="*/ 38099 w 342187"/>
                <a:gd name="connsiteY44" fmla="*/ 67552 h 248863"/>
                <a:gd name="connsiteX45" fmla="*/ 33744 w 342187"/>
                <a:gd name="connsiteY45" fmla="*/ 51687 h 248863"/>
                <a:gd name="connsiteX46" fmla="*/ 33433 w 342187"/>
                <a:gd name="connsiteY46" fmla="*/ 37378 h 248863"/>
                <a:gd name="connsiteX47" fmla="*/ 56764 w 342187"/>
                <a:gd name="connsiteY47" fmla="*/ 32400 h 248863"/>
                <a:gd name="connsiteX48" fmla="*/ 111202 w 342187"/>
                <a:gd name="connsiteY48" fmla="*/ 54798 h 248863"/>
                <a:gd name="connsiteX49" fmla="*/ 155998 w 342187"/>
                <a:gd name="connsiteY49" fmla="*/ 77818 h 248863"/>
                <a:gd name="connsiteX50" fmla="*/ 190528 w 342187"/>
                <a:gd name="connsiteY50" fmla="*/ 95549 h 248863"/>
                <a:gd name="connsiteX51" fmla="*/ 208881 w 342187"/>
                <a:gd name="connsiteY51" fmla="*/ 104259 h 248863"/>
                <a:gd name="connsiteX52" fmla="*/ 211059 w 342187"/>
                <a:gd name="connsiteY52" fmla="*/ 105193 h 248863"/>
                <a:gd name="connsiteX53" fmla="*/ 215103 w 342187"/>
                <a:gd name="connsiteY53" fmla="*/ 107059 h 248863"/>
                <a:gd name="connsiteX54" fmla="*/ 213236 w 342187"/>
                <a:gd name="connsiteY54" fmla="*/ 106126 h 248863"/>
                <a:gd name="connsiteX55" fmla="*/ 190839 w 342187"/>
                <a:gd name="connsiteY55" fmla="*/ 95238 h 248863"/>
                <a:gd name="connsiteX56" fmla="*/ 113069 w 342187"/>
                <a:gd name="connsiteY56" fmla="*/ 51687 h 248863"/>
                <a:gd name="connsiteX57" fmla="*/ 58630 w 342187"/>
                <a:gd name="connsiteY57" fmla="*/ 25868 h 248863"/>
                <a:gd name="connsiteX58" fmla="*/ 41521 w 342187"/>
                <a:gd name="connsiteY58" fmla="*/ 23379 h 248863"/>
                <a:gd name="connsiteX59" fmla="*/ 31877 w 342187"/>
                <a:gd name="connsiteY59" fmla="*/ 26179 h 248863"/>
                <a:gd name="connsiteX60" fmla="*/ 25034 w 342187"/>
                <a:gd name="connsiteY60" fmla="*/ 34889 h 248863"/>
                <a:gd name="connsiteX61" fmla="*/ 23789 w 342187"/>
                <a:gd name="connsiteY61" fmla="*/ 53554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42187" h="248863">
                  <a:moveTo>
                    <a:pt x="23789" y="53554"/>
                  </a:moveTo>
                  <a:cubicBezTo>
                    <a:pt x="24723" y="59464"/>
                    <a:pt x="25967" y="65375"/>
                    <a:pt x="27522" y="71285"/>
                  </a:cubicBezTo>
                  <a:cubicBezTo>
                    <a:pt x="34055" y="94305"/>
                    <a:pt x="44320" y="116081"/>
                    <a:pt x="54897" y="138167"/>
                  </a:cubicBezTo>
                  <a:cubicBezTo>
                    <a:pt x="60808" y="150299"/>
                    <a:pt x="67029" y="162431"/>
                    <a:pt x="74184" y="174563"/>
                  </a:cubicBezTo>
                  <a:cubicBezTo>
                    <a:pt x="79784" y="184207"/>
                    <a:pt x="85383" y="193539"/>
                    <a:pt x="91916" y="202872"/>
                  </a:cubicBezTo>
                  <a:cubicBezTo>
                    <a:pt x="99070" y="213137"/>
                    <a:pt x="107158" y="223403"/>
                    <a:pt x="116802" y="232424"/>
                  </a:cubicBezTo>
                  <a:cubicBezTo>
                    <a:pt x="121468" y="237090"/>
                    <a:pt x="127068" y="241134"/>
                    <a:pt x="132978" y="244556"/>
                  </a:cubicBezTo>
                  <a:cubicBezTo>
                    <a:pt x="139200" y="247978"/>
                    <a:pt x="146043" y="250156"/>
                    <a:pt x="153198" y="250778"/>
                  </a:cubicBezTo>
                  <a:cubicBezTo>
                    <a:pt x="167508" y="252022"/>
                    <a:pt x="180573" y="246734"/>
                    <a:pt x="191150" y="241446"/>
                  </a:cubicBezTo>
                  <a:cubicBezTo>
                    <a:pt x="202038" y="236157"/>
                    <a:pt x="212303" y="230247"/>
                    <a:pt x="222569" y="225269"/>
                  </a:cubicBezTo>
                  <a:cubicBezTo>
                    <a:pt x="232834" y="220292"/>
                    <a:pt x="243100" y="215937"/>
                    <a:pt x="253366" y="212826"/>
                  </a:cubicBezTo>
                  <a:cubicBezTo>
                    <a:pt x="258654" y="211271"/>
                    <a:pt x="263631" y="210026"/>
                    <a:pt x="268920" y="209093"/>
                  </a:cubicBezTo>
                  <a:cubicBezTo>
                    <a:pt x="274208" y="208160"/>
                    <a:pt x="279496" y="207227"/>
                    <a:pt x="284785" y="206605"/>
                  </a:cubicBezTo>
                  <a:cubicBezTo>
                    <a:pt x="295361" y="205049"/>
                    <a:pt x="305627" y="202872"/>
                    <a:pt x="315271" y="198828"/>
                  </a:cubicBezTo>
                  <a:cubicBezTo>
                    <a:pt x="319937" y="196650"/>
                    <a:pt x="324914" y="193850"/>
                    <a:pt x="327714" y="188873"/>
                  </a:cubicBezTo>
                  <a:cubicBezTo>
                    <a:pt x="330824" y="183896"/>
                    <a:pt x="329269" y="177674"/>
                    <a:pt x="326780" y="173630"/>
                  </a:cubicBezTo>
                  <a:cubicBezTo>
                    <a:pt x="321492" y="165231"/>
                    <a:pt x="314337" y="159943"/>
                    <a:pt x="307494" y="154654"/>
                  </a:cubicBezTo>
                  <a:cubicBezTo>
                    <a:pt x="300650" y="149677"/>
                    <a:pt x="293806" y="145633"/>
                    <a:pt x="287273" y="141900"/>
                  </a:cubicBezTo>
                  <a:cubicBezTo>
                    <a:pt x="274208" y="134434"/>
                    <a:pt x="262387" y="128524"/>
                    <a:pt x="252744" y="123858"/>
                  </a:cubicBezTo>
                  <a:cubicBezTo>
                    <a:pt x="249944" y="122613"/>
                    <a:pt x="247144" y="121369"/>
                    <a:pt x="244656" y="120125"/>
                  </a:cubicBezTo>
                  <a:cubicBezTo>
                    <a:pt x="237812" y="117014"/>
                    <a:pt x="232523" y="114525"/>
                    <a:pt x="228790" y="112970"/>
                  </a:cubicBezTo>
                  <a:cubicBezTo>
                    <a:pt x="228479" y="112659"/>
                    <a:pt x="228168" y="112659"/>
                    <a:pt x="228168" y="112659"/>
                  </a:cubicBezTo>
                  <a:cubicBezTo>
                    <a:pt x="226924" y="112036"/>
                    <a:pt x="225991" y="111726"/>
                    <a:pt x="225057" y="111414"/>
                  </a:cubicBezTo>
                  <a:cubicBezTo>
                    <a:pt x="224746" y="111103"/>
                    <a:pt x="224435" y="111103"/>
                    <a:pt x="224435" y="111103"/>
                  </a:cubicBezTo>
                  <a:cubicBezTo>
                    <a:pt x="224746" y="111103"/>
                    <a:pt x="224746" y="111414"/>
                    <a:pt x="225057" y="111414"/>
                  </a:cubicBezTo>
                  <a:cubicBezTo>
                    <a:pt x="225369" y="111726"/>
                    <a:pt x="225991" y="111726"/>
                    <a:pt x="226302" y="112036"/>
                  </a:cubicBezTo>
                  <a:cubicBezTo>
                    <a:pt x="230035" y="113592"/>
                    <a:pt x="236256" y="116392"/>
                    <a:pt x="244033" y="120125"/>
                  </a:cubicBezTo>
                  <a:cubicBezTo>
                    <a:pt x="246522" y="121369"/>
                    <a:pt x="249322" y="122613"/>
                    <a:pt x="252432" y="124169"/>
                  </a:cubicBezTo>
                  <a:cubicBezTo>
                    <a:pt x="262076" y="128835"/>
                    <a:pt x="273897" y="134745"/>
                    <a:pt x="286651" y="142833"/>
                  </a:cubicBezTo>
                  <a:cubicBezTo>
                    <a:pt x="292873" y="146877"/>
                    <a:pt x="299717" y="151233"/>
                    <a:pt x="306249" y="156210"/>
                  </a:cubicBezTo>
                  <a:cubicBezTo>
                    <a:pt x="312782" y="161187"/>
                    <a:pt x="319626" y="167098"/>
                    <a:pt x="323670" y="174875"/>
                  </a:cubicBezTo>
                  <a:cubicBezTo>
                    <a:pt x="325536" y="178607"/>
                    <a:pt x="326158" y="182963"/>
                    <a:pt x="323981" y="186384"/>
                  </a:cubicBezTo>
                  <a:cubicBezTo>
                    <a:pt x="321803" y="189806"/>
                    <a:pt x="317448" y="191984"/>
                    <a:pt x="313093" y="193539"/>
                  </a:cubicBezTo>
                  <a:cubicBezTo>
                    <a:pt x="304072" y="196650"/>
                    <a:pt x="294117" y="198517"/>
                    <a:pt x="283851" y="199139"/>
                  </a:cubicBezTo>
                  <a:cubicBezTo>
                    <a:pt x="278563" y="199761"/>
                    <a:pt x="273275" y="200383"/>
                    <a:pt x="267675" y="200694"/>
                  </a:cubicBezTo>
                  <a:cubicBezTo>
                    <a:pt x="262076" y="201627"/>
                    <a:pt x="256477" y="202561"/>
                    <a:pt x="250877" y="203805"/>
                  </a:cubicBezTo>
                  <a:cubicBezTo>
                    <a:pt x="239678" y="206294"/>
                    <a:pt x="228790" y="210338"/>
                    <a:pt x="217903" y="214693"/>
                  </a:cubicBezTo>
                  <a:cubicBezTo>
                    <a:pt x="207015" y="219048"/>
                    <a:pt x="196438" y="224336"/>
                    <a:pt x="185862" y="229002"/>
                  </a:cubicBezTo>
                  <a:cubicBezTo>
                    <a:pt x="175285" y="233669"/>
                    <a:pt x="164708" y="237090"/>
                    <a:pt x="154442" y="235846"/>
                  </a:cubicBezTo>
                  <a:cubicBezTo>
                    <a:pt x="144488" y="234602"/>
                    <a:pt x="135467" y="228691"/>
                    <a:pt x="127068" y="220914"/>
                  </a:cubicBezTo>
                  <a:cubicBezTo>
                    <a:pt x="118979" y="213137"/>
                    <a:pt x="111514" y="203494"/>
                    <a:pt x="104670" y="193539"/>
                  </a:cubicBezTo>
                  <a:cubicBezTo>
                    <a:pt x="99693" y="186384"/>
                    <a:pt x="94715" y="178919"/>
                    <a:pt x="90360" y="171142"/>
                  </a:cubicBezTo>
                  <a:cubicBezTo>
                    <a:pt x="82583" y="158076"/>
                    <a:pt x="75117" y="144389"/>
                    <a:pt x="67963" y="131012"/>
                  </a:cubicBezTo>
                  <a:cubicBezTo>
                    <a:pt x="62052" y="120436"/>
                    <a:pt x="56764" y="109859"/>
                    <a:pt x="51786" y="99282"/>
                  </a:cubicBezTo>
                  <a:cubicBezTo>
                    <a:pt x="46498" y="88706"/>
                    <a:pt x="41832" y="78129"/>
                    <a:pt x="38099" y="67552"/>
                  </a:cubicBezTo>
                  <a:cubicBezTo>
                    <a:pt x="36232" y="62264"/>
                    <a:pt x="34677" y="56976"/>
                    <a:pt x="33744" y="51687"/>
                  </a:cubicBezTo>
                  <a:cubicBezTo>
                    <a:pt x="32811" y="46399"/>
                    <a:pt x="32188" y="41110"/>
                    <a:pt x="33433" y="37378"/>
                  </a:cubicBezTo>
                  <a:cubicBezTo>
                    <a:pt x="34988" y="29290"/>
                    <a:pt x="47120" y="29912"/>
                    <a:pt x="56764" y="32400"/>
                  </a:cubicBezTo>
                  <a:cubicBezTo>
                    <a:pt x="76673" y="37689"/>
                    <a:pt x="94715" y="46710"/>
                    <a:pt x="111202" y="54798"/>
                  </a:cubicBezTo>
                  <a:cubicBezTo>
                    <a:pt x="127690" y="62886"/>
                    <a:pt x="142622" y="70974"/>
                    <a:pt x="155998" y="77818"/>
                  </a:cubicBezTo>
                  <a:cubicBezTo>
                    <a:pt x="169374" y="84662"/>
                    <a:pt x="180884" y="90883"/>
                    <a:pt x="190528" y="95549"/>
                  </a:cubicBezTo>
                  <a:cubicBezTo>
                    <a:pt x="197682" y="98971"/>
                    <a:pt x="203904" y="102082"/>
                    <a:pt x="208881" y="104259"/>
                  </a:cubicBezTo>
                  <a:cubicBezTo>
                    <a:pt x="209815" y="104571"/>
                    <a:pt x="210437" y="104882"/>
                    <a:pt x="211059" y="105193"/>
                  </a:cubicBezTo>
                  <a:cubicBezTo>
                    <a:pt x="212614" y="105815"/>
                    <a:pt x="213859" y="106437"/>
                    <a:pt x="215103" y="107059"/>
                  </a:cubicBezTo>
                  <a:cubicBezTo>
                    <a:pt x="214481" y="106748"/>
                    <a:pt x="213859" y="106437"/>
                    <a:pt x="213236" y="106126"/>
                  </a:cubicBezTo>
                  <a:cubicBezTo>
                    <a:pt x="207948" y="103637"/>
                    <a:pt x="200482" y="100216"/>
                    <a:pt x="190839" y="95238"/>
                  </a:cubicBezTo>
                  <a:cubicBezTo>
                    <a:pt x="171552" y="85595"/>
                    <a:pt x="145110" y="70041"/>
                    <a:pt x="113069" y="51687"/>
                  </a:cubicBezTo>
                  <a:cubicBezTo>
                    <a:pt x="96893" y="42666"/>
                    <a:pt x="79472" y="32400"/>
                    <a:pt x="58630" y="25868"/>
                  </a:cubicBezTo>
                  <a:cubicBezTo>
                    <a:pt x="53342" y="24312"/>
                    <a:pt x="47742" y="23068"/>
                    <a:pt x="41521" y="23379"/>
                  </a:cubicBezTo>
                  <a:cubicBezTo>
                    <a:pt x="38410" y="23690"/>
                    <a:pt x="34988" y="24312"/>
                    <a:pt x="31877" y="26179"/>
                  </a:cubicBezTo>
                  <a:cubicBezTo>
                    <a:pt x="28767" y="28045"/>
                    <a:pt x="26278" y="31467"/>
                    <a:pt x="25034" y="34889"/>
                  </a:cubicBezTo>
                  <a:cubicBezTo>
                    <a:pt x="22856" y="41422"/>
                    <a:pt x="23167" y="47643"/>
                    <a:pt x="23789" y="53554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C7E59F08-289A-462B-BD90-6E4B79CB0942}"/>
                </a:ext>
              </a:extLst>
            </p:cNvPr>
            <p:cNvSpPr/>
            <p:nvPr/>
          </p:nvSpPr>
          <p:spPr>
            <a:xfrm flipH="1">
              <a:off x="14772718" y="6418296"/>
              <a:ext cx="217755" cy="155540"/>
            </a:xfrm>
            <a:custGeom>
              <a:avLst/>
              <a:gdLst>
                <a:gd name="connsiteX0" fmla="*/ 134619 w 217755"/>
                <a:gd name="connsiteY0" fmla="*/ 71013 h 155539"/>
                <a:gd name="connsiteX1" fmla="*/ 167283 w 217755"/>
                <a:gd name="connsiteY1" fmla="*/ 124830 h 155539"/>
                <a:gd name="connsiteX2" fmla="*/ 39118 w 217755"/>
                <a:gd name="connsiteY2" fmla="*/ 78479 h 155539"/>
                <a:gd name="connsiteX3" fmla="*/ 134619 w 217755"/>
                <a:gd name="connsiteY3" fmla="*/ 71013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55" h="155539">
                  <a:moveTo>
                    <a:pt x="134619" y="71013"/>
                  </a:moveTo>
                  <a:cubicBezTo>
                    <a:pt x="134619" y="71013"/>
                    <a:pt x="245986" y="116742"/>
                    <a:pt x="167283" y="124830"/>
                  </a:cubicBezTo>
                  <a:cubicBezTo>
                    <a:pt x="104445" y="131363"/>
                    <a:pt x="96979" y="194512"/>
                    <a:pt x="39118" y="78479"/>
                  </a:cubicBezTo>
                  <a:cubicBezTo>
                    <a:pt x="-13454" y="-27288"/>
                    <a:pt x="77381" y="47371"/>
                    <a:pt x="134619" y="7101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5DE74FA5-EB75-460E-A305-DAE9EEF52B75}"/>
                </a:ext>
              </a:extLst>
            </p:cNvPr>
            <p:cNvSpPr/>
            <p:nvPr/>
          </p:nvSpPr>
          <p:spPr>
            <a:xfrm flipH="1">
              <a:off x="14834780" y="6418296"/>
              <a:ext cx="155540" cy="124432"/>
            </a:xfrm>
            <a:custGeom>
              <a:avLst/>
              <a:gdLst>
                <a:gd name="connsiteX0" fmla="*/ 39276 w 155539"/>
                <a:gd name="connsiteY0" fmla="*/ 78479 h 124431"/>
                <a:gd name="connsiteX1" fmla="*/ 54208 w 155539"/>
                <a:gd name="connsiteY1" fmla="*/ 106787 h 124431"/>
                <a:gd name="connsiteX2" fmla="*/ 146288 w 155539"/>
                <a:gd name="connsiteY2" fmla="*/ 76302 h 124431"/>
                <a:gd name="connsiteX3" fmla="*/ 134467 w 155539"/>
                <a:gd name="connsiteY3" fmla="*/ 71013 h 124431"/>
                <a:gd name="connsiteX4" fmla="*/ 39276 w 155539"/>
                <a:gd name="connsiteY4" fmla="*/ 78479 h 12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39" h="124431">
                  <a:moveTo>
                    <a:pt x="39276" y="78479"/>
                  </a:moveTo>
                  <a:cubicBezTo>
                    <a:pt x="44876" y="89367"/>
                    <a:pt x="49853" y="98699"/>
                    <a:pt x="54208" y="106787"/>
                  </a:cubicBezTo>
                  <a:cubicBezTo>
                    <a:pt x="86250" y="99010"/>
                    <a:pt x="117046" y="89056"/>
                    <a:pt x="146288" y="76302"/>
                  </a:cubicBezTo>
                  <a:cubicBezTo>
                    <a:pt x="139444" y="73191"/>
                    <a:pt x="134467" y="71013"/>
                    <a:pt x="134467" y="71013"/>
                  </a:cubicBezTo>
                  <a:cubicBezTo>
                    <a:pt x="77228" y="47371"/>
                    <a:pt x="-13607" y="-27288"/>
                    <a:pt x="39276" y="7847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2084E76-3AFE-4CA0-926A-86BAD0F060BC}"/>
                </a:ext>
              </a:extLst>
            </p:cNvPr>
            <p:cNvSpPr/>
            <p:nvPr/>
          </p:nvSpPr>
          <p:spPr>
            <a:xfrm flipH="1">
              <a:off x="14800171" y="6369219"/>
              <a:ext cx="248863" cy="155540"/>
            </a:xfrm>
            <a:custGeom>
              <a:avLst/>
              <a:gdLst>
                <a:gd name="connsiteX0" fmla="*/ 23953 w 248863"/>
                <a:gd name="connsiteY0" fmla="*/ 43565 h 155539"/>
                <a:gd name="connsiteX1" fmla="*/ 28308 w 248863"/>
                <a:gd name="connsiteY1" fmla="*/ 59430 h 155539"/>
                <a:gd name="connsiteX2" fmla="*/ 41996 w 248863"/>
                <a:gd name="connsiteY2" fmla="*/ 91160 h 155539"/>
                <a:gd name="connsiteX3" fmla="*/ 58172 w 248863"/>
                <a:gd name="connsiteY3" fmla="*/ 122890 h 155539"/>
                <a:gd name="connsiteX4" fmla="*/ 80570 w 248863"/>
                <a:gd name="connsiteY4" fmla="*/ 163020 h 155539"/>
                <a:gd name="connsiteX5" fmla="*/ 112611 w 248863"/>
                <a:gd name="connsiteY5" fmla="*/ 156176 h 155539"/>
                <a:gd name="connsiteX6" fmla="*/ 97679 w 248863"/>
                <a:gd name="connsiteY6" fmla="*/ 127868 h 155539"/>
                <a:gd name="connsiteX7" fmla="*/ 193180 w 248863"/>
                <a:gd name="connsiteY7" fmla="*/ 120402 h 155539"/>
                <a:gd name="connsiteX8" fmla="*/ 205001 w 248863"/>
                <a:gd name="connsiteY8" fmla="*/ 125690 h 155539"/>
                <a:gd name="connsiteX9" fmla="*/ 234243 w 248863"/>
                <a:gd name="connsiteY9" fmla="*/ 111692 h 155539"/>
                <a:gd name="connsiteX10" fmla="*/ 216511 w 248863"/>
                <a:gd name="connsiteY10" fmla="*/ 103603 h 155539"/>
                <a:gd name="connsiteX11" fmla="*/ 215267 w 248863"/>
                <a:gd name="connsiteY11" fmla="*/ 102981 h 155539"/>
                <a:gd name="connsiteX12" fmla="*/ 214645 w 248863"/>
                <a:gd name="connsiteY12" fmla="*/ 102670 h 155539"/>
                <a:gd name="connsiteX13" fmla="*/ 212156 w 248863"/>
                <a:gd name="connsiteY13" fmla="*/ 101426 h 155539"/>
                <a:gd name="connsiteX14" fmla="*/ 209045 w 248863"/>
                <a:gd name="connsiteY14" fmla="*/ 100182 h 155539"/>
                <a:gd name="connsiteX15" fmla="*/ 206557 w 248863"/>
                <a:gd name="connsiteY15" fmla="*/ 98937 h 155539"/>
                <a:gd name="connsiteX16" fmla="*/ 205934 w 248863"/>
                <a:gd name="connsiteY16" fmla="*/ 98937 h 155539"/>
                <a:gd name="connsiteX17" fmla="*/ 205001 w 248863"/>
                <a:gd name="connsiteY17" fmla="*/ 98626 h 155539"/>
                <a:gd name="connsiteX18" fmla="*/ 201890 w 248863"/>
                <a:gd name="connsiteY18" fmla="*/ 97382 h 155539"/>
                <a:gd name="connsiteX19" fmla="*/ 199713 w 248863"/>
                <a:gd name="connsiteY19" fmla="*/ 96449 h 155539"/>
                <a:gd name="connsiteX20" fmla="*/ 194113 w 248863"/>
                <a:gd name="connsiteY20" fmla="*/ 93960 h 155539"/>
                <a:gd name="connsiteX21" fmla="*/ 188514 w 248863"/>
                <a:gd name="connsiteY21" fmla="*/ 91160 h 155539"/>
                <a:gd name="connsiteX22" fmla="*/ 183226 w 248863"/>
                <a:gd name="connsiteY22" fmla="*/ 88672 h 155539"/>
                <a:gd name="connsiteX23" fmla="*/ 181670 w 248863"/>
                <a:gd name="connsiteY23" fmla="*/ 88050 h 155539"/>
                <a:gd name="connsiteX24" fmla="*/ 147140 w 248863"/>
                <a:gd name="connsiteY24" fmla="*/ 70318 h 155539"/>
                <a:gd name="connsiteX25" fmla="*/ 102345 w 248863"/>
                <a:gd name="connsiteY25" fmla="*/ 47298 h 155539"/>
                <a:gd name="connsiteX26" fmla="*/ 47906 w 248863"/>
                <a:gd name="connsiteY26" fmla="*/ 24900 h 155539"/>
                <a:gd name="connsiteX27" fmla="*/ 24575 w 248863"/>
                <a:gd name="connsiteY27" fmla="*/ 29878 h 155539"/>
                <a:gd name="connsiteX28" fmla="*/ 23953 w 248863"/>
                <a:gd name="connsiteY28" fmla="*/ 43565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8863" h="155539">
                  <a:moveTo>
                    <a:pt x="23953" y="43565"/>
                  </a:moveTo>
                  <a:cubicBezTo>
                    <a:pt x="24886" y="48854"/>
                    <a:pt x="26442" y="54142"/>
                    <a:pt x="28308" y="59430"/>
                  </a:cubicBezTo>
                  <a:cubicBezTo>
                    <a:pt x="32041" y="70007"/>
                    <a:pt x="36707" y="80584"/>
                    <a:pt x="41996" y="91160"/>
                  </a:cubicBezTo>
                  <a:cubicBezTo>
                    <a:pt x="46973" y="101737"/>
                    <a:pt x="52572" y="112314"/>
                    <a:pt x="58172" y="122890"/>
                  </a:cubicBezTo>
                  <a:cubicBezTo>
                    <a:pt x="65327" y="136267"/>
                    <a:pt x="72793" y="149954"/>
                    <a:pt x="80570" y="163020"/>
                  </a:cubicBezTo>
                  <a:cubicBezTo>
                    <a:pt x="91457" y="160842"/>
                    <a:pt x="102034" y="158665"/>
                    <a:pt x="112611" y="156176"/>
                  </a:cubicBezTo>
                  <a:cubicBezTo>
                    <a:pt x="107944" y="148399"/>
                    <a:pt x="102967" y="138755"/>
                    <a:pt x="97679" y="127868"/>
                  </a:cubicBezTo>
                  <a:cubicBezTo>
                    <a:pt x="45106" y="22101"/>
                    <a:pt x="135631" y="96760"/>
                    <a:pt x="193180" y="120402"/>
                  </a:cubicBezTo>
                  <a:cubicBezTo>
                    <a:pt x="193180" y="120402"/>
                    <a:pt x="198157" y="122268"/>
                    <a:pt x="205001" y="125690"/>
                  </a:cubicBezTo>
                  <a:cubicBezTo>
                    <a:pt x="214956" y="121335"/>
                    <a:pt x="224599" y="116669"/>
                    <a:pt x="234243" y="111692"/>
                  </a:cubicBezTo>
                  <a:cubicBezTo>
                    <a:pt x="226466" y="107959"/>
                    <a:pt x="220244" y="105159"/>
                    <a:pt x="216511" y="103603"/>
                  </a:cubicBezTo>
                  <a:cubicBezTo>
                    <a:pt x="215889" y="103292"/>
                    <a:pt x="215578" y="103292"/>
                    <a:pt x="215267" y="102981"/>
                  </a:cubicBezTo>
                  <a:cubicBezTo>
                    <a:pt x="214956" y="102670"/>
                    <a:pt x="214645" y="102670"/>
                    <a:pt x="214645" y="102670"/>
                  </a:cubicBezTo>
                  <a:cubicBezTo>
                    <a:pt x="212778" y="101737"/>
                    <a:pt x="212156" y="101426"/>
                    <a:pt x="212156" y="101426"/>
                  </a:cubicBezTo>
                  <a:cubicBezTo>
                    <a:pt x="212156" y="101426"/>
                    <a:pt x="210912" y="100804"/>
                    <a:pt x="209045" y="100182"/>
                  </a:cubicBezTo>
                  <a:cubicBezTo>
                    <a:pt x="208112" y="99870"/>
                    <a:pt x="207490" y="99560"/>
                    <a:pt x="206557" y="98937"/>
                  </a:cubicBezTo>
                  <a:cubicBezTo>
                    <a:pt x="206245" y="98937"/>
                    <a:pt x="206245" y="98937"/>
                    <a:pt x="205934" y="98937"/>
                  </a:cubicBezTo>
                  <a:cubicBezTo>
                    <a:pt x="205623" y="98626"/>
                    <a:pt x="205312" y="98626"/>
                    <a:pt x="205001" y="98626"/>
                  </a:cubicBezTo>
                  <a:cubicBezTo>
                    <a:pt x="204068" y="98315"/>
                    <a:pt x="203135" y="97693"/>
                    <a:pt x="201890" y="97382"/>
                  </a:cubicBezTo>
                  <a:cubicBezTo>
                    <a:pt x="201268" y="97071"/>
                    <a:pt x="200335" y="96760"/>
                    <a:pt x="199713" y="96449"/>
                  </a:cubicBezTo>
                  <a:cubicBezTo>
                    <a:pt x="197846" y="95515"/>
                    <a:pt x="195980" y="94582"/>
                    <a:pt x="194113" y="93960"/>
                  </a:cubicBezTo>
                  <a:cubicBezTo>
                    <a:pt x="192247" y="93027"/>
                    <a:pt x="190380" y="92093"/>
                    <a:pt x="188514" y="91160"/>
                  </a:cubicBezTo>
                  <a:cubicBezTo>
                    <a:pt x="186648" y="90538"/>
                    <a:pt x="185092" y="89605"/>
                    <a:pt x="183226" y="88672"/>
                  </a:cubicBezTo>
                  <a:cubicBezTo>
                    <a:pt x="182604" y="88672"/>
                    <a:pt x="182292" y="88050"/>
                    <a:pt x="181670" y="88050"/>
                  </a:cubicBezTo>
                  <a:cubicBezTo>
                    <a:pt x="172027" y="83383"/>
                    <a:pt x="160517" y="77162"/>
                    <a:pt x="147140" y="70318"/>
                  </a:cubicBezTo>
                  <a:cubicBezTo>
                    <a:pt x="133764" y="63474"/>
                    <a:pt x="118832" y="55386"/>
                    <a:pt x="102345" y="47298"/>
                  </a:cubicBezTo>
                  <a:cubicBezTo>
                    <a:pt x="85858" y="39521"/>
                    <a:pt x="67504" y="30189"/>
                    <a:pt x="47906" y="24900"/>
                  </a:cubicBezTo>
                  <a:cubicBezTo>
                    <a:pt x="38263" y="22412"/>
                    <a:pt x="26442" y="22101"/>
                    <a:pt x="24575" y="29878"/>
                  </a:cubicBezTo>
                  <a:cubicBezTo>
                    <a:pt x="22709" y="32988"/>
                    <a:pt x="23331" y="38277"/>
                    <a:pt x="23953" y="43565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EE25E64D-1810-4CD5-8566-427BCC5CD5E8}"/>
                </a:ext>
              </a:extLst>
            </p:cNvPr>
            <p:cNvSpPr/>
            <p:nvPr/>
          </p:nvSpPr>
          <p:spPr>
            <a:xfrm flipH="1">
              <a:off x="14840887" y="6360785"/>
              <a:ext cx="217755" cy="186648"/>
            </a:xfrm>
            <a:custGeom>
              <a:avLst/>
              <a:gdLst>
                <a:gd name="connsiteX0" fmla="*/ 23918 w 217755"/>
                <a:gd name="connsiteY0" fmla="*/ 53243 h 186647"/>
                <a:gd name="connsiteX1" fmla="*/ 27650 w 217755"/>
                <a:gd name="connsiteY1" fmla="*/ 70974 h 186647"/>
                <a:gd name="connsiteX2" fmla="*/ 55025 w 217755"/>
                <a:gd name="connsiteY2" fmla="*/ 137856 h 186647"/>
                <a:gd name="connsiteX3" fmla="*/ 74312 w 217755"/>
                <a:gd name="connsiteY3" fmla="*/ 174252 h 186647"/>
                <a:gd name="connsiteX4" fmla="*/ 82400 w 217755"/>
                <a:gd name="connsiteY4" fmla="*/ 173008 h 186647"/>
                <a:gd name="connsiteX5" fmla="*/ 90488 w 217755"/>
                <a:gd name="connsiteY5" fmla="*/ 171453 h 186647"/>
                <a:gd name="connsiteX6" fmla="*/ 68091 w 217755"/>
                <a:gd name="connsiteY6" fmla="*/ 131324 h 186647"/>
                <a:gd name="connsiteX7" fmla="*/ 51915 w 217755"/>
                <a:gd name="connsiteY7" fmla="*/ 99593 h 186647"/>
                <a:gd name="connsiteX8" fmla="*/ 38227 w 217755"/>
                <a:gd name="connsiteY8" fmla="*/ 67863 h 186647"/>
                <a:gd name="connsiteX9" fmla="*/ 33872 w 217755"/>
                <a:gd name="connsiteY9" fmla="*/ 51998 h 186647"/>
                <a:gd name="connsiteX10" fmla="*/ 33872 w 217755"/>
                <a:gd name="connsiteY10" fmla="*/ 37689 h 186647"/>
                <a:gd name="connsiteX11" fmla="*/ 57203 w 217755"/>
                <a:gd name="connsiteY11" fmla="*/ 32711 h 186647"/>
                <a:gd name="connsiteX12" fmla="*/ 111642 w 217755"/>
                <a:gd name="connsiteY12" fmla="*/ 55109 h 186647"/>
                <a:gd name="connsiteX13" fmla="*/ 156437 w 217755"/>
                <a:gd name="connsiteY13" fmla="*/ 78129 h 186647"/>
                <a:gd name="connsiteX14" fmla="*/ 190967 w 217755"/>
                <a:gd name="connsiteY14" fmla="*/ 95860 h 186647"/>
                <a:gd name="connsiteX15" fmla="*/ 192522 w 217755"/>
                <a:gd name="connsiteY15" fmla="*/ 96483 h 186647"/>
                <a:gd name="connsiteX16" fmla="*/ 197811 w 217755"/>
                <a:gd name="connsiteY16" fmla="*/ 98971 h 186647"/>
                <a:gd name="connsiteX17" fmla="*/ 203410 w 217755"/>
                <a:gd name="connsiteY17" fmla="*/ 101771 h 186647"/>
                <a:gd name="connsiteX18" fmla="*/ 209010 w 217755"/>
                <a:gd name="connsiteY18" fmla="*/ 104260 h 186647"/>
                <a:gd name="connsiteX19" fmla="*/ 211187 w 217755"/>
                <a:gd name="connsiteY19" fmla="*/ 105193 h 186647"/>
                <a:gd name="connsiteX20" fmla="*/ 213365 w 217755"/>
                <a:gd name="connsiteY20" fmla="*/ 106126 h 186647"/>
                <a:gd name="connsiteX21" fmla="*/ 190967 w 217755"/>
                <a:gd name="connsiteY21" fmla="*/ 95238 h 186647"/>
                <a:gd name="connsiteX22" fmla="*/ 112886 w 217755"/>
                <a:gd name="connsiteY22" fmla="*/ 51687 h 186647"/>
                <a:gd name="connsiteX23" fmla="*/ 58447 w 217755"/>
                <a:gd name="connsiteY23" fmla="*/ 25868 h 186647"/>
                <a:gd name="connsiteX24" fmla="*/ 41338 w 217755"/>
                <a:gd name="connsiteY24" fmla="*/ 23379 h 186647"/>
                <a:gd name="connsiteX25" fmla="*/ 31695 w 217755"/>
                <a:gd name="connsiteY25" fmla="*/ 26179 h 186647"/>
                <a:gd name="connsiteX26" fmla="*/ 24851 w 217755"/>
                <a:gd name="connsiteY26" fmla="*/ 34578 h 186647"/>
                <a:gd name="connsiteX27" fmla="*/ 23918 w 217755"/>
                <a:gd name="connsiteY27" fmla="*/ 53243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755" h="186647">
                  <a:moveTo>
                    <a:pt x="23918" y="53243"/>
                  </a:moveTo>
                  <a:cubicBezTo>
                    <a:pt x="24851" y="59153"/>
                    <a:pt x="26095" y="65064"/>
                    <a:pt x="27650" y="70974"/>
                  </a:cubicBezTo>
                  <a:cubicBezTo>
                    <a:pt x="34183" y="93994"/>
                    <a:pt x="44449" y="115770"/>
                    <a:pt x="55025" y="137856"/>
                  </a:cubicBezTo>
                  <a:cubicBezTo>
                    <a:pt x="60936" y="149988"/>
                    <a:pt x="67158" y="162120"/>
                    <a:pt x="74312" y="174252"/>
                  </a:cubicBezTo>
                  <a:cubicBezTo>
                    <a:pt x="77112" y="173941"/>
                    <a:pt x="79912" y="173319"/>
                    <a:pt x="82400" y="173008"/>
                  </a:cubicBezTo>
                  <a:cubicBezTo>
                    <a:pt x="85200" y="172386"/>
                    <a:pt x="88000" y="172075"/>
                    <a:pt x="90488" y="171453"/>
                  </a:cubicBezTo>
                  <a:cubicBezTo>
                    <a:pt x="82711" y="158387"/>
                    <a:pt x="75246" y="144700"/>
                    <a:pt x="68091" y="131324"/>
                  </a:cubicBezTo>
                  <a:cubicBezTo>
                    <a:pt x="62180" y="120747"/>
                    <a:pt x="56892" y="110170"/>
                    <a:pt x="51915" y="99593"/>
                  </a:cubicBezTo>
                  <a:cubicBezTo>
                    <a:pt x="46626" y="89017"/>
                    <a:pt x="41960" y="78440"/>
                    <a:pt x="38227" y="67863"/>
                  </a:cubicBezTo>
                  <a:cubicBezTo>
                    <a:pt x="36361" y="62575"/>
                    <a:pt x="34805" y="57287"/>
                    <a:pt x="33872" y="51998"/>
                  </a:cubicBezTo>
                  <a:cubicBezTo>
                    <a:pt x="32939" y="46710"/>
                    <a:pt x="32317" y="41421"/>
                    <a:pt x="33872" y="37689"/>
                  </a:cubicBezTo>
                  <a:cubicBezTo>
                    <a:pt x="35427" y="29601"/>
                    <a:pt x="47560" y="30223"/>
                    <a:pt x="57203" y="32711"/>
                  </a:cubicBezTo>
                  <a:cubicBezTo>
                    <a:pt x="77112" y="38000"/>
                    <a:pt x="95155" y="47021"/>
                    <a:pt x="111642" y="55109"/>
                  </a:cubicBezTo>
                  <a:cubicBezTo>
                    <a:pt x="128129" y="63197"/>
                    <a:pt x="143061" y="71285"/>
                    <a:pt x="156437" y="78129"/>
                  </a:cubicBezTo>
                  <a:cubicBezTo>
                    <a:pt x="169814" y="84973"/>
                    <a:pt x="181324" y="91194"/>
                    <a:pt x="190967" y="95860"/>
                  </a:cubicBezTo>
                  <a:cubicBezTo>
                    <a:pt x="191589" y="96171"/>
                    <a:pt x="192211" y="96483"/>
                    <a:pt x="192522" y="96483"/>
                  </a:cubicBezTo>
                  <a:cubicBezTo>
                    <a:pt x="194389" y="97416"/>
                    <a:pt x="196255" y="98349"/>
                    <a:pt x="197811" y="98971"/>
                  </a:cubicBezTo>
                  <a:cubicBezTo>
                    <a:pt x="199677" y="99904"/>
                    <a:pt x="201544" y="100838"/>
                    <a:pt x="203410" y="101771"/>
                  </a:cubicBezTo>
                  <a:cubicBezTo>
                    <a:pt x="205277" y="102704"/>
                    <a:pt x="207143" y="103637"/>
                    <a:pt x="209010" y="104260"/>
                  </a:cubicBezTo>
                  <a:cubicBezTo>
                    <a:pt x="209943" y="104571"/>
                    <a:pt x="210565" y="104882"/>
                    <a:pt x="211187" y="105193"/>
                  </a:cubicBezTo>
                  <a:cubicBezTo>
                    <a:pt x="211809" y="105504"/>
                    <a:pt x="212743" y="105815"/>
                    <a:pt x="213365" y="106126"/>
                  </a:cubicBezTo>
                  <a:cubicBezTo>
                    <a:pt x="208076" y="103637"/>
                    <a:pt x="200611" y="100216"/>
                    <a:pt x="190967" y="95238"/>
                  </a:cubicBezTo>
                  <a:cubicBezTo>
                    <a:pt x="171680" y="85595"/>
                    <a:pt x="145238" y="70041"/>
                    <a:pt x="112886" y="51687"/>
                  </a:cubicBezTo>
                  <a:cubicBezTo>
                    <a:pt x="96710" y="42666"/>
                    <a:pt x="79290" y="32400"/>
                    <a:pt x="58447" y="25868"/>
                  </a:cubicBezTo>
                  <a:cubicBezTo>
                    <a:pt x="53159" y="24312"/>
                    <a:pt x="47560" y="23068"/>
                    <a:pt x="41338" y="23379"/>
                  </a:cubicBezTo>
                  <a:cubicBezTo>
                    <a:pt x="38227" y="23690"/>
                    <a:pt x="34805" y="24312"/>
                    <a:pt x="31695" y="26179"/>
                  </a:cubicBezTo>
                  <a:cubicBezTo>
                    <a:pt x="28584" y="28045"/>
                    <a:pt x="26095" y="31467"/>
                    <a:pt x="24851" y="34578"/>
                  </a:cubicBezTo>
                  <a:cubicBezTo>
                    <a:pt x="22673" y="41110"/>
                    <a:pt x="23295" y="47332"/>
                    <a:pt x="23918" y="53243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AD494CFD-FE80-4037-9D00-6EC5C2212C6D}"/>
                </a:ext>
              </a:extLst>
            </p:cNvPr>
            <p:cNvSpPr/>
            <p:nvPr/>
          </p:nvSpPr>
          <p:spPr>
            <a:xfrm flipH="1">
              <a:off x="15221060" y="6418296"/>
              <a:ext cx="155540" cy="124432"/>
            </a:xfrm>
            <a:custGeom>
              <a:avLst/>
              <a:gdLst>
                <a:gd name="connsiteX0" fmla="*/ 130342 w 155539"/>
                <a:gd name="connsiteY0" fmla="*/ 78479 h 124431"/>
                <a:gd name="connsiteX1" fmla="*/ 115410 w 155539"/>
                <a:gd name="connsiteY1" fmla="*/ 106787 h 124431"/>
                <a:gd name="connsiteX2" fmla="*/ 23331 w 155539"/>
                <a:gd name="connsiteY2" fmla="*/ 76302 h 124431"/>
                <a:gd name="connsiteX3" fmla="*/ 35152 w 155539"/>
                <a:gd name="connsiteY3" fmla="*/ 71013 h 124431"/>
                <a:gd name="connsiteX4" fmla="*/ 130342 w 155539"/>
                <a:gd name="connsiteY4" fmla="*/ 78479 h 12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39" h="124431">
                  <a:moveTo>
                    <a:pt x="130342" y="78479"/>
                  </a:moveTo>
                  <a:cubicBezTo>
                    <a:pt x="124743" y="89367"/>
                    <a:pt x="119766" y="98699"/>
                    <a:pt x="115410" y="106787"/>
                  </a:cubicBezTo>
                  <a:cubicBezTo>
                    <a:pt x="83369" y="99010"/>
                    <a:pt x="52572" y="89056"/>
                    <a:pt x="23331" y="76302"/>
                  </a:cubicBezTo>
                  <a:cubicBezTo>
                    <a:pt x="30175" y="73191"/>
                    <a:pt x="35152" y="71013"/>
                    <a:pt x="35152" y="71013"/>
                  </a:cubicBezTo>
                  <a:cubicBezTo>
                    <a:pt x="92391" y="47371"/>
                    <a:pt x="182915" y="-27288"/>
                    <a:pt x="130342" y="78479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6A47F67E-C1BD-4AF2-94CD-B75C95A74590}"/>
                </a:ext>
              </a:extLst>
            </p:cNvPr>
            <p:cNvSpPr/>
            <p:nvPr/>
          </p:nvSpPr>
          <p:spPr>
            <a:xfrm flipH="1">
              <a:off x="15157290" y="6369219"/>
              <a:ext cx="248863" cy="155540"/>
            </a:xfrm>
            <a:custGeom>
              <a:avLst/>
              <a:gdLst>
                <a:gd name="connsiteX0" fmla="*/ 233620 w 248863"/>
                <a:gd name="connsiteY0" fmla="*/ 43565 h 155539"/>
                <a:gd name="connsiteX1" fmla="*/ 229265 w 248863"/>
                <a:gd name="connsiteY1" fmla="*/ 59430 h 155539"/>
                <a:gd name="connsiteX2" fmla="*/ 215578 w 248863"/>
                <a:gd name="connsiteY2" fmla="*/ 91160 h 155539"/>
                <a:gd name="connsiteX3" fmla="*/ 199402 w 248863"/>
                <a:gd name="connsiteY3" fmla="*/ 122890 h 155539"/>
                <a:gd name="connsiteX4" fmla="*/ 177004 w 248863"/>
                <a:gd name="connsiteY4" fmla="*/ 163020 h 155539"/>
                <a:gd name="connsiteX5" fmla="*/ 144963 w 248863"/>
                <a:gd name="connsiteY5" fmla="*/ 156176 h 155539"/>
                <a:gd name="connsiteX6" fmla="*/ 159895 w 248863"/>
                <a:gd name="connsiteY6" fmla="*/ 127868 h 155539"/>
                <a:gd name="connsiteX7" fmla="*/ 64393 w 248863"/>
                <a:gd name="connsiteY7" fmla="*/ 120402 h 155539"/>
                <a:gd name="connsiteX8" fmla="*/ 52572 w 248863"/>
                <a:gd name="connsiteY8" fmla="*/ 125690 h 155539"/>
                <a:gd name="connsiteX9" fmla="*/ 23331 w 248863"/>
                <a:gd name="connsiteY9" fmla="*/ 111692 h 155539"/>
                <a:gd name="connsiteX10" fmla="*/ 41062 w 248863"/>
                <a:gd name="connsiteY10" fmla="*/ 103603 h 155539"/>
                <a:gd name="connsiteX11" fmla="*/ 42307 w 248863"/>
                <a:gd name="connsiteY11" fmla="*/ 102981 h 155539"/>
                <a:gd name="connsiteX12" fmla="*/ 42929 w 248863"/>
                <a:gd name="connsiteY12" fmla="*/ 102670 h 155539"/>
                <a:gd name="connsiteX13" fmla="*/ 45418 w 248863"/>
                <a:gd name="connsiteY13" fmla="*/ 101426 h 155539"/>
                <a:gd name="connsiteX14" fmla="*/ 48528 w 248863"/>
                <a:gd name="connsiteY14" fmla="*/ 100182 h 155539"/>
                <a:gd name="connsiteX15" fmla="*/ 51017 w 248863"/>
                <a:gd name="connsiteY15" fmla="*/ 98937 h 155539"/>
                <a:gd name="connsiteX16" fmla="*/ 51639 w 248863"/>
                <a:gd name="connsiteY16" fmla="*/ 98937 h 155539"/>
                <a:gd name="connsiteX17" fmla="*/ 52572 w 248863"/>
                <a:gd name="connsiteY17" fmla="*/ 98626 h 155539"/>
                <a:gd name="connsiteX18" fmla="*/ 55683 w 248863"/>
                <a:gd name="connsiteY18" fmla="*/ 97382 h 155539"/>
                <a:gd name="connsiteX19" fmla="*/ 57861 w 248863"/>
                <a:gd name="connsiteY19" fmla="*/ 96449 h 155539"/>
                <a:gd name="connsiteX20" fmla="*/ 63460 w 248863"/>
                <a:gd name="connsiteY20" fmla="*/ 93960 h 155539"/>
                <a:gd name="connsiteX21" fmla="*/ 69060 w 248863"/>
                <a:gd name="connsiteY21" fmla="*/ 91160 h 155539"/>
                <a:gd name="connsiteX22" fmla="*/ 74348 w 248863"/>
                <a:gd name="connsiteY22" fmla="*/ 88672 h 155539"/>
                <a:gd name="connsiteX23" fmla="*/ 75903 w 248863"/>
                <a:gd name="connsiteY23" fmla="*/ 88050 h 155539"/>
                <a:gd name="connsiteX24" fmla="*/ 110433 w 248863"/>
                <a:gd name="connsiteY24" fmla="*/ 70318 h 155539"/>
                <a:gd name="connsiteX25" fmla="*/ 155229 w 248863"/>
                <a:gd name="connsiteY25" fmla="*/ 47298 h 155539"/>
                <a:gd name="connsiteX26" fmla="*/ 209667 w 248863"/>
                <a:gd name="connsiteY26" fmla="*/ 24900 h 155539"/>
                <a:gd name="connsiteX27" fmla="*/ 232998 w 248863"/>
                <a:gd name="connsiteY27" fmla="*/ 29878 h 155539"/>
                <a:gd name="connsiteX28" fmla="*/ 233620 w 248863"/>
                <a:gd name="connsiteY28" fmla="*/ 43565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8863" h="155539">
                  <a:moveTo>
                    <a:pt x="233620" y="43565"/>
                  </a:moveTo>
                  <a:cubicBezTo>
                    <a:pt x="232687" y="48854"/>
                    <a:pt x="231132" y="54142"/>
                    <a:pt x="229265" y="59430"/>
                  </a:cubicBezTo>
                  <a:cubicBezTo>
                    <a:pt x="225532" y="70007"/>
                    <a:pt x="220866" y="80584"/>
                    <a:pt x="215578" y="91160"/>
                  </a:cubicBezTo>
                  <a:cubicBezTo>
                    <a:pt x="210601" y="101737"/>
                    <a:pt x="205001" y="112314"/>
                    <a:pt x="199402" y="122890"/>
                  </a:cubicBezTo>
                  <a:cubicBezTo>
                    <a:pt x="192247" y="136267"/>
                    <a:pt x="184781" y="149954"/>
                    <a:pt x="177004" y="163020"/>
                  </a:cubicBezTo>
                  <a:cubicBezTo>
                    <a:pt x="166116" y="160842"/>
                    <a:pt x="155540" y="158665"/>
                    <a:pt x="144963" y="156176"/>
                  </a:cubicBezTo>
                  <a:cubicBezTo>
                    <a:pt x="149629" y="148399"/>
                    <a:pt x="154606" y="138755"/>
                    <a:pt x="159895" y="127868"/>
                  </a:cubicBezTo>
                  <a:cubicBezTo>
                    <a:pt x="212467" y="22101"/>
                    <a:pt x="121943" y="96760"/>
                    <a:pt x="64393" y="120402"/>
                  </a:cubicBezTo>
                  <a:cubicBezTo>
                    <a:pt x="64393" y="120402"/>
                    <a:pt x="59416" y="122268"/>
                    <a:pt x="52572" y="125690"/>
                  </a:cubicBezTo>
                  <a:cubicBezTo>
                    <a:pt x="42618" y="121335"/>
                    <a:pt x="32974" y="116669"/>
                    <a:pt x="23331" y="111692"/>
                  </a:cubicBezTo>
                  <a:cubicBezTo>
                    <a:pt x="31108" y="107959"/>
                    <a:pt x="37330" y="105159"/>
                    <a:pt x="41062" y="103603"/>
                  </a:cubicBezTo>
                  <a:cubicBezTo>
                    <a:pt x="41685" y="103292"/>
                    <a:pt x="41996" y="103292"/>
                    <a:pt x="42307" y="102981"/>
                  </a:cubicBezTo>
                  <a:cubicBezTo>
                    <a:pt x="42618" y="102670"/>
                    <a:pt x="42929" y="102670"/>
                    <a:pt x="42929" y="102670"/>
                  </a:cubicBezTo>
                  <a:cubicBezTo>
                    <a:pt x="44795" y="101737"/>
                    <a:pt x="45418" y="101426"/>
                    <a:pt x="45418" y="101426"/>
                  </a:cubicBezTo>
                  <a:cubicBezTo>
                    <a:pt x="45418" y="101426"/>
                    <a:pt x="46662" y="100804"/>
                    <a:pt x="48528" y="100182"/>
                  </a:cubicBezTo>
                  <a:cubicBezTo>
                    <a:pt x="49462" y="99870"/>
                    <a:pt x="50084" y="99560"/>
                    <a:pt x="51017" y="98937"/>
                  </a:cubicBezTo>
                  <a:cubicBezTo>
                    <a:pt x="51328" y="98937"/>
                    <a:pt x="51328" y="98937"/>
                    <a:pt x="51639" y="98937"/>
                  </a:cubicBezTo>
                  <a:cubicBezTo>
                    <a:pt x="51950" y="98626"/>
                    <a:pt x="52261" y="98626"/>
                    <a:pt x="52572" y="98626"/>
                  </a:cubicBezTo>
                  <a:cubicBezTo>
                    <a:pt x="53506" y="98315"/>
                    <a:pt x="54439" y="97693"/>
                    <a:pt x="55683" y="97382"/>
                  </a:cubicBezTo>
                  <a:cubicBezTo>
                    <a:pt x="56305" y="97071"/>
                    <a:pt x="57239" y="96760"/>
                    <a:pt x="57861" y="96449"/>
                  </a:cubicBezTo>
                  <a:cubicBezTo>
                    <a:pt x="59727" y="95515"/>
                    <a:pt x="61594" y="94582"/>
                    <a:pt x="63460" y="93960"/>
                  </a:cubicBezTo>
                  <a:cubicBezTo>
                    <a:pt x="65327" y="93027"/>
                    <a:pt x="67193" y="92093"/>
                    <a:pt x="69060" y="91160"/>
                  </a:cubicBezTo>
                  <a:cubicBezTo>
                    <a:pt x="70926" y="90538"/>
                    <a:pt x="72481" y="89605"/>
                    <a:pt x="74348" y="88672"/>
                  </a:cubicBezTo>
                  <a:cubicBezTo>
                    <a:pt x="74970" y="88672"/>
                    <a:pt x="75281" y="88050"/>
                    <a:pt x="75903" y="88050"/>
                  </a:cubicBezTo>
                  <a:cubicBezTo>
                    <a:pt x="85547" y="83383"/>
                    <a:pt x="97057" y="77162"/>
                    <a:pt x="110433" y="70318"/>
                  </a:cubicBezTo>
                  <a:cubicBezTo>
                    <a:pt x="123810" y="63474"/>
                    <a:pt x="138741" y="55386"/>
                    <a:pt x="155229" y="47298"/>
                  </a:cubicBezTo>
                  <a:cubicBezTo>
                    <a:pt x="171716" y="39521"/>
                    <a:pt x="190069" y="30189"/>
                    <a:pt x="209667" y="24900"/>
                  </a:cubicBezTo>
                  <a:cubicBezTo>
                    <a:pt x="219311" y="22412"/>
                    <a:pt x="231132" y="22101"/>
                    <a:pt x="232998" y="29878"/>
                  </a:cubicBezTo>
                  <a:cubicBezTo>
                    <a:pt x="235176" y="32988"/>
                    <a:pt x="234554" y="38277"/>
                    <a:pt x="233620" y="43565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ADE08567-9AD9-4F33-9FE0-5AD0804153A6}"/>
                </a:ext>
              </a:extLst>
            </p:cNvPr>
            <p:cNvSpPr/>
            <p:nvPr/>
          </p:nvSpPr>
          <p:spPr>
            <a:xfrm flipH="1">
              <a:off x="15157290" y="6360785"/>
              <a:ext cx="217755" cy="186648"/>
            </a:xfrm>
            <a:custGeom>
              <a:avLst/>
              <a:gdLst>
                <a:gd name="connsiteX0" fmla="*/ 212467 w 217755"/>
                <a:gd name="connsiteY0" fmla="*/ 53243 h 186647"/>
                <a:gd name="connsiteX1" fmla="*/ 208734 w 217755"/>
                <a:gd name="connsiteY1" fmla="*/ 70974 h 186647"/>
                <a:gd name="connsiteX2" fmla="*/ 181359 w 217755"/>
                <a:gd name="connsiteY2" fmla="*/ 137856 h 186647"/>
                <a:gd name="connsiteX3" fmla="*/ 162072 w 217755"/>
                <a:gd name="connsiteY3" fmla="*/ 174252 h 186647"/>
                <a:gd name="connsiteX4" fmla="*/ 153984 w 217755"/>
                <a:gd name="connsiteY4" fmla="*/ 173008 h 186647"/>
                <a:gd name="connsiteX5" fmla="*/ 145896 w 217755"/>
                <a:gd name="connsiteY5" fmla="*/ 171453 h 186647"/>
                <a:gd name="connsiteX6" fmla="*/ 168294 w 217755"/>
                <a:gd name="connsiteY6" fmla="*/ 131324 h 186647"/>
                <a:gd name="connsiteX7" fmla="*/ 184470 w 217755"/>
                <a:gd name="connsiteY7" fmla="*/ 99593 h 186647"/>
                <a:gd name="connsiteX8" fmla="*/ 198157 w 217755"/>
                <a:gd name="connsiteY8" fmla="*/ 67863 h 186647"/>
                <a:gd name="connsiteX9" fmla="*/ 202513 w 217755"/>
                <a:gd name="connsiteY9" fmla="*/ 51998 h 186647"/>
                <a:gd name="connsiteX10" fmla="*/ 202824 w 217755"/>
                <a:gd name="connsiteY10" fmla="*/ 37689 h 186647"/>
                <a:gd name="connsiteX11" fmla="*/ 179493 w 217755"/>
                <a:gd name="connsiteY11" fmla="*/ 32711 h 186647"/>
                <a:gd name="connsiteX12" fmla="*/ 125054 w 217755"/>
                <a:gd name="connsiteY12" fmla="*/ 55109 h 186647"/>
                <a:gd name="connsiteX13" fmla="*/ 80258 w 217755"/>
                <a:gd name="connsiteY13" fmla="*/ 78129 h 186647"/>
                <a:gd name="connsiteX14" fmla="*/ 45729 w 217755"/>
                <a:gd name="connsiteY14" fmla="*/ 95860 h 186647"/>
                <a:gd name="connsiteX15" fmla="*/ 44173 w 217755"/>
                <a:gd name="connsiteY15" fmla="*/ 96483 h 186647"/>
                <a:gd name="connsiteX16" fmla="*/ 38885 w 217755"/>
                <a:gd name="connsiteY16" fmla="*/ 98971 h 186647"/>
                <a:gd name="connsiteX17" fmla="*/ 33285 w 217755"/>
                <a:gd name="connsiteY17" fmla="*/ 101771 h 186647"/>
                <a:gd name="connsiteX18" fmla="*/ 27686 w 217755"/>
                <a:gd name="connsiteY18" fmla="*/ 104260 h 186647"/>
                <a:gd name="connsiteX19" fmla="*/ 25508 w 217755"/>
                <a:gd name="connsiteY19" fmla="*/ 105193 h 186647"/>
                <a:gd name="connsiteX20" fmla="*/ 23331 w 217755"/>
                <a:gd name="connsiteY20" fmla="*/ 106126 h 186647"/>
                <a:gd name="connsiteX21" fmla="*/ 45729 w 217755"/>
                <a:gd name="connsiteY21" fmla="*/ 95238 h 186647"/>
                <a:gd name="connsiteX22" fmla="*/ 123498 w 217755"/>
                <a:gd name="connsiteY22" fmla="*/ 51687 h 186647"/>
                <a:gd name="connsiteX23" fmla="*/ 177937 w 217755"/>
                <a:gd name="connsiteY23" fmla="*/ 25868 h 186647"/>
                <a:gd name="connsiteX24" fmla="*/ 195047 w 217755"/>
                <a:gd name="connsiteY24" fmla="*/ 23379 h 186647"/>
                <a:gd name="connsiteX25" fmla="*/ 204690 w 217755"/>
                <a:gd name="connsiteY25" fmla="*/ 26179 h 186647"/>
                <a:gd name="connsiteX26" fmla="*/ 211534 w 217755"/>
                <a:gd name="connsiteY26" fmla="*/ 34578 h 186647"/>
                <a:gd name="connsiteX27" fmla="*/ 212467 w 217755"/>
                <a:gd name="connsiteY27" fmla="*/ 53243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755" h="186647">
                  <a:moveTo>
                    <a:pt x="212467" y="53243"/>
                  </a:moveTo>
                  <a:cubicBezTo>
                    <a:pt x="211534" y="59153"/>
                    <a:pt x="210290" y="65064"/>
                    <a:pt x="208734" y="70974"/>
                  </a:cubicBezTo>
                  <a:cubicBezTo>
                    <a:pt x="202201" y="93994"/>
                    <a:pt x="191936" y="115770"/>
                    <a:pt x="181359" y="137856"/>
                  </a:cubicBezTo>
                  <a:cubicBezTo>
                    <a:pt x="175449" y="149988"/>
                    <a:pt x="169227" y="162120"/>
                    <a:pt x="162072" y="174252"/>
                  </a:cubicBezTo>
                  <a:cubicBezTo>
                    <a:pt x="159273" y="173941"/>
                    <a:pt x="156473" y="173319"/>
                    <a:pt x="153984" y="173008"/>
                  </a:cubicBezTo>
                  <a:cubicBezTo>
                    <a:pt x="151185" y="172386"/>
                    <a:pt x="148385" y="172075"/>
                    <a:pt x="145896" y="171453"/>
                  </a:cubicBezTo>
                  <a:cubicBezTo>
                    <a:pt x="153673" y="158387"/>
                    <a:pt x="161139" y="144700"/>
                    <a:pt x="168294" y="131324"/>
                  </a:cubicBezTo>
                  <a:cubicBezTo>
                    <a:pt x="174204" y="120747"/>
                    <a:pt x="179493" y="110170"/>
                    <a:pt x="184470" y="99593"/>
                  </a:cubicBezTo>
                  <a:cubicBezTo>
                    <a:pt x="189758" y="89017"/>
                    <a:pt x="194425" y="78440"/>
                    <a:pt x="198157" y="67863"/>
                  </a:cubicBezTo>
                  <a:cubicBezTo>
                    <a:pt x="200024" y="62575"/>
                    <a:pt x="201579" y="57287"/>
                    <a:pt x="202513" y="51998"/>
                  </a:cubicBezTo>
                  <a:cubicBezTo>
                    <a:pt x="203446" y="46710"/>
                    <a:pt x="204068" y="41421"/>
                    <a:pt x="202824" y="37689"/>
                  </a:cubicBezTo>
                  <a:cubicBezTo>
                    <a:pt x="201268" y="29601"/>
                    <a:pt x="189136" y="30223"/>
                    <a:pt x="179493" y="32711"/>
                  </a:cubicBezTo>
                  <a:cubicBezTo>
                    <a:pt x="159584" y="38000"/>
                    <a:pt x="141541" y="47021"/>
                    <a:pt x="125054" y="55109"/>
                  </a:cubicBezTo>
                  <a:cubicBezTo>
                    <a:pt x="108567" y="63197"/>
                    <a:pt x="93635" y="71285"/>
                    <a:pt x="80258" y="78129"/>
                  </a:cubicBezTo>
                  <a:cubicBezTo>
                    <a:pt x="66882" y="84973"/>
                    <a:pt x="55372" y="91194"/>
                    <a:pt x="45729" y="95860"/>
                  </a:cubicBezTo>
                  <a:cubicBezTo>
                    <a:pt x="45107" y="96171"/>
                    <a:pt x="44484" y="96483"/>
                    <a:pt x="44173" y="96483"/>
                  </a:cubicBezTo>
                  <a:cubicBezTo>
                    <a:pt x="42307" y="97416"/>
                    <a:pt x="40440" y="98349"/>
                    <a:pt x="38885" y="98971"/>
                  </a:cubicBezTo>
                  <a:cubicBezTo>
                    <a:pt x="37018" y="99904"/>
                    <a:pt x="35152" y="100838"/>
                    <a:pt x="33285" y="101771"/>
                  </a:cubicBezTo>
                  <a:cubicBezTo>
                    <a:pt x="31419" y="102704"/>
                    <a:pt x="29553" y="103637"/>
                    <a:pt x="27686" y="104260"/>
                  </a:cubicBezTo>
                  <a:cubicBezTo>
                    <a:pt x="26753" y="104571"/>
                    <a:pt x="26131" y="104882"/>
                    <a:pt x="25508" y="105193"/>
                  </a:cubicBezTo>
                  <a:cubicBezTo>
                    <a:pt x="24886" y="105504"/>
                    <a:pt x="23953" y="105815"/>
                    <a:pt x="23331" y="106126"/>
                  </a:cubicBezTo>
                  <a:cubicBezTo>
                    <a:pt x="28619" y="103637"/>
                    <a:pt x="36085" y="100216"/>
                    <a:pt x="45729" y="95238"/>
                  </a:cubicBezTo>
                  <a:cubicBezTo>
                    <a:pt x="65016" y="85595"/>
                    <a:pt x="91457" y="70041"/>
                    <a:pt x="123498" y="51687"/>
                  </a:cubicBezTo>
                  <a:cubicBezTo>
                    <a:pt x="139675" y="42666"/>
                    <a:pt x="157095" y="32400"/>
                    <a:pt x="177937" y="25868"/>
                  </a:cubicBezTo>
                  <a:cubicBezTo>
                    <a:pt x="183226" y="24312"/>
                    <a:pt x="188825" y="23068"/>
                    <a:pt x="195047" y="23379"/>
                  </a:cubicBezTo>
                  <a:cubicBezTo>
                    <a:pt x="198157" y="23690"/>
                    <a:pt x="201579" y="24312"/>
                    <a:pt x="204690" y="26179"/>
                  </a:cubicBezTo>
                  <a:cubicBezTo>
                    <a:pt x="207801" y="28045"/>
                    <a:pt x="210290" y="31467"/>
                    <a:pt x="211534" y="34578"/>
                  </a:cubicBezTo>
                  <a:cubicBezTo>
                    <a:pt x="213711" y="41110"/>
                    <a:pt x="213089" y="47332"/>
                    <a:pt x="212467" y="53243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23453B62-3BDC-4E72-8DB4-21BE85F80804}"/>
                </a:ext>
              </a:extLst>
            </p:cNvPr>
            <p:cNvSpPr/>
            <p:nvPr/>
          </p:nvSpPr>
          <p:spPr>
            <a:xfrm flipH="1">
              <a:off x="14531709" y="4907160"/>
              <a:ext cx="1150993" cy="1586504"/>
            </a:xfrm>
            <a:custGeom>
              <a:avLst/>
              <a:gdLst>
                <a:gd name="connsiteX0" fmla="*/ 1144772 w 1150993"/>
                <a:gd name="connsiteY0" fmla="*/ 987988 h 1586504"/>
                <a:gd name="connsiteX1" fmla="*/ 1021895 w 1150993"/>
                <a:gd name="connsiteY1" fmla="*/ 788586 h 1586504"/>
                <a:gd name="connsiteX2" fmla="*/ 1024695 w 1150993"/>
                <a:gd name="connsiteY2" fmla="*/ 873511 h 1586504"/>
                <a:gd name="connsiteX3" fmla="*/ 1023451 w 1150993"/>
                <a:gd name="connsiteY3" fmla="*/ 929194 h 1586504"/>
                <a:gd name="connsiteX4" fmla="*/ 1139483 w 1150993"/>
                <a:gd name="connsiteY4" fmla="*/ 1090644 h 1586504"/>
                <a:gd name="connsiteX5" fmla="*/ 584207 w 1150993"/>
                <a:gd name="connsiteY5" fmla="*/ 1588682 h 1586504"/>
                <a:gd name="connsiteX6" fmla="*/ 26131 w 1150993"/>
                <a:gd name="connsiteY6" fmla="*/ 1061714 h 1586504"/>
                <a:gd name="connsiteX7" fmla="*/ 23331 w 1150993"/>
                <a:gd name="connsiteY7" fmla="*/ 977100 h 1586504"/>
                <a:gd name="connsiteX8" fmla="*/ 24575 w 1150993"/>
                <a:gd name="connsiteY8" fmla="*/ 923594 h 1586504"/>
                <a:gd name="connsiteX9" fmla="*/ 125365 w 1150993"/>
                <a:gd name="connsiteY9" fmla="*/ 454798 h 1586504"/>
                <a:gd name="connsiteX10" fmla="*/ 159895 w 1150993"/>
                <a:gd name="connsiteY10" fmla="*/ 377961 h 1586504"/>
                <a:gd name="connsiteX11" fmla="*/ 173893 w 1150993"/>
                <a:gd name="connsiteY11" fmla="*/ 350275 h 1586504"/>
                <a:gd name="connsiteX12" fmla="*/ 260995 w 1150993"/>
                <a:gd name="connsiteY12" fmla="*/ 214334 h 1586504"/>
                <a:gd name="connsiteX13" fmla="*/ 493994 w 1150993"/>
                <a:gd name="connsiteY13" fmla="*/ 37330 h 1586504"/>
                <a:gd name="connsiteX14" fmla="*/ 584518 w 1150993"/>
                <a:gd name="connsiteY14" fmla="*/ 23331 h 1586504"/>
                <a:gd name="connsiteX15" fmla="*/ 675975 w 1150993"/>
                <a:gd name="connsiteY15" fmla="*/ 37641 h 1586504"/>
                <a:gd name="connsiteX16" fmla="*/ 987054 w 1150993"/>
                <a:gd name="connsiteY16" fmla="*/ 335966 h 1586504"/>
                <a:gd name="connsiteX17" fmla="*/ 987676 w 1150993"/>
                <a:gd name="connsiteY17" fmla="*/ 337210 h 1586504"/>
                <a:gd name="connsiteX18" fmla="*/ 1012252 w 1150993"/>
                <a:gd name="connsiteY18" fmla="*/ 385738 h 1586504"/>
                <a:gd name="connsiteX19" fmla="*/ 1103398 w 1150993"/>
                <a:gd name="connsiteY19" fmla="*/ 640823 h 1586504"/>
                <a:gd name="connsiteX20" fmla="*/ 1145083 w 1150993"/>
                <a:gd name="connsiteY20" fmla="*/ 977100 h 1586504"/>
                <a:gd name="connsiteX21" fmla="*/ 1144772 w 1150993"/>
                <a:gd name="connsiteY21" fmla="*/ 987988 h 158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0993" h="1586504">
                  <a:moveTo>
                    <a:pt x="1144772" y="987988"/>
                  </a:moveTo>
                  <a:cubicBezTo>
                    <a:pt x="1107131" y="937593"/>
                    <a:pt x="1063891" y="866667"/>
                    <a:pt x="1021895" y="788586"/>
                  </a:cubicBezTo>
                  <a:cubicBezTo>
                    <a:pt x="1023762" y="816583"/>
                    <a:pt x="1024695" y="844891"/>
                    <a:pt x="1024695" y="873511"/>
                  </a:cubicBezTo>
                  <a:cubicBezTo>
                    <a:pt x="1024695" y="892798"/>
                    <a:pt x="1024384" y="911462"/>
                    <a:pt x="1023451" y="929194"/>
                  </a:cubicBezTo>
                  <a:cubicBezTo>
                    <a:pt x="1066068" y="1000742"/>
                    <a:pt x="1107131" y="1059225"/>
                    <a:pt x="1139483" y="1090644"/>
                  </a:cubicBezTo>
                  <a:cubicBezTo>
                    <a:pt x="1101220" y="1469227"/>
                    <a:pt x="867289" y="1588682"/>
                    <a:pt x="584207" y="1588682"/>
                  </a:cubicBezTo>
                  <a:cubicBezTo>
                    <a:pt x="293970" y="1588682"/>
                    <a:pt x="55061" y="1463317"/>
                    <a:pt x="26131" y="1061714"/>
                  </a:cubicBezTo>
                  <a:cubicBezTo>
                    <a:pt x="24264" y="1034650"/>
                    <a:pt x="23331" y="1006653"/>
                    <a:pt x="23331" y="977100"/>
                  </a:cubicBezTo>
                  <a:cubicBezTo>
                    <a:pt x="23331" y="959369"/>
                    <a:pt x="23642" y="941326"/>
                    <a:pt x="24575" y="923594"/>
                  </a:cubicBezTo>
                  <a:cubicBezTo>
                    <a:pt x="31108" y="759656"/>
                    <a:pt x="67193" y="596028"/>
                    <a:pt x="125365" y="454798"/>
                  </a:cubicBezTo>
                  <a:cubicBezTo>
                    <a:pt x="135942" y="428356"/>
                    <a:pt x="147452" y="402848"/>
                    <a:pt x="159895" y="377961"/>
                  </a:cubicBezTo>
                  <a:cubicBezTo>
                    <a:pt x="164561" y="368629"/>
                    <a:pt x="169227" y="359297"/>
                    <a:pt x="173893" y="350275"/>
                  </a:cubicBezTo>
                  <a:cubicBezTo>
                    <a:pt x="200335" y="300503"/>
                    <a:pt x="229265" y="254774"/>
                    <a:pt x="260995" y="214334"/>
                  </a:cubicBezTo>
                  <a:cubicBezTo>
                    <a:pt x="329122" y="126920"/>
                    <a:pt x="408136" y="63771"/>
                    <a:pt x="493994" y="37330"/>
                  </a:cubicBezTo>
                  <a:cubicBezTo>
                    <a:pt x="523546" y="28308"/>
                    <a:pt x="553721" y="23331"/>
                    <a:pt x="584518" y="23331"/>
                  </a:cubicBezTo>
                  <a:cubicBezTo>
                    <a:pt x="615626" y="23331"/>
                    <a:pt x="646112" y="28308"/>
                    <a:pt x="675975" y="37641"/>
                  </a:cubicBezTo>
                  <a:cubicBezTo>
                    <a:pt x="797296" y="75592"/>
                    <a:pt x="905863" y="186337"/>
                    <a:pt x="987054" y="335966"/>
                  </a:cubicBezTo>
                  <a:cubicBezTo>
                    <a:pt x="987365" y="336277"/>
                    <a:pt x="987676" y="336899"/>
                    <a:pt x="987676" y="337210"/>
                  </a:cubicBezTo>
                  <a:cubicBezTo>
                    <a:pt x="996076" y="353075"/>
                    <a:pt x="1004475" y="369251"/>
                    <a:pt x="1012252" y="385738"/>
                  </a:cubicBezTo>
                  <a:cubicBezTo>
                    <a:pt x="1050203" y="463508"/>
                    <a:pt x="1081311" y="549988"/>
                    <a:pt x="1103398" y="640823"/>
                  </a:cubicBezTo>
                  <a:cubicBezTo>
                    <a:pt x="1130151" y="749079"/>
                    <a:pt x="1145083" y="863556"/>
                    <a:pt x="1145083" y="977100"/>
                  </a:cubicBezTo>
                  <a:cubicBezTo>
                    <a:pt x="1145083" y="980522"/>
                    <a:pt x="1145083" y="984255"/>
                    <a:pt x="1144772" y="98798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909CB87D-FCC7-43E1-BDA5-D6ED502EA87A}"/>
                </a:ext>
              </a:extLst>
            </p:cNvPr>
            <p:cNvSpPr/>
            <p:nvPr/>
          </p:nvSpPr>
          <p:spPr>
            <a:xfrm flipH="1">
              <a:off x="14528287" y="5672726"/>
              <a:ext cx="155540" cy="342187"/>
            </a:xfrm>
            <a:custGeom>
              <a:avLst/>
              <a:gdLst>
                <a:gd name="connsiteX0" fmla="*/ 25820 w 155539"/>
                <a:gd name="connsiteY0" fmla="*/ 107944 h 342187"/>
                <a:gd name="connsiteX1" fmla="*/ 24575 w 155539"/>
                <a:gd name="connsiteY1" fmla="*/ 163628 h 342187"/>
                <a:gd name="connsiteX2" fmla="*/ 140608 w 155539"/>
                <a:gd name="connsiteY2" fmla="*/ 325078 h 342187"/>
                <a:gd name="connsiteX3" fmla="*/ 145896 w 155539"/>
                <a:gd name="connsiteY3" fmla="*/ 222733 h 342187"/>
                <a:gd name="connsiteX4" fmla="*/ 23331 w 155539"/>
                <a:gd name="connsiteY4" fmla="*/ 23331 h 342187"/>
                <a:gd name="connsiteX5" fmla="*/ 25820 w 155539"/>
                <a:gd name="connsiteY5" fmla="*/ 107944 h 34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539" h="342187">
                  <a:moveTo>
                    <a:pt x="25820" y="107944"/>
                  </a:moveTo>
                  <a:cubicBezTo>
                    <a:pt x="25820" y="127231"/>
                    <a:pt x="25508" y="145585"/>
                    <a:pt x="24575" y="163628"/>
                  </a:cubicBezTo>
                  <a:cubicBezTo>
                    <a:pt x="67193" y="235176"/>
                    <a:pt x="108256" y="293659"/>
                    <a:pt x="140608" y="325078"/>
                  </a:cubicBezTo>
                  <a:cubicBezTo>
                    <a:pt x="144030" y="292726"/>
                    <a:pt x="145585" y="258818"/>
                    <a:pt x="145896" y="222733"/>
                  </a:cubicBezTo>
                  <a:cubicBezTo>
                    <a:pt x="108256" y="172027"/>
                    <a:pt x="65016" y="101412"/>
                    <a:pt x="23331" y="23331"/>
                  </a:cubicBezTo>
                  <a:cubicBezTo>
                    <a:pt x="24886" y="51017"/>
                    <a:pt x="25820" y="79325"/>
                    <a:pt x="25820" y="1079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FA855A99-7988-424A-A5B9-B901FC49EC50}"/>
                </a:ext>
              </a:extLst>
            </p:cNvPr>
            <p:cNvSpPr/>
            <p:nvPr/>
          </p:nvSpPr>
          <p:spPr>
            <a:xfrm flipH="1">
              <a:off x="14660495" y="4900005"/>
              <a:ext cx="902130" cy="1430965"/>
            </a:xfrm>
            <a:custGeom>
              <a:avLst/>
              <a:gdLst>
                <a:gd name="connsiteX0" fmla="*/ 904618 w 902129"/>
                <a:gd name="connsiteY0" fmla="*/ 880665 h 1430964"/>
                <a:gd name="connsiteX1" fmla="*/ 903374 w 902129"/>
                <a:gd name="connsiteY1" fmla="*/ 936349 h 1430964"/>
                <a:gd name="connsiteX2" fmla="*/ 464130 w 902129"/>
                <a:gd name="connsiteY2" fmla="*/ 1430654 h 1430964"/>
                <a:gd name="connsiteX3" fmla="*/ 25508 w 902129"/>
                <a:gd name="connsiteY3" fmla="*/ 956880 h 1430964"/>
                <a:gd name="connsiteX4" fmla="*/ 23331 w 902129"/>
                <a:gd name="connsiteY4" fmla="*/ 880665 h 1430964"/>
                <a:gd name="connsiteX5" fmla="*/ 23953 w 902129"/>
                <a:gd name="connsiteY5" fmla="*/ 832448 h 1430964"/>
                <a:gd name="connsiteX6" fmla="*/ 95812 w 902129"/>
                <a:gd name="connsiteY6" fmla="*/ 432089 h 1430964"/>
                <a:gd name="connsiteX7" fmla="*/ 103278 w 902129"/>
                <a:gd name="connsiteY7" fmla="*/ 410625 h 1430964"/>
                <a:gd name="connsiteX8" fmla="*/ 105456 w 902129"/>
                <a:gd name="connsiteY8" fmla="*/ 404403 h 1430964"/>
                <a:gd name="connsiteX9" fmla="*/ 209667 w 902129"/>
                <a:gd name="connsiteY9" fmla="*/ 194736 h 1430964"/>
                <a:gd name="connsiteX10" fmla="*/ 373295 w 902129"/>
                <a:gd name="connsiteY10" fmla="*/ 43551 h 1430964"/>
                <a:gd name="connsiteX11" fmla="*/ 463819 w 902129"/>
                <a:gd name="connsiteY11" fmla="*/ 23331 h 1430964"/>
                <a:gd name="connsiteX12" fmla="*/ 555276 w 902129"/>
                <a:gd name="connsiteY12" fmla="*/ 44173 h 1430964"/>
                <a:gd name="connsiteX13" fmla="*/ 763077 w 902129"/>
                <a:gd name="connsiteY13" fmla="*/ 269706 h 1430964"/>
                <a:gd name="connsiteX14" fmla="*/ 819072 w 902129"/>
                <a:gd name="connsiteY14" fmla="*/ 394760 h 1430964"/>
                <a:gd name="connsiteX15" fmla="*/ 826226 w 902129"/>
                <a:gd name="connsiteY15" fmla="*/ 414358 h 1430964"/>
                <a:gd name="connsiteX16" fmla="*/ 834314 w 902129"/>
                <a:gd name="connsiteY16" fmla="*/ 437689 h 1430964"/>
                <a:gd name="connsiteX17" fmla="*/ 902130 w 902129"/>
                <a:gd name="connsiteY17" fmla="*/ 795430 h 1430964"/>
                <a:gd name="connsiteX18" fmla="*/ 904618 w 902129"/>
                <a:gd name="connsiteY18" fmla="*/ 880665 h 143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2129" h="1430964">
                  <a:moveTo>
                    <a:pt x="904618" y="880665"/>
                  </a:moveTo>
                  <a:cubicBezTo>
                    <a:pt x="904618" y="899952"/>
                    <a:pt x="904307" y="918617"/>
                    <a:pt x="903374" y="936349"/>
                  </a:cubicBezTo>
                  <a:cubicBezTo>
                    <a:pt x="886576" y="1313377"/>
                    <a:pt x="696195" y="1430654"/>
                    <a:pt x="464130" y="1430654"/>
                  </a:cubicBezTo>
                  <a:cubicBezTo>
                    <a:pt x="236109" y="1430654"/>
                    <a:pt x="48217" y="1317732"/>
                    <a:pt x="25508" y="956880"/>
                  </a:cubicBezTo>
                  <a:cubicBezTo>
                    <a:pt x="23953" y="932616"/>
                    <a:pt x="23331" y="907418"/>
                    <a:pt x="23331" y="880665"/>
                  </a:cubicBezTo>
                  <a:cubicBezTo>
                    <a:pt x="23331" y="864800"/>
                    <a:pt x="23642" y="848624"/>
                    <a:pt x="23953" y="832448"/>
                  </a:cubicBezTo>
                  <a:cubicBezTo>
                    <a:pt x="28619" y="693085"/>
                    <a:pt x="54750" y="554654"/>
                    <a:pt x="95812" y="432089"/>
                  </a:cubicBezTo>
                  <a:cubicBezTo>
                    <a:pt x="98301" y="424934"/>
                    <a:pt x="100790" y="417779"/>
                    <a:pt x="103278" y="410625"/>
                  </a:cubicBezTo>
                  <a:cubicBezTo>
                    <a:pt x="103900" y="408447"/>
                    <a:pt x="104834" y="406581"/>
                    <a:pt x="105456" y="404403"/>
                  </a:cubicBezTo>
                  <a:cubicBezTo>
                    <a:pt x="134075" y="325078"/>
                    <a:pt x="169538" y="253841"/>
                    <a:pt x="209667" y="194736"/>
                  </a:cubicBezTo>
                  <a:cubicBezTo>
                    <a:pt x="257885" y="123810"/>
                    <a:pt x="313257" y="70615"/>
                    <a:pt x="373295" y="43551"/>
                  </a:cubicBezTo>
                  <a:cubicBezTo>
                    <a:pt x="402536" y="30175"/>
                    <a:pt x="433022" y="23331"/>
                    <a:pt x="463819" y="23331"/>
                  </a:cubicBezTo>
                  <a:cubicBezTo>
                    <a:pt x="495238" y="23331"/>
                    <a:pt x="525724" y="30486"/>
                    <a:pt x="555276" y="44173"/>
                  </a:cubicBezTo>
                  <a:cubicBezTo>
                    <a:pt x="634602" y="79947"/>
                    <a:pt x="705839" y="161761"/>
                    <a:pt x="763077" y="269706"/>
                  </a:cubicBezTo>
                  <a:cubicBezTo>
                    <a:pt x="783609" y="308280"/>
                    <a:pt x="802273" y="350586"/>
                    <a:pt x="819072" y="394760"/>
                  </a:cubicBezTo>
                  <a:cubicBezTo>
                    <a:pt x="821560" y="401292"/>
                    <a:pt x="823738" y="407825"/>
                    <a:pt x="826226" y="414358"/>
                  </a:cubicBezTo>
                  <a:cubicBezTo>
                    <a:pt x="829026" y="421823"/>
                    <a:pt x="831515" y="429600"/>
                    <a:pt x="834314" y="437689"/>
                  </a:cubicBezTo>
                  <a:cubicBezTo>
                    <a:pt x="870711" y="547811"/>
                    <a:pt x="894664" y="670687"/>
                    <a:pt x="902130" y="795430"/>
                  </a:cubicBezTo>
                  <a:cubicBezTo>
                    <a:pt x="903685" y="823738"/>
                    <a:pt x="904618" y="852046"/>
                    <a:pt x="904618" y="8806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87D68158-CCF8-416C-A131-894C622467EB}"/>
                </a:ext>
              </a:extLst>
            </p:cNvPr>
            <p:cNvSpPr/>
            <p:nvPr/>
          </p:nvSpPr>
          <p:spPr>
            <a:xfrm flipH="1">
              <a:off x="14713690" y="4436497"/>
              <a:ext cx="777698" cy="746590"/>
            </a:xfrm>
            <a:custGeom>
              <a:avLst/>
              <a:gdLst>
                <a:gd name="connsiteX0" fmla="*/ 762455 w 777698"/>
                <a:gd name="connsiteY0" fmla="*/ 375473 h 746590"/>
                <a:gd name="connsiteX1" fmla="*/ 761522 w 777698"/>
                <a:gd name="connsiteY1" fmla="*/ 399737 h 746590"/>
                <a:gd name="connsiteX2" fmla="*/ 392893 w 777698"/>
                <a:gd name="connsiteY2" fmla="*/ 727926 h 746590"/>
                <a:gd name="connsiteX3" fmla="*/ 24575 w 777698"/>
                <a:gd name="connsiteY3" fmla="*/ 400981 h 746590"/>
                <a:gd name="connsiteX4" fmla="*/ 23331 w 777698"/>
                <a:gd name="connsiteY4" fmla="*/ 375784 h 746590"/>
                <a:gd name="connsiteX5" fmla="*/ 23331 w 777698"/>
                <a:gd name="connsiteY5" fmla="*/ 374228 h 746590"/>
                <a:gd name="connsiteX6" fmla="*/ 392582 w 777698"/>
                <a:gd name="connsiteY6" fmla="*/ 23331 h 746590"/>
                <a:gd name="connsiteX7" fmla="*/ 762455 w 777698"/>
                <a:gd name="connsiteY7" fmla="*/ 375473 h 74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698" h="746590">
                  <a:moveTo>
                    <a:pt x="762455" y="375473"/>
                  </a:moveTo>
                  <a:cubicBezTo>
                    <a:pt x="762455" y="383561"/>
                    <a:pt x="762144" y="391649"/>
                    <a:pt x="761522" y="399737"/>
                  </a:cubicBezTo>
                  <a:cubicBezTo>
                    <a:pt x="748457" y="582963"/>
                    <a:pt x="588562" y="727926"/>
                    <a:pt x="392893" y="727926"/>
                  </a:cubicBezTo>
                  <a:cubicBezTo>
                    <a:pt x="197846" y="727926"/>
                    <a:pt x="37952" y="583585"/>
                    <a:pt x="24575" y="400981"/>
                  </a:cubicBezTo>
                  <a:cubicBezTo>
                    <a:pt x="23953" y="392582"/>
                    <a:pt x="23331" y="384183"/>
                    <a:pt x="23331" y="375784"/>
                  </a:cubicBezTo>
                  <a:lnTo>
                    <a:pt x="23331" y="374228"/>
                  </a:lnTo>
                  <a:cubicBezTo>
                    <a:pt x="23953" y="180115"/>
                    <a:pt x="189136" y="23331"/>
                    <a:pt x="392582" y="23331"/>
                  </a:cubicBezTo>
                  <a:cubicBezTo>
                    <a:pt x="596961" y="23331"/>
                    <a:pt x="762455" y="181048"/>
                    <a:pt x="762455" y="375473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FCFD7CAD-D5C2-4140-820A-B922C65116A0}"/>
                </a:ext>
              </a:extLst>
            </p:cNvPr>
            <p:cNvSpPr/>
            <p:nvPr/>
          </p:nvSpPr>
          <p:spPr>
            <a:xfrm flipH="1">
              <a:off x="14780952" y="4647720"/>
              <a:ext cx="653266" cy="528835"/>
            </a:xfrm>
            <a:custGeom>
              <a:avLst/>
              <a:gdLst>
                <a:gd name="connsiteX0" fmla="*/ 335412 w 653266"/>
                <a:gd name="connsiteY0" fmla="*/ 527902 h 528834"/>
                <a:gd name="connsiteX1" fmla="*/ 629071 w 653266"/>
                <a:gd name="connsiteY1" fmla="*/ 164250 h 528834"/>
                <a:gd name="connsiteX2" fmla="*/ 527659 w 653266"/>
                <a:gd name="connsiteY2" fmla="*/ 23331 h 528834"/>
                <a:gd name="connsiteX3" fmla="*/ 447089 w 653266"/>
                <a:gd name="connsiteY3" fmla="*/ 242020 h 528834"/>
                <a:gd name="connsiteX4" fmla="*/ 335723 w 653266"/>
                <a:gd name="connsiteY4" fmla="*/ 312013 h 528834"/>
                <a:gd name="connsiteX5" fmla="*/ 224357 w 653266"/>
                <a:gd name="connsiteY5" fmla="*/ 242020 h 528834"/>
                <a:gd name="connsiteX6" fmla="*/ 143787 w 653266"/>
                <a:gd name="connsiteY6" fmla="*/ 23331 h 528834"/>
                <a:gd name="connsiteX7" fmla="*/ 42375 w 653266"/>
                <a:gd name="connsiteY7" fmla="*/ 164250 h 528834"/>
                <a:gd name="connsiteX8" fmla="*/ 335412 w 653266"/>
                <a:gd name="connsiteY8" fmla="*/ 527902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3266" h="528834">
                  <a:moveTo>
                    <a:pt x="335412" y="527902"/>
                  </a:moveTo>
                  <a:cubicBezTo>
                    <a:pt x="539480" y="527902"/>
                    <a:pt x="705596" y="355875"/>
                    <a:pt x="629071" y="164250"/>
                  </a:cubicBezTo>
                  <a:cubicBezTo>
                    <a:pt x="635603" y="82436"/>
                    <a:pt x="587697" y="23331"/>
                    <a:pt x="527659" y="23331"/>
                  </a:cubicBezTo>
                  <a:cubicBezTo>
                    <a:pt x="467932" y="23331"/>
                    <a:pt x="381141" y="99545"/>
                    <a:pt x="447089" y="242020"/>
                  </a:cubicBezTo>
                  <a:cubicBezTo>
                    <a:pt x="399494" y="312013"/>
                    <a:pt x="335723" y="312013"/>
                    <a:pt x="335723" y="312013"/>
                  </a:cubicBezTo>
                  <a:cubicBezTo>
                    <a:pt x="335723" y="312013"/>
                    <a:pt x="271641" y="312013"/>
                    <a:pt x="224357" y="242020"/>
                  </a:cubicBezTo>
                  <a:cubicBezTo>
                    <a:pt x="290306" y="99545"/>
                    <a:pt x="203514" y="23331"/>
                    <a:pt x="143787" y="23331"/>
                  </a:cubicBezTo>
                  <a:cubicBezTo>
                    <a:pt x="84060" y="23331"/>
                    <a:pt x="35843" y="82436"/>
                    <a:pt x="42375" y="164250"/>
                  </a:cubicBezTo>
                  <a:cubicBezTo>
                    <a:pt x="-34150" y="355875"/>
                    <a:pt x="131344" y="527902"/>
                    <a:pt x="335412" y="5279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A4F2CBB6-0578-464D-BC65-91576FEE099F}"/>
                </a:ext>
              </a:extLst>
            </p:cNvPr>
            <p:cNvSpPr/>
            <p:nvPr/>
          </p:nvSpPr>
          <p:spPr>
            <a:xfrm flipH="1">
              <a:off x="15007660" y="4757531"/>
              <a:ext cx="186648" cy="186648"/>
            </a:xfrm>
            <a:custGeom>
              <a:avLst/>
              <a:gdLst>
                <a:gd name="connsiteX0" fmla="*/ 23331 w 186647"/>
                <a:gd name="connsiteY0" fmla="*/ 130031 h 186647"/>
                <a:gd name="connsiteX1" fmla="*/ 95812 w 186647"/>
                <a:gd name="connsiteY1" fmla="*/ 165805 h 186647"/>
                <a:gd name="connsiteX2" fmla="*/ 168294 w 186647"/>
                <a:gd name="connsiteY2" fmla="*/ 130031 h 186647"/>
                <a:gd name="connsiteX3" fmla="*/ 95812 w 186647"/>
                <a:gd name="connsiteY3" fmla="*/ 23331 h 186647"/>
                <a:gd name="connsiteX4" fmla="*/ 23331 w 186647"/>
                <a:gd name="connsiteY4" fmla="*/ 130031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47" h="186647">
                  <a:moveTo>
                    <a:pt x="23331" y="130031"/>
                  </a:moveTo>
                  <a:lnTo>
                    <a:pt x="95812" y="165805"/>
                  </a:lnTo>
                  <a:lnTo>
                    <a:pt x="168294" y="130031"/>
                  </a:lnTo>
                  <a:cubicBezTo>
                    <a:pt x="156162" y="82747"/>
                    <a:pt x="125365" y="23331"/>
                    <a:pt x="95812" y="23331"/>
                  </a:cubicBezTo>
                  <a:cubicBezTo>
                    <a:pt x="66571" y="23331"/>
                    <a:pt x="35463" y="82747"/>
                    <a:pt x="23331" y="130031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DBE5884B-AE05-4ACB-A621-1A58D3E462C2}"/>
                </a:ext>
              </a:extLst>
            </p:cNvPr>
            <p:cNvSpPr/>
            <p:nvPr/>
          </p:nvSpPr>
          <p:spPr>
            <a:xfrm flipH="1">
              <a:off x="15100984" y="4757531"/>
              <a:ext cx="93324" cy="186648"/>
            </a:xfrm>
            <a:custGeom>
              <a:avLst/>
              <a:gdLst>
                <a:gd name="connsiteX0" fmla="*/ 23331 w 93323"/>
                <a:gd name="connsiteY0" fmla="*/ 130031 h 186647"/>
                <a:gd name="connsiteX1" fmla="*/ 95812 w 93323"/>
                <a:gd name="connsiteY1" fmla="*/ 165805 h 186647"/>
                <a:gd name="connsiteX2" fmla="*/ 95812 w 93323"/>
                <a:gd name="connsiteY2" fmla="*/ 23331 h 186647"/>
                <a:gd name="connsiteX3" fmla="*/ 23331 w 93323"/>
                <a:gd name="connsiteY3" fmla="*/ 130031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23" h="186647">
                  <a:moveTo>
                    <a:pt x="23331" y="130031"/>
                  </a:moveTo>
                  <a:lnTo>
                    <a:pt x="95812" y="165805"/>
                  </a:lnTo>
                  <a:lnTo>
                    <a:pt x="95812" y="23331"/>
                  </a:lnTo>
                  <a:cubicBezTo>
                    <a:pt x="66571" y="23331"/>
                    <a:pt x="35463" y="82747"/>
                    <a:pt x="23331" y="130031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C63FEF92-C94B-41CB-BD69-945A229D3E3F}"/>
                </a:ext>
              </a:extLst>
            </p:cNvPr>
            <p:cNvSpPr/>
            <p:nvPr/>
          </p:nvSpPr>
          <p:spPr>
            <a:xfrm flipH="1">
              <a:off x="15028191" y="4864231"/>
              <a:ext cx="155540" cy="62216"/>
            </a:xfrm>
            <a:custGeom>
              <a:avLst/>
              <a:gdLst>
                <a:gd name="connsiteX0" fmla="*/ 23331 w 155539"/>
                <a:gd name="connsiteY0" fmla="*/ 23331 h 62215"/>
                <a:gd name="connsiteX1" fmla="*/ 85236 w 155539"/>
                <a:gd name="connsiteY1" fmla="*/ 50706 h 62215"/>
                <a:gd name="connsiteX2" fmla="*/ 147141 w 155539"/>
                <a:gd name="connsiteY2" fmla="*/ 23331 h 62215"/>
                <a:gd name="connsiteX3" fmla="*/ 96746 w 155539"/>
                <a:gd name="connsiteY3" fmla="*/ 34530 h 62215"/>
                <a:gd name="connsiteX4" fmla="*/ 85236 w 155539"/>
                <a:gd name="connsiteY4" fmla="*/ 35774 h 62215"/>
                <a:gd name="connsiteX5" fmla="*/ 73726 w 155539"/>
                <a:gd name="connsiteY5" fmla="*/ 34530 h 62215"/>
                <a:gd name="connsiteX6" fmla="*/ 23331 w 155539"/>
                <a:gd name="connsiteY6" fmla="*/ 23331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539" h="62215">
                  <a:moveTo>
                    <a:pt x="23331" y="23331"/>
                  </a:moveTo>
                  <a:lnTo>
                    <a:pt x="85236" y="50706"/>
                  </a:lnTo>
                  <a:lnTo>
                    <a:pt x="147141" y="23331"/>
                  </a:lnTo>
                  <a:lnTo>
                    <a:pt x="96746" y="34530"/>
                  </a:lnTo>
                  <a:cubicBezTo>
                    <a:pt x="93013" y="35463"/>
                    <a:pt x="88969" y="35774"/>
                    <a:pt x="85236" y="35774"/>
                  </a:cubicBezTo>
                  <a:cubicBezTo>
                    <a:pt x="81503" y="35774"/>
                    <a:pt x="77459" y="35463"/>
                    <a:pt x="73726" y="34530"/>
                  </a:cubicBezTo>
                  <a:lnTo>
                    <a:pt x="23331" y="23331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12C6B1F0-D20D-4CB6-BB56-8D85F335EE51}"/>
                </a:ext>
              </a:extLst>
            </p:cNvPr>
            <p:cNvSpPr/>
            <p:nvPr/>
          </p:nvSpPr>
          <p:spPr>
            <a:xfrm flipH="1">
              <a:off x="14871407" y="4761264"/>
              <a:ext cx="93324" cy="93324"/>
            </a:xfrm>
            <a:custGeom>
              <a:avLst/>
              <a:gdLst>
                <a:gd name="connsiteX0" fmla="*/ 23331 w 93323"/>
                <a:gd name="connsiteY0" fmla="*/ 50706 h 93323"/>
                <a:gd name="connsiteX1" fmla="*/ 29864 w 93323"/>
                <a:gd name="connsiteY1" fmla="*/ 55372 h 93323"/>
                <a:gd name="connsiteX2" fmla="*/ 36396 w 93323"/>
                <a:gd name="connsiteY2" fmla="*/ 62527 h 93323"/>
                <a:gd name="connsiteX3" fmla="*/ 60660 w 93323"/>
                <a:gd name="connsiteY3" fmla="*/ 77770 h 93323"/>
                <a:gd name="connsiteX4" fmla="*/ 85236 w 93323"/>
                <a:gd name="connsiteY4" fmla="*/ 62527 h 93323"/>
                <a:gd name="connsiteX5" fmla="*/ 91768 w 93323"/>
                <a:gd name="connsiteY5" fmla="*/ 55372 h 93323"/>
                <a:gd name="connsiteX6" fmla="*/ 98301 w 93323"/>
                <a:gd name="connsiteY6" fmla="*/ 50706 h 93323"/>
                <a:gd name="connsiteX7" fmla="*/ 91768 w 93323"/>
                <a:gd name="connsiteY7" fmla="*/ 46040 h 93323"/>
                <a:gd name="connsiteX8" fmla="*/ 85236 w 93323"/>
                <a:gd name="connsiteY8" fmla="*/ 38885 h 93323"/>
                <a:gd name="connsiteX9" fmla="*/ 60660 w 93323"/>
                <a:gd name="connsiteY9" fmla="*/ 23331 h 93323"/>
                <a:gd name="connsiteX10" fmla="*/ 36396 w 93323"/>
                <a:gd name="connsiteY10" fmla="*/ 38574 h 93323"/>
                <a:gd name="connsiteX11" fmla="*/ 29864 w 93323"/>
                <a:gd name="connsiteY11" fmla="*/ 45729 h 93323"/>
                <a:gd name="connsiteX12" fmla="*/ 23331 w 93323"/>
                <a:gd name="connsiteY12" fmla="*/ 5070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323" h="93323">
                  <a:moveTo>
                    <a:pt x="23331" y="50706"/>
                  </a:moveTo>
                  <a:cubicBezTo>
                    <a:pt x="23331" y="50706"/>
                    <a:pt x="25820" y="52884"/>
                    <a:pt x="29864" y="55372"/>
                  </a:cubicBezTo>
                  <a:cubicBezTo>
                    <a:pt x="32663" y="57239"/>
                    <a:pt x="34841" y="59727"/>
                    <a:pt x="36396" y="62527"/>
                  </a:cubicBezTo>
                  <a:cubicBezTo>
                    <a:pt x="40751" y="71548"/>
                    <a:pt x="50084" y="77770"/>
                    <a:pt x="60660" y="77770"/>
                  </a:cubicBezTo>
                  <a:cubicBezTo>
                    <a:pt x="71548" y="77770"/>
                    <a:pt x="80570" y="71548"/>
                    <a:pt x="85236" y="62527"/>
                  </a:cubicBezTo>
                  <a:cubicBezTo>
                    <a:pt x="86791" y="59416"/>
                    <a:pt x="88969" y="56928"/>
                    <a:pt x="91768" y="55372"/>
                  </a:cubicBezTo>
                  <a:cubicBezTo>
                    <a:pt x="96123" y="52884"/>
                    <a:pt x="98301" y="50706"/>
                    <a:pt x="98301" y="50706"/>
                  </a:cubicBezTo>
                  <a:cubicBezTo>
                    <a:pt x="98301" y="50706"/>
                    <a:pt x="95812" y="48528"/>
                    <a:pt x="91768" y="46040"/>
                  </a:cubicBezTo>
                  <a:cubicBezTo>
                    <a:pt x="88969" y="44173"/>
                    <a:pt x="86791" y="41685"/>
                    <a:pt x="85236" y="38885"/>
                  </a:cubicBezTo>
                  <a:cubicBezTo>
                    <a:pt x="80881" y="29864"/>
                    <a:pt x="71548" y="23331"/>
                    <a:pt x="60660" y="23331"/>
                  </a:cubicBezTo>
                  <a:cubicBezTo>
                    <a:pt x="50084" y="23331"/>
                    <a:pt x="40751" y="29553"/>
                    <a:pt x="36396" y="38574"/>
                  </a:cubicBezTo>
                  <a:cubicBezTo>
                    <a:pt x="34841" y="41685"/>
                    <a:pt x="32663" y="44173"/>
                    <a:pt x="29864" y="45729"/>
                  </a:cubicBezTo>
                  <a:cubicBezTo>
                    <a:pt x="25820" y="48839"/>
                    <a:pt x="23331" y="50706"/>
                    <a:pt x="23331" y="5070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8785B805-3E48-4BA7-BD34-656E32A4A198}"/>
                </a:ext>
              </a:extLst>
            </p:cNvPr>
            <p:cNvSpPr/>
            <p:nvPr/>
          </p:nvSpPr>
          <p:spPr>
            <a:xfrm flipH="1">
              <a:off x="14886339" y="4766241"/>
              <a:ext cx="62216" cy="62216"/>
            </a:xfrm>
            <a:custGeom>
              <a:avLst/>
              <a:gdLst>
                <a:gd name="connsiteX0" fmla="*/ 68126 w 62215"/>
                <a:gd name="connsiteY0" fmla="*/ 45729 h 62215"/>
                <a:gd name="connsiteX1" fmla="*/ 45729 w 62215"/>
                <a:gd name="connsiteY1" fmla="*/ 68126 h 62215"/>
                <a:gd name="connsiteX2" fmla="*/ 23331 w 62215"/>
                <a:gd name="connsiteY2" fmla="*/ 45729 h 62215"/>
                <a:gd name="connsiteX3" fmla="*/ 45729 w 62215"/>
                <a:gd name="connsiteY3" fmla="*/ 23331 h 62215"/>
                <a:gd name="connsiteX4" fmla="*/ 68126 w 62215"/>
                <a:gd name="connsiteY4" fmla="*/ 45729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8126" y="45729"/>
                  </a:moveTo>
                  <a:cubicBezTo>
                    <a:pt x="68126" y="58099"/>
                    <a:pt x="58099" y="68126"/>
                    <a:pt x="45729" y="68126"/>
                  </a:cubicBezTo>
                  <a:cubicBezTo>
                    <a:pt x="33359" y="68126"/>
                    <a:pt x="23331" y="58099"/>
                    <a:pt x="23331" y="45729"/>
                  </a:cubicBezTo>
                  <a:cubicBezTo>
                    <a:pt x="23331" y="33359"/>
                    <a:pt x="33359" y="23331"/>
                    <a:pt x="45729" y="23331"/>
                  </a:cubicBezTo>
                  <a:cubicBezTo>
                    <a:pt x="58098" y="23331"/>
                    <a:pt x="68126" y="33359"/>
                    <a:pt x="68126" y="45729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CD1F6B79-6E20-4217-92A0-056E647DFC56}"/>
                </a:ext>
              </a:extLst>
            </p:cNvPr>
            <p:cNvSpPr/>
            <p:nvPr/>
          </p:nvSpPr>
          <p:spPr>
            <a:xfrm flipH="1">
              <a:off x="14886028" y="4766552"/>
              <a:ext cx="62216" cy="62216"/>
            </a:xfrm>
            <a:custGeom>
              <a:avLst/>
              <a:gdLst>
                <a:gd name="connsiteX0" fmla="*/ 23331 w 62215"/>
                <a:gd name="connsiteY0" fmla="*/ 43862 h 62215"/>
                <a:gd name="connsiteX1" fmla="*/ 43862 w 62215"/>
                <a:gd name="connsiteY1" fmla="*/ 64393 h 62215"/>
                <a:gd name="connsiteX2" fmla="*/ 64393 w 62215"/>
                <a:gd name="connsiteY2" fmla="*/ 43862 h 62215"/>
                <a:gd name="connsiteX3" fmla="*/ 43862 w 62215"/>
                <a:gd name="connsiteY3" fmla="*/ 23331 h 62215"/>
                <a:gd name="connsiteX4" fmla="*/ 23331 w 62215"/>
                <a:gd name="connsiteY4" fmla="*/ 43862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23331" y="43862"/>
                  </a:moveTo>
                  <a:cubicBezTo>
                    <a:pt x="23331" y="55372"/>
                    <a:pt x="32663" y="64393"/>
                    <a:pt x="43862" y="64393"/>
                  </a:cubicBezTo>
                  <a:cubicBezTo>
                    <a:pt x="55061" y="64393"/>
                    <a:pt x="64393" y="55061"/>
                    <a:pt x="64393" y="43862"/>
                  </a:cubicBezTo>
                  <a:cubicBezTo>
                    <a:pt x="64393" y="32352"/>
                    <a:pt x="55061" y="23331"/>
                    <a:pt x="43862" y="23331"/>
                  </a:cubicBezTo>
                  <a:cubicBezTo>
                    <a:pt x="32663" y="23331"/>
                    <a:pt x="23331" y="32663"/>
                    <a:pt x="23331" y="4386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FCA247F-333D-486C-9524-CAF1517D9D43}"/>
                </a:ext>
              </a:extLst>
            </p:cNvPr>
            <p:cNvSpPr/>
            <p:nvPr/>
          </p:nvSpPr>
          <p:spPr>
            <a:xfrm flipH="1">
              <a:off x="14892561" y="4777440"/>
              <a:ext cx="31108" cy="31108"/>
            </a:xfrm>
            <a:custGeom>
              <a:avLst/>
              <a:gdLst>
                <a:gd name="connsiteX0" fmla="*/ 23331 w 31107"/>
                <a:gd name="connsiteY0" fmla="*/ 27997 h 31107"/>
                <a:gd name="connsiteX1" fmla="*/ 27997 w 31107"/>
                <a:gd name="connsiteY1" fmla="*/ 32663 h 31107"/>
                <a:gd name="connsiteX2" fmla="*/ 32663 w 31107"/>
                <a:gd name="connsiteY2" fmla="*/ 27997 h 31107"/>
                <a:gd name="connsiteX3" fmla="*/ 27997 w 31107"/>
                <a:gd name="connsiteY3" fmla="*/ 23331 h 31107"/>
                <a:gd name="connsiteX4" fmla="*/ 23331 w 31107"/>
                <a:gd name="connsiteY4" fmla="*/ 27997 h 3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7" h="31107">
                  <a:moveTo>
                    <a:pt x="23331" y="27997"/>
                  </a:moveTo>
                  <a:cubicBezTo>
                    <a:pt x="23331" y="30486"/>
                    <a:pt x="25508" y="32663"/>
                    <a:pt x="27997" y="32663"/>
                  </a:cubicBezTo>
                  <a:cubicBezTo>
                    <a:pt x="30486" y="32663"/>
                    <a:pt x="32663" y="30486"/>
                    <a:pt x="32663" y="27997"/>
                  </a:cubicBezTo>
                  <a:cubicBezTo>
                    <a:pt x="32663" y="25508"/>
                    <a:pt x="30486" y="23331"/>
                    <a:pt x="27997" y="23331"/>
                  </a:cubicBezTo>
                  <a:cubicBezTo>
                    <a:pt x="25508" y="23331"/>
                    <a:pt x="23331" y="25508"/>
                    <a:pt x="23331" y="27997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2A06E592-C4AA-40F3-80E0-20C60F0FADCF}"/>
                </a:ext>
              </a:extLst>
            </p:cNvPr>
            <p:cNvSpPr/>
            <p:nvPr/>
          </p:nvSpPr>
          <p:spPr>
            <a:xfrm flipH="1">
              <a:off x="15261812" y="4761264"/>
              <a:ext cx="93324" cy="93324"/>
            </a:xfrm>
            <a:custGeom>
              <a:avLst/>
              <a:gdLst>
                <a:gd name="connsiteX0" fmla="*/ 98301 w 93323"/>
                <a:gd name="connsiteY0" fmla="*/ 50706 h 93323"/>
                <a:gd name="connsiteX1" fmla="*/ 91768 w 93323"/>
                <a:gd name="connsiteY1" fmla="*/ 55372 h 93323"/>
                <a:gd name="connsiteX2" fmla="*/ 85236 w 93323"/>
                <a:gd name="connsiteY2" fmla="*/ 62527 h 93323"/>
                <a:gd name="connsiteX3" fmla="*/ 60972 w 93323"/>
                <a:gd name="connsiteY3" fmla="*/ 77770 h 93323"/>
                <a:gd name="connsiteX4" fmla="*/ 36396 w 93323"/>
                <a:gd name="connsiteY4" fmla="*/ 62527 h 93323"/>
                <a:gd name="connsiteX5" fmla="*/ 29864 w 93323"/>
                <a:gd name="connsiteY5" fmla="*/ 55372 h 93323"/>
                <a:gd name="connsiteX6" fmla="*/ 23331 w 93323"/>
                <a:gd name="connsiteY6" fmla="*/ 50706 h 93323"/>
                <a:gd name="connsiteX7" fmla="*/ 29864 w 93323"/>
                <a:gd name="connsiteY7" fmla="*/ 46040 h 93323"/>
                <a:gd name="connsiteX8" fmla="*/ 36396 w 93323"/>
                <a:gd name="connsiteY8" fmla="*/ 38885 h 93323"/>
                <a:gd name="connsiteX9" fmla="*/ 60972 w 93323"/>
                <a:gd name="connsiteY9" fmla="*/ 23331 h 93323"/>
                <a:gd name="connsiteX10" fmla="*/ 85236 w 93323"/>
                <a:gd name="connsiteY10" fmla="*/ 38574 h 93323"/>
                <a:gd name="connsiteX11" fmla="*/ 91768 w 93323"/>
                <a:gd name="connsiteY11" fmla="*/ 45729 h 93323"/>
                <a:gd name="connsiteX12" fmla="*/ 98301 w 93323"/>
                <a:gd name="connsiteY12" fmla="*/ 5070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323" h="93323">
                  <a:moveTo>
                    <a:pt x="98301" y="50706"/>
                  </a:moveTo>
                  <a:cubicBezTo>
                    <a:pt x="98301" y="50706"/>
                    <a:pt x="95812" y="52884"/>
                    <a:pt x="91768" y="55372"/>
                  </a:cubicBezTo>
                  <a:cubicBezTo>
                    <a:pt x="88969" y="57239"/>
                    <a:pt x="86791" y="59727"/>
                    <a:pt x="85236" y="62527"/>
                  </a:cubicBezTo>
                  <a:cubicBezTo>
                    <a:pt x="80881" y="71548"/>
                    <a:pt x="71548" y="77770"/>
                    <a:pt x="60972" y="77770"/>
                  </a:cubicBezTo>
                  <a:cubicBezTo>
                    <a:pt x="50084" y="77770"/>
                    <a:pt x="41063" y="71548"/>
                    <a:pt x="36396" y="62527"/>
                  </a:cubicBezTo>
                  <a:cubicBezTo>
                    <a:pt x="34841" y="59416"/>
                    <a:pt x="32663" y="56928"/>
                    <a:pt x="29864" y="55372"/>
                  </a:cubicBezTo>
                  <a:cubicBezTo>
                    <a:pt x="25509" y="52884"/>
                    <a:pt x="23331" y="50706"/>
                    <a:pt x="23331" y="50706"/>
                  </a:cubicBezTo>
                  <a:cubicBezTo>
                    <a:pt x="23331" y="50706"/>
                    <a:pt x="25820" y="48528"/>
                    <a:pt x="29864" y="46040"/>
                  </a:cubicBezTo>
                  <a:cubicBezTo>
                    <a:pt x="32663" y="44173"/>
                    <a:pt x="34841" y="41685"/>
                    <a:pt x="36396" y="38885"/>
                  </a:cubicBezTo>
                  <a:cubicBezTo>
                    <a:pt x="40751" y="29864"/>
                    <a:pt x="50084" y="23331"/>
                    <a:pt x="60972" y="23331"/>
                  </a:cubicBezTo>
                  <a:cubicBezTo>
                    <a:pt x="71548" y="23331"/>
                    <a:pt x="80881" y="29553"/>
                    <a:pt x="85236" y="38574"/>
                  </a:cubicBezTo>
                  <a:cubicBezTo>
                    <a:pt x="86791" y="41685"/>
                    <a:pt x="88969" y="44173"/>
                    <a:pt x="91768" y="45729"/>
                  </a:cubicBezTo>
                  <a:cubicBezTo>
                    <a:pt x="95812" y="48839"/>
                    <a:pt x="98301" y="50706"/>
                    <a:pt x="98301" y="5070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B0A4B13-D169-42D0-8EF4-767F046DB4C3}"/>
                </a:ext>
              </a:extLst>
            </p:cNvPr>
            <p:cNvSpPr/>
            <p:nvPr/>
          </p:nvSpPr>
          <p:spPr>
            <a:xfrm flipH="1">
              <a:off x="15278610" y="4766241"/>
              <a:ext cx="62216" cy="62216"/>
            </a:xfrm>
            <a:custGeom>
              <a:avLst/>
              <a:gdLst>
                <a:gd name="connsiteX0" fmla="*/ 68126 w 62215"/>
                <a:gd name="connsiteY0" fmla="*/ 45729 h 62215"/>
                <a:gd name="connsiteX1" fmla="*/ 45729 w 62215"/>
                <a:gd name="connsiteY1" fmla="*/ 68126 h 62215"/>
                <a:gd name="connsiteX2" fmla="*/ 23331 w 62215"/>
                <a:gd name="connsiteY2" fmla="*/ 45729 h 62215"/>
                <a:gd name="connsiteX3" fmla="*/ 45729 w 62215"/>
                <a:gd name="connsiteY3" fmla="*/ 23331 h 62215"/>
                <a:gd name="connsiteX4" fmla="*/ 68126 w 62215"/>
                <a:gd name="connsiteY4" fmla="*/ 45729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8126" y="45729"/>
                  </a:moveTo>
                  <a:cubicBezTo>
                    <a:pt x="68126" y="58099"/>
                    <a:pt x="58099" y="68126"/>
                    <a:pt x="45729" y="68126"/>
                  </a:cubicBezTo>
                  <a:cubicBezTo>
                    <a:pt x="33359" y="68126"/>
                    <a:pt x="23331" y="58099"/>
                    <a:pt x="23331" y="45729"/>
                  </a:cubicBezTo>
                  <a:cubicBezTo>
                    <a:pt x="23331" y="33359"/>
                    <a:pt x="33359" y="23331"/>
                    <a:pt x="45729" y="23331"/>
                  </a:cubicBezTo>
                  <a:cubicBezTo>
                    <a:pt x="58099" y="23331"/>
                    <a:pt x="68126" y="33359"/>
                    <a:pt x="68126" y="45729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A929AF8B-0BAC-4F01-A728-3EBC2665395B}"/>
                </a:ext>
              </a:extLst>
            </p:cNvPr>
            <p:cNvSpPr/>
            <p:nvPr/>
          </p:nvSpPr>
          <p:spPr>
            <a:xfrm flipH="1">
              <a:off x="15275188" y="4766552"/>
              <a:ext cx="62216" cy="62216"/>
            </a:xfrm>
            <a:custGeom>
              <a:avLst/>
              <a:gdLst>
                <a:gd name="connsiteX0" fmla="*/ 64393 w 62215"/>
                <a:gd name="connsiteY0" fmla="*/ 43862 h 62215"/>
                <a:gd name="connsiteX1" fmla="*/ 43862 w 62215"/>
                <a:gd name="connsiteY1" fmla="*/ 64393 h 62215"/>
                <a:gd name="connsiteX2" fmla="*/ 23331 w 62215"/>
                <a:gd name="connsiteY2" fmla="*/ 43862 h 62215"/>
                <a:gd name="connsiteX3" fmla="*/ 43862 w 62215"/>
                <a:gd name="connsiteY3" fmla="*/ 23331 h 62215"/>
                <a:gd name="connsiteX4" fmla="*/ 64393 w 62215"/>
                <a:gd name="connsiteY4" fmla="*/ 43862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5" h="62215">
                  <a:moveTo>
                    <a:pt x="64393" y="43862"/>
                  </a:moveTo>
                  <a:cubicBezTo>
                    <a:pt x="64393" y="55372"/>
                    <a:pt x="55061" y="64393"/>
                    <a:pt x="43862" y="64393"/>
                  </a:cubicBezTo>
                  <a:cubicBezTo>
                    <a:pt x="32352" y="64393"/>
                    <a:pt x="23331" y="55061"/>
                    <a:pt x="23331" y="43862"/>
                  </a:cubicBezTo>
                  <a:cubicBezTo>
                    <a:pt x="23331" y="32352"/>
                    <a:pt x="32663" y="23331"/>
                    <a:pt x="43862" y="23331"/>
                  </a:cubicBezTo>
                  <a:cubicBezTo>
                    <a:pt x="55061" y="23331"/>
                    <a:pt x="64393" y="32663"/>
                    <a:pt x="64393" y="43862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13E90E53-63E8-4BDC-A0E7-D90FF4BC16F0}"/>
                </a:ext>
              </a:extLst>
            </p:cNvPr>
            <p:cNvSpPr/>
            <p:nvPr/>
          </p:nvSpPr>
          <p:spPr>
            <a:xfrm flipH="1">
              <a:off x="15299452" y="4777440"/>
              <a:ext cx="31108" cy="31108"/>
            </a:xfrm>
            <a:custGeom>
              <a:avLst/>
              <a:gdLst>
                <a:gd name="connsiteX0" fmla="*/ 32663 w 31107"/>
                <a:gd name="connsiteY0" fmla="*/ 27997 h 31107"/>
                <a:gd name="connsiteX1" fmla="*/ 27997 w 31107"/>
                <a:gd name="connsiteY1" fmla="*/ 32663 h 31107"/>
                <a:gd name="connsiteX2" fmla="*/ 23331 w 31107"/>
                <a:gd name="connsiteY2" fmla="*/ 27997 h 31107"/>
                <a:gd name="connsiteX3" fmla="*/ 27997 w 31107"/>
                <a:gd name="connsiteY3" fmla="*/ 23331 h 31107"/>
                <a:gd name="connsiteX4" fmla="*/ 32663 w 31107"/>
                <a:gd name="connsiteY4" fmla="*/ 27997 h 31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7" h="31107">
                  <a:moveTo>
                    <a:pt x="32663" y="27997"/>
                  </a:moveTo>
                  <a:cubicBezTo>
                    <a:pt x="32663" y="30486"/>
                    <a:pt x="30486" y="32663"/>
                    <a:pt x="27997" y="32663"/>
                  </a:cubicBezTo>
                  <a:cubicBezTo>
                    <a:pt x="25508" y="32663"/>
                    <a:pt x="23331" y="30486"/>
                    <a:pt x="23331" y="27997"/>
                  </a:cubicBezTo>
                  <a:cubicBezTo>
                    <a:pt x="23331" y="25508"/>
                    <a:pt x="25508" y="23331"/>
                    <a:pt x="27997" y="23331"/>
                  </a:cubicBezTo>
                  <a:cubicBezTo>
                    <a:pt x="30486" y="23331"/>
                    <a:pt x="32663" y="25508"/>
                    <a:pt x="32663" y="27997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9C4903DE-C8FC-49BB-9ABF-F16E4D20D59E}"/>
                </a:ext>
              </a:extLst>
            </p:cNvPr>
            <p:cNvSpPr/>
            <p:nvPr/>
          </p:nvSpPr>
          <p:spPr>
            <a:xfrm flipH="1">
              <a:off x="15453436" y="5233482"/>
              <a:ext cx="93324" cy="93324"/>
            </a:xfrm>
            <a:custGeom>
              <a:avLst/>
              <a:gdLst>
                <a:gd name="connsiteX0" fmla="*/ 89591 w 93323"/>
                <a:gd name="connsiteY0" fmla="*/ 70926 h 93323"/>
                <a:gd name="connsiteX1" fmla="*/ 87413 w 93323"/>
                <a:gd name="connsiteY1" fmla="*/ 77148 h 93323"/>
                <a:gd name="connsiteX2" fmla="*/ 79947 w 93323"/>
                <a:gd name="connsiteY2" fmla="*/ 98612 h 93323"/>
                <a:gd name="connsiteX3" fmla="*/ 23331 w 93323"/>
                <a:gd name="connsiteY3" fmla="*/ 51017 h 93323"/>
                <a:gd name="connsiteX4" fmla="*/ 37330 w 93323"/>
                <a:gd name="connsiteY4" fmla="*/ 23331 h 93323"/>
                <a:gd name="connsiteX5" fmla="*/ 89591 w 93323"/>
                <a:gd name="connsiteY5" fmla="*/ 70926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323" h="93323">
                  <a:moveTo>
                    <a:pt x="89591" y="70926"/>
                  </a:moveTo>
                  <a:cubicBezTo>
                    <a:pt x="88969" y="73104"/>
                    <a:pt x="88035" y="74970"/>
                    <a:pt x="87413" y="77148"/>
                  </a:cubicBezTo>
                  <a:cubicBezTo>
                    <a:pt x="84925" y="84302"/>
                    <a:pt x="82436" y="91457"/>
                    <a:pt x="79947" y="98612"/>
                  </a:cubicBezTo>
                  <a:cubicBezTo>
                    <a:pt x="43240" y="71548"/>
                    <a:pt x="23331" y="51017"/>
                    <a:pt x="23331" y="51017"/>
                  </a:cubicBezTo>
                  <a:cubicBezTo>
                    <a:pt x="27997" y="41685"/>
                    <a:pt x="32663" y="32352"/>
                    <a:pt x="37330" y="23331"/>
                  </a:cubicBezTo>
                  <a:cubicBezTo>
                    <a:pt x="52572" y="40129"/>
                    <a:pt x="70615" y="55994"/>
                    <a:pt x="89591" y="7092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1CF6EF16-72DD-492E-9ECD-4804B35778A8}"/>
                </a:ext>
              </a:extLst>
            </p:cNvPr>
            <p:cNvSpPr/>
            <p:nvPr/>
          </p:nvSpPr>
          <p:spPr>
            <a:xfrm flipH="1">
              <a:off x="14666406" y="5240637"/>
              <a:ext cx="93324" cy="93324"/>
            </a:xfrm>
            <a:custGeom>
              <a:avLst/>
              <a:gdLst>
                <a:gd name="connsiteX0" fmla="*/ 99545 w 93323"/>
                <a:gd name="connsiteY0" fmla="*/ 43551 h 93323"/>
                <a:gd name="connsiteX1" fmla="*/ 98923 w 93323"/>
                <a:gd name="connsiteY1" fmla="*/ 44173 h 93323"/>
                <a:gd name="connsiteX2" fmla="*/ 31419 w 93323"/>
                <a:gd name="connsiteY2" fmla="*/ 97368 h 93323"/>
                <a:gd name="connsiteX3" fmla="*/ 23331 w 93323"/>
                <a:gd name="connsiteY3" fmla="*/ 74037 h 93323"/>
                <a:gd name="connsiteX4" fmla="*/ 82436 w 93323"/>
                <a:gd name="connsiteY4" fmla="*/ 23331 h 93323"/>
                <a:gd name="connsiteX5" fmla="*/ 99545 w 93323"/>
                <a:gd name="connsiteY5" fmla="*/ 43551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323" h="93323">
                  <a:moveTo>
                    <a:pt x="99545" y="43551"/>
                  </a:moveTo>
                  <a:cubicBezTo>
                    <a:pt x="99234" y="43862"/>
                    <a:pt x="98923" y="43862"/>
                    <a:pt x="98923" y="44173"/>
                  </a:cubicBezTo>
                  <a:cubicBezTo>
                    <a:pt x="75903" y="64393"/>
                    <a:pt x="53506" y="82125"/>
                    <a:pt x="31419" y="97368"/>
                  </a:cubicBezTo>
                  <a:cubicBezTo>
                    <a:pt x="28619" y="89591"/>
                    <a:pt x="26442" y="81814"/>
                    <a:pt x="23331" y="74037"/>
                  </a:cubicBezTo>
                  <a:cubicBezTo>
                    <a:pt x="46662" y="58172"/>
                    <a:pt x="66882" y="41062"/>
                    <a:pt x="82436" y="23331"/>
                  </a:cubicBezTo>
                  <a:cubicBezTo>
                    <a:pt x="87724" y="29241"/>
                    <a:pt x="93324" y="36085"/>
                    <a:pt x="99545" y="4355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84C76ED2-8000-4A38-BE9A-6D6595C89597}"/>
                </a:ext>
              </a:extLst>
            </p:cNvPr>
            <p:cNvSpPr/>
            <p:nvPr/>
          </p:nvSpPr>
          <p:spPr>
            <a:xfrm flipH="1">
              <a:off x="14712446" y="5281388"/>
              <a:ext cx="777698" cy="186648"/>
            </a:xfrm>
            <a:custGeom>
              <a:avLst/>
              <a:gdLst>
                <a:gd name="connsiteX0" fmla="*/ 761522 w 777698"/>
                <a:gd name="connsiteY0" fmla="*/ 56616 h 186647"/>
                <a:gd name="connsiteX1" fmla="*/ 687174 w 777698"/>
                <a:gd name="connsiteY1" fmla="*/ 101412 h 186647"/>
                <a:gd name="connsiteX2" fmla="*/ 23331 w 777698"/>
                <a:gd name="connsiteY2" fmla="*/ 51017 h 186647"/>
                <a:gd name="connsiteX3" fmla="*/ 30797 w 777698"/>
                <a:gd name="connsiteY3" fmla="*/ 29553 h 186647"/>
                <a:gd name="connsiteX4" fmla="*/ 32974 w 777698"/>
                <a:gd name="connsiteY4" fmla="*/ 23331 h 186647"/>
                <a:gd name="connsiteX5" fmla="*/ 123498 w 777698"/>
                <a:gd name="connsiteY5" fmla="*/ 82125 h 186647"/>
                <a:gd name="connsiteX6" fmla="*/ 123810 w 777698"/>
                <a:gd name="connsiteY6" fmla="*/ 82436 h 186647"/>
                <a:gd name="connsiteX7" fmla="*/ 125365 w 777698"/>
                <a:gd name="connsiteY7" fmla="*/ 83058 h 186647"/>
                <a:gd name="connsiteX8" fmla="*/ 391027 w 777698"/>
                <a:gd name="connsiteY8" fmla="*/ 144963 h 186647"/>
                <a:gd name="connsiteX9" fmla="*/ 410625 w 777698"/>
                <a:gd name="connsiteY9" fmla="*/ 144652 h 186647"/>
                <a:gd name="connsiteX10" fmla="*/ 434889 w 777698"/>
                <a:gd name="connsiteY10" fmla="*/ 143408 h 186647"/>
                <a:gd name="connsiteX11" fmla="*/ 603494 w 777698"/>
                <a:gd name="connsiteY11" fmla="*/ 107633 h 186647"/>
                <a:gd name="connsiteX12" fmla="*/ 754056 w 777698"/>
                <a:gd name="connsiteY12" fmla="*/ 33908 h 186647"/>
                <a:gd name="connsiteX13" fmla="*/ 761522 w 777698"/>
                <a:gd name="connsiteY13" fmla="*/ 56616 h 1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7698" h="186647">
                  <a:moveTo>
                    <a:pt x="761522" y="56616"/>
                  </a:moveTo>
                  <a:cubicBezTo>
                    <a:pt x="736013" y="74659"/>
                    <a:pt x="711127" y="89280"/>
                    <a:pt x="687174" y="101412"/>
                  </a:cubicBezTo>
                  <a:cubicBezTo>
                    <a:pt x="372984" y="256951"/>
                    <a:pt x="128476" y="127854"/>
                    <a:pt x="23331" y="51017"/>
                  </a:cubicBezTo>
                  <a:cubicBezTo>
                    <a:pt x="25820" y="43862"/>
                    <a:pt x="28308" y="36707"/>
                    <a:pt x="30797" y="29553"/>
                  </a:cubicBezTo>
                  <a:cubicBezTo>
                    <a:pt x="31419" y="27375"/>
                    <a:pt x="32352" y="25508"/>
                    <a:pt x="32974" y="23331"/>
                  </a:cubicBezTo>
                  <a:cubicBezTo>
                    <a:pt x="61905" y="46040"/>
                    <a:pt x="93946" y="66571"/>
                    <a:pt x="123498" y="82125"/>
                  </a:cubicBezTo>
                  <a:cubicBezTo>
                    <a:pt x="123498" y="82125"/>
                    <a:pt x="123498" y="82125"/>
                    <a:pt x="123810" y="82436"/>
                  </a:cubicBezTo>
                  <a:cubicBezTo>
                    <a:pt x="124432" y="82747"/>
                    <a:pt x="124743" y="83058"/>
                    <a:pt x="125365" y="83058"/>
                  </a:cubicBezTo>
                  <a:cubicBezTo>
                    <a:pt x="199091" y="121943"/>
                    <a:pt x="291481" y="144963"/>
                    <a:pt x="391027" y="144963"/>
                  </a:cubicBezTo>
                  <a:cubicBezTo>
                    <a:pt x="397559" y="144963"/>
                    <a:pt x="404092" y="144652"/>
                    <a:pt x="410625" y="144652"/>
                  </a:cubicBezTo>
                  <a:cubicBezTo>
                    <a:pt x="418713" y="144341"/>
                    <a:pt x="426801" y="144030"/>
                    <a:pt x="434889" y="143408"/>
                  </a:cubicBezTo>
                  <a:cubicBezTo>
                    <a:pt x="495549" y="139364"/>
                    <a:pt x="552477" y="126920"/>
                    <a:pt x="603494" y="107633"/>
                  </a:cubicBezTo>
                  <a:cubicBezTo>
                    <a:pt x="659799" y="88347"/>
                    <a:pt x="712060" y="62838"/>
                    <a:pt x="754056" y="33908"/>
                  </a:cubicBezTo>
                  <a:cubicBezTo>
                    <a:pt x="756545" y="41062"/>
                    <a:pt x="759033" y="48839"/>
                    <a:pt x="761522" y="56616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F818AF88-186E-4AC5-BAD1-24DECEB14B37}"/>
                </a:ext>
              </a:extLst>
            </p:cNvPr>
            <p:cNvSpPr/>
            <p:nvPr/>
          </p:nvSpPr>
          <p:spPr>
            <a:xfrm flipH="1">
              <a:off x="15112805" y="5308452"/>
              <a:ext cx="279971" cy="559943"/>
            </a:xfrm>
            <a:custGeom>
              <a:avLst/>
              <a:gdLst>
                <a:gd name="connsiteX0" fmla="*/ 284637 w 279971"/>
                <a:gd name="connsiteY0" fmla="*/ 58172 h 559942"/>
                <a:gd name="connsiteX1" fmla="*/ 282460 w 279971"/>
                <a:gd name="connsiteY1" fmla="*/ 60038 h 559942"/>
                <a:gd name="connsiteX2" fmla="*/ 269084 w 279971"/>
                <a:gd name="connsiteY2" fmla="*/ 45106 h 559942"/>
                <a:gd name="connsiteX3" fmla="*/ 268461 w 279971"/>
                <a:gd name="connsiteY3" fmla="*/ 46973 h 559942"/>
                <a:gd name="connsiteX4" fmla="*/ 260373 w 279971"/>
                <a:gd name="connsiteY4" fmla="*/ 82125 h 559942"/>
                <a:gd name="connsiteX5" fmla="*/ 259751 w 279971"/>
                <a:gd name="connsiteY5" fmla="*/ 85236 h 559942"/>
                <a:gd name="connsiteX6" fmla="*/ 260062 w 279971"/>
                <a:gd name="connsiteY6" fmla="*/ 85547 h 559942"/>
                <a:gd name="connsiteX7" fmla="*/ 240153 w 279971"/>
                <a:gd name="connsiteY7" fmla="*/ 128165 h 559942"/>
                <a:gd name="connsiteX8" fmla="*/ 236420 w 279971"/>
                <a:gd name="connsiteY8" fmla="*/ 247619 h 559942"/>
                <a:gd name="connsiteX9" fmla="*/ 240153 w 279971"/>
                <a:gd name="connsiteY9" fmla="*/ 293659 h 559942"/>
                <a:gd name="connsiteX10" fmla="*/ 233620 w 279971"/>
                <a:gd name="connsiteY10" fmla="*/ 440177 h 559942"/>
                <a:gd name="connsiteX11" fmla="*/ 222733 w 279971"/>
                <a:gd name="connsiteY11" fmla="*/ 516392 h 559942"/>
                <a:gd name="connsiteX12" fmla="*/ 205623 w 279971"/>
                <a:gd name="connsiteY12" fmla="*/ 545633 h 559942"/>
                <a:gd name="connsiteX13" fmla="*/ 178871 w 279971"/>
                <a:gd name="connsiteY13" fmla="*/ 556832 h 559942"/>
                <a:gd name="connsiteX14" fmla="*/ 172338 w 279971"/>
                <a:gd name="connsiteY14" fmla="*/ 557454 h 559942"/>
                <a:gd name="connsiteX15" fmla="*/ 34219 w 279971"/>
                <a:gd name="connsiteY15" fmla="*/ 544078 h 559942"/>
                <a:gd name="connsiteX16" fmla="*/ 23331 w 279971"/>
                <a:gd name="connsiteY16" fmla="*/ 540345 h 559942"/>
                <a:gd name="connsiteX17" fmla="*/ 198157 w 279971"/>
                <a:gd name="connsiteY17" fmla="*/ 470352 h 559942"/>
                <a:gd name="connsiteX18" fmla="*/ 198157 w 279971"/>
                <a:gd name="connsiteY18" fmla="*/ 470041 h 559942"/>
                <a:gd name="connsiteX19" fmla="*/ 209667 w 279971"/>
                <a:gd name="connsiteY19" fmla="*/ 400981 h 559942"/>
                <a:gd name="connsiteX20" fmla="*/ 213711 w 279971"/>
                <a:gd name="connsiteY20" fmla="*/ 303302 h 559942"/>
                <a:gd name="connsiteX21" fmla="*/ 209356 w 279971"/>
                <a:gd name="connsiteY21" fmla="*/ 237664 h 559942"/>
                <a:gd name="connsiteX22" fmla="*/ 213711 w 279971"/>
                <a:gd name="connsiteY22" fmla="*/ 127231 h 559942"/>
                <a:gd name="connsiteX23" fmla="*/ 276860 w 279971"/>
                <a:gd name="connsiteY23" fmla="*/ 23331 h 559942"/>
                <a:gd name="connsiteX24" fmla="*/ 277172 w 279971"/>
                <a:gd name="connsiteY24" fmla="*/ 24886 h 559942"/>
                <a:gd name="connsiteX25" fmla="*/ 284637 w 279971"/>
                <a:gd name="connsiteY25" fmla="*/ 58172 h 55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971" h="559942">
                  <a:moveTo>
                    <a:pt x="284637" y="58172"/>
                  </a:moveTo>
                  <a:cubicBezTo>
                    <a:pt x="284015" y="58794"/>
                    <a:pt x="283082" y="59416"/>
                    <a:pt x="282460" y="60038"/>
                  </a:cubicBezTo>
                  <a:cubicBezTo>
                    <a:pt x="278105" y="54750"/>
                    <a:pt x="273750" y="49773"/>
                    <a:pt x="269084" y="45106"/>
                  </a:cubicBezTo>
                  <a:cubicBezTo>
                    <a:pt x="269084" y="46040"/>
                    <a:pt x="269084" y="46351"/>
                    <a:pt x="268461" y="46973"/>
                  </a:cubicBezTo>
                  <a:cubicBezTo>
                    <a:pt x="266284" y="58794"/>
                    <a:pt x="263484" y="70304"/>
                    <a:pt x="260373" y="82125"/>
                  </a:cubicBezTo>
                  <a:cubicBezTo>
                    <a:pt x="260373" y="83058"/>
                    <a:pt x="260062" y="83991"/>
                    <a:pt x="259751" y="85236"/>
                  </a:cubicBezTo>
                  <a:lnTo>
                    <a:pt x="260062" y="85547"/>
                  </a:lnTo>
                  <a:cubicBezTo>
                    <a:pt x="251974" y="97368"/>
                    <a:pt x="245130" y="111366"/>
                    <a:pt x="240153" y="128165"/>
                  </a:cubicBezTo>
                  <a:cubicBezTo>
                    <a:pt x="231443" y="158339"/>
                    <a:pt x="228954" y="197224"/>
                    <a:pt x="236420" y="247619"/>
                  </a:cubicBezTo>
                  <a:cubicBezTo>
                    <a:pt x="238287" y="262240"/>
                    <a:pt x="239842" y="277794"/>
                    <a:pt x="240153" y="293659"/>
                  </a:cubicBezTo>
                  <a:cubicBezTo>
                    <a:pt x="242642" y="342498"/>
                    <a:pt x="238909" y="395071"/>
                    <a:pt x="233620" y="440177"/>
                  </a:cubicBezTo>
                  <a:cubicBezTo>
                    <a:pt x="230199" y="470041"/>
                    <a:pt x="226155" y="496483"/>
                    <a:pt x="222733" y="516392"/>
                  </a:cubicBezTo>
                  <a:cubicBezTo>
                    <a:pt x="220866" y="528524"/>
                    <a:pt x="214334" y="538789"/>
                    <a:pt x="205623" y="545633"/>
                  </a:cubicBezTo>
                  <a:cubicBezTo>
                    <a:pt x="198157" y="552166"/>
                    <a:pt x="189136" y="555899"/>
                    <a:pt x="178871" y="556832"/>
                  </a:cubicBezTo>
                  <a:cubicBezTo>
                    <a:pt x="176071" y="557143"/>
                    <a:pt x="173893" y="557454"/>
                    <a:pt x="172338" y="557454"/>
                  </a:cubicBezTo>
                  <a:cubicBezTo>
                    <a:pt x="114788" y="561187"/>
                    <a:pt x="69993" y="555277"/>
                    <a:pt x="34219" y="544078"/>
                  </a:cubicBezTo>
                  <a:cubicBezTo>
                    <a:pt x="30486" y="543144"/>
                    <a:pt x="27064" y="541589"/>
                    <a:pt x="23331" y="540345"/>
                  </a:cubicBezTo>
                  <a:cubicBezTo>
                    <a:pt x="89902" y="555899"/>
                    <a:pt x="170471" y="549988"/>
                    <a:pt x="198157" y="470352"/>
                  </a:cubicBezTo>
                  <a:cubicBezTo>
                    <a:pt x="198157" y="470041"/>
                    <a:pt x="198157" y="470041"/>
                    <a:pt x="198157" y="470041"/>
                  </a:cubicBezTo>
                  <a:cubicBezTo>
                    <a:pt x="203135" y="447954"/>
                    <a:pt x="207179" y="424934"/>
                    <a:pt x="209667" y="400981"/>
                  </a:cubicBezTo>
                  <a:cubicBezTo>
                    <a:pt x="213089" y="370184"/>
                    <a:pt x="214334" y="337832"/>
                    <a:pt x="213711" y="303302"/>
                  </a:cubicBezTo>
                  <a:cubicBezTo>
                    <a:pt x="213089" y="282149"/>
                    <a:pt x="211845" y="260373"/>
                    <a:pt x="209356" y="237664"/>
                  </a:cubicBezTo>
                  <a:cubicBezTo>
                    <a:pt x="205001" y="193491"/>
                    <a:pt x="207179" y="157095"/>
                    <a:pt x="213711" y="127231"/>
                  </a:cubicBezTo>
                  <a:cubicBezTo>
                    <a:pt x="224599" y="76214"/>
                    <a:pt x="248552" y="43862"/>
                    <a:pt x="276860" y="23331"/>
                  </a:cubicBezTo>
                  <a:cubicBezTo>
                    <a:pt x="276860" y="23953"/>
                    <a:pt x="276860" y="24575"/>
                    <a:pt x="277172" y="24886"/>
                  </a:cubicBezTo>
                  <a:cubicBezTo>
                    <a:pt x="279660" y="35774"/>
                    <a:pt x="282149" y="46973"/>
                    <a:pt x="284637" y="5817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2E893418-49EF-47E3-B8ED-18591E4A73A3}"/>
                </a:ext>
              </a:extLst>
            </p:cNvPr>
            <p:cNvSpPr/>
            <p:nvPr/>
          </p:nvSpPr>
          <p:spPr>
            <a:xfrm flipH="1">
              <a:off x="15094140" y="5330228"/>
              <a:ext cx="62216" cy="62216"/>
            </a:xfrm>
            <a:custGeom>
              <a:avLst/>
              <a:gdLst>
                <a:gd name="connsiteX0" fmla="*/ 46040 w 62215"/>
                <a:gd name="connsiteY0" fmla="*/ 38263 h 62215"/>
                <a:gd name="connsiteX1" fmla="*/ 23642 w 62215"/>
                <a:gd name="connsiteY1" fmla="*/ 63771 h 62215"/>
                <a:gd name="connsiteX2" fmla="*/ 23331 w 62215"/>
                <a:gd name="connsiteY2" fmla="*/ 63460 h 62215"/>
                <a:gd name="connsiteX3" fmla="*/ 23953 w 62215"/>
                <a:gd name="connsiteY3" fmla="*/ 60349 h 62215"/>
                <a:gd name="connsiteX4" fmla="*/ 32041 w 62215"/>
                <a:gd name="connsiteY4" fmla="*/ 25197 h 62215"/>
                <a:gd name="connsiteX5" fmla="*/ 32663 w 62215"/>
                <a:gd name="connsiteY5" fmla="*/ 23331 h 62215"/>
                <a:gd name="connsiteX6" fmla="*/ 46040 w 62215"/>
                <a:gd name="connsiteY6" fmla="*/ 38263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215" h="62215">
                  <a:moveTo>
                    <a:pt x="46040" y="38263"/>
                  </a:moveTo>
                  <a:cubicBezTo>
                    <a:pt x="37952" y="45418"/>
                    <a:pt x="30175" y="53817"/>
                    <a:pt x="23642" y="63771"/>
                  </a:cubicBezTo>
                  <a:lnTo>
                    <a:pt x="23331" y="63460"/>
                  </a:lnTo>
                  <a:cubicBezTo>
                    <a:pt x="23642" y="62216"/>
                    <a:pt x="23953" y="61283"/>
                    <a:pt x="23953" y="60349"/>
                  </a:cubicBezTo>
                  <a:cubicBezTo>
                    <a:pt x="27064" y="48528"/>
                    <a:pt x="29864" y="37018"/>
                    <a:pt x="32041" y="25197"/>
                  </a:cubicBezTo>
                  <a:cubicBezTo>
                    <a:pt x="32663" y="24575"/>
                    <a:pt x="32663" y="24264"/>
                    <a:pt x="32663" y="23331"/>
                  </a:cubicBezTo>
                  <a:cubicBezTo>
                    <a:pt x="37329" y="27997"/>
                    <a:pt x="41685" y="32974"/>
                    <a:pt x="46040" y="3826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7DBEB3F4-1CC8-45A1-AFA3-0260666E4C38}"/>
                </a:ext>
              </a:extLst>
            </p:cNvPr>
            <p:cNvSpPr/>
            <p:nvPr/>
          </p:nvSpPr>
          <p:spPr>
            <a:xfrm flipH="1">
              <a:off x="15092942" y="5204863"/>
              <a:ext cx="404403" cy="684374"/>
            </a:xfrm>
            <a:custGeom>
              <a:avLst/>
              <a:gdLst>
                <a:gd name="connsiteX0" fmla="*/ 381118 w 404402"/>
                <a:gd name="connsiteY0" fmla="*/ 126920 h 684374"/>
                <a:gd name="connsiteX1" fmla="*/ 317969 w 404402"/>
                <a:gd name="connsiteY1" fmla="*/ 230821 h 684374"/>
                <a:gd name="connsiteX2" fmla="*/ 313925 w 404402"/>
                <a:gd name="connsiteY2" fmla="*/ 341254 h 684374"/>
                <a:gd name="connsiteX3" fmla="*/ 317969 w 404402"/>
                <a:gd name="connsiteY3" fmla="*/ 406892 h 684374"/>
                <a:gd name="connsiteX4" fmla="*/ 313925 w 404402"/>
                <a:gd name="connsiteY4" fmla="*/ 504571 h 684374"/>
                <a:gd name="connsiteX5" fmla="*/ 302415 w 404402"/>
                <a:gd name="connsiteY5" fmla="*/ 573630 h 684374"/>
                <a:gd name="connsiteX6" fmla="*/ 302104 w 404402"/>
                <a:gd name="connsiteY6" fmla="*/ 573941 h 684374"/>
                <a:gd name="connsiteX7" fmla="*/ 298371 w 404402"/>
                <a:gd name="connsiteY7" fmla="*/ 589495 h 684374"/>
                <a:gd name="connsiteX8" fmla="*/ 276284 w 404402"/>
                <a:gd name="connsiteY8" fmla="*/ 661043 h 684374"/>
                <a:gd name="connsiteX9" fmla="*/ 138165 w 404402"/>
                <a:gd name="connsiteY9" fmla="*/ 647667 h 684374"/>
                <a:gd name="connsiteX10" fmla="*/ 127277 w 404402"/>
                <a:gd name="connsiteY10" fmla="*/ 643934 h 684374"/>
                <a:gd name="connsiteX11" fmla="*/ 126966 w 404402"/>
                <a:gd name="connsiteY11" fmla="*/ 643934 h 684374"/>
                <a:gd name="connsiteX12" fmla="*/ 61328 w 404402"/>
                <a:gd name="connsiteY12" fmla="*/ 606293 h 684374"/>
                <a:gd name="connsiteX13" fmla="*/ 23377 w 404402"/>
                <a:gd name="connsiteY13" fmla="*/ 519191 h 684374"/>
                <a:gd name="connsiteX14" fmla="*/ 23688 w 404402"/>
                <a:gd name="connsiteY14" fmla="*/ 513592 h 684374"/>
                <a:gd name="connsiteX15" fmla="*/ 28043 w 404402"/>
                <a:gd name="connsiteY15" fmla="*/ 490572 h 684374"/>
                <a:gd name="connsiteX16" fmla="*/ 47641 w 404402"/>
                <a:gd name="connsiteY16" fmla="*/ 382005 h 684374"/>
                <a:gd name="connsiteX17" fmla="*/ 295882 w 404402"/>
                <a:gd name="connsiteY17" fmla="*/ 23331 h 684374"/>
                <a:gd name="connsiteX18" fmla="*/ 296193 w 404402"/>
                <a:gd name="connsiteY18" fmla="*/ 23331 h 684374"/>
                <a:gd name="connsiteX19" fmla="*/ 320768 w 404402"/>
                <a:gd name="connsiteY19" fmla="*/ 40129 h 684374"/>
                <a:gd name="connsiteX20" fmla="*/ 368986 w 404402"/>
                <a:gd name="connsiteY20" fmla="*/ 61905 h 684374"/>
                <a:gd name="connsiteX21" fmla="*/ 370852 w 404402"/>
                <a:gd name="connsiteY21" fmla="*/ 74348 h 684374"/>
                <a:gd name="connsiteX22" fmla="*/ 381118 w 404402"/>
                <a:gd name="connsiteY22" fmla="*/ 126920 h 68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4402" h="684374">
                  <a:moveTo>
                    <a:pt x="381118" y="126920"/>
                  </a:moveTo>
                  <a:cubicBezTo>
                    <a:pt x="353121" y="147452"/>
                    <a:pt x="329168" y="179804"/>
                    <a:pt x="317969" y="230821"/>
                  </a:cubicBezTo>
                  <a:cubicBezTo>
                    <a:pt x="311436" y="260684"/>
                    <a:pt x="309570" y="297081"/>
                    <a:pt x="313925" y="341254"/>
                  </a:cubicBezTo>
                  <a:cubicBezTo>
                    <a:pt x="316102" y="363963"/>
                    <a:pt x="317658" y="386049"/>
                    <a:pt x="317969" y="406892"/>
                  </a:cubicBezTo>
                  <a:cubicBezTo>
                    <a:pt x="318591" y="441421"/>
                    <a:pt x="317347" y="473774"/>
                    <a:pt x="313925" y="504571"/>
                  </a:cubicBezTo>
                  <a:cubicBezTo>
                    <a:pt x="311125" y="528524"/>
                    <a:pt x="307392" y="551544"/>
                    <a:pt x="302415" y="573630"/>
                  </a:cubicBezTo>
                  <a:cubicBezTo>
                    <a:pt x="302415" y="573941"/>
                    <a:pt x="302415" y="573941"/>
                    <a:pt x="302104" y="573941"/>
                  </a:cubicBezTo>
                  <a:cubicBezTo>
                    <a:pt x="300859" y="579230"/>
                    <a:pt x="299926" y="584518"/>
                    <a:pt x="298371" y="589495"/>
                  </a:cubicBezTo>
                  <a:cubicBezTo>
                    <a:pt x="292460" y="614693"/>
                    <a:pt x="284994" y="638646"/>
                    <a:pt x="276284" y="661043"/>
                  </a:cubicBezTo>
                  <a:cubicBezTo>
                    <a:pt x="218734" y="664776"/>
                    <a:pt x="173628" y="658866"/>
                    <a:pt x="138165" y="647667"/>
                  </a:cubicBezTo>
                  <a:cubicBezTo>
                    <a:pt x="134432" y="646423"/>
                    <a:pt x="130699" y="645178"/>
                    <a:pt x="127277" y="643934"/>
                  </a:cubicBezTo>
                  <a:cubicBezTo>
                    <a:pt x="126966" y="643934"/>
                    <a:pt x="126966" y="643934"/>
                    <a:pt x="126966" y="643934"/>
                  </a:cubicBezTo>
                  <a:cubicBezTo>
                    <a:pt x="98969" y="633668"/>
                    <a:pt x="77504" y="620292"/>
                    <a:pt x="61328" y="606293"/>
                  </a:cubicBezTo>
                  <a:cubicBezTo>
                    <a:pt x="35820" y="584207"/>
                    <a:pt x="22443" y="551855"/>
                    <a:pt x="23377" y="519191"/>
                  </a:cubicBezTo>
                  <a:cubicBezTo>
                    <a:pt x="23377" y="517325"/>
                    <a:pt x="23688" y="515458"/>
                    <a:pt x="23688" y="513592"/>
                  </a:cubicBezTo>
                  <a:cubicBezTo>
                    <a:pt x="24310" y="506126"/>
                    <a:pt x="25865" y="498038"/>
                    <a:pt x="28043" y="490572"/>
                  </a:cubicBezTo>
                  <a:cubicBezTo>
                    <a:pt x="38620" y="456353"/>
                    <a:pt x="45463" y="419646"/>
                    <a:pt x="47641" y="382005"/>
                  </a:cubicBezTo>
                  <a:cubicBezTo>
                    <a:pt x="58840" y="184781"/>
                    <a:pt x="209713" y="36085"/>
                    <a:pt x="295882" y="23331"/>
                  </a:cubicBezTo>
                  <a:lnTo>
                    <a:pt x="296193" y="23331"/>
                  </a:lnTo>
                  <a:cubicBezTo>
                    <a:pt x="303970" y="29552"/>
                    <a:pt x="312058" y="34841"/>
                    <a:pt x="320768" y="40129"/>
                  </a:cubicBezTo>
                  <a:cubicBezTo>
                    <a:pt x="335700" y="49151"/>
                    <a:pt x="352187" y="56305"/>
                    <a:pt x="368986" y="61905"/>
                  </a:cubicBezTo>
                  <a:cubicBezTo>
                    <a:pt x="369608" y="65949"/>
                    <a:pt x="370230" y="69993"/>
                    <a:pt x="370852" y="74348"/>
                  </a:cubicBezTo>
                  <a:cubicBezTo>
                    <a:pt x="374274" y="91768"/>
                    <a:pt x="377385" y="109189"/>
                    <a:pt x="381118" y="126920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19672806-374E-43B8-A1F7-DCC14DE1D401}"/>
                </a:ext>
              </a:extLst>
            </p:cNvPr>
            <p:cNvSpPr/>
            <p:nvPr/>
          </p:nvSpPr>
          <p:spPr>
            <a:xfrm flipH="1">
              <a:off x="15094140" y="5330228"/>
              <a:ext cx="62216" cy="62216"/>
            </a:xfrm>
            <a:custGeom>
              <a:avLst/>
              <a:gdLst>
                <a:gd name="connsiteX0" fmla="*/ 46040 w 62215"/>
                <a:gd name="connsiteY0" fmla="*/ 38263 h 62215"/>
                <a:gd name="connsiteX1" fmla="*/ 23642 w 62215"/>
                <a:gd name="connsiteY1" fmla="*/ 63771 h 62215"/>
                <a:gd name="connsiteX2" fmla="*/ 23331 w 62215"/>
                <a:gd name="connsiteY2" fmla="*/ 63460 h 62215"/>
                <a:gd name="connsiteX3" fmla="*/ 23953 w 62215"/>
                <a:gd name="connsiteY3" fmla="*/ 60349 h 62215"/>
                <a:gd name="connsiteX4" fmla="*/ 32041 w 62215"/>
                <a:gd name="connsiteY4" fmla="*/ 25197 h 62215"/>
                <a:gd name="connsiteX5" fmla="*/ 32663 w 62215"/>
                <a:gd name="connsiteY5" fmla="*/ 23331 h 62215"/>
                <a:gd name="connsiteX6" fmla="*/ 46040 w 62215"/>
                <a:gd name="connsiteY6" fmla="*/ 38263 h 6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215" h="62215">
                  <a:moveTo>
                    <a:pt x="46040" y="38263"/>
                  </a:moveTo>
                  <a:cubicBezTo>
                    <a:pt x="37952" y="45418"/>
                    <a:pt x="30175" y="53817"/>
                    <a:pt x="23642" y="63771"/>
                  </a:cubicBezTo>
                  <a:lnTo>
                    <a:pt x="23331" y="63460"/>
                  </a:lnTo>
                  <a:cubicBezTo>
                    <a:pt x="23642" y="62216"/>
                    <a:pt x="23953" y="61283"/>
                    <a:pt x="23953" y="60349"/>
                  </a:cubicBezTo>
                  <a:cubicBezTo>
                    <a:pt x="27064" y="48528"/>
                    <a:pt x="29864" y="37018"/>
                    <a:pt x="32041" y="25197"/>
                  </a:cubicBezTo>
                  <a:cubicBezTo>
                    <a:pt x="32663" y="24575"/>
                    <a:pt x="32663" y="24264"/>
                    <a:pt x="32663" y="23331"/>
                  </a:cubicBezTo>
                  <a:cubicBezTo>
                    <a:pt x="37329" y="27997"/>
                    <a:pt x="41685" y="32974"/>
                    <a:pt x="46040" y="3826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7FFB422C-7663-42B5-9B75-737AA215E6EC}"/>
                </a:ext>
              </a:extLst>
            </p:cNvPr>
            <p:cNvSpPr/>
            <p:nvPr/>
          </p:nvSpPr>
          <p:spPr>
            <a:xfrm flipH="1">
              <a:off x="14711513" y="5218550"/>
              <a:ext cx="435511" cy="808806"/>
            </a:xfrm>
            <a:custGeom>
              <a:avLst/>
              <a:gdLst>
                <a:gd name="connsiteX0" fmla="*/ 402536 w 435510"/>
                <a:gd name="connsiteY0" fmla="*/ 763389 h 808806"/>
                <a:gd name="connsiteX1" fmla="*/ 401914 w 435510"/>
                <a:gd name="connsiteY1" fmla="*/ 764011 h 808806"/>
                <a:gd name="connsiteX2" fmla="*/ 401603 w 435510"/>
                <a:gd name="connsiteY2" fmla="*/ 764011 h 808806"/>
                <a:gd name="connsiteX3" fmla="*/ 395071 w 435510"/>
                <a:gd name="connsiteY3" fmla="*/ 767122 h 808806"/>
                <a:gd name="connsiteX4" fmla="*/ 251974 w 435510"/>
                <a:gd name="connsiteY4" fmla="*/ 790452 h 808806"/>
                <a:gd name="connsiteX5" fmla="*/ 103278 w 435510"/>
                <a:gd name="connsiteY5" fmla="*/ 758100 h 808806"/>
                <a:gd name="connsiteX6" fmla="*/ 88658 w 435510"/>
                <a:gd name="connsiteY6" fmla="*/ 687174 h 808806"/>
                <a:gd name="connsiteX7" fmla="*/ 82125 w 435510"/>
                <a:gd name="connsiteY7" fmla="*/ 640201 h 808806"/>
                <a:gd name="connsiteX8" fmla="*/ 81814 w 435510"/>
                <a:gd name="connsiteY8" fmla="*/ 639579 h 808806"/>
                <a:gd name="connsiteX9" fmla="*/ 75592 w 435510"/>
                <a:gd name="connsiteY9" fmla="*/ 526346 h 808806"/>
                <a:gd name="connsiteX10" fmla="*/ 75592 w 435510"/>
                <a:gd name="connsiteY10" fmla="*/ 523546 h 808806"/>
                <a:gd name="connsiteX11" fmla="*/ 83369 w 435510"/>
                <a:gd name="connsiteY11" fmla="*/ 397248 h 808806"/>
                <a:gd name="connsiteX12" fmla="*/ 23331 w 435510"/>
                <a:gd name="connsiteY12" fmla="*/ 135320 h 808806"/>
                <a:gd name="connsiteX13" fmla="*/ 35152 w 435510"/>
                <a:gd name="connsiteY13" fmla="*/ 74348 h 808806"/>
                <a:gd name="connsiteX14" fmla="*/ 50084 w 435510"/>
                <a:gd name="connsiteY14" fmla="*/ 55994 h 808806"/>
                <a:gd name="connsiteX15" fmla="*/ 86791 w 435510"/>
                <a:gd name="connsiteY15" fmla="*/ 40129 h 808806"/>
                <a:gd name="connsiteX16" fmla="*/ 112300 w 435510"/>
                <a:gd name="connsiteY16" fmla="*/ 23331 h 808806"/>
                <a:gd name="connsiteX17" fmla="*/ 112611 w 435510"/>
                <a:gd name="connsiteY17" fmla="*/ 23642 h 808806"/>
                <a:gd name="connsiteX18" fmla="*/ 263795 w 435510"/>
                <a:gd name="connsiteY18" fmla="*/ 176071 h 808806"/>
                <a:gd name="connsiteX19" fmla="*/ 271883 w 435510"/>
                <a:gd name="connsiteY19" fmla="*/ 190069 h 808806"/>
                <a:gd name="connsiteX20" fmla="*/ 350275 w 435510"/>
                <a:gd name="connsiteY20" fmla="*/ 479684 h 808806"/>
                <a:gd name="connsiteX21" fmla="*/ 418402 w 435510"/>
                <a:gd name="connsiteY21" fmla="*/ 701484 h 808806"/>
                <a:gd name="connsiteX22" fmla="*/ 402536 w 435510"/>
                <a:gd name="connsiteY22" fmla="*/ 763389 h 80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5510" h="808806">
                  <a:moveTo>
                    <a:pt x="402536" y="763389"/>
                  </a:moveTo>
                  <a:cubicBezTo>
                    <a:pt x="402225" y="763700"/>
                    <a:pt x="401914" y="763700"/>
                    <a:pt x="401914" y="764011"/>
                  </a:cubicBezTo>
                  <a:lnTo>
                    <a:pt x="401603" y="764011"/>
                  </a:lnTo>
                  <a:cubicBezTo>
                    <a:pt x="399426" y="765255"/>
                    <a:pt x="397248" y="766188"/>
                    <a:pt x="395071" y="767122"/>
                  </a:cubicBezTo>
                  <a:cubicBezTo>
                    <a:pt x="360230" y="779254"/>
                    <a:pt x="310457" y="791697"/>
                    <a:pt x="251974" y="790452"/>
                  </a:cubicBezTo>
                  <a:cubicBezTo>
                    <a:pt x="206246" y="789830"/>
                    <a:pt x="155851" y="781120"/>
                    <a:pt x="103278" y="758100"/>
                  </a:cubicBezTo>
                  <a:cubicBezTo>
                    <a:pt x="97679" y="735391"/>
                    <a:pt x="92702" y="711749"/>
                    <a:pt x="88658" y="687174"/>
                  </a:cubicBezTo>
                  <a:cubicBezTo>
                    <a:pt x="85858" y="671931"/>
                    <a:pt x="83991" y="656066"/>
                    <a:pt x="82125" y="640201"/>
                  </a:cubicBezTo>
                  <a:cubicBezTo>
                    <a:pt x="82125" y="639890"/>
                    <a:pt x="81814" y="639579"/>
                    <a:pt x="81814" y="639579"/>
                  </a:cubicBezTo>
                  <a:cubicBezTo>
                    <a:pt x="77770" y="603805"/>
                    <a:pt x="75592" y="566164"/>
                    <a:pt x="75592" y="526346"/>
                  </a:cubicBezTo>
                  <a:lnTo>
                    <a:pt x="75592" y="523546"/>
                  </a:lnTo>
                  <a:cubicBezTo>
                    <a:pt x="75903" y="483728"/>
                    <a:pt x="78392" y="441733"/>
                    <a:pt x="83369" y="397248"/>
                  </a:cubicBezTo>
                  <a:cubicBezTo>
                    <a:pt x="99856" y="257574"/>
                    <a:pt x="66882" y="179493"/>
                    <a:pt x="23331" y="135320"/>
                  </a:cubicBezTo>
                  <a:cubicBezTo>
                    <a:pt x="27686" y="115099"/>
                    <a:pt x="31730" y="94568"/>
                    <a:pt x="35152" y="74348"/>
                  </a:cubicBezTo>
                  <a:cubicBezTo>
                    <a:pt x="40129" y="68437"/>
                    <a:pt x="45418" y="61905"/>
                    <a:pt x="50084" y="55994"/>
                  </a:cubicBezTo>
                  <a:cubicBezTo>
                    <a:pt x="62838" y="51950"/>
                    <a:pt x="75281" y="46662"/>
                    <a:pt x="86791" y="40129"/>
                  </a:cubicBezTo>
                  <a:cubicBezTo>
                    <a:pt x="95501" y="35152"/>
                    <a:pt x="104212" y="29553"/>
                    <a:pt x="112300" y="23331"/>
                  </a:cubicBezTo>
                  <a:lnTo>
                    <a:pt x="112611" y="23642"/>
                  </a:lnTo>
                  <a:cubicBezTo>
                    <a:pt x="156162" y="36707"/>
                    <a:pt x="215267" y="93324"/>
                    <a:pt x="263795" y="176071"/>
                  </a:cubicBezTo>
                  <a:cubicBezTo>
                    <a:pt x="266595" y="180737"/>
                    <a:pt x="269084" y="185092"/>
                    <a:pt x="271883" y="190069"/>
                  </a:cubicBezTo>
                  <a:cubicBezTo>
                    <a:pt x="315123" y="269084"/>
                    <a:pt x="348409" y="369873"/>
                    <a:pt x="350275" y="479684"/>
                  </a:cubicBezTo>
                  <a:cubicBezTo>
                    <a:pt x="351831" y="561187"/>
                    <a:pt x="380450" y="638957"/>
                    <a:pt x="418402" y="701484"/>
                  </a:cubicBezTo>
                  <a:cubicBezTo>
                    <a:pt x="431467" y="723570"/>
                    <a:pt x="423690" y="751257"/>
                    <a:pt x="402536" y="763389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09314941-62FB-4A76-96C8-8956AB342858}"/>
                </a:ext>
              </a:extLst>
            </p:cNvPr>
            <p:cNvSpPr/>
            <p:nvPr/>
          </p:nvSpPr>
          <p:spPr>
            <a:xfrm flipH="1">
              <a:off x="14876074" y="5345160"/>
              <a:ext cx="279971" cy="684374"/>
            </a:xfrm>
            <a:custGeom>
              <a:avLst/>
              <a:gdLst>
                <a:gd name="connsiteX0" fmla="*/ 260995 w 279971"/>
                <a:gd name="connsiteY0" fmla="*/ 663532 h 684374"/>
                <a:gd name="connsiteX1" fmla="*/ 112300 w 279971"/>
                <a:gd name="connsiteY1" fmla="*/ 631180 h 684374"/>
                <a:gd name="connsiteX2" fmla="*/ 81503 w 279971"/>
                <a:gd name="connsiteY2" fmla="*/ 607849 h 684374"/>
                <a:gd name="connsiteX3" fmla="*/ 80570 w 279971"/>
                <a:gd name="connsiteY3" fmla="*/ 606916 h 684374"/>
                <a:gd name="connsiteX4" fmla="*/ 60038 w 279971"/>
                <a:gd name="connsiteY4" fmla="*/ 534745 h 684374"/>
                <a:gd name="connsiteX5" fmla="*/ 60038 w 279971"/>
                <a:gd name="connsiteY5" fmla="*/ 534434 h 684374"/>
                <a:gd name="connsiteX6" fmla="*/ 59105 w 279971"/>
                <a:gd name="connsiteY6" fmla="*/ 528524 h 684374"/>
                <a:gd name="connsiteX7" fmla="*/ 54750 w 279971"/>
                <a:gd name="connsiteY7" fmla="*/ 377339 h 684374"/>
                <a:gd name="connsiteX8" fmla="*/ 54750 w 279971"/>
                <a:gd name="connsiteY8" fmla="*/ 374851 h 684374"/>
                <a:gd name="connsiteX9" fmla="*/ 65327 w 279971"/>
                <a:gd name="connsiteY9" fmla="*/ 278727 h 684374"/>
                <a:gd name="connsiteX10" fmla="*/ 23331 w 279971"/>
                <a:gd name="connsiteY10" fmla="*/ 48839 h 684374"/>
                <a:gd name="connsiteX11" fmla="*/ 45729 w 279971"/>
                <a:gd name="connsiteY11" fmla="*/ 23331 h 684374"/>
                <a:gd name="connsiteX12" fmla="*/ 92391 w 279971"/>
                <a:gd name="connsiteY12" fmla="*/ 270328 h 684374"/>
                <a:gd name="connsiteX13" fmla="*/ 84614 w 279971"/>
                <a:gd name="connsiteY13" fmla="*/ 396626 h 684374"/>
                <a:gd name="connsiteX14" fmla="*/ 84614 w 279971"/>
                <a:gd name="connsiteY14" fmla="*/ 399426 h 684374"/>
                <a:gd name="connsiteX15" fmla="*/ 90835 w 279971"/>
                <a:gd name="connsiteY15" fmla="*/ 512659 h 684374"/>
                <a:gd name="connsiteX16" fmla="*/ 90835 w 279971"/>
                <a:gd name="connsiteY16" fmla="*/ 513281 h 684374"/>
                <a:gd name="connsiteX17" fmla="*/ 90835 w 279971"/>
                <a:gd name="connsiteY17" fmla="*/ 513592 h 684374"/>
                <a:gd name="connsiteX18" fmla="*/ 260995 w 279971"/>
                <a:gd name="connsiteY18" fmla="*/ 663532 h 68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9971" h="684374">
                  <a:moveTo>
                    <a:pt x="260995" y="663532"/>
                  </a:moveTo>
                  <a:cubicBezTo>
                    <a:pt x="215267" y="663221"/>
                    <a:pt x="164872" y="654200"/>
                    <a:pt x="112300" y="631180"/>
                  </a:cubicBezTo>
                  <a:cubicBezTo>
                    <a:pt x="99545" y="624025"/>
                    <a:pt x="89280" y="616248"/>
                    <a:pt x="81503" y="607849"/>
                  </a:cubicBezTo>
                  <a:cubicBezTo>
                    <a:pt x="81192" y="607538"/>
                    <a:pt x="80881" y="607227"/>
                    <a:pt x="80570" y="606916"/>
                  </a:cubicBezTo>
                  <a:cubicBezTo>
                    <a:pt x="69993" y="585140"/>
                    <a:pt x="63460" y="557454"/>
                    <a:pt x="60038" y="534745"/>
                  </a:cubicBezTo>
                  <a:lnTo>
                    <a:pt x="60038" y="534434"/>
                  </a:lnTo>
                  <a:cubicBezTo>
                    <a:pt x="59727" y="532568"/>
                    <a:pt x="59416" y="530390"/>
                    <a:pt x="59105" y="528524"/>
                  </a:cubicBezTo>
                  <a:cubicBezTo>
                    <a:pt x="53506" y="481862"/>
                    <a:pt x="51639" y="431467"/>
                    <a:pt x="54750" y="377339"/>
                  </a:cubicBezTo>
                  <a:lnTo>
                    <a:pt x="54750" y="374851"/>
                  </a:lnTo>
                  <a:cubicBezTo>
                    <a:pt x="56616" y="344054"/>
                    <a:pt x="60038" y="312013"/>
                    <a:pt x="65327" y="278727"/>
                  </a:cubicBezTo>
                  <a:cubicBezTo>
                    <a:pt x="83991" y="158651"/>
                    <a:pt x="59105" y="89280"/>
                    <a:pt x="23331" y="48839"/>
                  </a:cubicBezTo>
                  <a:cubicBezTo>
                    <a:pt x="29864" y="38885"/>
                    <a:pt x="37641" y="30486"/>
                    <a:pt x="45729" y="23331"/>
                  </a:cubicBezTo>
                  <a:cubicBezTo>
                    <a:pt x="82436" y="69682"/>
                    <a:pt x="107011" y="145585"/>
                    <a:pt x="92391" y="270328"/>
                  </a:cubicBezTo>
                  <a:cubicBezTo>
                    <a:pt x="87413" y="314812"/>
                    <a:pt x="84925" y="356808"/>
                    <a:pt x="84614" y="396626"/>
                  </a:cubicBezTo>
                  <a:lnTo>
                    <a:pt x="84614" y="399426"/>
                  </a:lnTo>
                  <a:cubicBezTo>
                    <a:pt x="84614" y="439244"/>
                    <a:pt x="86791" y="476885"/>
                    <a:pt x="90835" y="512659"/>
                  </a:cubicBezTo>
                  <a:cubicBezTo>
                    <a:pt x="90835" y="512970"/>
                    <a:pt x="90835" y="513281"/>
                    <a:pt x="90835" y="513281"/>
                  </a:cubicBezTo>
                  <a:lnTo>
                    <a:pt x="90835" y="513592"/>
                  </a:lnTo>
                  <a:cubicBezTo>
                    <a:pt x="118210" y="643312"/>
                    <a:pt x="205623" y="658866"/>
                    <a:pt x="260995" y="66353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7F9797D-5A9D-4FA2-A8F7-E446940ECDC9}"/>
                </a:ext>
              </a:extLst>
            </p:cNvPr>
            <p:cNvSpPr/>
            <p:nvPr/>
          </p:nvSpPr>
          <p:spPr>
            <a:xfrm flipH="1">
              <a:off x="14645259" y="4915559"/>
              <a:ext cx="933238" cy="528835"/>
            </a:xfrm>
            <a:custGeom>
              <a:avLst/>
              <a:gdLst>
                <a:gd name="connsiteX0" fmla="*/ 917379 w 933237"/>
                <a:gd name="connsiteY0" fmla="*/ 209045 h 528834"/>
                <a:gd name="connsiteX1" fmla="*/ 691535 w 933237"/>
                <a:gd name="connsiteY1" fmla="*/ 472841 h 528834"/>
                <a:gd name="connsiteX2" fmla="*/ 498977 w 933237"/>
                <a:gd name="connsiteY2" fmla="*/ 510170 h 528834"/>
                <a:gd name="connsiteX3" fmla="*/ 479379 w 933237"/>
                <a:gd name="connsiteY3" fmla="*/ 510481 h 528834"/>
                <a:gd name="connsiteX4" fmla="*/ 213718 w 933237"/>
                <a:gd name="connsiteY4" fmla="*/ 448576 h 528834"/>
                <a:gd name="connsiteX5" fmla="*/ 212162 w 933237"/>
                <a:gd name="connsiteY5" fmla="*/ 447954 h 528834"/>
                <a:gd name="connsiteX6" fmla="*/ 211851 w 933237"/>
                <a:gd name="connsiteY6" fmla="*/ 447643 h 528834"/>
                <a:gd name="connsiteX7" fmla="*/ 23337 w 933237"/>
                <a:gd name="connsiteY7" fmla="*/ 251663 h 528834"/>
                <a:gd name="connsiteX8" fmla="*/ 41691 w 933237"/>
                <a:gd name="connsiteY8" fmla="*/ 209045 h 528834"/>
                <a:gd name="connsiteX9" fmla="*/ 68444 w 933237"/>
                <a:gd name="connsiteY9" fmla="*/ 169849 h 528834"/>
                <a:gd name="connsiteX10" fmla="*/ 135326 w 933237"/>
                <a:gd name="connsiteY10" fmla="*/ 23331 h 528834"/>
                <a:gd name="connsiteX11" fmla="*/ 244514 w 933237"/>
                <a:gd name="connsiteY11" fmla="*/ 167983 h 528834"/>
                <a:gd name="connsiteX12" fmla="*/ 245137 w 933237"/>
                <a:gd name="connsiteY12" fmla="*/ 168605 h 528834"/>
                <a:gd name="connsiteX13" fmla="*/ 291176 w 933237"/>
                <a:gd name="connsiteY13" fmla="*/ 205623 h 528834"/>
                <a:gd name="connsiteX14" fmla="*/ 480001 w 933237"/>
                <a:gd name="connsiteY14" fmla="*/ 260373 h 528834"/>
                <a:gd name="connsiteX15" fmla="*/ 611899 w 933237"/>
                <a:gd name="connsiteY15" fmla="*/ 235176 h 528834"/>
                <a:gd name="connsiteX16" fmla="*/ 612521 w 933237"/>
                <a:gd name="connsiteY16" fmla="*/ 234865 h 528834"/>
                <a:gd name="connsiteX17" fmla="*/ 713933 w 933237"/>
                <a:gd name="connsiteY17" fmla="*/ 169538 h 528834"/>
                <a:gd name="connsiteX18" fmla="*/ 719532 w 933237"/>
                <a:gd name="connsiteY18" fmla="*/ 164872 h 528834"/>
                <a:gd name="connsiteX19" fmla="*/ 726687 w 933237"/>
                <a:gd name="connsiteY19" fmla="*/ 158650 h 528834"/>
                <a:gd name="connsiteX20" fmla="*/ 824677 w 933237"/>
                <a:gd name="connsiteY20" fmla="*/ 23953 h 528834"/>
                <a:gd name="connsiteX21" fmla="*/ 829654 w 933237"/>
                <a:gd name="connsiteY21" fmla="*/ 28619 h 528834"/>
                <a:gd name="connsiteX22" fmla="*/ 888137 w 933237"/>
                <a:gd name="connsiteY22" fmla="*/ 162383 h 528834"/>
                <a:gd name="connsiteX23" fmla="*/ 917379 w 933237"/>
                <a:gd name="connsiteY23" fmla="*/ 209045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3237" h="528834">
                  <a:moveTo>
                    <a:pt x="917379" y="209045"/>
                  </a:moveTo>
                  <a:cubicBezTo>
                    <a:pt x="917379" y="322589"/>
                    <a:pt x="826233" y="421512"/>
                    <a:pt x="691535" y="472841"/>
                  </a:cubicBezTo>
                  <a:cubicBezTo>
                    <a:pt x="633986" y="494927"/>
                    <a:pt x="568659" y="507992"/>
                    <a:pt x="498977" y="510170"/>
                  </a:cubicBezTo>
                  <a:cubicBezTo>
                    <a:pt x="492445" y="510481"/>
                    <a:pt x="485912" y="510481"/>
                    <a:pt x="479379" y="510481"/>
                  </a:cubicBezTo>
                  <a:cubicBezTo>
                    <a:pt x="379523" y="510481"/>
                    <a:pt x="287443" y="487461"/>
                    <a:pt x="213718" y="448576"/>
                  </a:cubicBezTo>
                  <a:cubicBezTo>
                    <a:pt x="213095" y="448265"/>
                    <a:pt x="212784" y="447954"/>
                    <a:pt x="212162" y="447954"/>
                  </a:cubicBezTo>
                  <a:cubicBezTo>
                    <a:pt x="211851" y="447643"/>
                    <a:pt x="211851" y="447643"/>
                    <a:pt x="211851" y="447643"/>
                  </a:cubicBezTo>
                  <a:cubicBezTo>
                    <a:pt x="127238" y="402848"/>
                    <a:pt x="22404" y="319167"/>
                    <a:pt x="23337" y="251663"/>
                  </a:cubicBezTo>
                  <a:cubicBezTo>
                    <a:pt x="23648" y="236420"/>
                    <a:pt x="28937" y="222111"/>
                    <a:pt x="41691" y="209045"/>
                  </a:cubicBezTo>
                  <a:cubicBezTo>
                    <a:pt x="53512" y="196602"/>
                    <a:pt x="61911" y="183537"/>
                    <a:pt x="68444" y="169849"/>
                  </a:cubicBezTo>
                  <a:cubicBezTo>
                    <a:pt x="92086" y="119766"/>
                    <a:pt x="89286" y="63149"/>
                    <a:pt x="135326" y="23331"/>
                  </a:cubicBezTo>
                  <a:cubicBezTo>
                    <a:pt x="158346" y="80258"/>
                    <a:pt x="195986" y="129720"/>
                    <a:pt x="244514" y="167983"/>
                  </a:cubicBezTo>
                  <a:cubicBezTo>
                    <a:pt x="244826" y="168294"/>
                    <a:pt x="244826" y="168605"/>
                    <a:pt x="245137" y="168605"/>
                  </a:cubicBezTo>
                  <a:cubicBezTo>
                    <a:pt x="259135" y="182292"/>
                    <a:pt x="274689" y="194736"/>
                    <a:pt x="291176" y="205623"/>
                  </a:cubicBezTo>
                  <a:cubicBezTo>
                    <a:pt x="344060" y="240153"/>
                    <a:pt x="409698" y="260373"/>
                    <a:pt x="480001" y="260373"/>
                  </a:cubicBezTo>
                  <a:cubicBezTo>
                    <a:pt x="526974" y="260373"/>
                    <a:pt x="571770" y="251352"/>
                    <a:pt x="611899" y="235176"/>
                  </a:cubicBezTo>
                  <a:cubicBezTo>
                    <a:pt x="612210" y="234865"/>
                    <a:pt x="612210" y="234865"/>
                    <a:pt x="612521" y="234865"/>
                  </a:cubicBezTo>
                  <a:cubicBezTo>
                    <a:pt x="651406" y="219311"/>
                    <a:pt x="685625" y="196913"/>
                    <a:pt x="713933" y="169538"/>
                  </a:cubicBezTo>
                  <a:cubicBezTo>
                    <a:pt x="715799" y="167983"/>
                    <a:pt x="717666" y="166427"/>
                    <a:pt x="719532" y="164872"/>
                  </a:cubicBezTo>
                  <a:cubicBezTo>
                    <a:pt x="721710" y="163006"/>
                    <a:pt x="724199" y="161139"/>
                    <a:pt x="726687" y="158650"/>
                  </a:cubicBezTo>
                  <a:cubicBezTo>
                    <a:pt x="769616" y="122254"/>
                    <a:pt x="803524" y="75903"/>
                    <a:pt x="824677" y="23953"/>
                  </a:cubicBezTo>
                  <a:cubicBezTo>
                    <a:pt x="826544" y="25509"/>
                    <a:pt x="828410" y="27064"/>
                    <a:pt x="829654" y="28619"/>
                  </a:cubicBezTo>
                  <a:cubicBezTo>
                    <a:pt x="869473" y="67193"/>
                    <a:pt x="865117" y="111055"/>
                    <a:pt x="888137" y="162383"/>
                  </a:cubicBezTo>
                  <a:cubicBezTo>
                    <a:pt x="894981" y="177004"/>
                    <a:pt x="904002" y="192558"/>
                    <a:pt x="917379" y="209045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409B6D28-64A7-43C6-978F-6A70FB1E16EE}"/>
                </a:ext>
              </a:extLst>
            </p:cNvPr>
            <p:cNvSpPr/>
            <p:nvPr/>
          </p:nvSpPr>
          <p:spPr>
            <a:xfrm flipH="1">
              <a:off x="14641831" y="4915248"/>
              <a:ext cx="746590" cy="528835"/>
            </a:xfrm>
            <a:custGeom>
              <a:avLst/>
              <a:gdLst>
                <a:gd name="connsiteX0" fmla="*/ 711127 w 746590"/>
                <a:gd name="connsiteY0" fmla="*/ 348720 h 528834"/>
                <a:gd name="connsiteX1" fmla="*/ 501460 w 746590"/>
                <a:gd name="connsiteY1" fmla="*/ 473152 h 528834"/>
                <a:gd name="connsiteX2" fmla="*/ 332855 w 746590"/>
                <a:gd name="connsiteY2" fmla="*/ 508926 h 528834"/>
                <a:gd name="connsiteX3" fmla="*/ 308591 w 746590"/>
                <a:gd name="connsiteY3" fmla="*/ 510170 h 528834"/>
                <a:gd name="connsiteX4" fmla="*/ 288993 w 746590"/>
                <a:gd name="connsiteY4" fmla="*/ 510481 h 528834"/>
                <a:gd name="connsiteX5" fmla="*/ 23331 w 746590"/>
                <a:gd name="connsiteY5" fmla="*/ 448576 h 528834"/>
                <a:gd name="connsiteX6" fmla="*/ 475640 w 746590"/>
                <a:gd name="connsiteY6" fmla="*/ 364896 h 528834"/>
                <a:gd name="connsiteX7" fmla="*/ 529146 w 746590"/>
                <a:gd name="connsiteY7" fmla="*/ 164250 h 528834"/>
                <a:gd name="connsiteX8" fmla="*/ 634291 w 746590"/>
                <a:gd name="connsiteY8" fmla="*/ 23331 h 528834"/>
                <a:gd name="connsiteX9" fmla="*/ 639268 w 746590"/>
                <a:gd name="connsiteY9" fmla="*/ 27997 h 528834"/>
                <a:gd name="connsiteX10" fmla="*/ 726992 w 746590"/>
                <a:gd name="connsiteY10" fmla="*/ 208734 h 528834"/>
                <a:gd name="connsiteX11" fmla="*/ 711127 w 746590"/>
                <a:gd name="connsiteY11" fmla="*/ 348720 h 52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6590" h="528834">
                  <a:moveTo>
                    <a:pt x="711127" y="348720"/>
                  </a:moveTo>
                  <a:cubicBezTo>
                    <a:pt x="667265" y="397870"/>
                    <a:pt x="589495" y="443288"/>
                    <a:pt x="501460" y="473152"/>
                  </a:cubicBezTo>
                  <a:cubicBezTo>
                    <a:pt x="447332" y="491816"/>
                    <a:pt x="389471" y="504571"/>
                    <a:pt x="332855" y="508926"/>
                  </a:cubicBezTo>
                  <a:cubicBezTo>
                    <a:pt x="324767" y="509548"/>
                    <a:pt x="316990" y="510170"/>
                    <a:pt x="308591" y="510170"/>
                  </a:cubicBezTo>
                  <a:cubicBezTo>
                    <a:pt x="302058" y="510481"/>
                    <a:pt x="295525" y="510481"/>
                    <a:pt x="288993" y="510481"/>
                  </a:cubicBezTo>
                  <a:cubicBezTo>
                    <a:pt x="189136" y="510481"/>
                    <a:pt x="97057" y="487461"/>
                    <a:pt x="23331" y="448576"/>
                  </a:cubicBezTo>
                  <a:cubicBezTo>
                    <a:pt x="46662" y="458220"/>
                    <a:pt x="287748" y="553721"/>
                    <a:pt x="475640" y="364896"/>
                  </a:cubicBezTo>
                  <a:cubicBezTo>
                    <a:pt x="553410" y="286815"/>
                    <a:pt x="555276" y="218378"/>
                    <a:pt x="529146" y="164250"/>
                  </a:cubicBezTo>
                  <a:cubicBezTo>
                    <a:pt x="575497" y="126609"/>
                    <a:pt x="611893" y="78392"/>
                    <a:pt x="634291" y="23331"/>
                  </a:cubicBezTo>
                  <a:cubicBezTo>
                    <a:pt x="636157" y="24886"/>
                    <a:pt x="638023" y="26442"/>
                    <a:pt x="639268" y="27997"/>
                  </a:cubicBezTo>
                  <a:cubicBezTo>
                    <a:pt x="690907" y="78081"/>
                    <a:pt x="668198" y="136564"/>
                    <a:pt x="726992" y="208734"/>
                  </a:cubicBezTo>
                  <a:cubicBezTo>
                    <a:pt x="763700" y="253530"/>
                    <a:pt x="751878" y="302991"/>
                    <a:pt x="711127" y="34872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1FD09D71-2038-4960-AC87-FEE61E13FD5E}"/>
                </a:ext>
              </a:extLst>
            </p:cNvPr>
            <p:cNvSpPr/>
            <p:nvPr/>
          </p:nvSpPr>
          <p:spPr>
            <a:xfrm flipH="1">
              <a:off x="14973752" y="4915559"/>
              <a:ext cx="559943" cy="311079"/>
            </a:xfrm>
            <a:custGeom>
              <a:avLst/>
              <a:gdLst>
                <a:gd name="connsiteX0" fmla="*/ 567097 w 559942"/>
                <a:gd name="connsiteY0" fmla="*/ 234865 h 311079"/>
                <a:gd name="connsiteX1" fmla="*/ 23331 w 559942"/>
                <a:gd name="connsiteY1" fmla="*/ 169849 h 311079"/>
                <a:gd name="connsiteX2" fmla="*/ 90213 w 559942"/>
                <a:gd name="connsiteY2" fmla="*/ 23331 h 311079"/>
                <a:gd name="connsiteX3" fmla="*/ 199402 w 559942"/>
                <a:gd name="connsiteY3" fmla="*/ 167983 h 311079"/>
                <a:gd name="connsiteX4" fmla="*/ 200024 w 559942"/>
                <a:gd name="connsiteY4" fmla="*/ 168605 h 311079"/>
                <a:gd name="connsiteX5" fmla="*/ 434889 w 559942"/>
                <a:gd name="connsiteY5" fmla="*/ 260684 h 311079"/>
                <a:gd name="connsiteX6" fmla="*/ 567097 w 559942"/>
                <a:gd name="connsiteY6" fmla="*/ 234865 h 31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42" h="311079">
                  <a:moveTo>
                    <a:pt x="567097" y="234865"/>
                  </a:moveTo>
                  <a:cubicBezTo>
                    <a:pt x="260373" y="427423"/>
                    <a:pt x="23331" y="169849"/>
                    <a:pt x="23331" y="169849"/>
                  </a:cubicBezTo>
                  <a:cubicBezTo>
                    <a:pt x="46973" y="119766"/>
                    <a:pt x="44173" y="63149"/>
                    <a:pt x="90213" y="23331"/>
                  </a:cubicBezTo>
                  <a:cubicBezTo>
                    <a:pt x="113233" y="80258"/>
                    <a:pt x="150873" y="129720"/>
                    <a:pt x="199402" y="167983"/>
                  </a:cubicBezTo>
                  <a:cubicBezTo>
                    <a:pt x="199713" y="168294"/>
                    <a:pt x="199713" y="168605"/>
                    <a:pt x="200024" y="168605"/>
                  </a:cubicBezTo>
                  <a:cubicBezTo>
                    <a:pt x="257885" y="225221"/>
                    <a:pt x="342498" y="260684"/>
                    <a:pt x="434889" y="260684"/>
                  </a:cubicBezTo>
                  <a:cubicBezTo>
                    <a:pt x="481862" y="260062"/>
                    <a:pt x="526657" y="251041"/>
                    <a:pt x="567097" y="234865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04314392-FFDB-48AC-8038-35498AC2F0EB}"/>
                </a:ext>
              </a:extLst>
            </p:cNvPr>
            <p:cNvSpPr/>
            <p:nvPr/>
          </p:nvSpPr>
          <p:spPr>
            <a:xfrm flipH="1">
              <a:off x="15194006" y="5409242"/>
              <a:ext cx="124432" cy="404403"/>
            </a:xfrm>
            <a:custGeom>
              <a:avLst/>
              <a:gdLst>
                <a:gd name="connsiteX0" fmla="*/ 111065 w 124431"/>
                <a:gd name="connsiteY0" fmla="*/ 23331 h 404403"/>
                <a:gd name="connsiteX1" fmla="*/ 109199 w 124431"/>
                <a:gd name="connsiteY1" fmla="*/ 41374 h 404403"/>
                <a:gd name="connsiteX2" fmla="*/ 110132 w 124431"/>
                <a:gd name="connsiteY2" fmla="*/ 89591 h 404403"/>
                <a:gd name="connsiteX3" fmla="*/ 114176 w 124431"/>
                <a:gd name="connsiteY3" fmla="*/ 157717 h 404403"/>
                <a:gd name="connsiteX4" fmla="*/ 116354 w 124431"/>
                <a:gd name="connsiteY4" fmla="*/ 236109 h 404403"/>
                <a:gd name="connsiteX5" fmla="*/ 107021 w 124431"/>
                <a:gd name="connsiteY5" fmla="*/ 314501 h 404403"/>
                <a:gd name="connsiteX6" fmla="*/ 79958 w 124431"/>
                <a:gd name="connsiteY6" fmla="*/ 377961 h 404403"/>
                <a:gd name="connsiteX7" fmla="*/ 60048 w 124431"/>
                <a:gd name="connsiteY7" fmla="*/ 397559 h 404403"/>
                <a:gd name="connsiteX8" fmla="*/ 50094 w 124431"/>
                <a:gd name="connsiteY8" fmla="*/ 403470 h 404403"/>
                <a:gd name="connsiteX9" fmla="*/ 41073 w 124431"/>
                <a:gd name="connsiteY9" fmla="*/ 407203 h 404403"/>
                <a:gd name="connsiteX10" fmla="*/ 23341 w 124431"/>
                <a:gd name="connsiteY10" fmla="*/ 411558 h 404403"/>
                <a:gd name="connsiteX11" fmla="*/ 40451 w 124431"/>
                <a:gd name="connsiteY11" fmla="*/ 405647 h 404403"/>
                <a:gd name="connsiteX12" fmla="*/ 48850 w 124431"/>
                <a:gd name="connsiteY12" fmla="*/ 401292 h 404403"/>
                <a:gd name="connsiteX13" fmla="*/ 57871 w 124431"/>
                <a:gd name="connsiteY13" fmla="*/ 394760 h 404403"/>
                <a:gd name="connsiteX14" fmla="*/ 75602 w 124431"/>
                <a:gd name="connsiteY14" fmla="*/ 375162 h 404403"/>
                <a:gd name="connsiteX15" fmla="*/ 98933 w 124431"/>
                <a:gd name="connsiteY15" fmla="*/ 312946 h 404403"/>
                <a:gd name="connsiteX16" fmla="*/ 106710 w 124431"/>
                <a:gd name="connsiteY16" fmla="*/ 236109 h 404403"/>
                <a:gd name="connsiteX17" fmla="*/ 105777 w 124431"/>
                <a:gd name="connsiteY17" fmla="*/ 158339 h 404403"/>
                <a:gd name="connsiteX18" fmla="*/ 104533 w 124431"/>
                <a:gd name="connsiteY18" fmla="*/ 90213 h 404403"/>
                <a:gd name="connsiteX19" fmla="*/ 107021 w 124431"/>
                <a:gd name="connsiteY19" fmla="*/ 41685 h 404403"/>
                <a:gd name="connsiteX20" fmla="*/ 111065 w 124431"/>
                <a:gd name="connsiteY20" fmla="*/ 23331 h 40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4431" h="404403">
                  <a:moveTo>
                    <a:pt x="111065" y="23331"/>
                  </a:moveTo>
                  <a:cubicBezTo>
                    <a:pt x="111065" y="23331"/>
                    <a:pt x="109510" y="29864"/>
                    <a:pt x="109199" y="41374"/>
                  </a:cubicBezTo>
                  <a:cubicBezTo>
                    <a:pt x="108577" y="52884"/>
                    <a:pt x="109199" y="69682"/>
                    <a:pt x="110132" y="89591"/>
                  </a:cubicBezTo>
                  <a:cubicBezTo>
                    <a:pt x="111377" y="109500"/>
                    <a:pt x="112621" y="132831"/>
                    <a:pt x="114176" y="157717"/>
                  </a:cubicBezTo>
                  <a:cubicBezTo>
                    <a:pt x="115421" y="182604"/>
                    <a:pt x="116665" y="209356"/>
                    <a:pt x="116354" y="236109"/>
                  </a:cubicBezTo>
                  <a:cubicBezTo>
                    <a:pt x="115732" y="263173"/>
                    <a:pt x="112621" y="289615"/>
                    <a:pt x="107021" y="314501"/>
                  </a:cubicBezTo>
                  <a:cubicBezTo>
                    <a:pt x="101733" y="339388"/>
                    <a:pt x="92090" y="361474"/>
                    <a:pt x="79958" y="377961"/>
                  </a:cubicBezTo>
                  <a:cubicBezTo>
                    <a:pt x="73736" y="386049"/>
                    <a:pt x="67203" y="392893"/>
                    <a:pt x="60048" y="397559"/>
                  </a:cubicBezTo>
                  <a:cubicBezTo>
                    <a:pt x="56627" y="400048"/>
                    <a:pt x="53516" y="401914"/>
                    <a:pt x="50094" y="403470"/>
                  </a:cubicBezTo>
                  <a:cubicBezTo>
                    <a:pt x="46983" y="405336"/>
                    <a:pt x="43872" y="406581"/>
                    <a:pt x="41073" y="407203"/>
                  </a:cubicBezTo>
                  <a:cubicBezTo>
                    <a:pt x="29874" y="411247"/>
                    <a:pt x="23030" y="410936"/>
                    <a:pt x="23341" y="411558"/>
                  </a:cubicBezTo>
                  <a:cubicBezTo>
                    <a:pt x="23341" y="411247"/>
                    <a:pt x="30185" y="410314"/>
                    <a:pt x="40451" y="405647"/>
                  </a:cubicBezTo>
                  <a:cubicBezTo>
                    <a:pt x="43250" y="404714"/>
                    <a:pt x="46050" y="403159"/>
                    <a:pt x="48850" y="401292"/>
                  </a:cubicBezTo>
                  <a:cubicBezTo>
                    <a:pt x="51960" y="399737"/>
                    <a:pt x="55071" y="397559"/>
                    <a:pt x="57871" y="394760"/>
                  </a:cubicBezTo>
                  <a:cubicBezTo>
                    <a:pt x="64093" y="389782"/>
                    <a:pt x="69692" y="382939"/>
                    <a:pt x="75602" y="375162"/>
                  </a:cubicBezTo>
                  <a:cubicBezTo>
                    <a:pt x="86490" y="358986"/>
                    <a:pt x="93956" y="336899"/>
                    <a:pt x="98933" y="312946"/>
                  </a:cubicBezTo>
                  <a:cubicBezTo>
                    <a:pt x="103911" y="288993"/>
                    <a:pt x="106399" y="262240"/>
                    <a:pt x="106710" y="236109"/>
                  </a:cubicBezTo>
                  <a:cubicBezTo>
                    <a:pt x="107333" y="209667"/>
                    <a:pt x="106710" y="183226"/>
                    <a:pt x="105777" y="158339"/>
                  </a:cubicBezTo>
                  <a:cubicBezTo>
                    <a:pt x="104844" y="133453"/>
                    <a:pt x="104533" y="110122"/>
                    <a:pt x="104533" y="90213"/>
                  </a:cubicBezTo>
                  <a:cubicBezTo>
                    <a:pt x="104533" y="70304"/>
                    <a:pt x="105777" y="53506"/>
                    <a:pt x="107021" y="41685"/>
                  </a:cubicBezTo>
                  <a:cubicBezTo>
                    <a:pt x="108888" y="29864"/>
                    <a:pt x="111065" y="23331"/>
                    <a:pt x="111065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3D06A4AB-0835-47A3-8C2F-D8656F0A8C4F}"/>
                </a:ext>
              </a:extLst>
            </p:cNvPr>
            <p:cNvSpPr/>
            <p:nvPr/>
          </p:nvSpPr>
          <p:spPr>
            <a:xfrm flipH="1">
              <a:off x="15224171" y="5612999"/>
              <a:ext cx="62216" cy="155540"/>
            </a:xfrm>
            <a:custGeom>
              <a:avLst/>
              <a:gdLst>
                <a:gd name="connsiteX0" fmla="*/ 56305 w 62215"/>
                <a:gd name="connsiteY0" fmla="*/ 23331 h 155539"/>
                <a:gd name="connsiteX1" fmla="*/ 59727 w 62215"/>
                <a:gd name="connsiteY1" fmla="*/ 45418 h 155539"/>
                <a:gd name="connsiteX2" fmla="*/ 57239 w 62215"/>
                <a:gd name="connsiteY2" fmla="*/ 94568 h 155539"/>
                <a:gd name="connsiteX3" fmla="*/ 50084 w 62215"/>
                <a:gd name="connsiteY3" fmla="*/ 120077 h 155539"/>
                <a:gd name="connsiteX4" fmla="*/ 39196 w 62215"/>
                <a:gd name="connsiteY4" fmla="*/ 140608 h 155539"/>
                <a:gd name="connsiteX5" fmla="*/ 28308 w 62215"/>
                <a:gd name="connsiteY5" fmla="*/ 152740 h 155539"/>
                <a:gd name="connsiteX6" fmla="*/ 23331 w 62215"/>
                <a:gd name="connsiteY6" fmla="*/ 156473 h 155539"/>
                <a:gd name="connsiteX7" fmla="*/ 27064 w 62215"/>
                <a:gd name="connsiteY7" fmla="*/ 151496 h 155539"/>
                <a:gd name="connsiteX8" fmla="*/ 34841 w 62215"/>
                <a:gd name="connsiteY8" fmla="*/ 137808 h 155539"/>
                <a:gd name="connsiteX9" fmla="*/ 48217 w 62215"/>
                <a:gd name="connsiteY9" fmla="*/ 92702 h 155539"/>
                <a:gd name="connsiteX10" fmla="*/ 54750 w 62215"/>
                <a:gd name="connsiteY10" fmla="*/ 45418 h 155539"/>
                <a:gd name="connsiteX11" fmla="*/ 56305 w 62215"/>
                <a:gd name="connsiteY11" fmla="*/ 23331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215" h="155539">
                  <a:moveTo>
                    <a:pt x="56305" y="23331"/>
                  </a:moveTo>
                  <a:cubicBezTo>
                    <a:pt x="56305" y="23331"/>
                    <a:pt x="58483" y="32041"/>
                    <a:pt x="59727" y="45418"/>
                  </a:cubicBezTo>
                  <a:cubicBezTo>
                    <a:pt x="60660" y="58794"/>
                    <a:pt x="60660" y="76837"/>
                    <a:pt x="57239" y="94568"/>
                  </a:cubicBezTo>
                  <a:cubicBezTo>
                    <a:pt x="55372" y="103278"/>
                    <a:pt x="53195" y="112300"/>
                    <a:pt x="50084" y="120077"/>
                  </a:cubicBezTo>
                  <a:cubicBezTo>
                    <a:pt x="47284" y="128165"/>
                    <a:pt x="42929" y="135008"/>
                    <a:pt x="39196" y="140608"/>
                  </a:cubicBezTo>
                  <a:cubicBezTo>
                    <a:pt x="35463" y="146207"/>
                    <a:pt x="31108" y="150251"/>
                    <a:pt x="28308" y="152740"/>
                  </a:cubicBezTo>
                  <a:cubicBezTo>
                    <a:pt x="25197" y="155229"/>
                    <a:pt x="23331" y="156473"/>
                    <a:pt x="23331" y="156473"/>
                  </a:cubicBezTo>
                  <a:cubicBezTo>
                    <a:pt x="23331" y="156473"/>
                    <a:pt x="24575" y="154606"/>
                    <a:pt x="27064" y="151496"/>
                  </a:cubicBezTo>
                  <a:cubicBezTo>
                    <a:pt x="29241" y="148385"/>
                    <a:pt x="32041" y="143719"/>
                    <a:pt x="34841" y="137808"/>
                  </a:cubicBezTo>
                  <a:cubicBezTo>
                    <a:pt x="40440" y="126298"/>
                    <a:pt x="44795" y="109500"/>
                    <a:pt x="48217" y="92702"/>
                  </a:cubicBezTo>
                  <a:cubicBezTo>
                    <a:pt x="51328" y="75903"/>
                    <a:pt x="53506" y="58483"/>
                    <a:pt x="54750" y="45418"/>
                  </a:cubicBezTo>
                  <a:cubicBezTo>
                    <a:pt x="55683" y="32041"/>
                    <a:pt x="56305" y="23331"/>
                    <a:pt x="56305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630A7AAC-4638-4BB2-9DD3-1800D048509E}"/>
                </a:ext>
              </a:extLst>
            </p:cNvPr>
            <p:cNvSpPr/>
            <p:nvPr/>
          </p:nvSpPr>
          <p:spPr>
            <a:xfrm flipH="1">
              <a:off x="14875140" y="5110295"/>
              <a:ext cx="404403" cy="279971"/>
            </a:xfrm>
            <a:custGeom>
              <a:avLst/>
              <a:gdLst>
                <a:gd name="connsiteX0" fmla="*/ 406892 w 404402"/>
                <a:gd name="connsiteY0" fmla="*/ 23331 h 279971"/>
                <a:gd name="connsiteX1" fmla="*/ 401292 w 404402"/>
                <a:gd name="connsiteY1" fmla="*/ 43551 h 279971"/>
                <a:gd name="connsiteX2" fmla="*/ 392582 w 404402"/>
                <a:gd name="connsiteY2" fmla="*/ 65949 h 279971"/>
                <a:gd name="connsiteX3" fmla="*/ 378583 w 404402"/>
                <a:gd name="connsiteY3" fmla="*/ 93946 h 279971"/>
                <a:gd name="connsiteX4" fmla="*/ 358363 w 404402"/>
                <a:gd name="connsiteY4" fmla="*/ 125054 h 279971"/>
                <a:gd name="connsiteX5" fmla="*/ 331299 w 404402"/>
                <a:gd name="connsiteY5" fmla="*/ 156473 h 279971"/>
                <a:gd name="connsiteX6" fmla="*/ 315434 w 404402"/>
                <a:gd name="connsiteY6" fmla="*/ 171716 h 279971"/>
                <a:gd name="connsiteX7" fmla="*/ 298014 w 404402"/>
                <a:gd name="connsiteY7" fmla="*/ 185714 h 279971"/>
                <a:gd name="connsiteX8" fmla="*/ 260062 w 404402"/>
                <a:gd name="connsiteY8" fmla="*/ 211223 h 279971"/>
                <a:gd name="connsiteX9" fmla="*/ 218378 w 404402"/>
                <a:gd name="connsiteY9" fmla="*/ 230510 h 279971"/>
                <a:gd name="connsiteX10" fmla="*/ 176382 w 404402"/>
                <a:gd name="connsiteY10" fmla="*/ 244197 h 279971"/>
                <a:gd name="connsiteX11" fmla="*/ 135942 w 404402"/>
                <a:gd name="connsiteY11" fmla="*/ 252907 h 279971"/>
                <a:gd name="connsiteX12" fmla="*/ 99234 w 404402"/>
                <a:gd name="connsiteY12" fmla="*/ 256640 h 279971"/>
                <a:gd name="connsiteX13" fmla="*/ 83058 w 404402"/>
                <a:gd name="connsiteY13" fmla="*/ 258196 h 279971"/>
                <a:gd name="connsiteX14" fmla="*/ 68126 w 404402"/>
                <a:gd name="connsiteY14" fmla="*/ 257885 h 279971"/>
                <a:gd name="connsiteX15" fmla="*/ 44173 w 404402"/>
                <a:gd name="connsiteY15" fmla="*/ 257263 h 279971"/>
                <a:gd name="connsiteX16" fmla="*/ 23331 w 404402"/>
                <a:gd name="connsiteY16" fmla="*/ 256951 h 279971"/>
                <a:gd name="connsiteX17" fmla="*/ 44173 w 404402"/>
                <a:gd name="connsiteY17" fmla="*/ 255707 h 279971"/>
                <a:gd name="connsiteX18" fmla="*/ 68126 w 404402"/>
                <a:gd name="connsiteY18" fmla="*/ 254463 h 279971"/>
                <a:gd name="connsiteX19" fmla="*/ 98923 w 404402"/>
                <a:gd name="connsiteY19" fmla="*/ 251352 h 279971"/>
                <a:gd name="connsiteX20" fmla="*/ 135008 w 404402"/>
                <a:gd name="connsiteY20" fmla="*/ 246064 h 279971"/>
                <a:gd name="connsiteX21" fmla="*/ 174515 w 404402"/>
                <a:gd name="connsiteY21" fmla="*/ 236420 h 279971"/>
                <a:gd name="connsiteX22" fmla="*/ 215578 w 404402"/>
                <a:gd name="connsiteY22" fmla="*/ 222422 h 279971"/>
                <a:gd name="connsiteX23" fmla="*/ 255707 w 404402"/>
                <a:gd name="connsiteY23" fmla="*/ 203135 h 279971"/>
                <a:gd name="connsiteX24" fmla="*/ 293037 w 404402"/>
                <a:gd name="connsiteY24" fmla="*/ 178871 h 279971"/>
                <a:gd name="connsiteX25" fmla="*/ 310146 w 404402"/>
                <a:gd name="connsiteY25" fmla="*/ 165494 h 279971"/>
                <a:gd name="connsiteX26" fmla="*/ 325700 w 404402"/>
                <a:gd name="connsiteY26" fmla="*/ 150873 h 279971"/>
                <a:gd name="connsiteX27" fmla="*/ 353386 w 404402"/>
                <a:gd name="connsiteY27" fmla="*/ 121321 h 279971"/>
                <a:gd name="connsiteX28" fmla="*/ 374539 w 404402"/>
                <a:gd name="connsiteY28" fmla="*/ 91768 h 279971"/>
                <a:gd name="connsiteX29" fmla="*/ 406892 w 404402"/>
                <a:gd name="connsiteY29" fmla="*/ 23331 h 2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4402" h="279971">
                  <a:moveTo>
                    <a:pt x="406892" y="23331"/>
                  </a:moveTo>
                  <a:cubicBezTo>
                    <a:pt x="406892" y="23331"/>
                    <a:pt x="405336" y="30797"/>
                    <a:pt x="401292" y="43551"/>
                  </a:cubicBezTo>
                  <a:cubicBezTo>
                    <a:pt x="399115" y="49773"/>
                    <a:pt x="396315" y="57550"/>
                    <a:pt x="392582" y="65949"/>
                  </a:cubicBezTo>
                  <a:cubicBezTo>
                    <a:pt x="388849" y="74348"/>
                    <a:pt x="384494" y="83991"/>
                    <a:pt x="378583" y="93946"/>
                  </a:cubicBezTo>
                  <a:cubicBezTo>
                    <a:pt x="373295" y="104212"/>
                    <a:pt x="365518" y="114166"/>
                    <a:pt x="358363" y="125054"/>
                  </a:cubicBezTo>
                  <a:cubicBezTo>
                    <a:pt x="349964" y="135008"/>
                    <a:pt x="341876" y="146518"/>
                    <a:pt x="331299" y="156473"/>
                  </a:cubicBezTo>
                  <a:cubicBezTo>
                    <a:pt x="326011" y="161450"/>
                    <a:pt x="321345" y="167050"/>
                    <a:pt x="315434" y="171716"/>
                  </a:cubicBezTo>
                  <a:cubicBezTo>
                    <a:pt x="309524" y="176382"/>
                    <a:pt x="303924" y="181048"/>
                    <a:pt x="298014" y="185714"/>
                  </a:cubicBezTo>
                  <a:cubicBezTo>
                    <a:pt x="286504" y="195358"/>
                    <a:pt x="272816" y="202513"/>
                    <a:pt x="260062" y="211223"/>
                  </a:cubicBezTo>
                  <a:cubicBezTo>
                    <a:pt x="246064" y="217756"/>
                    <a:pt x="232376" y="224910"/>
                    <a:pt x="218378" y="230510"/>
                  </a:cubicBezTo>
                  <a:cubicBezTo>
                    <a:pt x="204068" y="235176"/>
                    <a:pt x="190069" y="240775"/>
                    <a:pt x="176382" y="244197"/>
                  </a:cubicBezTo>
                  <a:cubicBezTo>
                    <a:pt x="162383" y="247308"/>
                    <a:pt x="148696" y="250108"/>
                    <a:pt x="135942" y="252907"/>
                  </a:cubicBezTo>
                  <a:cubicBezTo>
                    <a:pt x="122876" y="254463"/>
                    <a:pt x="110433" y="255396"/>
                    <a:pt x="99234" y="256640"/>
                  </a:cubicBezTo>
                  <a:cubicBezTo>
                    <a:pt x="93635" y="257263"/>
                    <a:pt x="88035" y="257574"/>
                    <a:pt x="83058" y="258196"/>
                  </a:cubicBezTo>
                  <a:cubicBezTo>
                    <a:pt x="77770" y="258196"/>
                    <a:pt x="72793" y="258196"/>
                    <a:pt x="68126" y="257885"/>
                  </a:cubicBezTo>
                  <a:cubicBezTo>
                    <a:pt x="58794" y="257574"/>
                    <a:pt x="50706" y="257574"/>
                    <a:pt x="44173" y="257263"/>
                  </a:cubicBezTo>
                  <a:cubicBezTo>
                    <a:pt x="30797" y="256951"/>
                    <a:pt x="23331" y="256951"/>
                    <a:pt x="23331" y="256951"/>
                  </a:cubicBezTo>
                  <a:cubicBezTo>
                    <a:pt x="23331" y="256951"/>
                    <a:pt x="30797" y="256640"/>
                    <a:pt x="44173" y="255707"/>
                  </a:cubicBezTo>
                  <a:cubicBezTo>
                    <a:pt x="50706" y="255396"/>
                    <a:pt x="58794" y="254774"/>
                    <a:pt x="68126" y="254463"/>
                  </a:cubicBezTo>
                  <a:cubicBezTo>
                    <a:pt x="77459" y="254463"/>
                    <a:pt x="87724" y="252907"/>
                    <a:pt x="98923" y="251352"/>
                  </a:cubicBezTo>
                  <a:cubicBezTo>
                    <a:pt x="110122" y="249797"/>
                    <a:pt x="122254" y="248241"/>
                    <a:pt x="135008" y="246064"/>
                  </a:cubicBezTo>
                  <a:cubicBezTo>
                    <a:pt x="147452" y="242953"/>
                    <a:pt x="160828" y="239842"/>
                    <a:pt x="174515" y="236420"/>
                  </a:cubicBezTo>
                  <a:cubicBezTo>
                    <a:pt x="188203" y="232687"/>
                    <a:pt x="201579" y="227088"/>
                    <a:pt x="215578" y="222422"/>
                  </a:cubicBezTo>
                  <a:cubicBezTo>
                    <a:pt x="229265" y="216822"/>
                    <a:pt x="242331" y="209667"/>
                    <a:pt x="255707" y="203135"/>
                  </a:cubicBezTo>
                  <a:cubicBezTo>
                    <a:pt x="268150" y="194736"/>
                    <a:pt x="281527" y="188203"/>
                    <a:pt x="293037" y="178871"/>
                  </a:cubicBezTo>
                  <a:cubicBezTo>
                    <a:pt x="298947" y="174204"/>
                    <a:pt x="304547" y="169849"/>
                    <a:pt x="310146" y="165494"/>
                  </a:cubicBezTo>
                  <a:cubicBezTo>
                    <a:pt x="315745" y="160828"/>
                    <a:pt x="320723" y="155540"/>
                    <a:pt x="325700" y="150873"/>
                  </a:cubicBezTo>
                  <a:cubicBezTo>
                    <a:pt x="336277" y="141541"/>
                    <a:pt x="344676" y="130653"/>
                    <a:pt x="353386" y="121321"/>
                  </a:cubicBezTo>
                  <a:cubicBezTo>
                    <a:pt x="360852" y="111055"/>
                    <a:pt x="368940" y="101412"/>
                    <a:pt x="374539" y="91768"/>
                  </a:cubicBezTo>
                  <a:cubicBezTo>
                    <a:pt x="398492" y="52884"/>
                    <a:pt x="406892" y="23331"/>
                    <a:pt x="406892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3DCDED99-C03B-4E0E-8EAF-E6B402F31A45}"/>
                </a:ext>
              </a:extLst>
            </p:cNvPr>
            <p:cNvSpPr/>
            <p:nvPr/>
          </p:nvSpPr>
          <p:spPr>
            <a:xfrm flipH="1">
              <a:off x="14944511" y="5204863"/>
              <a:ext cx="279971" cy="155540"/>
            </a:xfrm>
            <a:custGeom>
              <a:avLst/>
              <a:gdLst>
                <a:gd name="connsiteX0" fmla="*/ 265039 w 279971"/>
                <a:gd name="connsiteY0" fmla="*/ 23331 h 155539"/>
                <a:gd name="connsiteX1" fmla="*/ 256640 w 279971"/>
                <a:gd name="connsiteY1" fmla="*/ 31419 h 155539"/>
                <a:gd name="connsiteX2" fmla="*/ 234554 w 279971"/>
                <a:gd name="connsiteY2" fmla="*/ 52883 h 155539"/>
                <a:gd name="connsiteX3" fmla="*/ 200646 w 279971"/>
                <a:gd name="connsiteY3" fmla="*/ 80881 h 155539"/>
                <a:gd name="connsiteX4" fmla="*/ 179493 w 279971"/>
                <a:gd name="connsiteY4" fmla="*/ 93946 h 155539"/>
                <a:gd name="connsiteX5" fmla="*/ 156473 w 279971"/>
                <a:gd name="connsiteY5" fmla="*/ 105456 h 155539"/>
                <a:gd name="connsiteX6" fmla="*/ 108878 w 279971"/>
                <a:gd name="connsiteY6" fmla="*/ 121632 h 155539"/>
                <a:gd name="connsiteX7" fmla="*/ 65949 w 279971"/>
                <a:gd name="connsiteY7" fmla="*/ 129720 h 155539"/>
                <a:gd name="connsiteX8" fmla="*/ 35152 w 279971"/>
                <a:gd name="connsiteY8" fmla="*/ 132520 h 155539"/>
                <a:gd name="connsiteX9" fmla="*/ 23331 w 279971"/>
                <a:gd name="connsiteY9" fmla="*/ 133142 h 155539"/>
                <a:gd name="connsiteX10" fmla="*/ 34841 w 279971"/>
                <a:gd name="connsiteY10" fmla="*/ 130653 h 155539"/>
                <a:gd name="connsiteX11" fmla="*/ 64704 w 279971"/>
                <a:gd name="connsiteY11" fmla="*/ 124432 h 155539"/>
                <a:gd name="connsiteX12" fmla="*/ 106389 w 279971"/>
                <a:gd name="connsiteY12" fmla="*/ 113544 h 155539"/>
                <a:gd name="connsiteX13" fmla="*/ 152429 w 279971"/>
                <a:gd name="connsiteY13" fmla="*/ 96746 h 155539"/>
                <a:gd name="connsiteX14" fmla="*/ 230510 w 279971"/>
                <a:gd name="connsiteY14" fmla="*/ 48839 h 155539"/>
                <a:gd name="connsiteX15" fmla="*/ 254774 w 279971"/>
                <a:gd name="connsiteY15" fmla="*/ 29864 h 155539"/>
                <a:gd name="connsiteX16" fmla="*/ 265039 w 279971"/>
                <a:gd name="connsiteY16" fmla="*/ 23331 h 1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9971" h="155539">
                  <a:moveTo>
                    <a:pt x="265039" y="23331"/>
                  </a:moveTo>
                  <a:cubicBezTo>
                    <a:pt x="265039" y="23331"/>
                    <a:pt x="261929" y="26442"/>
                    <a:pt x="256640" y="31419"/>
                  </a:cubicBezTo>
                  <a:cubicBezTo>
                    <a:pt x="251352" y="36396"/>
                    <a:pt x="244197" y="44484"/>
                    <a:pt x="234554" y="52883"/>
                  </a:cubicBezTo>
                  <a:cubicBezTo>
                    <a:pt x="225221" y="61594"/>
                    <a:pt x="214022" y="71548"/>
                    <a:pt x="200646" y="80881"/>
                  </a:cubicBezTo>
                  <a:cubicBezTo>
                    <a:pt x="193802" y="85236"/>
                    <a:pt x="186959" y="89902"/>
                    <a:pt x="179493" y="93946"/>
                  </a:cubicBezTo>
                  <a:cubicBezTo>
                    <a:pt x="172338" y="98301"/>
                    <a:pt x="164250" y="101723"/>
                    <a:pt x="156473" y="105456"/>
                  </a:cubicBezTo>
                  <a:cubicBezTo>
                    <a:pt x="140608" y="111988"/>
                    <a:pt x="124432" y="117899"/>
                    <a:pt x="108878" y="121632"/>
                  </a:cubicBezTo>
                  <a:cubicBezTo>
                    <a:pt x="93324" y="125676"/>
                    <a:pt x="78703" y="128165"/>
                    <a:pt x="65949" y="129720"/>
                  </a:cubicBezTo>
                  <a:cubicBezTo>
                    <a:pt x="53195" y="131587"/>
                    <a:pt x="42618" y="131898"/>
                    <a:pt x="35152" y="132520"/>
                  </a:cubicBezTo>
                  <a:cubicBezTo>
                    <a:pt x="27686" y="132831"/>
                    <a:pt x="23331" y="133142"/>
                    <a:pt x="23331" y="133142"/>
                  </a:cubicBezTo>
                  <a:cubicBezTo>
                    <a:pt x="23331" y="133142"/>
                    <a:pt x="27375" y="132209"/>
                    <a:pt x="34841" y="130653"/>
                  </a:cubicBezTo>
                  <a:cubicBezTo>
                    <a:pt x="41996" y="129409"/>
                    <a:pt x="52572" y="127231"/>
                    <a:pt x="64704" y="124432"/>
                  </a:cubicBezTo>
                  <a:cubicBezTo>
                    <a:pt x="77148" y="121943"/>
                    <a:pt x="91457" y="117899"/>
                    <a:pt x="106389" y="113544"/>
                  </a:cubicBezTo>
                  <a:cubicBezTo>
                    <a:pt x="121632" y="109189"/>
                    <a:pt x="137186" y="103278"/>
                    <a:pt x="152429" y="96746"/>
                  </a:cubicBezTo>
                  <a:cubicBezTo>
                    <a:pt x="182915" y="83369"/>
                    <a:pt x="210912" y="64704"/>
                    <a:pt x="230510" y="48839"/>
                  </a:cubicBezTo>
                  <a:cubicBezTo>
                    <a:pt x="240464" y="41062"/>
                    <a:pt x="248863" y="34530"/>
                    <a:pt x="254774" y="29864"/>
                  </a:cubicBezTo>
                  <a:cubicBezTo>
                    <a:pt x="261618" y="25820"/>
                    <a:pt x="265039" y="23331"/>
                    <a:pt x="265039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3B962B33-C098-43F8-9F16-905A12C462A5}"/>
                </a:ext>
              </a:extLst>
            </p:cNvPr>
            <p:cNvSpPr/>
            <p:nvPr/>
          </p:nvSpPr>
          <p:spPr>
            <a:xfrm flipH="1">
              <a:off x="14882027" y="5753607"/>
              <a:ext cx="186648" cy="248863"/>
            </a:xfrm>
            <a:custGeom>
              <a:avLst/>
              <a:gdLst>
                <a:gd name="connsiteX0" fmla="*/ 24930 w 186647"/>
                <a:gd name="connsiteY0" fmla="*/ 23331 h 248863"/>
                <a:gd name="connsiteX1" fmla="*/ 25241 w 186647"/>
                <a:gd name="connsiteY1" fmla="*/ 36085 h 248863"/>
                <a:gd name="connsiteX2" fmla="*/ 29596 w 186647"/>
                <a:gd name="connsiteY2" fmla="*/ 69371 h 248863"/>
                <a:gd name="connsiteX3" fmla="*/ 34573 w 186647"/>
                <a:gd name="connsiteY3" fmla="*/ 91146 h 248863"/>
                <a:gd name="connsiteX4" fmla="*/ 42661 w 186647"/>
                <a:gd name="connsiteY4" fmla="*/ 114788 h 248863"/>
                <a:gd name="connsiteX5" fmla="*/ 53549 w 186647"/>
                <a:gd name="connsiteY5" fmla="*/ 138741 h 248863"/>
                <a:gd name="connsiteX6" fmla="*/ 68481 w 186647"/>
                <a:gd name="connsiteY6" fmla="*/ 161450 h 248863"/>
                <a:gd name="connsiteX7" fmla="*/ 76880 w 186647"/>
                <a:gd name="connsiteY7" fmla="*/ 172027 h 248863"/>
                <a:gd name="connsiteX8" fmla="*/ 86212 w 186647"/>
                <a:gd name="connsiteY8" fmla="*/ 181670 h 248863"/>
                <a:gd name="connsiteX9" fmla="*/ 106743 w 186647"/>
                <a:gd name="connsiteY9" fmla="*/ 198157 h 248863"/>
                <a:gd name="connsiteX10" fmla="*/ 128208 w 186647"/>
                <a:gd name="connsiteY10" fmla="*/ 210290 h 248863"/>
                <a:gd name="connsiteX11" fmla="*/ 148739 w 186647"/>
                <a:gd name="connsiteY11" fmla="*/ 218378 h 248863"/>
                <a:gd name="connsiteX12" fmla="*/ 166782 w 186647"/>
                <a:gd name="connsiteY12" fmla="*/ 223666 h 248863"/>
                <a:gd name="connsiteX13" fmla="*/ 181091 w 186647"/>
                <a:gd name="connsiteY13" fmla="*/ 226155 h 248863"/>
                <a:gd name="connsiteX14" fmla="*/ 193846 w 186647"/>
                <a:gd name="connsiteY14" fmla="*/ 228643 h 248863"/>
                <a:gd name="connsiteX15" fmla="*/ 181091 w 186647"/>
                <a:gd name="connsiteY15" fmla="*/ 228021 h 248863"/>
                <a:gd name="connsiteX16" fmla="*/ 166160 w 186647"/>
                <a:gd name="connsiteY16" fmla="*/ 227088 h 248863"/>
                <a:gd name="connsiteX17" fmla="*/ 147184 w 186647"/>
                <a:gd name="connsiteY17" fmla="*/ 223355 h 248863"/>
                <a:gd name="connsiteX18" fmla="*/ 125408 w 186647"/>
                <a:gd name="connsiteY18" fmla="*/ 216200 h 248863"/>
                <a:gd name="connsiteX19" fmla="*/ 102388 w 186647"/>
                <a:gd name="connsiteY19" fmla="*/ 204690 h 248863"/>
                <a:gd name="connsiteX20" fmla="*/ 80302 w 186647"/>
                <a:gd name="connsiteY20" fmla="*/ 187892 h 248863"/>
                <a:gd name="connsiteX21" fmla="*/ 70036 w 186647"/>
                <a:gd name="connsiteY21" fmla="*/ 177937 h 248863"/>
                <a:gd name="connsiteX22" fmla="*/ 61015 w 186647"/>
                <a:gd name="connsiteY22" fmla="*/ 166739 h 248863"/>
                <a:gd name="connsiteX23" fmla="*/ 45772 w 186647"/>
                <a:gd name="connsiteY23" fmla="*/ 142474 h 248863"/>
                <a:gd name="connsiteX24" fmla="*/ 34884 w 186647"/>
                <a:gd name="connsiteY24" fmla="*/ 117277 h 248863"/>
                <a:gd name="connsiteX25" fmla="*/ 28040 w 186647"/>
                <a:gd name="connsiteY25" fmla="*/ 92702 h 248863"/>
                <a:gd name="connsiteX26" fmla="*/ 24618 w 186647"/>
                <a:gd name="connsiteY26" fmla="*/ 69993 h 248863"/>
                <a:gd name="connsiteX27" fmla="*/ 23685 w 186647"/>
                <a:gd name="connsiteY27" fmla="*/ 35774 h 248863"/>
                <a:gd name="connsiteX28" fmla="*/ 24930 w 186647"/>
                <a:gd name="connsiteY28" fmla="*/ 23331 h 24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6647" h="248863">
                  <a:moveTo>
                    <a:pt x="24930" y="23331"/>
                  </a:moveTo>
                  <a:cubicBezTo>
                    <a:pt x="24930" y="23331"/>
                    <a:pt x="25241" y="27997"/>
                    <a:pt x="25241" y="36085"/>
                  </a:cubicBezTo>
                  <a:cubicBezTo>
                    <a:pt x="25863" y="44173"/>
                    <a:pt x="26796" y="55683"/>
                    <a:pt x="29596" y="69371"/>
                  </a:cubicBezTo>
                  <a:cubicBezTo>
                    <a:pt x="30529" y="76214"/>
                    <a:pt x="32706" y="83369"/>
                    <a:pt x="34573" y="91146"/>
                  </a:cubicBezTo>
                  <a:cubicBezTo>
                    <a:pt x="37062" y="98612"/>
                    <a:pt x="39239" y="106700"/>
                    <a:pt x="42661" y="114788"/>
                  </a:cubicBezTo>
                  <a:cubicBezTo>
                    <a:pt x="45461" y="122876"/>
                    <a:pt x="49505" y="130964"/>
                    <a:pt x="53549" y="138741"/>
                  </a:cubicBezTo>
                  <a:cubicBezTo>
                    <a:pt x="58215" y="146518"/>
                    <a:pt x="62570" y="154606"/>
                    <a:pt x="68481" y="161450"/>
                  </a:cubicBezTo>
                  <a:cubicBezTo>
                    <a:pt x="71280" y="164872"/>
                    <a:pt x="73769" y="168605"/>
                    <a:pt x="76880" y="172027"/>
                  </a:cubicBezTo>
                  <a:lnTo>
                    <a:pt x="86212" y="181670"/>
                  </a:lnTo>
                  <a:cubicBezTo>
                    <a:pt x="92434" y="187892"/>
                    <a:pt x="99900" y="192869"/>
                    <a:pt x="106743" y="198157"/>
                  </a:cubicBezTo>
                  <a:cubicBezTo>
                    <a:pt x="114209" y="201891"/>
                    <a:pt x="120742" y="207490"/>
                    <a:pt x="128208" y="210290"/>
                  </a:cubicBezTo>
                  <a:cubicBezTo>
                    <a:pt x="135363" y="213089"/>
                    <a:pt x="141895" y="217133"/>
                    <a:pt x="148739" y="218378"/>
                  </a:cubicBezTo>
                  <a:cubicBezTo>
                    <a:pt x="155272" y="220244"/>
                    <a:pt x="161493" y="222111"/>
                    <a:pt x="166782" y="223666"/>
                  </a:cubicBezTo>
                  <a:cubicBezTo>
                    <a:pt x="172381" y="224599"/>
                    <a:pt x="177358" y="225532"/>
                    <a:pt x="181091" y="226155"/>
                  </a:cubicBezTo>
                  <a:cubicBezTo>
                    <a:pt x="189179" y="227710"/>
                    <a:pt x="193846" y="228643"/>
                    <a:pt x="193846" y="228643"/>
                  </a:cubicBezTo>
                  <a:cubicBezTo>
                    <a:pt x="193846" y="228643"/>
                    <a:pt x="189179" y="228332"/>
                    <a:pt x="181091" y="228021"/>
                  </a:cubicBezTo>
                  <a:cubicBezTo>
                    <a:pt x="177047" y="227710"/>
                    <a:pt x="172070" y="227399"/>
                    <a:pt x="166160" y="227088"/>
                  </a:cubicBezTo>
                  <a:cubicBezTo>
                    <a:pt x="160560" y="225844"/>
                    <a:pt x="154027" y="224599"/>
                    <a:pt x="147184" y="223355"/>
                  </a:cubicBezTo>
                  <a:cubicBezTo>
                    <a:pt x="140029" y="222422"/>
                    <a:pt x="133185" y="218689"/>
                    <a:pt x="125408" y="216200"/>
                  </a:cubicBezTo>
                  <a:cubicBezTo>
                    <a:pt x="117631" y="213711"/>
                    <a:pt x="110165" y="208734"/>
                    <a:pt x="102388" y="204690"/>
                  </a:cubicBezTo>
                  <a:cubicBezTo>
                    <a:pt x="95233" y="199402"/>
                    <a:pt x="87145" y="194425"/>
                    <a:pt x="80302" y="187892"/>
                  </a:cubicBezTo>
                  <a:lnTo>
                    <a:pt x="70036" y="177937"/>
                  </a:lnTo>
                  <a:cubicBezTo>
                    <a:pt x="66925" y="174516"/>
                    <a:pt x="63814" y="170471"/>
                    <a:pt x="61015" y="166739"/>
                  </a:cubicBezTo>
                  <a:cubicBezTo>
                    <a:pt x="55104" y="159273"/>
                    <a:pt x="50438" y="150562"/>
                    <a:pt x="45772" y="142474"/>
                  </a:cubicBezTo>
                  <a:cubicBezTo>
                    <a:pt x="41728" y="134075"/>
                    <a:pt x="37684" y="125676"/>
                    <a:pt x="34884" y="117277"/>
                  </a:cubicBezTo>
                  <a:cubicBezTo>
                    <a:pt x="31462" y="108878"/>
                    <a:pt x="29907" y="100479"/>
                    <a:pt x="28040" y="92702"/>
                  </a:cubicBezTo>
                  <a:cubicBezTo>
                    <a:pt x="26796" y="84614"/>
                    <a:pt x="25241" y="77148"/>
                    <a:pt x="24618" y="69993"/>
                  </a:cubicBezTo>
                  <a:cubicBezTo>
                    <a:pt x="22752" y="55994"/>
                    <a:pt x="23374" y="44173"/>
                    <a:pt x="23685" y="35774"/>
                  </a:cubicBezTo>
                  <a:cubicBezTo>
                    <a:pt x="23996" y="27997"/>
                    <a:pt x="24930" y="23331"/>
                    <a:pt x="24930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3A692802-8008-4918-B611-E751BBAA7870}"/>
                </a:ext>
              </a:extLst>
            </p:cNvPr>
            <p:cNvSpPr/>
            <p:nvPr/>
          </p:nvSpPr>
          <p:spPr>
            <a:xfrm flipH="1">
              <a:off x="14893183" y="5861862"/>
              <a:ext cx="124432" cy="93324"/>
            </a:xfrm>
            <a:custGeom>
              <a:avLst/>
              <a:gdLst>
                <a:gd name="connsiteX0" fmla="*/ 23331 w 124431"/>
                <a:gd name="connsiteY0" fmla="*/ 23331 h 93323"/>
                <a:gd name="connsiteX1" fmla="*/ 26442 w 124431"/>
                <a:gd name="connsiteY1" fmla="*/ 27686 h 93323"/>
                <a:gd name="connsiteX2" fmla="*/ 35152 w 124431"/>
                <a:gd name="connsiteY2" fmla="*/ 38263 h 93323"/>
                <a:gd name="connsiteX3" fmla="*/ 65638 w 124431"/>
                <a:gd name="connsiteY3" fmla="*/ 65327 h 93323"/>
                <a:gd name="connsiteX4" fmla="*/ 101101 w 124431"/>
                <a:gd name="connsiteY4" fmla="*/ 84925 h 93323"/>
                <a:gd name="connsiteX5" fmla="*/ 114166 w 124431"/>
                <a:gd name="connsiteY5" fmla="*/ 89280 h 93323"/>
                <a:gd name="connsiteX6" fmla="*/ 119143 w 124431"/>
                <a:gd name="connsiteY6" fmla="*/ 90835 h 93323"/>
                <a:gd name="connsiteX7" fmla="*/ 113855 w 124431"/>
                <a:gd name="connsiteY7" fmla="*/ 91146 h 93323"/>
                <a:gd name="connsiteX8" fmla="*/ 99856 w 124431"/>
                <a:gd name="connsiteY8" fmla="*/ 90213 h 93323"/>
                <a:gd name="connsiteX9" fmla="*/ 60038 w 124431"/>
                <a:gd name="connsiteY9" fmla="*/ 73415 h 93323"/>
                <a:gd name="connsiteX10" fmla="*/ 30797 w 124431"/>
                <a:gd name="connsiteY10" fmla="*/ 41685 h 93323"/>
                <a:gd name="connsiteX11" fmla="*/ 23331 w 124431"/>
                <a:gd name="connsiteY11" fmla="*/ 23331 h 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431" h="93323">
                  <a:moveTo>
                    <a:pt x="23331" y="23331"/>
                  </a:moveTo>
                  <a:cubicBezTo>
                    <a:pt x="23331" y="23331"/>
                    <a:pt x="24575" y="24886"/>
                    <a:pt x="26442" y="27686"/>
                  </a:cubicBezTo>
                  <a:cubicBezTo>
                    <a:pt x="28308" y="30486"/>
                    <a:pt x="31419" y="33908"/>
                    <a:pt x="35152" y="38263"/>
                  </a:cubicBezTo>
                  <a:cubicBezTo>
                    <a:pt x="42618" y="46662"/>
                    <a:pt x="53506" y="56616"/>
                    <a:pt x="65638" y="65327"/>
                  </a:cubicBezTo>
                  <a:cubicBezTo>
                    <a:pt x="77459" y="74037"/>
                    <a:pt x="90835" y="80881"/>
                    <a:pt x="101101" y="84925"/>
                  </a:cubicBezTo>
                  <a:cubicBezTo>
                    <a:pt x="106389" y="86791"/>
                    <a:pt x="110744" y="88658"/>
                    <a:pt x="114166" y="89280"/>
                  </a:cubicBezTo>
                  <a:cubicBezTo>
                    <a:pt x="117277" y="90213"/>
                    <a:pt x="119143" y="90835"/>
                    <a:pt x="119143" y="90835"/>
                  </a:cubicBezTo>
                  <a:cubicBezTo>
                    <a:pt x="119143" y="90835"/>
                    <a:pt x="117277" y="91146"/>
                    <a:pt x="113855" y="91146"/>
                  </a:cubicBezTo>
                  <a:cubicBezTo>
                    <a:pt x="110433" y="91146"/>
                    <a:pt x="105456" y="91146"/>
                    <a:pt x="99856" y="90213"/>
                  </a:cubicBezTo>
                  <a:cubicBezTo>
                    <a:pt x="88347" y="88347"/>
                    <a:pt x="73104" y="82747"/>
                    <a:pt x="60038" y="73415"/>
                  </a:cubicBezTo>
                  <a:cubicBezTo>
                    <a:pt x="46973" y="64393"/>
                    <a:pt x="36707" y="51950"/>
                    <a:pt x="30797" y="41685"/>
                  </a:cubicBezTo>
                  <a:cubicBezTo>
                    <a:pt x="24886" y="30797"/>
                    <a:pt x="23331" y="23331"/>
                    <a:pt x="23331" y="2333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8C8B6233-1082-4037-B61A-00A01FFC7463}"/>
                </a:ext>
              </a:extLst>
            </p:cNvPr>
            <p:cNvSpPr/>
            <p:nvPr/>
          </p:nvSpPr>
          <p:spPr>
            <a:xfrm flipH="1">
              <a:off x="15124591" y="5412664"/>
              <a:ext cx="373295" cy="497727"/>
            </a:xfrm>
            <a:custGeom>
              <a:avLst/>
              <a:gdLst>
                <a:gd name="connsiteX0" fmla="*/ 354595 w 373295"/>
                <a:gd name="connsiteY0" fmla="*/ 433956 h 497726"/>
                <a:gd name="connsiteX1" fmla="*/ 142128 w 373295"/>
                <a:gd name="connsiteY1" fmla="*/ 466930 h 497726"/>
                <a:gd name="connsiteX2" fmla="*/ 24851 w 373295"/>
                <a:gd name="connsiteY2" fmla="*/ 305480 h 497726"/>
                <a:gd name="connsiteX3" fmla="*/ 24540 w 373295"/>
                <a:gd name="connsiteY3" fmla="*/ 311079 h 497726"/>
                <a:gd name="connsiteX4" fmla="*/ 62491 w 373295"/>
                <a:gd name="connsiteY4" fmla="*/ 398182 h 497726"/>
                <a:gd name="connsiteX5" fmla="*/ 128129 w 373295"/>
                <a:gd name="connsiteY5" fmla="*/ 435822 h 497726"/>
                <a:gd name="connsiteX6" fmla="*/ 128440 w 373295"/>
                <a:gd name="connsiteY6" fmla="*/ 435822 h 497726"/>
                <a:gd name="connsiteX7" fmla="*/ 139328 w 373295"/>
                <a:gd name="connsiteY7" fmla="*/ 439555 h 497726"/>
                <a:gd name="connsiteX8" fmla="*/ 277447 w 373295"/>
                <a:gd name="connsiteY8" fmla="*/ 452931 h 497726"/>
                <a:gd name="connsiteX9" fmla="*/ 283669 w 373295"/>
                <a:gd name="connsiteY9" fmla="*/ 452309 h 497726"/>
                <a:gd name="connsiteX10" fmla="*/ 310733 w 373295"/>
                <a:gd name="connsiteY10" fmla="*/ 441110 h 497726"/>
                <a:gd name="connsiteX11" fmla="*/ 327842 w 373295"/>
                <a:gd name="connsiteY11" fmla="*/ 411869 h 497726"/>
                <a:gd name="connsiteX12" fmla="*/ 338730 w 373295"/>
                <a:gd name="connsiteY12" fmla="*/ 335343 h 497726"/>
                <a:gd name="connsiteX13" fmla="*/ 345262 w 373295"/>
                <a:gd name="connsiteY13" fmla="*/ 188825 h 497726"/>
                <a:gd name="connsiteX14" fmla="*/ 341218 w 373295"/>
                <a:gd name="connsiteY14" fmla="*/ 142785 h 497726"/>
                <a:gd name="connsiteX15" fmla="*/ 345262 w 373295"/>
                <a:gd name="connsiteY15" fmla="*/ 23331 h 497726"/>
                <a:gd name="connsiteX16" fmla="*/ 370771 w 373295"/>
                <a:gd name="connsiteY16" fmla="*/ 24264 h 497726"/>
                <a:gd name="connsiteX17" fmla="*/ 364549 w 373295"/>
                <a:gd name="connsiteY17" fmla="*/ 146518 h 497726"/>
                <a:gd name="connsiteX18" fmla="*/ 354595 w 373295"/>
                <a:gd name="connsiteY18" fmla="*/ 433956 h 49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295" h="497726">
                  <a:moveTo>
                    <a:pt x="354595" y="433956"/>
                  </a:moveTo>
                  <a:cubicBezTo>
                    <a:pt x="348684" y="497416"/>
                    <a:pt x="240740" y="502082"/>
                    <a:pt x="142128" y="466930"/>
                  </a:cubicBezTo>
                  <a:cubicBezTo>
                    <a:pt x="43516" y="431778"/>
                    <a:pt x="16141" y="358363"/>
                    <a:pt x="24851" y="305480"/>
                  </a:cubicBezTo>
                  <a:cubicBezTo>
                    <a:pt x="24540" y="307346"/>
                    <a:pt x="24540" y="309213"/>
                    <a:pt x="24540" y="311079"/>
                  </a:cubicBezTo>
                  <a:cubicBezTo>
                    <a:pt x="23296" y="343743"/>
                    <a:pt x="36983" y="376095"/>
                    <a:pt x="62491" y="398182"/>
                  </a:cubicBezTo>
                  <a:cubicBezTo>
                    <a:pt x="78979" y="412180"/>
                    <a:pt x="100132" y="425557"/>
                    <a:pt x="128129" y="435822"/>
                  </a:cubicBezTo>
                  <a:cubicBezTo>
                    <a:pt x="128440" y="435822"/>
                    <a:pt x="128440" y="435822"/>
                    <a:pt x="128440" y="435822"/>
                  </a:cubicBezTo>
                  <a:cubicBezTo>
                    <a:pt x="132173" y="437066"/>
                    <a:pt x="135595" y="438622"/>
                    <a:pt x="139328" y="439555"/>
                  </a:cubicBezTo>
                  <a:cubicBezTo>
                    <a:pt x="174791" y="450754"/>
                    <a:pt x="219898" y="456664"/>
                    <a:pt x="277447" y="452931"/>
                  </a:cubicBezTo>
                  <a:cubicBezTo>
                    <a:pt x="278692" y="452620"/>
                    <a:pt x="281180" y="452620"/>
                    <a:pt x="283669" y="452309"/>
                  </a:cubicBezTo>
                  <a:cubicBezTo>
                    <a:pt x="293934" y="451376"/>
                    <a:pt x="303267" y="447643"/>
                    <a:pt x="310733" y="441110"/>
                  </a:cubicBezTo>
                  <a:cubicBezTo>
                    <a:pt x="319443" y="433956"/>
                    <a:pt x="325664" y="423690"/>
                    <a:pt x="327842" y="411869"/>
                  </a:cubicBezTo>
                  <a:cubicBezTo>
                    <a:pt x="331264" y="391960"/>
                    <a:pt x="335308" y="365518"/>
                    <a:pt x="338730" y="335343"/>
                  </a:cubicBezTo>
                  <a:cubicBezTo>
                    <a:pt x="343707" y="290237"/>
                    <a:pt x="347751" y="237665"/>
                    <a:pt x="345262" y="188825"/>
                  </a:cubicBezTo>
                  <a:cubicBezTo>
                    <a:pt x="344640" y="172960"/>
                    <a:pt x="343396" y="157406"/>
                    <a:pt x="341218" y="142785"/>
                  </a:cubicBezTo>
                  <a:cubicBezTo>
                    <a:pt x="333753" y="92702"/>
                    <a:pt x="336552" y="53817"/>
                    <a:pt x="345262" y="23331"/>
                  </a:cubicBezTo>
                  <a:lnTo>
                    <a:pt x="370771" y="24264"/>
                  </a:lnTo>
                  <a:cubicBezTo>
                    <a:pt x="367971" y="24264"/>
                    <a:pt x="347129" y="27997"/>
                    <a:pt x="364549" y="146518"/>
                  </a:cubicBezTo>
                  <a:cubicBezTo>
                    <a:pt x="383525" y="273439"/>
                    <a:pt x="359261" y="381383"/>
                    <a:pt x="354595" y="433956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FEC260DE-1E9B-4B60-B56B-E83CF575432E}"/>
                </a:ext>
              </a:extLst>
            </p:cNvPr>
            <p:cNvSpPr/>
            <p:nvPr/>
          </p:nvSpPr>
          <p:spPr>
            <a:xfrm flipH="1">
              <a:off x="14694403" y="5381867"/>
              <a:ext cx="404403" cy="653266"/>
            </a:xfrm>
            <a:custGeom>
              <a:avLst/>
              <a:gdLst>
                <a:gd name="connsiteX0" fmla="*/ 342498 w 404402"/>
                <a:gd name="connsiteY0" fmla="*/ 630247 h 653266"/>
                <a:gd name="connsiteX1" fmla="*/ 38885 w 404402"/>
                <a:gd name="connsiteY1" fmla="*/ 593228 h 653266"/>
                <a:gd name="connsiteX2" fmla="*/ 38574 w 404402"/>
                <a:gd name="connsiteY2" fmla="*/ 592917 h 653266"/>
                <a:gd name="connsiteX3" fmla="*/ 34841 w 404402"/>
                <a:gd name="connsiteY3" fmla="*/ 588873 h 653266"/>
                <a:gd name="connsiteX4" fmla="*/ 23331 w 404402"/>
                <a:gd name="connsiteY4" fmla="*/ 570519 h 653266"/>
                <a:gd name="connsiteX5" fmla="*/ 24264 w 404402"/>
                <a:gd name="connsiteY5" fmla="*/ 571764 h 653266"/>
                <a:gd name="connsiteX6" fmla="*/ 54750 w 404402"/>
                <a:gd name="connsiteY6" fmla="*/ 595095 h 653266"/>
                <a:gd name="connsiteX7" fmla="*/ 203446 w 404402"/>
                <a:gd name="connsiteY7" fmla="*/ 627447 h 653266"/>
                <a:gd name="connsiteX8" fmla="*/ 346542 w 404402"/>
                <a:gd name="connsiteY8" fmla="*/ 604116 h 653266"/>
                <a:gd name="connsiteX9" fmla="*/ 353075 w 404402"/>
                <a:gd name="connsiteY9" fmla="*/ 601005 h 653266"/>
                <a:gd name="connsiteX10" fmla="*/ 353386 w 404402"/>
                <a:gd name="connsiteY10" fmla="*/ 601005 h 653266"/>
                <a:gd name="connsiteX11" fmla="*/ 354008 w 404402"/>
                <a:gd name="connsiteY11" fmla="*/ 600383 h 653266"/>
                <a:gd name="connsiteX12" fmla="*/ 369562 w 404402"/>
                <a:gd name="connsiteY12" fmla="*/ 538478 h 653266"/>
                <a:gd name="connsiteX13" fmla="*/ 301436 w 404402"/>
                <a:gd name="connsiteY13" fmla="*/ 316679 h 653266"/>
                <a:gd name="connsiteX14" fmla="*/ 223044 w 404402"/>
                <a:gd name="connsiteY14" fmla="*/ 27064 h 653266"/>
                <a:gd name="connsiteX15" fmla="*/ 245753 w 404402"/>
                <a:gd name="connsiteY15" fmla="*/ 23331 h 653266"/>
                <a:gd name="connsiteX16" fmla="*/ 318234 w 404402"/>
                <a:gd name="connsiteY16" fmla="*/ 276861 h 653266"/>
                <a:gd name="connsiteX17" fmla="*/ 388227 w 404402"/>
                <a:gd name="connsiteY17" fmla="*/ 527590 h 653266"/>
                <a:gd name="connsiteX18" fmla="*/ 342498 w 404402"/>
                <a:gd name="connsiteY18" fmla="*/ 630247 h 653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402" h="653266">
                  <a:moveTo>
                    <a:pt x="342498" y="630247"/>
                  </a:moveTo>
                  <a:cubicBezTo>
                    <a:pt x="301436" y="642068"/>
                    <a:pt x="121321" y="677842"/>
                    <a:pt x="38885" y="593228"/>
                  </a:cubicBezTo>
                  <a:cubicBezTo>
                    <a:pt x="38574" y="592917"/>
                    <a:pt x="38574" y="592917"/>
                    <a:pt x="38574" y="592917"/>
                  </a:cubicBezTo>
                  <a:cubicBezTo>
                    <a:pt x="37329" y="591673"/>
                    <a:pt x="36085" y="590117"/>
                    <a:pt x="34841" y="588873"/>
                  </a:cubicBezTo>
                  <a:cubicBezTo>
                    <a:pt x="30486" y="583585"/>
                    <a:pt x="26753" y="577363"/>
                    <a:pt x="23331" y="570519"/>
                  </a:cubicBezTo>
                  <a:cubicBezTo>
                    <a:pt x="23642" y="570831"/>
                    <a:pt x="23953" y="571142"/>
                    <a:pt x="24264" y="571764"/>
                  </a:cubicBezTo>
                  <a:cubicBezTo>
                    <a:pt x="32041" y="579852"/>
                    <a:pt x="42307" y="587629"/>
                    <a:pt x="54750" y="595095"/>
                  </a:cubicBezTo>
                  <a:cubicBezTo>
                    <a:pt x="107322" y="618426"/>
                    <a:pt x="158028" y="627136"/>
                    <a:pt x="203446" y="627447"/>
                  </a:cubicBezTo>
                  <a:cubicBezTo>
                    <a:pt x="261929" y="628691"/>
                    <a:pt x="311701" y="616248"/>
                    <a:pt x="346542" y="604116"/>
                  </a:cubicBezTo>
                  <a:cubicBezTo>
                    <a:pt x="348720" y="603494"/>
                    <a:pt x="351208" y="602250"/>
                    <a:pt x="353075" y="601005"/>
                  </a:cubicBezTo>
                  <a:lnTo>
                    <a:pt x="353386" y="601005"/>
                  </a:lnTo>
                  <a:cubicBezTo>
                    <a:pt x="353697" y="600694"/>
                    <a:pt x="354008" y="600694"/>
                    <a:pt x="354008" y="600383"/>
                  </a:cubicBezTo>
                  <a:cubicBezTo>
                    <a:pt x="375162" y="588251"/>
                    <a:pt x="382938" y="560565"/>
                    <a:pt x="369562" y="538478"/>
                  </a:cubicBezTo>
                  <a:cubicBezTo>
                    <a:pt x="331610" y="475640"/>
                    <a:pt x="302991" y="398181"/>
                    <a:pt x="301436" y="316679"/>
                  </a:cubicBezTo>
                  <a:cubicBezTo>
                    <a:pt x="299569" y="207179"/>
                    <a:pt x="266595" y="106078"/>
                    <a:pt x="223044" y="27064"/>
                  </a:cubicBezTo>
                  <a:lnTo>
                    <a:pt x="245753" y="23331"/>
                  </a:lnTo>
                  <a:cubicBezTo>
                    <a:pt x="267528" y="58794"/>
                    <a:pt x="321034" y="174516"/>
                    <a:pt x="318234" y="276861"/>
                  </a:cubicBezTo>
                  <a:cubicBezTo>
                    <a:pt x="314501" y="410936"/>
                    <a:pt x="350275" y="479373"/>
                    <a:pt x="388227" y="527590"/>
                  </a:cubicBezTo>
                  <a:cubicBezTo>
                    <a:pt x="426801" y="575186"/>
                    <a:pt x="389160" y="617181"/>
                    <a:pt x="342498" y="630247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17" name="Group 1116">
            <a:extLst>
              <a:ext uri="{FF2B5EF4-FFF2-40B4-BE49-F238E27FC236}">
                <a16:creationId xmlns:a16="http://schemas.microsoft.com/office/drawing/2014/main" id="{25BFD11C-6A99-486A-AE54-12F0E484843E}"/>
              </a:ext>
            </a:extLst>
          </p:cNvPr>
          <p:cNvGrpSpPr/>
          <p:nvPr/>
        </p:nvGrpSpPr>
        <p:grpSpPr>
          <a:xfrm rot="15190775">
            <a:off x="-7428572" y="4886014"/>
            <a:ext cx="89000" cy="1207925"/>
            <a:chOff x="16600263" y="5306274"/>
            <a:chExt cx="166689" cy="2262331"/>
          </a:xfrm>
        </p:grpSpPr>
        <p:sp>
          <p:nvSpPr>
            <p:cNvPr id="1116" name="Rectangle 1115">
              <a:extLst>
                <a:ext uri="{FF2B5EF4-FFF2-40B4-BE49-F238E27FC236}">
                  <a16:creationId xmlns:a16="http://schemas.microsoft.com/office/drawing/2014/main" id="{19A85E9F-ADF3-4105-9CBD-248028461956}"/>
                </a:ext>
              </a:extLst>
            </p:cNvPr>
            <p:cNvSpPr/>
            <p:nvPr/>
          </p:nvSpPr>
          <p:spPr>
            <a:xfrm>
              <a:off x="16642838" y="5982102"/>
              <a:ext cx="81538" cy="158650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Rectangle: Rounded Corners 1114">
              <a:extLst>
                <a:ext uri="{FF2B5EF4-FFF2-40B4-BE49-F238E27FC236}">
                  <a16:creationId xmlns:a16="http://schemas.microsoft.com/office/drawing/2014/main" id="{B651B0FE-DC51-4A55-9288-4A099DE5AA02}"/>
                </a:ext>
              </a:extLst>
            </p:cNvPr>
            <p:cNvSpPr/>
            <p:nvPr/>
          </p:nvSpPr>
          <p:spPr>
            <a:xfrm>
              <a:off x="16600263" y="5306274"/>
              <a:ext cx="166689" cy="707933"/>
            </a:xfrm>
            <a:prstGeom prst="roundRect">
              <a:avLst>
                <a:gd name="adj" fmla="val 30953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9" name="Group 958">
            <a:extLst>
              <a:ext uri="{FF2B5EF4-FFF2-40B4-BE49-F238E27FC236}">
                <a16:creationId xmlns:a16="http://schemas.microsoft.com/office/drawing/2014/main" id="{40EB8446-CD53-4A68-A5FC-FBE9ED822D76}"/>
              </a:ext>
            </a:extLst>
          </p:cNvPr>
          <p:cNvGrpSpPr/>
          <p:nvPr/>
        </p:nvGrpSpPr>
        <p:grpSpPr>
          <a:xfrm>
            <a:off x="-6848003" y="4942533"/>
            <a:ext cx="412465" cy="686164"/>
            <a:chOff x="17546905" y="4942533"/>
            <a:chExt cx="412465" cy="686164"/>
          </a:xfrm>
        </p:grpSpPr>
        <p:grpSp>
          <p:nvGrpSpPr>
            <p:cNvPr id="535" name="Group 534">
              <a:extLst>
                <a:ext uri="{FF2B5EF4-FFF2-40B4-BE49-F238E27FC236}">
                  <a16:creationId xmlns:a16="http://schemas.microsoft.com/office/drawing/2014/main" id="{8E762158-0589-4280-B47A-A5F15CD92F5F}"/>
                </a:ext>
              </a:extLst>
            </p:cNvPr>
            <p:cNvGrpSpPr/>
            <p:nvPr/>
          </p:nvGrpSpPr>
          <p:grpSpPr>
            <a:xfrm>
              <a:off x="17581852" y="4942533"/>
              <a:ext cx="343584" cy="686164"/>
              <a:chOff x="16182851" y="-5411348"/>
              <a:chExt cx="3819525" cy="7627938"/>
            </a:xfrm>
          </p:grpSpPr>
          <p:sp>
            <p:nvSpPr>
              <p:cNvPr id="536" name="AutoShape 4">
                <a:extLst>
                  <a:ext uri="{FF2B5EF4-FFF2-40B4-BE49-F238E27FC236}">
                    <a16:creationId xmlns:a16="http://schemas.microsoft.com/office/drawing/2014/main" id="{9F6588D3-42D6-428F-A7DA-E4FF2B90907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7">
                <a:extLst>
                  <a:ext uri="{FF2B5EF4-FFF2-40B4-BE49-F238E27FC236}">
                    <a16:creationId xmlns:a16="http://schemas.microsoft.com/office/drawing/2014/main" id="{143B26F3-2CFE-45DB-B17F-8756D87D63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Rectangle 13">
                <a:extLst>
                  <a:ext uri="{FF2B5EF4-FFF2-40B4-BE49-F238E27FC236}">
                    <a16:creationId xmlns:a16="http://schemas.microsoft.com/office/drawing/2014/main" id="{63B9A575-D2E3-4497-A4AF-1E5F2A31C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Rectangle 15">
                <a:extLst>
                  <a:ext uri="{FF2B5EF4-FFF2-40B4-BE49-F238E27FC236}">
                    <a16:creationId xmlns:a16="http://schemas.microsoft.com/office/drawing/2014/main" id="{EC311693-C792-4954-8CBF-62CB21428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6">
                <a:extLst>
                  <a:ext uri="{FF2B5EF4-FFF2-40B4-BE49-F238E27FC236}">
                    <a16:creationId xmlns:a16="http://schemas.microsoft.com/office/drawing/2014/main" id="{4288D042-7494-405D-B428-8DBE252E0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541" name="Graphic 540">
                <a:extLst>
                  <a:ext uri="{FF2B5EF4-FFF2-40B4-BE49-F238E27FC236}">
                    <a16:creationId xmlns:a16="http://schemas.microsoft.com/office/drawing/2014/main" id="{D7C66A90-488C-4FAF-BB4E-FE0E1A7EDD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542" name="Group 541">
                <a:extLst>
                  <a:ext uri="{FF2B5EF4-FFF2-40B4-BE49-F238E27FC236}">
                    <a16:creationId xmlns:a16="http://schemas.microsoft.com/office/drawing/2014/main" id="{DD6DD3A0-CFCC-4769-9E40-E0A3C1D3ED86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544" name="Rectangle: Rounded Corners 543">
                  <a:extLst>
                    <a:ext uri="{FF2B5EF4-FFF2-40B4-BE49-F238E27FC236}">
                      <a16:creationId xmlns:a16="http://schemas.microsoft.com/office/drawing/2014/main" id="{D7438BB9-2418-4217-86E5-1FDE4EB40EFF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5" name="Rectangle: Rounded Corners 544">
                  <a:extLst>
                    <a:ext uri="{FF2B5EF4-FFF2-40B4-BE49-F238E27FC236}">
                      <a16:creationId xmlns:a16="http://schemas.microsoft.com/office/drawing/2014/main" id="{4A59E3BD-C512-4A39-B31C-1C04513FB5A7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6" name="Group 545">
                  <a:extLst>
                    <a:ext uri="{FF2B5EF4-FFF2-40B4-BE49-F238E27FC236}">
                      <a16:creationId xmlns:a16="http://schemas.microsoft.com/office/drawing/2014/main" id="{207AE96B-0C61-4050-BE50-50D950C0DA40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547" name="Oval 546">
                    <a:extLst>
                      <a:ext uri="{FF2B5EF4-FFF2-40B4-BE49-F238E27FC236}">
                        <a16:creationId xmlns:a16="http://schemas.microsoft.com/office/drawing/2014/main" id="{DD387321-188D-454F-B8DE-A78CAFD99A9D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8" name="Oval 547">
                    <a:extLst>
                      <a:ext uri="{FF2B5EF4-FFF2-40B4-BE49-F238E27FC236}">
                        <a16:creationId xmlns:a16="http://schemas.microsoft.com/office/drawing/2014/main" id="{DE506BAB-5CB9-403C-A21C-C70C9CD6BE84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9" name="Oval 548">
                    <a:extLst>
                      <a:ext uri="{FF2B5EF4-FFF2-40B4-BE49-F238E27FC236}">
                        <a16:creationId xmlns:a16="http://schemas.microsoft.com/office/drawing/2014/main" id="{8CE962DF-C6A4-4179-8765-75F0A0FC67ED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E58A0DDD-FB3E-4346-B82B-D2FC487E5411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39FB4ACA-F90B-47A4-A0CB-A15356623158}"/>
                </a:ext>
              </a:extLst>
            </p:cNvPr>
            <p:cNvSpPr/>
            <p:nvPr/>
          </p:nvSpPr>
          <p:spPr>
            <a:xfrm>
              <a:off x="17580853" y="5180244"/>
              <a:ext cx="344583" cy="26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87BE1C2D-B9C9-4174-A813-2E0433C29ADC}"/>
                </a:ext>
              </a:extLst>
            </p:cNvPr>
            <p:cNvSpPr/>
            <p:nvPr/>
          </p:nvSpPr>
          <p:spPr>
            <a:xfrm>
              <a:off x="17580853" y="5335069"/>
              <a:ext cx="344583" cy="26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Rectangle: Top Corners Rounded 533">
              <a:extLst>
                <a:ext uri="{FF2B5EF4-FFF2-40B4-BE49-F238E27FC236}">
                  <a16:creationId xmlns:a16="http://schemas.microsoft.com/office/drawing/2014/main" id="{4CD81575-00A8-43C0-B27C-4CC4EA5E9F75}"/>
                </a:ext>
              </a:extLst>
            </p:cNvPr>
            <p:cNvSpPr/>
            <p:nvPr/>
          </p:nvSpPr>
          <p:spPr>
            <a:xfrm rot="16200000">
              <a:off x="17425231" y="5266639"/>
              <a:ext cx="281299" cy="379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53" name="Rectangle: Top Corners Rounded 552">
              <a:extLst>
                <a:ext uri="{FF2B5EF4-FFF2-40B4-BE49-F238E27FC236}">
                  <a16:creationId xmlns:a16="http://schemas.microsoft.com/office/drawing/2014/main" id="{F10D5A6E-5CF3-41B7-B59F-3B303DFCED85}"/>
                </a:ext>
              </a:extLst>
            </p:cNvPr>
            <p:cNvSpPr/>
            <p:nvPr/>
          </p:nvSpPr>
          <p:spPr>
            <a:xfrm rot="5400000">
              <a:off x="17799744" y="5266639"/>
              <a:ext cx="281299" cy="379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78" name="Freeform: Shape 1077">
            <a:extLst>
              <a:ext uri="{FF2B5EF4-FFF2-40B4-BE49-F238E27FC236}">
                <a16:creationId xmlns:a16="http://schemas.microsoft.com/office/drawing/2014/main" id="{6FF5340D-AA8A-4379-BE9D-C305565DF3B1}"/>
              </a:ext>
            </a:extLst>
          </p:cNvPr>
          <p:cNvSpPr/>
          <p:nvPr/>
        </p:nvSpPr>
        <p:spPr>
          <a:xfrm rot="15813260" flipH="1">
            <a:off x="-8127296" y="5219628"/>
            <a:ext cx="440223" cy="545990"/>
          </a:xfrm>
          <a:custGeom>
            <a:avLst/>
            <a:gdLst>
              <a:gd name="connsiteX0" fmla="*/ 388715 w 435510"/>
              <a:gd name="connsiteY0" fmla="*/ 815934 h 839914"/>
              <a:gd name="connsiteX1" fmla="*/ 329299 w 435510"/>
              <a:gd name="connsiteY1" fmla="*/ 750607 h 839914"/>
              <a:gd name="connsiteX2" fmla="*/ 206423 w 435510"/>
              <a:gd name="connsiteY2" fmla="*/ 551205 h 839914"/>
              <a:gd name="connsiteX3" fmla="*/ 64259 w 435510"/>
              <a:gd name="connsiteY3" fmla="*/ 238259 h 839914"/>
              <a:gd name="connsiteX4" fmla="*/ 53683 w 435510"/>
              <a:gd name="connsiteY4" fmla="*/ 209018 h 839914"/>
              <a:gd name="connsiteX5" fmla="*/ 23508 w 435510"/>
              <a:gd name="connsiteY5" fmla="*/ 77431 h 839914"/>
              <a:gd name="connsiteX6" fmla="*/ 67681 w 435510"/>
              <a:gd name="connsiteY6" fmla="*/ 25792 h 839914"/>
              <a:gd name="connsiteX7" fmla="*/ 158205 w 435510"/>
              <a:gd name="connsiteY7" fmla="*/ 86142 h 839914"/>
              <a:gd name="connsiteX8" fmla="*/ 170960 w 435510"/>
              <a:gd name="connsiteY8" fmla="*/ 99207 h 839914"/>
              <a:gd name="connsiteX9" fmla="*/ 171893 w 435510"/>
              <a:gd name="connsiteY9" fmla="*/ 100140 h 839914"/>
              <a:gd name="connsiteX10" fmla="*/ 188380 w 435510"/>
              <a:gd name="connsiteY10" fmla="*/ 118494 h 839914"/>
              <a:gd name="connsiteX11" fmla="*/ 206734 w 435510"/>
              <a:gd name="connsiteY11" fmla="*/ 140269 h 839914"/>
              <a:gd name="connsiteX12" fmla="*/ 434133 w 435510"/>
              <a:gd name="connsiteY12" fmla="*/ 713900 h 839914"/>
              <a:gd name="connsiteX13" fmla="*/ 433822 w 435510"/>
              <a:gd name="connsiteY13" fmla="*/ 713900 h 839914"/>
              <a:gd name="connsiteX14" fmla="*/ 436932 w 435510"/>
              <a:gd name="connsiteY14" fmla="*/ 746563 h 839914"/>
              <a:gd name="connsiteX15" fmla="*/ 388715 w 435510"/>
              <a:gd name="connsiteY15" fmla="*/ 815934 h 8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5510" h="839914">
                <a:moveTo>
                  <a:pt x="388715" y="815934"/>
                </a:moveTo>
                <a:cubicBezTo>
                  <a:pt x="371917" y="802868"/>
                  <a:pt x="351386" y="780471"/>
                  <a:pt x="329299" y="750607"/>
                </a:cubicBezTo>
                <a:cubicBezTo>
                  <a:pt x="291658" y="700212"/>
                  <a:pt x="248418" y="629286"/>
                  <a:pt x="206423" y="551205"/>
                </a:cubicBezTo>
                <a:cubicBezTo>
                  <a:pt x="151362" y="448860"/>
                  <a:pt x="98478" y="334383"/>
                  <a:pt x="64259" y="238259"/>
                </a:cubicBezTo>
                <a:cubicBezTo>
                  <a:pt x="60527" y="228305"/>
                  <a:pt x="57105" y="218661"/>
                  <a:pt x="53683" y="209018"/>
                </a:cubicBezTo>
                <a:cubicBezTo>
                  <a:pt x="35951" y="156134"/>
                  <a:pt x="25064" y="110406"/>
                  <a:pt x="23508" y="77431"/>
                </a:cubicBezTo>
                <a:cubicBezTo>
                  <a:pt x="21642" y="36680"/>
                  <a:pt x="34396" y="15838"/>
                  <a:pt x="67681" y="25792"/>
                </a:cubicBezTo>
                <a:cubicBezTo>
                  <a:pt x="88835" y="32325"/>
                  <a:pt x="118698" y="51301"/>
                  <a:pt x="158205" y="86142"/>
                </a:cubicBezTo>
                <a:cubicBezTo>
                  <a:pt x="158205" y="86142"/>
                  <a:pt x="162872" y="90186"/>
                  <a:pt x="170960" y="99207"/>
                </a:cubicBezTo>
                <a:cubicBezTo>
                  <a:pt x="171271" y="99518"/>
                  <a:pt x="171582" y="99829"/>
                  <a:pt x="171893" y="100140"/>
                </a:cubicBezTo>
                <a:cubicBezTo>
                  <a:pt x="176559" y="105117"/>
                  <a:pt x="182158" y="111028"/>
                  <a:pt x="188380" y="118494"/>
                </a:cubicBezTo>
                <a:cubicBezTo>
                  <a:pt x="193980" y="124715"/>
                  <a:pt x="200201" y="132181"/>
                  <a:pt x="206734" y="140269"/>
                </a:cubicBezTo>
                <a:cubicBezTo>
                  <a:pt x="277660" y="227372"/>
                  <a:pt x="402714" y="418996"/>
                  <a:pt x="434133" y="713900"/>
                </a:cubicBezTo>
                <a:lnTo>
                  <a:pt x="433822" y="713900"/>
                </a:lnTo>
                <a:cubicBezTo>
                  <a:pt x="435066" y="724787"/>
                  <a:pt x="436310" y="735675"/>
                  <a:pt x="436932" y="746563"/>
                </a:cubicBezTo>
                <a:cubicBezTo>
                  <a:pt x="444087" y="827444"/>
                  <a:pt x="423867" y="842686"/>
                  <a:pt x="388715" y="815934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749" name="Picture 748">
            <a:extLst>
              <a:ext uri="{FF2B5EF4-FFF2-40B4-BE49-F238E27FC236}">
                <a16:creationId xmlns:a16="http://schemas.microsoft.com/office/drawing/2014/main" id="{E5031BBC-EDEF-4539-880C-E9C0C6F6F4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2168" y="719758"/>
            <a:ext cx="2553056" cy="4525006"/>
          </a:xfrm>
          <a:prstGeom prst="rect">
            <a:avLst/>
          </a:prstGeom>
        </p:spPr>
      </p:pic>
      <p:grpSp>
        <p:nvGrpSpPr>
          <p:cNvPr id="1248" name="Group 1247">
            <a:extLst>
              <a:ext uri="{FF2B5EF4-FFF2-40B4-BE49-F238E27FC236}">
                <a16:creationId xmlns:a16="http://schemas.microsoft.com/office/drawing/2014/main" id="{DF30BA40-5F02-4338-BBFA-5612B670F101}"/>
              </a:ext>
            </a:extLst>
          </p:cNvPr>
          <p:cNvGrpSpPr/>
          <p:nvPr/>
        </p:nvGrpSpPr>
        <p:grpSpPr>
          <a:xfrm>
            <a:off x="-9987540" y="2947854"/>
            <a:ext cx="1797214" cy="1797214"/>
            <a:chOff x="12784919" y="2856414"/>
            <a:chExt cx="1797214" cy="1797214"/>
          </a:xfrm>
        </p:grpSpPr>
        <p:grpSp>
          <p:nvGrpSpPr>
            <p:cNvPr id="1246" name="Group 1245">
              <a:extLst>
                <a:ext uri="{FF2B5EF4-FFF2-40B4-BE49-F238E27FC236}">
                  <a16:creationId xmlns:a16="http://schemas.microsoft.com/office/drawing/2014/main" id="{6E701F72-E202-4AC1-801F-3CC78F5B9776}"/>
                </a:ext>
              </a:extLst>
            </p:cNvPr>
            <p:cNvGrpSpPr/>
            <p:nvPr/>
          </p:nvGrpSpPr>
          <p:grpSpPr>
            <a:xfrm>
              <a:off x="12810008" y="3635183"/>
              <a:ext cx="976406" cy="630693"/>
              <a:chOff x="12810008" y="3635183"/>
              <a:chExt cx="976406" cy="630693"/>
            </a:xfrm>
          </p:grpSpPr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EF70B5A7-114C-4EB3-9726-74C6C506ECC6}"/>
                  </a:ext>
                </a:extLst>
              </p:cNvPr>
              <p:cNvSpPr/>
              <p:nvPr/>
            </p:nvSpPr>
            <p:spPr>
              <a:xfrm>
                <a:off x="13256048" y="3802002"/>
                <a:ext cx="520924" cy="423250"/>
              </a:xfrm>
              <a:custGeom>
                <a:avLst/>
                <a:gdLst>
                  <a:gd name="connsiteX0" fmla="*/ 497808 w 520923"/>
                  <a:gd name="connsiteY0" fmla="*/ 26949 h 423250"/>
                  <a:gd name="connsiteX1" fmla="*/ 498784 w 520923"/>
                  <a:gd name="connsiteY1" fmla="*/ 25322 h 423250"/>
                  <a:gd name="connsiteX2" fmla="*/ 295950 w 520923"/>
                  <a:gd name="connsiteY2" fmla="*/ 144157 h 423250"/>
                  <a:gd name="connsiteX3" fmla="*/ 24418 w 520923"/>
                  <a:gd name="connsiteY3" fmla="*/ 374992 h 423250"/>
                  <a:gd name="connsiteX4" fmla="*/ 37767 w 520923"/>
                  <a:gd name="connsiteY4" fmla="*/ 390619 h 423250"/>
                  <a:gd name="connsiteX5" fmla="*/ 46232 w 520923"/>
                  <a:gd name="connsiteY5" fmla="*/ 400712 h 423250"/>
                  <a:gd name="connsiteX6" fmla="*/ 309624 w 520923"/>
                  <a:gd name="connsiteY6" fmla="*/ 170529 h 423250"/>
                  <a:gd name="connsiteX7" fmla="*/ 480552 w 520923"/>
                  <a:gd name="connsiteY7" fmla="*/ 57879 h 423250"/>
                  <a:gd name="connsiteX8" fmla="*/ 481854 w 520923"/>
                  <a:gd name="connsiteY8" fmla="*/ 55600 h 423250"/>
                  <a:gd name="connsiteX9" fmla="*/ 497808 w 520923"/>
                  <a:gd name="connsiteY9" fmla="*/ 26949 h 42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0923" h="423250">
                    <a:moveTo>
                      <a:pt x="497808" y="26949"/>
                    </a:moveTo>
                    <a:cubicBezTo>
                      <a:pt x="498133" y="26298"/>
                      <a:pt x="498459" y="25973"/>
                      <a:pt x="498784" y="25322"/>
                    </a:cubicBezTo>
                    <a:cubicBezTo>
                      <a:pt x="441483" y="19136"/>
                      <a:pt x="370507" y="43228"/>
                      <a:pt x="295950" y="144157"/>
                    </a:cubicBezTo>
                    <a:cubicBezTo>
                      <a:pt x="209997" y="260063"/>
                      <a:pt x="116557" y="331690"/>
                      <a:pt x="24418" y="374992"/>
                    </a:cubicBezTo>
                    <a:lnTo>
                      <a:pt x="37767" y="390619"/>
                    </a:lnTo>
                    <a:lnTo>
                      <a:pt x="46232" y="400712"/>
                    </a:lnTo>
                    <a:cubicBezTo>
                      <a:pt x="136091" y="361317"/>
                      <a:pt x="228230" y="291318"/>
                      <a:pt x="309624" y="170529"/>
                    </a:cubicBezTo>
                    <a:cubicBezTo>
                      <a:pt x="370832" y="80019"/>
                      <a:pt x="430739" y="55600"/>
                      <a:pt x="480552" y="57879"/>
                    </a:cubicBezTo>
                    <a:cubicBezTo>
                      <a:pt x="480878" y="57228"/>
                      <a:pt x="481529" y="56251"/>
                      <a:pt x="481854" y="55600"/>
                    </a:cubicBezTo>
                    <a:cubicBezTo>
                      <a:pt x="487064" y="45833"/>
                      <a:pt x="492598" y="36391"/>
                      <a:pt x="497808" y="2694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CA69B3A9-AE02-4963-8897-E564E3F51F13}"/>
                  </a:ext>
                </a:extLst>
              </p:cNvPr>
              <p:cNvSpPr/>
              <p:nvPr/>
            </p:nvSpPr>
            <p:spPr>
              <a:xfrm>
                <a:off x="13037586" y="3635183"/>
                <a:ext cx="748828" cy="553481"/>
              </a:xfrm>
              <a:custGeom>
                <a:avLst/>
                <a:gdLst>
                  <a:gd name="connsiteX0" fmla="*/ 514412 w 748827"/>
                  <a:gd name="connsiteY0" fmla="*/ 310976 h 553481"/>
                  <a:gd name="connsiteX1" fmla="*/ 717247 w 748827"/>
                  <a:gd name="connsiteY1" fmla="*/ 192141 h 553481"/>
                  <a:gd name="connsiteX2" fmla="*/ 746549 w 748827"/>
                  <a:gd name="connsiteY2" fmla="*/ 144281 h 553481"/>
                  <a:gd name="connsiteX3" fmla="*/ 753711 w 748827"/>
                  <a:gd name="connsiteY3" fmla="*/ 133537 h 553481"/>
                  <a:gd name="connsiteX4" fmla="*/ 731572 w 748827"/>
                  <a:gd name="connsiteY4" fmla="*/ 82747 h 553481"/>
                  <a:gd name="connsiteX5" fmla="*/ 724084 w 748827"/>
                  <a:gd name="connsiteY5" fmla="*/ 52468 h 553481"/>
                  <a:gd name="connsiteX6" fmla="*/ 723758 w 748827"/>
                  <a:gd name="connsiteY6" fmla="*/ 52468 h 553481"/>
                  <a:gd name="connsiteX7" fmla="*/ 279020 w 748827"/>
                  <a:gd name="connsiteY7" fmla="*/ 156001 h 553481"/>
                  <a:gd name="connsiteX8" fmla="*/ 24418 w 748827"/>
                  <a:gd name="connsiteY8" fmla="*/ 283302 h 553481"/>
                  <a:gd name="connsiteX9" fmla="*/ 32883 w 748827"/>
                  <a:gd name="connsiteY9" fmla="*/ 293069 h 553481"/>
                  <a:gd name="connsiteX10" fmla="*/ 54697 w 748827"/>
                  <a:gd name="connsiteY10" fmla="*/ 318790 h 553481"/>
                  <a:gd name="connsiteX11" fmla="*/ 63813 w 748827"/>
                  <a:gd name="connsiteY11" fmla="*/ 329209 h 553481"/>
                  <a:gd name="connsiteX12" fmla="*/ 89859 w 748827"/>
                  <a:gd name="connsiteY12" fmla="*/ 360138 h 553481"/>
                  <a:gd name="connsiteX13" fmla="*/ 98324 w 748827"/>
                  <a:gd name="connsiteY13" fmla="*/ 370231 h 553481"/>
                  <a:gd name="connsiteX14" fmla="*/ 124696 w 748827"/>
                  <a:gd name="connsiteY14" fmla="*/ 401161 h 553481"/>
                  <a:gd name="connsiteX15" fmla="*/ 133161 w 748827"/>
                  <a:gd name="connsiteY15" fmla="*/ 411254 h 553481"/>
                  <a:gd name="connsiteX16" fmla="*/ 159858 w 748827"/>
                  <a:gd name="connsiteY16" fmla="*/ 442835 h 553481"/>
                  <a:gd name="connsiteX17" fmla="*/ 159858 w 748827"/>
                  <a:gd name="connsiteY17" fmla="*/ 442835 h 553481"/>
                  <a:gd name="connsiteX18" fmla="*/ 167998 w 748827"/>
                  <a:gd name="connsiteY18" fmla="*/ 452602 h 553481"/>
                  <a:gd name="connsiteX19" fmla="*/ 195021 w 748827"/>
                  <a:gd name="connsiteY19" fmla="*/ 484509 h 553481"/>
                  <a:gd name="connsiteX20" fmla="*/ 203160 w 748827"/>
                  <a:gd name="connsiteY20" fmla="*/ 494276 h 553481"/>
                  <a:gd name="connsiteX21" fmla="*/ 230834 w 748827"/>
                  <a:gd name="connsiteY21" fmla="*/ 527160 h 553481"/>
                  <a:gd name="connsiteX22" fmla="*/ 238648 w 748827"/>
                  <a:gd name="connsiteY22" fmla="*/ 536601 h 553481"/>
                  <a:gd name="connsiteX23" fmla="*/ 242881 w 748827"/>
                  <a:gd name="connsiteY23" fmla="*/ 541485 h 553481"/>
                  <a:gd name="connsiteX24" fmla="*/ 514412 w 748827"/>
                  <a:gd name="connsiteY24" fmla="*/ 310976 h 553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48827" h="553481">
                    <a:moveTo>
                      <a:pt x="514412" y="310976"/>
                    </a:moveTo>
                    <a:cubicBezTo>
                      <a:pt x="589295" y="210047"/>
                      <a:pt x="659945" y="186280"/>
                      <a:pt x="717247" y="192141"/>
                    </a:cubicBezTo>
                    <a:cubicBezTo>
                      <a:pt x="726688" y="175862"/>
                      <a:pt x="736456" y="159908"/>
                      <a:pt x="746549" y="144281"/>
                    </a:cubicBezTo>
                    <a:cubicBezTo>
                      <a:pt x="748828" y="140699"/>
                      <a:pt x="751432" y="137118"/>
                      <a:pt x="753711" y="133537"/>
                    </a:cubicBezTo>
                    <a:cubicBezTo>
                      <a:pt x="744595" y="117258"/>
                      <a:pt x="737107" y="100328"/>
                      <a:pt x="731572" y="82747"/>
                    </a:cubicBezTo>
                    <a:cubicBezTo>
                      <a:pt x="728316" y="72979"/>
                      <a:pt x="726037" y="62561"/>
                      <a:pt x="724084" y="52468"/>
                    </a:cubicBezTo>
                    <a:lnTo>
                      <a:pt x="723758" y="52468"/>
                    </a:lnTo>
                    <a:cubicBezTo>
                      <a:pt x="648224" y="1678"/>
                      <a:pt x="426506" y="10794"/>
                      <a:pt x="279020" y="156001"/>
                    </a:cubicBezTo>
                    <a:cubicBezTo>
                      <a:pt x="205765" y="227954"/>
                      <a:pt x="113952" y="271907"/>
                      <a:pt x="24418" y="283302"/>
                    </a:cubicBezTo>
                    <a:lnTo>
                      <a:pt x="32883" y="293069"/>
                    </a:lnTo>
                    <a:lnTo>
                      <a:pt x="54697" y="318790"/>
                    </a:lnTo>
                    <a:lnTo>
                      <a:pt x="63813" y="329209"/>
                    </a:lnTo>
                    <a:lnTo>
                      <a:pt x="89859" y="360138"/>
                    </a:lnTo>
                    <a:lnTo>
                      <a:pt x="98324" y="370231"/>
                    </a:lnTo>
                    <a:lnTo>
                      <a:pt x="124696" y="401161"/>
                    </a:lnTo>
                    <a:lnTo>
                      <a:pt x="133161" y="411254"/>
                    </a:lnTo>
                    <a:lnTo>
                      <a:pt x="159858" y="442835"/>
                    </a:lnTo>
                    <a:lnTo>
                      <a:pt x="159858" y="442835"/>
                    </a:lnTo>
                    <a:lnTo>
                      <a:pt x="167998" y="452602"/>
                    </a:lnTo>
                    <a:lnTo>
                      <a:pt x="195021" y="484509"/>
                    </a:lnTo>
                    <a:lnTo>
                      <a:pt x="203160" y="494276"/>
                    </a:lnTo>
                    <a:lnTo>
                      <a:pt x="230834" y="527160"/>
                    </a:lnTo>
                    <a:lnTo>
                      <a:pt x="238648" y="536601"/>
                    </a:lnTo>
                    <a:lnTo>
                      <a:pt x="242881" y="541485"/>
                    </a:lnTo>
                    <a:cubicBezTo>
                      <a:pt x="335019" y="498509"/>
                      <a:pt x="428460" y="426882"/>
                      <a:pt x="514412" y="310976"/>
                    </a:cubicBezTo>
                    <a:close/>
                  </a:path>
                </a:pathLst>
              </a:custGeom>
              <a:solidFill>
                <a:srgbClr val="FAD00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20F8E1AC-9539-43B7-883C-083B04D1CFE1}"/>
                  </a:ext>
                </a:extLst>
              </p:cNvPr>
              <p:cNvSpPr/>
              <p:nvPr/>
            </p:nvSpPr>
            <p:spPr>
              <a:xfrm>
                <a:off x="12815868" y="3841975"/>
                <a:ext cx="260462" cy="97673"/>
              </a:xfrm>
              <a:custGeom>
                <a:avLst/>
                <a:gdLst>
                  <a:gd name="connsiteX0" fmla="*/ 201207 w 260461"/>
                  <a:gd name="connsiteY0" fmla="*/ 79115 h 97673"/>
                  <a:gd name="connsiteX1" fmla="*/ 24418 w 260461"/>
                  <a:gd name="connsiteY1" fmla="*/ 24418 h 97673"/>
                  <a:gd name="connsiteX2" fmla="*/ 35813 w 260461"/>
                  <a:gd name="connsiteY2" fmla="*/ 44604 h 97673"/>
                  <a:gd name="connsiteX3" fmla="*/ 36465 w 260461"/>
                  <a:gd name="connsiteY3" fmla="*/ 44930 h 97673"/>
                  <a:gd name="connsiteX4" fmla="*/ 201532 w 260461"/>
                  <a:gd name="connsiteY4" fmla="*/ 90836 h 97673"/>
                  <a:gd name="connsiteX5" fmla="*/ 255253 w 260461"/>
                  <a:gd name="connsiteY5" fmla="*/ 86278 h 97673"/>
                  <a:gd name="connsiteX6" fmla="*/ 246462 w 260461"/>
                  <a:gd name="connsiteY6" fmla="*/ 76185 h 97673"/>
                  <a:gd name="connsiteX7" fmla="*/ 201207 w 260461"/>
                  <a:gd name="connsiteY7" fmla="*/ 79115 h 9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461" h="97673">
                    <a:moveTo>
                      <a:pt x="201207" y="79115"/>
                    </a:moveTo>
                    <a:cubicBezTo>
                      <a:pt x="137068" y="79115"/>
                      <a:pt x="75208" y="61534"/>
                      <a:pt x="24418" y="24418"/>
                    </a:cubicBezTo>
                    <a:cubicBezTo>
                      <a:pt x="27674" y="30279"/>
                      <a:pt x="31255" y="36790"/>
                      <a:pt x="35813" y="44604"/>
                    </a:cubicBezTo>
                    <a:lnTo>
                      <a:pt x="36465" y="44930"/>
                    </a:lnTo>
                    <a:cubicBezTo>
                      <a:pt x="91487" y="81394"/>
                      <a:pt x="150091" y="90836"/>
                      <a:pt x="201532" y="90836"/>
                    </a:cubicBezTo>
                    <a:cubicBezTo>
                      <a:pt x="213579" y="90836"/>
                      <a:pt x="240602" y="89208"/>
                      <a:pt x="255253" y="86278"/>
                    </a:cubicBezTo>
                    <a:lnTo>
                      <a:pt x="246462" y="76185"/>
                    </a:lnTo>
                    <a:cubicBezTo>
                      <a:pt x="231160" y="78139"/>
                      <a:pt x="216183" y="79115"/>
                      <a:pt x="201207" y="79115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5DFD3FFC-202F-4474-BDC1-3A879ADFC2C4}"/>
                  </a:ext>
                </a:extLst>
              </p:cNvPr>
              <p:cNvSpPr/>
              <p:nvPr/>
            </p:nvSpPr>
            <p:spPr>
              <a:xfrm>
                <a:off x="12810008" y="3837742"/>
                <a:ext cx="65115" cy="65115"/>
              </a:xfrm>
              <a:custGeom>
                <a:avLst/>
                <a:gdLst>
                  <a:gd name="connsiteX0" fmla="*/ 24418 w 65115"/>
                  <a:gd name="connsiteY0" fmla="*/ 24418 h 65115"/>
                  <a:gd name="connsiteX1" fmla="*/ 35813 w 65115"/>
                  <a:gd name="connsiteY1" fmla="*/ 44930 h 65115"/>
                  <a:gd name="connsiteX2" fmla="*/ 41674 w 65115"/>
                  <a:gd name="connsiteY2" fmla="*/ 49162 h 65115"/>
                  <a:gd name="connsiteX3" fmla="*/ 30279 w 65115"/>
                  <a:gd name="connsiteY3" fmla="*/ 28976 h 65115"/>
                  <a:gd name="connsiteX4" fmla="*/ 24418 w 65115"/>
                  <a:gd name="connsiteY4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115" h="65115">
                    <a:moveTo>
                      <a:pt x="24418" y="24418"/>
                    </a:moveTo>
                    <a:cubicBezTo>
                      <a:pt x="27348" y="29953"/>
                      <a:pt x="31255" y="36790"/>
                      <a:pt x="35813" y="44930"/>
                    </a:cubicBezTo>
                    <a:lnTo>
                      <a:pt x="41674" y="49162"/>
                    </a:lnTo>
                    <a:cubicBezTo>
                      <a:pt x="37116" y="41348"/>
                      <a:pt x="33534" y="34511"/>
                      <a:pt x="30279" y="28976"/>
                    </a:cubicBezTo>
                    <a:cubicBezTo>
                      <a:pt x="28000" y="27348"/>
                      <a:pt x="26372" y="25721"/>
                      <a:pt x="24418" y="24418"/>
                    </a:cubicBezTo>
                    <a:close/>
                  </a:path>
                </a:pathLst>
              </a:custGeom>
              <a:solidFill>
                <a:srgbClr val="F866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CE8E71D3-A05F-4AA6-853D-08EC8A0B1914}"/>
                  </a:ext>
                </a:extLst>
              </p:cNvPr>
              <p:cNvSpPr/>
              <p:nvPr/>
            </p:nvSpPr>
            <p:spPr>
              <a:xfrm>
                <a:off x="13073074" y="4168203"/>
                <a:ext cx="227904" cy="97673"/>
              </a:xfrm>
              <a:custGeom>
                <a:avLst/>
                <a:gdLst>
                  <a:gd name="connsiteX0" fmla="*/ 28325 w 227904"/>
                  <a:gd name="connsiteY0" fmla="*/ 69999 h 97673"/>
                  <a:gd name="connsiteX1" fmla="*/ 24418 w 227904"/>
                  <a:gd name="connsiteY1" fmla="*/ 70325 h 97673"/>
                  <a:gd name="connsiteX2" fmla="*/ 35162 w 227904"/>
                  <a:gd name="connsiteY2" fmla="*/ 81069 h 97673"/>
                  <a:gd name="connsiteX3" fmla="*/ 39069 w 227904"/>
                  <a:gd name="connsiteY3" fmla="*/ 80743 h 97673"/>
                  <a:gd name="connsiteX4" fmla="*/ 229206 w 227904"/>
                  <a:gd name="connsiteY4" fmla="*/ 34511 h 97673"/>
                  <a:gd name="connsiteX5" fmla="*/ 220741 w 227904"/>
                  <a:gd name="connsiteY5" fmla="*/ 24418 h 97673"/>
                  <a:gd name="connsiteX6" fmla="*/ 28325 w 227904"/>
                  <a:gd name="connsiteY6" fmla="*/ 69999 h 9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7904" h="97673">
                    <a:moveTo>
                      <a:pt x="28325" y="69999"/>
                    </a:moveTo>
                    <a:cubicBezTo>
                      <a:pt x="27023" y="69999"/>
                      <a:pt x="25721" y="70325"/>
                      <a:pt x="24418" y="70325"/>
                    </a:cubicBezTo>
                    <a:cubicBezTo>
                      <a:pt x="28000" y="73906"/>
                      <a:pt x="31581" y="77813"/>
                      <a:pt x="35162" y="81069"/>
                    </a:cubicBezTo>
                    <a:cubicBezTo>
                      <a:pt x="36465" y="81069"/>
                      <a:pt x="37767" y="81069"/>
                      <a:pt x="39069" y="80743"/>
                    </a:cubicBezTo>
                    <a:cubicBezTo>
                      <a:pt x="97673" y="76185"/>
                      <a:pt x="162789" y="63813"/>
                      <a:pt x="229206" y="34511"/>
                    </a:cubicBezTo>
                    <a:lnTo>
                      <a:pt x="220741" y="24418"/>
                    </a:lnTo>
                    <a:cubicBezTo>
                      <a:pt x="167998" y="48511"/>
                      <a:pt x="91813" y="64790"/>
                      <a:pt x="28325" y="6999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0" name="Freeform: Shape 1219">
                <a:extLst>
                  <a:ext uri="{FF2B5EF4-FFF2-40B4-BE49-F238E27FC236}">
                    <a16:creationId xmlns:a16="http://schemas.microsoft.com/office/drawing/2014/main" id="{6448A26B-326E-4DB3-B06F-0B7FCA47F1D3}"/>
                  </a:ext>
                </a:extLst>
              </p:cNvPr>
              <p:cNvSpPr/>
              <p:nvPr/>
            </p:nvSpPr>
            <p:spPr>
              <a:xfrm>
                <a:off x="12859821" y="3917509"/>
                <a:ext cx="260462" cy="65115"/>
              </a:xfrm>
              <a:custGeom>
                <a:avLst/>
                <a:gdLst>
                  <a:gd name="connsiteX0" fmla="*/ 24418 w 260461"/>
                  <a:gd name="connsiteY0" fmla="*/ 24418 h 65115"/>
                  <a:gd name="connsiteX1" fmla="*/ 33534 w 260461"/>
                  <a:gd name="connsiteY1" fmla="*/ 39069 h 65115"/>
                  <a:gd name="connsiteX2" fmla="*/ 152045 w 260461"/>
                  <a:gd name="connsiteY2" fmla="*/ 53069 h 65115"/>
                  <a:gd name="connsiteX3" fmla="*/ 237671 w 260461"/>
                  <a:gd name="connsiteY3" fmla="*/ 47209 h 65115"/>
                  <a:gd name="connsiteX4" fmla="*/ 241578 w 260461"/>
                  <a:gd name="connsiteY4" fmla="*/ 46883 h 65115"/>
                  <a:gd name="connsiteX5" fmla="*/ 232788 w 260461"/>
                  <a:gd name="connsiteY5" fmla="*/ 36465 h 65115"/>
                  <a:gd name="connsiteX6" fmla="*/ 24418 w 260461"/>
                  <a:gd name="connsiteY6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61" h="65115">
                    <a:moveTo>
                      <a:pt x="24418" y="24418"/>
                    </a:moveTo>
                    <a:cubicBezTo>
                      <a:pt x="27348" y="29302"/>
                      <a:pt x="30279" y="34186"/>
                      <a:pt x="33534" y="39069"/>
                    </a:cubicBezTo>
                    <a:cubicBezTo>
                      <a:pt x="73255" y="49813"/>
                      <a:pt x="116231" y="53069"/>
                      <a:pt x="152045" y="53069"/>
                    </a:cubicBezTo>
                    <a:cubicBezTo>
                      <a:pt x="198928" y="53069"/>
                      <a:pt x="234416" y="47860"/>
                      <a:pt x="237671" y="47209"/>
                    </a:cubicBezTo>
                    <a:lnTo>
                      <a:pt x="241578" y="46883"/>
                    </a:lnTo>
                    <a:lnTo>
                      <a:pt x="232788" y="36465"/>
                    </a:lnTo>
                    <a:cubicBezTo>
                      <a:pt x="213904" y="38744"/>
                      <a:pt x="108743" y="51116"/>
                      <a:pt x="24418" y="24418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1" name="Freeform: Shape 1220">
                <a:extLst>
                  <a:ext uri="{FF2B5EF4-FFF2-40B4-BE49-F238E27FC236}">
                    <a16:creationId xmlns:a16="http://schemas.microsoft.com/office/drawing/2014/main" id="{676E836F-1BE1-4766-B15C-9A6CB63A4242}"/>
                  </a:ext>
                </a:extLst>
              </p:cNvPr>
              <p:cNvSpPr/>
              <p:nvPr/>
            </p:nvSpPr>
            <p:spPr>
              <a:xfrm>
                <a:off x="12888472" y="3964066"/>
                <a:ext cx="260462" cy="65115"/>
              </a:xfrm>
              <a:custGeom>
                <a:avLst/>
                <a:gdLst>
                  <a:gd name="connsiteX0" fmla="*/ 24418 w 260461"/>
                  <a:gd name="connsiteY0" fmla="*/ 24418 h 65115"/>
                  <a:gd name="connsiteX1" fmla="*/ 33534 w 260461"/>
                  <a:gd name="connsiteY1" fmla="*/ 38418 h 65115"/>
                  <a:gd name="connsiteX2" fmla="*/ 33534 w 260461"/>
                  <a:gd name="connsiteY2" fmla="*/ 38418 h 65115"/>
                  <a:gd name="connsiteX3" fmla="*/ 143254 w 260461"/>
                  <a:gd name="connsiteY3" fmla="*/ 49488 h 65115"/>
                  <a:gd name="connsiteX4" fmla="*/ 246462 w 260461"/>
                  <a:gd name="connsiteY4" fmla="*/ 41348 h 65115"/>
                  <a:gd name="connsiteX5" fmla="*/ 247764 w 260461"/>
                  <a:gd name="connsiteY5" fmla="*/ 41023 h 65115"/>
                  <a:gd name="connsiteX6" fmla="*/ 238974 w 260461"/>
                  <a:gd name="connsiteY6" fmla="*/ 31255 h 65115"/>
                  <a:gd name="connsiteX7" fmla="*/ 24418 w 260461"/>
                  <a:gd name="connsiteY7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461" h="65115">
                    <a:moveTo>
                      <a:pt x="24418" y="24418"/>
                    </a:moveTo>
                    <a:cubicBezTo>
                      <a:pt x="27348" y="28976"/>
                      <a:pt x="30279" y="33860"/>
                      <a:pt x="33534" y="38418"/>
                    </a:cubicBezTo>
                    <a:lnTo>
                      <a:pt x="33534" y="38418"/>
                    </a:lnTo>
                    <a:cubicBezTo>
                      <a:pt x="70976" y="46883"/>
                      <a:pt x="109394" y="49488"/>
                      <a:pt x="143254" y="49488"/>
                    </a:cubicBezTo>
                    <a:cubicBezTo>
                      <a:pt x="201532" y="49488"/>
                      <a:pt x="245485" y="41348"/>
                      <a:pt x="246462" y="41348"/>
                    </a:cubicBezTo>
                    <a:lnTo>
                      <a:pt x="247764" y="41023"/>
                    </a:lnTo>
                    <a:lnTo>
                      <a:pt x="238974" y="31255"/>
                    </a:lnTo>
                    <a:cubicBezTo>
                      <a:pt x="215532" y="34837"/>
                      <a:pt x="115580" y="48511"/>
                      <a:pt x="24418" y="24418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2" name="Freeform: Shape 1221">
                <a:extLst>
                  <a:ext uri="{FF2B5EF4-FFF2-40B4-BE49-F238E27FC236}">
                    <a16:creationId xmlns:a16="http://schemas.microsoft.com/office/drawing/2014/main" id="{1664204B-B39D-47E2-9765-5C35585D9F1A}"/>
                  </a:ext>
                </a:extLst>
              </p:cNvPr>
              <p:cNvSpPr/>
              <p:nvPr/>
            </p:nvSpPr>
            <p:spPr>
              <a:xfrm>
                <a:off x="12920704" y="4011926"/>
                <a:ext cx="260462" cy="65115"/>
              </a:xfrm>
              <a:custGeom>
                <a:avLst/>
                <a:gdLst>
                  <a:gd name="connsiteX0" fmla="*/ 24418 w 260461"/>
                  <a:gd name="connsiteY0" fmla="*/ 26372 h 65115"/>
                  <a:gd name="connsiteX1" fmla="*/ 33534 w 260461"/>
                  <a:gd name="connsiteY1" fmla="*/ 39720 h 65115"/>
                  <a:gd name="connsiteX2" fmla="*/ 125673 w 260461"/>
                  <a:gd name="connsiteY2" fmla="*/ 46883 h 65115"/>
                  <a:gd name="connsiteX3" fmla="*/ 250043 w 260461"/>
                  <a:gd name="connsiteY3" fmla="*/ 34511 h 65115"/>
                  <a:gd name="connsiteX4" fmla="*/ 241578 w 260461"/>
                  <a:gd name="connsiteY4" fmla="*/ 24418 h 65115"/>
                  <a:gd name="connsiteX5" fmla="*/ 24418 w 260461"/>
                  <a:gd name="connsiteY5" fmla="*/ 26372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461" h="65115">
                    <a:moveTo>
                      <a:pt x="24418" y="26372"/>
                    </a:moveTo>
                    <a:cubicBezTo>
                      <a:pt x="27348" y="30930"/>
                      <a:pt x="30279" y="35488"/>
                      <a:pt x="33534" y="39720"/>
                    </a:cubicBezTo>
                    <a:cubicBezTo>
                      <a:pt x="66092" y="44930"/>
                      <a:pt x="97348" y="46883"/>
                      <a:pt x="125673" y="46883"/>
                    </a:cubicBezTo>
                    <a:cubicBezTo>
                      <a:pt x="192091" y="46883"/>
                      <a:pt x="241904" y="36465"/>
                      <a:pt x="250043" y="34511"/>
                    </a:cubicBezTo>
                    <a:lnTo>
                      <a:pt x="241578" y="24418"/>
                    </a:lnTo>
                    <a:cubicBezTo>
                      <a:pt x="215858" y="29628"/>
                      <a:pt x="124370" y="44930"/>
                      <a:pt x="24418" y="26372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3" name="Freeform: Shape 1222">
                <a:extLst>
                  <a:ext uri="{FF2B5EF4-FFF2-40B4-BE49-F238E27FC236}">
                    <a16:creationId xmlns:a16="http://schemas.microsoft.com/office/drawing/2014/main" id="{F3405718-07BC-4A19-BCEB-FD914E7BCA1A}"/>
                  </a:ext>
                </a:extLst>
              </p:cNvPr>
              <p:cNvSpPr/>
              <p:nvPr/>
            </p:nvSpPr>
            <p:spPr>
              <a:xfrm>
                <a:off x="12956517" y="4053925"/>
                <a:ext cx="260462" cy="65115"/>
              </a:xfrm>
              <a:custGeom>
                <a:avLst/>
                <a:gdLst>
                  <a:gd name="connsiteX0" fmla="*/ 240927 w 260461"/>
                  <a:gd name="connsiteY0" fmla="*/ 24418 h 65115"/>
                  <a:gd name="connsiteX1" fmla="*/ 24418 w 260461"/>
                  <a:gd name="connsiteY1" fmla="*/ 36465 h 65115"/>
                  <a:gd name="connsiteX2" fmla="*/ 33534 w 260461"/>
                  <a:gd name="connsiteY2" fmla="*/ 49162 h 65115"/>
                  <a:gd name="connsiteX3" fmla="*/ 97673 w 260461"/>
                  <a:gd name="connsiteY3" fmla="*/ 52092 h 65115"/>
                  <a:gd name="connsiteX4" fmla="*/ 249718 w 260461"/>
                  <a:gd name="connsiteY4" fmla="*/ 34511 h 65115"/>
                  <a:gd name="connsiteX5" fmla="*/ 240927 w 260461"/>
                  <a:gd name="connsiteY5" fmla="*/ 24418 h 65115"/>
                  <a:gd name="connsiteX6" fmla="*/ 240927 w 260461"/>
                  <a:gd name="connsiteY6" fmla="*/ 24418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61" h="65115">
                    <a:moveTo>
                      <a:pt x="240927" y="24418"/>
                    </a:moveTo>
                    <a:cubicBezTo>
                      <a:pt x="214881" y="30930"/>
                      <a:pt x="132510" y="47534"/>
                      <a:pt x="24418" y="36465"/>
                    </a:cubicBezTo>
                    <a:cubicBezTo>
                      <a:pt x="27348" y="40697"/>
                      <a:pt x="30279" y="44930"/>
                      <a:pt x="33534" y="49162"/>
                    </a:cubicBezTo>
                    <a:cubicBezTo>
                      <a:pt x="55999" y="51116"/>
                      <a:pt x="77487" y="52092"/>
                      <a:pt x="97673" y="52092"/>
                    </a:cubicBezTo>
                    <a:cubicBezTo>
                      <a:pt x="178091" y="52092"/>
                      <a:pt x="235067" y="38418"/>
                      <a:pt x="249718" y="34511"/>
                    </a:cubicBezTo>
                    <a:lnTo>
                      <a:pt x="240927" y="24418"/>
                    </a:lnTo>
                    <a:lnTo>
                      <a:pt x="240927" y="24418"/>
                    </a:ln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4" name="Freeform: Shape 1223">
                <a:extLst>
                  <a:ext uri="{FF2B5EF4-FFF2-40B4-BE49-F238E27FC236}">
                    <a16:creationId xmlns:a16="http://schemas.microsoft.com/office/drawing/2014/main" id="{1F5E15C5-83A5-450C-B79C-47C4A706BDD4}"/>
                  </a:ext>
                </a:extLst>
              </p:cNvPr>
              <p:cNvSpPr/>
              <p:nvPr/>
            </p:nvSpPr>
            <p:spPr>
              <a:xfrm>
                <a:off x="12995587" y="4095925"/>
                <a:ext cx="260462" cy="65115"/>
              </a:xfrm>
              <a:custGeom>
                <a:avLst/>
                <a:gdLst>
                  <a:gd name="connsiteX0" fmla="*/ 24418 w 260461"/>
                  <a:gd name="connsiteY0" fmla="*/ 47209 h 65115"/>
                  <a:gd name="connsiteX1" fmla="*/ 33534 w 260461"/>
                  <a:gd name="connsiteY1" fmla="*/ 59255 h 65115"/>
                  <a:gd name="connsiteX2" fmla="*/ 51441 w 260461"/>
                  <a:gd name="connsiteY2" fmla="*/ 59581 h 65115"/>
                  <a:gd name="connsiteX3" fmla="*/ 245160 w 260461"/>
                  <a:gd name="connsiteY3" fmla="*/ 34186 h 65115"/>
                  <a:gd name="connsiteX4" fmla="*/ 237020 w 260461"/>
                  <a:gd name="connsiteY4" fmla="*/ 24418 h 65115"/>
                  <a:gd name="connsiteX5" fmla="*/ 24418 w 260461"/>
                  <a:gd name="connsiteY5" fmla="*/ 47209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461" h="65115">
                    <a:moveTo>
                      <a:pt x="24418" y="47209"/>
                    </a:moveTo>
                    <a:cubicBezTo>
                      <a:pt x="27348" y="51116"/>
                      <a:pt x="30604" y="55023"/>
                      <a:pt x="33534" y="59255"/>
                    </a:cubicBezTo>
                    <a:cubicBezTo>
                      <a:pt x="39720" y="59581"/>
                      <a:pt x="45581" y="59581"/>
                      <a:pt x="51441" y="59581"/>
                    </a:cubicBezTo>
                    <a:cubicBezTo>
                      <a:pt x="160835" y="59581"/>
                      <a:pt x="225951" y="40697"/>
                      <a:pt x="245160" y="34186"/>
                    </a:cubicBezTo>
                    <a:lnTo>
                      <a:pt x="237020" y="24418"/>
                    </a:lnTo>
                    <a:cubicBezTo>
                      <a:pt x="212276" y="32232"/>
                      <a:pt x="139998" y="50464"/>
                      <a:pt x="24418" y="47209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5" name="Freeform: Shape 1224">
                <a:extLst>
                  <a:ext uri="{FF2B5EF4-FFF2-40B4-BE49-F238E27FC236}">
                    <a16:creationId xmlns:a16="http://schemas.microsoft.com/office/drawing/2014/main" id="{EAD2DA21-1F0D-4BA0-88A4-CA87B1F6D02A}"/>
                  </a:ext>
                </a:extLst>
              </p:cNvPr>
              <p:cNvSpPr/>
              <p:nvPr/>
            </p:nvSpPr>
            <p:spPr>
              <a:xfrm>
                <a:off x="13038888" y="4137924"/>
                <a:ext cx="260462" cy="65115"/>
              </a:xfrm>
              <a:custGeom>
                <a:avLst/>
                <a:gdLst>
                  <a:gd name="connsiteX0" fmla="*/ 24418 w 260461"/>
                  <a:gd name="connsiteY0" fmla="*/ 58604 h 65115"/>
                  <a:gd name="connsiteX1" fmla="*/ 34186 w 260461"/>
                  <a:gd name="connsiteY1" fmla="*/ 69674 h 65115"/>
                  <a:gd name="connsiteX2" fmla="*/ 237671 w 260461"/>
                  <a:gd name="connsiteY2" fmla="*/ 33860 h 65115"/>
                  <a:gd name="connsiteX3" fmla="*/ 229858 w 260461"/>
                  <a:gd name="connsiteY3" fmla="*/ 24418 h 65115"/>
                  <a:gd name="connsiteX4" fmla="*/ 24418 w 260461"/>
                  <a:gd name="connsiteY4" fmla="*/ 58604 h 65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461" h="65115">
                    <a:moveTo>
                      <a:pt x="24418" y="58604"/>
                    </a:moveTo>
                    <a:cubicBezTo>
                      <a:pt x="27674" y="62511"/>
                      <a:pt x="30930" y="66092"/>
                      <a:pt x="34186" y="69674"/>
                    </a:cubicBezTo>
                    <a:cubicBezTo>
                      <a:pt x="155951" y="63813"/>
                      <a:pt x="217160" y="42651"/>
                      <a:pt x="237671" y="33860"/>
                    </a:cubicBezTo>
                    <a:lnTo>
                      <a:pt x="229858" y="24418"/>
                    </a:lnTo>
                    <a:cubicBezTo>
                      <a:pt x="206416" y="33860"/>
                      <a:pt x="143580" y="53720"/>
                      <a:pt x="24418" y="58604"/>
                    </a:cubicBezTo>
                    <a:close/>
                  </a:path>
                </a:pathLst>
              </a:custGeom>
              <a:solidFill>
                <a:srgbClr val="DBB60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47" name="Oval 1246">
              <a:extLst>
                <a:ext uri="{FF2B5EF4-FFF2-40B4-BE49-F238E27FC236}">
                  <a16:creationId xmlns:a16="http://schemas.microsoft.com/office/drawing/2014/main" id="{2CC17E4B-3E02-4A96-9610-4784D960FFA7}"/>
                </a:ext>
              </a:extLst>
            </p:cNvPr>
            <p:cNvSpPr/>
            <p:nvPr/>
          </p:nvSpPr>
          <p:spPr>
            <a:xfrm>
              <a:off x="12784919" y="2856414"/>
              <a:ext cx="1797214" cy="179721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2" name="Group 1321">
            <a:extLst>
              <a:ext uri="{FF2B5EF4-FFF2-40B4-BE49-F238E27FC236}">
                <a16:creationId xmlns:a16="http://schemas.microsoft.com/office/drawing/2014/main" id="{CC796C47-568D-43A8-89B1-32CF320290C4}"/>
              </a:ext>
            </a:extLst>
          </p:cNvPr>
          <p:cNvGrpSpPr/>
          <p:nvPr/>
        </p:nvGrpSpPr>
        <p:grpSpPr>
          <a:xfrm>
            <a:off x="-6028780" y="3300602"/>
            <a:ext cx="1433140" cy="1433140"/>
            <a:chOff x="16766539" y="3300602"/>
            <a:chExt cx="1433140" cy="1433140"/>
          </a:xfrm>
        </p:grpSpPr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E6162715-D3E3-4F61-B0CE-83D48CF72BD0}"/>
                </a:ext>
              </a:extLst>
            </p:cNvPr>
            <p:cNvSpPr/>
            <p:nvPr/>
          </p:nvSpPr>
          <p:spPr>
            <a:xfrm>
              <a:off x="17244297" y="3886880"/>
              <a:ext cx="859442" cy="515665"/>
            </a:xfrm>
            <a:custGeom>
              <a:avLst/>
              <a:gdLst>
                <a:gd name="connsiteX0" fmla="*/ 834201 w 859442"/>
                <a:gd name="connsiteY0" fmla="*/ 513947 h 515665"/>
                <a:gd name="connsiteX1" fmla="*/ 323349 w 859442"/>
                <a:gd name="connsiteY1" fmla="*/ 311118 h 515665"/>
                <a:gd name="connsiteX2" fmla="*/ 241530 w 859442"/>
                <a:gd name="connsiteY2" fmla="*/ 260583 h 515665"/>
                <a:gd name="connsiteX3" fmla="*/ 216435 w 859442"/>
                <a:gd name="connsiteY3" fmla="*/ 244425 h 515665"/>
                <a:gd name="connsiteX4" fmla="*/ 208528 w 859442"/>
                <a:gd name="connsiteY4" fmla="*/ 239269 h 515665"/>
                <a:gd name="connsiteX5" fmla="*/ 33545 w 859442"/>
                <a:gd name="connsiteY5" fmla="*/ 85944 h 515665"/>
                <a:gd name="connsiteX6" fmla="*/ 106082 w 859442"/>
                <a:gd name="connsiteY6" fmla="*/ 25783 h 515665"/>
                <a:gd name="connsiteX7" fmla="*/ 106426 w 859442"/>
                <a:gd name="connsiteY7" fmla="*/ 25783 h 515665"/>
                <a:gd name="connsiteX8" fmla="*/ 166243 w 859442"/>
                <a:gd name="connsiteY8" fmla="*/ 29565 h 515665"/>
                <a:gd name="connsiteX9" fmla="*/ 211965 w 859442"/>
                <a:gd name="connsiteY9" fmla="*/ 38847 h 515665"/>
                <a:gd name="connsiteX10" fmla="*/ 314411 w 859442"/>
                <a:gd name="connsiteY10" fmla="*/ 70818 h 515665"/>
                <a:gd name="connsiteX11" fmla="*/ 345351 w 859442"/>
                <a:gd name="connsiteY11" fmla="*/ 82850 h 515665"/>
                <a:gd name="connsiteX12" fmla="*/ 782979 w 859442"/>
                <a:gd name="connsiteY12" fmla="*/ 402563 h 515665"/>
                <a:gd name="connsiteX13" fmla="*/ 782979 w 859442"/>
                <a:gd name="connsiteY13" fmla="*/ 402907 h 515665"/>
                <a:gd name="connsiteX14" fmla="*/ 805324 w 859442"/>
                <a:gd name="connsiteY14" fmla="*/ 429034 h 515665"/>
                <a:gd name="connsiteX15" fmla="*/ 834201 w 859442"/>
                <a:gd name="connsiteY15" fmla="*/ 513947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9442" h="515665">
                  <a:moveTo>
                    <a:pt x="834201" y="513947"/>
                  </a:moveTo>
                  <a:cubicBezTo>
                    <a:pt x="784698" y="544543"/>
                    <a:pt x="533053" y="434534"/>
                    <a:pt x="323349" y="311118"/>
                  </a:cubicBezTo>
                  <a:cubicBezTo>
                    <a:pt x="295159" y="294617"/>
                    <a:pt x="267657" y="277772"/>
                    <a:pt x="241530" y="260583"/>
                  </a:cubicBezTo>
                  <a:cubicBezTo>
                    <a:pt x="233279" y="255426"/>
                    <a:pt x="224685" y="249926"/>
                    <a:pt x="216435" y="244425"/>
                  </a:cubicBezTo>
                  <a:cubicBezTo>
                    <a:pt x="213684" y="242707"/>
                    <a:pt x="211278" y="240988"/>
                    <a:pt x="208528" y="239269"/>
                  </a:cubicBezTo>
                  <a:cubicBezTo>
                    <a:pt x="121896" y="181170"/>
                    <a:pt x="55203" y="125822"/>
                    <a:pt x="33545" y="85944"/>
                  </a:cubicBezTo>
                  <a:cubicBezTo>
                    <a:pt x="13262" y="49160"/>
                    <a:pt x="31139" y="25783"/>
                    <a:pt x="106082" y="25783"/>
                  </a:cubicBezTo>
                  <a:lnTo>
                    <a:pt x="106426" y="25783"/>
                  </a:lnTo>
                  <a:cubicBezTo>
                    <a:pt x="123271" y="25783"/>
                    <a:pt x="143210" y="27158"/>
                    <a:pt x="166243" y="29565"/>
                  </a:cubicBezTo>
                  <a:cubicBezTo>
                    <a:pt x="166243" y="29565"/>
                    <a:pt x="182744" y="31627"/>
                    <a:pt x="211965" y="38847"/>
                  </a:cubicBezTo>
                  <a:cubicBezTo>
                    <a:pt x="237749" y="45035"/>
                    <a:pt x="272470" y="55004"/>
                    <a:pt x="314411" y="70818"/>
                  </a:cubicBezTo>
                  <a:cubicBezTo>
                    <a:pt x="324380" y="74256"/>
                    <a:pt x="334694" y="78381"/>
                    <a:pt x="345351" y="82850"/>
                  </a:cubicBezTo>
                  <a:cubicBezTo>
                    <a:pt x="465673" y="132698"/>
                    <a:pt x="629310" y="226893"/>
                    <a:pt x="782979" y="402563"/>
                  </a:cubicBezTo>
                  <a:lnTo>
                    <a:pt x="782979" y="402907"/>
                  </a:lnTo>
                  <a:cubicBezTo>
                    <a:pt x="790542" y="411501"/>
                    <a:pt x="798105" y="420095"/>
                    <a:pt x="805324" y="429034"/>
                  </a:cubicBezTo>
                  <a:cubicBezTo>
                    <a:pt x="844515" y="477506"/>
                    <a:pt x="851047" y="503977"/>
                    <a:pt x="834201" y="51394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Oval 1320">
              <a:extLst>
                <a:ext uri="{FF2B5EF4-FFF2-40B4-BE49-F238E27FC236}">
                  <a16:creationId xmlns:a16="http://schemas.microsoft.com/office/drawing/2014/main" id="{45280A89-0A1B-488A-A741-96A581516E12}"/>
                </a:ext>
              </a:extLst>
            </p:cNvPr>
            <p:cNvSpPr/>
            <p:nvPr/>
          </p:nvSpPr>
          <p:spPr>
            <a:xfrm>
              <a:off x="16766539" y="3300602"/>
              <a:ext cx="1433140" cy="143314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4" name="Group 1323">
            <a:extLst>
              <a:ext uri="{FF2B5EF4-FFF2-40B4-BE49-F238E27FC236}">
                <a16:creationId xmlns:a16="http://schemas.microsoft.com/office/drawing/2014/main" id="{A26139A8-F8A8-42F9-9EA5-665A45D3E2F3}"/>
              </a:ext>
            </a:extLst>
          </p:cNvPr>
          <p:cNvGrpSpPr/>
          <p:nvPr/>
        </p:nvGrpSpPr>
        <p:grpSpPr>
          <a:xfrm>
            <a:off x="-6919988" y="3262903"/>
            <a:ext cx="1492092" cy="1492092"/>
            <a:chOff x="15875331" y="3262903"/>
            <a:chExt cx="1492092" cy="1492092"/>
          </a:xfrm>
        </p:grpSpPr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CA7FE1EA-7881-48FE-AD51-AA4693FCC313}"/>
                </a:ext>
              </a:extLst>
            </p:cNvPr>
            <p:cNvSpPr/>
            <p:nvPr/>
          </p:nvSpPr>
          <p:spPr>
            <a:xfrm>
              <a:off x="15998624" y="3887224"/>
              <a:ext cx="859442" cy="515665"/>
            </a:xfrm>
            <a:custGeom>
              <a:avLst/>
              <a:gdLst>
                <a:gd name="connsiteX0" fmla="*/ 836778 w 859442"/>
                <a:gd name="connsiteY0" fmla="*/ 83882 h 515665"/>
                <a:gd name="connsiteX1" fmla="*/ 660420 w 859442"/>
                <a:gd name="connsiteY1" fmla="*/ 239269 h 515665"/>
                <a:gd name="connsiteX2" fmla="*/ 545255 w 859442"/>
                <a:gd name="connsiteY2" fmla="*/ 311118 h 515665"/>
                <a:gd name="connsiteX3" fmla="*/ 33371 w 859442"/>
                <a:gd name="connsiteY3" fmla="*/ 512915 h 515665"/>
                <a:gd name="connsiteX4" fmla="*/ 63968 w 859442"/>
                <a:gd name="connsiteY4" fmla="*/ 429034 h 515665"/>
                <a:gd name="connsiteX5" fmla="*/ 86657 w 859442"/>
                <a:gd name="connsiteY5" fmla="*/ 402907 h 515665"/>
                <a:gd name="connsiteX6" fmla="*/ 86313 w 859442"/>
                <a:gd name="connsiteY6" fmla="*/ 402563 h 515665"/>
                <a:gd name="connsiteX7" fmla="*/ 657326 w 859442"/>
                <a:gd name="connsiteY7" fmla="*/ 38847 h 515665"/>
                <a:gd name="connsiteX8" fmla="*/ 702705 w 859442"/>
                <a:gd name="connsiteY8" fmla="*/ 29565 h 515665"/>
                <a:gd name="connsiteX9" fmla="*/ 762522 w 859442"/>
                <a:gd name="connsiteY9" fmla="*/ 25783 h 515665"/>
                <a:gd name="connsiteX10" fmla="*/ 836778 w 859442"/>
                <a:gd name="connsiteY10" fmla="*/ 83882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442" h="515665">
                  <a:moveTo>
                    <a:pt x="836778" y="83882"/>
                  </a:moveTo>
                  <a:cubicBezTo>
                    <a:pt x="816151" y="123760"/>
                    <a:pt x="748427" y="180139"/>
                    <a:pt x="660420" y="239269"/>
                  </a:cubicBezTo>
                  <a:cubicBezTo>
                    <a:pt x="624668" y="262989"/>
                    <a:pt x="585821" y="287398"/>
                    <a:pt x="545255" y="311118"/>
                  </a:cubicBezTo>
                  <a:cubicBezTo>
                    <a:pt x="333832" y="435222"/>
                    <a:pt x="80125" y="545918"/>
                    <a:pt x="33371" y="512915"/>
                  </a:cubicBezTo>
                  <a:cubicBezTo>
                    <a:pt x="17901" y="502258"/>
                    <a:pt x="25121" y="475787"/>
                    <a:pt x="63968" y="429034"/>
                  </a:cubicBezTo>
                  <a:cubicBezTo>
                    <a:pt x="71531" y="420095"/>
                    <a:pt x="79094" y="411501"/>
                    <a:pt x="86657" y="402907"/>
                  </a:cubicBezTo>
                  <a:lnTo>
                    <a:pt x="86313" y="402563"/>
                  </a:lnTo>
                  <a:cubicBezTo>
                    <a:pt x="310456" y="146105"/>
                    <a:pt x="557287" y="62911"/>
                    <a:pt x="657326" y="38847"/>
                  </a:cubicBezTo>
                  <a:cubicBezTo>
                    <a:pt x="686204" y="31627"/>
                    <a:pt x="702705" y="29565"/>
                    <a:pt x="702705" y="29565"/>
                  </a:cubicBezTo>
                  <a:cubicBezTo>
                    <a:pt x="725738" y="26815"/>
                    <a:pt x="745677" y="25783"/>
                    <a:pt x="762522" y="25783"/>
                  </a:cubicBezTo>
                  <a:cubicBezTo>
                    <a:pt x="836090" y="25783"/>
                    <a:pt x="854998" y="48473"/>
                    <a:pt x="836778" y="8388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Oval 1322">
              <a:extLst>
                <a:ext uri="{FF2B5EF4-FFF2-40B4-BE49-F238E27FC236}">
                  <a16:creationId xmlns:a16="http://schemas.microsoft.com/office/drawing/2014/main" id="{ED7F3DFB-B43D-4587-B555-2FC4BE8275EB}"/>
                </a:ext>
              </a:extLst>
            </p:cNvPr>
            <p:cNvSpPr/>
            <p:nvPr/>
          </p:nvSpPr>
          <p:spPr>
            <a:xfrm>
              <a:off x="15875331" y="3262903"/>
              <a:ext cx="1492092" cy="149209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9" name="Group 1318">
            <a:extLst>
              <a:ext uri="{FF2B5EF4-FFF2-40B4-BE49-F238E27FC236}">
                <a16:creationId xmlns:a16="http://schemas.microsoft.com/office/drawing/2014/main" id="{BC02940F-7CB9-4376-9B2F-A600BF889F96}"/>
              </a:ext>
            </a:extLst>
          </p:cNvPr>
          <p:cNvGrpSpPr/>
          <p:nvPr/>
        </p:nvGrpSpPr>
        <p:grpSpPr>
          <a:xfrm>
            <a:off x="-6884333" y="3164605"/>
            <a:ext cx="1771138" cy="2405338"/>
            <a:chOff x="15910986" y="3164605"/>
            <a:chExt cx="1771138" cy="2405338"/>
          </a:xfrm>
        </p:grpSpPr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6C11BD47-32C1-4A75-A252-8E5666D1B5D8}"/>
                </a:ext>
              </a:extLst>
            </p:cNvPr>
            <p:cNvSpPr/>
            <p:nvPr/>
          </p:nvSpPr>
          <p:spPr>
            <a:xfrm>
              <a:off x="17104954" y="5294921"/>
              <a:ext cx="378155" cy="275022"/>
            </a:xfrm>
            <a:custGeom>
              <a:avLst/>
              <a:gdLst>
                <a:gd name="connsiteX0" fmla="*/ 302836 w 378154"/>
                <a:gd name="connsiteY0" fmla="*/ 220430 h 275021"/>
                <a:gd name="connsiteX1" fmla="*/ 90038 w 378154"/>
                <a:gd name="connsiteY1" fmla="*/ 193616 h 275021"/>
                <a:gd name="connsiteX2" fmla="*/ 56348 w 378154"/>
                <a:gd name="connsiteY2" fmla="*/ 131736 h 275021"/>
                <a:gd name="connsiteX3" fmla="*/ 225830 w 378154"/>
                <a:gd name="connsiteY3" fmla="*/ 111109 h 275021"/>
                <a:gd name="connsiteX4" fmla="*/ 228236 w 378154"/>
                <a:gd name="connsiteY4" fmla="*/ 112141 h 275021"/>
                <a:gd name="connsiteX5" fmla="*/ 230643 w 378154"/>
                <a:gd name="connsiteY5" fmla="*/ 113172 h 275021"/>
                <a:gd name="connsiteX6" fmla="*/ 230643 w 378154"/>
                <a:gd name="connsiteY6" fmla="*/ 113172 h 275021"/>
                <a:gd name="connsiteX7" fmla="*/ 232705 w 378154"/>
                <a:gd name="connsiteY7" fmla="*/ 114203 h 275021"/>
                <a:gd name="connsiteX8" fmla="*/ 233393 w 378154"/>
                <a:gd name="connsiteY8" fmla="*/ 114547 h 275021"/>
                <a:gd name="connsiteX9" fmla="*/ 236143 w 378154"/>
                <a:gd name="connsiteY9" fmla="*/ 115922 h 275021"/>
                <a:gd name="connsiteX10" fmla="*/ 239581 w 378154"/>
                <a:gd name="connsiteY10" fmla="*/ 117297 h 275021"/>
                <a:gd name="connsiteX11" fmla="*/ 242331 w 378154"/>
                <a:gd name="connsiteY11" fmla="*/ 118672 h 275021"/>
                <a:gd name="connsiteX12" fmla="*/ 243018 w 378154"/>
                <a:gd name="connsiteY12" fmla="*/ 119016 h 275021"/>
                <a:gd name="connsiteX13" fmla="*/ 243018 w 378154"/>
                <a:gd name="connsiteY13" fmla="*/ 119016 h 275021"/>
                <a:gd name="connsiteX14" fmla="*/ 244394 w 378154"/>
                <a:gd name="connsiteY14" fmla="*/ 119704 h 275021"/>
                <a:gd name="connsiteX15" fmla="*/ 246112 w 378154"/>
                <a:gd name="connsiteY15" fmla="*/ 120391 h 275021"/>
                <a:gd name="connsiteX16" fmla="*/ 246800 w 378154"/>
                <a:gd name="connsiteY16" fmla="*/ 120735 h 275021"/>
                <a:gd name="connsiteX17" fmla="*/ 289772 w 378154"/>
                <a:gd name="connsiteY17" fmla="*/ 141362 h 275021"/>
                <a:gd name="connsiteX18" fmla="*/ 302836 w 378154"/>
                <a:gd name="connsiteY18" fmla="*/ 220430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8154" h="275021">
                  <a:moveTo>
                    <a:pt x="302836" y="220430"/>
                  </a:moveTo>
                  <a:cubicBezTo>
                    <a:pt x="195234" y="231431"/>
                    <a:pt x="172201" y="328720"/>
                    <a:pt x="90038" y="193616"/>
                  </a:cubicBezTo>
                  <a:cubicBezTo>
                    <a:pt x="79725" y="176771"/>
                    <a:pt x="68724" y="156488"/>
                    <a:pt x="56348" y="131736"/>
                  </a:cubicBezTo>
                  <a:cubicBezTo>
                    <a:pt x="-40941" y="-63186"/>
                    <a:pt x="115477" y="60918"/>
                    <a:pt x="225830" y="111109"/>
                  </a:cubicBezTo>
                  <a:cubicBezTo>
                    <a:pt x="226861" y="111453"/>
                    <a:pt x="227549" y="111797"/>
                    <a:pt x="228236" y="112141"/>
                  </a:cubicBezTo>
                  <a:cubicBezTo>
                    <a:pt x="228924" y="112484"/>
                    <a:pt x="229955" y="112828"/>
                    <a:pt x="230643" y="113172"/>
                  </a:cubicBezTo>
                  <a:lnTo>
                    <a:pt x="230643" y="113172"/>
                  </a:lnTo>
                  <a:cubicBezTo>
                    <a:pt x="231330" y="113516"/>
                    <a:pt x="232018" y="113859"/>
                    <a:pt x="232705" y="114203"/>
                  </a:cubicBezTo>
                  <a:cubicBezTo>
                    <a:pt x="233049" y="114203"/>
                    <a:pt x="233049" y="114203"/>
                    <a:pt x="233393" y="114547"/>
                  </a:cubicBezTo>
                  <a:cubicBezTo>
                    <a:pt x="234424" y="114891"/>
                    <a:pt x="235455" y="115578"/>
                    <a:pt x="236143" y="115922"/>
                  </a:cubicBezTo>
                  <a:cubicBezTo>
                    <a:pt x="238549" y="116954"/>
                    <a:pt x="239581" y="117297"/>
                    <a:pt x="239581" y="117297"/>
                  </a:cubicBezTo>
                  <a:cubicBezTo>
                    <a:pt x="239581" y="117297"/>
                    <a:pt x="240612" y="117641"/>
                    <a:pt x="242331" y="118672"/>
                  </a:cubicBezTo>
                  <a:cubicBezTo>
                    <a:pt x="242675" y="118672"/>
                    <a:pt x="242675" y="118672"/>
                    <a:pt x="243018" y="119016"/>
                  </a:cubicBezTo>
                  <a:lnTo>
                    <a:pt x="243018" y="119016"/>
                  </a:lnTo>
                  <a:cubicBezTo>
                    <a:pt x="243362" y="119016"/>
                    <a:pt x="244050" y="119360"/>
                    <a:pt x="244394" y="119704"/>
                  </a:cubicBezTo>
                  <a:cubicBezTo>
                    <a:pt x="245081" y="120047"/>
                    <a:pt x="245769" y="120047"/>
                    <a:pt x="246112" y="120391"/>
                  </a:cubicBezTo>
                  <a:cubicBezTo>
                    <a:pt x="246456" y="120391"/>
                    <a:pt x="246800" y="120735"/>
                    <a:pt x="246800" y="120735"/>
                  </a:cubicBezTo>
                  <a:cubicBezTo>
                    <a:pt x="256082" y="124860"/>
                    <a:pt x="272583" y="132080"/>
                    <a:pt x="289772" y="141362"/>
                  </a:cubicBezTo>
                  <a:cubicBezTo>
                    <a:pt x="343058" y="168176"/>
                    <a:pt x="403219" y="210461"/>
                    <a:pt x="302836" y="220430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AB5FA041-B64D-4ABE-AFA9-E87F40068EC8}"/>
                </a:ext>
              </a:extLst>
            </p:cNvPr>
            <p:cNvSpPr/>
            <p:nvPr/>
          </p:nvSpPr>
          <p:spPr>
            <a:xfrm>
              <a:off x="17099151" y="5290812"/>
              <a:ext cx="378155" cy="275022"/>
            </a:xfrm>
            <a:custGeom>
              <a:avLst/>
              <a:gdLst>
                <a:gd name="connsiteX0" fmla="*/ 361924 w 378154"/>
                <a:gd name="connsiteY0" fmla="*/ 191193 h 275021"/>
                <a:gd name="connsiteX1" fmla="*/ 340610 w 378154"/>
                <a:gd name="connsiteY1" fmla="*/ 170223 h 275021"/>
                <a:gd name="connsiteX2" fmla="*/ 318265 w 378154"/>
                <a:gd name="connsiteY2" fmla="*/ 156128 h 275021"/>
                <a:gd name="connsiteX3" fmla="*/ 296951 w 378154"/>
                <a:gd name="connsiteY3" fmla="*/ 144783 h 275021"/>
                <a:gd name="connsiteX4" fmla="*/ 279762 w 378154"/>
                <a:gd name="connsiteY4" fmla="*/ 136533 h 275021"/>
                <a:gd name="connsiteX5" fmla="*/ 253291 w 378154"/>
                <a:gd name="connsiteY5" fmla="*/ 124500 h 275021"/>
                <a:gd name="connsiteX6" fmla="*/ 252603 w 378154"/>
                <a:gd name="connsiteY6" fmla="*/ 124157 h 275021"/>
                <a:gd name="connsiteX7" fmla="*/ 249166 w 378154"/>
                <a:gd name="connsiteY7" fmla="*/ 122781 h 275021"/>
                <a:gd name="connsiteX8" fmla="*/ 248478 w 378154"/>
                <a:gd name="connsiteY8" fmla="*/ 122438 h 275021"/>
                <a:gd name="connsiteX9" fmla="*/ 249166 w 378154"/>
                <a:gd name="connsiteY9" fmla="*/ 122781 h 275021"/>
                <a:gd name="connsiteX10" fmla="*/ 250541 w 378154"/>
                <a:gd name="connsiteY10" fmla="*/ 123469 h 275021"/>
                <a:gd name="connsiteX11" fmla="*/ 279418 w 378154"/>
                <a:gd name="connsiteY11" fmla="*/ 136876 h 275021"/>
                <a:gd name="connsiteX12" fmla="*/ 295919 w 378154"/>
                <a:gd name="connsiteY12" fmla="*/ 145127 h 275021"/>
                <a:gd name="connsiteX13" fmla="*/ 317233 w 378154"/>
                <a:gd name="connsiteY13" fmla="*/ 157503 h 275021"/>
                <a:gd name="connsiteX14" fmla="*/ 338891 w 378154"/>
                <a:gd name="connsiteY14" fmla="*/ 172285 h 275021"/>
                <a:gd name="connsiteX15" fmla="*/ 358143 w 378154"/>
                <a:gd name="connsiteY15" fmla="*/ 192912 h 275021"/>
                <a:gd name="connsiteX16" fmla="*/ 358487 w 378154"/>
                <a:gd name="connsiteY16" fmla="*/ 205632 h 275021"/>
                <a:gd name="connsiteX17" fmla="*/ 346454 w 378154"/>
                <a:gd name="connsiteY17" fmla="*/ 213538 h 275021"/>
                <a:gd name="connsiteX18" fmla="*/ 313796 w 378154"/>
                <a:gd name="connsiteY18" fmla="*/ 219726 h 275021"/>
                <a:gd name="connsiteX19" fmla="*/ 296263 w 378154"/>
                <a:gd name="connsiteY19" fmla="*/ 221445 h 275021"/>
                <a:gd name="connsiteX20" fmla="*/ 277699 w 378154"/>
                <a:gd name="connsiteY20" fmla="*/ 224883 h 275021"/>
                <a:gd name="connsiteX21" fmla="*/ 241259 w 378154"/>
                <a:gd name="connsiteY21" fmla="*/ 236915 h 275021"/>
                <a:gd name="connsiteX22" fmla="*/ 205850 w 378154"/>
                <a:gd name="connsiteY22" fmla="*/ 252729 h 275021"/>
                <a:gd name="connsiteX23" fmla="*/ 171128 w 378154"/>
                <a:gd name="connsiteY23" fmla="*/ 260292 h 275021"/>
                <a:gd name="connsiteX24" fmla="*/ 140876 w 378154"/>
                <a:gd name="connsiteY24" fmla="*/ 243791 h 275021"/>
                <a:gd name="connsiteX25" fmla="*/ 116124 w 378154"/>
                <a:gd name="connsiteY25" fmla="*/ 213538 h 275021"/>
                <a:gd name="connsiteX26" fmla="*/ 104779 w 378154"/>
                <a:gd name="connsiteY26" fmla="*/ 196350 h 275021"/>
                <a:gd name="connsiteX27" fmla="*/ 75215 w 378154"/>
                <a:gd name="connsiteY27" fmla="*/ 144783 h 275021"/>
                <a:gd name="connsiteX28" fmla="*/ 57338 w 378154"/>
                <a:gd name="connsiteY28" fmla="*/ 109718 h 275021"/>
                <a:gd name="connsiteX29" fmla="*/ 42212 w 378154"/>
                <a:gd name="connsiteY29" fmla="*/ 74653 h 275021"/>
                <a:gd name="connsiteX30" fmla="*/ 37399 w 378154"/>
                <a:gd name="connsiteY30" fmla="*/ 57120 h 275021"/>
                <a:gd name="connsiteX31" fmla="*/ 37055 w 378154"/>
                <a:gd name="connsiteY31" fmla="*/ 41306 h 275021"/>
                <a:gd name="connsiteX32" fmla="*/ 62839 w 378154"/>
                <a:gd name="connsiteY32" fmla="*/ 35806 h 275021"/>
                <a:gd name="connsiteX33" fmla="*/ 122999 w 378154"/>
                <a:gd name="connsiteY33" fmla="*/ 60558 h 275021"/>
                <a:gd name="connsiteX34" fmla="*/ 172503 w 378154"/>
                <a:gd name="connsiteY34" fmla="*/ 85997 h 275021"/>
                <a:gd name="connsiteX35" fmla="*/ 210663 w 378154"/>
                <a:gd name="connsiteY35" fmla="*/ 105593 h 275021"/>
                <a:gd name="connsiteX36" fmla="*/ 230945 w 378154"/>
                <a:gd name="connsiteY36" fmla="*/ 115218 h 275021"/>
                <a:gd name="connsiteX37" fmla="*/ 233352 w 378154"/>
                <a:gd name="connsiteY37" fmla="*/ 116250 h 275021"/>
                <a:gd name="connsiteX38" fmla="*/ 237821 w 378154"/>
                <a:gd name="connsiteY38" fmla="*/ 118312 h 275021"/>
                <a:gd name="connsiteX39" fmla="*/ 235758 w 378154"/>
                <a:gd name="connsiteY39" fmla="*/ 117281 h 275021"/>
                <a:gd name="connsiteX40" fmla="*/ 235758 w 378154"/>
                <a:gd name="connsiteY40" fmla="*/ 117281 h 275021"/>
                <a:gd name="connsiteX41" fmla="*/ 211006 w 378154"/>
                <a:gd name="connsiteY41" fmla="*/ 105249 h 275021"/>
                <a:gd name="connsiteX42" fmla="*/ 125062 w 378154"/>
                <a:gd name="connsiteY42" fmla="*/ 57120 h 275021"/>
                <a:gd name="connsiteX43" fmla="*/ 64901 w 378154"/>
                <a:gd name="connsiteY43" fmla="*/ 28587 h 275021"/>
                <a:gd name="connsiteX44" fmla="*/ 45994 w 378154"/>
                <a:gd name="connsiteY44" fmla="*/ 25836 h 275021"/>
                <a:gd name="connsiteX45" fmla="*/ 34993 w 378154"/>
                <a:gd name="connsiteY45" fmla="*/ 28930 h 275021"/>
                <a:gd name="connsiteX46" fmla="*/ 27773 w 378154"/>
                <a:gd name="connsiteY46" fmla="*/ 38556 h 275021"/>
                <a:gd name="connsiteX47" fmla="*/ 26398 w 378154"/>
                <a:gd name="connsiteY47" fmla="*/ 59527 h 275021"/>
                <a:gd name="connsiteX48" fmla="*/ 30524 w 378154"/>
                <a:gd name="connsiteY48" fmla="*/ 79122 h 275021"/>
                <a:gd name="connsiteX49" fmla="*/ 61120 w 378154"/>
                <a:gd name="connsiteY49" fmla="*/ 153034 h 275021"/>
                <a:gd name="connsiteX50" fmla="*/ 86215 w 378154"/>
                <a:gd name="connsiteY50" fmla="*/ 199444 h 275021"/>
                <a:gd name="connsiteX51" fmla="*/ 102029 w 378154"/>
                <a:gd name="connsiteY51" fmla="*/ 224539 h 275021"/>
                <a:gd name="connsiteX52" fmla="*/ 129187 w 378154"/>
                <a:gd name="connsiteY52" fmla="*/ 257198 h 275021"/>
                <a:gd name="connsiteX53" fmla="*/ 147064 w 378154"/>
                <a:gd name="connsiteY53" fmla="*/ 270606 h 275021"/>
                <a:gd name="connsiteX54" fmla="*/ 169409 w 378154"/>
                <a:gd name="connsiteY54" fmla="*/ 277481 h 275021"/>
                <a:gd name="connsiteX55" fmla="*/ 211694 w 378154"/>
                <a:gd name="connsiteY55" fmla="*/ 267168 h 275021"/>
                <a:gd name="connsiteX56" fmla="*/ 246415 w 378154"/>
                <a:gd name="connsiteY56" fmla="*/ 249291 h 275021"/>
                <a:gd name="connsiteX57" fmla="*/ 280449 w 378154"/>
                <a:gd name="connsiteY57" fmla="*/ 235540 h 275021"/>
                <a:gd name="connsiteX58" fmla="*/ 297638 w 378154"/>
                <a:gd name="connsiteY58" fmla="*/ 231415 h 275021"/>
                <a:gd name="connsiteX59" fmla="*/ 315171 w 378154"/>
                <a:gd name="connsiteY59" fmla="*/ 228665 h 275021"/>
                <a:gd name="connsiteX60" fmla="*/ 348861 w 378154"/>
                <a:gd name="connsiteY60" fmla="*/ 220070 h 275021"/>
                <a:gd name="connsiteX61" fmla="*/ 362612 w 378154"/>
                <a:gd name="connsiteY61" fmla="*/ 209069 h 275021"/>
                <a:gd name="connsiteX62" fmla="*/ 361924 w 378154"/>
                <a:gd name="connsiteY62" fmla="*/ 191193 h 275021"/>
                <a:gd name="connsiteX63" fmla="*/ 239540 w 378154"/>
                <a:gd name="connsiteY63" fmla="*/ 118656 h 275021"/>
                <a:gd name="connsiteX64" fmla="*/ 238852 w 378154"/>
                <a:gd name="connsiteY64" fmla="*/ 118312 h 275021"/>
                <a:gd name="connsiteX65" fmla="*/ 240571 w 378154"/>
                <a:gd name="connsiteY65" fmla="*/ 119000 h 275021"/>
                <a:gd name="connsiteX66" fmla="*/ 239540 w 378154"/>
                <a:gd name="connsiteY66" fmla="*/ 118656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78154" h="275021">
                  <a:moveTo>
                    <a:pt x="361924" y="191193"/>
                  </a:moveTo>
                  <a:cubicBezTo>
                    <a:pt x="356080" y="181911"/>
                    <a:pt x="348173" y="176067"/>
                    <a:pt x="340610" y="170223"/>
                  </a:cubicBezTo>
                  <a:cubicBezTo>
                    <a:pt x="333047" y="164722"/>
                    <a:pt x="325484" y="160253"/>
                    <a:pt x="318265" y="156128"/>
                  </a:cubicBezTo>
                  <a:cubicBezTo>
                    <a:pt x="310702" y="152002"/>
                    <a:pt x="303482" y="148221"/>
                    <a:pt x="296951" y="144783"/>
                  </a:cubicBezTo>
                  <a:cubicBezTo>
                    <a:pt x="290763" y="141689"/>
                    <a:pt x="284918" y="138939"/>
                    <a:pt x="279762" y="136533"/>
                  </a:cubicBezTo>
                  <a:cubicBezTo>
                    <a:pt x="268073" y="131032"/>
                    <a:pt x="259135" y="126907"/>
                    <a:pt x="253291" y="124500"/>
                  </a:cubicBezTo>
                  <a:cubicBezTo>
                    <a:pt x="252947" y="124157"/>
                    <a:pt x="252603" y="124157"/>
                    <a:pt x="252603" y="124157"/>
                  </a:cubicBezTo>
                  <a:cubicBezTo>
                    <a:pt x="251228" y="123469"/>
                    <a:pt x="250197" y="123125"/>
                    <a:pt x="249166" y="122781"/>
                  </a:cubicBezTo>
                  <a:cubicBezTo>
                    <a:pt x="248822" y="122438"/>
                    <a:pt x="248478" y="122438"/>
                    <a:pt x="248478" y="122438"/>
                  </a:cubicBezTo>
                  <a:cubicBezTo>
                    <a:pt x="248822" y="122438"/>
                    <a:pt x="248822" y="122438"/>
                    <a:pt x="249166" y="122781"/>
                  </a:cubicBezTo>
                  <a:cubicBezTo>
                    <a:pt x="249509" y="122781"/>
                    <a:pt x="250197" y="123125"/>
                    <a:pt x="250541" y="123469"/>
                  </a:cubicBezTo>
                  <a:cubicBezTo>
                    <a:pt x="256041" y="125876"/>
                    <a:pt x="266011" y="130345"/>
                    <a:pt x="279418" y="136876"/>
                  </a:cubicBezTo>
                  <a:cubicBezTo>
                    <a:pt x="284575" y="139283"/>
                    <a:pt x="290075" y="142033"/>
                    <a:pt x="295919" y="145127"/>
                  </a:cubicBezTo>
                  <a:cubicBezTo>
                    <a:pt x="302451" y="148565"/>
                    <a:pt x="309670" y="152690"/>
                    <a:pt x="317233" y="157503"/>
                  </a:cubicBezTo>
                  <a:cubicBezTo>
                    <a:pt x="324453" y="161972"/>
                    <a:pt x="331672" y="166785"/>
                    <a:pt x="338891" y="172285"/>
                  </a:cubicBezTo>
                  <a:cubicBezTo>
                    <a:pt x="346111" y="177786"/>
                    <a:pt x="353674" y="184317"/>
                    <a:pt x="358143" y="192912"/>
                  </a:cubicBezTo>
                  <a:cubicBezTo>
                    <a:pt x="360206" y="197037"/>
                    <a:pt x="360893" y="201850"/>
                    <a:pt x="358487" y="205632"/>
                  </a:cubicBezTo>
                  <a:cubicBezTo>
                    <a:pt x="356080" y="209413"/>
                    <a:pt x="351267" y="211820"/>
                    <a:pt x="346454" y="213538"/>
                  </a:cubicBezTo>
                  <a:cubicBezTo>
                    <a:pt x="336485" y="216976"/>
                    <a:pt x="325484" y="219039"/>
                    <a:pt x="313796" y="219726"/>
                  </a:cubicBezTo>
                  <a:cubicBezTo>
                    <a:pt x="307951" y="220414"/>
                    <a:pt x="302107" y="221102"/>
                    <a:pt x="296263" y="221445"/>
                  </a:cubicBezTo>
                  <a:cubicBezTo>
                    <a:pt x="290075" y="222477"/>
                    <a:pt x="283887" y="223508"/>
                    <a:pt x="277699" y="224883"/>
                  </a:cubicBezTo>
                  <a:cubicBezTo>
                    <a:pt x="265323" y="227633"/>
                    <a:pt x="253291" y="232102"/>
                    <a:pt x="241259" y="236915"/>
                  </a:cubicBezTo>
                  <a:cubicBezTo>
                    <a:pt x="229227" y="241728"/>
                    <a:pt x="217538" y="247573"/>
                    <a:pt x="205850" y="252729"/>
                  </a:cubicBezTo>
                  <a:cubicBezTo>
                    <a:pt x="194161" y="257886"/>
                    <a:pt x="182473" y="261667"/>
                    <a:pt x="171128" y="260292"/>
                  </a:cubicBezTo>
                  <a:cubicBezTo>
                    <a:pt x="160127" y="258917"/>
                    <a:pt x="150158" y="252385"/>
                    <a:pt x="140876" y="243791"/>
                  </a:cubicBezTo>
                  <a:cubicBezTo>
                    <a:pt x="131938" y="235197"/>
                    <a:pt x="123687" y="224539"/>
                    <a:pt x="116124" y="213538"/>
                  </a:cubicBezTo>
                  <a:cubicBezTo>
                    <a:pt x="112342" y="208038"/>
                    <a:pt x="108561" y="202194"/>
                    <a:pt x="104779" y="196350"/>
                  </a:cubicBezTo>
                  <a:cubicBezTo>
                    <a:pt x="94122" y="179505"/>
                    <a:pt x="84840" y="161972"/>
                    <a:pt x="75215" y="144783"/>
                  </a:cubicBezTo>
                  <a:cubicBezTo>
                    <a:pt x="69027" y="133095"/>
                    <a:pt x="62839" y="121406"/>
                    <a:pt x="57338" y="109718"/>
                  </a:cubicBezTo>
                  <a:cubicBezTo>
                    <a:pt x="51494" y="98030"/>
                    <a:pt x="46337" y="86341"/>
                    <a:pt x="42212" y="74653"/>
                  </a:cubicBezTo>
                  <a:cubicBezTo>
                    <a:pt x="40149" y="68808"/>
                    <a:pt x="38430" y="62964"/>
                    <a:pt x="37399" y="57120"/>
                  </a:cubicBezTo>
                  <a:cubicBezTo>
                    <a:pt x="36368" y="51276"/>
                    <a:pt x="35680" y="45432"/>
                    <a:pt x="37055" y="41306"/>
                  </a:cubicBezTo>
                  <a:cubicBezTo>
                    <a:pt x="38774" y="32368"/>
                    <a:pt x="52182" y="33056"/>
                    <a:pt x="62839" y="35806"/>
                  </a:cubicBezTo>
                  <a:cubicBezTo>
                    <a:pt x="84840" y="41650"/>
                    <a:pt x="104779" y="51620"/>
                    <a:pt x="122999" y="60558"/>
                  </a:cubicBezTo>
                  <a:cubicBezTo>
                    <a:pt x="141220" y="69496"/>
                    <a:pt x="157721" y="78434"/>
                    <a:pt x="172503" y="85997"/>
                  </a:cubicBezTo>
                  <a:cubicBezTo>
                    <a:pt x="187286" y="93560"/>
                    <a:pt x="200006" y="100436"/>
                    <a:pt x="210663" y="105593"/>
                  </a:cubicBezTo>
                  <a:cubicBezTo>
                    <a:pt x="218569" y="109374"/>
                    <a:pt x="225445" y="112812"/>
                    <a:pt x="230945" y="115218"/>
                  </a:cubicBezTo>
                  <a:cubicBezTo>
                    <a:pt x="231977" y="115562"/>
                    <a:pt x="232664" y="115906"/>
                    <a:pt x="233352" y="116250"/>
                  </a:cubicBezTo>
                  <a:cubicBezTo>
                    <a:pt x="235071" y="116937"/>
                    <a:pt x="236446" y="117625"/>
                    <a:pt x="237821" y="118312"/>
                  </a:cubicBezTo>
                  <a:cubicBezTo>
                    <a:pt x="237133" y="117969"/>
                    <a:pt x="236446" y="117625"/>
                    <a:pt x="235758" y="117281"/>
                  </a:cubicBezTo>
                  <a:lnTo>
                    <a:pt x="235758" y="117281"/>
                  </a:lnTo>
                  <a:cubicBezTo>
                    <a:pt x="229914" y="114531"/>
                    <a:pt x="221663" y="110749"/>
                    <a:pt x="211006" y="105249"/>
                  </a:cubicBezTo>
                  <a:cubicBezTo>
                    <a:pt x="189692" y="94592"/>
                    <a:pt x="160471" y="77403"/>
                    <a:pt x="125062" y="57120"/>
                  </a:cubicBezTo>
                  <a:cubicBezTo>
                    <a:pt x="107186" y="47151"/>
                    <a:pt x="87934" y="35806"/>
                    <a:pt x="64901" y="28587"/>
                  </a:cubicBezTo>
                  <a:cubicBezTo>
                    <a:pt x="59057" y="26868"/>
                    <a:pt x="52869" y="25493"/>
                    <a:pt x="45994" y="25836"/>
                  </a:cubicBezTo>
                  <a:cubicBezTo>
                    <a:pt x="42556" y="26180"/>
                    <a:pt x="38774" y="26868"/>
                    <a:pt x="34993" y="28930"/>
                  </a:cubicBezTo>
                  <a:cubicBezTo>
                    <a:pt x="31555" y="30993"/>
                    <a:pt x="28805" y="34775"/>
                    <a:pt x="27773" y="38556"/>
                  </a:cubicBezTo>
                  <a:cubicBezTo>
                    <a:pt x="25023" y="45775"/>
                    <a:pt x="25711" y="52651"/>
                    <a:pt x="26398" y="59527"/>
                  </a:cubicBezTo>
                  <a:cubicBezTo>
                    <a:pt x="27086" y="66058"/>
                    <a:pt x="28805" y="72590"/>
                    <a:pt x="30524" y="79122"/>
                  </a:cubicBezTo>
                  <a:cubicBezTo>
                    <a:pt x="37743" y="104561"/>
                    <a:pt x="49088" y="128626"/>
                    <a:pt x="61120" y="153034"/>
                  </a:cubicBezTo>
                  <a:cubicBezTo>
                    <a:pt x="68683" y="168848"/>
                    <a:pt x="76933" y="184317"/>
                    <a:pt x="86215" y="199444"/>
                  </a:cubicBezTo>
                  <a:cubicBezTo>
                    <a:pt x="91372" y="207694"/>
                    <a:pt x="96529" y="216289"/>
                    <a:pt x="102029" y="224539"/>
                  </a:cubicBezTo>
                  <a:cubicBezTo>
                    <a:pt x="109936" y="235884"/>
                    <a:pt x="118874" y="247229"/>
                    <a:pt x="129187" y="257198"/>
                  </a:cubicBezTo>
                  <a:cubicBezTo>
                    <a:pt x="134688" y="262355"/>
                    <a:pt x="140532" y="266824"/>
                    <a:pt x="147064" y="270606"/>
                  </a:cubicBezTo>
                  <a:cubicBezTo>
                    <a:pt x="153939" y="274387"/>
                    <a:pt x="161502" y="276794"/>
                    <a:pt x="169409" y="277481"/>
                  </a:cubicBezTo>
                  <a:cubicBezTo>
                    <a:pt x="185567" y="278856"/>
                    <a:pt x="199662" y="273012"/>
                    <a:pt x="211694" y="267168"/>
                  </a:cubicBezTo>
                  <a:cubicBezTo>
                    <a:pt x="223726" y="261323"/>
                    <a:pt x="235071" y="254792"/>
                    <a:pt x="246415" y="249291"/>
                  </a:cubicBezTo>
                  <a:cubicBezTo>
                    <a:pt x="257760" y="243791"/>
                    <a:pt x="269105" y="238978"/>
                    <a:pt x="280449" y="235540"/>
                  </a:cubicBezTo>
                  <a:cubicBezTo>
                    <a:pt x="286293" y="233821"/>
                    <a:pt x="291794" y="232446"/>
                    <a:pt x="297638" y="231415"/>
                  </a:cubicBezTo>
                  <a:cubicBezTo>
                    <a:pt x="303482" y="230384"/>
                    <a:pt x="309327" y="229352"/>
                    <a:pt x="315171" y="228665"/>
                  </a:cubicBezTo>
                  <a:cubicBezTo>
                    <a:pt x="326859" y="226946"/>
                    <a:pt x="338204" y="224539"/>
                    <a:pt x="348861" y="220070"/>
                  </a:cubicBezTo>
                  <a:cubicBezTo>
                    <a:pt x="354018" y="217664"/>
                    <a:pt x="359518" y="214570"/>
                    <a:pt x="362612" y="209069"/>
                  </a:cubicBezTo>
                  <a:cubicBezTo>
                    <a:pt x="366394" y="202538"/>
                    <a:pt x="364675" y="195662"/>
                    <a:pt x="361924" y="191193"/>
                  </a:cubicBezTo>
                  <a:close/>
                  <a:moveTo>
                    <a:pt x="239540" y="118656"/>
                  </a:moveTo>
                  <a:cubicBezTo>
                    <a:pt x="239196" y="118656"/>
                    <a:pt x="239196" y="118312"/>
                    <a:pt x="238852" y="118312"/>
                  </a:cubicBezTo>
                  <a:cubicBezTo>
                    <a:pt x="239540" y="118656"/>
                    <a:pt x="240227" y="119000"/>
                    <a:pt x="240571" y="119000"/>
                  </a:cubicBezTo>
                  <a:cubicBezTo>
                    <a:pt x="240227" y="119000"/>
                    <a:pt x="239884" y="118656"/>
                    <a:pt x="239540" y="11865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F453BCF4-E563-4008-BC29-4BDBCE7A5893}"/>
                </a:ext>
              </a:extLst>
            </p:cNvPr>
            <p:cNvSpPr/>
            <p:nvPr/>
          </p:nvSpPr>
          <p:spPr>
            <a:xfrm>
              <a:off x="17175483" y="5354613"/>
              <a:ext cx="240644" cy="171888"/>
            </a:xfrm>
            <a:custGeom>
              <a:avLst/>
              <a:gdLst>
                <a:gd name="connsiteX0" fmla="*/ 148769 w 240643"/>
                <a:gd name="connsiteY0" fmla="*/ 78232 h 171888"/>
                <a:gd name="connsiteX1" fmla="*/ 184866 w 240643"/>
                <a:gd name="connsiteY1" fmla="*/ 137705 h 171888"/>
                <a:gd name="connsiteX2" fmla="*/ 43230 w 240643"/>
                <a:gd name="connsiteY2" fmla="*/ 86483 h 171888"/>
                <a:gd name="connsiteX3" fmla="*/ 148769 w 240643"/>
                <a:gd name="connsiteY3" fmla="*/ 78232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643" h="171888">
                  <a:moveTo>
                    <a:pt x="148769" y="78232"/>
                  </a:moveTo>
                  <a:cubicBezTo>
                    <a:pt x="148769" y="78232"/>
                    <a:pt x="271841" y="128767"/>
                    <a:pt x="184866" y="137705"/>
                  </a:cubicBezTo>
                  <a:cubicBezTo>
                    <a:pt x="115423" y="144925"/>
                    <a:pt x="107172" y="214711"/>
                    <a:pt x="43230" y="86483"/>
                  </a:cubicBezTo>
                  <a:cubicBezTo>
                    <a:pt x="-14869" y="-30058"/>
                    <a:pt x="85514" y="52449"/>
                    <a:pt x="148769" y="7823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F3605253-7302-46CF-895F-A88D94315BEB}"/>
                </a:ext>
              </a:extLst>
            </p:cNvPr>
            <p:cNvSpPr/>
            <p:nvPr/>
          </p:nvSpPr>
          <p:spPr>
            <a:xfrm>
              <a:off x="16623889" y="5294874"/>
              <a:ext cx="378155" cy="275022"/>
            </a:xfrm>
            <a:custGeom>
              <a:avLst/>
              <a:gdLst>
                <a:gd name="connsiteX0" fmla="*/ 326334 w 378154"/>
                <a:gd name="connsiteY0" fmla="*/ 131783 h 275021"/>
                <a:gd name="connsiteX1" fmla="*/ 296769 w 378154"/>
                <a:gd name="connsiteY1" fmla="*/ 186787 h 275021"/>
                <a:gd name="connsiteX2" fmla="*/ 79846 w 378154"/>
                <a:gd name="connsiteY2" fmla="*/ 220477 h 275021"/>
                <a:gd name="connsiteX3" fmla="*/ 117662 w 378154"/>
                <a:gd name="connsiteY3" fmla="*/ 128001 h 275021"/>
                <a:gd name="connsiteX4" fmla="*/ 134851 w 378154"/>
                <a:gd name="connsiteY4" fmla="*/ 120094 h 275021"/>
                <a:gd name="connsiteX5" fmla="*/ 135538 w 378154"/>
                <a:gd name="connsiteY5" fmla="*/ 119750 h 275021"/>
                <a:gd name="connsiteX6" fmla="*/ 137257 w 378154"/>
                <a:gd name="connsiteY6" fmla="*/ 119063 h 275021"/>
                <a:gd name="connsiteX7" fmla="*/ 138632 w 378154"/>
                <a:gd name="connsiteY7" fmla="*/ 118375 h 275021"/>
                <a:gd name="connsiteX8" fmla="*/ 138632 w 378154"/>
                <a:gd name="connsiteY8" fmla="*/ 118375 h 275021"/>
                <a:gd name="connsiteX9" fmla="*/ 139320 w 378154"/>
                <a:gd name="connsiteY9" fmla="*/ 118032 h 275021"/>
                <a:gd name="connsiteX10" fmla="*/ 142070 w 378154"/>
                <a:gd name="connsiteY10" fmla="*/ 116656 h 275021"/>
                <a:gd name="connsiteX11" fmla="*/ 145508 w 378154"/>
                <a:gd name="connsiteY11" fmla="*/ 115281 h 275021"/>
                <a:gd name="connsiteX12" fmla="*/ 148258 w 378154"/>
                <a:gd name="connsiteY12" fmla="*/ 113906 h 275021"/>
                <a:gd name="connsiteX13" fmla="*/ 148945 w 378154"/>
                <a:gd name="connsiteY13" fmla="*/ 113562 h 275021"/>
                <a:gd name="connsiteX14" fmla="*/ 151008 w 378154"/>
                <a:gd name="connsiteY14" fmla="*/ 112531 h 275021"/>
                <a:gd name="connsiteX15" fmla="*/ 153414 w 378154"/>
                <a:gd name="connsiteY15" fmla="*/ 111500 h 275021"/>
                <a:gd name="connsiteX16" fmla="*/ 155821 w 378154"/>
                <a:gd name="connsiteY16" fmla="*/ 110468 h 275021"/>
                <a:gd name="connsiteX17" fmla="*/ 326334 w 378154"/>
                <a:gd name="connsiteY17" fmla="*/ 131783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8154" h="275021">
                  <a:moveTo>
                    <a:pt x="326334" y="131783"/>
                  </a:moveTo>
                  <a:cubicBezTo>
                    <a:pt x="315677" y="153097"/>
                    <a:pt x="305708" y="171317"/>
                    <a:pt x="296769" y="186787"/>
                  </a:cubicBezTo>
                  <a:cubicBezTo>
                    <a:pt x="211513" y="332205"/>
                    <a:pt x="189167" y="231822"/>
                    <a:pt x="79846" y="220477"/>
                  </a:cubicBezTo>
                  <a:cubicBezTo>
                    <a:pt x="-38069" y="208445"/>
                    <a:pt x="66095" y="152409"/>
                    <a:pt x="117662" y="128001"/>
                  </a:cubicBezTo>
                  <a:cubicBezTo>
                    <a:pt x="124537" y="124907"/>
                    <a:pt x="130725" y="122157"/>
                    <a:pt x="134851" y="120094"/>
                  </a:cubicBezTo>
                  <a:cubicBezTo>
                    <a:pt x="135194" y="119750"/>
                    <a:pt x="135538" y="119750"/>
                    <a:pt x="135538" y="119750"/>
                  </a:cubicBezTo>
                  <a:cubicBezTo>
                    <a:pt x="136226" y="119407"/>
                    <a:pt x="136913" y="119063"/>
                    <a:pt x="137257" y="119063"/>
                  </a:cubicBezTo>
                  <a:cubicBezTo>
                    <a:pt x="137945" y="118719"/>
                    <a:pt x="138288" y="118719"/>
                    <a:pt x="138632" y="118375"/>
                  </a:cubicBezTo>
                  <a:lnTo>
                    <a:pt x="138632" y="118375"/>
                  </a:lnTo>
                  <a:cubicBezTo>
                    <a:pt x="138976" y="118032"/>
                    <a:pt x="139320" y="118032"/>
                    <a:pt x="139320" y="118032"/>
                  </a:cubicBezTo>
                  <a:cubicBezTo>
                    <a:pt x="141382" y="117000"/>
                    <a:pt x="142070" y="116656"/>
                    <a:pt x="142070" y="116656"/>
                  </a:cubicBezTo>
                  <a:cubicBezTo>
                    <a:pt x="142070" y="116656"/>
                    <a:pt x="143445" y="115969"/>
                    <a:pt x="145508" y="115281"/>
                  </a:cubicBezTo>
                  <a:cubicBezTo>
                    <a:pt x="146539" y="114937"/>
                    <a:pt x="147226" y="114594"/>
                    <a:pt x="148258" y="113906"/>
                  </a:cubicBezTo>
                  <a:cubicBezTo>
                    <a:pt x="148602" y="113906"/>
                    <a:pt x="148602" y="113562"/>
                    <a:pt x="148945" y="113562"/>
                  </a:cubicBezTo>
                  <a:cubicBezTo>
                    <a:pt x="149633" y="113219"/>
                    <a:pt x="150320" y="112875"/>
                    <a:pt x="151008" y="112531"/>
                  </a:cubicBezTo>
                  <a:cubicBezTo>
                    <a:pt x="151696" y="112187"/>
                    <a:pt x="152727" y="111844"/>
                    <a:pt x="153414" y="111500"/>
                  </a:cubicBezTo>
                  <a:cubicBezTo>
                    <a:pt x="154102" y="111156"/>
                    <a:pt x="155133" y="110812"/>
                    <a:pt x="155821" y="110468"/>
                  </a:cubicBezTo>
                  <a:cubicBezTo>
                    <a:pt x="267205" y="60965"/>
                    <a:pt x="423279" y="-63139"/>
                    <a:pt x="326334" y="13178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EEE971EB-7D80-4ACA-BB19-416966966C00}"/>
                </a:ext>
              </a:extLst>
            </p:cNvPr>
            <p:cNvSpPr/>
            <p:nvPr/>
          </p:nvSpPr>
          <p:spPr>
            <a:xfrm>
              <a:off x="16621377" y="5290468"/>
              <a:ext cx="378155" cy="275022"/>
            </a:xfrm>
            <a:custGeom>
              <a:avLst/>
              <a:gdLst>
                <a:gd name="connsiteX0" fmla="*/ 362536 w 378154"/>
                <a:gd name="connsiteY0" fmla="*/ 38556 h 275021"/>
                <a:gd name="connsiteX1" fmla="*/ 354973 w 378154"/>
                <a:gd name="connsiteY1" fmla="*/ 28930 h 275021"/>
                <a:gd name="connsiteX2" fmla="*/ 344316 w 378154"/>
                <a:gd name="connsiteY2" fmla="*/ 25836 h 275021"/>
                <a:gd name="connsiteX3" fmla="*/ 325408 w 378154"/>
                <a:gd name="connsiteY3" fmla="*/ 28586 h 275021"/>
                <a:gd name="connsiteX4" fmla="*/ 265247 w 378154"/>
                <a:gd name="connsiteY4" fmla="*/ 57120 h 275021"/>
                <a:gd name="connsiteX5" fmla="*/ 178959 w 378154"/>
                <a:gd name="connsiteY5" fmla="*/ 105249 h 275021"/>
                <a:gd name="connsiteX6" fmla="*/ 154207 w 378154"/>
                <a:gd name="connsiteY6" fmla="*/ 117281 h 275021"/>
                <a:gd name="connsiteX7" fmla="*/ 152145 w 378154"/>
                <a:gd name="connsiteY7" fmla="*/ 118312 h 275021"/>
                <a:gd name="connsiteX8" fmla="*/ 156614 w 378154"/>
                <a:gd name="connsiteY8" fmla="*/ 116250 h 275021"/>
                <a:gd name="connsiteX9" fmla="*/ 159020 w 378154"/>
                <a:gd name="connsiteY9" fmla="*/ 115218 h 275021"/>
                <a:gd name="connsiteX10" fmla="*/ 179303 w 378154"/>
                <a:gd name="connsiteY10" fmla="*/ 105593 h 275021"/>
                <a:gd name="connsiteX11" fmla="*/ 217462 w 378154"/>
                <a:gd name="connsiteY11" fmla="*/ 85997 h 275021"/>
                <a:gd name="connsiteX12" fmla="*/ 266966 w 378154"/>
                <a:gd name="connsiteY12" fmla="*/ 60558 h 275021"/>
                <a:gd name="connsiteX13" fmla="*/ 327127 w 378154"/>
                <a:gd name="connsiteY13" fmla="*/ 35806 h 275021"/>
                <a:gd name="connsiteX14" fmla="*/ 352910 w 378154"/>
                <a:gd name="connsiteY14" fmla="*/ 41306 h 275021"/>
                <a:gd name="connsiteX15" fmla="*/ 352567 w 378154"/>
                <a:gd name="connsiteY15" fmla="*/ 57120 h 275021"/>
                <a:gd name="connsiteX16" fmla="*/ 347754 w 378154"/>
                <a:gd name="connsiteY16" fmla="*/ 74653 h 275021"/>
                <a:gd name="connsiteX17" fmla="*/ 332628 w 378154"/>
                <a:gd name="connsiteY17" fmla="*/ 109718 h 275021"/>
                <a:gd name="connsiteX18" fmla="*/ 314751 w 378154"/>
                <a:gd name="connsiteY18" fmla="*/ 144783 h 275021"/>
                <a:gd name="connsiteX19" fmla="*/ 289999 w 378154"/>
                <a:gd name="connsiteY19" fmla="*/ 189130 h 275021"/>
                <a:gd name="connsiteX20" fmla="*/ 274186 w 378154"/>
                <a:gd name="connsiteY20" fmla="*/ 213882 h 275021"/>
                <a:gd name="connsiteX21" fmla="*/ 249434 w 378154"/>
                <a:gd name="connsiteY21" fmla="*/ 244135 h 275021"/>
                <a:gd name="connsiteX22" fmla="*/ 219181 w 378154"/>
                <a:gd name="connsiteY22" fmla="*/ 260636 h 275021"/>
                <a:gd name="connsiteX23" fmla="*/ 184460 w 378154"/>
                <a:gd name="connsiteY23" fmla="*/ 253073 h 275021"/>
                <a:gd name="connsiteX24" fmla="*/ 149051 w 378154"/>
                <a:gd name="connsiteY24" fmla="*/ 237259 h 275021"/>
                <a:gd name="connsiteX25" fmla="*/ 112610 w 378154"/>
                <a:gd name="connsiteY25" fmla="*/ 225227 h 275021"/>
                <a:gd name="connsiteX26" fmla="*/ 94046 w 378154"/>
                <a:gd name="connsiteY26" fmla="*/ 221789 h 275021"/>
                <a:gd name="connsiteX27" fmla="*/ 76170 w 378154"/>
                <a:gd name="connsiteY27" fmla="*/ 220070 h 275021"/>
                <a:gd name="connsiteX28" fmla="*/ 43855 w 378154"/>
                <a:gd name="connsiteY28" fmla="*/ 213882 h 275021"/>
                <a:gd name="connsiteX29" fmla="*/ 31823 w 378154"/>
                <a:gd name="connsiteY29" fmla="*/ 205975 h 275021"/>
                <a:gd name="connsiteX30" fmla="*/ 32167 w 378154"/>
                <a:gd name="connsiteY30" fmla="*/ 193256 h 275021"/>
                <a:gd name="connsiteX31" fmla="*/ 51418 w 378154"/>
                <a:gd name="connsiteY31" fmla="*/ 172629 h 275021"/>
                <a:gd name="connsiteX32" fmla="*/ 73076 w 378154"/>
                <a:gd name="connsiteY32" fmla="*/ 157847 h 275021"/>
                <a:gd name="connsiteX33" fmla="*/ 110892 w 378154"/>
                <a:gd name="connsiteY33" fmla="*/ 137220 h 275021"/>
                <a:gd name="connsiteX34" fmla="*/ 120174 w 378154"/>
                <a:gd name="connsiteY34" fmla="*/ 132751 h 275021"/>
                <a:gd name="connsiteX35" fmla="*/ 139769 w 378154"/>
                <a:gd name="connsiteY35" fmla="*/ 123813 h 275021"/>
                <a:gd name="connsiteX36" fmla="*/ 141144 w 378154"/>
                <a:gd name="connsiteY36" fmla="*/ 123125 h 275021"/>
                <a:gd name="connsiteX37" fmla="*/ 141832 w 378154"/>
                <a:gd name="connsiteY37" fmla="*/ 122782 h 275021"/>
                <a:gd name="connsiteX38" fmla="*/ 141144 w 378154"/>
                <a:gd name="connsiteY38" fmla="*/ 123125 h 275021"/>
                <a:gd name="connsiteX39" fmla="*/ 137706 w 378154"/>
                <a:gd name="connsiteY39" fmla="*/ 124500 h 275021"/>
                <a:gd name="connsiteX40" fmla="*/ 137019 w 378154"/>
                <a:gd name="connsiteY40" fmla="*/ 124844 h 275021"/>
                <a:gd name="connsiteX41" fmla="*/ 119486 w 378154"/>
                <a:gd name="connsiteY41" fmla="*/ 132751 h 275021"/>
                <a:gd name="connsiteX42" fmla="*/ 110548 w 378154"/>
                <a:gd name="connsiteY42" fmla="*/ 136876 h 275021"/>
                <a:gd name="connsiteX43" fmla="*/ 72389 w 378154"/>
                <a:gd name="connsiteY43" fmla="*/ 156815 h 275021"/>
                <a:gd name="connsiteX44" fmla="*/ 50043 w 378154"/>
                <a:gd name="connsiteY44" fmla="*/ 170910 h 275021"/>
                <a:gd name="connsiteX45" fmla="*/ 28729 w 378154"/>
                <a:gd name="connsiteY45" fmla="*/ 191880 h 275021"/>
                <a:gd name="connsiteX46" fmla="*/ 27698 w 378154"/>
                <a:gd name="connsiteY46" fmla="*/ 208726 h 275021"/>
                <a:gd name="connsiteX47" fmla="*/ 41449 w 378154"/>
                <a:gd name="connsiteY47" fmla="*/ 219727 h 275021"/>
                <a:gd name="connsiteX48" fmla="*/ 75139 w 378154"/>
                <a:gd name="connsiteY48" fmla="*/ 228321 h 275021"/>
                <a:gd name="connsiteX49" fmla="*/ 92671 w 378154"/>
                <a:gd name="connsiteY49" fmla="*/ 231071 h 275021"/>
                <a:gd name="connsiteX50" fmla="*/ 109860 w 378154"/>
                <a:gd name="connsiteY50" fmla="*/ 235196 h 275021"/>
                <a:gd name="connsiteX51" fmla="*/ 143894 w 378154"/>
                <a:gd name="connsiteY51" fmla="*/ 248948 h 275021"/>
                <a:gd name="connsiteX52" fmla="*/ 178616 w 378154"/>
                <a:gd name="connsiteY52" fmla="*/ 266824 h 275021"/>
                <a:gd name="connsiteX53" fmla="*/ 220556 w 378154"/>
                <a:gd name="connsiteY53" fmla="*/ 277137 h 275021"/>
                <a:gd name="connsiteX54" fmla="*/ 242902 w 378154"/>
                <a:gd name="connsiteY54" fmla="*/ 270262 h 275021"/>
                <a:gd name="connsiteX55" fmla="*/ 260778 w 378154"/>
                <a:gd name="connsiteY55" fmla="*/ 256854 h 275021"/>
                <a:gd name="connsiteX56" fmla="*/ 288280 w 378154"/>
                <a:gd name="connsiteY56" fmla="*/ 224196 h 275021"/>
                <a:gd name="connsiteX57" fmla="*/ 307876 w 378154"/>
                <a:gd name="connsiteY57" fmla="*/ 192912 h 275021"/>
                <a:gd name="connsiteX58" fmla="*/ 329190 w 378154"/>
                <a:gd name="connsiteY58" fmla="*/ 152690 h 275021"/>
                <a:gd name="connsiteX59" fmla="*/ 359442 w 378154"/>
                <a:gd name="connsiteY59" fmla="*/ 78778 h 275021"/>
                <a:gd name="connsiteX60" fmla="*/ 363568 w 378154"/>
                <a:gd name="connsiteY60" fmla="*/ 59183 h 275021"/>
                <a:gd name="connsiteX61" fmla="*/ 362536 w 378154"/>
                <a:gd name="connsiteY61" fmla="*/ 38556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8154" h="275021">
                  <a:moveTo>
                    <a:pt x="362536" y="38556"/>
                  </a:moveTo>
                  <a:cubicBezTo>
                    <a:pt x="361161" y="35118"/>
                    <a:pt x="358755" y="31337"/>
                    <a:pt x="354973" y="28930"/>
                  </a:cubicBezTo>
                  <a:cubicBezTo>
                    <a:pt x="351535" y="26524"/>
                    <a:pt x="347754" y="25836"/>
                    <a:pt x="344316" y="25836"/>
                  </a:cubicBezTo>
                  <a:cubicBezTo>
                    <a:pt x="337440" y="25493"/>
                    <a:pt x="331252" y="26868"/>
                    <a:pt x="325408" y="28586"/>
                  </a:cubicBezTo>
                  <a:cubicBezTo>
                    <a:pt x="302375" y="36150"/>
                    <a:pt x="283124" y="47494"/>
                    <a:pt x="265247" y="57120"/>
                  </a:cubicBezTo>
                  <a:cubicBezTo>
                    <a:pt x="229838" y="77403"/>
                    <a:pt x="200617" y="94592"/>
                    <a:pt x="178959" y="105249"/>
                  </a:cubicBezTo>
                  <a:cubicBezTo>
                    <a:pt x="168302" y="110749"/>
                    <a:pt x="160052" y="114531"/>
                    <a:pt x="154207" y="117281"/>
                  </a:cubicBezTo>
                  <a:cubicBezTo>
                    <a:pt x="153520" y="117625"/>
                    <a:pt x="152832" y="117968"/>
                    <a:pt x="152145" y="118312"/>
                  </a:cubicBezTo>
                  <a:cubicBezTo>
                    <a:pt x="153520" y="117625"/>
                    <a:pt x="154895" y="116937"/>
                    <a:pt x="156614" y="116250"/>
                  </a:cubicBezTo>
                  <a:cubicBezTo>
                    <a:pt x="157301" y="115906"/>
                    <a:pt x="158333" y="115562"/>
                    <a:pt x="159020" y="115218"/>
                  </a:cubicBezTo>
                  <a:cubicBezTo>
                    <a:pt x="164521" y="112812"/>
                    <a:pt x="171052" y="109718"/>
                    <a:pt x="179303" y="105593"/>
                  </a:cubicBezTo>
                  <a:cubicBezTo>
                    <a:pt x="189960" y="100436"/>
                    <a:pt x="202680" y="93560"/>
                    <a:pt x="217462" y="85997"/>
                  </a:cubicBezTo>
                  <a:cubicBezTo>
                    <a:pt x="232245" y="78434"/>
                    <a:pt x="248746" y="69496"/>
                    <a:pt x="266966" y="60558"/>
                  </a:cubicBezTo>
                  <a:cubicBezTo>
                    <a:pt x="285186" y="51963"/>
                    <a:pt x="305126" y="41650"/>
                    <a:pt x="327127" y="35806"/>
                  </a:cubicBezTo>
                  <a:cubicBezTo>
                    <a:pt x="337784" y="33056"/>
                    <a:pt x="350848" y="32712"/>
                    <a:pt x="352910" y="41306"/>
                  </a:cubicBezTo>
                  <a:cubicBezTo>
                    <a:pt x="354286" y="45775"/>
                    <a:pt x="353598" y="51620"/>
                    <a:pt x="352567" y="57120"/>
                  </a:cubicBezTo>
                  <a:cubicBezTo>
                    <a:pt x="351535" y="62964"/>
                    <a:pt x="349816" y="68808"/>
                    <a:pt x="347754" y="74653"/>
                  </a:cubicBezTo>
                  <a:cubicBezTo>
                    <a:pt x="343628" y="86341"/>
                    <a:pt x="338472" y="98029"/>
                    <a:pt x="332628" y="109718"/>
                  </a:cubicBezTo>
                  <a:cubicBezTo>
                    <a:pt x="327127" y="121406"/>
                    <a:pt x="320939" y="133095"/>
                    <a:pt x="314751" y="144783"/>
                  </a:cubicBezTo>
                  <a:cubicBezTo>
                    <a:pt x="306844" y="159566"/>
                    <a:pt x="298594" y="174692"/>
                    <a:pt x="289999" y="189130"/>
                  </a:cubicBezTo>
                  <a:cubicBezTo>
                    <a:pt x="284843" y="197381"/>
                    <a:pt x="279686" y="205632"/>
                    <a:pt x="274186" y="213882"/>
                  </a:cubicBezTo>
                  <a:cubicBezTo>
                    <a:pt x="266622" y="224883"/>
                    <a:pt x="258716" y="235196"/>
                    <a:pt x="249434" y="244135"/>
                  </a:cubicBezTo>
                  <a:cubicBezTo>
                    <a:pt x="240495" y="252729"/>
                    <a:pt x="230182" y="259261"/>
                    <a:pt x="219181" y="260636"/>
                  </a:cubicBezTo>
                  <a:cubicBezTo>
                    <a:pt x="208180" y="262011"/>
                    <a:pt x="196492" y="258229"/>
                    <a:pt x="184460" y="253073"/>
                  </a:cubicBezTo>
                  <a:cubicBezTo>
                    <a:pt x="172771" y="248260"/>
                    <a:pt x="161083" y="242416"/>
                    <a:pt x="149051" y="237259"/>
                  </a:cubicBezTo>
                  <a:cubicBezTo>
                    <a:pt x="137019" y="232102"/>
                    <a:pt x="124643" y="227977"/>
                    <a:pt x="112610" y="225227"/>
                  </a:cubicBezTo>
                  <a:cubicBezTo>
                    <a:pt x="106422" y="223852"/>
                    <a:pt x="100234" y="222820"/>
                    <a:pt x="94046" y="221789"/>
                  </a:cubicBezTo>
                  <a:cubicBezTo>
                    <a:pt x="88202" y="221101"/>
                    <a:pt x="82014" y="220414"/>
                    <a:pt x="76170" y="220070"/>
                  </a:cubicBezTo>
                  <a:cubicBezTo>
                    <a:pt x="64825" y="219039"/>
                    <a:pt x="53481" y="217320"/>
                    <a:pt x="43855" y="213882"/>
                  </a:cubicBezTo>
                  <a:cubicBezTo>
                    <a:pt x="39042" y="211820"/>
                    <a:pt x="34229" y="209757"/>
                    <a:pt x="31823" y="205975"/>
                  </a:cubicBezTo>
                  <a:cubicBezTo>
                    <a:pt x="29416" y="202538"/>
                    <a:pt x="29760" y="197725"/>
                    <a:pt x="32167" y="193256"/>
                  </a:cubicBezTo>
                  <a:cubicBezTo>
                    <a:pt x="36636" y="184661"/>
                    <a:pt x="44199" y="178129"/>
                    <a:pt x="51418" y="172629"/>
                  </a:cubicBezTo>
                  <a:cubicBezTo>
                    <a:pt x="58638" y="166785"/>
                    <a:pt x="66201" y="161972"/>
                    <a:pt x="73076" y="157847"/>
                  </a:cubicBezTo>
                  <a:cubicBezTo>
                    <a:pt x="87171" y="149252"/>
                    <a:pt x="100234" y="142377"/>
                    <a:pt x="110892" y="137220"/>
                  </a:cubicBezTo>
                  <a:cubicBezTo>
                    <a:pt x="114329" y="135501"/>
                    <a:pt x="117423" y="134126"/>
                    <a:pt x="120174" y="132751"/>
                  </a:cubicBezTo>
                  <a:cubicBezTo>
                    <a:pt x="128768" y="128626"/>
                    <a:pt x="135644" y="125532"/>
                    <a:pt x="139769" y="123813"/>
                  </a:cubicBezTo>
                  <a:cubicBezTo>
                    <a:pt x="140456" y="123469"/>
                    <a:pt x="140800" y="123469"/>
                    <a:pt x="141144" y="123125"/>
                  </a:cubicBezTo>
                  <a:cubicBezTo>
                    <a:pt x="141488" y="122782"/>
                    <a:pt x="141832" y="122782"/>
                    <a:pt x="141832" y="122782"/>
                  </a:cubicBezTo>
                  <a:cubicBezTo>
                    <a:pt x="141488" y="122782"/>
                    <a:pt x="141488" y="122782"/>
                    <a:pt x="141144" y="123125"/>
                  </a:cubicBezTo>
                  <a:cubicBezTo>
                    <a:pt x="140113" y="123469"/>
                    <a:pt x="139081" y="124156"/>
                    <a:pt x="137706" y="124500"/>
                  </a:cubicBezTo>
                  <a:cubicBezTo>
                    <a:pt x="137362" y="124500"/>
                    <a:pt x="137019" y="124844"/>
                    <a:pt x="137019" y="124844"/>
                  </a:cubicBezTo>
                  <a:cubicBezTo>
                    <a:pt x="132893" y="126563"/>
                    <a:pt x="126705" y="129313"/>
                    <a:pt x="119486" y="132751"/>
                  </a:cubicBezTo>
                  <a:cubicBezTo>
                    <a:pt x="116736" y="134126"/>
                    <a:pt x="113642" y="135501"/>
                    <a:pt x="110548" y="136876"/>
                  </a:cubicBezTo>
                  <a:cubicBezTo>
                    <a:pt x="99891" y="142033"/>
                    <a:pt x="86827" y="148565"/>
                    <a:pt x="72389" y="156815"/>
                  </a:cubicBezTo>
                  <a:cubicBezTo>
                    <a:pt x="65169" y="160941"/>
                    <a:pt x="57606" y="165410"/>
                    <a:pt x="50043" y="170910"/>
                  </a:cubicBezTo>
                  <a:cubicBezTo>
                    <a:pt x="42480" y="176411"/>
                    <a:pt x="34573" y="182599"/>
                    <a:pt x="28729" y="191880"/>
                  </a:cubicBezTo>
                  <a:cubicBezTo>
                    <a:pt x="25979" y="196350"/>
                    <a:pt x="24260" y="203225"/>
                    <a:pt x="27698" y="208726"/>
                  </a:cubicBezTo>
                  <a:cubicBezTo>
                    <a:pt x="30792" y="214226"/>
                    <a:pt x="36292" y="216976"/>
                    <a:pt x="41449" y="219727"/>
                  </a:cubicBezTo>
                  <a:cubicBezTo>
                    <a:pt x="52106" y="224196"/>
                    <a:pt x="63450" y="226602"/>
                    <a:pt x="75139" y="228321"/>
                  </a:cubicBezTo>
                  <a:cubicBezTo>
                    <a:pt x="80983" y="229352"/>
                    <a:pt x="86827" y="230384"/>
                    <a:pt x="92671" y="231071"/>
                  </a:cubicBezTo>
                  <a:cubicBezTo>
                    <a:pt x="98516" y="232446"/>
                    <a:pt x="104016" y="233477"/>
                    <a:pt x="109860" y="235196"/>
                  </a:cubicBezTo>
                  <a:cubicBezTo>
                    <a:pt x="121205" y="238634"/>
                    <a:pt x="132550" y="243447"/>
                    <a:pt x="143894" y="248948"/>
                  </a:cubicBezTo>
                  <a:cubicBezTo>
                    <a:pt x="155239" y="254448"/>
                    <a:pt x="166240" y="260980"/>
                    <a:pt x="178616" y="266824"/>
                  </a:cubicBezTo>
                  <a:cubicBezTo>
                    <a:pt x="190648" y="272668"/>
                    <a:pt x="204743" y="278169"/>
                    <a:pt x="220556" y="277137"/>
                  </a:cubicBezTo>
                  <a:cubicBezTo>
                    <a:pt x="228463" y="276450"/>
                    <a:pt x="236026" y="274043"/>
                    <a:pt x="242902" y="270262"/>
                  </a:cubicBezTo>
                  <a:cubicBezTo>
                    <a:pt x="249434" y="266480"/>
                    <a:pt x="255622" y="262011"/>
                    <a:pt x="260778" y="256854"/>
                  </a:cubicBezTo>
                  <a:cubicBezTo>
                    <a:pt x="271435" y="246885"/>
                    <a:pt x="280374" y="235884"/>
                    <a:pt x="288280" y="224196"/>
                  </a:cubicBezTo>
                  <a:cubicBezTo>
                    <a:pt x="295156" y="213882"/>
                    <a:pt x="301688" y="203225"/>
                    <a:pt x="307876" y="192912"/>
                  </a:cubicBezTo>
                  <a:cubicBezTo>
                    <a:pt x="315439" y="179848"/>
                    <a:pt x="322658" y="166441"/>
                    <a:pt x="329190" y="152690"/>
                  </a:cubicBezTo>
                  <a:cubicBezTo>
                    <a:pt x="341222" y="128626"/>
                    <a:pt x="352223" y="104218"/>
                    <a:pt x="359442" y="78778"/>
                  </a:cubicBezTo>
                  <a:cubicBezTo>
                    <a:pt x="361161" y="72246"/>
                    <a:pt x="362880" y="66058"/>
                    <a:pt x="363568" y="59183"/>
                  </a:cubicBezTo>
                  <a:cubicBezTo>
                    <a:pt x="364599" y="52995"/>
                    <a:pt x="365286" y="46119"/>
                    <a:pt x="362536" y="3855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6976E602-6C8D-4AEE-8DDA-051E642AC664}"/>
                </a:ext>
              </a:extLst>
            </p:cNvPr>
            <p:cNvSpPr/>
            <p:nvPr/>
          </p:nvSpPr>
          <p:spPr>
            <a:xfrm>
              <a:off x="16694294" y="5354613"/>
              <a:ext cx="240644" cy="171888"/>
            </a:xfrm>
            <a:custGeom>
              <a:avLst/>
              <a:gdLst>
                <a:gd name="connsiteX0" fmla="*/ 92978 w 240643"/>
                <a:gd name="connsiteY0" fmla="*/ 78232 h 171888"/>
                <a:gd name="connsiteX1" fmla="*/ 56882 w 240643"/>
                <a:gd name="connsiteY1" fmla="*/ 137705 h 171888"/>
                <a:gd name="connsiteX2" fmla="*/ 198518 w 240643"/>
                <a:gd name="connsiteY2" fmla="*/ 86483 h 171888"/>
                <a:gd name="connsiteX3" fmla="*/ 92978 w 240643"/>
                <a:gd name="connsiteY3" fmla="*/ 78232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643" h="171888">
                  <a:moveTo>
                    <a:pt x="92978" y="78232"/>
                  </a:moveTo>
                  <a:cubicBezTo>
                    <a:pt x="92978" y="78232"/>
                    <a:pt x="-30094" y="128767"/>
                    <a:pt x="56882" y="137705"/>
                  </a:cubicBezTo>
                  <a:cubicBezTo>
                    <a:pt x="126325" y="144925"/>
                    <a:pt x="134575" y="214711"/>
                    <a:pt x="198518" y="86483"/>
                  </a:cubicBezTo>
                  <a:cubicBezTo>
                    <a:pt x="256616" y="-30058"/>
                    <a:pt x="156577" y="52449"/>
                    <a:pt x="92978" y="78232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621FD5B7-3A8A-40CD-8EC0-839B9A284DFA}"/>
                </a:ext>
              </a:extLst>
            </p:cNvPr>
            <p:cNvSpPr/>
            <p:nvPr/>
          </p:nvSpPr>
          <p:spPr>
            <a:xfrm>
              <a:off x="16748770" y="5354711"/>
              <a:ext cx="171888" cy="137511"/>
            </a:xfrm>
            <a:custGeom>
              <a:avLst/>
              <a:gdLst>
                <a:gd name="connsiteX0" fmla="*/ 144042 w 171888"/>
                <a:gd name="connsiteY0" fmla="*/ 86728 h 137510"/>
                <a:gd name="connsiteX1" fmla="*/ 127541 w 171888"/>
                <a:gd name="connsiteY1" fmla="*/ 118012 h 137510"/>
                <a:gd name="connsiteX2" fmla="*/ 25783 w 171888"/>
                <a:gd name="connsiteY2" fmla="*/ 84322 h 137510"/>
                <a:gd name="connsiteX3" fmla="*/ 38847 w 171888"/>
                <a:gd name="connsiteY3" fmla="*/ 78478 h 137510"/>
                <a:gd name="connsiteX4" fmla="*/ 144042 w 171888"/>
                <a:gd name="connsiteY4" fmla="*/ 86728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37510">
                  <a:moveTo>
                    <a:pt x="144042" y="86728"/>
                  </a:moveTo>
                  <a:cubicBezTo>
                    <a:pt x="137854" y="98761"/>
                    <a:pt x="132354" y="109074"/>
                    <a:pt x="127541" y="118012"/>
                  </a:cubicBezTo>
                  <a:cubicBezTo>
                    <a:pt x="92132" y="109418"/>
                    <a:pt x="58098" y="98417"/>
                    <a:pt x="25783" y="84322"/>
                  </a:cubicBezTo>
                  <a:cubicBezTo>
                    <a:pt x="33346" y="80884"/>
                    <a:pt x="38847" y="78478"/>
                    <a:pt x="38847" y="78478"/>
                  </a:cubicBezTo>
                  <a:cubicBezTo>
                    <a:pt x="102102" y="52351"/>
                    <a:pt x="202141" y="-30156"/>
                    <a:pt x="144042" y="86728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408F7E40-C1B3-4620-B8AB-54ADECB74696}"/>
                </a:ext>
              </a:extLst>
            </p:cNvPr>
            <p:cNvSpPr/>
            <p:nvPr/>
          </p:nvSpPr>
          <p:spPr>
            <a:xfrm>
              <a:off x="16716111" y="5300132"/>
              <a:ext cx="275021" cy="171888"/>
            </a:xfrm>
            <a:custGeom>
              <a:avLst/>
              <a:gdLst>
                <a:gd name="connsiteX0" fmla="*/ 258176 w 275021"/>
                <a:gd name="connsiteY0" fmla="*/ 48144 h 171888"/>
                <a:gd name="connsiteX1" fmla="*/ 253364 w 275021"/>
                <a:gd name="connsiteY1" fmla="*/ 65677 h 171888"/>
                <a:gd name="connsiteX2" fmla="*/ 238237 w 275021"/>
                <a:gd name="connsiteY2" fmla="*/ 100742 h 171888"/>
                <a:gd name="connsiteX3" fmla="*/ 220361 w 275021"/>
                <a:gd name="connsiteY3" fmla="*/ 135807 h 171888"/>
                <a:gd name="connsiteX4" fmla="*/ 195609 w 275021"/>
                <a:gd name="connsiteY4" fmla="*/ 180155 h 171888"/>
                <a:gd name="connsiteX5" fmla="*/ 160200 w 275021"/>
                <a:gd name="connsiteY5" fmla="*/ 172592 h 171888"/>
                <a:gd name="connsiteX6" fmla="*/ 176701 w 275021"/>
                <a:gd name="connsiteY6" fmla="*/ 141308 h 171888"/>
                <a:gd name="connsiteX7" fmla="*/ 71162 w 275021"/>
                <a:gd name="connsiteY7" fmla="*/ 133057 h 171888"/>
                <a:gd name="connsiteX8" fmla="*/ 58098 w 275021"/>
                <a:gd name="connsiteY8" fmla="*/ 138902 h 171888"/>
                <a:gd name="connsiteX9" fmla="*/ 25783 w 275021"/>
                <a:gd name="connsiteY9" fmla="*/ 123431 h 171888"/>
                <a:gd name="connsiteX10" fmla="*/ 45379 w 275021"/>
                <a:gd name="connsiteY10" fmla="*/ 114493 h 171888"/>
                <a:gd name="connsiteX11" fmla="*/ 46754 w 275021"/>
                <a:gd name="connsiteY11" fmla="*/ 113806 h 171888"/>
                <a:gd name="connsiteX12" fmla="*/ 47441 w 275021"/>
                <a:gd name="connsiteY12" fmla="*/ 113462 h 171888"/>
                <a:gd name="connsiteX13" fmla="*/ 50191 w 275021"/>
                <a:gd name="connsiteY13" fmla="*/ 112087 h 171888"/>
                <a:gd name="connsiteX14" fmla="*/ 53629 w 275021"/>
                <a:gd name="connsiteY14" fmla="*/ 110712 h 171888"/>
                <a:gd name="connsiteX15" fmla="*/ 56379 w 275021"/>
                <a:gd name="connsiteY15" fmla="*/ 109337 h 171888"/>
                <a:gd name="connsiteX16" fmla="*/ 57067 w 275021"/>
                <a:gd name="connsiteY16" fmla="*/ 109337 h 171888"/>
                <a:gd name="connsiteX17" fmla="*/ 58098 w 275021"/>
                <a:gd name="connsiteY17" fmla="*/ 108993 h 171888"/>
                <a:gd name="connsiteX18" fmla="*/ 61536 w 275021"/>
                <a:gd name="connsiteY18" fmla="*/ 107618 h 171888"/>
                <a:gd name="connsiteX19" fmla="*/ 63943 w 275021"/>
                <a:gd name="connsiteY19" fmla="*/ 106586 h 171888"/>
                <a:gd name="connsiteX20" fmla="*/ 70130 w 275021"/>
                <a:gd name="connsiteY20" fmla="*/ 103836 h 171888"/>
                <a:gd name="connsiteX21" fmla="*/ 76318 w 275021"/>
                <a:gd name="connsiteY21" fmla="*/ 100742 h 171888"/>
                <a:gd name="connsiteX22" fmla="*/ 82163 w 275021"/>
                <a:gd name="connsiteY22" fmla="*/ 97992 h 171888"/>
                <a:gd name="connsiteX23" fmla="*/ 83882 w 275021"/>
                <a:gd name="connsiteY23" fmla="*/ 97304 h 171888"/>
                <a:gd name="connsiteX24" fmla="*/ 122041 w 275021"/>
                <a:gd name="connsiteY24" fmla="*/ 77709 h 171888"/>
                <a:gd name="connsiteX25" fmla="*/ 171545 w 275021"/>
                <a:gd name="connsiteY25" fmla="*/ 52270 h 171888"/>
                <a:gd name="connsiteX26" fmla="*/ 231706 w 275021"/>
                <a:gd name="connsiteY26" fmla="*/ 27518 h 171888"/>
                <a:gd name="connsiteX27" fmla="*/ 257489 w 275021"/>
                <a:gd name="connsiteY27" fmla="*/ 33018 h 171888"/>
                <a:gd name="connsiteX28" fmla="*/ 258176 w 275021"/>
                <a:gd name="connsiteY28" fmla="*/ 48144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5021" h="171888">
                  <a:moveTo>
                    <a:pt x="258176" y="48144"/>
                  </a:moveTo>
                  <a:cubicBezTo>
                    <a:pt x="257145" y="53988"/>
                    <a:pt x="255426" y="59833"/>
                    <a:pt x="253364" y="65677"/>
                  </a:cubicBezTo>
                  <a:cubicBezTo>
                    <a:pt x="249238" y="77365"/>
                    <a:pt x="244082" y="89054"/>
                    <a:pt x="238237" y="100742"/>
                  </a:cubicBezTo>
                  <a:cubicBezTo>
                    <a:pt x="232737" y="112431"/>
                    <a:pt x="226549" y="124119"/>
                    <a:pt x="220361" y="135807"/>
                  </a:cubicBezTo>
                  <a:cubicBezTo>
                    <a:pt x="212454" y="150590"/>
                    <a:pt x="204203" y="165716"/>
                    <a:pt x="195609" y="180155"/>
                  </a:cubicBezTo>
                  <a:cubicBezTo>
                    <a:pt x="183577" y="177748"/>
                    <a:pt x="171888" y="175342"/>
                    <a:pt x="160200" y="172592"/>
                  </a:cubicBezTo>
                  <a:cubicBezTo>
                    <a:pt x="165357" y="163997"/>
                    <a:pt x="170857" y="153340"/>
                    <a:pt x="176701" y="141308"/>
                  </a:cubicBezTo>
                  <a:cubicBezTo>
                    <a:pt x="234800" y="24424"/>
                    <a:pt x="134761" y="106930"/>
                    <a:pt x="71162" y="133057"/>
                  </a:cubicBezTo>
                  <a:cubicBezTo>
                    <a:pt x="71162" y="133057"/>
                    <a:pt x="65661" y="135120"/>
                    <a:pt x="58098" y="138902"/>
                  </a:cubicBezTo>
                  <a:cubicBezTo>
                    <a:pt x="47097" y="134088"/>
                    <a:pt x="36440" y="128932"/>
                    <a:pt x="25783" y="123431"/>
                  </a:cubicBezTo>
                  <a:cubicBezTo>
                    <a:pt x="34378" y="119306"/>
                    <a:pt x="41253" y="116212"/>
                    <a:pt x="45379" y="114493"/>
                  </a:cubicBezTo>
                  <a:cubicBezTo>
                    <a:pt x="46066" y="114150"/>
                    <a:pt x="46410" y="114150"/>
                    <a:pt x="46754" y="113806"/>
                  </a:cubicBezTo>
                  <a:cubicBezTo>
                    <a:pt x="47097" y="113462"/>
                    <a:pt x="47441" y="113462"/>
                    <a:pt x="47441" y="113462"/>
                  </a:cubicBezTo>
                  <a:cubicBezTo>
                    <a:pt x="49504" y="112431"/>
                    <a:pt x="50191" y="112087"/>
                    <a:pt x="50191" y="112087"/>
                  </a:cubicBezTo>
                  <a:cubicBezTo>
                    <a:pt x="50191" y="112087"/>
                    <a:pt x="51567" y="111399"/>
                    <a:pt x="53629" y="110712"/>
                  </a:cubicBezTo>
                  <a:cubicBezTo>
                    <a:pt x="54661" y="110368"/>
                    <a:pt x="55348" y="110024"/>
                    <a:pt x="56379" y="109337"/>
                  </a:cubicBezTo>
                  <a:cubicBezTo>
                    <a:pt x="56723" y="109337"/>
                    <a:pt x="56723" y="109337"/>
                    <a:pt x="57067" y="109337"/>
                  </a:cubicBezTo>
                  <a:cubicBezTo>
                    <a:pt x="57411" y="108993"/>
                    <a:pt x="57755" y="108993"/>
                    <a:pt x="58098" y="108993"/>
                  </a:cubicBezTo>
                  <a:cubicBezTo>
                    <a:pt x="59130" y="108649"/>
                    <a:pt x="60161" y="107962"/>
                    <a:pt x="61536" y="107618"/>
                  </a:cubicBezTo>
                  <a:cubicBezTo>
                    <a:pt x="62224" y="107274"/>
                    <a:pt x="63255" y="106930"/>
                    <a:pt x="63943" y="106586"/>
                  </a:cubicBezTo>
                  <a:cubicBezTo>
                    <a:pt x="66005" y="105555"/>
                    <a:pt x="68068" y="104524"/>
                    <a:pt x="70130" y="103836"/>
                  </a:cubicBezTo>
                  <a:cubicBezTo>
                    <a:pt x="72193" y="102805"/>
                    <a:pt x="74256" y="101774"/>
                    <a:pt x="76318" y="100742"/>
                  </a:cubicBezTo>
                  <a:cubicBezTo>
                    <a:pt x="78381" y="100055"/>
                    <a:pt x="80100" y="99023"/>
                    <a:pt x="82163" y="97992"/>
                  </a:cubicBezTo>
                  <a:cubicBezTo>
                    <a:pt x="82850" y="97648"/>
                    <a:pt x="83194" y="97304"/>
                    <a:pt x="83882" y="97304"/>
                  </a:cubicBezTo>
                  <a:cubicBezTo>
                    <a:pt x="94539" y="92148"/>
                    <a:pt x="107258" y="85272"/>
                    <a:pt x="122041" y="77709"/>
                  </a:cubicBezTo>
                  <a:cubicBezTo>
                    <a:pt x="136823" y="70146"/>
                    <a:pt x="153324" y="61208"/>
                    <a:pt x="171545" y="52270"/>
                  </a:cubicBezTo>
                  <a:cubicBezTo>
                    <a:pt x="189765" y="43675"/>
                    <a:pt x="209704" y="33362"/>
                    <a:pt x="231706" y="27518"/>
                  </a:cubicBezTo>
                  <a:cubicBezTo>
                    <a:pt x="242363" y="24767"/>
                    <a:pt x="255426" y="24424"/>
                    <a:pt x="257489" y="33018"/>
                  </a:cubicBezTo>
                  <a:cubicBezTo>
                    <a:pt x="259895" y="36800"/>
                    <a:pt x="259208" y="42644"/>
                    <a:pt x="258176" y="4814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64F3B9D1-AA9D-48B0-9C67-1B2DFD007BB7}"/>
                </a:ext>
              </a:extLst>
            </p:cNvPr>
            <p:cNvSpPr/>
            <p:nvPr/>
          </p:nvSpPr>
          <p:spPr>
            <a:xfrm>
              <a:off x="16750145" y="5291156"/>
              <a:ext cx="240644" cy="206266"/>
            </a:xfrm>
            <a:custGeom>
              <a:avLst/>
              <a:gdLst>
                <a:gd name="connsiteX0" fmla="*/ 235143 w 240643"/>
                <a:gd name="connsiteY0" fmla="*/ 58839 h 206266"/>
                <a:gd name="connsiteX1" fmla="*/ 231018 w 240643"/>
                <a:gd name="connsiteY1" fmla="*/ 78434 h 206266"/>
                <a:gd name="connsiteX2" fmla="*/ 200766 w 240643"/>
                <a:gd name="connsiteY2" fmla="*/ 152346 h 206266"/>
                <a:gd name="connsiteX3" fmla="*/ 179451 w 240643"/>
                <a:gd name="connsiteY3" fmla="*/ 192568 h 206266"/>
                <a:gd name="connsiteX4" fmla="*/ 170513 w 240643"/>
                <a:gd name="connsiteY4" fmla="*/ 191193 h 206266"/>
                <a:gd name="connsiteX5" fmla="*/ 161575 w 240643"/>
                <a:gd name="connsiteY5" fmla="*/ 189474 h 206266"/>
                <a:gd name="connsiteX6" fmla="*/ 186327 w 240643"/>
                <a:gd name="connsiteY6" fmla="*/ 145127 h 206266"/>
                <a:gd name="connsiteX7" fmla="*/ 204203 w 240643"/>
                <a:gd name="connsiteY7" fmla="*/ 110062 h 206266"/>
                <a:gd name="connsiteX8" fmla="*/ 219330 w 240643"/>
                <a:gd name="connsiteY8" fmla="*/ 74996 h 206266"/>
                <a:gd name="connsiteX9" fmla="*/ 224143 w 240643"/>
                <a:gd name="connsiteY9" fmla="*/ 57464 h 206266"/>
                <a:gd name="connsiteX10" fmla="*/ 224143 w 240643"/>
                <a:gd name="connsiteY10" fmla="*/ 41650 h 206266"/>
                <a:gd name="connsiteX11" fmla="*/ 198359 w 240643"/>
                <a:gd name="connsiteY11" fmla="*/ 36150 h 206266"/>
                <a:gd name="connsiteX12" fmla="*/ 138198 w 240643"/>
                <a:gd name="connsiteY12" fmla="*/ 60902 h 206266"/>
                <a:gd name="connsiteX13" fmla="*/ 88694 w 240643"/>
                <a:gd name="connsiteY13" fmla="*/ 86341 h 206266"/>
                <a:gd name="connsiteX14" fmla="*/ 50535 w 240643"/>
                <a:gd name="connsiteY14" fmla="*/ 105936 h 206266"/>
                <a:gd name="connsiteX15" fmla="*/ 48816 w 240643"/>
                <a:gd name="connsiteY15" fmla="*/ 106624 h 206266"/>
                <a:gd name="connsiteX16" fmla="*/ 42972 w 240643"/>
                <a:gd name="connsiteY16" fmla="*/ 109374 h 206266"/>
                <a:gd name="connsiteX17" fmla="*/ 36784 w 240643"/>
                <a:gd name="connsiteY17" fmla="*/ 112468 h 206266"/>
                <a:gd name="connsiteX18" fmla="*/ 30596 w 240643"/>
                <a:gd name="connsiteY18" fmla="*/ 115218 h 206266"/>
                <a:gd name="connsiteX19" fmla="*/ 28190 w 240643"/>
                <a:gd name="connsiteY19" fmla="*/ 116250 h 206266"/>
                <a:gd name="connsiteX20" fmla="*/ 25783 w 240643"/>
                <a:gd name="connsiteY20" fmla="*/ 117281 h 206266"/>
                <a:gd name="connsiteX21" fmla="*/ 50535 w 240643"/>
                <a:gd name="connsiteY21" fmla="*/ 105249 h 206266"/>
                <a:gd name="connsiteX22" fmla="*/ 136823 w 240643"/>
                <a:gd name="connsiteY22" fmla="*/ 57120 h 206266"/>
                <a:gd name="connsiteX23" fmla="*/ 196984 w 240643"/>
                <a:gd name="connsiteY23" fmla="*/ 28586 h 206266"/>
                <a:gd name="connsiteX24" fmla="*/ 215892 w 240643"/>
                <a:gd name="connsiteY24" fmla="*/ 25836 h 206266"/>
                <a:gd name="connsiteX25" fmla="*/ 226549 w 240643"/>
                <a:gd name="connsiteY25" fmla="*/ 28930 h 206266"/>
                <a:gd name="connsiteX26" fmla="*/ 234112 w 240643"/>
                <a:gd name="connsiteY26" fmla="*/ 38212 h 206266"/>
                <a:gd name="connsiteX27" fmla="*/ 235143 w 240643"/>
                <a:gd name="connsiteY27" fmla="*/ 5883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0643" h="206266">
                  <a:moveTo>
                    <a:pt x="235143" y="58839"/>
                  </a:moveTo>
                  <a:cubicBezTo>
                    <a:pt x="234112" y="65371"/>
                    <a:pt x="232737" y="71902"/>
                    <a:pt x="231018" y="78434"/>
                  </a:cubicBezTo>
                  <a:cubicBezTo>
                    <a:pt x="223799" y="103874"/>
                    <a:pt x="212454" y="127938"/>
                    <a:pt x="200766" y="152346"/>
                  </a:cubicBezTo>
                  <a:cubicBezTo>
                    <a:pt x="194234" y="165754"/>
                    <a:pt x="187358" y="179161"/>
                    <a:pt x="179451" y="192568"/>
                  </a:cubicBezTo>
                  <a:cubicBezTo>
                    <a:pt x="176358" y="192224"/>
                    <a:pt x="173264" y="191537"/>
                    <a:pt x="170513" y="191193"/>
                  </a:cubicBezTo>
                  <a:cubicBezTo>
                    <a:pt x="167419" y="190506"/>
                    <a:pt x="164325" y="190162"/>
                    <a:pt x="161575" y="189474"/>
                  </a:cubicBezTo>
                  <a:cubicBezTo>
                    <a:pt x="170170" y="175035"/>
                    <a:pt x="178420" y="159909"/>
                    <a:pt x="186327" y="145127"/>
                  </a:cubicBezTo>
                  <a:cubicBezTo>
                    <a:pt x="192859" y="133438"/>
                    <a:pt x="198703" y="121750"/>
                    <a:pt x="204203" y="110062"/>
                  </a:cubicBezTo>
                  <a:cubicBezTo>
                    <a:pt x="210048" y="98373"/>
                    <a:pt x="215204" y="86685"/>
                    <a:pt x="219330" y="74996"/>
                  </a:cubicBezTo>
                  <a:cubicBezTo>
                    <a:pt x="221392" y="69152"/>
                    <a:pt x="223111" y="63308"/>
                    <a:pt x="224143" y="57464"/>
                  </a:cubicBezTo>
                  <a:cubicBezTo>
                    <a:pt x="225174" y="51620"/>
                    <a:pt x="225861" y="45775"/>
                    <a:pt x="224143" y="41650"/>
                  </a:cubicBezTo>
                  <a:cubicBezTo>
                    <a:pt x="222424" y="32712"/>
                    <a:pt x="209016" y="33399"/>
                    <a:pt x="198359" y="36150"/>
                  </a:cubicBezTo>
                  <a:cubicBezTo>
                    <a:pt x="176358" y="41994"/>
                    <a:pt x="156418" y="51963"/>
                    <a:pt x="138198" y="60902"/>
                  </a:cubicBezTo>
                  <a:cubicBezTo>
                    <a:pt x="119978" y="69840"/>
                    <a:pt x="103477" y="78778"/>
                    <a:pt x="88694" y="86341"/>
                  </a:cubicBezTo>
                  <a:cubicBezTo>
                    <a:pt x="73912" y="93904"/>
                    <a:pt x="61192" y="100780"/>
                    <a:pt x="50535" y="105936"/>
                  </a:cubicBezTo>
                  <a:cubicBezTo>
                    <a:pt x="49848" y="106280"/>
                    <a:pt x="49160" y="106624"/>
                    <a:pt x="48816" y="106624"/>
                  </a:cubicBezTo>
                  <a:cubicBezTo>
                    <a:pt x="46754" y="107655"/>
                    <a:pt x="44691" y="108686"/>
                    <a:pt x="42972" y="109374"/>
                  </a:cubicBezTo>
                  <a:cubicBezTo>
                    <a:pt x="40909" y="110405"/>
                    <a:pt x="38847" y="111437"/>
                    <a:pt x="36784" y="112468"/>
                  </a:cubicBezTo>
                  <a:cubicBezTo>
                    <a:pt x="34721" y="113500"/>
                    <a:pt x="32659" y="114531"/>
                    <a:pt x="30596" y="115218"/>
                  </a:cubicBezTo>
                  <a:cubicBezTo>
                    <a:pt x="29565" y="115562"/>
                    <a:pt x="28877" y="115906"/>
                    <a:pt x="28190" y="116250"/>
                  </a:cubicBezTo>
                  <a:cubicBezTo>
                    <a:pt x="27502" y="116593"/>
                    <a:pt x="26471" y="116937"/>
                    <a:pt x="25783" y="117281"/>
                  </a:cubicBezTo>
                  <a:cubicBezTo>
                    <a:pt x="31627" y="114531"/>
                    <a:pt x="39878" y="110749"/>
                    <a:pt x="50535" y="105249"/>
                  </a:cubicBezTo>
                  <a:cubicBezTo>
                    <a:pt x="71849" y="94592"/>
                    <a:pt x="101070" y="77403"/>
                    <a:pt x="136823" y="57120"/>
                  </a:cubicBezTo>
                  <a:cubicBezTo>
                    <a:pt x="154700" y="47150"/>
                    <a:pt x="173951" y="35806"/>
                    <a:pt x="196984" y="28586"/>
                  </a:cubicBezTo>
                  <a:cubicBezTo>
                    <a:pt x="202828" y="26868"/>
                    <a:pt x="209016" y="25492"/>
                    <a:pt x="215892" y="25836"/>
                  </a:cubicBezTo>
                  <a:cubicBezTo>
                    <a:pt x="219330" y="26180"/>
                    <a:pt x="223111" y="26868"/>
                    <a:pt x="226549" y="28930"/>
                  </a:cubicBezTo>
                  <a:cubicBezTo>
                    <a:pt x="229987" y="30993"/>
                    <a:pt x="232737" y="34774"/>
                    <a:pt x="234112" y="38212"/>
                  </a:cubicBezTo>
                  <a:cubicBezTo>
                    <a:pt x="236519" y="45432"/>
                    <a:pt x="235831" y="52307"/>
                    <a:pt x="235143" y="5883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F2E5A500-0F3B-4C39-950A-F02761768FDC}"/>
                </a:ext>
              </a:extLst>
            </p:cNvPr>
            <p:cNvSpPr/>
            <p:nvPr/>
          </p:nvSpPr>
          <p:spPr>
            <a:xfrm>
              <a:off x="17175480" y="5354711"/>
              <a:ext cx="171888" cy="137511"/>
            </a:xfrm>
            <a:custGeom>
              <a:avLst/>
              <a:gdLst>
                <a:gd name="connsiteX0" fmla="*/ 43233 w 171888"/>
                <a:gd name="connsiteY0" fmla="*/ 86728 h 137510"/>
                <a:gd name="connsiteX1" fmla="*/ 59734 w 171888"/>
                <a:gd name="connsiteY1" fmla="*/ 118012 h 137510"/>
                <a:gd name="connsiteX2" fmla="*/ 161492 w 171888"/>
                <a:gd name="connsiteY2" fmla="*/ 84322 h 137510"/>
                <a:gd name="connsiteX3" fmla="*/ 148429 w 171888"/>
                <a:gd name="connsiteY3" fmla="*/ 78478 h 137510"/>
                <a:gd name="connsiteX4" fmla="*/ 43233 w 171888"/>
                <a:gd name="connsiteY4" fmla="*/ 86728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37510">
                  <a:moveTo>
                    <a:pt x="43233" y="86728"/>
                  </a:moveTo>
                  <a:cubicBezTo>
                    <a:pt x="49421" y="98761"/>
                    <a:pt x="54922" y="109074"/>
                    <a:pt x="59734" y="118012"/>
                  </a:cubicBezTo>
                  <a:cubicBezTo>
                    <a:pt x="95143" y="109418"/>
                    <a:pt x="129177" y="98417"/>
                    <a:pt x="161492" y="84322"/>
                  </a:cubicBezTo>
                  <a:cubicBezTo>
                    <a:pt x="153929" y="80884"/>
                    <a:pt x="148429" y="78478"/>
                    <a:pt x="148429" y="78478"/>
                  </a:cubicBezTo>
                  <a:cubicBezTo>
                    <a:pt x="85518" y="52351"/>
                    <a:pt x="-14865" y="-30156"/>
                    <a:pt x="43233" y="86728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6D8FE5C5-5A2C-4325-9987-D1C1FDF50D53}"/>
                </a:ext>
              </a:extLst>
            </p:cNvPr>
            <p:cNvSpPr/>
            <p:nvPr/>
          </p:nvSpPr>
          <p:spPr>
            <a:xfrm>
              <a:off x="17110634" y="5300132"/>
              <a:ext cx="275021" cy="171888"/>
            </a:xfrm>
            <a:custGeom>
              <a:avLst/>
              <a:gdLst>
                <a:gd name="connsiteX0" fmla="*/ 26603 w 275021"/>
                <a:gd name="connsiteY0" fmla="*/ 48144 h 171888"/>
                <a:gd name="connsiteX1" fmla="*/ 31416 w 275021"/>
                <a:gd name="connsiteY1" fmla="*/ 65677 h 171888"/>
                <a:gd name="connsiteX2" fmla="*/ 46542 w 275021"/>
                <a:gd name="connsiteY2" fmla="*/ 100742 h 171888"/>
                <a:gd name="connsiteX3" fmla="*/ 64419 w 275021"/>
                <a:gd name="connsiteY3" fmla="*/ 135807 h 171888"/>
                <a:gd name="connsiteX4" fmla="*/ 89171 w 275021"/>
                <a:gd name="connsiteY4" fmla="*/ 180155 h 171888"/>
                <a:gd name="connsiteX5" fmla="*/ 124580 w 275021"/>
                <a:gd name="connsiteY5" fmla="*/ 172592 h 171888"/>
                <a:gd name="connsiteX6" fmla="*/ 108079 w 275021"/>
                <a:gd name="connsiteY6" fmla="*/ 141308 h 171888"/>
                <a:gd name="connsiteX7" fmla="*/ 213618 w 275021"/>
                <a:gd name="connsiteY7" fmla="*/ 133057 h 171888"/>
                <a:gd name="connsiteX8" fmla="*/ 226682 w 275021"/>
                <a:gd name="connsiteY8" fmla="*/ 138902 h 171888"/>
                <a:gd name="connsiteX9" fmla="*/ 258997 w 275021"/>
                <a:gd name="connsiteY9" fmla="*/ 123431 h 171888"/>
                <a:gd name="connsiteX10" fmla="*/ 239401 w 275021"/>
                <a:gd name="connsiteY10" fmla="*/ 114493 h 171888"/>
                <a:gd name="connsiteX11" fmla="*/ 238026 w 275021"/>
                <a:gd name="connsiteY11" fmla="*/ 113806 h 171888"/>
                <a:gd name="connsiteX12" fmla="*/ 237339 w 275021"/>
                <a:gd name="connsiteY12" fmla="*/ 113462 h 171888"/>
                <a:gd name="connsiteX13" fmla="*/ 234588 w 275021"/>
                <a:gd name="connsiteY13" fmla="*/ 112087 h 171888"/>
                <a:gd name="connsiteX14" fmla="*/ 231151 w 275021"/>
                <a:gd name="connsiteY14" fmla="*/ 110712 h 171888"/>
                <a:gd name="connsiteX15" fmla="*/ 228400 w 275021"/>
                <a:gd name="connsiteY15" fmla="*/ 109337 h 171888"/>
                <a:gd name="connsiteX16" fmla="*/ 227713 w 275021"/>
                <a:gd name="connsiteY16" fmla="*/ 109337 h 171888"/>
                <a:gd name="connsiteX17" fmla="*/ 226682 w 275021"/>
                <a:gd name="connsiteY17" fmla="*/ 108993 h 171888"/>
                <a:gd name="connsiteX18" fmla="*/ 223244 w 275021"/>
                <a:gd name="connsiteY18" fmla="*/ 107618 h 171888"/>
                <a:gd name="connsiteX19" fmla="*/ 220837 w 275021"/>
                <a:gd name="connsiteY19" fmla="*/ 106586 h 171888"/>
                <a:gd name="connsiteX20" fmla="*/ 214649 w 275021"/>
                <a:gd name="connsiteY20" fmla="*/ 103836 h 171888"/>
                <a:gd name="connsiteX21" fmla="*/ 208461 w 275021"/>
                <a:gd name="connsiteY21" fmla="*/ 100742 h 171888"/>
                <a:gd name="connsiteX22" fmla="*/ 202617 w 275021"/>
                <a:gd name="connsiteY22" fmla="*/ 97992 h 171888"/>
                <a:gd name="connsiteX23" fmla="*/ 200898 w 275021"/>
                <a:gd name="connsiteY23" fmla="*/ 97304 h 171888"/>
                <a:gd name="connsiteX24" fmla="*/ 162739 w 275021"/>
                <a:gd name="connsiteY24" fmla="*/ 77709 h 171888"/>
                <a:gd name="connsiteX25" fmla="*/ 113235 w 275021"/>
                <a:gd name="connsiteY25" fmla="*/ 52270 h 171888"/>
                <a:gd name="connsiteX26" fmla="*/ 53074 w 275021"/>
                <a:gd name="connsiteY26" fmla="*/ 27518 h 171888"/>
                <a:gd name="connsiteX27" fmla="*/ 27291 w 275021"/>
                <a:gd name="connsiteY27" fmla="*/ 33018 h 171888"/>
                <a:gd name="connsiteX28" fmla="*/ 26603 w 275021"/>
                <a:gd name="connsiteY28" fmla="*/ 48144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5021" h="171888">
                  <a:moveTo>
                    <a:pt x="26603" y="48144"/>
                  </a:moveTo>
                  <a:cubicBezTo>
                    <a:pt x="27635" y="53988"/>
                    <a:pt x="29354" y="59833"/>
                    <a:pt x="31416" y="65677"/>
                  </a:cubicBezTo>
                  <a:cubicBezTo>
                    <a:pt x="35542" y="77365"/>
                    <a:pt x="40698" y="89054"/>
                    <a:pt x="46542" y="100742"/>
                  </a:cubicBezTo>
                  <a:cubicBezTo>
                    <a:pt x="52043" y="112431"/>
                    <a:pt x="58231" y="124119"/>
                    <a:pt x="64419" y="135807"/>
                  </a:cubicBezTo>
                  <a:cubicBezTo>
                    <a:pt x="72326" y="150590"/>
                    <a:pt x="80576" y="165716"/>
                    <a:pt x="89171" y="180155"/>
                  </a:cubicBezTo>
                  <a:cubicBezTo>
                    <a:pt x="101203" y="177748"/>
                    <a:pt x="112891" y="175342"/>
                    <a:pt x="124580" y="172592"/>
                  </a:cubicBezTo>
                  <a:cubicBezTo>
                    <a:pt x="119423" y="163997"/>
                    <a:pt x="113923" y="153340"/>
                    <a:pt x="108079" y="141308"/>
                  </a:cubicBezTo>
                  <a:cubicBezTo>
                    <a:pt x="49980" y="24424"/>
                    <a:pt x="150019" y="106930"/>
                    <a:pt x="213618" y="133057"/>
                  </a:cubicBezTo>
                  <a:cubicBezTo>
                    <a:pt x="213618" y="133057"/>
                    <a:pt x="219118" y="135120"/>
                    <a:pt x="226682" y="138902"/>
                  </a:cubicBezTo>
                  <a:cubicBezTo>
                    <a:pt x="237682" y="134088"/>
                    <a:pt x="248339" y="128932"/>
                    <a:pt x="258997" y="123431"/>
                  </a:cubicBezTo>
                  <a:cubicBezTo>
                    <a:pt x="250402" y="119306"/>
                    <a:pt x="243527" y="116212"/>
                    <a:pt x="239401" y="114493"/>
                  </a:cubicBezTo>
                  <a:cubicBezTo>
                    <a:pt x="238714" y="114150"/>
                    <a:pt x="238370" y="114150"/>
                    <a:pt x="238026" y="113806"/>
                  </a:cubicBezTo>
                  <a:cubicBezTo>
                    <a:pt x="237682" y="113462"/>
                    <a:pt x="237339" y="113462"/>
                    <a:pt x="237339" y="113462"/>
                  </a:cubicBezTo>
                  <a:cubicBezTo>
                    <a:pt x="235276" y="112431"/>
                    <a:pt x="234588" y="112087"/>
                    <a:pt x="234588" y="112087"/>
                  </a:cubicBezTo>
                  <a:cubicBezTo>
                    <a:pt x="234588" y="112087"/>
                    <a:pt x="233213" y="111399"/>
                    <a:pt x="231151" y="110712"/>
                  </a:cubicBezTo>
                  <a:cubicBezTo>
                    <a:pt x="230119" y="110368"/>
                    <a:pt x="229432" y="110024"/>
                    <a:pt x="228400" y="109337"/>
                  </a:cubicBezTo>
                  <a:cubicBezTo>
                    <a:pt x="228057" y="109337"/>
                    <a:pt x="228057" y="109337"/>
                    <a:pt x="227713" y="109337"/>
                  </a:cubicBezTo>
                  <a:cubicBezTo>
                    <a:pt x="227369" y="108993"/>
                    <a:pt x="227025" y="108993"/>
                    <a:pt x="226682" y="108993"/>
                  </a:cubicBezTo>
                  <a:cubicBezTo>
                    <a:pt x="225650" y="108649"/>
                    <a:pt x="224619" y="107962"/>
                    <a:pt x="223244" y="107618"/>
                  </a:cubicBezTo>
                  <a:cubicBezTo>
                    <a:pt x="222556" y="107274"/>
                    <a:pt x="221525" y="106930"/>
                    <a:pt x="220837" y="106586"/>
                  </a:cubicBezTo>
                  <a:cubicBezTo>
                    <a:pt x="218775" y="105555"/>
                    <a:pt x="216712" y="104524"/>
                    <a:pt x="214649" y="103836"/>
                  </a:cubicBezTo>
                  <a:cubicBezTo>
                    <a:pt x="212587" y="102805"/>
                    <a:pt x="210524" y="101774"/>
                    <a:pt x="208461" y="100742"/>
                  </a:cubicBezTo>
                  <a:cubicBezTo>
                    <a:pt x="206399" y="100055"/>
                    <a:pt x="204680" y="99023"/>
                    <a:pt x="202617" y="97992"/>
                  </a:cubicBezTo>
                  <a:cubicBezTo>
                    <a:pt x="201930" y="97648"/>
                    <a:pt x="201586" y="97304"/>
                    <a:pt x="200898" y="97304"/>
                  </a:cubicBezTo>
                  <a:cubicBezTo>
                    <a:pt x="190241" y="92148"/>
                    <a:pt x="177521" y="85272"/>
                    <a:pt x="162739" y="77709"/>
                  </a:cubicBezTo>
                  <a:cubicBezTo>
                    <a:pt x="147957" y="70146"/>
                    <a:pt x="131455" y="61208"/>
                    <a:pt x="113235" y="52270"/>
                  </a:cubicBezTo>
                  <a:cubicBezTo>
                    <a:pt x="95015" y="43675"/>
                    <a:pt x="75076" y="33362"/>
                    <a:pt x="53074" y="27518"/>
                  </a:cubicBezTo>
                  <a:cubicBezTo>
                    <a:pt x="42417" y="24767"/>
                    <a:pt x="29010" y="24424"/>
                    <a:pt x="27291" y="33018"/>
                  </a:cubicBezTo>
                  <a:cubicBezTo>
                    <a:pt x="25228" y="36800"/>
                    <a:pt x="25572" y="42644"/>
                    <a:pt x="26603" y="48144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4397D302-1E0D-4168-BFE0-D97C5F1FAEF8}"/>
                </a:ext>
              </a:extLst>
            </p:cNvPr>
            <p:cNvSpPr/>
            <p:nvPr/>
          </p:nvSpPr>
          <p:spPr>
            <a:xfrm>
              <a:off x="17099921" y="5291156"/>
              <a:ext cx="240644" cy="206266"/>
            </a:xfrm>
            <a:custGeom>
              <a:avLst/>
              <a:gdLst>
                <a:gd name="connsiteX0" fmla="*/ 26316 w 240643"/>
                <a:gd name="connsiteY0" fmla="*/ 58839 h 206266"/>
                <a:gd name="connsiteX1" fmla="*/ 30441 w 240643"/>
                <a:gd name="connsiteY1" fmla="*/ 78434 h 206266"/>
                <a:gd name="connsiteX2" fmla="*/ 60693 w 240643"/>
                <a:gd name="connsiteY2" fmla="*/ 152346 h 206266"/>
                <a:gd name="connsiteX3" fmla="*/ 82007 w 240643"/>
                <a:gd name="connsiteY3" fmla="*/ 192568 h 206266"/>
                <a:gd name="connsiteX4" fmla="*/ 90946 w 240643"/>
                <a:gd name="connsiteY4" fmla="*/ 191193 h 206266"/>
                <a:gd name="connsiteX5" fmla="*/ 99884 w 240643"/>
                <a:gd name="connsiteY5" fmla="*/ 189474 h 206266"/>
                <a:gd name="connsiteX6" fmla="*/ 75132 w 240643"/>
                <a:gd name="connsiteY6" fmla="*/ 145127 h 206266"/>
                <a:gd name="connsiteX7" fmla="*/ 57255 w 240643"/>
                <a:gd name="connsiteY7" fmla="*/ 110062 h 206266"/>
                <a:gd name="connsiteX8" fmla="*/ 42129 w 240643"/>
                <a:gd name="connsiteY8" fmla="*/ 74996 h 206266"/>
                <a:gd name="connsiteX9" fmla="*/ 37316 w 240643"/>
                <a:gd name="connsiteY9" fmla="*/ 57464 h 206266"/>
                <a:gd name="connsiteX10" fmla="*/ 36973 w 240643"/>
                <a:gd name="connsiteY10" fmla="*/ 41650 h 206266"/>
                <a:gd name="connsiteX11" fmla="*/ 62756 w 240643"/>
                <a:gd name="connsiteY11" fmla="*/ 36150 h 206266"/>
                <a:gd name="connsiteX12" fmla="*/ 122917 w 240643"/>
                <a:gd name="connsiteY12" fmla="*/ 60902 h 206266"/>
                <a:gd name="connsiteX13" fmla="*/ 172421 w 240643"/>
                <a:gd name="connsiteY13" fmla="*/ 86341 h 206266"/>
                <a:gd name="connsiteX14" fmla="*/ 210580 w 240643"/>
                <a:gd name="connsiteY14" fmla="*/ 105936 h 206266"/>
                <a:gd name="connsiteX15" fmla="*/ 212299 w 240643"/>
                <a:gd name="connsiteY15" fmla="*/ 106624 h 206266"/>
                <a:gd name="connsiteX16" fmla="*/ 218143 w 240643"/>
                <a:gd name="connsiteY16" fmla="*/ 109374 h 206266"/>
                <a:gd name="connsiteX17" fmla="*/ 224331 w 240643"/>
                <a:gd name="connsiteY17" fmla="*/ 112468 h 206266"/>
                <a:gd name="connsiteX18" fmla="*/ 230519 w 240643"/>
                <a:gd name="connsiteY18" fmla="*/ 115218 h 206266"/>
                <a:gd name="connsiteX19" fmla="*/ 232925 w 240643"/>
                <a:gd name="connsiteY19" fmla="*/ 116250 h 206266"/>
                <a:gd name="connsiteX20" fmla="*/ 235332 w 240643"/>
                <a:gd name="connsiteY20" fmla="*/ 117281 h 206266"/>
                <a:gd name="connsiteX21" fmla="*/ 210580 w 240643"/>
                <a:gd name="connsiteY21" fmla="*/ 105249 h 206266"/>
                <a:gd name="connsiteX22" fmla="*/ 124636 w 240643"/>
                <a:gd name="connsiteY22" fmla="*/ 57120 h 206266"/>
                <a:gd name="connsiteX23" fmla="*/ 64475 w 240643"/>
                <a:gd name="connsiteY23" fmla="*/ 28586 h 206266"/>
                <a:gd name="connsiteX24" fmla="*/ 45567 w 240643"/>
                <a:gd name="connsiteY24" fmla="*/ 25836 h 206266"/>
                <a:gd name="connsiteX25" fmla="*/ 34910 w 240643"/>
                <a:gd name="connsiteY25" fmla="*/ 28930 h 206266"/>
                <a:gd name="connsiteX26" fmla="*/ 27347 w 240643"/>
                <a:gd name="connsiteY26" fmla="*/ 38212 h 206266"/>
                <a:gd name="connsiteX27" fmla="*/ 26316 w 240643"/>
                <a:gd name="connsiteY27" fmla="*/ 5883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0643" h="206266">
                  <a:moveTo>
                    <a:pt x="26316" y="58839"/>
                  </a:moveTo>
                  <a:cubicBezTo>
                    <a:pt x="27347" y="65371"/>
                    <a:pt x="28722" y="71902"/>
                    <a:pt x="30441" y="78434"/>
                  </a:cubicBezTo>
                  <a:cubicBezTo>
                    <a:pt x="37660" y="103874"/>
                    <a:pt x="49005" y="127938"/>
                    <a:pt x="60693" y="152346"/>
                  </a:cubicBezTo>
                  <a:cubicBezTo>
                    <a:pt x="67225" y="165754"/>
                    <a:pt x="74101" y="179161"/>
                    <a:pt x="82007" y="192568"/>
                  </a:cubicBezTo>
                  <a:cubicBezTo>
                    <a:pt x="85101" y="192224"/>
                    <a:pt x="88195" y="191537"/>
                    <a:pt x="90946" y="191193"/>
                  </a:cubicBezTo>
                  <a:cubicBezTo>
                    <a:pt x="94040" y="190506"/>
                    <a:pt x="97134" y="190162"/>
                    <a:pt x="99884" y="189474"/>
                  </a:cubicBezTo>
                  <a:cubicBezTo>
                    <a:pt x="91289" y="175035"/>
                    <a:pt x="83039" y="159909"/>
                    <a:pt x="75132" y="145127"/>
                  </a:cubicBezTo>
                  <a:cubicBezTo>
                    <a:pt x="68600" y="133438"/>
                    <a:pt x="62756" y="121750"/>
                    <a:pt x="57255" y="110062"/>
                  </a:cubicBezTo>
                  <a:cubicBezTo>
                    <a:pt x="51411" y="98373"/>
                    <a:pt x="46255" y="86685"/>
                    <a:pt x="42129" y="74996"/>
                  </a:cubicBezTo>
                  <a:cubicBezTo>
                    <a:pt x="40067" y="69152"/>
                    <a:pt x="38348" y="63308"/>
                    <a:pt x="37316" y="57464"/>
                  </a:cubicBezTo>
                  <a:cubicBezTo>
                    <a:pt x="36285" y="51620"/>
                    <a:pt x="35598" y="45775"/>
                    <a:pt x="36973" y="41650"/>
                  </a:cubicBezTo>
                  <a:cubicBezTo>
                    <a:pt x="38692" y="32712"/>
                    <a:pt x="52099" y="33399"/>
                    <a:pt x="62756" y="36150"/>
                  </a:cubicBezTo>
                  <a:cubicBezTo>
                    <a:pt x="84758" y="41994"/>
                    <a:pt x="104697" y="51963"/>
                    <a:pt x="122917" y="60902"/>
                  </a:cubicBezTo>
                  <a:cubicBezTo>
                    <a:pt x="141137" y="69840"/>
                    <a:pt x="157638" y="78778"/>
                    <a:pt x="172421" y="86341"/>
                  </a:cubicBezTo>
                  <a:cubicBezTo>
                    <a:pt x="187203" y="93904"/>
                    <a:pt x="199923" y="100780"/>
                    <a:pt x="210580" y="105936"/>
                  </a:cubicBezTo>
                  <a:cubicBezTo>
                    <a:pt x="211267" y="106280"/>
                    <a:pt x="211955" y="106624"/>
                    <a:pt x="212299" y="106624"/>
                  </a:cubicBezTo>
                  <a:cubicBezTo>
                    <a:pt x="214361" y="107655"/>
                    <a:pt x="216424" y="108686"/>
                    <a:pt x="218143" y="109374"/>
                  </a:cubicBezTo>
                  <a:cubicBezTo>
                    <a:pt x="220206" y="110405"/>
                    <a:pt x="222268" y="111437"/>
                    <a:pt x="224331" y="112468"/>
                  </a:cubicBezTo>
                  <a:cubicBezTo>
                    <a:pt x="226394" y="113500"/>
                    <a:pt x="228456" y="114531"/>
                    <a:pt x="230519" y="115218"/>
                  </a:cubicBezTo>
                  <a:cubicBezTo>
                    <a:pt x="231550" y="115562"/>
                    <a:pt x="232238" y="115906"/>
                    <a:pt x="232925" y="116250"/>
                  </a:cubicBezTo>
                  <a:cubicBezTo>
                    <a:pt x="233613" y="116593"/>
                    <a:pt x="234644" y="116937"/>
                    <a:pt x="235332" y="117281"/>
                  </a:cubicBezTo>
                  <a:cubicBezTo>
                    <a:pt x="229488" y="114531"/>
                    <a:pt x="221237" y="110749"/>
                    <a:pt x="210580" y="105249"/>
                  </a:cubicBezTo>
                  <a:cubicBezTo>
                    <a:pt x="189266" y="94592"/>
                    <a:pt x="160045" y="77403"/>
                    <a:pt x="124636" y="57120"/>
                  </a:cubicBezTo>
                  <a:cubicBezTo>
                    <a:pt x="106759" y="47150"/>
                    <a:pt x="87508" y="35806"/>
                    <a:pt x="64475" y="28586"/>
                  </a:cubicBezTo>
                  <a:cubicBezTo>
                    <a:pt x="58631" y="26868"/>
                    <a:pt x="52443" y="25492"/>
                    <a:pt x="45567" y="25836"/>
                  </a:cubicBezTo>
                  <a:cubicBezTo>
                    <a:pt x="42129" y="26180"/>
                    <a:pt x="38348" y="26868"/>
                    <a:pt x="34910" y="28930"/>
                  </a:cubicBezTo>
                  <a:cubicBezTo>
                    <a:pt x="31472" y="30993"/>
                    <a:pt x="28722" y="34774"/>
                    <a:pt x="27347" y="38212"/>
                  </a:cubicBezTo>
                  <a:cubicBezTo>
                    <a:pt x="25284" y="45432"/>
                    <a:pt x="25628" y="52307"/>
                    <a:pt x="26316" y="58839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D1DE2EC2-0E70-4947-86A6-4FCFAE65F131}"/>
                </a:ext>
              </a:extLst>
            </p:cNvPr>
            <p:cNvSpPr/>
            <p:nvPr/>
          </p:nvSpPr>
          <p:spPr>
            <a:xfrm>
              <a:off x="16410150" y="3684395"/>
              <a:ext cx="1271974" cy="1753262"/>
            </a:xfrm>
            <a:custGeom>
              <a:avLst/>
              <a:gdLst>
                <a:gd name="connsiteX0" fmla="*/ 1265443 w 1271974"/>
                <a:gd name="connsiteY0" fmla="*/ 1079460 h 1753262"/>
                <a:gd name="connsiteX1" fmla="*/ 1262349 w 1271974"/>
                <a:gd name="connsiteY1" fmla="*/ 1172967 h 1753262"/>
                <a:gd name="connsiteX2" fmla="*/ 645613 w 1271974"/>
                <a:gd name="connsiteY2" fmla="*/ 1755669 h 1753262"/>
                <a:gd name="connsiteX3" fmla="*/ 25783 w 1271974"/>
                <a:gd name="connsiteY3" fmla="*/ 1079460 h 1753262"/>
                <a:gd name="connsiteX4" fmla="*/ 26127 w 1271974"/>
                <a:gd name="connsiteY4" fmla="*/ 1051958 h 1753262"/>
                <a:gd name="connsiteX5" fmla="*/ 114134 w 1271974"/>
                <a:gd name="connsiteY5" fmla="*/ 565169 h 1753262"/>
                <a:gd name="connsiteX6" fmla="*/ 231018 w 1271974"/>
                <a:gd name="connsiteY6" fmla="*/ 493320 h 1753262"/>
                <a:gd name="connsiteX7" fmla="*/ 248551 w 1271974"/>
                <a:gd name="connsiteY7" fmla="*/ 442441 h 1753262"/>
                <a:gd name="connsiteX8" fmla="*/ 133385 w 1271974"/>
                <a:gd name="connsiteY8" fmla="*/ 514290 h 1753262"/>
                <a:gd name="connsiteX9" fmla="*/ 256801 w 1271974"/>
                <a:gd name="connsiteY9" fmla="*/ 279147 h 1753262"/>
                <a:gd name="connsiteX10" fmla="*/ 291179 w 1271974"/>
                <a:gd name="connsiteY10" fmla="*/ 232737 h 1753262"/>
                <a:gd name="connsiteX11" fmla="*/ 544543 w 1271974"/>
                <a:gd name="connsiteY11" fmla="*/ 41597 h 1753262"/>
                <a:gd name="connsiteX12" fmla="*/ 645613 w 1271974"/>
                <a:gd name="connsiteY12" fmla="*/ 25783 h 1753262"/>
                <a:gd name="connsiteX13" fmla="*/ 745652 w 1271974"/>
                <a:gd name="connsiteY13" fmla="*/ 41253 h 1753262"/>
                <a:gd name="connsiteX14" fmla="*/ 1000391 w 1271974"/>
                <a:gd name="connsiteY14" fmla="*/ 232737 h 1753262"/>
                <a:gd name="connsiteX15" fmla="*/ 1003485 w 1271974"/>
                <a:gd name="connsiteY15" fmla="*/ 236862 h 1753262"/>
                <a:gd name="connsiteX16" fmla="*/ 1037175 w 1271974"/>
                <a:gd name="connsiteY16" fmla="*/ 283272 h 1753262"/>
                <a:gd name="connsiteX17" fmla="*/ 1153028 w 1271974"/>
                <a:gd name="connsiteY17" fmla="*/ 502602 h 1753262"/>
                <a:gd name="connsiteX18" fmla="*/ 1157497 w 1271974"/>
                <a:gd name="connsiteY18" fmla="*/ 514290 h 1753262"/>
                <a:gd name="connsiteX19" fmla="*/ 1042675 w 1271974"/>
                <a:gd name="connsiteY19" fmla="*/ 442441 h 1753262"/>
                <a:gd name="connsiteX20" fmla="*/ 1044394 w 1271974"/>
                <a:gd name="connsiteY20" fmla="*/ 446910 h 1753262"/>
                <a:gd name="connsiteX21" fmla="*/ 1061239 w 1271974"/>
                <a:gd name="connsiteY21" fmla="*/ 497789 h 1753262"/>
                <a:gd name="connsiteX22" fmla="*/ 1178467 w 1271974"/>
                <a:gd name="connsiteY22" fmla="*/ 569638 h 1753262"/>
                <a:gd name="connsiteX23" fmla="*/ 1264411 w 1271974"/>
                <a:gd name="connsiteY23" fmla="*/ 1020674 h 1753262"/>
                <a:gd name="connsiteX24" fmla="*/ 1265443 w 1271974"/>
                <a:gd name="connsiteY24" fmla="*/ 1079460 h 175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1974" h="1753262">
                  <a:moveTo>
                    <a:pt x="1265443" y="1079460"/>
                  </a:moveTo>
                  <a:cubicBezTo>
                    <a:pt x="1265443" y="1112119"/>
                    <a:pt x="1264755" y="1143402"/>
                    <a:pt x="1262349" y="1172967"/>
                  </a:cubicBezTo>
                  <a:cubicBezTo>
                    <a:pt x="1230377" y="1616783"/>
                    <a:pt x="966357" y="1755669"/>
                    <a:pt x="645613" y="1755669"/>
                  </a:cubicBezTo>
                  <a:cubicBezTo>
                    <a:pt x="303555" y="1755669"/>
                    <a:pt x="25783" y="1597532"/>
                    <a:pt x="25783" y="1079460"/>
                  </a:cubicBezTo>
                  <a:cubicBezTo>
                    <a:pt x="25783" y="1070178"/>
                    <a:pt x="25783" y="1061240"/>
                    <a:pt x="26127" y="1051958"/>
                  </a:cubicBezTo>
                  <a:cubicBezTo>
                    <a:pt x="29221" y="884538"/>
                    <a:pt x="60848" y="715744"/>
                    <a:pt x="114134" y="565169"/>
                  </a:cubicBezTo>
                  <a:cubicBezTo>
                    <a:pt x="155387" y="541449"/>
                    <a:pt x="194578" y="517384"/>
                    <a:pt x="231018" y="493320"/>
                  </a:cubicBezTo>
                  <a:cubicBezTo>
                    <a:pt x="236518" y="475787"/>
                    <a:pt x="242363" y="458942"/>
                    <a:pt x="248551" y="442441"/>
                  </a:cubicBezTo>
                  <a:cubicBezTo>
                    <a:pt x="212798" y="466162"/>
                    <a:pt x="173951" y="490570"/>
                    <a:pt x="133385" y="514290"/>
                  </a:cubicBezTo>
                  <a:cubicBezTo>
                    <a:pt x="167763" y="427659"/>
                    <a:pt x="209360" y="347902"/>
                    <a:pt x="256801" y="279147"/>
                  </a:cubicBezTo>
                  <a:cubicBezTo>
                    <a:pt x="267802" y="263333"/>
                    <a:pt x="279147" y="247519"/>
                    <a:pt x="291179" y="232737"/>
                  </a:cubicBezTo>
                  <a:cubicBezTo>
                    <a:pt x="365435" y="138542"/>
                    <a:pt x="451723" y="70818"/>
                    <a:pt x="544543" y="41597"/>
                  </a:cubicBezTo>
                  <a:cubicBezTo>
                    <a:pt x="577545" y="31284"/>
                    <a:pt x="611235" y="25783"/>
                    <a:pt x="645613" y="25783"/>
                  </a:cubicBezTo>
                  <a:cubicBezTo>
                    <a:pt x="679647" y="25783"/>
                    <a:pt x="712993" y="30940"/>
                    <a:pt x="745652" y="41253"/>
                  </a:cubicBezTo>
                  <a:cubicBezTo>
                    <a:pt x="839159" y="70131"/>
                    <a:pt x="925791" y="138542"/>
                    <a:pt x="1000391" y="232737"/>
                  </a:cubicBezTo>
                  <a:cubicBezTo>
                    <a:pt x="1001078" y="234112"/>
                    <a:pt x="1002453" y="235143"/>
                    <a:pt x="1003485" y="236862"/>
                  </a:cubicBezTo>
                  <a:cubicBezTo>
                    <a:pt x="1015173" y="251645"/>
                    <a:pt x="1026518" y="267458"/>
                    <a:pt x="1037175" y="283272"/>
                  </a:cubicBezTo>
                  <a:cubicBezTo>
                    <a:pt x="1081522" y="347902"/>
                    <a:pt x="1120369" y="422158"/>
                    <a:pt x="1153028" y="502602"/>
                  </a:cubicBezTo>
                  <a:cubicBezTo>
                    <a:pt x="1154746" y="506383"/>
                    <a:pt x="1156122" y="510165"/>
                    <a:pt x="1157497" y="514290"/>
                  </a:cubicBezTo>
                  <a:cubicBezTo>
                    <a:pt x="1116931" y="490570"/>
                    <a:pt x="1078084" y="466162"/>
                    <a:pt x="1042675" y="442441"/>
                  </a:cubicBezTo>
                  <a:cubicBezTo>
                    <a:pt x="1043019" y="443816"/>
                    <a:pt x="1043706" y="445535"/>
                    <a:pt x="1044394" y="446910"/>
                  </a:cubicBezTo>
                  <a:cubicBezTo>
                    <a:pt x="1050238" y="463755"/>
                    <a:pt x="1056083" y="480600"/>
                    <a:pt x="1061239" y="497789"/>
                  </a:cubicBezTo>
                  <a:cubicBezTo>
                    <a:pt x="1098023" y="521853"/>
                    <a:pt x="1137558" y="545918"/>
                    <a:pt x="1178467" y="569638"/>
                  </a:cubicBezTo>
                  <a:cubicBezTo>
                    <a:pt x="1227627" y="709556"/>
                    <a:pt x="1257879" y="864943"/>
                    <a:pt x="1264411" y="1020674"/>
                  </a:cubicBezTo>
                  <a:cubicBezTo>
                    <a:pt x="1265099" y="1040269"/>
                    <a:pt x="1265443" y="1060208"/>
                    <a:pt x="1265443" y="107946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F8827DFA-F56A-4F62-BF5F-D6DCF5E9BF56}"/>
                </a:ext>
              </a:extLst>
            </p:cNvPr>
            <p:cNvSpPr/>
            <p:nvPr/>
          </p:nvSpPr>
          <p:spPr>
            <a:xfrm>
              <a:off x="16498844" y="4100709"/>
              <a:ext cx="171888" cy="171888"/>
            </a:xfrm>
            <a:custGeom>
              <a:avLst/>
              <a:gdLst>
                <a:gd name="connsiteX0" fmla="*/ 160200 w 171888"/>
                <a:gd name="connsiteY0" fmla="*/ 25783 h 171888"/>
                <a:gd name="connsiteX1" fmla="*/ 142667 w 171888"/>
                <a:gd name="connsiteY1" fmla="*/ 77006 h 171888"/>
                <a:gd name="connsiteX2" fmla="*/ 25783 w 171888"/>
                <a:gd name="connsiteY2" fmla="*/ 148855 h 171888"/>
                <a:gd name="connsiteX3" fmla="*/ 45035 w 171888"/>
                <a:gd name="connsiteY3" fmla="*/ 97633 h 171888"/>
                <a:gd name="connsiteX4" fmla="*/ 160200 w 171888"/>
                <a:gd name="connsiteY4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88" h="171888">
                  <a:moveTo>
                    <a:pt x="160200" y="25783"/>
                  </a:moveTo>
                  <a:cubicBezTo>
                    <a:pt x="154012" y="42628"/>
                    <a:pt x="148168" y="59473"/>
                    <a:pt x="142667" y="77006"/>
                  </a:cubicBezTo>
                  <a:cubicBezTo>
                    <a:pt x="106227" y="101070"/>
                    <a:pt x="66693" y="125135"/>
                    <a:pt x="25783" y="148855"/>
                  </a:cubicBezTo>
                  <a:cubicBezTo>
                    <a:pt x="31971" y="131667"/>
                    <a:pt x="38159" y="114478"/>
                    <a:pt x="45035" y="97633"/>
                  </a:cubicBezTo>
                  <a:cubicBezTo>
                    <a:pt x="85600" y="73912"/>
                    <a:pt x="124447" y="49504"/>
                    <a:pt x="160200" y="2578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98869CCB-EF95-4A86-8CF0-0F0AD83E7A2C}"/>
                </a:ext>
              </a:extLst>
            </p:cNvPr>
            <p:cNvSpPr/>
            <p:nvPr/>
          </p:nvSpPr>
          <p:spPr>
            <a:xfrm>
              <a:off x="17427041" y="4100709"/>
              <a:ext cx="171888" cy="171888"/>
            </a:xfrm>
            <a:custGeom>
              <a:avLst/>
              <a:gdLst>
                <a:gd name="connsiteX0" fmla="*/ 161231 w 171888"/>
                <a:gd name="connsiteY0" fmla="*/ 152981 h 171888"/>
                <a:gd name="connsiteX1" fmla="*/ 44347 w 171888"/>
                <a:gd name="connsiteY1" fmla="*/ 81131 h 171888"/>
                <a:gd name="connsiteX2" fmla="*/ 27502 w 171888"/>
                <a:gd name="connsiteY2" fmla="*/ 30252 h 171888"/>
                <a:gd name="connsiteX3" fmla="*/ 25783 w 171888"/>
                <a:gd name="connsiteY3" fmla="*/ 25783 h 171888"/>
                <a:gd name="connsiteX4" fmla="*/ 140605 w 171888"/>
                <a:gd name="connsiteY4" fmla="*/ 97633 h 171888"/>
                <a:gd name="connsiteX5" fmla="*/ 161231 w 171888"/>
                <a:gd name="connsiteY5" fmla="*/ 152981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88" h="171888">
                  <a:moveTo>
                    <a:pt x="161231" y="152981"/>
                  </a:moveTo>
                  <a:cubicBezTo>
                    <a:pt x="120322" y="129260"/>
                    <a:pt x="80788" y="105196"/>
                    <a:pt x="44347" y="81131"/>
                  </a:cubicBezTo>
                  <a:cubicBezTo>
                    <a:pt x="39191" y="63943"/>
                    <a:pt x="33346" y="47097"/>
                    <a:pt x="27502" y="30252"/>
                  </a:cubicBezTo>
                  <a:cubicBezTo>
                    <a:pt x="27158" y="28877"/>
                    <a:pt x="26471" y="27158"/>
                    <a:pt x="25783" y="25783"/>
                  </a:cubicBezTo>
                  <a:cubicBezTo>
                    <a:pt x="61536" y="49504"/>
                    <a:pt x="100039" y="73912"/>
                    <a:pt x="140605" y="97633"/>
                  </a:cubicBezTo>
                  <a:cubicBezTo>
                    <a:pt x="147824" y="115509"/>
                    <a:pt x="155043" y="134073"/>
                    <a:pt x="161231" y="15298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E95AED51-0623-489F-AA8E-F272C4602B5B}"/>
                </a:ext>
              </a:extLst>
            </p:cNvPr>
            <p:cNvSpPr/>
            <p:nvPr/>
          </p:nvSpPr>
          <p:spPr>
            <a:xfrm>
              <a:off x="16542848" y="3676832"/>
              <a:ext cx="996953" cy="1581374"/>
            </a:xfrm>
            <a:custGeom>
              <a:avLst/>
              <a:gdLst>
                <a:gd name="connsiteX0" fmla="*/ 1000047 w 996952"/>
                <a:gd name="connsiteY0" fmla="*/ 972889 h 1581374"/>
                <a:gd name="connsiteX1" fmla="*/ 997297 w 996952"/>
                <a:gd name="connsiteY1" fmla="*/ 1057114 h 1581374"/>
                <a:gd name="connsiteX2" fmla="*/ 512915 w 996952"/>
                <a:gd name="connsiteY2" fmla="*/ 1580687 h 1581374"/>
                <a:gd name="connsiteX3" fmla="*/ 39534 w 996952"/>
                <a:gd name="connsiteY3" fmla="*/ 1157841 h 1581374"/>
                <a:gd name="connsiteX4" fmla="*/ 34721 w 996952"/>
                <a:gd name="connsiteY4" fmla="*/ 1124838 h 1581374"/>
                <a:gd name="connsiteX5" fmla="*/ 25783 w 996952"/>
                <a:gd name="connsiteY5" fmla="*/ 972889 h 1581374"/>
                <a:gd name="connsiteX6" fmla="*/ 98320 w 996952"/>
                <a:gd name="connsiteY6" fmla="*/ 500539 h 1581374"/>
                <a:gd name="connsiteX7" fmla="*/ 115853 w 996952"/>
                <a:gd name="connsiteY7" fmla="*/ 449660 h 1581374"/>
                <a:gd name="connsiteX8" fmla="*/ 193890 w 996952"/>
                <a:gd name="connsiteY8" fmla="*/ 276741 h 1581374"/>
                <a:gd name="connsiteX9" fmla="*/ 218298 w 996952"/>
                <a:gd name="connsiteY9" fmla="*/ 236175 h 1581374"/>
                <a:gd name="connsiteX10" fmla="*/ 411501 w 996952"/>
                <a:gd name="connsiteY10" fmla="*/ 48816 h 1581374"/>
                <a:gd name="connsiteX11" fmla="*/ 512571 w 996952"/>
                <a:gd name="connsiteY11" fmla="*/ 25783 h 1581374"/>
                <a:gd name="connsiteX12" fmla="*/ 612610 w 996952"/>
                <a:gd name="connsiteY12" fmla="*/ 48473 h 1581374"/>
                <a:gd name="connsiteX13" fmla="*/ 793437 w 996952"/>
                <a:gd name="connsiteY13" fmla="*/ 215204 h 1581374"/>
                <a:gd name="connsiteX14" fmla="*/ 807188 w 996952"/>
                <a:gd name="connsiteY14" fmla="*/ 236175 h 1581374"/>
                <a:gd name="connsiteX15" fmla="*/ 807532 w 996952"/>
                <a:gd name="connsiteY15" fmla="*/ 236175 h 1581374"/>
                <a:gd name="connsiteX16" fmla="*/ 833659 w 996952"/>
                <a:gd name="connsiteY16" fmla="*/ 280178 h 1581374"/>
                <a:gd name="connsiteX17" fmla="*/ 909977 w 996952"/>
                <a:gd name="connsiteY17" fmla="*/ 449316 h 1581374"/>
                <a:gd name="connsiteX18" fmla="*/ 911696 w 996952"/>
                <a:gd name="connsiteY18" fmla="*/ 453786 h 1581374"/>
                <a:gd name="connsiteX19" fmla="*/ 913071 w 996952"/>
                <a:gd name="connsiteY19" fmla="*/ 458255 h 1581374"/>
                <a:gd name="connsiteX20" fmla="*/ 922697 w 996952"/>
                <a:gd name="connsiteY20" fmla="*/ 487476 h 1581374"/>
                <a:gd name="connsiteX21" fmla="*/ 928198 w 996952"/>
                <a:gd name="connsiteY21" fmla="*/ 505008 h 1581374"/>
                <a:gd name="connsiteX22" fmla="*/ 998672 w 996952"/>
                <a:gd name="connsiteY22" fmla="*/ 919947 h 1581374"/>
                <a:gd name="connsiteX23" fmla="*/ 1000047 w 996952"/>
                <a:gd name="connsiteY23" fmla="*/ 972889 h 15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6952" h="1581374">
                  <a:moveTo>
                    <a:pt x="1000047" y="972889"/>
                  </a:moveTo>
                  <a:cubicBezTo>
                    <a:pt x="1000047" y="1002454"/>
                    <a:pt x="999015" y="1030300"/>
                    <a:pt x="997297" y="1057114"/>
                  </a:cubicBezTo>
                  <a:cubicBezTo>
                    <a:pt x="972201" y="1455895"/>
                    <a:pt x="765247" y="1580687"/>
                    <a:pt x="512915" y="1580687"/>
                  </a:cubicBezTo>
                  <a:cubicBezTo>
                    <a:pt x="283616" y="1580687"/>
                    <a:pt x="91101" y="1477210"/>
                    <a:pt x="39534" y="1157841"/>
                  </a:cubicBezTo>
                  <a:cubicBezTo>
                    <a:pt x="37815" y="1147184"/>
                    <a:pt x="36097" y="1135839"/>
                    <a:pt x="34721" y="1124838"/>
                  </a:cubicBezTo>
                  <a:cubicBezTo>
                    <a:pt x="29221" y="1078772"/>
                    <a:pt x="25783" y="1027893"/>
                    <a:pt x="25783" y="972889"/>
                  </a:cubicBezTo>
                  <a:cubicBezTo>
                    <a:pt x="25783" y="810282"/>
                    <a:pt x="52598" y="645957"/>
                    <a:pt x="98320" y="500539"/>
                  </a:cubicBezTo>
                  <a:cubicBezTo>
                    <a:pt x="103821" y="483007"/>
                    <a:pt x="109665" y="466162"/>
                    <a:pt x="115853" y="449660"/>
                  </a:cubicBezTo>
                  <a:cubicBezTo>
                    <a:pt x="138198" y="386749"/>
                    <a:pt x="164325" y="328651"/>
                    <a:pt x="193890" y="276741"/>
                  </a:cubicBezTo>
                  <a:cubicBezTo>
                    <a:pt x="201797" y="262646"/>
                    <a:pt x="209704" y="249238"/>
                    <a:pt x="218298" y="236175"/>
                  </a:cubicBezTo>
                  <a:cubicBezTo>
                    <a:pt x="274334" y="147824"/>
                    <a:pt x="340339" y="81819"/>
                    <a:pt x="411501" y="48816"/>
                  </a:cubicBezTo>
                  <a:cubicBezTo>
                    <a:pt x="444160" y="33690"/>
                    <a:pt x="478194" y="25783"/>
                    <a:pt x="512571" y="25783"/>
                  </a:cubicBezTo>
                  <a:cubicBezTo>
                    <a:pt x="546949" y="25783"/>
                    <a:pt x="580295" y="33690"/>
                    <a:pt x="612610" y="48473"/>
                  </a:cubicBezTo>
                  <a:cubicBezTo>
                    <a:pt x="678959" y="78037"/>
                    <a:pt x="740152" y="136823"/>
                    <a:pt x="793437" y="215204"/>
                  </a:cubicBezTo>
                  <a:cubicBezTo>
                    <a:pt x="798250" y="222080"/>
                    <a:pt x="802719" y="228955"/>
                    <a:pt x="807188" y="236175"/>
                  </a:cubicBezTo>
                  <a:lnTo>
                    <a:pt x="807532" y="236175"/>
                  </a:lnTo>
                  <a:cubicBezTo>
                    <a:pt x="816470" y="250270"/>
                    <a:pt x="825408" y="265052"/>
                    <a:pt x="833659" y="280178"/>
                  </a:cubicBezTo>
                  <a:cubicBezTo>
                    <a:pt x="862536" y="331057"/>
                    <a:pt x="887976" y="388468"/>
                    <a:pt x="909977" y="449316"/>
                  </a:cubicBezTo>
                  <a:cubicBezTo>
                    <a:pt x="910321" y="450692"/>
                    <a:pt x="911009" y="452410"/>
                    <a:pt x="911696" y="453786"/>
                  </a:cubicBezTo>
                  <a:cubicBezTo>
                    <a:pt x="912040" y="455161"/>
                    <a:pt x="912728" y="456880"/>
                    <a:pt x="913071" y="458255"/>
                  </a:cubicBezTo>
                  <a:cubicBezTo>
                    <a:pt x="916509" y="467880"/>
                    <a:pt x="919947" y="477506"/>
                    <a:pt x="922697" y="487476"/>
                  </a:cubicBezTo>
                  <a:cubicBezTo>
                    <a:pt x="924760" y="492976"/>
                    <a:pt x="926822" y="499164"/>
                    <a:pt x="928198" y="505008"/>
                  </a:cubicBezTo>
                  <a:cubicBezTo>
                    <a:pt x="968763" y="633237"/>
                    <a:pt x="993859" y="776248"/>
                    <a:pt x="998672" y="919947"/>
                  </a:cubicBezTo>
                  <a:cubicBezTo>
                    <a:pt x="999703" y="937824"/>
                    <a:pt x="1000047" y="955356"/>
                    <a:pt x="1000047" y="9728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1C0A1D2E-A4E5-4AF9-8D24-74888F832ADF}"/>
                </a:ext>
              </a:extLst>
            </p:cNvPr>
            <p:cNvSpPr/>
            <p:nvPr/>
          </p:nvSpPr>
          <p:spPr>
            <a:xfrm>
              <a:off x="16621572" y="3164605"/>
              <a:ext cx="859442" cy="825065"/>
            </a:xfrm>
            <a:custGeom>
              <a:avLst/>
              <a:gdLst>
                <a:gd name="connsiteX0" fmla="*/ 842597 w 859442"/>
                <a:gd name="connsiteY0" fmla="*/ 414939 h 825064"/>
                <a:gd name="connsiteX1" fmla="*/ 840534 w 859442"/>
                <a:gd name="connsiteY1" fmla="*/ 454817 h 825064"/>
                <a:gd name="connsiteX2" fmla="*/ 840534 w 859442"/>
                <a:gd name="connsiteY2" fmla="*/ 455161 h 825064"/>
                <a:gd name="connsiteX3" fmla="*/ 434190 w 859442"/>
                <a:gd name="connsiteY3" fmla="*/ 804094 h 825064"/>
                <a:gd name="connsiteX4" fmla="*/ 25783 w 859442"/>
                <a:gd name="connsiteY4" fmla="*/ 414939 h 825064"/>
                <a:gd name="connsiteX5" fmla="*/ 434190 w 859442"/>
                <a:gd name="connsiteY5" fmla="*/ 25783 h 825064"/>
                <a:gd name="connsiteX6" fmla="*/ 842253 w 859442"/>
                <a:gd name="connsiteY6" fmla="*/ 401875 h 825064"/>
                <a:gd name="connsiteX7" fmla="*/ 842597 w 859442"/>
                <a:gd name="connsiteY7" fmla="*/ 414939 h 825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9442" h="825064">
                  <a:moveTo>
                    <a:pt x="842597" y="414939"/>
                  </a:moveTo>
                  <a:cubicBezTo>
                    <a:pt x="842597" y="428346"/>
                    <a:pt x="841909" y="441753"/>
                    <a:pt x="840534" y="454817"/>
                  </a:cubicBezTo>
                  <a:lnTo>
                    <a:pt x="840534" y="455161"/>
                  </a:lnTo>
                  <a:cubicBezTo>
                    <a:pt x="819564" y="651114"/>
                    <a:pt x="645613" y="804094"/>
                    <a:pt x="434190" y="804094"/>
                  </a:cubicBezTo>
                  <a:cubicBezTo>
                    <a:pt x="208673" y="804094"/>
                    <a:pt x="25783" y="629799"/>
                    <a:pt x="25783" y="414939"/>
                  </a:cubicBezTo>
                  <a:cubicBezTo>
                    <a:pt x="25783" y="199734"/>
                    <a:pt x="208673" y="25783"/>
                    <a:pt x="434190" y="25783"/>
                  </a:cubicBezTo>
                  <a:cubicBezTo>
                    <a:pt x="654895" y="25783"/>
                    <a:pt x="835034" y="192859"/>
                    <a:pt x="842253" y="401875"/>
                  </a:cubicBezTo>
                  <a:cubicBezTo>
                    <a:pt x="842597" y="406344"/>
                    <a:pt x="842597" y="410470"/>
                    <a:pt x="842597" y="4149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B568EE80-82AC-4A32-B664-164E5495EAFB}"/>
                </a:ext>
              </a:extLst>
            </p:cNvPr>
            <p:cNvSpPr/>
            <p:nvPr/>
          </p:nvSpPr>
          <p:spPr>
            <a:xfrm>
              <a:off x="16684461" y="3398029"/>
              <a:ext cx="721931" cy="584421"/>
            </a:xfrm>
            <a:custGeom>
              <a:avLst/>
              <a:gdLst>
                <a:gd name="connsiteX0" fmla="*/ 371302 w 721931"/>
                <a:gd name="connsiteY0" fmla="*/ 583390 h 584420"/>
                <a:gd name="connsiteX1" fmla="*/ 46777 w 721931"/>
                <a:gd name="connsiteY1" fmla="*/ 181514 h 584420"/>
                <a:gd name="connsiteX2" fmla="*/ 158848 w 721931"/>
                <a:gd name="connsiteY2" fmla="*/ 25783 h 584420"/>
                <a:gd name="connsiteX3" fmla="*/ 247886 w 721931"/>
                <a:gd name="connsiteY3" fmla="*/ 267458 h 584420"/>
                <a:gd name="connsiteX4" fmla="*/ 370958 w 721931"/>
                <a:gd name="connsiteY4" fmla="*/ 344808 h 584420"/>
                <a:gd name="connsiteX5" fmla="*/ 494030 w 721931"/>
                <a:gd name="connsiteY5" fmla="*/ 267458 h 584420"/>
                <a:gd name="connsiteX6" fmla="*/ 583068 w 721931"/>
                <a:gd name="connsiteY6" fmla="*/ 25783 h 584420"/>
                <a:gd name="connsiteX7" fmla="*/ 695140 w 721931"/>
                <a:gd name="connsiteY7" fmla="*/ 181514 h 584420"/>
                <a:gd name="connsiteX8" fmla="*/ 371302 w 721931"/>
                <a:gd name="connsiteY8" fmla="*/ 583390 h 58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1931" h="584420">
                  <a:moveTo>
                    <a:pt x="371302" y="583390"/>
                  </a:moveTo>
                  <a:cubicBezTo>
                    <a:pt x="145784" y="583390"/>
                    <a:pt x="-37793" y="393281"/>
                    <a:pt x="46777" y="181514"/>
                  </a:cubicBezTo>
                  <a:cubicBezTo>
                    <a:pt x="39557" y="91101"/>
                    <a:pt x="92499" y="25783"/>
                    <a:pt x="158848" y="25783"/>
                  </a:cubicBezTo>
                  <a:cubicBezTo>
                    <a:pt x="224853" y="25783"/>
                    <a:pt x="320767" y="110009"/>
                    <a:pt x="247886" y="267458"/>
                  </a:cubicBezTo>
                  <a:cubicBezTo>
                    <a:pt x="300484" y="344808"/>
                    <a:pt x="370958" y="344808"/>
                    <a:pt x="370958" y="344808"/>
                  </a:cubicBezTo>
                  <a:cubicBezTo>
                    <a:pt x="370958" y="344808"/>
                    <a:pt x="441776" y="344808"/>
                    <a:pt x="494030" y="267458"/>
                  </a:cubicBezTo>
                  <a:cubicBezTo>
                    <a:pt x="421150" y="110009"/>
                    <a:pt x="517063" y="25783"/>
                    <a:pt x="583068" y="25783"/>
                  </a:cubicBezTo>
                  <a:cubicBezTo>
                    <a:pt x="649074" y="25783"/>
                    <a:pt x="702359" y="91101"/>
                    <a:pt x="695140" y="181514"/>
                  </a:cubicBezTo>
                  <a:cubicBezTo>
                    <a:pt x="779709" y="393281"/>
                    <a:pt x="596820" y="583390"/>
                    <a:pt x="371302" y="58339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E5DB3F95-9AC6-4D1B-95A2-73C932B6A2D5}"/>
                </a:ext>
              </a:extLst>
            </p:cNvPr>
            <p:cNvSpPr/>
            <p:nvPr/>
          </p:nvSpPr>
          <p:spPr>
            <a:xfrm>
              <a:off x="16949535" y="3519383"/>
              <a:ext cx="206266" cy="206266"/>
            </a:xfrm>
            <a:custGeom>
              <a:avLst/>
              <a:gdLst>
                <a:gd name="connsiteX0" fmla="*/ 185983 w 206266"/>
                <a:gd name="connsiteY0" fmla="*/ 143699 h 206266"/>
                <a:gd name="connsiteX1" fmla="*/ 105883 w 206266"/>
                <a:gd name="connsiteY1" fmla="*/ 183233 h 206266"/>
                <a:gd name="connsiteX2" fmla="*/ 25783 w 206266"/>
                <a:gd name="connsiteY2" fmla="*/ 143699 h 206266"/>
                <a:gd name="connsiteX3" fmla="*/ 105883 w 206266"/>
                <a:gd name="connsiteY3" fmla="*/ 25783 h 206266"/>
                <a:gd name="connsiteX4" fmla="*/ 185983 w 206266"/>
                <a:gd name="connsiteY4" fmla="*/ 14369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266" h="206266">
                  <a:moveTo>
                    <a:pt x="185983" y="143699"/>
                  </a:moveTo>
                  <a:lnTo>
                    <a:pt x="105883" y="183233"/>
                  </a:lnTo>
                  <a:lnTo>
                    <a:pt x="25783" y="143699"/>
                  </a:lnTo>
                  <a:cubicBezTo>
                    <a:pt x="39191" y="91445"/>
                    <a:pt x="73225" y="25783"/>
                    <a:pt x="105883" y="25783"/>
                  </a:cubicBezTo>
                  <a:cubicBezTo>
                    <a:pt x="138542" y="25783"/>
                    <a:pt x="172576" y="91445"/>
                    <a:pt x="185983" y="14369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D0633D3C-BF04-4B3E-83EA-102F4BCC38C4}"/>
                </a:ext>
              </a:extLst>
            </p:cNvPr>
            <p:cNvSpPr/>
            <p:nvPr/>
          </p:nvSpPr>
          <p:spPr>
            <a:xfrm>
              <a:off x="17029636" y="3519383"/>
              <a:ext cx="103133" cy="206266"/>
            </a:xfrm>
            <a:custGeom>
              <a:avLst/>
              <a:gdLst>
                <a:gd name="connsiteX0" fmla="*/ 105883 w 103133"/>
                <a:gd name="connsiteY0" fmla="*/ 143699 h 206266"/>
                <a:gd name="connsiteX1" fmla="*/ 25783 w 103133"/>
                <a:gd name="connsiteY1" fmla="*/ 183233 h 206266"/>
                <a:gd name="connsiteX2" fmla="*/ 25783 w 103133"/>
                <a:gd name="connsiteY2" fmla="*/ 25783 h 206266"/>
                <a:gd name="connsiteX3" fmla="*/ 105883 w 103133"/>
                <a:gd name="connsiteY3" fmla="*/ 143699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33" h="206266">
                  <a:moveTo>
                    <a:pt x="105883" y="143699"/>
                  </a:moveTo>
                  <a:lnTo>
                    <a:pt x="25783" y="183233"/>
                  </a:lnTo>
                  <a:lnTo>
                    <a:pt x="25783" y="25783"/>
                  </a:lnTo>
                  <a:cubicBezTo>
                    <a:pt x="58442" y="25783"/>
                    <a:pt x="92476" y="91445"/>
                    <a:pt x="105883" y="143699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64DA6F58-B3B3-4D39-925D-965FDA578D85}"/>
                </a:ext>
              </a:extLst>
            </p:cNvPr>
            <p:cNvSpPr/>
            <p:nvPr/>
          </p:nvSpPr>
          <p:spPr>
            <a:xfrm>
              <a:off x="16961224" y="3637298"/>
              <a:ext cx="171888" cy="68755"/>
            </a:xfrm>
            <a:custGeom>
              <a:avLst/>
              <a:gdLst>
                <a:gd name="connsiteX0" fmla="*/ 162606 w 171888"/>
                <a:gd name="connsiteY0" fmla="*/ 25783 h 68755"/>
                <a:gd name="connsiteX1" fmla="*/ 94195 w 171888"/>
                <a:gd name="connsiteY1" fmla="*/ 56036 h 68755"/>
                <a:gd name="connsiteX2" fmla="*/ 25783 w 171888"/>
                <a:gd name="connsiteY2" fmla="*/ 25783 h 68755"/>
                <a:gd name="connsiteX3" fmla="*/ 81475 w 171888"/>
                <a:gd name="connsiteY3" fmla="*/ 38159 h 68755"/>
                <a:gd name="connsiteX4" fmla="*/ 94195 w 171888"/>
                <a:gd name="connsiteY4" fmla="*/ 39534 h 68755"/>
                <a:gd name="connsiteX5" fmla="*/ 106915 w 171888"/>
                <a:gd name="connsiteY5" fmla="*/ 38159 h 68755"/>
                <a:gd name="connsiteX6" fmla="*/ 162606 w 171888"/>
                <a:gd name="connsiteY6" fmla="*/ 2578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888" h="68755">
                  <a:moveTo>
                    <a:pt x="162606" y="25783"/>
                  </a:moveTo>
                  <a:lnTo>
                    <a:pt x="94195" y="56036"/>
                  </a:lnTo>
                  <a:lnTo>
                    <a:pt x="25783" y="25783"/>
                  </a:lnTo>
                  <a:lnTo>
                    <a:pt x="81475" y="38159"/>
                  </a:lnTo>
                  <a:cubicBezTo>
                    <a:pt x="85600" y="39191"/>
                    <a:pt x="90069" y="39534"/>
                    <a:pt x="94195" y="39534"/>
                  </a:cubicBezTo>
                  <a:cubicBezTo>
                    <a:pt x="98320" y="39534"/>
                    <a:pt x="102789" y="39191"/>
                    <a:pt x="106915" y="38159"/>
                  </a:cubicBezTo>
                  <a:lnTo>
                    <a:pt x="162606" y="25783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4F57A88D-3E2A-444A-93EE-CF1BBC1B2A06}"/>
                </a:ext>
              </a:extLst>
            </p:cNvPr>
            <p:cNvSpPr/>
            <p:nvPr/>
          </p:nvSpPr>
          <p:spPr>
            <a:xfrm>
              <a:off x="16773178" y="3523508"/>
              <a:ext cx="103133" cy="103133"/>
            </a:xfrm>
            <a:custGeom>
              <a:avLst/>
              <a:gdLst>
                <a:gd name="connsiteX0" fmla="*/ 108633 w 103133"/>
                <a:gd name="connsiteY0" fmla="*/ 56036 h 103133"/>
                <a:gd name="connsiteX1" fmla="*/ 101414 w 103133"/>
                <a:gd name="connsiteY1" fmla="*/ 61192 h 103133"/>
                <a:gd name="connsiteX2" fmla="*/ 94195 w 103133"/>
                <a:gd name="connsiteY2" fmla="*/ 69099 h 103133"/>
                <a:gd name="connsiteX3" fmla="*/ 67380 w 103133"/>
                <a:gd name="connsiteY3" fmla="*/ 85944 h 103133"/>
                <a:gd name="connsiteX4" fmla="*/ 40222 w 103133"/>
                <a:gd name="connsiteY4" fmla="*/ 69099 h 103133"/>
                <a:gd name="connsiteX5" fmla="*/ 33003 w 103133"/>
                <a:gd name="connsiteY5" fmla="*/ 61192 h 103133"/>
                <a:gd name="connsiteX6" fmla="*/ 25783 w 103133"/>
                <a:gd name="connsiteY6" fmla="*/ 56036 h 103133"/>
                <a:gd name="connsiteX7" fmla="*/ 33003 w 103133"/>
                <a:gd name="connsiteY7" fmla="*/ 50879 h 103133"/>
                <a:gd name="connsiteX8" fmla="*/ 40222 w 103133"/>
                <a:gd name="connsiteY8" fmla="*/ 42972 h 103133"/>
                <a:gd name="connsiteX9" fmla="*/ 67380 w 103133"/>
                <a:gd name="connsiteY9" fmla="*/ 25783 h 103133"/>
                <a:gd name="connsiteX10" fmla="*/ 94195 w 103133"/>
                <a:gd name="connsiteY10" fmla="*/ 42628 h 103133"/>
                <a:gd name="connsiteX11" fmla="*/ 101414 w 103133"/>
                <a:gd name="connsiteY11" fmla="*/ 50535 h 103133"/>
                <a:gd name="connsiteX12" fmla="*/ 108633 w 103133"/>
                <a:gd name="connsiteY12" fmla="*/ 56036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133" h="103133">
                  <a:moveTo>
                    <a:pt x="108633" y="56036"/>
                  </a:moveTo>
                  <a:cubicBezTo>
                    <a:pt x="108633" y="56036"/>
                    <a:pt x="105883" y="58442"/>
                    <a:pt x="101414" y="61192"/>
                  </a:cubicBezTo>
                  <a:cubicBezTo>
                    <a:pt x="98320" y="63255"/>
                    <a:pt x="95914" y="66005"/>
                    <a:pt x="94195" y="69099"/>
                  </a:cubicBezTo>
                  <a:cubicBezTo>
                    <a:pt x="89382" y="79069"/>
                    <a:pt x="79069" y="85944"/>
                    <a:pt x="67380" y="85944"/>
                  </a:cubicBezTo>
                  <a:cubicBezTo>
                    <a:pt x="55348" y="85944"/>
                    <a:pt x="45379" y="79069"/>
                    <a:pt x="40222" y="69099"/>
                  </a:cubicBezTo>
                  <a:cubicBezTo>
                    <a:pt x="38503" y="65661"/>
                    <a:pt x="36097" y="62911"/>
                    <a:pt x="33003" y="61192"/>
                  </a:cubicBezTo>
                  <a:cubicBezTo>
                    <a:pt x="28190" y="58442"/>
                    <a:pt x="25783" y="56036"/>
                    <a:pt x="25783" y="56036"/>
                  </a:cubicBezTo>
                  <a:cubicBezTo>
                    <a:pt x="25783" y="56036"/>
                    <a:pt x="28533" y="53629"/>
                    <a:pt x="33003" y="50879"/>
                  </a:cubicBezTo>
                  <a:cubicBezTo>
                    <a:pt x="36097" y="48816"/>
                    <a:pt x="38503" y="46066"/>
                    <a:pt x="40222" y="42972"/>
                  </a:cubicBezTo>
                  <a:cubicBezTo>
                    <a:pt x="45035" y="33003"/>
                    <a:pt x="55348" y="25783"/>
                    <a:pt x="67380" y="25783"/>
                  </a:cubicBezTo>
                  <a:cubicBezTo>
                    <a:pt x="79069" y="25783"/>
                    <a:pt x="89382" y="32659"/>
                    <a:pt x="94195" y="42628"/>
                  </a:cubicBezTo>
                  <a:cubicBezTo>
                    <a:pt x="95914" y="46066"/>
                    <a:pt x="98320" y="48816"/>
                    <a:pt x="101414" y="50535"/>
                  </a:cubicBezTo>
                  <a:cubicBezTo>
                    <a:pt x="105883" y="53629"/>
                    <a:pt x="108633" y="56036"/>
                    <a:pt x="108633" y="5603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037B5FE0-51DD-4053-A8B2-C51A6C413363}"/>
                </a:ext>
              </a:extLst>
            </p:cNvPr>
            <p:cNvSpPr/>
            <p:nvPr/>
          </p:nvSpPr>
          <p:spPr>
            <a:xfrm>
              <a:off x="16788992" y="3529008"/>
              <a:ext cx="68755" cy="68755"/>
            </a:xfrm>
            <a:custGeom>
              <a:avLst/>
              <a:gdLst>
                <a:gd name="connsiteX0" fmla="*/ 75287 w 68755"/>
                <a:gd name="connsiteY0" fmla="*/ 50535 h 68755"/>
                <a:gd name="connsiteX1" fmla="*/ 50535 w 68755"/>
                <a:gd name="connsiteY1" fmla="*/ 75287 h 68755"/>
                <a:gd name="connsiteX2" fmla="*/ 25783 w 68755"/>
                <a:gd name="connsiteY2" fmla="*/ 50535 h 68755"/>
                <a:gd name="connsiteX3" fmla="*/ 50535 w 68755"/>
                <a:gd name="connsiteY3" fmla="*/ 25783 h 68755"/>
                <a:gd name="connsiteX4" fmla="*/ 75287 w 68755"/>
                <a:gd name="connsiteY4" fmla="*/ 50535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5287" y="50535"/>
                  </a:moveTo>
                  <a:cubicBezTo>
                    <a:pt x="75287" y="64205"/>
                    <a:pt x="64205" y="75287"/>
                    <a:pt x="50535" y="75287"/>
                  </a:cubicBezTo>
                  <a:cubicBezTo>
                    <a:pt x="36865" y="75287"/>
                    <a:pt x="25783" y="64205"/>
                    <a:pt x="25783" y="50535"/>
                  </a:cubicBezTo>
                  <a:cubicBezTo>
                    <a:pt x="25783" y="36865"/>
                    <a:pt x="36865" y="25783"/>
                    <a:pt x="50535" y="25783"/>
                  </a:cubicBezTo>
                  <a:cubicBezTo>
                    <a:pt x="64205" y="25783"/>
                    <a:pt x="75287" y="36865"/>
                    <a:pt x="75287" y="50535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2E4C024A-3E12-47FA-9E21-66441E069D9B}"/>
                </a:ext>
              </a:extLst>
            </p:cNvPr>
            <p:cNvSpPr/>
            <p:nvPr/>
          </p:nvSpPr>
          <p:spPr>
            <a:xfrm>
              <a:off x="16792773" y="3529352"/>
              <a:ext cx="68755" cy="68755"/>
            </a:xfrm>
            <a:custGeom>
              <a:avLst/>
              <a:gdLst>
                <a:gd name="connsiteX0" fmla="*/ 71162 w 68755"/>
                <a:gd name="connsiteY0" fmla="*/ 48473 h 68755"/>
                <a:gd name="connsiteX1" fmla="*/ 48473 w 68755"/>
                <a:gd name="connsiteY1" fmla="*/ 71162 h 68755"/>
                <a:gd name="connsiteX2" fmla="*/ 25783 w 68755"/>
                <a:gd name="connsiteY2" fmla="*/ 48473 h 68755"/>
                <a:gd name="connsiteX3" fmla="*/ 48473 w 68755"/>
                <a:gd name="connsiteY3" fmla="*/ 25783 h 68755"/>
                <a:gd name="connsiteX4" fmla="*/ 71162 w 68755"/>
                <a:gd name="connsiteY4" fmla="*/ 4847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1162" y="48473"/>
                  </a:moveTo>
                  <a:cubicBezTo>
                    <a:pt x="71162" y="61192"/>
                    <a:pt x="60849" y="71162"/>
                    <a:pt x="48473" y="71162"/>
                  </a:cubicBezTo>
                  <a:cubicBezTo>
                    <a:pt x="35753" y="71162"/>
                    <a:pt x="25783" y="60849"/>
                    <a:pt x="25783" y="48473"/>
                  </a:cubicBezTo>
                  <a:cubicBezTo>
                    <a:pt x="25783" y="36097"/>
                    <a:pt x="36097" y="25783"/>
                    <a:pt x="48473" y="25783"/>
                  </a:cubicBezTo>
                  <a:cubicBezTo>
                    <a:pt x="60849" y="25783"/>
                    <a:pt x="71162" y="36097"/>
                    <a:pt x="71162" y="4847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4AC6A44C-0E7F-4E94-A644-3A038081CBCC}"/>
                </a:ext>
              </a:extLst>
            </p:cNvPr>
            <p:cNvSpPr/>
            <p:nvPr/>
          </p:nvSpPr>
          <p:spPr>
            <a:xfrm>
              <a:off x="16800336" y="3541384"/>
              <a:ext cx="34378" cy="34378"/>
            </a:xfrm>
            <a:custGeom>
              <a:avLst/>
              <a:gdLst>
                <a:gd name="connsiteX0" fmla="*/ 36097 w 34377"/>
                <a:gd name="connsiteY0" fmla="*/ 30940 h 34377"/>
                <a:gd name="connsiteX1" fmla="*/ 30940 w 34377"/>
                <a:gd name="connsiteY1" fmla="*/ 36097 h 34377"/>
                <a:gd name="connsiteX2" fmla="*/ 25783 w 34377"/>
                <a:gd name="connsiteY2" fmla="*/ 30940 h 34377"/>
                <a:gd name="connsiteX3" fmla="*/ 30940 w 34377"/>
                <a:gd name="connsiteY3" fmla="*/ 25783 h 34377"/>
                <a:gd name="connsiteX4" fmla="*/ 36097 w 34377"/>
                <a:gd name="connsiteY4" fmla="*/ 30940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34377">
                  <a:moveTo>
                    <a:pt x="36097" y="30940"/>
                  </a:moveTo>
                  <a:cubicBezTo>
                    <a:pt x="36097" y="33690"/>
                    <a:pt x="33690" y="36097"/>
                    <a:pt x="30940" y="36097"/>
                  </a:cubicBezTo>
                  <a:cubicBezTo>
                    <a:pt x="28190" y="36097"/>
                    <a:pt x="25783" y="33690"/>
                    <a:pt x="25783" y="30940"/>
                  </a:cubicBezTo>
                  <a:cubicBezTo>
                    <a:pt x="25783" y="28190"/>
                    <a:pt x="28190" y="25783"/>
                    <a:pt x="30940" y="25783"/>
                  </a:cubicBezTo>
                  <a:cubicBezTo>
                    <a:pt x="34034" y="25783"/>
                    <a:pt x="36097" y="28190"/>
                    <a:pt x="36097" y="309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C7FC2BB3-5B8F-4693-8356-0D551D94C799}"/>
                </a:ext>
              </a:extLst>
            </p:cNvPr>
            <p:cNvSpPr/>
            <p:nvPr/>
          </p:nvSpPr>
          <p:spPr>
            <a:xfrm>
              <a:off x="17204962" y="3523508"/>
              <a:ext cx="103133" cy="103133"/>
            </a:xfrm>
            <a:custGeom>
              <a:avLst/>
              <a:gdLst>
                <a:gd name="connsiteX0" fmla="*/ 25783 w 103133"/>
                <a:gd name="connsiteY0" fmla="*/ 56036 h 103133"/>
                <a:gd name="connsiteX1" fmla="*/ 33003 w 103133"/>
                <a:gd name="connsiteY1" fmla="*/ 61192 h 103133"/>
                <a:gd name="connsiteX2" fmla="*/ 40222 w 103133"/>
                <a:gd name="connsiteY2" fmla="*/ 69099 h 103133"/>
                <a:gd name="connsiteX3" fmla="*/ 67037 w 103133"/>
                <a:gd name="connsiteY3" fmla="*/ 85944 h 103133"/>
                <a:gd name="connsiteX4" fmla="*/ 94195 w 103133"/>
                <a:gd name="connsiteY4" fmla="*/ 69099 h 103133"/>
                <a:gd name="connsiteX5" fmla="*/ 101414 w 103133"/>
                <a:gd name="connsiteY5" fmla="*/ 61192 h 103133"/>
                <a:gd name="connsiteX6" fmla="*/ 108633 w 103133"/>
                <a:gd name="connsiteY6" fmla="*/ 56036 h 103133"/>
                <a:gd name="connsiteX7" fmla="*/ 101414 w 103133"/>
                <a:gd name="connsiteY7" fmla="*/ 50879 h 103133"/>
                <a:gd name="connsiteX8" fmla="*/ 94195 w 103133"/>
                <a:gd name="connsiteY8" fmla="*/ 42972 h 103133"/>
                <a:gd name="connsiteX9" fmla="*/ 67037 w 103133"/>
                <a:gd name="connsiteY9" fmla="*/ 25783 h 103133"/>
                <a:gd name="connsiteX10" fmla="*/ 40222 w 103133"/>
                <a:gd name="connsiteY10" fmla="*/ 42628 h 103133"/>
                <a:gd name="connsiteX11" fmla="*/ 33003 w 103133"/>
                <a:gd name="connsiteY11" fmla="*/ 50535 h 103133"/>
                <a:gd name="connsiteX12" fmla="*/ 25783 w 103133"/>
                <a:gd name="connsiteY12" fmla="*/ 56036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133" h="103133">
                  <a:moveTo>
                    <a:pt x="25783" y="56036"/>
                  </a:moveTo>
                  <a:cubicBezTo>
                    <a:pt x="25783" y="56036"/>
                    <a:pt x="28534" y="58442"/>
                    <a:pt x="33003" y="61192"/>
                  </a:cubicBezTo>
                  <a:cubicBezTo>
                    <a:pt x="36097" y="63255"/>
                    <a:pt x="38503" y="66005"/>
                    <a:pt x="40222" y="69099"/>
                  </a:cubicBezTo>
                  <a:cubicBezTo>
                    <a:pt x="45035" y="79069"/>
                    <a:pt x="55348" y="85944"/>
                    <a:pt x="67037" y="85944"/>
                  </a:cubicBezTo>
                  <a:cubicBezTo>
                    <a:pt x="79069" y="85944"/>
                    <a:pt x="89038" y="79069"/>
                    <a:pt x="94195" y="69099"/>
                  </a:cubicBezTo>
                  <a:cubicBezTo>
                    <a:pt x="95914" y="65661"/>
                    <a:pt x="98320" y="62911"/>
                    <a:pt x="101414" y="61192"/>
                  </a:cubicBezTo>
                  <a:cubicBezTo>
                    <a:pt x="106227" y="58442"/>
                    <a:pt x="108633" y="56036"/>
                    <a:pt x="108633" y="56036"/>
                  </a:cubicBezTo>
                  <a:cubicBezTo>
                    <a:pt x="108633" y="56036"/>
                    <a:pt x="105883" y="53629"/>
                    <a:pt x="101414" y="50879"/>
                  </a:cubicBezTo>
                  <a:cubicBezTo>
                    <a:pt x="98320" y="48816"/>
                    <a:pt x="95914" y="46066"/>
                    <a:pt x="94195" y="42972"/>
                  </a:cubicBezTo>
                  <a:cubicBezTo>
                    <a:pt x="89382" y="33003"/>
                    <a:pt x="79069" y="25783"/>
                    <a:pt x="67037" y="25783"/>
                  </a:cubicBezTo>
                  <a:cubicBezTo>
                    <a:pt x="55348" y="25783"/>
                    <a:pt x="45035" y="32659"/>
                    <a:pt x="40222" y="42628"/>
                  </a:cubicBezTo>
                  <a:cubicBezTo>
                    <a:pt x="38503" y="46066"/>
                    <a:pt x="36097" y="48816"/>
                    <a:pt x="33003" y="50535"/>
                  </a:cubicBezTo>
                  <a:cubicBezTo>
                    <a:pt x="28534" y="53629"/>
                    <a:pt x="25783" y="56036"/>
                    <a:pt x="25783" y="5603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38DFF7AC-7534-4CBF-8724-F064066AD8D8}"/>
                </a:ext>
              </a:extLst>
            </p:cNvPr>
            <p:cNvSpPr/>
            <p:nvPr/>
          </p:nvSpPr>
          <p:spPr>
            <a:xfrm>
              <a:off x="17222494" y="3529008"/>
              <a:ext cx="68755" cy="68755"/>
            </a:xfrm>
            <a:custGeom>
              <a:avLst/>
              <a:gdLst>
                <a:gd name="connsiteX0" fmla="*/ 75287 w 68755"/>
                <a:gd name="connsiteY0" fmla="*/ 50535 h 68755"/>
                <a:gd name="connsiteX1" fmla="*/ 50535 w 68755"/>
                <a:gd name="connsiteY1" fmla="*/ 75287 h 68755"/>
                <a:gd name="connsiteX2" fmla="*/ 25783 w 68755"/>
                <a:gd name="connsiteY2" fmla="*/ 50535 h 68755"/>
                <a:gd name="connsiteX3" fmla="*/ 50535 w 68755"/>
                <a:gd name="connsiteY3" fmla="*/ 25783 h 68755"/>
                <a:gd name="connsiteX4" fmla="*/ 75287 w 68755"/>
                <a:gd name="connsiteY4" fmla="*/ 50535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75287" y="50535"/>
                  </a:moveTo>
                  <a:cubicBezTo>
                    <a:pt x="75287" y="64205"/>
                    <a:pt x="64205" y="75287"/>
                    <a:pt x="50535" y="75287"/>
                  </a:cubicBezTo>
                  <a:cubicBezTo>
                    <a:pt x="36865" y="75287"/>
                    <a:pt x="25783" y="64205"/>
                    <a:pt x="25783" y="50535"/>
                  </a:cubicBezTo>
                  <a:cubicBezTo>
                    <a:pt x="25783" y="36865"/>
                    <a:pt x="36865" y="25783"/>
                    <a:pt x="50535" y="25783"/>
                  </a:cubicBezTo>
                  <a:cubicBezTo>
                    <a:pt x="64205" y="25783"/>
                    <a:pt x="75287" y="36865"/>
                    <a:pt x="75287" y="50535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1759110-7C2B-4930-B75E-BA238D30000D}"/>
                </a:ext>
              </a:extLst>
            </p:cNvPr>
            <p:cNvSpPr/>
            <p:nvPr/>
          </p:nvSpPr>
          <p:spPr>
            <a:xfrm>
              <a:off x="17222838" y="3529352"/>
              <a:ext cx="68755" cy="68755"/>
            </a:xfrm>
            <a:custGeom>
              <a:avLst/>
              <a:gdLst>
                <a:gd name="connsiteX0" fmla="*/ 25783 w 68755"/>
                <a:gd name="connsiteY0" fmla="*/ 48473 h 68755"/>
                <a:gd name="connsiteX1" fmla="*/ 48473 w 68755"/>
                <a:gd name="connsiteY1" fmla="*/ 71162 h 68755"/>
                <a:gd name="connsiteX2" fmla="*/ 71162 w 68755"/>
                <a:gd name="connsiteY2" fmla="*/ 48473 h 68755"/>
                <a:gd name="connsiteX3" fmla="*/ 48473 w 68755"/>
                <a:gd name="connsiteY3" fmla="*/ 25783 h 68755"/>
                <a:gd name="connsiteX4" fmla="*/ 25783 w 68755"/>
                <a:gd name="connsiteY4" fmla="*/ 4847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68755">
                  <a:moveTo>
                    <a:pt x="25783" y="48473"/>
                  </a:moveTo>
                  <a:cubicBezTo>
                    <a:pt x="25783" y="61192"/>
                    <a:pt x="36097" y="71162"/>
                    <a:pt x="48473" y="71162"/>
                  </a:cubicBezTo>
                  <a:cubicBezTo>
                    <a:pt x="61192" y="71162"/>
                    <a:pt x="71162" y="60849"/>
                    <a:pt x="71162" y="48473"/>
                  </a:cubicBezTo>
                  <a:cubicBezTo>
                    <a:pt x="71162" y="36097"/>
                    <a:pt x="60849" y="25783"/>
                    <a:pt x="48473" y="25783"/>
                  </a:cubicBezTo>
                  <a:cubicBezTo>
                    <a:pt x="35753" y="25783"/>
                    <a:pt x="25783" y="36097"/>
                    <a:pt x="25783" y="48473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C125EDD4-9029-4B76-BC57-C97A89D60F7C}"/>
                </a:ext>
              </a:extLst>
            </p:cNvPr>
            <p:cNvSpPr/>
            <p:nvPr/>
          </p:nvSpPr>
          <p:spPr>
            <a:xfrm>
              <a:off x="17250340" y="3541384"/>
              <a:ext cx="34378" cy="34378"/>
            </a:xfrm>
            <a:custGeom>
              <a:avLst/>
              <a:gdLst>
                <a:gd name="connsiteX0" fmla="*/ 25783 w 34377"/>
                <a:gd name="connsiteY0" fmla="*/ 30940 h 34377"/>
                <a:gd name="connsiteX1" fmla="*/ 30940 w 34377"/>
                <a:gd name="connsiteY1" fmla="*/ 36097 h 34377"/>
                <a:gd name="connsiteX2" fmla="*/ 36097 w 34377"/>
                <a:gd name="connsiteY2" fmla="*/ 30940 h 34377"/>
                <a:gd name="connsiteX3" fmla="*/ 30940 w 34377"/>
                <a:gd name="connsiteY3" fmla="*/ 25783 h 34377"/>
                <a:gd name="connsiteX4" fmla="*/ 25783 w 34377"/>
                <a:gd name="connsiteY4" fmla="*/ 30940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34377">
                  <a:moveTo>
                    <a:pt x="25783" y="30940"/>
                  </a:moveTo>
                  <a:cubicBezTo>
                    <a:pt x="25783" y="33690"/>
                    <a:pt x="28190" y="36097"/>
                    <a:pt x="30940" y="36097"/>
                  </a:cubicBezTo>
                  <a:cubicBezTo>
                    <a:pt x="33690" y="36097"/>
                    <a:pt x="36097" y="33690"/>
                    <a:pt x="36097" y="30940"/>
                  </a:cubicBezTo>
                  <a:cubicBezTo>
                    <a:pt x="36097" y="28190"/>
                    <a:pt x="33690" y="25783"/>
                    <a:pt x="30940" y="25783"/>
                  </a:cubicBezTo>
                  <a:cubicBezTo>
                    <a:pt x="27846" y="25783"/>
                    <a:pt x="25783" y="28190"/>
                    <a:pt x="25783" y="3094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64B2E525-D732-43AB-B2CC-98FB8EDCAADF}"/>
                </a:ext>
              </a:extLst>
            </p:cNvPr>
            <p:cNvSpPr/>
            <p:nvPr/>
          </p:nvSpPr>
          <p:spPr>
            <a:xfrm>
              <a:off x="16223135" y="4623938"/>
              <a:ext cx="34378" cy="34378"/>
            </a:xfrm>
            <a:custGeom>
              <a:avLst/>
              <a:gdLst>
                <a:gd name="connsiteX0" fmla="*/ 25783 w 34377"/>
                <a:gd name="connsiteY0" fmla="*/ 25783 h 34377"/>
                <a:gd name="connsiteX1" fmla="*/ 40222 w 34377"/>
                <a:gd name="connsiteY1" fmla="*/ 32315 h 34377"/>
                <a:gd name="connsiteX2" fmla="*/ 36440 w 34377"/>
                <a:gd name="connsiteY2" fmla="*/ 30596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77" h="34377">
                  <a:moveTo>
                    <a:pt x="25783" y="25783"/>
                  </a:moveTo>
                  <a:lnTo>
                    <a:pt x="40222" y="32315"/>
                  </a:lnTo>
                  <a:lnTo>
                    <a:pt x="36440" y="30596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524D137C-9A6C-499A-91F8-6B484CDAF15D}"/>
                </a:ext>
              </a:extLst>
            </p:cNvPr>
            <p:cNvSpPr/>
            <p:nvPr/>
          </p:nvSpPr>
          <p:spPr>
            <a:xfrm>
              <a:off x="16707173" y="4368512"/>
              <a:ext cx="34378" cy="68755"/>
            </a:xfrm>
            <a:custGeom>
              <a:avLst/>
              <a:gdLst>
                <a:gd name="connsiteX0" fmla="*/ 25783 w 34377"/>
                <a:gd name="connsiteY0" fmla="*/ 48129 h 68755"/>
                <a:gd name="connsiteX1" fmla="*/ 26471 w 34377"/>
                <a:gd name="connsiteY1" fmla="*/ 44691 h 68755"/>
                <a:gd name="connsiteX2" fmla="*/ 30596 w 34377"/>
                <a:gd name="connsiteY2" fmla="*/ 25783 h 68755"/>
                <a:gd name="connsiteX3" fmla="*/ 26471 w 34377"/>
                <a:gd name="connsiteY3" fmla="*/ 44691 h 68755"/>
                <a:gd name="connsiteX4" fmla="*/ 25783 w 34377"/>
                <a:gd name="connsiteY4" fmla="*/ 48129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77" h="68755">
                  <a:moveTo>
                    <a:pt x="25783" y="48129"/>
                  </a:moveTo>
                  <a:cubicBezTo>
                    <a:pt x="26127" y="47097"/>
                    <a:pt x="26471" y="45722"/>
                    <a:pt x="26471" y="44691"/>
                  </a:cubicBezTo>
                  <a:cubicBezTo>
                    <a:pt x="27846" y="38159"/>
                    <a:pt x="29221" y="31971"/>
                    <a:pt x="30596" y="25783"/>
                  </a:cubicBezTo>
                  <a:cubicBezTo>
                    <a:pt x="29221" y="31971"/>
                    <a:pt x="27846" y="38159"/>
                    <a:pt x="26471" y="44691"/>
                  </a:cubicBezTo>
                  <a:cubicBezTo>
                    <a:pt x="26127" y="45722"/>
                    <a:pt x="25783" y="47097"/>
                    <a:pt x="25783" y="48129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D8EF3704-560A-4711-BDA9-7625E865F8F8}"/>
                </a:ext>
              </a:extLst>
            </p:cNvPr>
            <p:cNvSpPr/>
            <p:nvPr/>
          </p:nvSpPr>
          <p:spPr>
            <a:xfrm>
              <a:off x="16533566" y="4587498"/>
              <a:ext cx="171888" cy="240644"/>
            </a:xfrm>
            <a:custGeom>
              <a:avLst/>
              <a:gdLst>
                <a:gd name="connsiteX0" fmla="*/ 180139 w 171888"/>
                <a:gd name="connsiteY0" fmla="*/ 25783 h 240643"/>
                <a:gd name="connsiteX1" fmla="*/ 61880 w 171888"/>
                <a:gd name="connsiteY1" fmla="*/ 222424 h 240643"/>
                <a:gd name="connsiteX2" fmla="*/ 47785 w 171888"/>
                <a:gd name="connsiteY2" fmla="*/ 215892 h 240643"/>
                <a:gd name="connsiteX3" fmla="*/ 25783 w 171888"/>
                <a:gd name="connsiteY3" fmla="*/ 205922 h 240643"/>
                <a:gd name="connsiteX4" fmla="*/ 124791 w 171888"/>
                <a:gd name="connsiteY4" fmla="*/ 51567 h 240643"/>
                <a:gd name="connsiteX5" fmla="*/ 180139 w 171888"/>
                <a:gd name="connsiteY5" fmla="*/ 25783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88" h="240643">
                  <a:moveTo>
                    <a:pt x="180139" y="25783"/>
                  </a:moveTo>
                  <a:cubicBezTo>
                    <a:pt x="148855" y="105883"/>
                    <a:pt x="107602" y="170170"/>
                    <a:pt x="61880" y="222424"/>
                  </a:cubicBezTo>
                  <a:lnTo>
                    <a:pt x="47785" y="215892"/>
                  </a:lnTo>
                  <a:lnTo>
                    <a:pt x="25783" y="205922"/>
                  </a:lnTo>
                  <a:cubicBezTo>
                    <a:pt x="62224" y="161919"/>
                    <a:pt x="95914" y="111040"/>
                    <a:pt x="124791" y="51567"/>
                  </a:cubicBezTo>
                  <a:lnTo>
                    <a:pt x="180139" y="25783"/>
                  </a:ln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A139CD6B-73CA-471F-88F8-4232AAA70165}"/>
                </a:ext>
              </a:extLst>
            </p:cNvPr>
            <p:cNvSpPr/>
            <p:nvPr/>
          </p:nvSpPr>
          <p:spPr>
            <a:xfrm>
              <a:off x="16702704" y="4081315"/>
              <a:ext cx="206266" cy="378155"/>
            </a:xfrm>
            <a:custGeom>
              <a:avLst/>
              <a:gdLst>
                <a:gd name="connsiteX0" fmla="*/ 200078 w 206266"/>
                <a:gd name="connsiteY0" fmla="*/ 26269 h 378154"/>
                <a:gd name="connsiteX1" fmla="*/ 195265 w 206266"/>
                <a:gd name="connsiteY1" fmla="*/ 65116 h 378154"/>
                <a:gd name="connsiteX2" fmla="*/ 194578 w 206266"/>
                <a:gd name="connsiteY2" fmla="*/ 71304 h 378154"/>
                <a:gd name="connsiteX3" fmla="*/ 193890 w 206266"/>
                <a:gd name="connsiteY3" fmla="*/ 77492 h 378154"/>
                <a:gd name="connsiteX4" fmla="*/ 193203 w 206266"/>
                <a:gd name="connsiteY4" fmla="*/ 84712 h 378154"/>
                <a:gd name="connsiteX5" fmla="*/ 192515 w 206266"/>
                <a:gd name="connsiteY5" fmla="*/ 89524 h 378154"/>
                <a:gd name="connsiteX6" fmla="*/ 192515 w 206266"/>
                <a:gd name="connsiteY6" fmla="*/ 90212 h 378154"/>
                <a:gd name="connsiteX7" fmla="*/ 191140 w 206266"/>
                <a:gd name="connsiteY7" fmla="*/ 104651 h 378154"/>
                <a:gd name="connsiteX8" fmla="*/ 190796 w 206266"/>
                <a:gd name="connsiteY8" fmla="*/ 111526 h 378154"/>
                <a:gd name="connsiteX9" fmla="*/ 190109 w 206266"/>
                <a:gd name="connsiteY9" fmla="*/ 118058 h 378154"/>
                <a:gd name="connsiteX10" fmla="*/ 188046 w 206266"/>
                <a:gd name="connsiteY10" fmla="*/ 146935 h 378154"/>
                <a:gd name="connsiteX11" fmla="*/ 171545 w 206266"/>
                <a:gd name="connsiteY11" fmla="*/ 154154 h 378154"/>
                <a:gd name="connsiteX12" fmla="*/ 61192 w 206266"/>
                <a:gd name="connsiteY12" fmla="*/ 337388 h 378154"/>
                <a:gd name="connsiteX13" fmla="*/ 60848 w 206266"/>
                <a:gd name="connsiteY13" fmla="*/ 337731 h 378154"/>
                <a:gd name="connsiteX14" fmla="*/ 25783 w 206266"/>
                <a:gd name="connsiteY14" fmla="*/ 354233 h 378154"/>
                <a:gd name="connsiteX15" fmla="*/ 29909 w 206266"/>
                <a:gd name="connsiteY15" fmla="*/ 335669 h 378154"/>
                <a:gd name="connsiteX16" fmla="*/ 30596 w 206266"/>
                <a:gd name="connsiteY16" fmla="*/ 332231 h 378154"/>
                <a:gd name="connsiteX17" fmla="*/ 34721 w 206266"/>
                <a:gd name="connsiteY17" fmla="*/ 313323 h 378154"/>
                <a:gd name="connsiteX18" fmla="*/ 142324 w 206266"/>
                <a:gd name="connsiteY18" fmla="*/ 128027 h 378154"/>
                <a:gd name="connsiteX19" fmla="*/ 170169 w 206266"/>
                <a:gd name="connsiteY19" fmla="*/ 112214 h 378154"/>
                <a:gd name="connsiteX20" fmla="*/ 171201 w 206266"/>
                <a:gd name="connsiteY20" fmla="*/ 111870 h 378154"/>
                <a:gd name="connsiteX21" fmla="*/ 188046 w 206266"/>
                <a:gd name="connsiteY21" fmla="*/ 105338 h 378154"/>
                <a:gd name="connsiteX22" fmla="*/ 198015 w 206266"/>
                <a:gd name="connsiteY22" fmla="*/ 25926 h 378154"/>
                <a:gd name="connsiteX23" fmla="*/ 200078 w 206266"/>
                <a:gd name="connsiteY23" fmla="*/ 26269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266" h="378154">
                  <a:moveTo>
                    <a:pt x="200078" y="26269"/>
                  </a:moveTo>
                  <a:cubicBezTo>
                    <a:pt x="198359" y="38989"/>
                    <a:pt x="196640" y="52053"/>
                    <a:pt x="195265" y="65116"/>
                  </a:cubicBezTo>
                  <a:cubicBezTo>
                    <a:pt x="194921" y="67179"/>
                    <a:pt x="194921" y="69242"/>
                    <a:pt x="194578" y="71304"/>
                  </a:cubicBezTo>
                  <a:cubicBezTo>
                    <a:pt x="194234" y="73711"/>
                    <a:pt x="193890" y="75773"/>
                    <a:pt x="193890" y="77492"/>
                  </a:cubicBezTo>
                  <a:cubicBezTo>
                    <a:pt x="193546" y="79899"/>
                    <a:pt x="193203" y="82305"/>
                    <a:pt x="193203" y="84712"/>
                  </a:cubicBezTo>
                  <a:cubicBezTo>
                    <a:pt x="192859" y="86430"/>
                    <a:pt x="192859" y="87806"/>
                    <a:pt x="192515" y="89524"/>
                  </a:cubicBezTo>
                  <a:cubicBezTo>
                    <a:pt x="192515" y="89868"/>
                    <a:pt x="192859" y="89868"/>
                    <a:pt x="192515" y="90212"/>
                  </a:cubicBezTo>
                  <a:cubicBezTo>
                    <a:pt x="191827" y="95025"/>
                    <a:pt x="191484" y="99838"/>
                    <a:pt x="191140" y="104651"/>
                  </a:cubicBezTo>
                  <a:cubicBezTo>
                    <a:pt x="190796" y="107057"/>
                    <a:pt x="190796" y="109120"/>
                    <a:pt x="190796" y="111526"/>
                  </a:cubicBezTo>
                  <a:cubicBezTo>
                    <a:pt x="190796" y="113933"/>
                    <a:pt x="190452" y="115995"/>
                    <a:pt x="190109" y="118058"/>
                  </a:cubicBezTo>
                  <a:cubicBezTo>
                    <a:pt x="189421" y="127340"/>
                    <a:pt x="188733" y="137309"/>
                    <a:pt x="188046" y="146935"/>
                  </a:cubicBezTo>
                  <a:cubicBezTo>
                    <a:pt x="182545" y="148998"/>
                    <a:pt x="177045" y="151404"/>
                    <a:pt x="171545" y="154154"/>
                  </a:cubicBezTo>
                  <a:cubicBezTo>
                    <a:pt x="124447" y="178563"/>
                    <a:pt x="80788" y="231160"/>
                    <a:pt x="61192" y="337388"/>
                  </a:cubicBezTo>
                  <a:lnTo>
                    <a:pt x="60848" y="337731"/>
                  </a:lnTo>
                  <a:lnTo>
                    <a:pt x="25783" y="354233"/>
                  </a:lnTo>
                  <a:cubicBezTo>
                    <a:pt x="27158" y="348045"/>
                    <a:pt x="28190" y="341857"/>
                    <a:pt x="29909" y="335669"/>
                  </a:cubicBezTo>
                  <a:cubicBezTo>
                    <a:pt x="30252" y="334294"/>
                    <a:pt x="30252" y="333262"/>
                    <a:pt x="30596" y="332231"/>
                  </a:cubicBezTo>
                  <a:cubicBezTo>
                    <a:pt x="31971" y="325699"/>
                    <a:pt x="33346" y="319511"/>
                    <a:pt x="34721" y="313323"/>
                  </a:cubicBezTo>
                  <a:cubicBezTo>
                    <a:pt x="58098" y="215003"/>
                    <a:pt x="97976" y="158624"/>
                    <a:pt x="142324" y="128027"/>
                  </a:cubicBezTo>
                  <a:cubicBezTo>
                    <a:pt x="151606" y="121839"/>
                    <a:pt x="160888" y="116339"/>
                    <a:pt x="170169" y="112214"/>
                  </a:cubicBezTo>
                  <a:cubicBezTo>
                    <a:pt x="170513" y="111870"/>
                    <a:pt x="170857" y="111870"/>
                    <a:pt x="171201" y="111870"/>
                  </a:cubicBezTo>
                  <a:cubicBezTo>
                    <a:pt x="176701" y="109463"/>
                    <a:pt x="182202" y="107057"/>
                    <a:pt x="188046" y="105338"/>
                  </a:cubicBezTo>
                  <a:cubicBezTo>
                    <a:pt x="190796" y="78180"/>
                    <a:pt x="193890" y="51709"/>
                    <a:pt x="198015" y="25926"/>
                  </a:cubicBezTo>
                  <a:cubicBezTo>
                    <a:pt x="199047" y="25582"/>
                    <a:pt x="199391" y="25926"/>
                    <a:pt x="200078" y="26269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9383940E-AF5E-4D36-AF72-C3EF2980809E}"/>
                </a:ext>
              </a:extLst>
            </p:cNvPr>
            <p:cNvSpPr/>
            <p:nvPr/>
          </p:nvSpPr>
          <p:spPr>
            <a:xfrm>
              <a:off x="16417369" y="4612937"/>
              <a:ext cx="240644" cy="171888"/>
            </a:xfrm>
            <a:custGeom>
              <a:avLst/>
              <a:gdLst>
                <a:gd name="connsiteX0" fmla="*/ 241331 w 240643"/>
                <a:gd name="connsiteY0" fmla="*/ 25783 h 171888"/>
                <a:gd name="connsiteX1" fmla="*/ 142324 w 240643"/>
                <a:gd name="connsiteY1" fmla="*/ 180139 h 171888"/>
                <a:gd name="connsiteX2" fmla="*/ 135448 w 240643"/>
                <a:gd name="connsiteY2" fmla="*/ 177045 h 171888"/>
                <a:gd name="connsiteX3" fmla="*/ 122385 w 240643"/>
                <a:gd name="connsiteY3" fmla="*/ 170857 h 171888"/>
                <a:gd name="connsiteX4" fmla="*/ 76662 w 240643"/>
                <a:gd name="connsiteY4" fmla="*/ 149887 h 171888"/>
                <a:gd name="connsiteX5" fmla="*/ 63255 w 240643"/>
                <a:gd name="connsiteY5" fmla="*/ 143699 h 171888"/>
                <a:gd name="connsiteX6" fmla="*/ 25783 w 240643"/>
                <a:gd name="connsiteY6" fmla="*/ 126510 h 171888"/>
                <a:gd name="connsiteX7" fmla="*/ 241331 w 240643"/>
                <a:gd name="connsiteY7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643" h="171888">
                  <a:moveTo>
                    <a:pt x="241331" y="25783"/>
                  </a:moveTo>
                  <a:cubicBezTo>
                    <a:pt x="212454" y="85257"/>
                    <a:pt x="178764" y="136479"/>
                    <a:pt x="142324" y="180139"/>
                  </a:cubicBezTo>
                  <a:lnTo>
                    <a:pt x="135448" y="177045"/>
                  </a:lnTo>
                  <a:lnTo>
                    <a:pt x="122385" y="170857"/>
                  </a:lnTo>
                  <a:lnTo>
                    <a:pt x="76662" y="149887"/>
                  </a:lnTo>
                  <a:lnTo>
                    <a:pt x="63255" y="143699"/>
                  </a:lnTo>
                  <a:lnTo>
                    <a:pt x="25783" y="126510"/>
                  </a:lnTo>
                  <a:lnTo>
                    <a:pt x="241331" y="2578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EB0B618F-B7F4-44D9-980E-F72953264490}"/>
                </a:ext>
              </a:extLst>
            </p:cNvPr>
            <p:cNvSpPr/>
            <p:nvPr/>
          </p:nvSpPr>
          <p:spPr>
            <a:xfrm>
              <a:off x="16173631" y="4182872"/>
              <a:ext cx="687554" cy="481288"/>
            </a:xfrm>
            <a:custGeom>
              <a:avLst/>
              <a:gdLst>
                <a:gd name="connsiteX0" fmla="*/ 560012 w 687553"/>
                <a:gd name="connsiteY0" fmla="*/ 230331 h 481287"/>
                <a:gd name="connsiteX1" fmla="*/ 564138 w 687553"/>
                <a:gd name="connsiteY1" fmla="*/ 211423 h 481287"/>
                <a:gd name="connsiteX2" fmla="*/ 672084 w 687553"/>
                <a:gd name="connsiteY2" fmla="*/ 25783 h 481287"/>
                <a:gd name="connsiteX3" fmla="*/ 205922 w 687553"/>
                <a:gd name="connsiteY3" fmla="*/ 243738 h 481287"/>
                <a:gd name="connsiteX4" fmla="*/ 25783 w 687553"/>
                <a:gd name="connsiteY4" fmla="*/ 443472 h 481287"/>
                <a:gd name="connsiteX5" fmla="*/ 39534 w 687553"/>
                <a:gd name="connsiteY5" fmla="*/ 450004 h 481287"/>
                <a:gd name="connsiteX6" fmla="*/ 75631 w 687553"/>
                <a:gd name="connsiteY6" fmla="*/ 466849 h 481287"/>
                <a:gd name="connsiteX7" fmla="*/ 86288 w 687553"/>
                <a:gd name="connsiteY7" fmla="*/ 471662 h 481287"/>
                <a:gd name="connsiteX8" fmla="*/ 555543 w 687553"/>
                <a:gd name="connsiteY8" fmla="*/ 252332 h 481287"/>
                <a:gd name="connsiteX9" fmla="*/ 555543 w 687553"/>
                <a:gd name="connsiteY9" fmla="*/ 252332 h 481287"/>
                <a:gd name="connsiteX10" fmla="*/ 559325 w 687553"/>
                <a:gd name="connsiteY10" fmla="*/ 233768 h 481287"/>
                <a:gd name="connsiteX11" fmla="*/ 560012 w 687553"/>
                <a:gd name="connsiteY11" fmla="*/ 230331 h 48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7553" h="481287">
                  <a:moveTo>
                    <a:pt x="560012" y="230331"/>
                  </a:moveTo>
                  <a:cubicBezTo>
                    <a:pt x="561388" y="223799"/>
                    <a:pt x="562763" y="217611"/>
                    <a:pt x="564138" y="211423"/>
                  </a:cubicBezTo>
                  <a:cubicBezTo>
                    <a:pt x="587515" y="112759"/>
                    <a:pt x="627737" y="56723"/>
                    <a:pt x="672084" y="25783"/>
                  </a:cubicBezTo>
                  <a:lnTo>
                    <a:pt x="205922" y="243738"/>
                  </a:lnTo>
                  <a:cubicBezTo>
                    <a:pt x="161919" y="328651"/>
                    <a:pt x="98664" y="397750"/>
                    <a:pt x="25783" y="443472"/>
                  </a:cubicBezTo>
                  <a:lnTo>
                    <a:pt x="39534" y="450004"/>
                  </a:lnTo>
                  <a:lnTo>
                    <a:pt x="75631" y="466849"/>
                  </a:lnTo>
                  <a:lnTo>
                    <a:pt x="86288" y="471662"/>
                  </a:lnTo>
                  <a:lnTo>
                    <a:pt x="555543" y="252332"/>
                  </a:lnTo>
                  <a:cubicBezTo>
                    <a:pt x="555543" y="252332"/>
                    <a:pt x="555543" y="252332"/>
                    <a:pt x="555543" y="252332"/>
                  </a:cubicBezTo>
                  <a:cubicBezTo>
                    <a:pt x="556918" y="246144"/>
                    <a:pt x="558294" y="239956"/>
                    <a:pt x="559325" y="233768"/>
                  </a:cubicBezTo>
                  <a:cubicBezTo>
                    <a:pt x="559325" y="232737"/>
                    <a:pt x="559669" y="231362"/>
                    <a:pt x="560012" y="230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0DB1201B-2B45-4A10-B4DB-17AACA33C057}"/>
                </a:ext>
              </a:extLst>
            </p:cNvPr>
            <p:cNvSpPr/>
            <p:nvPr/>
          </p:nvSpPr>
          <p:spPr>
            <a:xfrm>
              <a:off x="16485781" y="4006729"/>
              <a:ext cx="343777" cy="206266"/>
            </a:xfrm>
            <a:custGeom>
              <a:avLst/>
              <a:gdLst>
                <a:gd name="connsiteX0" fmla="*/ 342402 w 343776"/>
                <a:gd name="connsiteY0" fmla="*/ 27287 h 206266"/>
                <a:gd name="connsiteX1" fmla="*/ 25783 w 343776"/>
                <a:gd name="connsiteY1" fmla="*/ 187487 h 206266"/>
                <a:gd name="connsiteX2" fmla="*/ 349277 w 343776"/>
                <a:gd name="connsiteY2" fmla="*/ 36225 h 206266"/>
                <a:gd name="connsiteX3" fmla="*/ 342402 w 343776"/>
                <a:gd name="connsiteY3" fmla="*/ 27287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76" h="206266">
                  <a:moveTo>
                    <a:pt x="342402" y="27287"/>
                  </a:moveTo>
                  <a:cubicBezTo>
                    <a:pt x="267458" y="15599"/>
                    <a:pt x="129948" y="72322"/>
                    <a:pt x="25783" y="187487"/>
                  </a:cubicBezTo>
                  <a:lnTo>
                    <a:pt x="349277" y="36225"/>
                  </a:lnTo>
                  <a:cubicBezTo>
                    <a:pt x="346871" y="33131"/>
                    <a:pt x="344808" y="30381"/>
                    <a:pt x="342402" y="272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36C9ED3B-F9DE-41A2-A887-D0A13759B5C0}"/>
                </a:ext>
              </a:extLst>
            </p:cNvPr>
            <p:cNvSpPr/>
            <p:nvPr/>
          </p:nvSpPr>
          <p:spPr>
            <a:xfrm>
              <a:off x="15910986" y="4600561"/>
              <a:ext cx="309399" cy="103133"/>
            </a:xfrm>
            <a:custGeom>
              <a:avLst/>
              <a:gdLst>
                <a:gd name="connsiteX0" fmla="*/ 240988 w 309399"/>
                <a:gd name="connsiteY0" fmla="*/ 51567 h 103133"/>
                <a:gd name="connsiteX1" fmla="*/ 25783 w 309399"/>
                <a:gd name="connsiteY1" fmla="*/ 81475 h 103133"/>
                <a:gd name="connsiteX2" fmla="*/ 48129 w 309399"/>
                <a:gd name="connsiteY2" fmla="*/ 97289 h 103133"/>
                <a:gd name="connsiteX3" fmla="*/ 48816 w 309399"/>
                <a:gd name="connsiteY3" fmla="*/ 97289 h 103133"/>
                <a:gd name="connsiteX4" fmla="*/ 246832 w 309399"/>
                <a:gd name="connsiteY4" fmla="*/ 63943 h 103133"/>
                <a:gd name="connsiteX5" fmla="*/ 301836 w 309399"/>
                <a:gd name="connsiteY5" fmla="*/ 32315 h 103133"/>
                <a:gd name="connsiteX6" fmla="*/ 288085 w 309399"/>
                <a:gd name="connsiteY6" fmla="*/ 25783 h 103133"/>
                <a:gd name="connsiteX7" fmla="*/ 240988 w 309399"/>
                <a:gd name="connsiteY7" fmla="*/ 51567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99" h="103133">
                  <a:moveTo>
                    <a:pt x="240988" y="51567"/>
                  </a:moveTo>
                  <a:cubicBezTo>
                    <a:pt x="172920" y="83538"/>
                    <a:pt x="98320" y="95570"/>
                    <a:pt x="25783" y="81475"/>
                  </a:cubicBezTo>
                  <a:cubicBezTo>
                    <a:pt x="31971" y="85944"/>
                    <a:pt x="39534" y="91101"/>
                    <a:pt x="48129" y="97289"/>
                  </a:cubicBezTo>
                  <a:lnTo>
                    <a:pt x="48816" y="97289"/>
                  </a:lnTo>
                  <a:cubicBezTo>
                    <a:pt x="125479" y="108634"/>
                    <a:pt x="192515" y="89382"/>
                    <a:pt x="246832" y="63943"/>
                  </a:cubicBezTo>
                  <a:cubicBezTo>
                    <a:pt x="259552" y="58098"/>
                    <a:pt x="287397" y="42628"/>
                    <a:pt x="301836" y="32315"/>
                  </a:cubicBezTo>
                  <a:lnTo>
                    <a:pt x="288085" y="25783"/>
                  </a:lnTo>
                  <a:cubicBezTo>
                    <a:pt x="272615" y="35753"/>
                    <a:pt x="257145" y="44347"/>
                    <a:pt x="240988" y="51567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CD71F2F8-AE4E-4804-B4FE-1214DACF2E74}"/>
                </a:ext>
              </a:extLst>
            </p:cNvPr>
            <p:cNvSpPr/>
            <p:nvPr/>
          </p:nvSpPr>
          <p:spPr>
            <a:xfrm>
              <a:off x="15995555" y="4623938"/>
              <a:ext cx="275021" cy="137511"/>
            </a:xfrm>
            <a:custGeom>
              <a:avLst/>
              <a:gdLst>
                <a:gd name="connsiteX0" fmla="*/ 25783 w 275021"/>
                <a:gd name="connsiteY0" fmla="*/ 116540 h 137510"/>
                <a:gd name="connsiteX1" fmla="*/ 42628 w 275021"/>
                <a:gd name="connsiteY1" fmla="*/ 127885 h 137510"/>
                <a:gd name="connsiteX2" fmla="*/ 175670 w 275021"/>
                <a:gd name="connsiteY2" fmla="*/ 83882 h 137510"/>
                <a:gd name="connsiteX3" fmla="*/ 263677 w 275021"/>
                <a:gd name="connsiteY3" fmla="*/ 35065 h 137510"/>
                <a:gd name="connsiteX4" fmla="*/ 267458 w 275021"/>
                <a:gd name="connsiteY4" fmla="*/ 32315 h 137510"/>
                <a:gd name="connsiteX5" fmla="*/ 253020 w 275021"/>
                <a:gd name="connsiteY5" fmla="*/ 25783 h 137510"/>
                <a:gd name="connsiteX6" fmla="*/ 25783 w 275021"/>
                <a:gd name="connsiteY6" fmla="*/ 116540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21" h="137510">
                  <a:moveTo>
                    <a:pt x="25783" y="116540"/>
                  </a:moveTo>
                  <a:cubicBezTo>
                    <a:pt x="31284" y="120322"/>
                    <a:pt x="36784" y="124104"/>
                    <a:pt x="42628" y="127885"/>
                  </a:cubicBezTo>
                  <a:cubicBezTo>
                    <a:pt x="90413" y="119634"/>
                    <a:pt x="137511" y="101758"/>
                    <a:pt x="175670" y="83882"/>
                  </a:cubicBezTo>
                  <a:cubicBezTo>
                    <a:pt x="225518" y="60505"/>
                    <a:pt x="260583" y="37128"/>
                    <a:pt x="263677" y="35065"/>
                  </a:cubicBezTo>
                  <a:lnTo>
                    <a:pt x="267458" y="32315"/>
                  </a:lnTo>
                  <a:lnTo>
                    <a:pt x="253020" y="25783"/>
                  </a:lnTo>
                  <a:cubicBezTo>
                    <a:pt x="234456" y="37472"/>
                    <a:pt x="128916" y="102789"/>
                    <a:pt x="25783" y="116540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773AEA44-243A-43DB-B03C-AB6155F31162}"/>
                </a:ext>
              </a:extLst>
            </p:cNvPr>
            <p:cNvSpPr/>
            <p:nvPr/>
          </p:nvSpPr>
          <p:spPr>
            <a:xfrm>
              <a:off x="16049184" y="4650065"/>
              <a:ext cx="275021" cy="137511"/>
            </a:xfrm>
            <a:custGeom>
              <a:avLst/>
              <a:gdLst>
                <a:gd name="connsiteX0" fmla="*/ 25783 w 275021"/>
                <a:gd name="connsiteY0" fmla="*/ 125479 h 137510"/>
                <a:gd name="connsiteX1" fmla="*/ 42285 w 275021"/>
                <a:gd name="connsiteY1" fmla="*/ 136136 h 137510"/>
                <a:gd name="connsiteX2" fmla="*/ 42285 w 275021"/>
                <a:gd name="connsiteY2" fmla="*/ 136136 h 137510"/>
                <a:gd name="connsiteX3" fmla="*/ 164325 w 275021"/>
                <a:gd name="connsiteY3" fmla="*/ 93507 h 137510"/>
                <a:gd name="connsiteX4" fmla="*/ 269865 w 275021"/>
                <a:gd name="connsiteY4" fmla="*/ 33346 h 137510"/>
                <a:gd name="connsiteX5" fmla="*/ 271240 w 275021"/>
                <a:gd name="connsiteY5" fmla="*/ 32315 h 137510"/>
                <a:gd name="connsiteX6" fmla="*/ 257145 w 275021"/>
                <a:gd name="connsiteY6" fmla="*/ 25783 h 137510"/>
                <a:gd name="connsiteX7" fmla="*/ 25783 w 275021"/>
                <a:gd name="connsiteY7" fmla="*/ 125479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021" h="137510">
                  <a:moveTo>
                    <a:pt x="25783" y="125479"/>
                  </a:moveTo>
                  <a:cubicBezTo>
                    <a:pt x="31284" y="128916"/>
                    <a:pt x="36784" y="132354"/>
                    <a:pt x="42285" y="136136"/>
                  </a:cubicBezTo>
                  <a:lnTo>
                    <a:pt x="42285" y="136136"/>
                  </a:lnTo>
                  <a:cubicBezTo>
                    <a:pt x="86288" y="126510"/>
                    <a:pt x="128573" y="110352"/>
                    <a:pt x="164325" y="93507"/>
                  </a:cubicBezTo>
                  <a:cubicBezTo>
                    <a:pt x="226205" y="64630"/>
                    <a:pt x="269177" y="34034"/>
                    <a:pt x="269865" y="33346"/>
                  </a:cubicBezTo>
                  <a:lnTo>
                    <a:pt x="271240" y="32315"/>
                  </a:lnTo>
                  <a:lnTo>
                    <a:pt x="257145" y="25783"/>
                  </a:lnTo>
                  <a:cubicBezTo>
                    <a:pt x="234112" y="41941"/>
                    <a:pt x="134761" y="105883"/>
                    <a:pt x="25783" y="125479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85A86A88-87AA-4050-AF9B-5E57F56C817F}"/>
                </a:ext>
              </a:extLst>
            </p:cNvPr>
            <p:cNvSpPr/>
            <p:nvPr/>
          </p:nvSpPr>
          <p:spPr>
            <a:xfrm>
              <a:off x="16108314" y="4676880"/>
              <a:ext cx="275021" cy="137511"/>
            </a:xfrm>
            <a:custGeom>
              <a:avLst/>
              <a:gdLst>
                <a:gd name="connsiteX0" fmla="*/ 25783 w 275021"/>
                <a:gd name="connsiteY0" fmla="*/ 135792 h 137510"/>
                <a:gd name="connsiteX1" fmla="*/ 41941 w 275021"/>
                <a:gd name="connsiteY1" fmla="*/ 145418 h 137510"/>
                <a:gd name="connsiteX2" fmla="*/ 143699 w 275021"/>
                <a:gd name="connsiteY2" fmla="*/ 107258 h 137510"/>
                <a:gd name="connsiteX3" fmla="*/ 269865 w 275021"/>
                <a:gd name="connsiteY3" fmla="*/ 32315 h 137510"/>
                <a:gd name="connsiteX4" fmla="*/ 255770 w 275021"/>
                <a:gd name="connsiteY4" fmla="*/ 25783 h 137510"/>
                <a:gd name="connsiteX5" fmla="*/ 25783 w 275021"/>
                <a:gd name="connsiteY5" fmla="*/ 135792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021" h="137510">
                  <a:moveTo>
                    <a:pt x="25783" y="135792"/>
                  </a:moveTo>
                  <a:cubicBezTo>
                    <a:pt x="30940" y="138886"/>
                    <a:pt x="36440" y="142324"/>
                    <a:pt x="41941" y="145418"/>
                  </a:cubicBezTo>
                  <a:cubicBezTo>
                    <a:pt x="79069" y="135104"/>
                    <a:pt x="113446" y="121353"/>
                    <a:pt x="143699" y="107258"/>
                  </a:cubicBezTo>
                  <a:cubicBezTo>
                    <a:pt x="214173" y="74256"/>
                    <a:pt x="261958" y="38503"/>
                    <a:pt x="269865" y="32315"/>
                  </a:cubicBezTo>
                  <a:lnTo>
                    <a:pt x="255770" y="25783"/>
                  </a:lnTo>
                  <a:cubicBezTo>
                    <a:pt x="231018" y="44003"/>
                    <a:pt x="140949" y="105883"/>
                    <a:pt x="25783" y="135792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0B1A0F87-B6D6-4139-97A9-568A8E182218}"/>
                </a:ext>
              </a:extLst>
            </p:cNvPr>
            <p:cNvSpPr/>
            <p:nvPr/>
          </p:nvSpPr>
          <p:spPr>
            <a:xfrm>
              <a:off x="16171912" y="4704038"/>
              <a:ext cx="275021" cy="171888"/>
            </a:xfrm>
            <a:custGeom>
              <a:avLst/>
              <a:gdLst>
                <a:gd name="connsiteX0" fmla="*/ 250270 w 275021"/>
                <a:gd name="connsiteY0" fmla="*/ 25783 h 171888"/>
                <a:gd name="connsiteX1" fmla="*/ 25783 w 275021"/>
                <a:gd name="connsiteY1" fmla="*/ 146105 h 171888"/>
                <a:gd name="connsiteX2" fmla="*/ 41597 w 275021"/>
                <a:gd name="connsiteY2" fmla="*/ 155043 h 171888"/>
                <a:gd name="connsiteX3" fmla="*/ 111040 w 275021"/>
                <a:gd name="connsiteY3" fmla="*/ 126510 h 171888"/>
                <a:gd name="connsiteX4" fmla="*/ 264021 w 275021"/>
                <a:gd name="connsiteY4" fmla="*/ 32315 h 171888"/>
                <a:gd name="connsiteX5" fmla="*/ 250270 w 275021"/>
                <a:gd name="connsiteY5" fmla="*/ 25783 h 171888"/>
                <a:gd name="connsiteX6" fmla="*/ 250270 w 275021"/>
                <a:gd name="connsiteY6" fmla="*/ 25783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21" h="171888">
                  <a:moveTo>
                    <a:pt x="250270" y="25783"/>
                  </a:moveTo>
                  <a:cubicBezTo>
                    <a:pt x="225518" y="45722"/>
                    <a:pt x="146793" y="104165"/>
                    <a:pt x="25783" y="146105"/>
                  </a:cubicBezTo>
                  <a:cubicBezTo>
                    <a:pt x="30940" y="149199"/>
                    <a:pt x="36440" y="151949"/>
                    <a:pt x="41597" y="155043"/>
                  </a:cubicBezTo>
                  <a:cubicBezTo>
                    <a:pt x="66693" y="145761"/>
                    <a:pt x="89726" y="136136"/>
                    <a:pt x="111040" y="126510"/>
                  </a:cubicBezTo>
                  <a:cubicBezTo>
                    <a:pt x="196640" y="86632"/>
                    <a:pt x="250270" y="43660"/>
                    <a:pt x="264021" y="32315"/>
                  </a:cubicBezTo>
                  <a:lnTo>
                    <a:pt x="250270" y="25783"/>
                  </a:lnTo>
                  <a:lnTo>
                    <a:pt x="250270" y="25783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603AD97E-8B6E-495D-9C17-1DB6F7B4806F}"/>
                </a:ext>
              </a:extLst>
            </p:cNvPr>
            <p:cNvSpPr/>
            <p:nvPr/>
          </p:nvSpPr>
          <p:spPr>
            <a:xfrm>
              <a:off x="16353427" y="4017172"/>
              <a:ext cx="550043" cy="412532"/>
            </a:xfrm>
            <a:custGeom>
              <a:avLst/>
              <a:gdLst>
                <a:gd name="connsiteX0" fmla="*/ 491945 w 550042"/>
                <a:gd name="connsiteY0" fmla="*/ 191828 h 412532"/>
                <a:gd name="connsiteX1" fmla="*/ 537667 w 550042"/>
                <a:gd name="connsiteY1" fmla="*/ 168794 h 412532"/>
                <a:gd name="connsiteX2" fmla="*/ 547636 w 550042"/>
                <a:gd name="connsiteY2" fmla="*/ 89382 h 412532"/>
                <a:gd name="connsiteX3" fmla="*/ 547636 w 550042"/>
                <a:gd name="connsiteY3" fmla="*/ 89382 h 412532"/>
                <a:gd name="connsiteX4" fmla="*/ 539730 w 550042"/>
                <a:gd name="connsiteY4" fmla="*/ 83194 h 412532"/>
                <a:gd name="connsiteX5" fmla="*/ 498133 w 550042"/>
                <a:gd name="connsiteY5" fmla="*/ 45379 h 412532"/>
                <a:gd name="connsiteX6" fmla="*/ 481631 w 550042"/>
                <a:gd name="connsiteY6" fmla="*/ 25783 h 412532"/>
                <a:gd name="connsiteX7" fmla="*/ 158137 w 550042"/>
                <a:gd name="connsiteY7" fmla="*/ 177045 h 412532"/>
                <a:gd name="connsiteX8" fmla="*/ 53285 w 550042"/>
                <a:gd name="connsiteY8" fmla="*/ 347902 h 412532"/>
                <a:gd name="connsiteX9" fmla="*/ 25783 w 550042"/>
                <a:gd name="connsiteY9" fmla="*/ 409782 h 412532"/>
                <a:gd name="connsiteX10" fmla="*/ 491945 w 550042"/>
                <a:gd name="connsiteY10" fmla="*/ 191828 h 41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0042" h="412532">
                  <a:moveTo>
                    <a:pt x="491945" y="191828"/>
                  </a:moveTo>
                  <a:cubicBezTo>
                    <a:pt x="507071" y="181514"/>
                    <a:pt x="522197" y="173951"/>
                    <a:pt x="537667" y="168794"/>
                  </a:cubicBezTo>
                  <a:cubicBezTo>
                    <a:pt x="540417" y="141980"/>
                    <a:pt x="543511" y="115509"/>
                    <a:pt x="547636" y="89382"/>
                  </a:cubicBezTo>
                  <a:cubicBezTo>
                    <a:pt x="547636" y="89382"/>
                    <a:pt x="547636" y="89382"/>
                    <a:pt x="547636" y="89382"/>
                  </a:cubicBezTo>
                  <a:cubicBezTo>
                    <a:pt x="544886" y="87319"/>
                    <a:pt x="542136" y="85257"/>
                    <a:pt x="539730" y="83194"/>
                  </a:cubicBezTo>
                  <a:cubicBezTo>
                    <a:pt x="524603" y="71849"/>
                    <a:pt x="510852" y="59130"/>
                    <a:pt x="498133" y="45379"/>
                  </a:cubicBezTo>
                  <a:cubicBezTo>
                    <a:pt x="492288" y="39191"/>
                    <a:pt x="486788" y="32659"/>
                    <a:pt x="481631" y="25783"/>
                  </a:cubicBezTo>
                  <a:lnTo>
                    <a:pt x="158137" y="177045"/>
                  </a:lnTo>
                  <a:cubicBezTo>
                    <a:pt x="115165" y="224486"/>
                    <a:pt x="78037" y="281553"/>
                    <a:pt x="53285" y="347902"/>
                  </a:cubicBezTo>
                  <a:cubicBezTo>
                    <a:pt x="45379" y="369217"/>
                    <a:pt x="36097" y="390187"/>
                    <a:pt x="25783" y="409782"/>
                  </a:cubicBezTo>
                  <a:lnTo>
                    <a:pt x="491945" y="191828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67312AC1-EFFE-4D80-9745-8843CA952041}"/>
                </a:ext>
              </a:extLst>
            </p:cNvPr>
            <p:cNvSpPr/>
            <p:nvPr/>
          </p:nvSpPr>
          <p:spPr>
            <a:xfrm>
              <a:off x="16233448" y="4409421"/>
              <a:ext cx="515665" cy="343777"/>
            </a:xfrm>
            <a:custGeom>
              <a:avLst/>
              <a:gdLst>
                <a:gd name="connsiteX0" fmla="*/ 495382 w 515665"/>
                <a:gd name="connsiteY0" fmla="*/ 25783 h 343776"/>
                <a:gd name="connsiteX1" fmla="*/ 425252 w 515665"/>
                <a:gd name="connsiteY1" fmla="*/ 229299 h 343776"/>
                <a:gd name="connsiteX2" fmla="*/ 209704 w 515665"/>
                <a:gd name="connsiteY2" fmla="*/ 330026 h 343776"/>
                <a:gd name="connsiteX3" fmla="*/ 202485 w 515665"/>
                <a:gd name="connsiteY3" fmla="*/ 326588 h 343776"/>
                <a:gd name="connsiteX4" fmla="*/ 188733 w 515665"/>
                <a:gd name="connsiteY4" fmla="*/ 320056 h 343776"/>
                <a:gd name="connsiteX5" fmla="*/ 144730 w 515665"/>
                <a:gd name="connsiteY5" fmla="*/ 299774 h 343776"/>
                <a:gd name="connsiteX6" fmla="*/ 137511 w 515665"/>
                <a:gd name="connsiteY6" fmla="*/ 296336 h 343776"/>
                <a:gd name="connsiteX7" fmla="*/ 130291 w 515665"/>
                <a:gd name="connsiteY7" fmla="*/ 293586 h 343776"/>
                <a:gd name="connsiteX8" fmla="*/ 86976 w 515665"/>
                <a:gd name="connsiteY8" fmla="*/ 273646 h 343776"/>
                <a:gd name="connsiteX9" fmla="*/ 72537 w 515665"/>
                <a:gd name="connsiteY9" fmla="*/ 266771 h 343776"/>
                <a:gd name="connsiteX10" fmla="*/ 29909 w 515665"/>
                <a:gd name="connsiteY10" fmla="*/ 246832 h 343776"/>
                <a:gd name="connsiteX11" fmla="*/ 25783 w 515665"/>
                <a:gd name="connsiteY11" fmla="*/ 245113 h 343776"/>
                <a:gd name="connsiteX12" fmla="*/ 185983 w 515665"/>
                <a:gd name="connsiteY12" fmla="*/ 170170 h 343776"/>
                <a:gd name="connsiteX13" fmla="*/ 495382 w 515665"/>
                <a:gd name="connsiteY13" fmla="*/ 25783 h 34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665" h="343776">
                  <a:moveTo>
                    <a:pt x="495382" y="25783"/>
                  </a:moveTo>
                  <a:cubicBezTo>
                    <a:pt x="477850" y="103133"/>
                    <a:pt x="453785" y="170513"/>
                    <a:pt x="425252" y="229299"/>
                  </a:cubicBezTo>
                  <a:lnTo>
                    <a:pt x="209704" y="330026"/>
                  </a:lnTo>
                  <a:lnTo>
                    <a:pt x="202485" y="326588"/>
                  </a:lnTo>
                  <a:lnTo>
                    <a:pt x="188733" y="320056"/>
                  </a:lnTo>
                  <a:lnTo>
                    <a:pt x="144730" y="299774"/>
                  </a:lnTo>
                  <a:lnTo>
                    <a:pt x="137511" y="296336"/>
                  </a:lnTo>
                  <a:lnTo>
                    <a:pt x="130291" y="293586"/>
                  </a:lnTo>
                  <a:lnTo>
                    <a:pt x="86976" y="273646"/>
                  </a:lnTo>
                  <a:lnTo>
                    <a:pt x="72537" y="266771"/>
                  </a:lnTo>
                  <a:lnTo>
                    <a:pt x="29909" y="246832"/>
                  </a:lnTo>
                  <a:lnTo>
                    <a:pt x="25783" y="245113"/>
                  </a:lnTo>
                  <a:lnTo>
                    <a:pt x="185983" y="170170"/>
                  </a:lnTo>
                  <a:lnTo>
                    <a:pt x="495382" y="25783"/>
                  </a:ln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98585029-259A-4A0B-83FA-E950D19EE2CB}"/>
                </a:ext>
              </a:extLst>
            </p:cNvPr>
            <p:cNvSpPr/>
            <p:nvPr/>
          </p:nvSpPr>
          <p:spPr>
            <a:xfrm>
              <a:off x="16632917" y="4392920"/>
              <a:ext cx="137511" cy="240644"/>
            </a:xfrm>
            <a:custGeom>
              <a:avLst/>
              <a:gdLst>
                <a:gd name="connsiteX0" fmla="*/ 130979 w 137510"/>
                <a:gd name="connsiteY0" fmla="*/ 25783 h 240643"/>
                <a:gd name="connsiteX1" fmla="*/ 128229 w 137510"/>
                <a:gd name="connsiteY1" fmla="*/ 41253 h 240643"/>
                <a:gd name="connsiteX2" fmla="*/ 80788 w 137510"/>
                <a:gd name="connsiteY2" fmla="*/ 220017 h 240643"/>
                <a:gd name="connsiteX3" fmla="*/ 25783 w 137510"/>
                <a:gd name="connsiteY3" fmla="*/ 245801 h 240643"/>
                <a:gd name="connsiteX4" fmla="*/ 95914 w 137510"/>
                <a:gd name="connsiteY4" fmla="*/ 42285 h 240643"/>
                <a:gd name="connsiteX5" fmla="*/ 130979 w 137510"/>
                <a:gd name="connsiteY5" fmla="*/ 25783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510" h="240643">
                  <a:moveTo>
                    <a:pt x="130979" y="25783"/>
                  </a:moveTo>
                  <a:cubicBezTo>
                    <a:pt x="129948" y="30940"/>
                    <a:pt x="128916" y="36097"/>
                    <a:pt x="128229" y="41253"/>
                  </a:cubicBezTo>
                  <a:cubicBezTo>
                    <a:pt x="117572" y="107946"/>
                    <a:pt x="101414" y="167419"/>
                    <a:pt x="80788" y="220017"/>
                  </a:cubicBezTo>
                  <a:lnTo>
                    <a:pt x="25783" y="245801"/>
                  </a:lnTo>
                  <a:cubicBezTo>
                    <a:pt x="54317" y="186671"/>
                    <a:pt x="78381" y="119291"/>
                    <a:pt x="95914" y="42285"/>
                  </a:cubicBezTo>
                  <a:lnTo>
                    <a:pt x="130979" y="25783"/>
                  </a:ln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CFF0B3FE-DEC8-4CC1-ABD5-9FA5AD3C609F}"/>
                </a:ext>
              </a:extLst>
            </p:cNvPr>
            <p:cNvSpPr/>
            <p:nvPr/>
          </p:nvSpPr>
          <p:spPr>
            <a:xfrm>
              <a:off x="17077764" y="4191467"/>
              <a:ext cx="206266" cy="68755"/>
            </a:xfrm>
            <a:custGeom>
              <a:avLst/>
              <a:gdLst>
                <a:gd name="connsiteX0" fmla="*/ 209704 w 206266"/>
                <a:gd name="connsiteY0" fmla="*/ 25783 h 68755"/>
                <a:gd name="connsiteX1" fmla="*/ 54661 w 206266"/>
                <a:gd name="connsiteY1" fmla="*/ 62224 h 68755"/>
                <a:gd name="connsiteX2" fmla="*/ 40222 w 206266"/>
                <a:gd name="connsiteY2" fmla="*/ 63599 h 68755"/>
                <a:gd name="connsiteX3" fmla="*/ 25783 w 206266"/>
                <a:gd name="connsiteY3" fmla="*/ 64974 h 68755"/>
                <a:gd name="connsiteX4" fmla="*/ 49160 w 206266"/>
                <a:gd name="connsiteY4" fmla="*/ 62567 h 68755"/>
                <a:gd name="connsiteX5" fmla="*/ 54661 w 206266"/>
                <a:gd name="connsiteY5" fmla="*/ 61880 h 68755"/>
                <a:gd name="connsiteX6" fmla="*/ 74256 w 206266"/>
                <a:gd name="connsiteY6" fmla="*/ 59130 h 68755"/>
                <a:gd name="connsiteX7" fmla="*/ 100039 w 206266"/>
                <a:gd name="connsiteY7" fmla="*/ 54660 h 68755"/>
                <a:gd name="connsiteX8" fmla="*/ 118259 w 206266"/>
                <a:gd name="connsiteY8" fmla="*/ 50879 h 68755"/>
                <a:gd name="connsiteX9" fmla="*/ 159513 w 206266"/>
                <a:gd name="connsiteY9" fmla="*/ 40909 h 68755"/>
                <a:gd name="connsiteX10" fmla="*/ 163982 w 206266"/>
                <a:gd name="connsiteY10" fmla="*/ 39878 h 68755"/>
                <a:gd name="connsiteX11" fmla="*/ 185983 w 206266"/>
                <a:gd name="connsiteY11" fmla="*/ 33346 h 68755"/>
                <a:gd name="connsiteX12" fmla="*/ 209704 w 206266"/>
                <a:gd name="connsiteY12" fmla="*/ 25783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68755">
                  <a:moveTo>
                    <a:pt x="209704" y="25783"/>
                  </a:moveTo>
                  <a:cubicBezTo>
                    <a:pt x="162263" y="44003"/>
                    <a:pt x="110009" y="56379"/>
                    <a:pt x="54661" y="62224"/>
                  </a:cubicBezTo>
                  <a:cubicBezTo>
                    <a:pt x="49848" y="62911"/>
                    <a:pt x="45035" y="63255"/>
                    <a:pt x="40222" y="63599"/>
                  </a:cubicBezTo>
                  <a:cubicBezTo>
                    <a:pt x="35409" y="63942"/>
                    <a:pt x="30596" y="64286"/>
                    <a:pt x="25783" y="64974"/>
                  </a:cubicBezTo>
                  <a:cubicBezTo>
                    <a:pt x="33690" y="64286"/>
                    <a:pt x="41597" y="63599"/>
                    <a:pt x="49160" y="62567"/>
                  </a:cubicBezTo>
                  <a:cubicBezTo>
                    <a:pt x="51223" y="62224"/>
                    <a:pt x="52942" y="62224"/>
                    <a:pt x="54661" y="61880"/>
                  </a:cubicBezTo>
                  <a:cubicBezTo>
                    <a:pt x="61192" y="61192"/>
                    <a:pt x="67724" y="60161"/>
                    <a:pt x="74256" y="59130"/>
                  </a:cubicBezTo>
                  <a:cubicBezTo>
                    <a:pt x="82850" y="57754"/>
                    <a:pt x="91445" y="56379"/>
                    <a:pt x="100039" y="54660"/>
                  </a:cubicBezTo>
                  <a:cubicBezTo>
                    <a:pt x="106227" y="53629"/>
                    <a:pt x="112071" y="52254"/>
                    <a:pt x="118259" y="50879"/>
                  </a:cubicBezTo>
                  <a:cubicBezTo>
                    <a:pt x="132010" y="48129"/>
                    <a:pt x="146105" y="44691"/>
                    <a:pt x="159513" y="40909"/>
                  </a:cubicBezTo>
                  <a:cubicBezTo>
                    <a:pt x="160888" y="40566"/>
                    <a:pt x="162606" y="40222"/>
                    <a:pt x="163982" y="39878"/>
                  </a:cubicBezTo>
                  <a:cubicBezTo>
                    <a:pt x="171201" y="37815"/>
                    <a:pt x="178420" y="35753"/>
                    <a:pt x="185983" y="33346"/>
                  </a:cubicBezTo>
                  <a:cubicBezTo>
                    <a:pt x="194234" y="31284"/>
                    <a:pt x="202141" y="28533"/>
                    <a:pt x="209704" y="257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2CA1DD99-6EA1-45BE-8B99-DD0BC4DB6953}"/>
                </a:ext>
              </a:extLst>
            </p:cNvPr>
            <p:cNvSpPr/>
            <p:nvPr/>
          </p:nvSpPr>
          <p:spPr>
            <a:xfrm>
              <a:off x="16525397" y="3699865"/>
              <a:ext cx="137511" cy="446910"/>
            </a:xfrm>
            <a:custGeom>
              <a:avLst/>
              <a:gdLst>
                <a:gd name="connsiteX0" fmla="*/ 75549 w 137510"/>
                <a:gd name="connsiteY0" fmla="*/ 181514 h 446910"/>
                <a:gd name="connsiteX1" fmla="*/ 142585 w 137510"/>
                <a:gd name="connsiteY1" fmla="*/ 25783 h 446910"/>
                <a:gd name="connsiteX2" fmla="*/ 142585 w 137510"/>
                <a:gd name="connsiteY2" fmla="*/ 430065 h 446910"/>
                <a:gd name="connsiteX3" fmla="*/ 45984 w 137510"/>
                <a:gd name="connsiteY3" fmla="*/ 224830 h 446910"/>
                <a:gd name="connsiteX4" fmla="*/ 75549 w 137510"/>
                <a:gd name="connsiteY4" fmla="*/ 181514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510" h="446910">
                  <a:moveTo>
                    <a:pt x="75549" y="181514"/>
                  </a:moveTo>
                  <a:cubicBezTo>
                    <a:pt x="100301" y="128573"/>
                    <a:pt x="98925" y="69443"/>
                    <a:pt x="142585" y="25783"/>
                  </a:cubicBezTo>
                  <a:lnTo>
                    <a:pt x="142585" y="430065"/>
                  </a:lnTo>
                  <a:cubicBezTo>
                    <a:pt x="57672" y="366122"/>
                    <a:pt x="-9364" y="282241"/>
                    <a:pt x="45984" y="224830"/>
                  </a:cubicBezTo>
                  <a:cubicBezTo>
                    <a:pt x="59047" y="211423"/>
                    <a:pt x="68329" y="196640"/>
                    <a:pt x="75549" y="18151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6035AE80-C4AE-4B73-8EA7-9EF09F092FD8}"/>
                </a:ext>
              </a:extLst>
            </p:cNvPr>
            <p:cNvSpPr/>
            <p:nvPr/>
          </p:nvSpPr>
          <p:spPr>
            <a:xfrm>
              <a:off x="16797586" y="3877598"/>
              <a:ext cx="206266" cy="378155"/>
            </a:xfrm>
            <a:custGeom>
              <a:avLst/>
              <a:gdLst>
                <a:gd name="connsiteX0" fmla="*/ 180483 w 206266"/>
                <a:gd name="connsiteY0" fmla="*/ 95914 h 378154"/>
                <a:gd name="connsiteX1" fmla="*/ 180483 w 206266"/>
                <a:gd name="connsiteY1" fmla="*/ 376092 h 378154"/>
                <a:gd name="connsiteX2" fmla="*/ 159856 w 206266"/>
                <a:gd name="connsiteY2" fmla="*/ 373342 h 378154"/>
                <a:gd name="connsiteX3" fmla="*/ 139573 w 206266"/>
                <a:gd name="connsiteY3" fmla="*/ 370248 h 378154"/>
                <a:gd name="connsiteX4" fmla="*/ 119634 w 206266"/>
                <a:gd name="connsiteY4" fmla="*/ 366466 h 378154"/>
                <a:gd name="connsiteX5" fmla="*/ 100383 w 206266"/>
                <a:gd name="connsiteY5" fmla="*/ 362341 h 378154"/>
                <a:gd name="connsiteX6" fmla="*/ 43660 w 206266"/>
                <a:gd name="connsiteY6" fmla="*/ 345840 h 378154"/>
                <a:gd name="connsiteX7" fmla="*/ 25783 w 206266"/>
                <a:gd name="connsiteY7" fmla="*/ 339308 h 378154"/>
                <a:gd name="connsiteX8" fmla="*/ 25783 w 206266"/>
                <a:gd name="connsiteY8" fmla="*/ 25783 h 378154"/>
                <a:gd name="connsiteX9" fmla="*/ 180483 w 206266"/>
                <a:gd name="connsiteY9" fmla="*/ 95914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266" h="378154">
                  <a:moveTo>
                    <a:pt x="180483" y="95914"/>
                  </a:moveTo>
                  <a:lnTo>
                    <a:pt x="180483" y="376092"/>
                  </a:lnTo>
                  <a:cubicBezTo>
                    <a:pt x="173607" y="375404"/>
                    <a:pt x="166732" y="374373"/>
                    <a:pt x="159856" y="373342"/>
                  </a:cubicBezTo>
                  <a:cubicBezTo>
                    <a:pt x="152981" y="372654"/>
                    <a:pt x="146105" y="371279"/>
                    <a:pt x="139573" y="370248"/>
                  </a:cubicBezTo>
                  <a:cubicBezTo>
                    <a:pt x="132698" y="369216"/>
                    <a:pt x="126510" y="367841"/>
                    <a:pt x="119634" y="366466"/>
                  </a:cubicBezTo>
                  <a:cubicBezTo>
                    <a:pt x="113103" y="365091"/>
                    <a:pt x="106915" y="363716"/>
                    <a:pt x="100383" y="362341"/>
                  </a:cubicBezTo>
                  <a:cubicBezTo>
                    <a:pt x="80788" y="357872"/>
                    <a:pt x="61880" y="352371"/>
                    <a:pt x="43660" y="345840"/>
                  </a:cubicBezTo>
                  <a:cubicBezTo>
                    <a:pt x="37815" y="343777"/>
                    <a:pt x="31627" y="341714"/>
                    <a:pt x="25783" y="339308"/>
                  </a:cubicBezTo>
                  <a:lnTo>
                    <a:pt x="25783" y="25783"/>
                  </a:lnTo>
                  <a:cubicBezTo>
                    <a:pt x="68755" y="59817"/>
                    <a:pt x="122041" y="84569"/>
                    <a:pt x="180483" y="95914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45A4F081-09BD-4090-B0AB-E6D913181F75}"/>
                </a:ext>
              </a:extLst>
            </p:cNvPr>
            <p:cNvSpPr/>
            <p:nvPr/>
          </p:nvSpPr>
          <p:spPr>
            <a:xfrm>
              <a:off x="17078108" y="4228251"/>
              <a:ext cx="68755" cy="34378"/>
            </a:xfrm>
            <a:custGeom>
              <a:avLst/>
              <a:gdLst>
                <a:gd name="connsiteX0" fmla="*/ 49160 w 68755"/>
                <a:gd name="connsiteY0" fmla="*/ 25783 h 34377"/>
                <a:gd name="connsiteX1" fmla="*/ 40222 w 68755"/>
                <a:gd name="connsiteY1" fmla="*/ 26815 h 34377"/>
                <a:gd name="connsiteX2" fmla="*/ 25783 w 68755"/>
                <a:gd name="connsiteY2" fmla="*/ 28190 h 34377"/>
                <a:gd name="connsiteX3" fmla="*/ 49160 w 68755"/>
                <a:gd name="connsiteY3" fmla="*/ 25783 h 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55" h="34377">
                  <a:moveTo>
                    <a:pt x="49160" y="25783"/>
                  </a:moveTo>
                  <a:cubicBezTo>
                    <a:pt x="46066" y="26127"/>
                    <a:pt x="42972" y="26471"/>
                    <a:pt x="40222" y="26815"/>
                  </a:cubicBezTo>
                  <a:cubicBezTo>
                    <a:pt x="35409" y="27158"/>
                    <a:pt x="30596" y="27502"/>
                    <a:pt x="25783" y="28190"/>
                  </a:cubicBezTo>
                  <a:cubicBezTo>
                    <a:pt x="33346" y="27158"/>
                    <a:pt x="41253" y="26471"/>
                    <a:pt x="49160" y="25783"/>
                  </a:cubicBezTo>
                  <a:close/>
                </a:path>
              </a:pathLst>
            </a:custGeom>
            <a:solidFill>
              <a:srgbClr val="F985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7221ADF8-99DA-494F-9013-26E679C53D86}"/>
                </a:ext>
              </a:extLst>
            </p:cNvPr>
            <p:cNvSpPr/>
            <p:nvPr/>
          </p:nvSpPr>
          <p:spPr>
            <a:xfrm>
              <a:off x="17106985" y="3878286"/>
              <a:ext cx="206266" cy="378155"/>
            </a:xfrm>
            <a:custGeom>
              <a:avLst/>
              <a:gdLst>
                <a:gd name="connsiteX0" fmla="*/ 180483 w 206266"/>
                <a:gd name="connsiteY0" fmla="*/ 25783 h 378154"/>
                <a:gd name="connsiteX1" fmla="*/ 180483 w 206266"/>
                <a:gd name="connsiteY1" fmla="*/ 338964 h 378154"/>
                <a:gd name="connsiteX2" fmla="*/ 157106 w 206266"/>
                <a:gd name="connsiteY2" fmla="*/ 346527 h 378154"/>
                <a:gd name="connsiteX3" fmla="*/ 135104 w 206266"/>
                <a:gd name="connsiteY3" fmla="*/ 353059 h 378154"/>
                <a:gd name="connsiteX4" fmla="*/ 130635 w 206266"/>
                <a:gd name="connsiteY4" fmla="*/ 354090 h 378154"/>
                <a:gd name="connsiteX5" fmla="*/ 89382 w 206266"/>
                <a:gd name="connsiteY5" fmla="*/ 364060 h 378154"/>
                <a:gd name="connsiteX6" fmla="*/ 71162 w 206266"/>
                <a:gd name="connsiteY6" fmla="*/ 367841 h 378154"/>
                <a:gd name="connsiteX7" fmla="*/ 45379 w 206266"/>
                <a:gd name="connsiteY7" fmla="*/ 372310 h 378154"/>
                <a:gd name="connsiteX8" fmla="*/ 25783 w 206266"/>
                <a:gd name="connsiteY8" fmla="*/ 375061 h 378154"/>
                <a:gd name="connsiteX9" fmla="*/ 25783 w 206266"/>
                <a:gd name="connsiteY9" fmla="*/ 95570 h 378154"/>
                <a:gd name="connsiteX10" fmla="*/ 94882 w 206266"/>
                <a:gd name="connsiteY10" fmla="*/ 75287 h 378154"/>
                <a:gd name="connsiteX11" fmla="*/ 95570 w 206266"/>
                <a:gd name="connsiteY11" fmla="*/ 74943 h 378154"/>
                <a:gd name="connsiteX12" fmla="*/ 180483 w 206266"/>
                <a:gd name="connsiteY12" fmla="*/ 25783 h 3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378154">
                  <a:moveTo>
                    <a:pt x="180483" y="25783"/>
                  </a:moveTo>
                  <a:lnTo>
                    <a:pt x="180483" y="338964"/>
                  </a:lnTo>
                  <a:cubicBezTo>
                    <a:pt x="172576" y="341371"/>
                    <a:pt x="164669" y="344121"/>
                    <a:pt x="157106" y="346527"/>
                  </a:cubicBezTo>
                  <a:cubicBezTo>
                    <a:pt x="149887" y="348934"/>
                    <a:pt x="142667" y="350996"/>
                    <a:pt x="135104" y="353059"/>
                  </a:cubicBezTo>
                  <a:cubicBezTo>
                    <a:pt x="133729" y="353403"/>
                    <a:pt x="132010" y="353746"/>
                    <a:pt x="130635" y="354090"/>
                  </a:cubicBezTo>
                  <a:cubicBezTo>
                    <a:pt x="116884" y="357872"/>
                    <a:pt x="103133" y="361310"/>
                    <a:pt x="89382" y="364060"/>
                  </a:cubicBezTo>
                  <a:cubicBezTo>
                    <a:pt x="83194" y="365435"/>
                    <a:pt x="77350" y="366810"/>
                    <a:pt x="71162" y="367841"/>
                  </a:cubicBezTo>
                  <a:cubicBezTo>
                    <a:pt x="62567" y="369560"/>
                    <a:pt x="53973" y="370935"/>
                    <a:pt x="45379" y="372310"/>
                  </a:cubicBezTo>
                  <a:cubicBezTo>
                    <a:pt x="38847" y="373342"/>
                    <a:pt x="32315" y="374373"/>
                    <a:pt x="25783" y="375061"/>
                  </a:cubicBezTo>
                  <a:lnTo>
                    <a:pt x="25783" y="95570"/>
                  </a:lnTo>
                  <a:cubicBezTo>
                    <a:pt x="49848" y="91101"/>
                    <a:pt x="72881" y="83882"/>
                    <a:pt x="94882" y="75287"/>
                  </a:cubicBezTo>
                  <a:cubicBezTo>
                    <a:pt x="95226" y="74943"/>
                    <a:pt x="95226" y="74943"/>
                    <a:pt x="95570" y="74943"/>
                  </a:cubicBezTo>
                  <a:cubicBezTo>
                    <a:pt x="126510" y="62224"/>
                    <a:pt x="155387" y="45722"/>
                    <a:pt x="180483" y="25783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A6185375-E389-47AC-AF12-FCB153ABFBFC}"/>
                </a:ext>
              </a:extLst>
            </p:cNvPr>
            <p:cNvSpPr/>
            <p:nvPr/>
          </p:nvSpPr>
          <p:spPr>
            <a:xfrm>
              <a:off x="17417416" y="3699522"/>
              <a:ext cx="137511" cy="446910"/>
            </a:xfrm>
            <a:custGeom>
              <a:avLst/>
              <a:gdLst>
                <a:gd name="connsiteX0" fmla="*/ 145418 w 137510"/>
                <a:gd name="connsiteY0" fmla="*/ 298055 h 446910"/>
                <a:gd name="connsiteX1" fmla="*/ 143699 w 137510"/>
                <a:gd name="connsiteY1" fmla="*/ 308024 h 446910"/>
                <a:gd name="connsiteX2" fmla="*/ 140948 w 137510"/>
                <a:gd name="connsiteY2" fmla="*/ 318337 h 446910"/>
                <a:gd name="connsiteX3" fmla="*/ 137511 w 137510"/>
                <a:gd name="connsiteY3" fmla="*/ 328307 h 446910"/>
                <a:gd name="connsiteX4" fmla="*/ 137511 w 137510"/>
                <a:gd name="connsiteY4" fmla="*/ 328651 h 446910"/>
                <a:gd name="connsiteX5" fmla="*/ 132698 w 137510"/>
                <a:gd name="connsiteY5" fmla="*/ 338620 h 446910"/>
                <a:gd name="connsiteX6" fmla="*/ 127197 w 137510"/>
                <a:gd name="connsiteY6" fmla="*/ 348590 h 446910"/>
                <a:gd name="connsiteX7" fmla="*/ 113103 w 137510"/>
                <a:gd name="connsiteY7" fmla="*/ 368873 h 446910"/>
                <a:gd name="connsiteX8" fmla="*/ 104852 w 137510"/>
                <a:gd name="connsiteY8" fmla="*/ 378842 h 446910"/>
                <a:gd name="connsiteX9" fmla="*/ 95570 w 137510"/>
                <a:gd name="connsiteY9" fmla="*/ 388812 h 446910"/>
                <a:gd name="connsiteX10" fmla="*/ 91788 w 137510"/>
                <a:gd name="connsiteY10" fmla="*/ 392937 h 446910"/>
                <a:gd name="connsiteX11" fmla="*/ 89038 w 137510"/>
                <a:gd name="connsiteY11" fmla="*/ 395343 h 446910"/>
                <a:gd name="connsiteX12" fmla="*/ 79756 w 137510"/>
                <a:gd name="connsiteY12" fmla="*/ 403938 h 446910"/>
                <a:gd name="connsiteX13" fmla="*/ 63943 w 137510"/>
                <a:gd name="connsiteY13" fmla="*/ 417689 h 446910"/>
                <a:gd name="connsiteX14" fmla="*/ 62911 w 137510"/>
                <a:gd name="connsiteY14" fmla="*/ 418377 h 446910"/>
                <a:gd name="connsiteX15" fmla="*/ 51910 w 137510"/>
                <a:gd name="connsiteY15" fmla="*/ 426627 h 446910"/>
                <a:gd name="connsiteX16" fmla="*/ 25783 w 137510"/>
                <a:gd name="connsiteY16" fmla="*/ 444847 h 446910"/>
                <a:gd name="connsiteX17" fmla="*/ 25783 w 137510"/>
                <a:gd name="connsiteY17" fmla="*/ 25783 h 446910"/>
                <a:gd name="connsiteX18" fmla="*/ 122728 w 137510"/>
                <a:gd name="connsiteY18" fmla="*/ 225518 h 446910"/>
                <a:gd name="connsiteX19" fmla="*/ 145418 w 137510"/>
                <a:gd name="connsiteY19" fmla="*/ 298055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510" h="446910">
                  <a:moveTo>
                    <a:pt x="145418" y="298055"/>
                  </a:moveTo>
                  <a:cubicBezTo>
                    <a:pt x="145074" y="301492"/>
                    <a:pt x="144730" y="304930"/>
                    <a:pt x="143699" y="308024"/>
                  </a:cubicBezTo>
                  <a:cubicBezTo>
                    <a:pt x="143011" y="311462"/>
                    <a:pt x="142324" y="314900"/>
                    <a:pt x="140948" y="318337"/>
                  </a:cubicBezTo>
                  <a:cubicBezTo>
                    <a:pt x="139917" y="321775"/>
                    <a:pt x="138542" y="325213"/>
                    <a:pt x="137511" y="328307"/>
                  </a:cubicBezTo>
                  <a:lnTo>
                    <a:pt x="137511" y="328651"/>
                  </a:lnTo>
                  <a:cubicBezTo>
                    <a:pt x="136136" y="332089"/>
                    <a:pt x="134417" y="335526"/>
                    <a:pt x="132698" y="338620"/>
                  </a:cubicBezTo>
                  <a:cubicBezTo>
                    <a:pt x="130979" y="342058"/>
                    <a:pt x="129260" y="345496"/>
                    <a:pt x="127197" y="348590"/>
                  </a:cubicBezTo>
                  <a:cubicBezTo>
                    <a:pt x="123072" y="355465"/>
                    <a:pt x="118259" y="361997"/>
                    <a:pt x="113103" y="368873"/>
                  </a:cubicBezTo>
                  <a:cubicBezTo>
                    <a:pt x="110696" y="372310"/>
                    <a:pt x="107946" y="375404"/>
                    <a:pt x="104852" y="378842"/>
                  </a:cubicBezTo>
                  <a:cubicBezTo>
                    <a:pt x="101758" y="382280"/>
                    <a:pt x="98664" y="385718"/>
                    <a:pt x="95570" y="388812"/>
                  </a:cubicBezTo>
                  <a:cubicBezTo>
                    <a:pt x="94539" y="390187"/>
                    <a:pt x="93163" y="391562"/>
                    <a:pt x="91788" y="392937"/>
                  </a:cubicBezTo>
                  <a:cubicBezTo>
                    <a:pt x="91101" y="393625"/>
                    <a:pt x="90069" y="394656"/>
                    <a:pt x="89038" y="395343"/>
                  </a:cubicBezTo>
                  <a:cubicBezTo>
                    <a:pt x="85944" y="398437"/>
                    <a:pt x="82850" y="401188"/>
                    <a:pt x="79756" y="403938"/>
                  </a:cubicBezTo>
                  <a:cubicBezTo>
                    <a:pt x="74600" y="408751"/>
                    <a:pt x="69099" y="413220"/>
                    <a:pt x="63943" y="417689"/>
                  </a:cubicBezTo>
                  <a:cubicBezTo>
                    <a:pt x="63599" y="418033"/>
                    <a:pt x="63255" y="418377"/>
                    <a:pt x="62911" y="418377"/>
                  </a:cubicBezTo>
                  <a:cubicBezTo>
                    <a:pt x="59473" y="421471"/>
                    <a:pt x="55692" y="423877"/>
                    <a:pt x="51910" y="426627"/>
                  </a:cubicBezTo>
                  <a:cubicBezTo>
                    <a:pt x="43660" y="432815"/>
                    <a:pt x="35065" y="438659"/>
                    <a:pt x="25783" y="444847"/>
                  </a:cubicBezTo>
                  <a:lnTo>
                    <a:pt x="25783" y="25783"/>
                  </a:lnTo>
                  <a:cubicBezTo>
                    <a:pt x="82850" y="81131"/>
                    <a:pt x="57755" y="145761"/>
                    <a:pt x="122728" y="225518"/>
                  </a:cubicBezTo>
                  <a:cubicBezTo>
                    <a:pt x="141292" y="248551"/>
                    <a:pt x="148168" y="273303"/>
                    <a:pt x="145418" y="298055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5CBDA0BF-5077-4F70-89B6-C67DD92392F9}"/>
                </a:ext>
              </a:extLst>
            </p:cNvPr>
            <p:cNvSpPr/>
            <p:nvPr/>
          </p:nvSpPr>
          <p:spPr>
            <a:xfrm>
              <a:off x="16642199" y="3693677"/>
              <a:ext cx="206266" cy="515665"/>
            </a:xfrm>
            <a:custGeom>
              <a:avLst/>
              <a:gdLst>
                <a:gd name="connsiteX0" fmla="*/ 180827 w 206266"/>
                <a:gd name="connsiteY0" fmla="*/ 209704 h 515665"/>
                <a:gd name="connsiteX1" fmla="*/ 180827 w 206266"/>
                <a:gd name="connsiteY1" fmla="*/ 515665 h 515665"/>
                <a:gd name="connsiteX2" fmla="*/ 119634 w 206266"/>
                <a:gd name="connsiteY2" fmla="*/ 496070 h 515665"/>
                <a:gd name="connsiteX3" fmla="*/ 117915 w 206266"/>
                <a:gd name="connsiteY3" fmla="*/ 495383 h 515665"/>
                <a:gd name="connsiteX4" fmla="*/ 117572 w 206266"/>
                <a:gd name="connsiteY4" fmla="*/ 495039 h 515665"/>
                <a:gd name="connsiteX5" fmla="*/ 25783 w 206266"/>
                <a:gd name="connsiteY5" fmla="*/ 436597 h 515665"/>
                <a:gd name="connsiteX6" fmla="*/ 25783 w 206266"/>
                <a:gd name="connsiteY6" fmla="*/ 32315 h 515665"/>
                <a:gd name="connsiteX7" fmla="*/ 32659 w 206266"/>
                <a:gd name="connsiteY7" fmla="*/ 25783 h 515665"/>
                <a:gd name="connsiteX8" fmla="*/ 153324 w 206266"/>
                <a:gd name="connsiteY8" fmla="*/ 185640 h 515665"/>
                <a:gd name="connsiteX9" fmla="*/ 154012 w 206266"/>
                <a:gd name="connsiteY9" fmla="*/ 186327 h 515665"/>
                <a:gd name="connsiteX10" fmla="*/ 180827 w 206266"/>
                <a:gd name="connsiteY10" fmla="*/ 209704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266" h="515665">
                  <a:moveTo>
                    <a:pt x="180827" y="209704"/>
                  </a:moveTo>
                  <a:lnTo>
                    <a:pt x="180827" y="515665"/>
                  </a:lnTo>
                  <a:cubicBezTo>
                    <a:pt x="148168" y="507415"/>
                    <a:pt x="126166" y="498820"/>
                    <a:pt x="119634" y="496070"/>
                  </a:cubicBezTo>
                  <a:cubicBezTo>
                    <a:pt x="118947" y="495726"/>
                    <a:pt x="118603" y="495383"/>
                    <a:pt x="117915" y="495383"/>
                  </a:cubicBezTo>
                  <a:cubicBezTo>
                    <a:pt x="117572" y="495039"/>
                    <a:pt x="117572" y="495039"/>
                    <a:pt x="117572" y="495039"/>
                  </a:cubicBezTo>
                  <a:cubicBezTo>
                    <a:pt x="87663" y="479225"/>
                    <a:pt x="55692" y="459286"/>
                    <a:pt x="25783" y="436597"/>
                  </a:cubicBezTo>
                  <a:lnTo>
                    <a:pt x="25783" y="32315"/>
                  </a:lnTo>
                  <a:cubicBezTo>
                    <a:pt x="27846" y="29909"/>
                    <a:pt x="30252" y="27846"/>
                    <a:pt x="32659" y="25783"/>
                  </a:cubicBezTo>
                  <a:cubicBezTo>
                    <a:pt x="58098" y="88694"/>
                    <a:pt x="99695" y="143355"/>
                    <a:pt x="153324" y="185640"/>
                  </a:cubicBezTo>
                  <a:cubicBezTo>
                    <a:pt x="153668" y="185983"/>
                    <a:pt x="153668" y="186327"/>
                    <a:pt x="154012" y="186327"/>
                  </a:cubicBezTo>
                  <a:cubicBezTo>
                    <a:pt x="162263" y="194578"/>
                    <a:pt x="171201" y="202141"/>
                    <a:pt x="180827" y="2097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E187B31C-88BF-48AD-909A-703BE3DF85AD}"/>
                </a:ext>
              </a:extLst>
            </p:cNvPr>
            <p:cNvSpPr/>
            <p:nvPr/>
          </p:nvSpPr>
          <p:spPr>
            <a:xfrm>
              <a:off x="16952286" y="3947729"/>
              <a:ext cx="206266" cy="275022"/>
            </a:xfrm>
            <a:custGeom>
              <a:avLst/>
              <a:gdLst>
                <a:gd name="connsiteX0" fmla="*/ 180483 w 206266"/>
                <a:gd name="connsiteY0" fmla="*/ 26127 h 275021"/>
                <a:gd name="connsiteX1" fmla="*/ 180483 w 206266"/>
                <a:gd name="connsiteY1" fmla="*/ 239956 h 275021"/>
                <a:gd name="connsiteX2" fmla="*/ 25783 w 206266"/>
                <a:gd name="connsiteY2" fmla="*/ 277084 h 275021"/>
                <a:gd name="connsiteX3" fmla="*/ 25783 w 206266"/>
                <a:gd name="connsiteY3" fmla="*/ 25783 h 275021"/>
                <a:gd name="connsiteX4" fmla="*/ 103821 w 206266"/>
                <a:gd name="connsiteY4" fmla="*/ 33690 h 275021"/>
                <a:gd name="connsiteX5" fmla="*/ 180483 w 206266"/>
                <a:gd name="connsiteY5" fmla="*/ 26127 h 2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266" h="275021">
                  <a:moveTo>
                    <a:pt x="180483" y="26127"/>
                  </a:moveTo>
                  <a:lnTo>
                    <a:pt x="180483" y="239956"/>
                  </a:lnTo>
                  <a:cubicBezTo>
                    <a:pt x="127197" y="264021"/>
                    <a:pt x="74600" y="274678"/>
                    <a:pt x="25783" y="277084"/>
                  </a:cubicBezTo>
                  <a:lnTo>
                    <a:pt x="25783" y="25783"/>
                  </a:lnTo>
                  <a:cubicBezTo>
                    <a:pt x="50879" y="30940"/>
                    <a:pt x="77006" y="33690"/>
                    <a:pt x="103821" y="33690"/>
                  </a:cubicBezTo>
                  <a:cubicBezTo>
                    <a:pt x="129948" y="33690"/>
                    <a:pt x="155731" y="30940"/>
                    <a:pt x="180483" y="261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F8280957-E1EB-4359-9AF4-D32BBD33D81A}"/>
                </a:ext>
              </a:extLst>
            </p:cNvPr>
            <p:cNvSpPr/>
            <p:nvPr/>
          </p:nvSpPr>
          <p:spPr>
            <a:xfrm>
              <a:off x="17261685" y="3849752"/>
              <a:ext cx="68755" cy="240644"/>
            </a:xfrm>
            <a:custGeom>
              <a:avLst/>
              <a:gdLst>
                <a:gd name="connsiteX0" fmla="*/ 25783 w 68755"/>
                <a:gd name="connsiteY0" fmla="*/ 218642 h 240643"/>
                <a:gd name="connsiteX1" fmla="*/ 25783 w 68755"/>
                <a:gd name="connsiteY1" fmla="*/ 54317 h 240643"/>
                <a:gd name="connsiteX2" fmla="*/ 52598 w 68755"/>
                <a:gd name="connsiteY2" fmla="*/ 30940 h 240643"/>
                <a:gd name="connsiteX3" fmla="*/ 58786 w 68755"/>
                <a:gd name="connsiteY3" fmla="*/ 25783 h 240643"/>
                <a:gd name="connsiteX4" fmla="*/ 25783 w 68755"/>
                <a:gd name="connsiteY4" fmla="*/ 218642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55" h="240643">
                  <a:moveTo>
                    <a:pt x="25783" y="218642"/>
                  </a:moveTo>
                  <a:lnTo>
                    <a:pt x="25783" y="54317"/>
                  </a:lnTo>
                  <a:cubicBezTo>
                    <a:pt x="35065" y="47097"/>
                    <a:pt x="44347" y="39191"/>
                    <a:pt x="52598" y="30940"/>
                  </a:cubicBezTo>
                  <a:cubicBezTo>
                    <a:pt x="54661" y="29221"/>
                    <a:pt x="56723" y="27502"/>
                    <a:pt x="58786" y="25783"/>
                  </a:cubicBezTo>
                  <a:cubicBezTo>
                    <a:pt x="84569" y="79069"/>
                    <a:pt x="85944" y="144043"/>
                    <a:pt x="25783" y="2186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7023DC1A-8E60-4499-AE48-77E956B3D800}"/>
                </a:ext>
              </a:extLst>
            </p:cNvPr>
            <p:cNvSpPr/>
            <p:nvPr/>
          </p:nvSpPr>
          <p:spPr>
            <a:xfrm>
              <a:off x="16735706" y="4163621"/>
              <a:ext cx="103133" cy="68755"/>
            </a:xfrm>
            <a:custGeom>
              <a:avLst/>
              <a:gdLst>
                <a:gd name="connsiteX0" fmla="*/ 87319 w 103133"/>
                <a:gd name="connsiteY0" fmla="*/ 45722 h 68755"/>
                <a:gd name="connsiteX1" fmla="*/ 87319 w 103133"/>
                <a:gd name="connsiteY1" fmla="*/ 53285 h 68755"/>
                <a:gd name="connsiteX2" fmla="*/ 57411 w 103133"/>
                <a:gd name="connsiteY2" fmla="*/ 41253 h 68755"/>
                <a:gd name="connsiteX3" fmla="*/ 25783 w 103133"/>
                <a:gd name="connsiteY3" fmla="*/ 25783 h 68755"/>
                <a:gd name="connsiteX4" fmla="*/ 87319 w 103133"/>
                <a:gd name="connsiteY4" fmla="*/ 45722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33" h="68755">
                  <a:moveTo>
                    <a:pt x="87319" y="45722"/>
                  </a:moveTo>
                  <a:lnTo>
                    <a:pt x="87319" y="53285"/>
                  </a:lnTo>
                  <a:cubicBezTo>
                    <a:pt x="77006" y="49504"/>
                    <a:pt x="67037" y="45379"/>
                    <a:pt x="57411" y="41253"/>
                  </a:cubicBezTo>
                  <a:cubicBezTo>
                    <a:pt x="46754" y="36440"/>
                    <a:pt x="36097" y="31284"/>
                    <a:pt x="25783" y="25783"/>
                  </a:cubicBezTo>
                  <a:cubicBezTo>
                    <a:pt x="32659" y="28877"/>
                    <a:pt x="54661" y="37472"/>
                    <a:pt x="87319" y="45722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5CE34ECD-1979-4D9A-A346-E2C851A783AA}"/>
                </a:ext>
              </a:extLst>
            </p:cNvPr>
            <p:cNvSpPr/>
            <p:nvPr/>
          </p:nvSpPr>
          <p:spPr>
            <a:xfrm>
              <a:off x="16951942" y="4161902"/>
              <a:ext cx="206266" cy="103133"/>
            </a:xfrm>
            <a:custGeom>
              <a:avLst/>
              <a:gdLst>
                <a:gd name="connsiteX0" fmla="*/ 180827 w 206266"/>
                <a:gd name="connsiteY0" fmla="*/ 25783 h 103133"/>
                <a:gd name="connsiteX1" fmla="*/ 180827 w 206266"/>
                <a:gd name="connsiteY1" fmla="*/ 91445 h 103133"/>
                <a:gd name="connsiteX2" fmla="*/ 175326 w 206266"/>
                <a:gd name="connsiteY2" fmla="*/ 92132 h 103133"/>
                <a:gd name="connsiteX3" fmla="*/ 151949 w 206266"/>
                <a:gd name="connsiteY3" fmla="*/ 94539 h 103133"/>
                <a:gd name="connsiteX4" fmla="*/ 125135 w 206266"/>
                <a:gd name="connsiteY4" fmla="*/ 95914 h 103133"/>
                <a:gd name="connsiteX5" fmla="*/ 103477 w 206266"/>
                <a:gd name="connsiteY5" fmla="*/ 96258 h 103133"/>
                <a:gd name="connsiteX6" fmla="*/ 79412 w 206266"/>
                <a:gd name="connsiteY6" fmla="*/ 95914 h 103133"/>
                <a:gd name="connsiteX7" fmla="*/ 78381 w 206266"/>
                <a:gd name="connsiteY7" fmla="*/ 95914 h 103133"/>
                <a:gd name="connsiteX8" fmla="*/ 62567 w 206266"/>
                <a:gd name="connsiteY8" fmla="*/ 95226 h 103133"/>
                <a:gd name="connsiteX9" fmla="*/ 44003 w 206266"/>
                <a:gd name="connsiteY9" fmla="*/ 93851 h 103133"/>
                <a:gd name="connsiteX10" fmla="*/ 25783 w 206266"/>
                <a:gd name="connsiteY10" fmla="*/ 92132 h 103133"/>
                <a:gd name="connsiteX11" fmla="*/ 25783 w 206266"/>
                <a:gd name="connsiteY11" fmla="*/ 63255 h 103133"/>
                <a:gd name="connsiteX12" fmla="*/ 180827 w 206266"/>
                <a:gd name="connsiteY12" fmla="*/ 25783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266" h="103133">
                  <a:moveTo>
                    <a:pt x="180827" y="25783"/>
                  </a:moveTo>
                  <a:lnTo>
                    <a:pt x="180827" y="91445"/>
                  </a:lnTo>
                  <a:cubicBezTo>
                    <a:pt x="179108" y="91788"/>
                    <a:pt x="177389" y="91788"/>
                    <a:pt x="175326" y="92132"/>
                  </a:cubicBezTo>
                  <a:cubicBezTo>
                    <a:pt x="167419" y="92820"/>
                    <a:pt x="159512" y="93851"/>
                    <a:pt x="151949" y="94539"/>
                  </a:cubicBezTo>
                  <a:cubicBezTo>
                    <a:pt x="143011" y="95226"/>
                    <a:pt x="134073" y="95570"/>
                    <a:pt x="125135" y="95914"/>
                  </a:cubicBezTo>
                  <a:cubicBezTo>
                    <a:pt x="117915" y="96258"/>
                    <a:pt x="110696" y="96258"/>
                    <a:pt x="103477" y="96258"/>
                  </a:cubicBezTo>
                  <a:cubicBezTo>
                    <a:pt x="95570" y="96258"/>
                    <a:pt x="87319" y="95914"/>
                    <a:pt x="79412" y="95914"/>
                  </a:cubicBezTo>
                  <a:lnTo>
                    <a:pt x="78381" y="95914"/>
                  </a:lnTo>
                  <a:cubicBezTo>
                    <a:pt x="73224" y="95570"/>
                    <a:pt x="67724" y="95570"/>
                    <a:pt x="62567" y="95226"/>
                  </a:cubicBezTo>
                  <a:cubicBezTo>
                    <a:pt x="56379" y="94882"/>
                    <a:pt x="50191" y="94539"/>
                    <a:pt x="44003" y="93851"/>
                  </a:cubicBezTo>
                  <a:cubicBezTo>
                    <a:pt x="37815" y="93507"/>
                    <a:pt x="31971" y="92820"/>
                    <a:pt x="25783" y="92132"/>
                  </a:cubicBezTo>
                  <a:lnTo>
                    <a:pt x="25783" y="63255"/>
                  </a:lnTo>
                  <a:cubicBezTo>
                    <a:pt x="74600" y="60505"/>
                    <a:pt x="127541" y="49848"/>
                    <a:pt x="180827" y="25783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76A8E19A-9D14-4778-A804-C6BA2BCF9AC6}"/>
                </a:ext>
              </a:extLst>
            </p:cNvPr>
            <p:cNvSpPr/>
            <p:nvPr/>
          </p:nvSpPr>
          <p:spPr>
            <a:xfrm>
              <a:off x="16797586" y="4183216"/>
              <a:ext cx="206266" cy="68755"/>
            </a:xfrm>
            <a:custGeom>
              <a:avLst/>
              <a:gdLst>
                <a:gd name="connsiteX0" fmla="*/ 180483 w 206266"/>
                <a:gd name="connsiteY0" fmla="*/ 41597 h 68755"/>
                <a:gd name="connsiteX1" fmla="*/ 180483 w 206266"/>
                <a:gd name="connsiteY1" fmla="*/ 70474 h 68755"/>
                <a:gd name="connsiteX2" fmla="*/ 159856 w 206266"/>
                <a:gd name="connsiteY2" fmla="*/ 67724 h 68755"/>
                <a:gd name="connsiteX3" fmla="*/ 139573 w 206266"/>
                <a:gd name="connsiteY3" fmla="*/ 64630 h 68755"/>
                <a:gd name="connsiteX4" fmla="*/ 119634 w 206266"/>
                <a:gd name="connsiteY4" fmla="*/ 60849 h 68755"/>
                <a:gd name="connsiteX5" fmla="*/ 100383 w 206266"/>
                <a:gd name="connsiteY5" fmla="*/ 56723 h 68755"/>
                <a:gd name="connsiteX6" fmla="*/ 59130 w 206266"/>
                <a:gd name="connsiteY6" fmla="*/ 45035 h 68755"/>
                <a:gd name="connsiteX7" fmla="*/ 49504 w 206266"/>
                <a:gd name="connsiteY7" fmla="*/ 41941 h 68755"/>
                <a:gd name="connsiteX8" fmla="*/ 43660 w 206266"/>
                <a:gd name="connsiteY8" fmla="*/ 39878 h 68755"/>
                <a:gd name="connsiteX9" fmla="*/ 25783 w 206266"/>
                <a:gd name="connsiteY9" fmla="*/ 33346 h 68755"/>
                <a:gd name="connsiteX10" fmla="*/ 25783 w 206266"/>
                <a:gd name="connsiteY10" fmla="*/ 25783 h 68755"/>
                <a:gd name="connsiteX11" fmla="*/ 49504 w 206266"/>
                <a:gd name="connsiteY11" fmla="*/ 31284 h 68755"/>
                <a:gd name="connsiteX12" fmla="*/ 62911 w 206266"/>
                <a:gd name="connsiteY12" fmla="*/ 34034 h 68755"/>
                <a:gd name="connsiteX13" fmla="*/ 180483 w 206266"/>
                <a:gd name="connsiteY13" fmla="*/ 41597 h 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266" h="68755">
                  <a:moveTo>
                    <a:pt x="180483" y="41597"/>
                  </a:moveTo>
                  <a:lnTo>
                    <a:pt x="180483" y="70474"/>
                  </a:lnTo>
                  <a:cubicBezTo>
                    <a:pt x="173607" y="69787"/>
                    <a:pt x="166732" y="68755"/>
                    <a:pt x="159856" y="67724"/>
                  </a:cubicBezTo>
                  <a:cubicBezTo>
                    <a:pt x="152981" y="67037"/>
                    <a:pt x="146105" y="65661"/>
                    <a:pt x="139573" y="64630"/>
                  </a:cubicBezTo>
                  <a:cubicBezTo>
                    <a:pt x="132698" y="63599"/>
                    <a:pt x="126510" y="62224"/>
                    <a:pt x="119634" y="60849"/>
                  </a:cubicBezTo>
                  <a:cubicBezTo>
                    <a:pt x="113103" y="59473"/>
                    <a:pt x="106915" y="58098"/>
                    <a:pt x="100383" y="56723"/>
                  </a:cubicBezTo>
                  <a:cubicBezTo>
                    <a:pt x="86288" y="53285"/>
                    <a:pt x="72537" y="49504"/>
                    <a:pt x="59130" y="45035"/>
                  </a:cubicBezTo>
                  <a:cubicBezTo>
                    <a:pt x="56036" y="44003"/>
                    <a:pt x="52598" y="42972"/>
                    <a:pt x="49504" y="41941"/>
                  </a:cubicBezTo>
                  <a:cubicBezTo>
                    <a:pt x="47441" y="41253"/>
                    <a:pt x="45379" y="40566"/>
                    <a:pt x="43660" y="39878"/>
                  </a:cubicBezTo>
                  <a:cubicBezTo>
                    <a:pt x="37815" y="37815"/>
                    <a:pt x="31627" y="35753"/>
                    <a:pt x="25783" y="33346"/>
                  </a:cubicBezTo>
                  <a:lnTo>
                    <a:pt x="25783" y="25783"/>
                  </a:lnTo>
                  <a:cubicBezTo>
                    <a:pt x="33003" y="27502"/>
                    <a:pt x="41253" y="29221"/>
                    <a:pt x="49504" y="31284"/>
                  </a:cubicBezTo>
                  <a:cubicBezTo>
                    <a:pt x="53973" y="31971"/>
                    <a:pt x="58442" y="33003"/>
                    <a:pt x="62911" y="34034"/>
                  </a:cubicBezTo>
                  <a:cubicBezTo>
                    <a:pt x="96257" y="40222"/>
                    <a:pt x="136823" y="44003"/>
                    <a:pt x="180483" y="41597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196E8249-EFD3-454C-922C-BA2D127EB003}"/>
                </a:ext>
              </a:extLst>
            </p:cNvPr>
            <p:cNvSpPr/>
            <p:nvPr/>
          </p:nvSpPr>
          <p:spPr>
            <a:xfrm>
              <a:off x="17261685" y="3693334"/>
              <a:ext cx="206266" cy="515665"/>
            </a:xfrm>
            <a:custGeom>
              <a:avLst/>
              <a:gdLst>
                <a:gd name="connsiteX0" fmla="*/ 180827 w 206266"/>
                <a:gd name="connsiteY0" fmla="*/ 31971 h 515665"/>
                <a:gd name="connsiteX1" fmla="*/ 180827 w 206266"/>
                <a:gd name="connsiteY1" fmla="*/ 451035 h 515665"/>
                <a:gd name="connsiteX2" fmla="*/ 146449 w 206266"/>
                <a:gd name="connsiteY2" fmla="*/ 471318 h 515665"/>
                <a:gd name="connsiteX3" fmla="*/ 128229 w 206266"/>
                <a:gd name="connsiteY3" fmla="*/ 480944 h 515665"/>
                <a:gd name="connsiteX4" fmla="*/ 89726 w 206266"/>
                <a:gd name="connsiteY4" fmla="*/ 499164 h 515665"/>
                <a:gd name="connsiteX5" fmla="*/ 69787 w 206266"/>
                <a:gd name="connsiteY5" fmla="*/ 507415 h 515665"/>
                <a:gd name="connsiteX6" fmla="*/ 49160 w 206266"/>
                <a:gd name="connsiteY6" fmla="*/ 515322 h 515665"/>
                <a:gd name="connsiteX7" fmla="*/ 28190 w 206266"/>
                <a:gd name="connsiteY7" fmla="*/ 522885 h 515665"/>
                <a:gd name="connsiteX8" fmla="*/ 25783 w 206266"/>
                <a:gd name="connsiteY8" fmla="*/ 523572 h 515665"/>
                <a:gd name="connsiteX9" fmla="*/ 25783 w 206266"/>
                <a:gd name="connsiteY9" fmla="*/ 374373 h 515665"/>
                <a:gd name="connsiteX10" fmla="*/ 72881 w 206266"/>
                <a:gd name="connsiteY10" fmla="*/ 223455 h 515665"/>
                <a:gd name="connsiteX11" fmla="*/ 58786 w 206266"/>
                <a:gd name="connsiteY11" fmla="*/ 181514 h 515665"/>
                <a:gd name="connsiteX12" fmla="*/ 174982 w 206266"/>
                <a:gd name="connsiteY12" fmla="*/ 25783 h 515665"/>
                <a:gd name="connsiteX13" fmla="*/ 180827 w 206266"/>
                <a:gd name="connsiteY13" fmla="*/ 31971 h 51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6266" h="515665">
                  <a:moveTo>
                    <a:pt x="180827" y="31971"/>
                  </a:moveTo>
                  <a:lnTo>
                    <a:pt x="180827" y="451035"/>
                  </a:lnTo>
                  <a:cubicBezTo>
                    <a:pt x="169826" y="457911"/>
                    <a:pt x="158481" y="464786"/>
                    <a:pt x="146449" y="471318"/>
                  </a:cubicBezTo>
                  <a:cubicBezTo>
                    <a:pt x="140605" y="474756"/>
                    <a:pt x="134417" y="477850"/>
                    <a:pt x="128229" y="480944"/>
                  </a:cubicBezTo>
                  <a:cubicBezTo>
                    <a:pt x="115853" y="487476"/>
                    <a:pt x="103133" y="493664"/>
                    <a:pt x="89726" y="499164"/>
                  </a:cubicBezTo>
                  <a:cubicBezTo>
                    <a:pt x="83194" y="502258"/>
                    <a:pt x="76662" y="504665"/>
                    <a:pt x="69787" y="507415"/>
                  </a:cubicBezTo>
                  <a:cubicBezTo>
                    <a:pt x="62911" y="510165"/>
                    <a:pt x="56036" y="512915"/>
                    <a:pt x="49160" y="515322"/>
                  </a:cubicBezTo>
                  <a:cubicBezTo>
                    <a:pt x="42285" y="518072"/>
                    <a:pt x="35409" y="520478"/>
                    <a:pt x="28190" y="522885"/>
                  </a:cubicBezTo>
                  <a:cubicBezTo>
                    <a:pt x="27502" y="523229"/>
                    <a:pt x="26815" y="523229"/>
                    <a:pt x="25783" y="523572"/>
                  </a:cubicBezTo>
                  <a:lnTo>
                    <a:pt x="25783" y="374373"/>
                  </a:lnTo>
                  <a:cubicBezTo>
                    <a:pt x="70818" y="318681"/>
                    <a:pt x="81475" y="267802"/>
                    <a:pt x="72881" y="223455"/>
                  </a:cubicBezTo>
                  <a:cubicBezTo>
                    <a:pt x="69787" y="208673"/>
                    <a:pt x="64974" y="194578"/>
                    <a:pt x="58786" y="181514"/>
                  </a:cubicBezTo>
                  <a:cubicBezTo>
                    <a:pt x="110009" y="139917"/>
                    <a:pt x="150230" y="86632"/>
                    <a:pt x="174982" y="25783"/>
                  </a:cubicBezTo>
                  <a:cubicBezTo>
                    <a:pt x="177389" y="28190"/>
                    <a:pt x="179108" y="30252"/>
                    <a:pt x="180827" y="31971"/>
                  </a:cubicBezTo>
                  <a:close/>
                </a:path>
              </a:pathLst>
            </a:custGeom>
            <a:solidFill>
              <a:srgbClr val="F0F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243CEC64-7788-45B4-B709-6AE79FDE0BCB}"/>
                </a:ext>
              </a:extLst>
            </p:cNvPr>
            <p:cNvSpPr/>
            <p:nvPr/>
          </p:nvSpPr>
          <p:spPr>
            <a:xfrm>
              <a:off x="17106985" y="4042267"/>
              <a:ext cx="206266" cy="206266"/>
            </a:xfrm>
            <a:custGeom>
              <a:avLst/>
              <a:gdLst>
                <a:gd name="connsiteX0" fmla="*/ 180483 w 206266"/>
                <a:gd name="connsiteY0" fmla="*/ 25783 h 206266"/>
                <a:gd name="connsiteX1" fmla="*/ 180483 w 206266"/>
                <a:gd name="connsiteY1" fmla="*/ 174982 h 206266"/>
                <a:gd name="connsiteX2" fmla="*/ 157106 w 206266"/>
                <a:gd name="connsiteY2" fmla="*/ 182546 h 206266"/>
                <a:gd name="connsiteX3" fmla="*/ 130635 w 206266"/>
                <a:gd name="connsiteY3" fmla="*/ 190109 h 206266"/>
                <a:gd name="connsiteX4" fmla="*/ 89382 w 206266"/>
                <a:gd name="connsiteY4" fmla="*/ 200078 h 206266"/>
                <a:gd name="connsiteX5" fmla="*/ 71162 w 206266"/>
                <a:gd name="connsiteY5" fmla="*/ 203860 h 206266"/>
                <a:gd name="connsiteX6" fmla="*/ 45379 w 206266"/>
                <a:gd name="connsiteY6" fmla="*/ 208329 h 206266"/>
                <a:gd name="connsiteX7" fmla="*/ 25783 w 206266"/>
                <a:gd name="connsiteY7" fmla="*/ 210735 h 206266"/>
                <a:gd name="connsiteX8" fmla="*/ 25783 w 206266"/>
                <a:gd name="connsiteY8" fmla="*/ 145418 h 206266"/>
                <a:gd name="connsiteX9" fmla="*/ 152293 w 206266"/>
                <a:gd name="connsiteY9" fmla="*/ 57411 h 206266"/>
                <a:gd name="connsiteX10" fmla="*/ 154700 w 206266"/>
                <a:gd name="connsiteY10" fmla="*/ 55004 h 206266"/>
                <a:gd name="connsiteX11" fmla="*/ 180483 w 206266"/>
                <a:gd name="connsiteY11" fmla="*/ 25783 h 20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266" h="206266">
                  <a:moveTo>
                    <a:pt x="180483" y="25783"/>
                  </a:moveTo>
                  <a:lnTo>
                    <a:pt x="180483" y="174982"/>
                  </a:lnTo>
                  <a:cubicBezTo>
                    <a:pt x="172576" y="177389"/>
                    <a:pt x="164669" y="180139"/>
                    <a:pt x="157106" y="182546"/>
                  </a:cubicBezTo>
                  <a:cubicBezTo>
                    <a:pt x="148168" y="185296"/>
                    <a:pt x="139573" y="187702"/>
                    <a:pt x="130635" y="190109"/>
                  </a:cubicBezTo>
                  <a:cubicBezTo>
                    <a:pt x="116884" y="193890"/>
                    <a:pt x="103133" y="197328"/>
                    <a:pt x="89382" y="200078"/>
                  </a:cubicBezTo>
                  <a:cubicBezTo>
                    <a:pt x="83194" y="201453"/>
                    <a:pt x="77350" y="202828"/>
                    <a:pt x="71162" y="203860"/>
                  </a:cubicBezTo>
                  <a:cubicBezTo>
                    <a:pt x="62567" y="205579"/>
                    <a:pt x="53973" y="206954"/>
                    <a:pt x="45379" y="208329"/>
                  </a:cubicBezTo>
                  <a:cubicBezTo>
                    <a:pt x="38847" y="209360"/>
                    <a:pt x="32315" y="210048"/>
                    <a:pt x="25783" y="210735"/>
                  </a:cubicBezTo>
                  <a:lnTo>
                    <a:pt x="25783" y="145418"/>
                  </a:lnTo>
                  <a:cubicBezTo>
                    <a:pt x="68755" y="126166"/>
                    <a:pt x="111727" y="97633"/>
                    <a:pt x="152293" y="57411"/>
                  </a:cubicBezTo>
                  <a:cubicBezTo>
                    <a:pt x="152981" y="56723"/>
                    <a:pt x="154012" y="56036"/>
                    <a:pt x="154700" y="55004"/>
                  </a:cubicBezTo>
                  <a:cubicBezTo>
                    <a:pt x="164325" y="45035"/>
                    <a:pt x="172920" y="35409"/>
                    <a:pt x="180483" y="25783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B9C3469A-C441-4B34-B9E2-2BFCCA34EA88}"/>
                </a:ext>
              </a:extLst>
            </p:cNvPr>
            <p:cNvSpPr/>
            <p:nvPr/>
          </p:nvSpPr>
          <p:spPr>
            <a:xfrm>
              <a:off x="17417416" y="3699522"/>
              <a:ext cx="137511" cy="446910"/>
            </a:xfrm>
            <a:custGeom>
              <a:avLst/>
              <a:gdLst>
                <a:gd name="connsiteX0" fmla="*/ 145418 w 137510"/>
                <a:gd name="connsiteY0" fmla="*/ 298055 h 446910"/>
                <a:gd name="connsiteX1" fmla="*/ 143699 w 137510"/>
                <a:gd name="connsiteY1" fmla="*/ 308024 h 446910"/>
                <a:gd name="connsiteX2" fmla="*/ 140948 w 137510"/>
                <a:gd name="connsiteY2" fmla="*/ 318337 h 446910"/>
                <a:gd name="connsiteX3" fmla="*/ 137511 w 137510"/>
                <a:gd name="connsiteY3" fmla="*/ 328307 h 446910"/>
                <a:gd name="connsiteX4" fmla="*/ 137511 w 137510"/>
                <a:gd name="connsiteY4" fmla="*/ 328651 h 446910"/>
                <a:gd name="connsiteX5" fmla="*/ 132698 w 137510"/>
                <a:gd name="connsiteY5" fmla="*/ 338620 h 446910"/>
                <a:gd name="connsiteX6" fmla="*/ 127197 w 137510"/>
                <a:gd name="connsiteY6" fmla="*/ 348590 h 446910"/>
                <a:gd name="connsiteX7" fmla="*/ 113103 w 137510"/>
                <a:gd name="connsiteY7" fmla="*/ 368873 h 446910"/>
                <a:gd name="connsiteX8" fmla="*/ 104852 w 137510"/>
                <a:gd name="connsiteY8" fmla="*/ 378842 h 446910"/>
                <a:gd name="connsiteX9" fmla="*/ 98664 w 137510"/>
                <a:gd name="connsiteY9" fmla="*/ 385374 h 446910"/>
                <a:gd name="connsiteX10" fmla="*/ 95570 w 137510"/>
                <a:gd name="connsiteY10" fmla="*/ 388812 h 446910"/>
                <a:gd name="connsiteX11" fmla="*/ 91788 w 137510"/>
                <a:gd name="connsiteY11" fmla="*/ 392937 h 446910"/>
                <a:gd name="connsiteX12" fmla="*/ 89038 w 137510"/>
                <a:gd name="connsiteY12" fmla="*/ 395343 h 446910"/>
                <a:gd name="connsiteX13" fmla="*/ 79756 w 137510"/>
                <a:gd name="connsiteY13" fmla="*/ 403938 h 446910"/>
                <a:gd name="connsiteX14" fmla="*/ 63943 w 137510"/>
                <a:gd name="connsiteY14" fmla="*/ 417689 h 446910"/>
                <a:gd name="connsiteX15" fmla="*/ 62911 w 137510"/>
                <a:gd name="connsiteY15" fmla="*/ 418377 h 446910"/>
                <a:gd name="connsiteX16" fmla="*/ 51910 w 137510"/>
                <a:gd name="connsiteY16" fmla="*/ 426627 h 446910"/>
                <a:gd name="connsiteX17" fmla="*/ 25783 w 137510"/>
                <a:gd name="connsiteY17" fmla="*/ 444847 h 446910"/>
                <a:gd name="connsiteX18" fmla="*/ 25783 w 137510"/>
                <a:gd name="connsiteY18" fmla="*/ 25783 h 446910"/>
                <a:gd name="connsiteX19" fmla="*/ 79069 w 137510"/>
                <a:gd name="connsiteY19" fmla="*/ 143011 h 446910"/>
                <a:gd name="connsiteX20" fmla="*/ 122728 w 137510"/>
                <a:gd name="connsiteY20" fmla="*/ 225174 h 446910"/>
                <a:gd name="connsiteX21" fmla="*/ 145418 w 137510"/>
                <a:gd name="connsiteY21" fmla="*/ 298055 h 4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7510" h="446910">
                  <a:moveTo>
                    <a:pt x="145418" y="298055"/>
                  </a:moveTo>
                  <a:cubicBezTo>
                    <a:pt x="145074" y="301492"/>
                    <a:pt x="144730" y="304930"/>
                    <a:pt x="143699" y="308024"/>
                  </a:cubicBezTo>
                  <a:cubicBezTo>
                    <a:pt x="143011" y="311462"/>
                    <a:pt x="142324" y="314900"/>
                    <a:pt x="140948" y="318337"/>
                  </a:cubicBezTo>
                  <a:cubicBezTo>
                    <a:pt x="139917" y="321775"/>
                    <a:pt x="138542" y="325213"/>
                    <a:pt x="137511" y="328307"/>
                  </a:cubicBezTo>
                  <a:lnTo>
                    <a:pt x="137511" y="328651"/>
                  </a:lnTo>
                  <a:cubicBezTo>
                    <a:pt x="136136" y="332089"/>
                    <a:pt x="134417" y="335526"/>
                    <a:pt x="132698" y="338620"/>
                  </a:cubicBezTo>
                  <a:cubicBezTo>
                    <a:pt x="130979" y="341714"/>
                    <a:pt x="129260" y="345496"/>
                    <a:pt x="127197" y="348590"/>
                  </a:cubicBezTo>
                  <a:cubicBezTo>
                    <a:pt x="123072" y="355465"/>
                    <a:pt x="118259" y="361997"/>
                    <a:pt x="113103" y="368873"/>
                  </a:cubicBezTo>
                  <a:cubicBezTo>
                    <a:pt x="110696" y="372310"/>
                    <a:pt x="107946" y="375404"/>
                    <a:pt x="104852" y="378842"/>
                  </a:cubicBezTo>
                  <a:cubicBezTo>
                    <a:pt x="103133" y="381249"/>
                    <a:pt x="100727" y="383311"/>
                    <a:pt x="98664" y="385374"/>
                  </a:cubicBezTo>
                  <a:cubicBezTo>
                    <a:pt x="97633" y="386749"/>
                    <a:pt x="96601" y="387780"/>
                    <a:pt x="95570" y="388812"/>
                  </a:cubicBezTo>
                  <a:cubicBezTo>
                    <a:pt x="94539" y="390187"/>
                    <a:pt x="93163" y="391562"/>
                    <a:pt x="91788" y="392937"/>
                  </a:cubicBezTo>
                  <a:cubicBezTo>
                    <a:pt x="91101" y="393625"/>
                    <a:pt x="90069" y="394656"/>
                    <a:pt x="89038" y="395343"/>
                  </a:cubicBezTo>
                  <a:cubicBezTo>
                    <a:pt x="85944" y="398437"/>
                    <a:pt x="82850" y="401188"/>
                    <a:pt x="79756" y="403938"/>
                  </a:cubicBezTo>
                  <a:cubicBezTo>
                    <a:pt x="74600" y="408751"/>
                    <a:pt x="69099" y="413220"/>
                    <a:pt x="63943" y="417689"/>
                  </a:cubicBezTo>
                  <a:cubicBezTo>
                    <a:pt x="63599" y="418033"/>
                    <a:pt x="63255" y="418377"/>
                    <a:pt x="62911" y="418377"/>
                  </a:cubicBezTo>
                  <a:cubicBezTo>
                    <a:pt x="59473" y="421471"/>
                    <a:pt x="55692" y="423877"/>
                    <a:pt x="51910" y="426627"/>
                  </a:cubicBezTo>
                  <a:cubicBezTo>
                    <a:pt x="43660" y="432815"/>
                    <a:pt x="35065" y="438659"/>
                    <a:pt x="25783" y="444847"/>
                  </a:cubicBezTo>
                  <a:lnTo>
                    <a:pt x="25783" y="25783"/>
                  </a:lnTo>
                  <a:cubicBezTo>
                    <a:pt x="61880" y="60505"/>
                    <a:pt x="64974" y="99352"/>
                    <a:pt x="79069" y="143011"/>
                  </a:cubicBezTo>
                  <a:cubicBezTo>
                    <a:pt x="86975" y="168794"/>
                    <a:pt x="98664" y="196297"/>
                    <a:pt x="122728" y="225174"/>
                  </a:cubicBezTo>
                  <a:cubicBezTo>
                    <a:pt x="141292" y="248551"/>
                    <a:pt x="148168" y="273303"/>
                    <a:pt x="145418" y="298055"/>
                  </a:cubicBezTo>
                  <a:close/>
                </a:path>
              </a:pathLst>
            </a:custGeom>
            <a:solidFill>
              <a:srgbClr val="B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88EB4F83-6746-4B6E-9B08-97299705940C}"/>
                </a:ext>
              </a:extLst>
            </p:cNvPr>
            <p:cNvSpPr/>
            <p:nvPr/>
          </p:nvSpPr>
          <p:spPr>
            <a:xfrm>
              <a:off x="17430135" y="3932946"/>
              <a:ext cx="171888" cy="240644"/>
            </a:xfrm>
            <a:custGeom>
              <a:avLst/>
              <a:gdLst>
                <a:gd name="connsiteX0" fmla="*/ 97976 w 171888"/>
                <a:gd name="connsiteY0" fmla="*/ 174639 h 240643"/>
                <a:gd name="connsiteX1" fmla="*/ 55692 w 171888"/>
                <a:gd name="connsiteY1" fmla="*/ 214861 h 240643"/>
                <a:gd name="connsiteX2" fmla="*/ 35753 w 171888"/>
                <a:gd name="connsiteY2" fmla="*/ 231362 h 240643"/>
                <a:gd name="connsiteX3" fmla="*/ 35409 w 171888"/>
                <a:gd name="connsiteY3" fmla="*/ 231706 h 240643"/>
                <a:gd name="connsiteX4" fmla="*/ 25783 w 171888"/>
                <a:gd name="connsiteY4" fmla="*/ 202485 h 240643"/>
                <a:gd name="connsiteX5" fmla="*/ 30596 w 171888"/>
                <a:gd name="connsiteY5" fmla="*/ 199047 h 240643"/>
                <a:gd name="connsiteX6" fmla="*/ 38503 w 171888"/>
                <a:gd name="connsiteY6" fmla="*/ 193546 h 240643"/>
                <a:gd name="connsiteX7" fmla="*/ 49504 w 171888"/>
                <a:gd name="connsiteY7" fmla="*/ 185296 h 240643"/>
                <a:gd name="connsiteX8" fmla="*/ 50535 w 171888"/>
                <a:gd name="connsiteY8" fmla="*/ 184608 h 240643"/>
                <a:gd name="connsiteX9" fmla="*/ 66349 w 171888"/>
                <a:gd name="connsiteY9" fmla="*/ 170857 h 240643"/>
                <a:gd name="connsiteX10" fmla="*/ 75631 w 171888"/>
                <a:gd name="connsiteY10" fmla="*/ 162263 h 240643"/>
                <a:gd name="connsiteX11" fmla="*/ 78381 w 171888"/>
                <a:gd name="connsiteY11" fmla="*/ 159856 h 240643"/>
                <a:gd name="connsiteX12" fmla="*/ 82163 w 171888"/>
                <a:gd name="connsiteY12" fmla="*/ 155731 h 240643"/>
                <a:gd name="connsiteX13" fmla="*/ 85257 w 171888"/>
                <a:gd name="connsiteY13" fmla="*/ 152293 h 240643"/>
                <a:gd name="connsiteX14" fmla="*/ 85600 w 171888"/>
                <a:gd name="connsiteY14" fmla="*/ 151606 h 240643"/>
                <a:gd name="connsiteX15" fmla="*/ 91101 w 171888"/>
                <a:gd name="connsiteY15" fmla="*/ 145761 h 240643"/>
                <a:gd name="connsiteX16" fmla="*/ 99352 w 171888"/>
                <a:gd name="connsiteY16" fmla="*/ 135792 h 240643"/>
                <a:gd name="connsiteX17" fmla="*/ 113446 w 171888"/>
                <a:gd name="connsiteY17" fmla="*/ 115509 h 240643"/>
                <a:gd name="connsiteX18" fmla="*/ 118947 w 171888"/>
                <a:gd name="connsiteY18" fmla="*/ 105540 h 240643"/>
                <a:gd name="connsiteX19" fmla="*/ 123760 w 171888"/>
                <a:gd name="connsiteY19" fmla="*/ 95570 h 240643"/>
                <a:gd name="connsiteX20" fmla="*/ 123760 w 171888"/>
                <a:gd name="connsiteY20" fmla="*/ 95226 h 240643"/>
                <a:gd name="connsiteX21" fmla="*/ 127197 w 171888"/>
                <a:gd name="connsiteY21" fmla="*/ 85257 h 240643"/>
                <a:gd name="connsiteX22" fmla="*/ 129948 w 171888"/>
                <a:gd name="connsiteY22" fmla="*/ 74943 h 240643"/>
                <a:gd name="connsiteX23" fmla="*/ 131667 w 171888"/>
                <a:gd name="connsiteY23" fmla="*/ 64974 h 240643"/>
                <a:gd name="connsiteX24" fmla="*/ 127197 w 171888"/>
                <a:gd name="connsiteY24" fmla="*/ 25783 h 240643"/>
                <a:gd name="connsiteX25" fmla="*/ 158137 w 171888"/>
                <a:gd name="connsiteY25" fmla="*/ 37815 h 240643"/>
                <a:gd name="connsiteX26" fmla="*/ 97976 w 171888"/>
                <a:gd name="connsiteY26" fmla="*/ 174639 h 24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1888" h="240643">
                  <a:moveTo>
                    <a:pt x="97976" y="174639"/>
                  </a:moveTo>
                  <a:cubicBezTo>
                    <a:pt x="86288" y="187702"/>
                    <a:pt x="72193" y="201110"/>
                    <a:pt x="55692" y="214861"/>
                  </a:cubicBezTo>
                  <a:cubicBezTo>
                    <a:pt x="49504" y="220361"/>
                    <a:pt x="42628" y="225861"/>
                    <a:pt x="35753" y="231362"/>
                  </a:cubicBezTo>
                  <a:lnTo>
                    <a:pt x="35409" y="231706"/>
                  </a:lnTo>
                  <a:cubicBezTo>
                    <a:pt x="32315" y="221736"/>
                    <a:pt x="29221" y="212110"/>
                    <a:pt x="25783" y="202485"/>
                  </a:cubicBezTo>
                  <a:cubicBezTo>
                    <a:pt x="27158" y="201453"/>
                    <a:pt x="28877" y="200078"/>
                    <a:pt x="30596" y="199047"/>
                  </a:cubicBezTo>
                  <a:cubicBezTo>
                    <a:pt x="33346" y="197328"/>
                    <a:pt x="35753" y="195609"/>
                    <a:pt x="38503" y="193546"/>
                  </a:cubicBezTo>
                  <a:cubicBezTo>
                    <a:pt x="42285" y="190796"/>
                    <a:pt x="46066" y="188046"/>
                    <a:pt x="49504" y="185296"/>
                  </a:cubicBezTo>
                  <a:cubicBezTo>
                    <a:pt x="49848" y="184952"/>
                    <a:pt x="50192" y="184608"/>
                    <a:pt x="50535" y="184608"/>
                  </a:cubicBezTo>
                  <a:cubicBezTo>
                    <a:pt x="56036" y="180139"/>
                    <a:pt x="61536" y="175670"/>
                    <a:pt x="66349" y="170857"/>
                  </a:cubicBezTo>
                  <a:cubicBezTo>
                    <a:pt x="69787" y="168107"/>
                    <a:pt x="72881" y="165357"/>
                    <a:pt x="75631" y="162263"/>
                  </a:cubicBezTo>
                  <a:cubicBezTo>
                    <a:pt x="76662" y="161575"/>
                    <a:pt x="77694" y="160544"/>
                    <a:pt x="78381" y="159856"/>
                  </a:cubicBezTo>
                  <a:cubicBezTo>
                    <a:pt x="79756" y="158481"/>
                    <a:pt x="81131" y="157106"/>
                    <a:pt x="82163" y="155731"/>
                  </a:cubicBezTo>
                  <a:cubicBezTo>
                    <a:pt x="83194" y="154700"/>
                    <a:pt x="84225" y="153668"/>
                    <a:pt x="85257" y="152293"/>
                  </a:cubicBezTo>
                  <a:cubicBezTo>
                    <a:pt x="85600" y="151949"/>
                    <a:pt x="85600" y="151949"/>
                    <a:pt x="85600" y="151606"/>
                  </a:cubicBezTo>
                  <a:cubicBezTo>
                    <a:pt x="87663" y="149887"/>
                    <a:pt x="89726" y="147824"/>
                    <a:pt x="91101" y="145761"/>
                  </a:cubicBezTo>
                  <a:cubicBezTo>
                    <a:pt x="94195" y="142324"/>
                    <a:pt x="96945" y="139230"/>
                    <a:pt x="99352" y="135792"/>
                  </a:cubicBezTo>
                  <a:cubicBezTo>
                    <a:pt x="104508" y="128916"/>
                    <a:pt x="109321" y="122385"/>
                    <a:pt x="113446" y="115509"/>
                  </a:cubicBezTo>
                  <a:cubicBezTo>
                    <a:pt x="115509" y="112071"/>
                    <a:pt x="117572" y="108634"/>
                    <a:pt x="118947" y="105540"/>
                  </a:cubicBezTo>
                  <a:cubicBezTo>
                    <a:pt x="120322" y="102446"/>
                    <a:pt x="122385" y="98664"/>
                    <a:pt x="123760" y="95570"/>
                  </a:cubicBezTo>
                  <a:lnTo>
                    <a:pt x="123760" y="95226"/>
                  </a:lnTo>
                  <a:cubicBezTo>
                    <a:pt x="125135" y="91788"/>
                    <a:pt x="126166" y="88351"/>
                    <a:pt x="127197" y="85257"/>
                  </a:cubicBezTo>
                  <a:cubicBezTo>
                    <a:pt x="128573" y="81819"/>
                    <a:pt x="129260" y="78381"/>
                    <a:pt x="129948" y="74943"/>
                  </a:cubicBezTo>
                  <a:cubicBezTo>
                    <a:pt x="130635" y="71849"/>
                    <a:pt x="131323" y="68412"/>
                    <a:pt x="131667" y="64974"/>
                  </a:cubicBezTo>
                  <a:cubicBezTo>
                    <a:pt x="133042" y="51910"/>
                    <a:pt x="132010" y="38503"/>
                    <a:pt x="127197" y="25783"/>
                  </a:cubicBezTo>
                  <a:cubicBezTo>
                    <a:pt x="137167" y="29221"/>
                    <a:pt x="147480" y="33346"/>
                    <a:pt x="158137" y="37815"/>
                  </a:cubicBezTo>
                  <a:cubicBezTo>
                    <a:pt x="162263" y="75631"/>
                    <a:pt x="147137" y="121697"/>
                    <a:pt x="97976" y="174639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CF5D557A-2CD5-4465-8C29-03470258F02E}"/>
                </a:ext>
              </a:extLst>
            </p:cNvPr>
            <p:cNvSpPr/>
            <p:nvPr/>
          </p:nvSpPr>
          <p:spPr>
            <a:xfrm>
              <a:off x="16821994" y="4109648"/>
              <a:ext cx="653176" cy="171888"/>
            </a:xfrm>
            <a:custGeom>
              <a:avLst/>
              <a:gdLst>
                <a:gd name="connsiteX0" fmla="*/ 643550 w 653175"/>
                <a:gd name="connsiteY0" fmla="*/ 54661 h 171888"/>
                <a:gd name="connsiteX1" fmla="*/ 52254 w 653175"/>
                <a:gd name="connsiteY1" fmla="*/ 150918 h 171888"/>
                <a:gd name="connsiteX2" fmla="*/ 25783 w 653175"/>
                <a:gd name="connsiteY2" fmla="*/ 143355 h 171888"/>
                <a:gd name="connsiteX3" fmla="*/ 25783 w 653175"/>
                <a:gd name="connsiteY3" fmla="*/ 143011 h 171888"/>
                <a:gd name="connsiteX4" fmla="*/ 34034 w 653175"/>
                <a:gd name="connsiteY4" fmla="*/ 118603 h 171888"/>
                <a:gd name="connsiteX5" fmla="*/ 54317 w 653175"/>
                <a:gd name="connsiteY5" fmla="*/ 124791 h 171888"/>
                <a:gd name="connsiteX6" fmla="*/ 71506 w 653175"/>
                <a:gd name="connsiteY6" fmla="*/ 129260 h 171888"/>
                <a:gd name="connsiteX7" fmla="*/ 75287 w 653175"/>
                <a:gd name="connsiteY7" fmla="*/ 130292 h 171888"/>
                <a:gd name="connsiteX8" fmla="*/ 94539 w 653175"/>
                <a:gd name="connsiteY8" fmla="*/ 134417 h 171888"/>
                <a:gd name="connsiteX9" fmla="*/ 114478 w 653175"/>
                <a:gd name="connsiteY9" fmla="*/ 138198 h 171888"/>
                <a:gd name="connsiteX10" fmla="*/ 134761 w 653175"/>
                <a:gd name="connsiteY10" fmla="*/ 141292 h 171888"/>
                <a:gd name="connsiteX11" fmla="*/ 155387 w 653175"/>
                <a:gd name="connsiteY11" fmla="*/ 144043 h 171888"/>
                <a:gd name="connsiteX12" fmla="*/ 173607 w 653175"/>
                <a:gd name="connsiteY12" fmla="*/ 145761 h 171888"/>
                <a:gd name="connsiteX13" fmla="*/ 192171 w 653175"/>
                <a:gd name="connsiteY13" fmla="*/ 147137 h 171888"/>
                <a:gd name="connsiteX14" fmla="*/ 207985 w 653175"/>
                <a:gd name="connsiteY14" fmla="*/ 147824 h 171888"/>
                <a:gd name="connsiteX15" fmla="*/ 209016 w 653175"/>
                <a:gd name="connsiteY15" fmla="*/ 147824 h 171888"/>
                <a:gd name="connsiteX16" fmla="*/ 233081 w 653175"/>
                <a:gd name="connsiteY16" fmla="*/ 148168 h 171888"/>
                <a:gd name="connsiteX17" fmla="*/ 254739 w 653175"/>
                <a:gd name="connsiteY17" fmla="*/ 147824 h 171888"/>
                <a:gd name="connsiteX18" fmla="*/ 281553 w 653175"/>
                <a:gd name="connsiteY18" fmla="*/ 146449 h 171888"/>
                <a:gd name="connsiteX19" fmla="*/ 304930 w 653175"/>
                <a:gd name="connsiteY19" fmla="*/ 144043 h 171888"/>
                <a:gd name="connsiteX20" fmla="*/ 310430 w 653175"/>
                <a:gd name="connsiteY20" fmla="*/ 143355 h 171888"/>
                <a:gd name="connsiteX21" fmla="*/ 310430 w 653175"/>
                <a:gd name="connsiteY21" fmla="*/ 143011 h 171888"/>
                <a:gd name="connsiteX22" fmla="*/ 330026 w 653175"/>
                <a:gd name="connsiteY22" fmla="*/ 140605 h 171888"/>
                <a:gd name="connsiteX23" fmla="*/ 355809 w 653175"/>
                <a:gd name="connsiteY23" fmla="*/ 136136 h 171888"/>
                <a:gd name="connsiteX24" fmla="*/ 374029 w 653175"/>
                <a:gd name="connsiteY24" fmla="*/ 132354 h 171888"/>
                <a:gd name="connsiteX25" fmla="*/ 415282 w 653175"/>
                <a:gd name="connsiteY25" fmla="*/ 122385 h 171888"/>
                <a:gd name="connsiteX26" fmla="*/ 441753 w 653175"/>
                <a:gd name="connsiteY26" fmla="*/ 114822 h 171888"/>
                <a:gd name="connsiteX27" fmla="*/ 465130 w 653175"/>
                <a:gd name="connsiteY27" fmla="*/ 107258 h 171888"/>
                <a:gd name="connsiteX28" fmla="*/ 467536 w 653175"/>
                <a:gd name="connsiteY28" fmla="*/ 106571 h 171888"/>
                <a:gd name="connsiteX29" fmla="*/ 488507 w 653175"/>
                <a:gd name="connsiteY29" fmla="*/ 99008 h 171888"/>
                <a:gd name="connsiteX30" fmla="*/ 509134 w 653175"/>
                <a:gd name="connsiteY30" fmla="*/ 91101 h 171888"/>
                <a:gd name="connsiteX31" fmla="*/ 529073 w 653175"/>
                <a:gd name="connsiteY31" fmla="*/ 82850 h 171888"/>
                <a:gd name="connsiteX32" fmla="*/ 567576 w 653175"/>
                <a:gd name="connsiteY32" fmla="*/ 64630 h 171888"/>
                <a:gd name="connsiteX33" fmla="*/ 585796 w 653175"/>
                <a:gd name="connsiteY33" fmla="*/ 55004 h 171888"/>
                <a:gd name="connsiteX34" fmla="*/ 620173 w 653175"/>
                <a:gd name="connsiteY34" fmla="*/ 34721 h 171888"/>
                <a:gd name="connsiteX35" fmla="*/ 633581 w 653175"/>
                <a:gd name="connsiteY35" fmla="*/ 25783 h 171888"/>
                <a:gd name="connsiteX36" fmla="*/ 643550 w 653175"/>
                <a:gd name="connsiteY36" fmla="*/ 54661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53175" h="171888">
                  <a:moveTo>
                    <a:pt x="643550" y="54661"/>
                  </a:moveTo>
                  <a:cubicBezTo>
                    <a:pt x="402906" y="222080"/>
                    <a:pt x="135792" y="172576"/>
                    <a:pt x="52254" y="150918"/>
                  </a:cubicBezTo>
                  <a:cubicBezTo>
                    <a:pt x="35409" y="146449"/>
                    <a:pt x="25783" y="143355"/>
                    <a:pt x="25783" y="143355"/>
                  </a:cubicBezTo>
                  <a:lnTo>
                    <a:pt x="25783" y="143011"/>
                  </a:lnTo>
                  <a:lnTo>
                    <a:pt x="34034" y="118603"/>
                  </a:lnTo>
                  <a:cubicBezTo>
                    <a:pt x="40909" y="121010"/>
                    <a:pt x="47441" y="122728"/>
                    <a:pt x="54317" y="124791"/>
                  </a:cubicBezTo>
                  <a:cubicBezTo>
                    <a:pt x="59817" y="126510"/>
                    <a:pt x="66005" y="127885"/>
                    <a:pt x="71506" y="129260"/>
                  </a:cubicBezTo>
                  <a:cubicBezTo>
                    <a:pt x="72881" y="129604"/>
                    <a:pt x="73912" y="129948"/>
                    <a:pt x="75287" y="130292"/>
                  </a:cubicBezTo>
                  <a:cubicBezTo>
                    <a:pt x="81819" y="131667"/>
                    <a:pt x="88007" y="133042"/>
                    <a:pt x="94539" y="134417"/>
                  </a:cubicBezTo>
                  <a:cubicBezTo>
                    <a:pt x="101414" y="135792"/>
                    <a:pt x="107602" y="137167"/>
                    <a:pt x="114478" y="138198"/>
                  </a:cubicBezTo>
                  <a:cubicBezTo>
                    <a:pt x="121353" y="139573"/>
                    <a:pt x="127885" y="140605"/>
                    <a:pt x="134761" y="141292"/>
                  </a:cubicBezTo>
                  <a:cubicBezTo>
                    <a:pt x="141636" y="142324"/>
                    <a:pt x="148512" y="143355"/>
                    <a:pt x="155387" y="144043"/>
                  </a:cubicBezTo>
                  <a:cubicBezTo>
                    <a:pt x="161575" y="144730"/>
                    <a:pt x="167419" y="145418"/>
                    <a:pt x="173607" y="145761"/>
                  </a:cubicBezTo>
                  <a:cubicBezTo>
                    <a:pt x="179795" y="146105"/>
                    <a:pt x="185983" y="146449"/>
                    <a:pt x="192171" y="147137"/>
                  </a:cubicBezTo>
                  <a:cubicBezTo>
                    <a:pt x="197328" y="147480"/>
                    <a:pt x="202828" y="147824"/>
                    <a:pt x="207985" y="147824"/>
                  </a:cubicBezTo>
                  <a:lnTo>
                    <a:pt x="209016" y="147824"/>
                  </a:lnTo>
                  <a:cubicBezTo>
                    <a:pt x="216923" y="148168"/>
                    <a:pt x="225174" y="148168"/>
                    <a:pt x="233081" y="148168"/>
                  </a:cubicBezTo>
                  <a:cubicBezTo>
                    <a:pt x="240300" y="148168"/>
                    <a:pt x="247519" y="147824"/>
                    <a:pt x="254739" y="147824"/>
                  </a:cubicBezTo>
                  <a:cubicBezTo>
                    <a:pt x="263677" y="147480"/>
                    <a:pt x="272271" y="147137"/>
                    <a:pt x="281553" y="146449"/>
                  </a:cubicBezTo>
                  <a:cubicBezTo>
                    <a:pt x="289460" y="145761"/>
                    <a:pt x="297367" y="145074"/>
                    <a:pt x="304930" y="144043"/>
                  </a:cubicBezTo>
                  <a:cubicBezTo>
                    <a:pt x="306993" y="143699"/>
                    <a:pt x="308712" y="143699"/>
                    <a:pt x="310430" y="143355"/>
                  </a:cubicBezTo>
                  <a:lnTo>
                    <a:pt x="310430" y="143011"/>
                  </a:lnTo>
                  <a:cubicBezTo>
                    <a:pt x="316962" y="142324"/>
                    <a:pt x="323494" y="141636"/>
                    <a:pt x="330026" y="140605"/>
                  </a:cubicBezTo>
                  <a:cubicBezTo>
                    <a:pt x="338620" y="139230"/>
                    <a:pt x="347215" y="137855"/>
                    <a:pt x="355809" y="136136"/>
                  </a:cubicBezTo>
                  <a:cubicBezTo>
                    <a:pt x="361997" y="135104"/>
                    <a:pt x="367841" y="133729"/>
                    <a:pt x="374029" y="132354"/>
                  </a:cubicBezTo>
                  <a:cubicBezTo>
                    <a:pt x="387780" y="129604"/>
                    <a:pt x="401875" y="126166"/>
                    <a:pt x="415282" y="122385"/>
                  </a:cubicBezTo>
                  <a:cubicBezTo>
                    <a:pt x="424221" y="119978"/>
                    <a:pt x="432815" y="117572"/>
                    <a:pt x="441753" y="114822"/>
                  </a:cubicBezTo>
                  <a:cubicBezTo>
                    <a:pt x="449660" y="112415"/>
                    <a:pt x="457567" y="109665"/>
                    <a:pt x="465130" y="107258"/>
                  </a:cubicBezTo>
                  <a:cubicBezTo>
                    <a:pt x="465818" y="106915"/>
                    <a:pt x="466505" y="106571"/>
                    <a:pt x="467536" y="106571"/>
                  </a:cubicBezTo>
                  <a:cubicBezTo>
                    <a:pt x="474756" y="104164"/>
                    <a:pt x="481631" y="101758"/>
                    <a:pt x="488507" y="99008"/>
                  </a:cubicBezTo>
                  <a:cubicBezTo>
                    <a:pt x="495382" y="96601"/>
                    <a:pt x="502258" y="93851"/>
                    <a:pt x="509134" y="91101"/>
                  </a:cubicBezTo>
                  <a:cubicBezTo>
                    <a:pt x="516009" y="88351"/>
                    <a:pt x="522541" y="85600"/>
                    <a:pt x="529073" y="82850"/>
                  </a:cubicBezTo>
                  <a:cubicBezTo>
                    <a:pt x="542136" y="77350"/>
                    <a:pt x="555200" y="71162"/>
                    <a:pt x="567576" y="64630"/>
                  </a:cubicBezTo>
                  <a:cubicBezTo>
                    <a:pt x="573764" y="61536"/>
                    <a:pt x="579951" y="58442"/>
                    <a:pt x="585796" y="55004"/>
                  </a:cubicBezTo>
                  <a:cubicBezTo>
                    <a:pt x="597828" y="48473"/>
                    <a:pt x="609173" y="41597"/>
                    <a:pt x="620173" y="34721"/>
                  </a:cubicBezTo>
                  <a:cubicBezTo>
                    <a:pt x="624642" y="31627"/>
                    <a:pt x="629112" y="28877"/>
                    <a:pt x="633581" y="25783"/>
                  </a:cubicBezTo>
                  <a:cubicBezTo>
                    <a:pt x="637362" y="35065"/>
                    <a:pt x="640800" y="44691"/>
                    <a:pt x="643550" y="54661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DE4BF23A-74F9-475C-AEAA-9C6E243ABA55}"/>
                </a:ext>
              </a:extLst>
            </p:cNvPr>
            <p:cNvSpPr/>
            <p:nvPr/>
          </p:nvSpPr>
          <p:spPr>
            <a:xfrm>
              <a:off x="16410150" y="4710570"/>
              <a:ext cx="171888" cy="137511"/>
            </a:xfrm>
            <a:custGeom>
              <a:avLst/>
              <a:gdLst>
                <a:gd name="connsiteX0" fmla="*/ 172232 w 171888"/>
                <a:gd name="connsiteY0" fmla="*/ 124104 h 137510"/>
                <a:gd name="connsiteX1" fmla="*/ 25783 w 171888"/>
                <a:gd name="connsiteY1" fmla="*/ 53285 h 137510"/>
                <a:gd name="connsiteX2" fmla="*/ 26127 w 171888"/>
                <a:gd name="connsiteY2" fmla="*/ 25783 h 137510"/>
                <a:gd name="connsiteX3" fmla="*/ 33003 w 171888"/>
                <a:gd name="connsiteY3" fmla="*/ 28877 h 137510"/>
                <a:gd name="connsiteX4" fmla="*/ 70474 w 171888"/>
                <a:gd name="connsiteY4" fmla="*/ 46066 h 137510"/>
                <a:gd name="connsiteX5" fmla="*/ 83882 w 171888"/>
                <a:gd name="connsiteY5" fmla="*/ 52254 h 137510"/>
                <a:gd name="connsiteX6" fmla="*/ 129604 w 171888"/>
                <a:gd name="connsiteY6" fmla="*/ 73224 h 137510"/>
                <a:gd name="connsiteX7" fmla="*/ 142667 w 171888"/>
                <a:gd name="connsiteY7" fmla="*/ 79412 h 137510"/>
                <a:gd name="connsiteX8" fmla="*/ 149543 w 171888"/>
                <a:gd name="connsiteY8" fmla="*/ 82506 h 137510"/>
                <a:gd name="connsiteX9" fmla="*/ 167419 w 171888"/>
                <a:gd name="connsiteY9" fmla="*/ 90757 h 137510"/>
                <a:gd name="connsiteX10" fmla="*/ 172232 w 171888"/>
                <a:gd name="connsiteY10" fmla="*/ 124104 h 13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88" h="137510">
                  <a:moveTo>
                    <a:pt x="172232" y="124104"/>
                  </a:moveTo>
                  <a:lnTo>
                    <a:pt x="25783" y="53285"/>
                  </a:lnTo>
                  <a:cubicBezTo>
                    <a:pt x="25783" y="44003"/>
                    <a:pt x="25783" y="35065"/>
                    <a:pt x="26127" y="25783"/>
                  </a:cubicBezTo>
                  <a:lnTo>
                    <a:pt x="33003" y="28877"/>
                  </a:lnTo>
                  <a:lnTo>
                    <a:pt x="70474" y="46066"/>
                  </a:lnTo>
                  <a:lnTo>
                    <a:pt x="83882" y="52254"/>
                  </a:lnTo>
                  <a:lnTo>
                    <a:pt x="129604" y="73224"/>
                  </a:lnTo>
                  <a:lnTo>
                    <a:pt x="142667" y="79412"/>
                  </a:lnTo>
                  <a:lnTo>
                    <a:pt x="149543" y="82506"/>
                  </a:lnTo>
                  <a:lnTo>
                    <a:pt x="167419" y="90757"/>
                  </a:lnTo>
                  <a:cubicBezTo>
                    <a:pt x="168794" y="102446"/>
                    <a:pt x="170513" y="113446"/>
                    <a:pt x="172232" y="12410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BCA23929-4846-47EA-AF47-EBC0E7E2A0F2}"/>
                </a:ext>
              </a:extLst>
            </p:cNvPr>
            <p:cNvSpPr/>
            <p:nvPr/>
          </p:nvSpPr>
          <p:spPr>
            <a:xfrm>
              <a:off x="16551786" y="4209687"/>
              <a:ext cx="343777" cy="653176"/>
            </a:xfrm>
            <a:custGeom>
              <a:avLst/>
              <a:gdLst>
                <a:gd name="connsiteX0" fmla="*/ 322463 w 343776"/>
                <a:gd name="connsiteY0" fmla="*/ 25783 h 653176"/>
                <a:gd name="connsiteX1" fmla="*/ 322463 w 343776"/>
                <a:gd name="connsiteY1" fmla="*/ 50879 h 653176"/>
                <a:gd name="connsiteX2" fmla="*/ 225861 w 343776"/>
                <a:gd name="connsiteY2" fmla="*/ 303555 h 653176"/>
                <a:gd name="connsiteX3" fmla="*/ 43660 w 343776"/>
                <a:gd name="connsiteY3" fmla="*/ 631862 h 653176"/>
                <a:gd name="connsiteX4" fmla="*/ 30596 w 343776"/>
                <a:gd name="connsiteY4" fmla="*/ 625330 h 653176"/>
                <a:gd name="connsiteX5" fmla="*/ 25783 w 343776"/>
                <a:gd name="connsiteY5" fmla="*/ 592328 h 653176"/>
                <a:gd name="connsiteX6" fmla="*/ 29909 w 343776"/>
                <a:gd name="connsiteY6" fmla="*/ 594390 h 653176"/>
                <a:gd name="connsiteX7" fmla="*/ 44003 w 343776"/>
                <a:gd name="connsiteY7" fmla="*/ 600922 h 653176"/>
                <a:gd name="connsiteX8" fmla="*/ 162263 w 343776"/>
                <a:gd name="connsiteY8" fmla="*/ 404282 h 653176"/>
                <a:gd name="connsiteX9" fmla="*/ 209704 w 343776"/>
                <a:gd name="connsiteY9" fmla="*/ 225518 h 653176"/>
                <a:gd name="connsiteX10" fmla="*/ 212454 w 343776"/>
                <a:gd name="connsiteY10" fmla="*/ 210048 h 653176"/>
                <a:gd name="connsiteX11" fmla="*/ 212798 w 343776"/>
                <a:gd name="connsiteY11" fmla="*/ 209704 h 653176"/>
                <a:gd name="connsiteX12" fmla="*/ 322463 w 343776"/>
                <a:gd name="connsiteY12" fmla="*/ 25783 h 65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3776" h="653176">
                  <a:moveTo>
                    <a:pt x="322463" y="25783"/>
                  </a:moveTo>
                  <a:lnTo>
                    <a:pt x="322463" y="50879"/>
                  </a:lnTo>
                  <a:cubicBezTo>
                    <a:pt x="322463" y="50879"/>
                    <a:pt x="259895" y="82850"/>
                    <a:pt x="225861" y="303555"/>
                  </a:cubicBezTo>
                  <a:cubicBezTo>
                    <a:pt x="191827" y="524260"/>
                    <a:pt x="43660" y="631862"/>
                    <a:pt x="43660" y="631862"/>
                  </a:cubicBezTo>
                  <a:lnTo>
                    <a:pt x="30596" y="625330"/>
                  </a:lnTo>
                  <a:cubicBezTo>
                    <a:pt x="28877" y="614673"/>
                    <a:pt x="27158" y="603329"/>
                    <a:pt x="25783" y="592328"/>
                  </a:cubicBezTo>
                  <a:lnTo>
                    <a:pt x="29909" y="594390"/>
                  </a:lnTo>
                  <a:lnTo>
                    <a:pt x="44003" y="600922"/>
                  </a:lnTo>
                  <a:cubicBezTo>
                    <a:pt x="89726" y="548668"/>
                    <a:pt x="130979" y="484038"/>
                    <a:pt x="162263" y="404282"/>
                  </a:cubicBezTo>
                  <a:cubicBezTo>
                    <a:pt x="182889" y="351684"/>
                    <a:pt x="199047" y="292210"/>
                    <a:pt x="209704" y="225518"/>
                  </a:cubicBezTo>
                  <a:cubicBezTo>
                    <a:pt x="210391" y="220361"/>
                    <a:pt x="211423" y="214861"/>
                    <a:pt x="212454" y="210048"/>
                  </a:cubicBezTo>
                  <a:lnTo>
                    <a:pt x="212798" y="209704"/>
                  </a:lnTo>
                  <a:cubicBezTo>
                    <a:pt x="232049" y="102789"/>
                    <a:pt x="275709" y="50191"/>
                    <a:pt x="322463" y="25783"/>
                  </a:cubicBezTo>
                  <a:close/>
                </a:path>
              </a:pathLst>
            </a:custGeom>
            <a:solidFill>
              <a:srgbClr val="D9D9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CA360D93-A397-45CA-9059-BFFE69D3ABED}"/>
                </a:ext>
              </a:extLst>
            </p:cNvPr>
            <p:cNvSpPr/>
            <p:nvPr/>
          </p:nvSpPr>
          <p:spPr>
            <a:xfrm>
              <a:off x="16369584" y="4777606"/>
              <a:ext cx="240644" cy="171888"/>
            </a:xfrm>
            <a:custGeom>
              <a:avLst/>
              <a:gdLst>
                <a:gd name="connsiteX0" fmla="*/ 29909 w 240643"/>
                <a:gd name="connsiteY0" fmla="*/ 169826 h 171888"/>
                <a:gd name="connsiteX1" fmla="*/ 25783 w 240643"/>
                <a:gd name="connsiteY1" fmla="*/ 171888 h 171888"/>
                <a:gd name="connsiteX2" fmla="*/ 42628 w 240643"/>
                <a:gd name="connsiteY2" fmla="*/ 178076 h 171888"/>
                <a:gd name="connsiteX3" fmla="*/ 46754 w 240643"/>
                <a:gd name="connsiteY3" fmla="*/ 176014 h 171888"/>
                <a:gd name="connsiteX4" fmla="*/ 226205 w 240643"/>
                <a:gd name="connsiteY4" fmla="*/ 32315 h 171888"/>
                <a:gd name="connsiteX5" fmla="*/ 212110 w 240643"/>
                <a:gd name="connsiteY5" fmla="*/ 25783 h 171888"/>
                <a:gd name="connsiteX6" fmla="*/ 29909 w 240643"/>
                <a:gd name="connsiteY6" fmla="*/ 169826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643" h="171888">
                  <a:moveTo>
                    <a:pt x="29909" y="169826"/>
                  </a:moveTo>
                  <a:cubicBezTo>
                    <a:pt x="28533" y="170513"/>
                    <a:pt x="27158" y="171201"/>
                    <a:pt x="25783" y="171888"/>
                  </a:cubicBezTo>
                  <a:cubicBezTo>
                    <a:pt x="31627" y="173951"/>
                    <a:pt x="37128" y="176014"/>
                    <a:pt x="42628" y="178076"/>
                  </a:cubicBezTo>
                  <a:cubicBezTo>
                    <a:pt x="44003" y="177389"/>
                    <a:pt x="45379" y="176701"/>
                    <a:pt x="46754" y="176014"/>
                  </a:cubicBezTo>
                  <a:cubicBezTo>
                    <a:pt x="106915" y="142324"/>
                    <a:pt x="169826" y="96258"/>
                    <a:pt x="226205" y="32315"/>
                  </a:cubicBezTo>
                  <a:lnTo>
                    <a:pt x="212110" y="25783"/>
                  </a:lnTo>
                  <a:cubicBezTo>
                    <a:pt x="167763" y="77694"/>
                    <a:pt x="94882" y="132698"/>
                    <a:pt x="29909" y="169826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CA7DD65F-A6D8-43D5-A899-49D42D942502}"/>
                </a:ext>
              </a:extLst>
            </p:cNvPr>
            <p:cNvSpPr/>
            <p:nvPr/>
          </p:nvSpPr>
          <p:spPr>
            <a:xfrm>
              <a:off x="16239980" y="4730853"/>
              <a:ext cx="275021" cy="171888"/>
            </a:xfrm>
            <a:custGeom>
              <a:avLst/>
              <a:gdLst>
                <a:gd name="connsiteX0" fmla="*/ 25783 w 275021"/>
                <a:gd name="connsiteY0" fmla="*/ 156075 h 171888"/>
                <a:gd name="connsiteX1" fmla="*/ 41597 w 275021"/>
                <a:gd name="connsiteY1" fmla="*/ 163982 h 171888"/>
                <a:gd name="connsiteX2" fmla="*/ 60849 w 275021"/>
                <a:gd name="connsiteY2" fmla="*/ 155387 h 171888"/>
                <a:gd name="connsiteX3" fmla="*/ 254051 w 275021"/>
                <a:gd name="connsiteY3" fmla="*/ 31971 h 171888"/>
                <a:gd name="connsiteX4" fmla="*/ 240644 w 275021"/>
                <a:gd name="connsiteY4" fmla="*/ 25783 h 171888"/>
                <a:gd name="connsiteX5" fmla="*/ 25783 w 275021"/>
                <a:gd name="connsiteY5" fmla="*/ 156075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021" h="171888">
                  <a:moveTo>
                    <a:pt x="25783" y="156075"/>
                  </a:moveTo>
                  <a:cubicBezTo>
                    <a:pt x="30940" y="158825"/>
                    <a:pt x="36097" y="161575"/>
                    <a:pt x="41597" y="163982"/>
                  </a:cubicBezTo>
                  <a:cubicBezTo>
                    <a:pt x="48129" y="161231"/>
                    <a:pt x="54661" y="158137"/>
                    <a:pt x="60849" y="155387"/>
                  </a:cubicBezTo>
                  <a:cubicBezTo>
                    <a:pt x="177045" y="101070"/>
                    <a:pt x="236862" y="48816"/>
                    <a:pt x="254051" y="31971"/>
                  </a:cubicBezTo>
                  <a:lnTo>
                    <a:pt x="240644" y="25783"/>
                  </a:lnTo>
                  <a:cubicBezTo>
                    <a:pt x="217955" y="46754"/>
                    <a:pt x="150230" y="102102"/>
                    <a:pt x="25783" y="156075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5DC149E7-CFBF-40A2-9414-D5D0B07A39F3}"/>
                </a:ext>
              </a:extLst>
            </p:cNvPr>
            <p:cNvSpPr/>
            <p:nvPr/>
          </p:nvSpPr>
          <p:spPr>
            <a:xfrm>
              <a:off x="16312517" y="4758355"/>
              <a:ext cx="240644" cy="171888"/>
            </a:xfrm>
            <a:custGeom>
              <a:avLst/>
              <a:gdLst>
                <a:gd name="connsiteX0" fmla="*/ 25783 w 240643"/>
                <a:gd name="connsiteY0" fmla="*/ 163638 h 171888"/>
                <a:gd name="connsiteX1" fmla="*/ 41597 w 240643"/>
                <a:gd name="connsiteY1" fmla="*/ 170513 h 171888"/>
                <a:gd name="connsiteX2" fmla="*/ 240300 w 240643"/>
                <a:gd name="connsiteY2" fmla="*/ 31627 h 171888"/>
                <a:gd name="connsiteX3" fmla="*/ 227237 w 240643"/>
                <a:gd name="connsiteY3" fmla="*/ 25783 h 171888"/>
                <a:gd name="connsiteX4" fmla="*/ 25783 w 240643"/>
                <a:gd name="connsiteY4" fmla="*/ 163638 h 17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643" h="171888">
                  <a:moveTo>
                    <a:pt x="25783" y="163638"/>
                  </a:moveTo>
                  <a:cubicBezTo>
                    <a:pt x="31284" y="166044"/>
                    <a:pt x="36440" y="168451"/>
                    <a:pt x="41597" y="170513"/>
                  </a:cubicBezTo>
                  <a:cubicBezTo>
                    <a:pt x="168107" y="103821"/>
                    <a:pt x="222767" y="50879"/>
                    <a:pt x="240300" y="31627"/>
                  </a:cubicBezTo>
                  <a:lnTo>
                    <a:pt x="227237" y="25783"/>
                  </a:lnTo>
                  <a:cubicBezTo>
                    <a:pt x="206954" y="47097"/>
                    <a:pt x="149887" y="99352"/>
                    <a:pt x="25783" y="163638"/>
                  </a:cubicBezTo>
                  <a:close/>
                </a:path>
              </a:pathLst>
            </a:custGeom>
            <a:solidFill>
              <a:srgbClr val="F8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83B2FBA5-C55B-4D1D-96A2-4845201A210B}"/>
              </a:ext>
            </a:extLst>
          </p:cNvPr>
          <p:cNvGrpSpPr/>
          <p:nvPr/>
        </p:nvGrpSpPr>
        <p:grpSpPr>
          <a:xfrm>
            <a:off x="-5441012" y="4388065"/>
            <a:ext cx="1608624" cy="2184774"/>
            <a:chOff x="17524727" y="4141364"/>
            <a:chExt cx="1608624" cy="2184774"/>
          </a:xfrm>
        </p:grpSpPr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F4727ADB-B983-45ED-ACB0-CD4885D98A1D}"/>
                </a:ext>
              </a:extLst>
            </p:cNvPr>
            <p:cNvSpPr/>
            <p:nvPr/>
          </p:nvSpPr>
          <p:spPr>
            <a:xfrm>
              <a:off x="18233473" y="4216135"/>
              <a:ext cx="198472" cy="2071549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2 h 1590675"/>
                <a:gd name="connsiteX3" fmla="*/ 7144 w 152400"/>
                <a:gd name="connsiteY3" fmla="*/ 1585532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2"/>
                  </a:lnTo>
                  <a:lnTo>
                    <a:pt x="7144" y="1585532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8C98086F-E788-452F-9810-C3FEC2BA6A7E}"/>
                </a:ext>
              </a:extLst>
            </p:cNvPr>
            <p:cNvSpPr/>
            <p:nvPr/>
          </p:nvSpPr>
          <p:spPr>
            <a:xfrm>
              <a:off x="18233597" y="4216135"/>
              <a:ext cx="198472" cy="2071549"/>
            </a:xfrm>
            <a:custGeom>
              <a:avLst/>
              <a:gdLst>
                <a:gd name="connsiteX0" fmla="*/ 150209 w 152400"/>
                <a:gd name="connsiteY0" fmla="*/ 712375 h 1590675"/>
                <a:gd name="connsiteX1" fmla="*/ 138779 w 152400"/>
                <a:gd name="connsiteY1" fmla="*/ 856012 h 1590675"/>
                <a:gd name="connsiteX2" fmla="*/ 137636 w 152400"/>
                <a:gd name="connsiteY2" fmla="*/ 905065 h 1590675"/>
                <a:gd name="connsiteX3" fmla="*/ 138017 w 152400"/>
                <a:gd name="connsiteY3" fmla="*/ 908971 h 1590675"/>
                <a:gd name="connsiteX4" fmla="*/ 145828 w 152400"/>
                <a:gd name="connsiteY4" fmla="*/ 949738 h 1590675"/>
                <a:gd name="connsiteX5" fmla="*/ 150209 w 152400"/>
                <a:gd name="connsiteY5" fmla="*/ 977551 h 1590675"/>
                <a:gd name="connsiteX6" fmla="*/ 150209 w 152400"/>
                <a:gd name="connsiteY6" fmla="*/ 1585436 h 1590675"/>
                <a:gd name="connsiteX7" fmla="*/ 139255 w 152400"/>
                <a:gd name="connsiteY7" fmla="*/ 1585436 h 1590675"/>
                <a:gd name="connsiteX8" fmla="*/ 140208 w 152400"/>
                <a:gd name="connsiteY8" fmla="*/ 1378268 h 1590675"/>
                <a:gd name="connsiteX9" fmla="*/ 133350 w 152400"/>
                <a:gd name="connsiteY9" fmla="*/ 1235202 h 1590675"/>
                <a:gd name="connsiteX10" fmla="*/ 120110 w 152400"/>
                <a:gd name="connsiteY10" fmla="*/ 1164050 h 1590675"/>
                <a:gd name="connsiteX11" fmla="*/ 109728 w 152400"/>
                <a:gd name="connsiteY11" fmla="*/ 1128617 h 1590675"/>
                <a:gd name="connsiteX12" fmla="*/ 114395 w 152400"/>
                <a:gd name="connsiteY12" fmla="*/ 1585436 h 1590675"/>
                <a:gd name="connsiteX13" fmla="*/ 70199 w 152400"/>
                <a:gd name="connsiteY13" fmla="*/ 1585436 h 1590675"/>
                <a:gd name="connsiteX14" fmla="*/ 71152 w 152400"/>
                <a:gd name="connsiteY14" fmla="*/ 1084040 h 1590675"/>
                <a:gd name="connsiteX15" fmla="*/ 62198 w 152400"/>
                <a:gd name="connsiteY15" fmla="*/ 966883 h 1590675"/>
                <a:gd name="connsiteX16" fmla="*/ 61436 w 152400"/>
                <a:gd name="connsiteY16" fmla="*/ 855821 h 1590675"/>
                <a:gd name="connsiteX17" fmla="*/ 74486 w 152400"/>
                <a:gd name="connsiteY17" fmla="*/ 767429 h 1590675"/>
                <a:gd name="connsiteX18" fmla="*/ 112490 w 152400"/>
                <a:gd name="connsiteY18" fmla="*/ 573119 h 1590675"/>
                <a:gd name="connsiteX19" fmla="*/ 120682 w 152400"/>
                <a:gd name="connsiteY19" fmla="*/ 400431 h 1590675"/>
                <a:gd name="connsiteX20" fmla="*/ 46863 w 152400"/>
                <a:gd name="connsiteY20" fmla="*/ 689801 h 1590675"/>
                <a:gd name="connsiteX21" fmla="*/ 21336 w 152400"/>
                <a:gd name="connsiteY21" fmla="*/ 836009 h 1590675"/>
                <a:gd name="connsiteX22" fmla="*/ 13526 w 152400"/>
                <a:gd name="connsiteY22" fmla="*/ 906875 h 1590675"/>
                <a:gd name="connsiteX23" fmla="*/ 13145 w 152400"/>
                <a:gd name="connsiteY23" fmla="*/ 981647 h 1590675"/>
                <a:gd name="connsiteX24" fmla="*/ 25718 w 152400"/>
                <a:gd name="connsiteY24" fmla="*/ 1061371 h 1590675"/>
                <a:gd name="connsiteX25" fmla="*/ 22574 w 152400"/>
                <a:gd name="connsiteY25" fmla="*/ 1585341 h 1590675"/>
                <a:gd name="connsiteX26" fmla="*/ 19050 w 152400"/>
                <a:gd name="connsiteY26" fmla="*/ 1585341 h 1590675"/>
                <a:gd name="connsiteX27" fmla="*/ 17812 w 152400"/>
                <a:gd name="connsiteY27" fmla="*/ 1585055 h 1590675"/>
                <a:gd name="connsiteX28" fmla="*/ 16859 w 152400"/>
                <a:gd name="connsiteY28" fmla="*/ 1585341 h 1590675"/>
                <a:gd name="connsiteX29" fmla="*/ 15526 w 152400"/>
                <a:gd name="connsiteY29" fmla="*/ 1585341 h 1590675"/>
                <a:gd name="connsiteX30" fmla="*/ 7144 w 152400"/>
                <a:gd name="connsiteY30" fmla="*/ 1578197 h 1590675"/>
                <a:gd name="connsiteX31" fmla="*/ 7144 w 152400"/>
                <a:gd name="connsiteY31" fmla="*/ 1176814 h 1590675"/>
                <a:gd name="connsiteX32" fmla="*/ 14669 w 152400"/>
                <a:gd name="connsiteY32" fmla="*/ 1103948 h 1590675"/>
                <a:gd name="connsiteX33" fmla="*/ 7144 w 152400"/>
                <a:gd name="connsiteY33" fmla="*/ 1080611 h 1590675"/>
                <a:gd name="connsiteX34" fmla="*/ 7144 w 152400"/>
                <a:gd name="connsiteY34" fmla="*/ 622935 h 1590675"/>
                <a:gd name="connsiteX35" fmla="*/ 7144 w 152400"/>
                <a:gd name="connsiteY35" fmla="*/ 433292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7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375 h 1590675"/>
                <a:gd name="connsiteX43" fmla="*/ 150209 w 152400"/>
                <a:gd name="connsiteY43" fmla="*/ 712375 h 1590675"/>
                <a:gd name="connsiteX44" fmla="*/ 150209 w 152400"/>
                <a:gd name="connsiteY44" fmla="*/ 864680 h 1590675"/>
                <a:gd name="connsiteX45" fmla="*/ 150209 w 152400"/>
                <a:gd name="connsiteY45" fmla="*/ 832295 h 1590675"/>
                <a:gd name="connsiteX46" fmla="*/ 145066 w 152400"/>
                <a:gd name="connsiteY46" fmla="*/ 830199 h 1590675"/>
                <a:gd name="connsiteX47" fmla="*/ 150209 w 152400"/>
                <a:gd name="connsiteY47" fmla="*/ 864680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375"/>
                  </a:moveTo>
                  <a:lnTo>
                    <a:pt x="138779" y="856012"/>
                  </a:lnTo>
                  <a:cubicBezTo>
                    <a:pt x="137446" y="872300"/>
                    <a:pt x="136208" y="888682"/>
                    <a:pt x="137636" y="905065"/>
                  </a:cubicBezTo>
                  <a:cubicBezTo>
                    <a:pt x="137732" y="906399"/>
                    <a:pt x="137922" y="907732"/>
                    <a:pt x="138017" y="908971"/>
                  </a:cubicBezTo>
                  <a:cubicBezTo>
                    <a:pt x="139541" y="922592"/>
                    <a:pt x="143066" y="936117"/>
                    <a:pt x="145828" y="949738"/>
                  </a:cubicBezTo>
                  <a:cubicBezTo>
                    <a:pt x="147638" y="958977"/>
                    <a:pt x="149066" y="968311"/>
                    <a:pt x="150209" y="977551"/>
                  </a:cubicBezTo>
                  <a:lnTo>
                    <a:pt x="150209" y="1585436"/>
                  </a:lnTo>
                  <a:lnTo>
                    <a:pt x="139255" y="1585436"/>
                  </a:lnTo>
                  <a:cubicBezTo>
                    <a:pt x="130874" y="1513046"/>
                    <a:pt x="139732" y="1458468"/>
                    <a:pt x="140208" y="1378268"/>
                  </a:cubicBezTo>
                  <a:cubicBezTo>
                    <a:pt x="140494" y="1330643"/>
                    <a:pt x="139446" y="1283018"/>
                    <a:pt x="133350" y="1235202"/>
                  </a:cubicBezTo>
                  <a:cubicBezTo>
                    <a:pt x="130302" y="1211485"/>
                    <a:pt x="126111" y="1187768"/>
                    <a:pt x="120110" y="1164050"/>
                  </a:cubicBezTo>
                  <a:cubicBezTo>
                    <a:pt x="117062" y="1152239"/>
                    <a:pt x="114110" y="1140333"/>
                    <a:pt x="109728" y="1128617"/>
                  </a:cubicBezTo>
                  <a:cubicBezTo>
                    <a:pt x="87059" y="1068705"/>
                    <a:pt x="146209" y="1428560"/>
                    <a:pt x="114395" y="1585436"/>
                  </a:cubicBezTo>
                  <a:lnTo>
                    <a:pt x="70199" y="1585436"/>
                  </a:lnTo>
                  <a:cubicBezTo>
                    <a:pt x="62960" y="1449038"/>
                    <a:pt x="84392" y="1136142"/>
                    <a:pt x="71152" y="1084040"/>
                  </a:cubicBezTo>
                  <a:cubicBezTo>
                    <a:pt x="61722" y="1046798"/>
                    <a:pt x="54483" y="1003745"/>
                    <a:pt x="62198" y="966883"/>
                  </a:cubicBezTo>
                  <a:cubicBezTo>
                    <a:pt x="69818" y="930974"/>
                    <a:pt x="59531" y="892683"/>
                    <a:pt x="61436" y="855821"/>
                  </a:cubicBezTo>
                  <a:cubicBezTo>
                    <a:pt x="62960" y="826103"/>
                    <a:pt x="68771" y="796766"/>
                    <a:pt x="74486" y="767429"/>
                  </a:cubicBezTo>
                  <a:cubicBezTo>
                    <a:pt x="87154" y="702659"/>
                    <a:pt x="99822" y="637889"/>
                    <a:pt x="112490" y="573119"/>
                  </a:cubicBezTo>
                  <a:cubicBezTo>
                    <a:pt x="123730" y="515874"/>
                    <a:pt x="134588" y="458915"/>
                    <a:pt x="120682" y="400431"/>
                  </a:cubicBezTo>
                  <a:cubicBezTo>
                    <a:pt x="91059" y="496062"/>
                    <a:pt x="66389" y="592646"/>
                    <a:pt x="46863" y="689801"/>
                  </a:cubicBezTo>
                  <a:cubicBezTo>
                    <a:pt x="37052" y="738378"/>
                    <a:pt x="28575" y="787146"/>
                    <a:pt x="21336" y="836009"/>
                  </a:cubicBezTo>
                  <a:cubicBezTo>
                    <a:pt x="17812" y="859536"/>
                    <a:pt x="13240" y="883063"/>
                    <a:pt x="13526" y="906875"/>
                  </a:cubicBezTo>
                  <a:cubicBezTo>
                    <a:pt x="13907" y="931831"/>
                    <a:pt x="13716" y="956786"/>
                    <a:pt x="13145" y="981647"/>
                  </a:cubicBezTo>
                  <a:cubicBezTo>
                    <a:pt x="12573" y="1002602"/>
                    <a:pt x="26861" y="1040511"/>
                    <a:pt x="25718" y="1061371"/>
                  </a:cubicBezTo>
                  <a:cubicBezTo>
                    <a:pt x="17621" y="1146524"/>
                    <a:pt x="67913" y="1574102"/>
                    <a:pt x="22574" y="1585341"/>
                  </a:cubicBezTo>
                  <a:lnTo>
                    <a:pt x="19050" y="1585341"/>
                  </a:lnTo>
                  <a:cubicBezTo>
                    <a:pt x="18669" y="1585246"/>
                    <a:pt x="18193" y="1585246"/>
                    <a:pt x="17812" y="1585055"/>
                  </a:cubicBezTo>
                  <a:cubicBezTo>
                    <a:pt x="17812" y="1585055"/>
                    <a:pt x="17526" y="1585246"/>
                    <a:pt x="16859" y="1585341"/>
                  </a:cubicBezTo>
                  <a:lnTo>
                    <a:pt x="15526" y="1585341"/>
                  </a:lnTo>
                  <a:cubicBezTo>
                    <a:pt x="13526" y="1585055"/>
                    <a:pt x="10478" y="1583627"/>
                    <a:pt x="7144" y="1578197"/>
                  </a:cubicBezTo>
                  <a:lnTo>
                    <a:pt x="7144" y="1176814"/>
                  </a:lnTo>
                  <a:cubicBezTo>
                    <a:pt x="9335" y="1153763"/>
                    <a:pt x="11811" y="1129570"/>
                    <a:pt x="14669" y="1103948"/>
                  </a:cubicBezTo>
                  <a:cubicBezTo>
                    <a:pt x="14288" y="1099376"/>
                    <a:pt x="10954" y="1090422"/>
                    <a:pt x="7144" y="1080611"/>
                  </a:cubicBezTo>
                  <a:lnTo>
                    <a:pt x="7144" y="622935"/>
                  </a:lnTo>
                  <a:cubicBezTo>
                    <a:pt x="16097" y="541496"/>
                    <a:pt x="21050" y="460153"/>
                    <a:pt x="7144" y="433292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865" y="103346"/>
                    <a:pt x="63437" y="7144"/>
                  </a:cubicBezTo>
                  <a:lnTo>
                    <a:pt x="150304" y="7144"/>
                  </a:lnTo>
                  <a:lnTo>
                    <a:pt x="150304" y="712375"/>
                  </a:lnTo>
                  <a:lnTo>
                    <a:pt x="150209" y="712375"/>
                  </a:lnTo>
                  <a:close/>
                  <a:moveTo>
                    <a:pt x="150209" y="864680"/>
                  </a:moveTo>
                  <a:lnTo>
                    <a:pt x="150209" y="832295"/>
                  </a:lnTo>
                  <a:cubicBezTo>
                    <a:pt x="148590" y="831247"/>
                    <a:pt x="146876" y="830485"/>
                    <a:pt x="145066" y="830199"/>
                  </a:cubicBezTo>
                  <a:cubicBezTo>
                    <a:pt x="136493" y="828770"/>
                    <a:pt x="144399" y="849630"/>
                    <a:pt x="150209" y="864680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16602C7-7481-4627-BD70-FF345888C7B3}"/>
                </a:ext>
              </a:extLst>
            </p:cNvPr>
            <p:cNvSpPr/>
            <p:nvPr/>
          </p:nvSpPr>
          <p:spPr>
            <a:xfrm>
              <a:off x="17562391" y="4334225"/>
              <a:ext cx="1538156" cy="372135"/>
            </a:xfrm>
            <a:custGeom>
              <a:avLst/>
              <a:gdLst>
                <a:gd name="connsiteX0" fmla="*/ 55340 w 1181100"/>
                <a:gd name="connsiteY0" fmla="*/ 286417 h 285750"/>
                <a:gd name="connsiteX1" fmla="*/ 1132618 w 1181100"/>
                <a:gd name="connsiteY1" fmla="*/ 286417 h 285750"/>
                <a:gd name="connsiteX2" fmla="*/ 1180814 w 1181100"/>
                <a:gd name="connsiteY2" fmla="*/ 238220 h 285750"/>
                <a:gd name="connsiteX3" fmla="*/ 1180814 w 1181100"/>
                <a:gd name="connsiteY3" fmla="*/ 55340 h 285750"/>
                <a:gd name="connsiteX4" fmla="*/ 1132618 w 1181100"/>
                <a:gd name="connsiteY4" fmla="*/ 7144 h 285750"/>
                <a:gd name="connsiteX5" fmla="*/ 55340 w 1181100"/>
                <a:gd name="connsiteY5" fmla="*/ 7144 h 285750"/>
                <a:gd name="connsiteX6" fmla="*/ 7144 w 1181100"/>
                <a:gd name="connsiteY6" fmla="*/ 55340 h 285750"/>
                <a:gd name="connsiteX7" fmla="*/ 7144 w 1181100"/>
                <a:gd name="connsiteY7" fmla="*/ 238220 h 285750"/>
                <a:gd name="connsiteX8" fmla="*/ 55340 w 1181100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100" h="285750">
                  <a:moveTo>
                    <a:pt x="55340" y="286417"/>
                  </a:moveTo>
                  <a:lnTo>
                    <a:pt x="1132618" y="286417"/>
                  </a:lnTo>
                  <a:cubicBezTo>
                    <a:pt x="1159097" y="286417"/>
                    <a:pt x="1180814" y="264700"/>
                    <a:pt x="1180814" y="238220"/>
                  </a:cubicBezTo>
                  <a:lnTo>
                    <a:pt x="1180814" y="55340"/>
                  </a:lnTo>
                  <a:cubicBezTo>
                    <a:pt x="1180814" y="28861"/>
                    <a:pt x="1159097" y="7144"/>
                    <a:pt x="1132618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00"/>
                    <a:pt x="28765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524DCD8-BBC1-47BB-9379-0E1DD37F2598}"/>
                </a:ext>
              </a:extLst>
            </p:cNvPr>
            <p:cNvSpPr/>
            <p:nvPr/>
          </p:nvSpPr>
          <p:spPr>
            <a:xfrm>
              <a:off x="17562391" y="4334845"/>
              <a:ext cx="1538156" cy="248090"/>
            </a:xfrm>
            <a:custGeom>
              <a:avLst/>
              <a:gdLst>
                <a:gd name="connsiteX0" fmla="*/ 7144 w 1181100"/>
                <a:gd name="connsiteY0" fmla="*/ 185357 h 190500"/>
                <a:gd name="connsiteX1" fmla="*/ 106489 w 1181100"/>
                <a:gd name="connsiteY1" fmla="*/ 185452 h 190500"/>
                <a:gd name="connsiteX2" fmla="*/ 190214 w 1181100"/>
                <a:gd name="connsiteY2" fmla="*/ 181166 h 190500"/>
                <a:gd name="connsiteX3" fmla="*/ 220123 w 1181100"/>
                <a:gd name="connsiteY3" fmla="*/ 172307 h 190500"/>
                <a:gd name="connsiteX4" fmla="*/ 144113 w 1181100"/>
                <a:gd name="connsiteY4" fmla="*/ 168688 h 190500"/>
                <a:gd name="connsiteX5" fmla="*/ 50292 w 1181100"/>
                <a:gd name="connsiteY5" fmla="*/ 157829 h 190500"/>
                <a:gd name="connsiteX6" fmla="*/ 352425 w 1181100"/>
                <a:gd name="connsiteY6" fmla="*/ 131636 h 190500"/>
                <a:gd name="connsiteX7" fmla="*/ 402812 w 1181100"/>
                <a:gd name="connsiteY7" fmla="*/ 129254 h 190500"/>
                <a:gd name="connsiteX8" fmla="*/ 406908 w 1181100"/>
                <a:gd name="connsiteY8" fmla="*/ 129445 h 190500"/>
                <a:gd name="connsiteX9" fmla="*/ 449008 w 1181100"/>
                <a:gd name="connsiteY9" fmla="*/ 133636 h 190500"/>
                <a:gd name="connsiteX10" fmla="*/ 580168 w 1181100"/>
                <a:gd name="connsiteY10" fmla="*/ 135160 h 190500"/>
                <a:gd name="connsiteX11" fmla="*/ 523399 w 1181100"/>
                <a:gd name="connsiteY11" fmla="*/ 147638 h 190500"/>
                <a:gd name="connsiteX12" fmla="*/ 386524 w 1181100"/>
                <a:gd name="connsiteY12" fmla="*/ 152495 h 190500"/>
                <a:gd name="connsiteX13" fmla="*/ 353282 w 1181100"/>
                <a:gd name="connsiteY13" fmla="*/ 160782 h 190500"/>
                <a:gd name="connsiteX14" fmla="*/ 399955 w 1181100"/>
                <a:gd name="connsiteY14" fmla="*/ 161449 h 190500"/>
                <a:gd name="connsiteX15" fmla="*/ 450723 w 1181100"/>
                <a:gd name="connsiteY15" fmla="*/ 159163 h 190500"/>
                <a:gd name="connsiteX16" fmla="*/ 565785 w 1181100"/>
                <a:gd name="connsiteY16" fmla="*/ 156972 h 190500"/>
                <a:gd name="connsiteX17" fmla="*/ 795909 w 1181100"/>
                <a:gd name="connsiteY17" fmla="*/ 152495 h 190500"/>
                <a:gd name="connsiteX18" fmla="*/ 1180814 w 1181100"/>
                <a:gd name="connsiteY18" fmla="*/ 146399 h 190500"/>
                <a:gd name="connsiteX19" fmla="*/ 1180814 w 1181100"/>
                <a:gd name="connsiteY19" fmla="*/ 114681 h 190500"/>
                <a:gd name="connsiteX20" fmla="*/ 1095565 w 1181100"/>
                <a:gd name="connsiteY20" fmla="*/ 123158 h 190500"/>
                <a:gd name="connsiteX21" fmla="*/ 1046797 w 1181100"/>
                <a:gd name="connsiteY21" fmla="*/ 105061 h 190500"/>
                <a:gd name="connsiteX22" fmla="*/ 874776 w 1181100"/>
                <a:gd name="connsiteY22" fmla="*/ 116110 h 190500"/>
                <a:gd name="connsiteX23" fmla="*/ 838009 w 1181100"/>
                <a:gd name="connsiteY23" fmla="*/ 110014 h 190500"/>
                <a:gd name="connsiteX24" fmla="*/ 844487 w 1181100"/>
                <a:gd name="connsiteY24" fmla="*/ 99822 h 190500"/>
                <a:gd name="connsiteX25" fmla="*/ 864489 w 1181100"/>
                <a:gd name="connsiteY25" fmla="*/ 96298 h 190500"/>
                <a:gd name="connsiteX26" fmla="*/ 866965 w 1181100"/>
                <a:gd name="connsiteY26" fmla="*/ 89916 h 190500"/>
                <a:gd name="connsiteX27" fmla="*/ 858488 w 1181100"/>
                <a:gd name="connsiteY27" fmla="*/ 85630 h 190500"/>
                <a:gd name="connsiteX28" fmla="*/ 790765 w 1181100"/>
                <a:gd name="connsiteY28" fmla="*/ 84296 h 190500"/>
                <a:gd name="connsiteX29" fmla="*/ 669988 w 1181100"/>
                <a:gd name="connsiteY29" fmla="*/ 81915 h 190500"/>
                <a:gd name="connsiteX30" fmla="*/ 555879 w 1181100"/>
                <a:gd name="connsiteY30" fmla="*/ 85058 h 190500"/>
                <a:gd name="connsiteX31" fmla="*/ 465487 w 1181100"/>
                <a:gd name="connsiteY31" fmla="*/ 97155 h 190500"/>
                <a:gd name="connsiteX32" fmla="*/ 267271 w 1181100"/>
                <a:gd name="connsiteY32" fmla="*/ 130207 h 190500"/>
                <a:gd name="connsiteX33" fmla="*/ 90106 w 1181100"/>
                <a:gd name="connsiteY33" fmla="*/ 141637 h 190500"/>
                <a:gd name="connsiteX34" fmla="*/ 384810 w 1181100"/>
                <a:gd name="connsiteY34" fmla="*/ 80296 h 190500"/>
                <a:gd name="connsiteX35" fmla="*/ 534162 w 1181100"/>
                <a:gd name="connsiteY35" fmla="*/ 57531 h 190500"/>
                <a:gd name="connsiteX36" fmla="*/ 606647 w 1181100"/>
                <a:gd name="connsiteY36" fmla="*/ 49721 h 190500"/>
                <a:gd name="connsiteX37" fmla="*/ 683514 w 1181100"/>
                <a:gd name="connsiteY37" fmla="*/ 47054 h 190500"/>
                <a:gd name="connsiteX38" fmla="*/ 747903 w 1181100"/>
                <a:gd name="connsiteY38" fmla="*/ 43244 h 190500"/>
                <a:gd name="connsiteX39" fmla="*/ 798862 w 1181100"/>
                <a:gd name="connsiteY39" fmla="*/ 42101 h 190500"/>
                <a:gd name="connsiteX40" fmla="*/ 810101 w 1181100"/>
                <a:gd name="connsiteY40" fmla="*/ 41910 h 190500"/>
                <a:gd name="connsiteX41" fmla="*/ 818007 w 1181100"/>
                <a:gd name="connsiteY41" fmla="*/ 34957 h 190500"/>
                <a:gd name="connsiteX42" fmla="*/ 781336 w 1181100"/>
                <a:gd name="connsiteY42" fmla="*/ 31433 h 190500"/>
                <a:gd name="connsiteX43" fmla="*/ 746665 w 1181100"/>
                <a:gd name="connsiteY43" fmla="*/ 31718 h 190500"/>
                <a:gd name="connsiteX44" fmla="*/ 669703 w 1181100"/>
                <a:gd name="connsiteY44" fmla="*/ 31433 h 190500"/>
                <a:gd name="connsiteX45" fmla="*/ 514921 w 1181100"/>
                <a:gd name="connsiteY45" fmla="*/ 31433 h 190500"/>
                <a:gd name="connsiteX46" fmla="*/ 118681 w 1181100"/>
                <a:gd name="connsiteY46" fmla="*/ 40005 h 190500"/>
                <a:gd name="connsiteX47" fmla="*/ 288703 w 1181100"/>
                <a:gd name="connsiteY47" fmla="*/ 7144 h 190500"/>
                <a:gd name="connsiteX48" fmla="*/ 46291 w 1181100"/>
                <a:gd name="connsiteY48" fmla="*/ 7144 h 190500"/>
                <a:gd name="connsiteX49" fmla="*/ 7144 w 1181100"/>
                <a:gd name="connsiteY49" fmla="*/ 51816 h 190500"/>
                <a:gd name="connsiteX50" fmla="*/ 7144 w 1181100"/>
                <a:gd name="connsiteY50" fmla="*/ 18535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1100" h="190500">
                  <a:moveTo>
                    <a:pt x="7144" y="185357"/>
                  </a:moveTo>
                  <a:cubicBezTo>
                    <a:pt x="39148" y="185452"/>
                    <a:pt x="72009" y="185547"/>
                    <a:pt x="106489" y="185452"/>
                  </a:cubicBezTo>
                  <a:cubicBezTo>
                    <a:pt x="134684" y="185357"/>
                    <a:pt x="162211" y="182499"/>
                    <a:pt x="190214" y="181166"/>
                  </a:cubicBezTo>
                  <a:cubicBezTo>
                    <a:pt x="198691" y="180689"/>
                    <a:pt x="231362" y="185452"/>
                    <a:pt x="220123" y="172307"/>
                  </a:cubicBezTo>
                  <a:cubicBezTo>
                    <a:pt x="207264" y="157258"/>
                    <a:pt x="160687" y="168593"/>
                    <a:pt x="144113" y="168688"/>
                  </a:cubicBezTo>
                  <a:cubicBezTo>
                    <a:pt x="112871" y="168783"/>
                    <a:pt x="80867" y="167545"/>
                    <a:pt x="50292" y="157829"/>
                  </a:cubicBezTo>
                  <a:cubicBezTo>
                    <a:pt x="150971" y="149066"/>
                    <a:pt x="251650" y="140399"/>
                    <a:pt x="352425" y="131636"/>
                  </a:cubicBezTo>
                  <a:cubicBezTo>
                    <a:pt x="369094" y="130207"/>
                    <a:pt x="385858" y="128778"/>
                    <a:pt x="402812" y="129254"/>
                  </a:cubicBezTo>
                  <a:cubicBezTo>
                    <a:pt x="404146" y="129254"/>
                    <a:pt x="405479" y="129350"/>
                    <a:pt x="406908" y="129445"/>
                  </a:cubicBezTo>
                  <a:cubicBezTo>
                    <a:pt x="420910" y="130112"/>
                    <a:pt x="435007" y="132112"/>
                    <a:pt x="449008" y="133636"/>
                  </a:cubicBezTo>
                  <a:cubicBezTo>
                    <a:pt x="492823" y="138113"/>
                    <a:pt x="536638" y="136684"/>
                    <a:pt x="580168" y="135160"/>
                  </a:cubicBezTo>
                  <a:cubicBezTo>
                    <a:pt x="564737" y="145733"/>
                    <a:pt x="543401" y="146876"/>
                    <a:pt x="523399" y="147638"/>
                  </a:cubicBezTo>
                  <a:cubicBezTo>
                    <a:pt x="477869" y="149257"/>
                    <a:pt x="432054" y="150019"/>
                    <a:pt x="386524" y="152495"/>
                  </a:cubicBezTo>
                  <a:cubicBezTo>
                    <a:pt x="381095" y="152781"/>
                    <a:pt x="350615" y="152114"/>
                    <a:pt x="353282" y="160782"/>
                  </a:cubicBezTo>
                  <a:cubicBezTo>
                    <a:pt x="357283" y="173546"/>
                    <a:pt x="392430" y="162497"/>
                    <a:pt x="399955" y="161449"/>
                  </a:cubicBezTo>
                  <a:cubicBezTo>
                    <a:pt x="416623" y="159258"/>
                    <a:pt x="433673" y="159544"/>
                    <a:pt x="450723" y="159163"/>
                  </a:cubicBezTo>
                  <a:cubicBezTo>
                    <a:pt x="489109" y="158496"/>
                    <a:pt x="527495" y="157734"/>
                    <a:pt x="565785" y="156972"/>
                  </a:cubicBezTo>
                  <a:cubicBezTo>
                    <a:pt x="642461" y="155448"/>
                    <a:pt x="719233" y="153924"/>
                    <a:pt x="795909" y="152495"/>
                  </a:cubicBezTo>
                  <a:cubicBezTo>
                    <a:pt x="924115" y="150114"/>
                    <a:pt x="1052417" y="147923"/>
                    <a:pt x="1180814" y="146399"/>
                  </a:cubicBezTo>
                  <a:lnTo>
                    <a:pt x="1180814" y="114681"/>
                  </a:lnTo>
                  <a:cubicBezTo>
                    <a:pt x="1087279" y="105251"/>
                    <a:pt x="1192435" y="119634"/>
                    <a:pt x="1095565" y="123158"/>
                  </a:cubicBezTo>
                  <a:cubicBezTo>
                    <a:pt x="907637" y="140303"/>
                    <a:pt x="1068419" y="110871"/>
                    <a:pt x="1046797" y="105061"/>
                  </a:cubicBezTo>
                  <a:cubicBezTo>
                    <a:pt x="1022318" y="103727"/>
                    <a:pt x="899255" y="119444"/>
                    <a:pt x="874776" y="116110"/>
                  </a:cubicBezTo>
                  <a:cubicBezTo>
                    <a:pt x="862584" y="114395"/>
                    <a:pt x="850201" y="112681"/>
                    <a:pt x="838009" y="110014"/>
                  </a:cubicBezTo>
                  <a:cubicBezTo>
                    <a:pt x="820960" y="106204"/>
                    <a:pt x="834866" y="99727"/>
                    <a:pt x="844487" y="99822"/>
                  </a:cubicBezTo>
                  <a:cubicBezTo>
                    <a:pt x="851440" y="99917"/>
                    <a:pt x="859155" y="100584"/>
                    <a:pt x="864489" y="96298"/>
                  </a:cubicBezTo>
                  <a:cubicBezTo>
                    <a:pt x="866299" y="94774"/>
                    <a:pt x="867823" y="92393"/>
                    <a:pt x="866965" y="89916"/>
                  </a:cubicBezTo>
                  <a:cubicBezTo>
                    <a:pt x="865918" y="86582"/>
                    <a:pt x="861727" y="85725"/>
                    <a:pt x="858488" y="85630"/>
                  </a:cubicBezTo>
                  <a:cubicBezTo>
                    <a:pt x="835914" y="84963"/>
                    <a:pt x="813435" y="87440"/>
                    <a:pt x="790765" y="84296"/>
                  </a:cubicBezTo>
                  <a:cubicBezTo>
                    <a:pt x="752094" y="78867"/>
                    <a:pt x="707612" y="75248"/>
                    <a:pt x="669988" y="81915"/>
                  </a:cubicBezTo>
                  <a:cubicBezTo>
                    <a:pt x="633317" y="88392"/>
                    <a:pt x="593693" y="82487"/>
                    <a:pt x="555879" y="85058"/>
                  </a:cubicBezTo>
                  <a:cubicBezTo>
                    <a:pt x="525399" y="87154"/>
                    <a:pt x="495395" y="92107"/>
                    <a:pt x="465487" y="97155"/>
                  </a:cubicBezTo>
                  <a:cubicBezTo>
                    <a:pt x="399383" y="108204"/>
                    <a:pt x="333280" y="119253"/>
                    <a:pt x="267271" y="130207"/>
                  </a:cubicBezTo>
                  <a:cubicBezTo>
                    <a:pt x="208883" y="139922"/>
                    <a:pt x="150781" y="149447"/>
                    <a:pt x="90106" y="141637"/>
                  </a:cubicBezTo>
                  <a:cubicBezTo>
                    <a:pt x="187357" y="117729"/>
                    <a:pt x="285655" y="97250"/>
                    <a:pt x="384810" y="80296"/>
                  </a:cubicBezTo>
                  <a:cubicBezTo>
                    <a:pt x="434340" y="71819"/>
                    <a:pt x="484156" y="64294"/>
                    <a:pt x="534162" y="57531"/>
                  </a:cubicBezTo>
                  <a:cubicBezTo>
                    <a:pt x="558165" y="54293"/>
                    <a:pt x="582263" y="50292"/>
                    <a:pt x="606647" y="49721"/>
                  </a:cubicBezTo>
                  <a:cubicBezTo>
                    <a:pt x="632270" y="49149"/>
                    <a:pt x="657892" y="48292"/>
                    <a:pt x="683514" y="47054"/>
                  </a:cubicBezTo>
                  <a:cubicBezTo>
                    <a:pt x="705040" y="46006"/>
                    <a:pt x="726472" y="44672"/>
                    <a:pt x="747903" y="43244"/>
                  </a:cubicBezTo>
                  <a:cubicBezTo>
                    <a:pt x="764762" y="42101"/>
                    <a:pt x="781717" y="40672"/>
                    <a:pt x="798862" y="42101"/>
                  </a:cubicBezTo>
                  <a:cubicBezTo>
                    <a:pt x="802672" y="42386"/>
                    <a:pt x="806482" y="42767"/>
                    <a:pt x="810101" y="41910"/>
                  </a:cubicBezTo>
                  <a:cubicBezTo>
                    <a:pt x="813721" y="41053"/>
                    <a:pt x="817055" y="38672"/>
                    <a:pt x="818007" y="34957"/>
                  </a:cubicBezTo>
                  <a:cubicBezTo>
                    <a:pt x="818007" y="35052"/>
                    <a:pt x="784574" y="31528"/>
                    <a:pt x="781336" y="31433"/>
                  </a:cubicBezTo>
                  <a:cubicBezTo>
                    <a:pt x="769715" y="31147"/>
                    <a:pt x="758190" y="32099"/>
                    <a:pt x="746665" y="31718"/>
                  </a:cubicBezTo>
                  <a:cubicBezTo>
                    <a:pt x="720947" y="30861"/>
                    <a:pt x="695325" y="31433"/>
                    <a:pt x="669703" y="31433"/>
                  </a:cubicBezTo>
                  <a:cubicBezTo>
                    <a:pt x="618077" y="31337"/>
                    <a:pt x="566452" y="31242"/>
                    <a:pt x="514921" y="31433"/>
                  </a:cubicBezTo>
                  <a:cubicBezTo>
                    <a:pt x="476440" y="31528"/>
                    <a:pt x="43148" y="101156"/>
                    <a:pt x="118681" y="40005"/>
                  </a:cubicBezTo>
                  <a:cubicBezTo>
                    <a:pt x="132588" y="28766"/>
                    <a:pt x="229362" y="16288"/>
                    <a:pt x="288703" y="7144"/>
                  </a:cubicBezTo>
                  <a:lnTo>
                    <a:pt x="46291" y="7144"/>
                  </a:lnTo>
                  <a:cubicBezTo>
                    <a:pt x="22098" y="9716"/>
                    <a:pt x="9525" y="28670"/>
                    <a:pt x="7144" y="51816"/>
                  </a:cubicBezTo>
                  <a:lnTo>
                    <a:pt x="7144" y="18535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58178380-B802-455B-A864-02018CE05AA0}"/>
                </a:ext>
              </a:extLst>
            </p:cNvPr>
            <p:cNvSpPr/>
            <p:nvPr/>
          </p:nvSpPr>
          <p:spPr>
            <a:xfrm>
              <a:off x="17562515" y="4534062"/>
              <a:ext cx="1538156" cy="173663"/>
            </a:xfrm>
            <a:custGeom>
              <a:avLst/>
              <a:gdLst>
                <a:gd name="connsiteX0" fmla="*/ 661321 w 1181100"/>
                <a:gd name="connsiteY0" fmla="*/ 132969 h 133350"/>
                <a:gd name="connsiteX1" fmla="*/ 670369 w 1181100"/>
                <a:gd name="connsiteY1" fmla="*/ 130016 h 133350"/>
                <a:gd name="connsiteX2" fmla="*/ 396526 w 1181100"/>
                <a:gd name="connsiteY2" fmla="*/ 119824 h 133350"/>
                <a:gd name="connsiteX3" fmla="*/ 351092 w 1181100"/>
                <a:gd name="connsiteY3" fmla="*/ 119824 h 133350"/>
                <a:gd name="connsiteX4" fmla="*/ 347472 w 1181100"/>
                <a:gd name="connsiteY4" fmla="*/ 120110 h 133350"/>
                <a:gd name="connsiteX5" fmla="*/ 310229 w 1181100"/>
                <a:gd name="connsiteY5" fmla="*/ 125349 h 133350"/>
                <a:gd name="connsiteX6" fmla="*/ 192881 w 1181100"/>
                <a:gd name="connsiteY6" fmla="*/ 131921 h 133350"/>
                <a:gd name="connsiteX7" fmla="*/ 195167 w 1181100"/>
                <a:gd name="connsiteY7" fmla="*/ 133160 h 133350"/>
                <a:gd name="connsiteX8" fmla="*/ 45339 w 1181100"/>
                <a:gd name="connsiteY8" fmla="*/ 132969 h 133350"/>
                <a:gd name="connsiteX9" fmla="*/ 23908 w 1181100"/>
                <a:gd name="connsiteY9" fmla="*/ 123539 h 133350"/>
                <a:gd name="connsiteX10" fmla="*/ 45625 w 1181100"/>
                <a:gd name="connsiteY10" fmla="*/ 121634 h 133350"/>
                <a:gd name="connsiteX11" fmla="*/ 110680 w 1181100"/>
                <a:gd name="connsiteY11" fmla="*/ 112776 h 133350"/>
                <a:gd name="connsiteX12" fmla="*/ 142875 w 1181100"/>
                <a:gd name="connsiteY12" fmla="*/ 106109 h 133350"/>
                <a:gd name="connsiteX13" fmla="*/ 13811 w 1181100"/>
                <a:gd name="connsiteY13" fmla="*/ 111062 h 133350"/>
                <a:gd name="connsiteX14" fmla="*/ 7144 w 1181100"/>
                <a:gd name="connsiteY14" fmla="*/ 86392 h 133350"/>
                <a:gd name="connsiteX15" fmla="*/ 182118 w 1181100"/>
                <a:gd name="connsiteY15" fmla="*/ 82391 h 133350"/>
                <a:gd name="connsiteX16" fmla="*/ 290036 w 1181100"/>
                <a:gd name="connsiteY16" fmla="*/ 75533 h 133350"/>
                <a:gd name="connsiteX17" fmla="*/ 392620 w 1181100"/>
                <a:gd name="connsiteY17" fmla="*/ 73628 h 133350"/>
                <a:gd name="connsiteX18" fmla="*/ 475012 w 1181100"/>
                <a:gd name="connsiteY18" fmla="*/ 80296 h 133350"/>
                <a:gd name="connsiteX19" fmla="*/ 656653 w 1181100"/>
                <a:gd name="connsiteY19" fmla="*/ 100584 h 133350"/>
                <a:gd name="connsiteX20" fmla="*/ 816769 w 1181100"/>
                <a:gd name="connsiteY20" fmla="*/ 103251 h 133350"/>
                <a:gd name="connsiteX21" fmla="*/ 545211 w 1181100"/>
                <a:gd name="connsiteY21" fmla="*/ 62770 h 133350"/>
                <a:gd name="connsiteX22" fmla="*/ 408623 w 1181100"/>
                <a:gd name="connsiteY22" fmla="*/ 49339 h 133350"/>
                <a:gd name="connsiteX23" fmla="*/ 342709 w 1181100"/>
                <a:gd name="connsiteY23" fmla="*/ 45625 h 133350"/>
                <a:gd name="connsiteX24" fmla="*/ 273558 w 1181100"/>
                <a:gd name="connsiteY24" fmla="*/ 46387 h 133350"/>
                <a:gd name="connsiteX25" fmla="*/ 200501 w 1181100"/>
                <a:gd name="connsiteY25" fmla="*/ 54959 h 133350"/>
                <a:gd name="connsiteX26" fmla="*/ 7144 w 1181100"/>
                <a:gd name="connsiteY26" fmla="*/ 62484 h 133350"/>
                <a:gd name="connsiteX27" fmla="*/ 7144 w 1181100"/>
                <a:gd name="connsiteY27" fmla="*/ 41624 h 133350"/>
                <a:gd name="connsiteX28" fmla="*/ 160592 w 1181100"/>
                <a:gd name="connsiteY28" fmla="*/ 48768 h 133350"/>
                <a:gd name="connsiteX29" fmla="*/ 215075 w 1181100"/>
                <a:gd name="connsiteY29" fmla="*/ 35814 h 133350"/>
                <a:gd name="connsiteX30" fmla="*/ 284035 w 1181100"/>
                <a:gd name="connsiteY30" fmla="*/ 32480 h 133350"/>
                <a:gd name="connsiteX31" fmla="*/ 422719 w 1181100"/>
                <a:gd name="connsiteY31" fmla="*/ 26289 h 133350"/>
                <a:gd name="connsiteX32" fmla="*/ 778764 w 1181100"/>
                <a:gd name="connsiteY32" fmla="*/ 17717 h 133350"/>
                <a:gd name="connsiteX33" fmla="*/ 1137190 w 1181100"/>
                <a:gd name="connsiteY33" fmla="*/ 7144 h 133350"/>
                <a:gd name="connsiteX34" fmla="*/ 1180719 w 1181100"/>
                <a:gd name="connsiteY34" fmla="*/ 11335 h 133350"/>
                <a:gd name="connsiteX35" fmla="*/ 1180719 w 1181100"/>
                <a:gd name="connsiteY35" fmla="*/ 32861 h 133350"/>
                <a:gd name="connsiteX36" fmla="*/ 964406 w 1181100"/>
                <a:gd name="connsiteY36" fmla="*/ 44768 h 133350"/>
                <a:gd name="connsiteX37" fmla="*/ 1180719 w 1181100"/>
                <a:gd name="connsiteY37" fmla="*/ 68675 h 133350"/>
                <a:gd name="connsiteX38" fmla="*/ 1180719 w 1181100"/>
                <a:gd name="connsiteY38" fmla="*/ 82010 h 133350"/>
                <a:gd name="connsiteX39" fmla="*/ 1089755 w 1181100"/>
                <a:gd name="connsiteY39" fmla="*/ 133255 h 133350"/>
                <a:gd name="connsiteX40" fmla="*/ 1068895 w 1181100"/>
                <a:gd name="connsiteY40" fmla="*/ 133255 h 133350"/>
                <a:gd name="connsiteX41" fmla="*/ 661321 w 1181100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81100" h="133350">
                  <a:moveTo>
                    <a:pt x="661321" y="132969"/>
                  </a:moveTo>
                  <a:cubicBezTo>
                    <a:pt x="664369" y="132016"/>
                    <a:pt x="667322" y="131064"/>
                    <a:pt x="670369" y="130016"/>
                  </a:cubicBezTo>
                  <a:cubicBezTo>
                    <a:pt x="579120" y="126587"/>
                    <a:pt x="487775" y="123158"/>
                    <a:pt x="396526" y="119824"/>
                  </a:cubicBezTo>
                  <a:cubicBezTo>
                    <a:pt x="381381" y="119253"/>
                    <a:pt x="366236" y="118682"/>
                    <a:pt x="351092" y="119824"/>
                  </a:cubicBezTo>
                  <a:cubicBezTo>
                    <a:pt x="349853" y="119920"/>
                    <a:pt x="348710" y="120015"/>
                    <a:pt x="347472" y="120110"/>
                  </a:cubicBezTo>
                  <a:cubicBezTo>
                    <a:pt x="334994" y="121253"/>
                    <a:pt x="322707" y="123539"/>
                    <a:pt x="310229" y="125349"/>
                  </a:cubicBezTo>
                  <a:cubicBezTo>
                    <a:pt x="271558" y="130969"/>
                    <a:pt x="232124" y="131445"/>
                    <a:pt x="192881" y="131921"/>
                  </a:cubicBezTo>
                  <a:cubicBezTo>
                    <a:pt x="193643" y="132302"/>
                    <a:pt x="194405" y="132778"/>
                    <a:pt x="195167" y="133160"/>
                  </a:cubicBezTo>
                  <a:lnTo>
                    <a:pt x="45339" y="132969"/>
                  </a:lnTo>
                  <a:cubicBezTo>
                    <a:pt x="36290" y="131731"/>
                    <a:pt x="29242" y="128492"/>
                    <a:pt x="23908" y="123539"/>
                  </a:cubicBezTo>
                  <a:cubicBezTo>
                    <a:pt x="36767" y="122777"/>
                    <a:pt x="32861" y="122872"/>
                    <a:pt x="45625" y="121634"/>
                  </a:cubicBezTo>
                  <a:cubicBezTo>
                    <a:pt x="67437" y="119539"/>
                    <a:pt x="89154" y="116681"/>
                    <a:pt x="110680" y="112776"/>
                  </a:cubicBezTo>
                  <a:cubicBezTo>
                    <a:pt x="121444" y="110776"/>
                    <a:pt x="132302" y="108871"/>
                    <a:pt x="142875" y="106109"/>
                  </a:cubicBezTo>
                  <a:cubicBezTo>
                    <a:pt x="169926" y="98965"/>
                    <a:pt x="107728" y="104966"/>
                    <a:pt x="13811" y="111062"/>
                  </a:cubicBezTo>
                  <a:cubicBezTo>
                    <a:pt x="9716" y="103632"/>
                    <a:pt x="7620" y="95345"/>
                    <a:pt x="7144" y="86392"/>
                  </a:cubicBezTo>
                  <a:cubicBezTo>
                    <a:pt x="89916" y="86582"/>
                    <a:pt x="160687" y="86297"/>
                    <a:pt x="182118" y="82391"/>
                  </a:cubicBezTo>
                  <a:cubicBezTo>
                    <a:pt x="216122" y="76200"/>
                    <a:pt x="255460" y="71342"/>
                    <a:pt x="290036" y="75533"/>
                  </a:cubicBezTo>
                  <a:cubicBezTo>
                    <a:pt x="323659" y="79629"/>
                    <a:pt x="358426" y="72962"/>
                    <a:pt x="392620" y="73628"/>
                  </a:cubicBezTo>
                  <a:cubicBezTo>
                    <a:pt x="420148" y="74200"/>
                    <a:pt x="447675" y="77248"/>
                    <a:pt x="475012" y="80296"/>
                  </a:cubicBezTo>
                  <a:cubicBezTo>
                    <a:pt x="535591" y="87059"/>
                    <a:pt x="596075" y="93821"/>
                    <a:pt x="656653" y="100584"/>
                  </a:cubicBezTo>
                  <a:cubicBezTo>
                    <a:pt x="710184" y="106585"/>
                    <a:pt x="763429" y="112395"/>
                    <a:pt x="816769" y="103251"/>
                  </a:cubicBezTo>
                  <a:cubicBezTo>
                    <a:pt x="726758" y="86773"/>
                    <a:pt x="636175" y="73247"/>
                    <a:pt x="545211" y="62770"/>
                  </a:cubicBezTo>
                  <a:cubicBezTo>
                    <a:pt x="499777" y="57531"/>
                    <a:pt x="454247" y="53054"/>
                    <a:pt x="408623" y="49339"/>
                  </a:cubicBezTo>
                  <a:cubicBezTo>
                    <a:pt x="386715" y="47530"/>
                    <a:pt x="364617" y="45053"/>
                    <a:pt x="342709" y="45625"/>
                  </a:cubicBezTo>
                  <a:cubicBezTo>
                    <a:pt x="319659" y="46196"/>
                    <a:pt x="296609" y="46387"/>
                    <a:pt x="273558" y="46387"/>
                  </a:cubicBezTo>
                  <a:cubicBezTo>
                    <a:pt x="254127" y="46291"/>
                    <a:pt x="219932" y="55436"/>
                    <a:pt x="200501" y="54959"/>
                  </a:cubicBezTo>
                  <a:cubicBezTo>
                    <a:pt x="169735" y="53530"/>
                    <a:pt x="91821" y="58007"/>
                    <a:pt x="7144" y="62484"/>
                  </a:cubicBezTo>
                  <a:lnTo>
                    <a:pt x="7144" y="41624"/>
                  </a:lnTo>
                  <a:cubicBezTo>
                    <a:pt x="51340" y="43243"/>
                    <a:pt x="102108" y="45530"/>
                    <a:pt x="160592" y="48768"/>
                  </a:cubicBezTo>
                  <a:cubicBezTo>
                    <a:pt x="170974" y="48006"/>
                    <a:pt x="204788" y="36576"/>
                    <a:pt x="215075" y="35814"/>
                  </a:cubicBezTo>
                  <a:cubicBezTo>
                    <a:pt x="237934" y="34099"/>
                    <a:pt x="261080" y="33528"/>
                    <a:pt x="284035" y="32480"/>
                  </a:cubicBezTo>
                  <a:cubicBezTo>
                    <a:pt x="330232" y="30290"/>
                    <a:pt x="376523" y="28194"/>
                    <a:pt x="422719" y="26289"/>
                  </a:cubicBezTo>
                  <a:cubicBezTo>
                    <a:pt x="457200" y="24860"/>
                    <a:pt x="854011" y="66770"/>
                    <a:pt x="778764" y="17717"/>
                  </a:cubicBezTo>
                  <a:cubicBezTo>
                    <a:pt x="740188" y="-7429"/>
                    <a:pt x="173926" y="22574"/>
                    <a:pt x="1137190" y="7144"/>
                  </a:cubicBezTo>
                  <a:lnTo>
                    <a:pt x="1180719" y="11335"/>
                  </a:lnTo>
                  <a:lnTo>
                    <a:pt x="1180719" y="32861"/>
                  </a:lnTo>
                  <a:cubicBezTo>
                    <a:pt x="1095947" y="40862"/>
                    <a:pt x="969645" y="37433"/>
                    <a:pt x="964406" y="44768"/>
                  </a:cubicBezTo>
                  <a:cubicBezTo>
                    <a:pt x="948881" y="66866"/>
                    <a:pt x="1106234" y="68580"/>
                    <a:pt x="1180719" y="68675"/>
                  </a:cubicBezTo>
                  <a:lnTo>
                    <a:pt x="1180719" y="82010"/>
                  </a:lnTo>
                  <a:cubicBezTo>
                    <a:pt x="1183577" y="108109"/>
                    <a:pt x="1159383" y="126873"/>
                    <a:pt x="1089755" y="133255"/>
                  </a:cubicBezTo>
                  <a:lnTo>
                    <a:pt x="1068895" y="133255"/>
                  </a:lnTo>
                  <a:lnTo>
                    <a:pt x="661321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1E4129A-5CD2-4C48-B102-C2F9E014FE05}"/>
                </a:ext>
              </a:extLst>
            </p:cNvPr>
            <p:cNvSpPr/>
            <p:nvPr/>
          </p:nvSpPr>
          <p:spPr>
            <a:xfrm>
              <a:off x="18371907" y="4333977"/>
              <a:ext cx="731865" cy="124045"/>
            </a:xfrm>
            <a:custGeom>
              <a:avLst/>
              <a:gdLst>
                <a:gd name="connsiteX0" fmla="*/ 7144 w 561975"/>
                <a:gd name="connsiteY0" fmla="*/ 7239 h 95250"/>
                <a:gd name="connsiteX1" fmla="*/ 17526 w 561975"/>
                <a:gd name="connsiteY1" fmla="*/ 7239 h 95250"/>
                <a:gd name="connsiteX2" fmla="*/ 7144 w 561975"/>
                <a:gd name="connsiteY2" fmla="*/ 7239 h 95250"/>
                <a:gd name="connsiteX3" fmla="*/ 7144 w 561975"/>
                <a:gd name="connsiteY3" fmla="*/ 7239 h 95250"/>
                <a:gd name="connsiteX4" fmla="*/ 117443 w 561975"/>
                <a:gd name="connsiteY4" fmla="*/ 7239 h 95250"/>
                <a:gd name="connsiteX5" fmla="*/ 109538 w 561975"/>
                <a:gd name="connsiteY5" fmla="*/ 14288 h 95250"/>
                <a:gd name="connsiteX6" fmla="*/ 205931 w 561975"/>
                <a:gd name="connsiteY6" fmla="*/ 7239 h 95250"/>
                <a:gd name="connsiteX7" fmla="*/ 117443 w 561975"/>
                <a:gd name="connsiteY7" fmla="*/ 7239 h 95250"/>
                <a:gd name="connsiteX8" fmla="*/ 117443 w 561975"/>
                <a:gd name="connsiteY8" fmla="*/ 7239 h 95250"/>
                <a:gd name="connsiteX9" fmla="*/ 305658 w 561975"/>
                <a:gd name="connsiteY9" fmla="*/ 7144 h 95250"/>
                <a:gd name="connsiteX10" fmla="*/ 318326 w 561975"/>
                <a:gd name="connsiteY10" fmla="*/ 9811 h 95250"/>
                <a:gd name="connsiteX11" fmla="*/ 311849 w 561975"/>
                <a:gd name="connsiteY11" fmla="*/ 19907 h 95250"/>
                <a:gd name="connsiteX12" fmla="*/ 291846 w 561975"/>
                <a:gd name="connsiteY12" fmla="*/ 23336 h 95250"/>
                <a:gd name="connsiteX13" fmla="*/ 289370 w 561975"/>
                <a:gd name="connsiteY13" fmla="*/ 29718 h 95250"/>
                <a:gd name="connsiteX14" fmla="*/ 297847 w 561975"/>
                <a:gd name="connsiteY14" fmla="*/ 34004 h 95250"/>
                <a:gd name="connsiteX15" fmla="*/ 365570 w 561975"/>
                <a:gd name="connsiteY15" fmla="*/ 35528 h 95250"/>
                <a:gd name="connsiteX16" fmla="*/ 486347 w 561975"/>
                <a:gd name="connsiteY16" fmla="*/ 38195 h 95250"/>
                <a:gd name="connsiteX17" fmla="*/ 552164 w 561975"/>
                <a:gd name="connsiteY17" fmla="*/ 35528 h 95250"/>
                <a:gd name="connsiteX18" fmla="*/ 555403 w 561975"/>
                <a:gd name="connsiteY18" fmla="*/ 35624 h 95250"/>
                <a:gd name="connsiteX19" fmla="*/ 517303 w 561975"/>
                <a:gd name="connsiteY19" fmla="*/ 7144 h 95250"/>
                <a:gd name="connsiteX20" fmla="*/ 305658 w 561975"/>
                <a:gd name="connsiteY20" fmla="*/ 7144 h 95250"/>
                <a:gd name="connsiteX21" fmla="*/ 305658 w 561975"/>
                <a:gd name="connsiteY21" fmla="*/ 7144 h 95250"/>
                <a:gd name="connsiteX22" fmla="*/ 559118 w 561975"/>
                <a:gd name="connsiteY22" fmla="*/ 70199 h 95250"/>
                <a:gd name="connsiteX23" fmla="*/ 549402 w 561975"/>
                <a:gd name="connsiteY23" fmla="*/ 70580 h 95250"/>
                <a:gd name="connsiteX24" fmla="*/ 472535 w 561975"/>
                <a:gd name="connsiteY24" fmla="*/ 73152 h 95250"/>
                <a:gd name="connsiteX25" fmla="*/ 408146 w 561975"/>
                <a:gd name="connsiteY25" fmla="*/ 76867 h 95250"/>
                <a:gd name="connsiteX26" fmla="*/ 357188 w 561975"/>
                <a:gd name="connsiteY26" fmla="*/ 77915 h 95250"/>
                <a:gd name="connsiteX27" fmla="*/ 345948 w 561975"/>
                <a:gd name="connsiteY27" fmla="*/ 78010 h 95250"/>
                <a:gd name="connsiteX28" fmla="*/ 338042 w 561975"/>
                <a:gd name="connsiteY28" fmla="*/ 84963 h 95250"/>
                <a:gd name="connsiteX29" fmla="*/ 374618 w 561975"/>
                <a:gd name="connsiteY29" fmla="*/ 88582 h 95250"/>
                <a:gd name="connsiteX30" fmla="*/ 409289 w 561975"/>
                <a:gd name="connsiteY30" fmla="*/ 88392 h 95250"/>
                <a:gd name="connsiteX31" fmla="*/ 486347 w 561975"/>
                <a:gd name="connsiteY31" fmla="*/ 88868 h 95250"/>
                <a:gd name="connsiteX32" fmla="*/ 559213 w 561975"/>
                <a:gd name="connsiteY32" fmla="*/ 89154 h 95250"/>
                <a:gd name="connsiteX33" fmla="*/ 559213 w 561975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61975" h="95250">
                  <a:moveTo>
                    <a:pt x="7144" y="7239"/>
                  </a:moveTo>
                  <a:cubicBezTo>
                    <a:pt x="13526" y="7715"/>
                    <a:pt x="16478" y="7620"/>
                    <a:pt x="17526" y="7239"/>
                  </a:cubicBezTo>
                  <a:lnTo>
                    <a:pt x="7144" y="7239"/>
                  </a:lnTo>
                  <a:lnTo>
                    <a:pt x="7144" y="7239"/>
                  </a:lnTo>
                  <a:close/>
                  <a:moveTo>
                    <a:pt x="117443" y="7239"/>
                  </a:moveTo>
                  <a:cubicBezTo>
                    <a:pt x="109347" y="10287"/>
                    <a:pt x="104489" y="12859"/>
                    <a:pt x="109538" y="14288"/>
                  </a:cubicBezTo>
                  <a:cubicBezTo>
                    <a:pt x="122968" y="15050"/>
                    <a:pt x="165830" y="10763"/>
                    <a:pt x="205931" y="7239"/>
                  </a:cubicBezTo>
                  <a:lnTo>
                    <a:pt x="117443" y="7239"/>
                  </a:lnTo>
                  <a:lnTo>
                    <a:pt x="117443" y="7239"/>
                  </a:lnTo>
                  <a:close/>
                  <a:moveTo>
                    <a:pt x="305658" y="7144"/>
                  </a:moveTo>
                  <a:cubicBezTo>
                    <a:pt x="310039" y="7906"/>
                    <a:pt x="314039" y="8858"/>
                    <a:pt x="318326" y="9811"/>
                  </a:cubicBezTo>
                  <a:cubicBezTo>
                    <a:pt x="335375" y="13621"/>
                    <a:pt x="321469" y="20098"/>
                    <a:pt x="311849" y="19907"/>
                  </a:cubicBezTo>
                  <a:cubicBezTo>
                    <a:pt x="304895" y="19717"/>
                    <a:pt x="297180" y="19145"/>
                    <a:pt x="291846" y="23336"/>
                  </a:cubicBezTo>
                  <a:cubicBezTo>
                    <a:pt x="290036" y="24765"/>
                    <a:pt x="288512" y="27242"/>
                    <a:pt x="289370" y="29718"/>
                  </a:cubicBezTo>
                  <a:cubicBezTo>
                    <a:pt x="290417" y="33147"/>
                    <a:pt x="294608" y="33909"/>
                    <a:pt x="297847" y="34004"/>
                  </a:cubicBezTo>
                  <a:cubicBezTo>
                    <a:pt x="320421" y="34766"/>
                    <a:pt x="342900" y="32290"/>
                    <a:pt x="365570" y="35528"/>
                  </a:cubicBezTo>
                  <a:cubicBezTo>
                    <a:pt x="404241" y="41053"/>
                    <a:pt x="448723" y="44768"/>
                    <a:pt x="486347" y="38195"/>
                  </a:cubicBezTo>
                  <a:cubicBezTo>
                    <a:pt x="507587" y="34481"/>
                    <a:pt x="529876" y="34957"/>
                    <a:pt x="552164" y="35528"/>
                  </a:cubicBezTo>
                  <a:cubicBezTo>
                    <a:pt x="553212" y="35528"/>
                    <a:pt x="555784" y="36767"/>
                    <a:pt x="555403" y="35624"/>
                  </a:cubicBezTo>
                  <a:cubicBezTo>
                    <a:pt x="548831" y="19526"/>
                    <a:pt x="537972" y="8096"/>
                    <a:pt x="517303" y="7144"/>
                  </a:cubicBezTo>
                  <a:lnTo>
                    <a:pt x="305658" y="7144"/>
                  </a:lnTo>
                  <a:lnTo>
                    <a:pt x="305658" y="7144"/>
                  </a:lnTo>
                  <a:close/>
                  <a:moveTo>
                    <a:pt x="559118" y="70199"/>
                  </a:moveTo>
                  <a:cubicBezTo>
                    <a:pt x="555879" y="70390"/>
                    <a:pt x="552641" y="70485"/>
                    <a:pt x="549402" y="70580"/>
                  </a:cubicBezTo>
                  <a:cubicBezTo>
                    <a:pt x="523780" y="71056"/>
                    <a:pt x="498158" y="71914"/>
                    <a:pt x="472535" y="73152"/>
                  </a:cubicBezTo>
                  <a:cubicBezTo>
                    <a:pt x="451009" y="74200"/>
                    <a:pt x="429578" y="75438"/>
                    <a:pt x="408146" y="76867"/>
                  </a:cubicBezTo>
                  <a:cubicBezTo>
                    <a:pt x="391287" y="78010"/>
                    <a:pt x="374333" y="79343"/>
                    <a:pt x="357188" y="77915"/>
                  </a:cubicBezTo>
                  <a:cubicBezTo>
                    <a:pt x="353378" y="77629"/>
                    <a:pt x="349568" y="77153"/>
                    <a:pt x="345948" y="78010"/>
                  </a:cubicBezTo>
                  <a:cubicBezTo>
                    <a:pt x="342329" y="78867"/>
                    <a:pt x="338995" y="81248"/>
                    <a:pt x="338042" y="84963"/>
                  </a:cubicBezTo>
                  <a:cubicBezTo>
                    <a:pt x="338042" y="84868"/>
                    <a:pt x="371475" y="88487"/>
                    <a:pt x="374618" y="88582"/>
                  </a:cubicBezTo>
                  <a:cubicBezTo>
                    <a:pt x="386144" y="88964"/>
                    <a:pt x="397764" y="88011"/>
                    <a:pt x="409289" y="88392"/>
                  </a:cubicBezTo>
                  <a:cubicBezTo>
                    <a:pt x="435007" y="89345"/>
                    <a:pt x="460629" y="88773"/>
                    <a:pt x="486347" y="88868"/>
                  </a:cubicBezTo>
                  <a:cubicBezTo>
                    <a:pt x="510635" y="88964"/>
                    <a:pt x="534924" y="89059"/>
                    <a:pt x="559213" y="89154"/>
                  </a:cubicBezTo>
                  <a:lnTo>
                    <a:pt x="559213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722DF38-9D0F-402C-A94F-4F545B1E70E0}"/>
                </a:ext>
              </a:extLst>
            </p:cNvPr>
            <p:cNvSpPr/>
            <p:nvPr/>
          </p:nvSpPr>
          <p:spPr>
            <a:xfrm>
              <a:off x="18100743" y="5991217"/>
              <a:ext cx="458966" cy="334921"/>
            </a:xfrm>
            <a:custGeom>
              <a:avLst/>
              <a:gdLst>
                <a:gd name="connsiteX0" fmla="*/ 275084 w 352425"/>
                <a:gd name="connsiteY0" fmla="*/ 19812 h 257175"/>
                <a:gd name="connsiteX1" fmla="*/ 138305 w 352425"/>
                <a:gd name="connsiteY1" fmla="*/ 97917 h 257175"/>
                <a:gd name="connsiteX2" fmla="*/ 12575 w 352425"/>
                <a:gd name="connsiteY2" fmla="*/ 206502 h 257175"/>
                <a:gd name="connsiteX3" fmla="*/ 61152 w 352425"/>
                <a:gd name="connsiteY3" fmla="*/ 229933 h 257175"/>
                <a:gd name="connsiteX4" fmla="*/ 225363 w 352425"/>
                <a:gd name="connsiteY4" fmla="*/ 235077 h 257175"/>
                <a:gd name="connsiteX5" fmla="*/ 258701 w 352425"/>
                <a:gd name="connsiteY5" fmla="*/ 228504 h 257175"/>
                <a:gd name="connsiteX6" fmla="*/ 298325 w 352425"/>
                <a:gd name="connsiteY6" fmla="*/ 152114 h 257175"/>
                <a:gd name="connsiteX7" fmla="*/ 275084 w 352425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2425" h="257175">
                  <a:moveTo>
                    <a:pt x="275084" y="19812"/>
                  </a:moveTo>
                  <a:cubicBezTo>
                    <a:pt x="214600" y="170688"/>
                    <a:pt x="223649" y="-48292"/>
                    <a:pt x="138305" y="97917"/>
                  </a:cubicBezTo>
                  <a:cubicBezTo>
                    <a:pt x="96871" y="168878"/>
                    <a:pt x="80202" y="201930"/>
                    <a:pt x="12575" y="206502"/>
                  </a:cubicBezTo>
                  <a:cubicBezTo>
                    <a:pt x="-5142" y="207740"/>
                    <a:pt x="22957" y="230695"/>
                    <a:pt x="61152" y="229933"/>
                  </a:cubicBezTo>
                  <a:cubicBezTo>
                    <a:pt x="104205" y="229171"/>
                    <a:pt x="190502" y="252984"/>
                    <a:pt x="225363" y="235077"/>
                  </a:cubicBezTo>
                  <a:cubicBezTo>
                    <a:pt x="238127" y="228504"/>
                    <a:pt x="248223" y="223170"/>
                    <a:pt x="258701" y="228504"/>
                  </a:cubicBezTo>
                  <a:cubicBezTo>
                    <a:pt x="401290" y="300704"/>
                    <a:pt x="357380" y="232219"/>
                    <a:pt x="298325" y="152114"/>
                  </a:cubicBezTo>
                  <a:cubicBezTo>
                    <a:pt x="250985" y="87725"/>
                    <a:pt x="295848" y="-32004"/>
                    <a:pt x="275084" y="19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6B540CFD-2314-40C3-9C02-CD93859CF331}"/>
                </a:ext>
              </a:extLst>
            </p:cNvPr>
            <p:cNvSpPr/>
            <p:nvPr/>
          </p:nvSpPr>
          <p:spPr>
            <a:xfrm>
              <a:off x="18113770" y="6032521"/>
              <a:ext cx="334921" cy="248090"/>
            </a:xfrm>
            <a:custGeom>
              <a:avLst/>
              <a:gdLst>
                <a:gd name="connsiteX0" fmla="*/ 7144 w 257175"/>
                <a:gd name="connsiteY0" fmla="*/ 174405 h 190500"/>
                <a:gd name="connsiteX1" fmla="*/ 48578 w 257175"/>
                <a:gd name="connsiteY1" fmla="*/ 136971 h 190500"/>
                <a:gd name="connsiteX2" fmla="*/ 96298 w 257175"/>
                <a:gd name="connsiteY2" fmla="*/ 92109 h 190500"/>
                <a:gd name="connsiteX3" fmla="*/ 152781 w 257175"/>
                <a:gd name="connsiteY3" fmla="*/ 12099 h 190500"/>
                <a:gd name="connsiteX4" fmla="*/ 206788 w 257175"/>
                <a:gd name="connsiteY4" fmla="*/ 10003 h 190500"/>
                <a:gd name="connsiteX5" fmla="*/ 246983 w 257175"/>
                <a:gd name="connsiteY5" fmla="*/ 25243 h 190500"/>
                <a:gd name="connsiteX6" fmla="*/ 252413 w 257175"/>
                <a:gd name="connsiteY6" fmla="*/ 16480 h 190500"/>
                <a:gd name="connsiteX7" fmla="*/ 217456 w 257175"/>
                <a:gd name="connsiteY7" fmla="*/ 71439 h 190500"/>
                <a:gd name="connsiteX8" fmla="*/ 155353 w 257175"/>
                <a:gd name="connsiteY8" fmla="*/ 83536 h 190500"/>
                <a:gd name="connsiteX9" fmla="*/ 50863 w 257175"/>
                <a:gd name="connsiteY9" fmla="*/ 179263 h 190500"/>
                <a:gd name="connsiteX10" fmla="*/ 7144 w 2571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190500">
                  <a:moveTo>
                    <a:pt x="7144" y="174405"/>
                  </a:moveTo>
                  <a:cubicBezTo>
                    <a:pt x="7334" y="174405"/>
                    <a:pt x="39148" y="141067"/>
                    <a:pt x="48578" y="136971"/>
                  </a:cubicBezTo>
                  <a:cubicBezTo>
                    <a:pt x="64199" y="130113"/>
                    <a:pt x="88392" y="114778"/>
                    <a:pt x="96298" y="92109"/>
                  </a:cubicBezTo>
                  <a:cubicBezTo>
                    <a:pt x="101822" y="76488"/>
                    <a:pt x="141827" y="-5427"/>
                    <a:pt x="152781" y="12099"/>
                  </a:cubicBezTo>
                  <a:cubicBezTo>
                    <a:pt x="171926" y="42864"/>
                    <a:pt x="176308" y="-4570"/>
                    <a:pt x="206788" y="10003"/>
                  </a:cubicBezTo>
                  <a:cubicBezTo>
                    <a:pt x="216122" y="14480"/>
                    <a:pt x="226886" y="54675"/>
                    <a:pt x="246983" y="25243"/>
                  </a:cubicBezTo>
                  <a:cubicBezTo>
                    <a:pt x="247936" y="23814"/>
                    <a:pt x="251365" y="15242"/>
                    <a:pt x="252413" y="16480"/>
                  </a:cubicBezTo>
                  <a:cubicBezTo>
                    <a:pt x="239840" y="36006"/>
                    <a:pt x="258604" y="44674"/>
                    <a:pt x="217456" y="71439"/>
                  </a:cubicBezTo>
                  <a:cubicBezTo>
                    <a:pt x="202787" y="80964"/>
                    <a:pt x="184785" y="28196"/>
                    <a:pt x="155353" y="83536"/>
                  </a:cubicBezTo>
                  <a:cubicBezTo>
                    <a:pt x="131636" y="128113"/>
                    <a:pt x="87059" y="146782"/>
                    <a:pt x="50863" y="179263"/>
                  </a:cubicBezTo>
                  <a:cubicBezTo>
                    <a:pt x="44768" y="184787"/>
                    <a:pt x="8192" y="189454"/>
                    <a:pt x="714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EDA4BEC3-E772-4ED9-B23C-B47F84D58083}"/>
                </a:ext>
              </a:extLst>
            </p:cNvPr>
            <p:cNvSpPr/>
            <p:nvPr/>
          </p:nvSpPr>
          <p:spPr>
            <a:xfrm>
              <a:off x="18427712" y="6083073"/>
              <a:ext cx="99236" cy="198472"/>
            </a:xfrm>
            <a:custGeom>
              <a:avLst/>
              <a:gdLst>
                <a:gd name="connsiteX0" fmla="*/ 23348 w 76200"/>
                <a:gd name="connsiteY0" fmla="*/ 44052 h 152400"/>
                <a:gd name="connsiteX1" fmla="*/ 72402 w 76200"/>
                <a:gd name="connsiteY1" fmla="*/ 135492 h 152400"/>
                <a:gd name="connsiteX2" fmla="*/ 37350 w 76200"/>
                <a:gd name="connsiteY2" fmla="*/ 126919 h 152400"/>
                <a:gd name="connsiteX3" fmla="*/ 7727 w 76200"/>
                <a:gd name="connsiteY3" fmla="*/ 31669 h 152400"/>
                <a:gd name="connsiteX4" fmla="*/ 18966 w 76200"/>
                <a:gd name="connsiteY4" fmla="*/ 22716 h 152400"/>
                <a:gd name="connsiteX5" fmla="*/ 23348 w 762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152400">
                  <a:moveTo>
                    <a:pt x="23348" y="44052"/>
                  </a:moveTo>
                  <a:cubicBezTo>
                    <a:pt x="27253" y="96725"/>
                    <a:pt x="72878" y="104631"/>
                    <a:pt x="72402" y="135492"/>
                  </a:cubicBezTo>
                  <a:cubicBezTo>
                    <a:pt x="72116" y="150541"/>
                    <a:pt x="51827" y="157780"/>
                    <a:pt x="37350" y="126919"/>
                  </a:cubicBezTo>
                  <a:cubicBezTo>
                    <a:pt x="19347" y="88534"/>
                    <a:pt x="3917" y="97392"/>
                    <a:pt x="7727" y="31669"/>
                  </a:cubicBezTo>
                  <a:cubicBezTo>
                    <a:pt x="8013" y="27288"/>
                    <a:pt x="23729" y="-15098"/>
                    <a:pt x="18966" y="22716"/>
                  </a:cubicBezTo>
                  <a:cubicBezTo>
                    <a:pt x="17823" y="32241"/>
                    <a:pt x="22872" y="37003"/>
                    <a:pt x="23348" y="44052"/>
                  </a:cubicBezTo>
                  <a:close/>
                </a:path>
              </a:pathLst>
            </a:custGeom>
            <a:solidFill>
              <a:srgbClr val="FAFA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F67C60A1-E4B3-4DAB-B7E4-B6574BF29067}"/>
                </a:ext>
              </a:extLst>
            </p:cNvPr>
            <p:cNvSpPr/>
            <p:nvPr/>
          </p:nvSpPr>
          <p:spPr>
            <a:xfrm>
              <a:off x="17562638" y="4812790"/>
              <a:ext cx="1538156" cy="372135"/>
            </a:xfrm>
            <a:custGeom>
              <a:avLst/>
              <a:gdLst>
                <a:gd name="connsiteX0" fmla="*/ 55340 w 1181100"/>
                <a:gd name="connsiteY0" fmla="*/ 286417 h 285750"/>
                <a:gd name="connsiteX1" fmla="*/ 1132618 w 1181100"/>
                <a:gd name="connsiteY1" fmla="*/ 286417 h 285750"/>
                <a:gd name="connsiteX2" fmla="*/ 1180814 w 1181100"/>
                <a:gd name="connsiteY2" fmla="*/ 238220 h 285750"/>
                <a:gd name="connsiteX3" fmla="*/ 1180814 w 1181100"/>
                <a:gd name="connsiteY3" fmla="*/ 55340 h 285750"/>
                <a:gd name="connsiteX4" fmla="*/ 1132618 w 1181100"/>
                <a:gd name="connsiteY4" fmla="*/ 7144 h 285750"/>
                <a:gd name="connsiteX5" fmla="*/ 55340 w 1181100"/>
                <a:gd name="connsiteY5" fmla="*/ 7144 h 285750"/>
                <a:gd name="connsiteX6" fmla="*/ 7144 w 1181100"/>
                <a:gd name="connsiteY6" fmla="*/ 55340 h 285750"/>
                <a:gd name="connsiteX7" fmla="*/ 7144 w 1181100"/>
                <a:gd name="connsiteY7" fmla="*/ 238220 h 285750"/>
                <a:gd name="connsiteX8" fmla="*/ 55340 w 1181100"/>
                <a:gd name="connsiteY8" fmla="*/ 286417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1100" h="285750">
                  <a:moveTo>
                    <a:pt x="55340" y="286417"/>
                  </a:moveTo>
                  <a:lnTo>
                    <a:pt x="1132618" y="286417"/>
                  </a:lnTo>
                  <a:cubicBezTo>
                    <a:pt x="1159097" y="286417"/>
                    <a:pt x="1180814" y="264700"/>
                    <a:pt x="1180814" y="238220"/>
                  </a:cubicBezTo>
                  <a:lnTo>
                    <a:pt x="1180814" y="55340"/>
                  </a:lnTo>
                  <a:cubicBezTo>
                    <a:pt x="1180814" y="28861"/>
                    <a:pt x="1159097" y="7144"/>
                    <a:pt x="1132618" y="7144"/>
                  </a:cubicBezTo>
                  <a:lnTo>
                    <a:pt x="55340" y="7144"/>
                  </a:lnTo>
                  <a:cubicBezTo>
                    <a:pt x="28861" y="7144"/>
                    <a:pt x="7144" y="28861"/>
                    <a:pt x="7144" y="55340"/>
                  </a:cubicBezTo>
                  <a:lnTo>
                    <a:pt x="7144" y="238220"/>
                  </a:lnTo>
                  <a:cubicBezTo>
                    <a:pt x="7144" y="264795"/>
                    <a:pt x="28861" y="286417"/>
                    <a:pt x="55340" y="286417"/>
                  </a:cubicBezTo>
                  <a:close/>
                </a:path>
              </a:pathLst>
            </a:custGeom>
            <a:solidFill>
              <a:srgbClr val="AF65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E8A6BF91-E345-461E-B14A-E69B0117B955}"/>
                </a:ext>
              </a:extLst>
            </p:cNvPr>
            <p:cNvSpPr/>
            <p:nvPr/>
          </p:nvSpPr>
          <p:spPr>
            <a:xfrm>
              <a:off x="17562638" y="4813286"/>
              <a:ext cx="1538156" cy="248090"/>
            </a:xfrm>
            <a:custGeom>
              <a:avLst/>
              <a:gdLst>
                <a:gd name="connsiteX0" fmla="*/ 1180814 w 1181100"/>
                <a:gd name="connsiteY0" fmla="*/ 185452 h 190500"/>
                <a:gd name="connsiteX1" fmla="*/ 1081469 w 1181100"/>
                <a:gd name="connsiteY1" fmla="*/ 185547 h 190500"/>
                <a:gd name="connsiteX2" fmla="*/ 997744 w 1181100"/>
                <a:gd name="connsiteY2" fmla="*/ 181261 h 190500"/>
                <a:gd name="connsiteX3" fmla="*/ 967835 w 1181100"/>
                <a:gd name="connsiteY3" fmla="*/ 172402 h 190500"/>
                <a:gd name="connsiteX4" fmla="*/ 1043845 w 1181100"/>
                <a:gd name="connsiteY4" fmla="*/ 168783 h 190500"/>
                <a:gd name="connsiteX5" fmla="*/ 1137666 w 1181100"/>
                <a:gd name="connsiteY5" fmla="*/ 157925 h 190500"/>
                <a:gd name="connsiteX6" fmla="*/ 835533 w 1181100"/>
                <a:gd name="connsiteY6" fmla="*/ 131731 h 190500"/>
                <a:gd name="connsiteX7" fmla="*/ 785146 w 1181100"/>
                <a:gd name="connsiteY7" fmla="*/ 129350 h 190500"/>
                <a:gd name="connsiteX8" fmla="*/ 781050 w 1181100"/>
                <a:gd name="connsiteY8" fmla="*/ 129540 h 190500"/>
                <a:gd name="connsiteX9" fmla="*/ 738950 w 1181100"/>
                <a:gd name="connsiteY9" fmla="*/ 133731 h 190500"/>
                <a:gd name="connsiteX10" fmla="*/ 607790 w 1181100"/>
                <a:gd name="connsiteY10" fmla="*/ 135255 h 190500"/>
                <a:gd name="connsiteX11" fmla="*/ 664559 w 1181100"/>
                <a:gd name="connsiteY11" fmla="*/ 147733 h 190500"/>
                <a:gd name="connsiteX12" fmla="*/ 801434 w 1181100"/>
                <a:gd name="connsiteY12" fmla="*/ 152591 h 190500"/>
                <a:gd name="connsiteX13" fmla="*/ 834676 w 1181100"/>
                <a:gd name="connsiteY13" fmla="*/ 160877 h 190500"/>
                <a:gd name="connsiteX14" fmla="*/ 788003 w 1181100"/>
                <a:gd name="connsiteY14" fmla="*/ 161544 h 190500"/>
                <a:gd name="connsiteX15" fmla="*/ 737235 w 1181100"/>
                <a:gd name="connsiteY15" fmla="*/ 159258 h 190500"/>
                <a:gd name="connsiteX16" fmla="*/ 622173 w 1181100"/>
                <a:gd name="connsiteY16" fmla="*/ 157067 h 190500"/>
                <a:gd name="connsiteX17" fmla="*/ 392049 w 1181100"/>
                <a:gd name="connsiteY17" fmla="*/ 152591 h 190500"/>
                <a:gd name="connsiteX18" fmla="*/ 7144 w 1181100"/>
                <a:gd name="connsiteY18" fmla="*/ 146495 h 190500"/>
                <a:gd name="connsiteX19" fmla="*/ 7144 w 1181100"/>
                <a:gd name="connsiteY19" fmla="*/ 114776 h 190500"/>
                <a:gd name="connsiteX20" fmla="*/ 92392 w 1181100"/>
                <a:gd name="connsiteY20" fmla="*/ 123254 h 190500"/>
                <a:gd name="connsiteX21" fmla="*/ 141161 w 1181100"/>
                <a:gd name="connsiteY21" fmla="*/ 105156 h 190500"/>
                <a:gd name="connsiteX22" fmla="*/ 313182 w 1181100"/>
                <a:gd name="connsiteY22" fmla="*/ 116110 h 190500"/>
                <a:gd name="connsiteX23" fmla="*/ 349948 w 1181100"/>
                <a:gd name="connsiteY23" fmla="*/ 110014 h 190500"/>
                <a:gd name="connsiteX24" fmla="*/ 343471 w 1181100"/>
                <a:gd name="connsiteY24" fmla="*/ 99822 h 190500"/>
                <a:gd name="connsiteX25" fmla="*/ 323469 w 1181100"/>
                <a:gd name="connsiteY25" fmla="*/ 96298 h 190500"/>
                <a:gd name="connsiteX26" fmla="*/ 320992 w 1181100"/>
                <a:gd name="connsiteY26" fmla="*/ 89916 h 190500"/>
                <a:gd name="connsiteX27" fmla="*/ 329470 w 1181100"/>
                <a:gd name="connsiteY27" fmla="*/ 85630 h 190500"/>
                <a:gd name="connsiteX28" fmla="*/ 397193 w 1181100"/>
                <a:gd name="connsiteY28" fmla="*/ 84296 h 190500"/>
                <a:gd name="connsiteX29" fmla="*/ 517970 w 1181100"/>
                <a:gd name="connsiteY29" fmla="*/ 81915 h 190500"/>
                <a:gd name="connsiteX30" fmla="*/ 632079 w 1181100"/>
                <a:gd name="connsiteY30" fmla="*/ 85058 h 190500"/>
                <a:gd name="connsiteX31" fmla="*/ 722471 w 1181100"/>
                <a:gd name="connsiteY31" fmla="*/ 97155 h 190500"/>
                <a:gd name="connsiteX32" fmla="*/ 920687 w 1181100"/>
                <a:gd name="connsiteY32" fmla="*/ 130207 h 190500"/>
                <a:gd name="connsiteX33" fmla="*/ 1097852 w 1181100"/>
                <a:gd name="connsiteY33" fmla="*/ 141637 h 190500"/>
                <a:gd name="connsiteX34" fmla="*/ 803148 w 1181100"/>
                <a:gd name="connsiteY34" fmla="*/ 80296 h 190500"/>
                <a:gd name="connsiteX35" fmla="*/ 653796 w 1181100"/>
                <a:gd name="connsiteY35" fmla="*/ 57531 h 190500"/>
                <a:gd name="connsiteX36" fmla="*/ 581311 w 1181100"/>
                <a:gd name="connsiteY36" fmla="*/ 49721 h 190500"/>
                <a:gd name="connsiteX37" fmla="*/ 504444 w 1181100"/>
                <a:gd name="connsiteY37" fmla="*/ 47054 h 190500"/>
                <a:gd name="connsiteX38" fmla="*/ 440055 w 1181100"/>
                <a:gd name="connsiteY38" fmla="*/ 43244 h 190500"/>
                <a:gd name="connsiteX39" fmla="*/ 389096 w 1181100"/>
                <a:gd name="connsiteY39" fmla="*/ 42100 h 190500"/>
                <a:gd name="connsiteX40" fmla="*/ 377857 w 1181100"/>
                <a:gd name="connsiteY40" fmla="*/ 41910 h 190500"/>
                <a:gd name="connsiteX41" fmla="*/ 369951 w 1181100"/>
                <a:gd name="connsiteY41" fmla="*/ 34957 h 190500"/>
                <a:gd name="connsiteX42" fmla="*/ 406622 w 1181100"/>
                <a:gd name="connsiteY42" fmla="*/ 31433 h 190500"/>
                <a:gd name="connsiteX43" fmla="*/ 441293 w 1181100"/>
                <a:gd name="connsiteY43" fmla="*/ 31718 h 190500"/>
                <a:gd name="connsiteX44" fmla="*/ 518255 w 1181100"/>
                <a:gd name="connsiteY44" fmla="*/ 31433 h 190500"/>
                <a:gd name="connsiteX45" fmla="*/ 673037 w 1181100"/>
                <a:gd name="connsiteY45" fmla="*/ 31433 h 190500"/>
                <a:gd name="connsiteX46" fmla="*/ 1069277 w 1181100"/>
                <a:gd name="connsiteY46" fmla="*/ 40005 h 190500"/>
                <a:gd name="connsiteX47" fmla="*/ 899255 w 1181100"/>
                <a:gd name="connsiteY47" fmla="*/ 7144 h 190500"/>
                <a:gd name="connsiteX48" fmla="*/ 1141667 w 1181100"/>
                <a:gd name="connsiteY48" fmla="*/ 7144 h 190500"/>
                <a:gd name="connsiteX49" fmla="*/ 1180814 w 1181100"/>
                <a:gd name="connsiteY49" fmla="*/ 51816 h 190500"/>
                <a:gd name="connsiteX50" fmla="*/ 1180814 w 1181100"/>
                <a:gd name="connsiteY50" fmla="*/ 185452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1100" h="190500">
                  <a:moveTo>
                    <a:pt x="1180814" y="185452"/>
                  </a:moveTo>
                  <a:cubicBezTo>
                    <a:pt x="1148810" y="185547"/>
                    <a:pt x="1115949" y="185642"/>
                    <a:pt x="1081469" y="185547"/>
                  </a:cubicBezTo>
                  <a:cubicBezTo>
                    <a:pt x="1053275" y="185452"/>
                    <a:pt x="1025747" y="182594"/>
                    <a:pt x="997744" y="181261"/>
                  </a:cubicBezTo>
                  <a:cubicBezTo>
                    <a:pt x="989267" y="180785"/>
                    <a:pt x="956596" y="185547"/>
                    <a:pt x="967835" y="172402"/>
                  </a:cubicBezTo>
                  <a:cubicBezTo>
                    <a:pt x="980694" y="157353"/>
                    <a:pt x="1027271" y="168688"/>
                    <a:pt x="1043845" y="168783"/>
                  </a:cubicBezTo>
                  <a:cubicBezTo>
                    <a:pt x="1075087" y="168878"/>
                    <a:pt x="1107091" y="167640"/>
                    <a:pt x="1137666" y="157925"/>
                  </a:cubicBezTo>
                  <a:cubicBezTo>
                    <a:pt x="1036987" y="149162"/>
                    <a:pt x="936308" y="140494"/>
                    <a:pt x="835533" y="131731"/>
                  </a:cubicBezTo>
                  <a:cubicBezTo>
                    <a:pt x="818864" y="130302"/>
                    <a:pt x="802100" y="128873"/>
                    <a:pt x="785146" y="129350"/>
                  </a:cubicBezTo>
                  <a:cubicBezTo>
                    <a:pt x="783812" y="129350"/>
                    <a:pt x="782479" y="129445"/>
                    <a:pt x="781050" y="129540"/>
                  </a:cubicBezTo>
                  <a:cubicBezTo>
                    <a:pt x="767048" y="130207"/>
                    <a:pt x="752951" y="132207"/>
                    <a:pt x="738950" y="133731"/>
                  </a:cubicBezTo>
                  <a:cubicBezTo>
                    <a:pt x="695135" y="138208"/>
                    <a:pt x="651320" y="136779"/>
                    <a:pt x="607790" y="135255"/>
                  </a:cubicBezTo>
                  <a:cubicBezTo>
                    <a:pt x="623221" y="145828"/>
                    <a:pt x="644557" y="146971"/>
                    <a:pt x="664559" y="147733"/>
                  </a:cubicBezTo>
                  <a:cubicBezTo>
                    <a:pt x="710089" y="149352"/>
                    <a:pt x="755904" y="150114"/>
                    <a:pt x="801434" y="152591"/>
                  </a:cubicBezTo>
                  <a:cubicBezTo>
                    <a:pt x="806863" y="152876"/>
                    <a:pt x="837343" y="152210"/>
                    <a:pt x="834676" y="160877"/>
                  </a:cubicBezTo>
                  <a:cubicBezTo>
                    <a:pt x="830675" y="173641"/>
                    <a:pt x="795528" y="162592"/>
                    <a:pt x="788003" y="161544"/>
                  </a:cubicBezTo>
                  <a:cubicBezTo>
                    <a:pt x="771335" y="159353"/>
                    <a:pt x="754285" y="159639"/>
                    <a:pt x="737235" y="159258"/>
                  </a:cubicBezTo>
                  <a:cubicBezTo>
                    <a:pt x="698849" y="158591"/>
                    <a:pt x="660463" y="157829"/>
                    <a:pt x="622173" y="157067"/>
                  </a:cubicBezTo>
                  <a:cubicBezTo>
                    <a:pt x="545497" y="155543"/>
                    <a:pt x="468725" y="154019"/>
                    <a:pt x="392049" y="152591"/>
                  </a:cubicBezTo>
                  <a:cubicBezTo>
                    <a:pt x="263842" y="150209"/>
                    <a:pt x="135541" y="148019"/>
                    <a:pt x="7144" y="146495"/>
                  </a:cubicBezTo>
                  <a:lnTo>
                    <a:pt x="7144" y="114776"/>
                  </a:lnTo>
                  <a:cubicBezTo>
                    <a:pt x="100679" y="105347"/>
                    <a:pt x="-4477" y="119729"/>
                    <a:pt x="92392" y="123254"/>
                  </a:cubicBezTo>
                  <a:cubicBezTo>
                    <a:pt x="280321" y="140398"/>
                    <a:pt x="119539" y="110966"/>
                    <a:pt x="141161" y="105156"/>
                  </a:cubicBezTo>
                  <a:cubicBezTo>
                    <a:pt x="165640" y="103823"/>
                    <a:pt x="288703" y="119539"/>
                    <a:pt x="313182" y="116110"/>
                  </a:cubicBezTo>
                  <a:cubicBezTo>
                    <a:pt x="325374" y="114395"/>
                    <a:pt x="337756" y="112681"/>
                    <a:pt x="349948" y="110014"/>
                  </a:cubicBezTo>
                  <a:cubicBezTo>
                    <a:pt x="366998" y="106204"/>
                    <a:pt x="353092" y="99727"/>
                    <a:pt x="343471" y="99822"/>
                  </a:cubicBezTo>
                  <a:cubicBezTo>
                    <a:pt x="336518" y="99917"/>
                    <a:pt x="328803" y="100584"/>
                    <a:pt x="323469" y="96298"/>
                  </a:cubicBezTo>
                  <a:cubicBezTo>
                    <a:pt x="321659" y="94869"/>
                    <a:pt x="320135" y="92393"/>
                    <a:pt x="320992" y="89916"/>
                  </a:cubicBezTo>
                  <a:cubicBezTo>
                    <a:pt x="322040" y="86582"/>
                    <a:pt x="326231" y="85725"/>
                    <a:pt x="329470" y="85630"/>
                  </a:cubicBezTo>
                  <a:cubicBezTo>
                    <a:pt x="352044" y="84963"/>
                    <a:pt x="374523" y="87440"/>
                    <a:pt x="397193" y="84296"/>
                  </a:cubicBezTo>
                  <a:cubicBezTo>
                    <a:pt x="435864" y="78867"/>
                    <a:pt x="480346" y="75248"/>
                    <a:pt x="517970" y="81915"/>
                  </a:cubicBezTo>
                  <a:cubicBezTo>
                    <a:pt x="554641" y="88392"/>
                    <a:pt x="594265" y="82487"/>
                    <a:pt x="632079" y="85058"/>
                  </a:cubicBezTo>
                  <a:cubicBezTo>
                    <a:pt x="662559" y="87154"/>
                    <a:pt x="692563" y="92107"/>
                    <a:pt x="722471" y="97155"/>
                  </a:cubicBezTo>
                  <a:cubicBezTo>
                    <a:pt x="788575" y="108204"/>
                    <a:pt x="854678" y="119253"/>
                    <a:pt x="920687" y="130207"/>
                  </a:cubicBezTo>
                  <a:cubicBezTo>
                    <a:pt x="979075" y="139922"/>
                    <a:pt x="1037177" y="149447"/>
                    <a:pt x="1097852" y="141637"/>
                  </a:cubicBezTo>
                  <a:cubicBezTo>
                    <a:pt x="1000601" y="117729"/>
                    <a:pt x="902303" y="97250"/>
                    <a:pt x="803148" y="80296"/>
                  </a:cubicBezTo>
                  <a:cubicBezTo>
                    <a:pt x="753618" y="71819"/>
                    <a:pt x="703802" y="64294"/>
                    <a:pt x="653796" y="57531"/>
                  </a:cubicBezTo>
                  <a:cubicBezTo>
                    <a:pt x="629793" y="54293"/>
                    <a:pt x="605695" y="50292"/>
                    <a:pt x="581311" y="49721"/>
                  </a:cubicBezTo>
                  <a:cubicBezTo>
                    <a:pt x="555688" y="49149"/>
                    <a:pt x="530066" y="48292"/>
                    <a:pt x="504444" y="47054"/>
                  </a:cubicBezTo>
                  <a:cubicBezTo>
                    <a:pt x="482918" y="46006"/>
                    <a:pt x="461486" y="44672"/>
                    <a:pt x="440055" y="43244"/>
                  </a:cubicBezTo>
                  <a:cubicBezTo>
                    <a:pt x="423196" y="42100"/>
                    <a:pt x="406241" y="40672"/>
                    <a:pt x="389096" y="42100"/>
                  </a:cubicBezTo>
                  <a:cubicBezTo>
                    <a:pt x="385286" y="42386"/>
                    <a:pt x="381476" y="42767"/>
                    <a:pt x="377857" y="41910"/>
                  </a:cubicBezTo>
                  <a:cubicBezTo>
                    <a:pt x="374237" y="41053"/>
                    <a:pt x="370904" y="38672"/>
                    <a:pt x="369951" y="34957"/>
                  </a:cubicBezTo>
                  <a:cubicBezTo>
                    <a:pt x="369951" y="35052"/>
                    <a:pt x="403384" y="31528"/>
                    <a:pt x="406622" y="31433"/>
                  </a:cubicBezTo>
                  <a:cubicBezTo>
                    <a:pt x="418243" y="31147"/>
                    <a:pt x="429768" y="32099"/>
                    <a:pt x="441293" y="31718"/>
                  </a:cubicBezTo>
                  <a:cubicBezTo>
                    <a:pt x="467011" y="30861"/>
                    <a:pt x="492633" y="31433"/>
                    <a:pt x="518255" y="31433"/>
                  </a:cubicBezTo>
                  <a:cubicBezTo>
                    <a:pt x="569881" y="31337"/>
                    <a:pt x="621506" y="31242"/>
                    <a:pt x="673037" y="31433"/>
                  </a:cubicBezTo>
                  <a:cubicBezTo>
                    <a:pt x="711518" y="31528"/>
                    <a:pt x="1144810" y="101156"/>
                    <a:pt x="1069277" y="40005"/>
                  </a:cubicBezTo>
                  <a:cubicBezTo>
                    <a:pt x="1055370" y="28766"/>
                    <a:pt x="958596" y="16288"/>
                    <a:pt x="899255" y="7144"/>
                  </a:cubicBezTo>
                  <a:lnTo>
                    <a:pt x="1141667" y="7144"/>
                  </a:lnTo>
                  <a:cubicBezTo>
                    <a:pt x="1165860" y="9716"/>
                    <a:pt x="1178433" y="28670"/>
                    <a:pt x="1180814" y="51816"/>
                  </a:cubicBezTo>
                  <a:lnTo>
                    <a:pt x="1180814" y="185452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E47BBCA9-E448-4F6E-9813-C8B9919932E0}"/>
                </a:ext>
              </a:extLst>
            </p:cNvPr>
            <p:cNvSpPr/>
            <p:nvPr/>
          </p:nvSpPr>
          <p:spPr>
            <a:xfrm>
              <a:off x="17562223" y="5012626"/>
              <a:ext cx="1538156" cy="173663"/>
            </a:xfrm>
            <a:custGeom>
              <a:avLst/>
              <a:gdLst>
                <a:gd name="connsiteX0" fmla="*/ 526766 w 1181100"/>
                <a:gd name="connsiteY0" fmla="*/ 132969 h 133350"/>
                <a:gd name="connsiteX1" fmla="*/ 517717 w 1181100"/>
                <a:gd name="connsiteY1" fmla="*/ 130016 h 133350"/>
                <a:gd name="connsiteX2" fmla="*/ 791561 w 1181100"/>
                <a:gd name="connsiteY2" fmla="*/ 119825 h 133350"/>
                <a:gd name="connsiteX3" fmla="*/ 836995 w 1181100"/>
                <a:gd name="connsiteY3" fmla="*/ 119825 h 133350"/>
                <a:gd name="connsiteX4" fmla="*/ 840614 w 1181100"/>
                <a:gd name="connsiteY4" fmla="*/ 120110 h 133350"/>
                <a:gd name="connsiteX5" fmla="*/ 877857 w 1181100"/>
                <a:gd name="connsiteY5" fmla="*/ 125349 h 133350"/>
                <a:gd name="connsiteX6" fmla="*/ 995205 w 1181100"/>
                <a:gd name="connsiteY6" fmla="*/ 131921 h 133350"/>
                <a:gd name="connsiteX7" fmla="*/ 992919 w 1181100"/>
                <a:gd name="connsiteY7" fmla="*/ 133160 h 133350"/>
                <a:gd name="connsiteX8" fmla="*/ 1142748 w 1181100"/>
                <a:gd name="connsiteY8" fmla="*/ 132969 h 133350"/>
                <a:gd name="connsiteX9" fmla="*/ 1164179 w 1181100"/>
                <a:gd name="connsiteY9" fmla="*/ 123539 h 133350"/>
                <a:gd name="connsiteX10" fmla="*/ 1142462 w 1181100"/>
                <a:gd name="connsiteY10" fmla="*/ 121634 h 133350"/>
                <a:gd name="connsiteX11" fmla="*/ 1077406 w 1181100"/>
                <a:gd name="connsiteY11" fmla="*/ 112776 h 133350"/>
                <a:gd name="connsiteX12" fmla="*/ 1045212 w 1181100"/>
                <a:gd name="connsiteY12" fmla="*/ 106108 h 133350"/>
                <a:gd name="connsiteX13" fmla="*/ 1174275 w 1181100"/>
                <a:gd name="connsiteY13" fmla="*/ 111062 h 133350"/>
                <a:gd name="connsiteX14" fmla="*/ 1180943 w 1181100"/>
                <a:gd name="connsiteY14" fmla="*/ 86392 h 133350"/>
                <a:gd name="connsiteX15" fmla="*/ 1005969 w 1181100"/>
                <a:gd name="connsiteY15" fmla="*/ 82391 h 133350"/>
                <a:gd name="connsiteX16" fmla="*/ 898050 w 1181100"/>
                <a:gd name="connsiteY16" fmla="*/ 75533 h 133350"/>
                <a:gd name="connsiteX17" fmla="*/ 795466 w 1181100"/>
                <a:gd name="connsiteY17" fmla="*/ 73628 h 133350"/>
                <a:gd name="connsiteX18" fmla="*/ 713075 w 1181100"/>
                <a:gd name="connsiteY18" fmla="*/ 80296 h 133350"/>
                <a:gd name="connsiteX19" fmla="*/ 531433 w 1181100"/>
                <a:gd name="connsiteY19" fmla="*/ 100584 h 133350"/>
                <a:gd name="connsiteX20" fmla="*/ 371318 w 1181100"/>
                <a:gd name="connsiteY20" fmla="*/ 103251 h 133350"/>
                <a:gd name="connsiteX21" fmla="*/ 642875 w 1181100"/>
                <a:gd name="connsiteY21" fmla="*/ 62770 h 133350"/>
                <a:gd name="connsiteX22" fmla="*/ 779464 w 1181100"/>
                <a:gd name="connsiteY22" fmla="*/ 49340 h 133350"/>
                <a:gd name="connsiteX23" fmla="*/ 845377 w 1181100"/>
                <a:gd name="connsiteY23" fmla="*/ 45625 h 133350"/>
                <a:gd name="connsiteX24" fmla="*/ 914529 w 1181100"/>
                <a:gd name="connsiteY24" fmla="*/ 46387 h 133350"/>
                <a:gd name="connsiteX25" fmla="*/ 987585 w 1181100"/>
                <a:gd name="connsiteY25" fmla="*/ 54959 h 133350"/>
                <a:gd name="connsiteX26" fmla="*/ 1180943 w 1181100"/>
                <a:gd name="connsiteY26" fmla="*/ 62484 h 133350"/>
                <a:gd name="connsiteX27" fmla="*/ 1180943 w 1181100"/>
                <a:gd name="connsiteY27" fmla="*/ 41624 h 133350"/>
                <a:gd name="connsiteX28" fmla="*/ 1027495 w 1181100"/>
                <a:gd name="connsiteY28" fmla="*/ 48768 h 133350"/>
                <a:gd name="connsiteX29" fmla="*/ 973012 w 1181100"/>
                <a:gd name="connsiteY29" fmla="*/ 35814 h 133350"/>
                <a:gd name="connsiteX30" fmla="*/ 904051 w 1181100"/>
                <a:gd name="connsiteY30" fmla="*/ 32480 h 133350"/>
                <a:gd name="connsiteX31" fmla="*/ 765367 w 1181100"/>
                <a:gd name="connsiteY31" fmla="*/ 26289 h 133350"/>
                <a:gd name="connsiteX32" fmla="*/ 409322 w 1181100"/>
                <a:gd name="connsiteY32" fmla="*/ 17717 h 133350"/>
                <a:gd name="connsiteX33" fmla="*/ 50897 w 1181100"/>
                <a:gd name="connsiteY33" fmla="*/ 7144 h 133350"/>
                <a:gd name="connsiteX34" fmla="*/ 7368 w 1181100"/>
                <a:gd name="connsiteY34" fmla="*/ 11335 h 133350"/>
                <a:gd name="connsiteX35" fmla="*/ 7368 w 1181100"/>
                <a:gd name="connsiteY35" fmla="*/ 32861 h 133350"/>
                <a:gd name="connsiteX36" fmla="*/ 223680 w 1181100"/>
                <a:gd name="connsiteY36" fmla="*/ 44768 h 133350"/>
                <a:gd name="connsiteX37" fmla="*/ 7368 w 1181100"/>
                <a:gd name="connsiteY37" fmla="*/ 68675 h 133350"/>
                <a:gd name="connsiteX38" fmla="*/ 7368 w 1181100"/>
                <a:gd name="connsiteY38" fmla="*/ 82010 h 133350"/>
                <a:gd name="connsiteX39" fmla="*/ 98331 w 1181100"/>
                <a:gd name="connsiteY39" fmla="*/ 133255 h 133350"/>
                <a:gd name="connsiteX40" fmla="*/ 119191 w 1181100"/>
                <a:gd name="connsiteY40" fmla="*/ 133255 h 133350"/>
                <a:gd name="connsiteX41" fmla="*/ 526766 w 1181100"/>
                <a:gd name="connsiteY41" fmla="*/ 13325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81100" h="133350">
                  <a:moveTo>
                    <a:pt x="526766" y="132969"/>
                  </a:moveTo>
                  <a:cubicBezTo>
                    <a:pt x="523718" y="132112"/>
                    <a:pt x="520765" y="131064"/>
                    <a:pt x="517717" y="130016"/>
                  </a:cubicBezTo>
                  <a:cubicBezTo>
                    <a:pt x="608966" y="126587"/>
                    <a:pt x="700311" y="123158"/>
                    <a:pt x="791561" y="119825"/>
                  </a:cubicBezTo>
                  <a:cubicBezTo>
                    <a:pt x="806706" y="119253"/>
                    <a:pt x="821850" y="118681"/>
                    <a:pt x="836995" y="119825"/>
                  </a:cubicBezTo>
                  <a:cubicBezTo>
                    <a:pt x="838233" y="119920"/>
                    <a:pt x="839376" y="120015"/>
                    <a:pt x="840614" y="120110"/>
                  </a:cubicBezTo>
                  <a:cubicBezTo>
                    <a:pt x="853092" y="121253"/>
                    <a:pt x="865475" y="123539"/>
                    <a:pt x="877857" y="125349"/>
                  </a:cubicBezTo>
                  <a:cubicBezTo>
                    <a:pt x="916529" y="130969"/>
                    <a:pt x="955962" y="131445"/>
                    <a:pt x="995205" y="131921"/>
                  </a:cubicBezTo>
                  <a:cubicBezTo>
                    <a:pt x="994443" y="132302"/>
                    <a:pt x="993681" y="132779"/>
                    <a:pt x="992919" y="133160"/>
                  </a:cubicBezTo>
                  <a:lnTo>
                    <a:pt x="1142748" y="132969"/>
                  </a:lnTo>
                  <a:cubicBezTo>
                    <a:pt x="1151796" y="131731"/>
                    <a:pt x="1158845" y="128492"/>
                    <a:pt x="1164179" y="123539"/>
                  </a:cubicBezTo>
                  <a:cubicBezTo>
                    <a:pt x="1151320" y="122777"/>
                    <a:pt x="1155225" y="122873"/>
                    <a:pt x="1142462" y="121634"/>
                  </a:cubicBezTo>
                  <a:cubicBezTo>
                    <a:pt x="1120649" y="119539"/>
                    <a:pt x="1098932" y="116681"/>
                    <a:pt x="1077406" y="112776"/>
                  </a:cubicBezTo>
                  <a:cubicBezTo>
                    <a:pt x="1066643" y="110776"/>
                    <a:pt x="1055784" y="108871"/>
                    <a:pt x="1045212" y="106108"/>
                  </a:cubicBezTo>
                  <a:cubicBezTo>
                    <a:pt x="1018161" y="98965"/>
                    <a:pt x="1080264" y="104966"/>
                    <a:pt x="1174275" y="111062"/>
                  </a:cubicBezTo>
                  <a:cubicBezTo>
                    <a:pt x="1178371" y="103632"/>
                    <a:pt x="1180466" y="95345"/>
                    <a:pt x="1180943" y="86392"/>
                  </a:cubicBezTo>
                  <a:cubicBezTo>
                    <a:pt x="1098171" y="86582"/>
                    <a:pt x="1027400" y="86297"/>
                    <a:pt x="1005969" y="82391"/>
                  </a:cubicBezTo>
                  <a:cubicBezTo>
                    <a:pt x="971964" y="76200"/>
                    <a:pt x="932626" y="71342"/>
                    <a:pt x="898050" y="75533"/>
                  </a:cubicBezTo>
                  <a:cubicBezTo>
                    <a:pt x="864427" y="79629"/>
                    <a:pt x="829661" y="72962"/>
                    <a:pt x="795466" y="73628"/>
                  </a:cubicBezTo>
                  <a:cubicBezTo>
                    <a:pt x="767939" y="74200"/>
                    <a:pt x="740412" y="77248"/>
                    <a:pt x="713075" y="80296"/>
                  </a:cubicBezTo>
                  <a:cubicBezTo>
                    <a:pt x="652496" y="87058"/>
                    <a:pt x="592012" y="93821"/>
                    <a:pt x="531433" y="100584"/>
                  </a:cubicBezTo>
                  <a:cubicBezTo>
                    <a:pt x="477903" y="106585"/>
                    <a:pt x="424658" y="112395"/>
                    <a:pt x="371318" y="103251"/>
                  </a:cubicBezTo>
                  <a:cubicBezTo>
                    <a:pt x="461329" y="86773"/>
                    <a:pt x="551912" y="73247"/>
                    <a:pt x="642875" y="62770"/>
                  </a:cubicBezTo>
                  <a:cubicBezTo>
                    <a:pt x="688310" y="57531"/>
                    <a:pt x="733839" y="53054"/>
                    <a:pt x="779464" y="49340"/>
                  </a:cubicBezTo>
                  <a:cubicBezTo>
                    <a:pt x="801372" y="47530"/>
                    <a:pt x="823470" y="45053"/>
                    <a:pt x="845377" y="45625"/>
                  </a:cubicBezTo>
                  <a:cubicBezTo>
                    <a:pt x="868428" y="46196"/>
                    <a:pt x="891478" y="46387"/>
                    <a:pt x="914529" y="46387"/>
                  </a:cubicBezTo>
                  <a:cubicBezTo>
                    <a:pt x="933959" y="46292"/>
                    <a:pt x="968154" y="55435"/>
                    <a:pt x="987585" y="54959"/>
                  </a:cubicBezTo>
                  <a:cubicBezTo>
                    <a:pt x="1018351" y="53531"/>
                    <a:pt x="1096265" y="58007"/>
                    <a:pt x="1180943" y="62484"/>
                  </a:cubicBezTo>
                  <a:lnTo>
                    <a:pt x="1180943" y="41624"/>
                  </a:lnTo>
                  <a:cubicBezTo>
                    <a:pt x="1136747" y="43244"/>
                    <a:pt x="1085979" y="45529"/>
                    <a:pt x="1027495" y="48768"/>
                  </a:cubicBezTo>
                  <a:cubicBezTo>
                    <a:pt x="1017113" y="48006"/>
                    <a:pt x="983299" y="36576"/>
                    <a:pt x="973012" y="35814"/>
                  </a:cubicBezTo>
                  <a:cubicBezTo>
                    <a:pt x="950152" y="34100"/>
                    <a:pt x="927006" y="33528"/>
                    <a:pt x="904051" y="32480"/>
                  </a:cubicBezTo>
                  <a:cubicBezTo>
                    <a:pt x="857855" y="30290"/>
                    <a:pt x="811563" y="28194"/>
                    <a:pt x="765367" y="26289"/>
                  </a:cubicBezTo>
                  <a:cubicBezTo>
                    <a:pt x="730887" y="24860"/>
                    <a:pt x="334075" y="66770"/>
                    <a:pt x="409322" y="17717"/>
                  </a:cubicBezTo>
                  <a:cubicBezTo>
                    <a:pt x="447899" y="-7429"/>
                    <a:pt x="1014160" y="22574"/>
                    <a:pt x="50897" y="7144"/>
                  </a:cubicBezTo>
                  <a:lnTo>
                    <a:pt x="7368" y="11335"/>
                  </a:lnTo>
                  <a:lnTo>
                    <a:pt x="7368" y="32861"/>
                  </a:lnTo>
                  <a:cubicBezTo>
                    <a:pt x="92140" y="40862"/>
                    <a:pt x="218442" y="37433"/>
                    <a:pt x="223680" y="44768"/>
                  </a:cubicBezTo>
                  <a:cubicBezTo>
                    <a:pt x="239206" y="66866"/>
                    <a:pt x="81853" y="68580"/>
                    <a:pt x="7368" y="68675"/>
                  </a:cubicBezTo>
                  <a:lnTo>
                    <a:pt x="7368" y="82010"/>
                  </a:lnTo>
                  <a:cubicBezTo>
                    <a:pt x="4510" y="108109"/>
                    <a:pt x="28704" y="126873"/>
                    <a:pt x="98331" y="133255"/>
                  </a:cubicBezTo>
                  <a:lnTo>
                    <a:pt x="119191" y="133255"/>
                  </a:lnTo>
                  <a:lnTo>
                    <a:pt x="526766" y="133255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DE425C15-E7C1-45BC-A95E-B2C9A062F275}"/>
                </a:ext>
              </a:extLst>
            </p:cNvPr>
            <p:cNvSpPr/>
            <p:nvPr/>
          </p:nvSpPr>
          <p:spPr>
            <a:xfrm>
              <a:off x="17562638" y="4812666"/>
              <a:ext cx="731865" cy="124045"/>
            </a:xfrm>
            <a:custGeom>
              <a:avLst/>
              <a:gdLst>
                <a:gd name="connsiteX0" fmla="*/ 559213 w 561975"/>
                <a:gd name="connsiteY0" fmla="*/ 7239 h 95250"/>
                <a:gd name="connsiteX1" fmla="*/ 548830 w 561975"/>
                <a:gd name="connsiteY1" fmla="*/ 7239 h 95250"/>
                <a:gd name="connsiteX2" fmla="*/ 559213 w 561975"/>
                <a:gd name="connsiteY2" fmla="*/ 7239 h 95250"/>
                <a:gd name="connsiteX3" fmla="*/ 559213 w 561975"/>
                <a:gd name="connsiteY3" fmla="*/ 7239 h 95250"/>
                <a:gd name="connsiteX4" fmla="*/ 448913 w 561975"/>
                <a:gd name="connsiteY4" fmla="*/ 7239 h 95250"/>
                <a:gd name="connsiteX5" fmla="*/ 456819 w 561975"/>
                <a:gd name="connsiteY5" fmla="*/ 14288 h 95250"/>
                <a:gd name="connsiteX6" fmla="*/ 360426 w 561975"/>
                <a:gd name="connsiteY6" fmla="*/ 7239 h 95250"/>
                <a:gd name="connsiteX7" fmla="*/ 448913 w 561975"/>
                <a:gd name="connsiteY7" fmla="*/ 7239 h 95250"/>
                <a:gd name="connsiteX8" fmla="*/ 448913 w 561975"/>
                <a:gd name="connsiteY8" fmla="*/ 7239 h 95250"/>
                <a:gd name="connsiteX9" fmla="*/ 260604 w 561975"/>
                <a:gd name="connsiteY9" fmla="*/ 7144 h 95250"/>
                <a:gd name="connsiteX10" fmla="*/ 247936 w 561975"/>
                <a:gd name="connsiteY10" fmla="*/ 9811 h 95250"/>
                <a:gd name="connsiteX11" fmla="*/ 254413 w 561975"/>
                <a:gd name="connsiteY11" fmla="*/ 19907 h 95250"/>
                <a:gd name="connsiteX12" fmla="*/ 274415 w 561975"/>
                <a:gd name="connsiteY12" fmla="*/ 23336 h 95250"/>
                <a:gd name="connsiteX13" fmla="*/ 276892 w 561975"/>
                <a:gd name="connsiteY13" fmla="*/ 29718 h 95250"/>
                <a:gd name="connsiteX14" fmla="*/ 268415 w 561975"/>
                <a:gd name="connsiteY14" fmla="*/ 34004 h 95250"/>
                <a:gd name="connsiteX15" fmla="*/ 200692 w 561975"/>
                <a:gd name="connsiteY15" fmla="*/ 35528 h 95250"/>
                <a:gd name="connsiteX16" fmla="*/ 79915 w 561975"/>
                <a:gd name="connsiteY16" fmla="*/ 38195 h 95250"/>
                <a:gd name="connsiteX17" fmla="*/ 14097 w 561975"/>
                <a:gd name="connsiteY17" fmla="*/ 35528 h 95250"/>
                <a:gd name="connsiteX18" fmla="*/ 10858 w 561975"/>
                <a:gd name="connsiteY18" fmla="*/ 35623 h 95250"/>
                <a:gd name="connsiteX19" fmla="*/ 48958 w 561975"/>
                <a:gd name="connsiteY19" fmla="*/ 7144 h 95250"/>
                <a:gd name="connsiteX20" fmla="*/ 260604 w 561975"/>
                <a:gd name="connsiteY20" fmla="*/ 7144 h 95250"/>
                <a:gd name="connsiteX21" fmla="*/ 260604 w 561975"/>
                <a:gd name="connsiteY21" fmla="*/ 7144 h 95250"/>
                <a:gd name="connsiteX22" fmla="*/ 7144 w 561975"/>
                <a:gd name="connsiteY22" fmla="*/ 70199 h 95250"/>
                <a:gd name="connsiteX23" fmla="*/ 16859 w 561975"/>
                <a:gd name="connsiteY23" fmla="*/ 70580 h 95250"/>
                <a:gd name="connsiteX24" fmla="*/ 93726 w 561975"/>
                <a:gd name="connsiteY24" fmla="*/ 73152 h 95250"/>
                <a:gd name="connsiteX25" fmla="*/ 158115 w 561975"/>
                <a:gd name="connsiteY25" fmla="*/ 76867 h 95250"/>
                <a:gd name="connsiteX26" fmla="*/ 209074 w 561975"/>
                <a:gd name="connsiteY26" fmla="*/ 77915 h 95250"/>
                <a:gd name="connsiteX27" fmla="*/ 220313 w 561975"/>
                <a:gd name="connsiteY27" fmla="*/ 78010 h 95250"/>
                <a:gd name="connsiteX28" fmla="*/ 228219 w 561975"/>
                <a:gd name="connsiteY28" fmla="*/ 84963 h 95250"/>
                <a:gd name="connsiteX29" fmla="*/ 191643 w 561975"/>
                <a:gd name="connsiteY29" fmla="*/ 88582 h 95250"/>
                <a:gd name="connsiteX30" fmla="*/ 156972 w 561975"/>
                <a:gd name="connsiteY30" fmla="*/ 88392 h 95250"/>
                <a:gd name="connsiteX31" fmla="*/ 80010 w 561975"/>
                <a:gd name="connsiteY31" fmla="*/ 88868 h 95250"/>
                <a:gd name="connsiteX32" fmla="*/ 7144 w 561975"/>
                <a:gd name="connsiteY32" fmla="*/ 89154 h 95250"/>
                <a:gd name="connsiteX33" fmla="*/ 7144 w 561975"/>
                <a:gd name="connsiteY33" fmla="*/ 7019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61975" h="95250">
                  <a:moveTo>
                    <a:pt x="559213" y="7239"/>
                  </a:moveTo>
                  <a:cubicBezTo>
                    <a:pt x="552831" y="7715"/>
                    <a:pt x="549878" y="7620"/>
                    <a:pt x="548830" y="7239"/>
                  </a:cubicBezTo>
                  <a:lnTo>
                    <a:pt x="559213" y="7239"/>
                  </a:lnTo>
                  <a:lnTo>
                    <a:pt x="559213" y="7239"/>
                  </a:lnTo>
                  <a:close/>
                  <a:moveTo>
                    <a:pt x="448913" y="7239"/>
                  </a:moveTo>
                  <a:cubicBezTo>
                    <a:pt x="457010" y="10287"/>
                    <a:pt x="461867" y="12859"/>
                    <a:pt x="456819" y="14288"/>
                  </a:cubicBezTo>
                  <a:cubicBezTo>
                    <a:pt x="443389" y="15049"/>
                    <a:pt x="400526" y="10763"/>
                    <a:pt x="360426" y="7239"/>
                  </a:cubicBezTo>
                  <a:lnTo>
                    <a:pt x="448913" y="7239"/>
                  </a:lnTo>
                  <a:lnTo>
                    <a:pt x="448913" y="7239"/>
                  </a:lnTo>
                  <a:close/>
                  <a:moveTo>
                    <a:pt x="260604" y="7144"/>
                  </a:moveTo>
                  <a:cubicBezTo>
                    <a:pt x="256223" y="7906"/>
                    <a:pt x="252222" y="8858"/>
                    <a:pt x="247936" y="9811"/>
                  </a:cubicBezTo>
                  <a:cubicBezTo>
                    <a:pt x="230886" y="13621"/>
                    <a:pt x="244792" y="20098"/>
                    <a:pt x="254413" y="19907"/>
                  </a:cubicBezTo>
                  <a:cubicBezTo>
                    <a:pt x="261366" y="19717"/>
                    <a:pt x="269081" y="19145"/>
                    <a:pt x="274415" y="23336"/>
                  </a:cubicBezTo>
                  <a:cubicBezTo>
                    <a:pt x="276225" y="24765"/>
                    <a:pt x="277749" y="27242"/>
                    <a:pt x="276892" y="29718"/>
                  </a:cubicBezTo>
                  <a:cubicBezTo>
                    <a:pt x="275844" y="33147"/>
                    <a:pt x="271653" y="33909"/>
                    <a:pt x="268415" y="34004"/>
                  </a:cubicBezTo>
                  <a:cubicBezTo>
                    <a:pt x="245840" y="34766"/>
                    <a:pt x="223361" y="32290"/>
                    <a:pt x="200692" y="35528"/>
                  </a:cubicBezTo>
                  <a:cubicBezTo>
                    <a:pt x="162020" y="41053"/>
                    <a:pt x="117538" y="44767"/>
                    <a:pt x="79915" y="38195"/>
                  </a:cubicBezTo>
                  <a:cubicBezTo>
                    <a:pt x="58674" y="34480"/>
                    <a:pt x="36386" y="34957"/>
                    <a:pt x="14097" y="35528"/>
                  </a:cubicBezTo>
                  <a:cubicBezTo>
                    <a:pt x="13049" y="35528"/>
                    <a:pt x="10478" y="36767"/>
                    <a:pt x="10858" y="35623"/>
                  </a:cubicBezTo>
                  <a:cubicBezTo>
                    <a:pt x="17431" y="19526"/>
                    <a:pt x="28289" y="8096"/>
                    <a:pt x="48958" y="7144"/>
                  </a:cubicBezTo>
                  <a:lnTo>
                    <a:pt x="260604" y="7144"/>
                  </a:lnTo>
                  <a:lnTo>
                    <a:pt x="260604" y="7144"/>
                  </a:lnTo>
                  <a:close/>
                  <a:moveTo>
                    <a:pt x="7144" y="70199"/>
                  </a:moveTo>
                  <a:cubicBezTo>
                    <a:pt x="10382" y="70390"/>
                    <a:pt x="13621" y="70485"/>
                    <a:pt x="16859" y="70580"/>
                  </a:cubicBezTo>
                  <a:cubicBezTo>
                    <a:pt x="42482" y="71056"/>
                    <a:pt x="68104" y="71914"/>
                    <a:pt x="93726" y="73152"/>
                  </a:cubicBezTo>
                  <a:cubicBezTo>
                    <a:pt x="115253" y="74200"/>
                    <a:pt x="136684" y="75438"/>
                    <a:pt x="158115" y="76867"/>
                  </a:cubicBezTo>
                  <a:cubicBezTo>
                    <a:pt x="174974" y="78010"/>
                    <a:pt x="191929" y="79343"/>
                    <a:pt x="209074" y="77915"/>
                  </a:cubicBezTo>
                  <a:cubicBezTo>
                    <a:pt x="212884" y="77629"/>
                    <a:pt x="216694" y="77152"/>
                    <a:pt x="220313" y="78010"/>
                  </a:cubicBezTo>
                  <a:cubicBezTo>
                    <a:pt x="223933" y="78867"/>
                    <a:pt x="227267" y="81248"/>
                    <a:pt x="228219" y="84963"/>
                  </a:cubicBezTo>
                  <a:cubicBezTo>
                    <a:pt x="228219" y="84868"/>
                    <a:pt x="194786" y="88487"/>
                    <a:pt x="191643" y="88582"/>
                  </a:cubicBezTo>
                  <a:cubicBezTo>
                    <a:pt x="180118" y="88963"/>
                    <a:pt x="168497" y="88011"/>
                    <a:pt x="156972" y="88392"/>
                  </a:cubicBezTo>
                  <a:cubicBezTo>
                    <a:pt x="131254" y="89344"/>
                    <a:pt x="105632" y="88773"/>
                    <a:pt x="80010" y="88868"/>
                  </a:cubicBezTo>
                  <a:cubicBezTo>
                    <a:pt x="55721" y="88963"/>
                    <a:pt x="31433" y="89059"/>
                    <a:pt x="7144" y="89154"/>
                  </a:cubicBezTo>
                  <a:lnTo>
                    <a:pt x="7144" y="70199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5318ECDF-6476-4BF3-A683-7E0B9ACB1119}"/>
                </a:ext>
              </a:extLst>
            </p:cNvPr>
            <p:cNvSpPr/>
            <p:nvPr/>
          </p:nvSpPr>
          <p:spPr>
            <a:xfrm>
              <a:off x="18426818" y="4358750"/>
              <a:ext cx="359730" cy="111640"/>
            </a:xfrm>
            <a:custGeom>
              <a:avLst/>
              <a:gdLst>
                <a:gd name="connsiteX0" fmla="*/ 12986 w 276225"/>
                <a:gd name="connsiteY0" fmla="*/ 32603 h 85725"/>
                <a:gd name="connsiteX1" fmla="*/ 22796 w 276225"/>
                <a:gd name="connsiteY1" fmla="*/ 46700 h 85725"/>
                <a:gd name="connsiteX2" fmla="*/ 26035 w 276225"/>
                <a:gd name="connsiteY2" fmla="*/ 74132 h 85725"/>
                <a:gd name="connsiteX3" fmla="*/ 39465 w 276225"/>
                <a:gd name="connsiteY3" fmla="*/ 48510 h 85725"/>
                <a:gd name="connsiteX4" fmla="*/ 53276 w 276225"/>
                <a:gd name="connsiteY4" fmla="*/ 61559 h 85725"/>
                <a:gd name="connsiteX5" fmla="*/ 62992 w 276225"/>
                <a:gd name="connsiteY5" fmla="*/ 57368 h 85725"/>
                <a:gd name="connsiteX6" fmla="*/ 66040 w 276225"/>
                <a:gd name="connsiteY6" fmla="*/ 79180 h 85725"/>
                <a:gd name="connsiteX7" fmla="*/ 72612 w 276225"/>
                <a:gd name="connsiteY7" fmla="*/ 64036 h 85725"/>
                <a:gd name="connsiteX8" fmla="*/ 107569 w 276225"/>
                <a:gd name="connsiteY8" fmla="*/ 60892 h 85725"/>
                <a:gd name="connsiteX9" fmla="*/ 177768 w 276225"/>
                <a:gd name="connsiteY9" fmla="*/ 68989 h 85725"/>
                <a:gd name="connsiteX10" fmla="*/ 260255 w 276225"/>
                <a:gd name="connsiteY10" fmla="*/ 42604 h 85725"/>
                <a:gd name="connsiteX11" fmla="*/ 245872 w 276225"/>
                <a:gd name="connsiteY11" fmla="*/ 27460 h 85725"/>
                <a:gd name="connsiteX12" fmla="*/ 199295 w 276225"/>
                <a:gd name="connsiteY12" fmla="*/ 25555 h 85725"/>
                <a:gd name="connsiteX13" fmla="*/ 48038 w 276225"/>
                <a:gd name="connsiteY13" fmla="*/ 13744 h 85725"/>
                <a:gd name="connsiteX14" fmla="*/ 7937 w 276225"/>
                <a:gd name="connsiteY14" fmla="*/ 20887 h 85725"/>
                <a:gd name="connsiteX15" fmla="*/ 9938 w 276225"/>
                <a:gd name="connsiteY15" fmla="*/ 28698 h 85725"/>
                <a:gd name="connsiteX16" fmla="*/ 12986 w 276225"/>
                <a:gd name="connsiteY16" fmla="*/ 3260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225" h="85725">
                  <a:moveTo>
                    <a:pt x="12986" y="32603"/>
                  </a:moveTo>
                  <a:cubicBezTo>
                    <a:pt x="17939" y="41461"/>
                    <a:pt x="11271" y="37366"/>
                    <a:pt x="22796" y="46700"/>
                  </a:cubicBezTo>
                  <a:cubicBezTo>
                    <a:pt x="28607" y="51367"/>
                    <a:pt x="18510" y="96802"/>
                    <a:pt x="26035" y="74132"/>
                  </a:cubicBezTo>
                  <a:cubicBezTo>
                    <a:pt x="26987" y="71179"/>
                    <a:pt x="34036" y="44319"/>
                    <a:pt x="39465" y="48510"/>
                  </a:cubicBezTo>
                  <a:cubicBezTo>
                    <a:pt x="49752" y="56511"/>
                    <a:pt x="52705" y="53082"/>
                    <a:pt x="53276" y="61559"/>
                  </a:cubicBezTo>
                  <a:cubicBezTo>
                    <a:pt x="53467" y="64321"/>
                    <a:pt x="58992" y="66798"/>
                    <a:pt x="62992" y="57368"/>
                  </a:cubicBezTo>
                  <a:cubicBezTo>
                    <a:pt x="66135" y="49939"/>
                    <a:pt x="66040" y="79085"/>
                    <a:pt x="66040" y="79180"/>
                  </a:cubicBezTo>
                  <a:cubicBezTo>
                    <a:pt x="66040" y="82705"/>
                    <a:pt x="72708" y="72037"/>
                    <a:pt x="72612" y="64036"/>
                  </a:cubicBezTo>
                  <a:cubicBezTo>
                    <a:pt x="72422" y="51653"/>
                    <a:pt x="101187" y="54701"/>
                    <a:pt x="107569" y="60892"/>
                  </a:cubicBezTo>
                  <a:cubicBezTo>
                    <a:pt x="120713" y="73656"/>
                    <a:pt x="155670" y="63369"/>
                    <a:pt x="177768" y="68989"/>
                  </a:cubicBezTo>
                  <a:cubicBezTo>
                    <a:pt x="229013" y="81847"/>
                    <a:pt x="205200" y="32222"/>
                    <a:pt x="260255" y="42604"/>
                  </a:cubicBezTo>
                  <a:cubicBezTo>
                    <a:pt x="280162" y="46319"/>
                    <a:pt x="276638" y="29936"/>
                    <a:pt x="245872" y="27460"/>
                  </a:cubicBezTo>
                  <a:cubicBezTo>
                    <a:pt x="225108" y="25745"/>
                    <a:pt x="220917" y="25555"/>
                    <a:pt x="199295" y="25555"/>
                  </a:cubicBezTo>
                  <a:cubicBezTo>
                    <a:pt x="156051" y="25555"/>
                    <a:pt x="83090" y="30222"/>
                    <a:pt x="48038" y="13744"/>
                  </a:cubicBezTo>
                  <a:cubicBezTo>
                    <a:pt x="37465" y="8791"/>
                    <a:pt x="1365" y="-1211"/>
                    <a:pt x="7937" y="20887"/>
                  </a:cubicBezTo>
                  <a:cubicBezTo>
                    <a:pt x="9461" y="26126"/>
                    <a:pt x="13081" y="23554"/>
                    <a:pt x="9938" y="28698"/>
                  </a:cubicBezTo>
                  <a:cubicBezTo>
                    <a:pt x="9747" y="28984"/>
                    <a:pt x="12605" y="31936"/>
                    <a:pt x="12986" y="32603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3219CD4C-63E9-4FCB-BF6B-ABB7F683F338}"/>
                </a:ext>
              </a:extLst>
            </p:cNvPr>
            <p:cNvSpPr/>
            <p:nvPr/>
          </p:nvSpPr>
          <p:spPr>
            <a:xfrm>
              <a:off x="18411420" y="4233646"/>
              <a:ext cx="707056" cy="297708"/>
            </a:xfrm>
            <a:custGeom>
              <a:avLst/>
              <a:gdLst>
                <a:gd name="connsiteX0" fmla="*/ 70148 w 542925"/>
                <a:gd name="connsiteY0" fmla="*/ 25034 h 228600"/>
                <a:gd name="connsiteX1" fmla="*/ 27571 w 542925"/>
                <a:gd name="connsiteY1" fmla="*/ 76374 h 228600"/>
                <a:gd name="connsiteX2" fmla="*/ 9283 w 542925"/>
                <a:gd name="connsiteY2" fmla="*/ 112474 h 228600"/>
                <a:gd name="connsiteX3" fmla="*/ 18903 w 542925"/>
                <a:gd name="connsiteY3" fmla="*/ 195818 h 228600"/>
                <a:gd name="connsiteX4" fmla="*/ 37477 w 542925"/>
                <a:gd name="connsiteY4" fmla="*/ 124475 h 228600"/>
                <a:gd name="connsiteX5" fmla="*/ 102533 w 542925"/>
                <a:gd name="connsiteY5" fmla="*/ 142954 h 228600"/>
                <a:gd name="connsiteX6" fmla="*/ 149967 w 542925"/>
                <a:gd name="connsiteY6" fmla="*/ 142954 h 228600"/>
                <a:gd name="connsiteX7" fmla="*/ 255885 w 542925"/>
                <a:gd name="connsiteY7" fmla="*/ 140477 h 228600"/>
                <a:gd name="connsiteX8" fmla="*/ 339038 w 542925"/>
                <a:gd name="connsiteY8" fmla="*/ 146288 h 228600"/>
                <a:gd name="connsiteX9" fmla="*/ 416382 w 542925"/>
                <a:gd name="connsiteY9" fmla="*/ 190674 h 228600"/>
                <a:gd name="connsiteX10" fmla="*/ 422573 w 542925"/>
                <a:gd name="connsiteY10" fmla="*/ 208200 h 228600"/>
                <a:gd name="connsiteX11" fmla="*/ 453529 w 542925"/>
                <a:gd name="connsiteY11" fmla="*/ 206200 h 228600"/>
                <a:gd name="connsiteX12" fmla="*/ 532777 w 542925"/>
                <a:gd name="connsiteY12" fmla="*/ 220773 h 228600"/>
                <a:gd name="connsiteX13" fmla="*/ 503631 w 542925"/>
                <a:gd name="connsiteY13" fmla="*/ 107807 h 228600"/>
                <a:gd name="connsiteX14" fmla="*/ 324370 w 542925"/>
                <a:gd name="connsiteY14" fmla="*/ 73898 h 228600"/>
                <a:gd name="connsiteX15" fmla="*/ 70148 w 542925"/>
                <a:gd name="connsiteY15" fmla="*/ 2503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228600">
                  <a:moveTo>
                    <a:pt x="70148" y="25034"/>
                  </a:moveTo>
                  <a:cubicBezTo>
                    <a:pt x="34048" y="32178"/>
                    <a:pt x="17760" y="51038"/>
                    <a:pt x="27571" y="76374"/>
                  </a:cubicBezTo>
                  <a:cubicBezTo>
                    <a:pt x="31762" y="87137"/>
                    <a:pt x="5759" y="99425"/>
                    <a:pt x="9283" y="112474"/>
                  </a:cubicBezTo>
                  <a:cubicBezTo>
                    <a:pt x="15951" y="137048"/>
                    <a:pt x="-4909" y="172862"/>
                    <a:pt x="18903" y="195818"/>
                  </a:cubicBezTo>
                  <a:cubicBezTo>
                    <a:pt x="35667" y="211915"/>
                    <a:pt x="26142" y="116474"/>
                    <a:pt x="37477" y="124475"/>
                  </a:cubicBezTo>
                  <a:cubicBezTo>
                    <a:pt x="56527" y="132667"/>
                    <a:pt x="47478" y="142954"/>
                    <a:pt x="102533" y="142954"/>
                  </a:cubicBezTo>
                  <a:cubicBezTo>
                    <a:pt x="113296" y="142954"/>
                    <a:pt x="146062" y="139334"/>
                    <a:pt x="149967" y="142954"/>
                  </a:cubicBezTo>
                  <a:cubicBezTo>
                    <a:pt x="179114" y="169529"/>
                    <a:pt x="213785" y="102377"/>
                    <a:pt x="255885" y="140477"/>
                  </a:cubicBezTo>
                  <a:cubicBezTo>
                    <a:pt x="266363" y="150002"/>
                    <a:pt x="316750" y="159051"/>
                    <a:pt x="339038" y="146288"/>
                  </a:cubicBezTo>
                  <a:cubicBezTo>
                    <a:pt x="349230" y="140382"/>
                    <a:pt x="439337" y="146192"/>
                    <a:pt x="416382" y="190674"/>
                  </a:cubicBezTo>
                  <a:cubicBezTo>
                    <a:pt x="405047" y="212486"/>
                    <a:pt x="427145" y="246967"/>
                    <a:pt x="422573" y="208200"/>
                  </a:cubicBezTo>
                  <a:cubicBezTo>
                    <a:pt x="421716" y="200771"/>
                    <a:pt x="439242" y="167147"/>
                    <a:pt x="453529" y="206200"/>
                  </a:cubicBezTo>
                  <a:cubicBezTo>
                    <a:pt x="457149" y="216011"/>
                    <a:pt x="529825" y="229727"/>
                    <a:pt x="532777" y="220773"/>
                  </a:cubicBezTo>
                  <a:cubicBezTo>
                    <a:pt x="548017" y="174005"/>
                    <a:pt x="532872" y="147335"/>
                    <a:pt x="503631" y="107807"/>
                  </a:cubicBezTo>
                  <a:cubicBezTo>
                    <a:pt x="476103" y="70564"/>
                    <a:pt x="386759" y="97901"/>
                    <a:pt x="324370" y="73898"/>
                  </a:cubicBezTo>
                  <a:cubicBezTo>
                    <a:pt x="288080" y="59991"/>
                    <a:pt x="164064" y="-30592"/>
                    <a:pt x="70148" y="25034"/>
                  </a:cubicBez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1F9EC2F2-C892-44A6-A209-786D0D283CED}"/>
                </a:ext>
              </a:extLst>
            </p:cNvPr>
            <p:cNvSpPr/>
            <p:nvPr/>
          </p:nvSpPr>
          <p:spPr>
            <a:xfrm>
              <a:off x="18413891" y="4211495"/>
              <a:ext cx="719460" cy="297708"/>
            </a:xfrm>
            <a:custGeom>
              <a:avLst/>
              <a:gdLst>
                <a:gd name="connsiteX0" fmla="*/ 70061 w 552450"/>
                <a:gd name="connsiteY0" fmla="*/ 24994 h 228600"/>
                <a:gd name="connsiteX1" fmla="*/ 26341 w 552450"/>
                <a:gd name="connsiteY1" fmla="*/ 76334 h 228600"/>
                <a:gd name="connsiteX2" fmla="*/ 7481 w 552450"/>
                <a:gd name="connsiteY2" fmla="*/ 112434 h 228600"/>
                <a:gd name="connsiteX3" fmla="*/ 36533 w 552450"/>
                <a:gd name="connsiteY3" fmla="*/ 124530 h 228600"/>
                <a:gd name="connsiteX4" fmla="*/ 103493 w 552450"/>
                <a:gd name="connsiteY4" fmla="*/ 143009 h 228600"/>
                <a:gd name="connsiteX5" fmla="*/ 152262 w 552450"/>
                <a:gd name="connsiteY5" fmla="*/ 143009 h 228600"/>
                <a:gd name="connsiteX6" fmla="*/ 261132 w 552450"/>
                <a:gd name="connsiteY6" fmla="*/ 140532 h 228600"/>
                <a:gd name="connsiteX7" fmla="*/ 346572 w 552450"/>
                <a:gd name="connsiteY7" fmla="*/ 146343 h 228600"/>
                <a:gd name="connsiteX8" fmla="*/ 464205 w 552450"/>
                <a:gd name="connsiteY8" fmla="*/ 206255 h 228600"/>
                <a:gd name="connsiteX9" fmla="*/ 545644 w 552450"/>
                <a:gd name="connsiteY9" fmla="*/ 220828 h 228600"/>
                <a:gd name="connsiteX10" fmla="*/ 515735 w 552450"/>
                <a:gd name="connsiteY10" fmla="*/ 107862 h 228600"/>
                <a:gd name="connsiteX11" fmla="*/ 331427 w 552450"/>
                <a:gd name="connsiteY11" fmla="*/ 73953 h 228600"/>
                <a:gd name="connsiteX12" fmla="*/ 70061 w 552450"/>
                <a:gd name="connsiteY12" fmla="*/ 2499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2450" h="228600">
                  <a:moveTo>
                    <a:pt x="70061" y="24994"/>
                  </a:moveTo>
                  <a:cubicBezTo>
                    <a:pt x="32913" y="32138"/>
                    <a:pt x="16245" y="50997"/>
                    <a:pt x="26341" y="76334"/>
                  </a:cubicBezTo>
                  <a:cubicBezTo>
                    <a:pt x="30627" y="87097"/>
                    <a:pt x="3862" y="99384"/>
                    <a:pt x="7481" y="112434"/>
                  </a:cubicBezTo>
                  <a:cubicBezTo>
                    <a:pt x="55868" y="285598"/>
                    <a:pt x="2433" y="101004"/>
                    <a:pt x="36533" y="124530"/>
                  </a:cubicBezTo>
                  <a:cubicBezTo>
                    <a:pt x="56059" y="132722"/>
                    <a:pt x="46820" y="143009"/>
                    <a:pt x="103493" y="143009"/>
                  </a:cubicBezTo>
                  <a:cubicBezTo>
                    <a:pt x="114542" y="143009"/>
                    <a:pt x="148166" y="139389"/>
                    <a:pt x="152262" y="143009"/>
                  </a:cubicBezTo>
                  <a:cubicBezTo>
                    <a:pt x="182265" y="169584"/>
                    <a:pt x="261037" y="91574"/>
                    <a:pt x="261132" y="140532"/>
                  </a:cubicBezTo>
                  <a:cubicBezTo>
                    <a:pt x="261132" y="173108"/>
                    <a:pt x="282754" y="152343"/>
                    <a:pt x="346572" y="146343"/>
                  </a:cubicBezTo>
                  <a:cubicBezTo>
                    <a:pt x="384195" y="142818"/>
                    <a:pt x="447822" y="163011"/>
                    <a:pt x="464205" y="206255"/>
                  </a:cubicBezTo>
                  <a:cubicBezTo>
                    <a:pt x="467920" y="216066"/>
                    <a:pt x="542596" y="229782"/>
                    <a:pt x="545644" y="220828"/>
                  </a:cubicBezTo>
                  <a:cubicBezTo>
                    <a:pt x="561360" y="174060"/>
                    <a:pt x="545739" y="147390"/>
                    <a:pt x="515735" y="107862"/>
                  </a:cubicBezTo>
                  <a:cubicBezTo>
                    <a:pt x="487351" y="70619"/>
                    <a:pt x="395625" y="97860"/>
                    <a:pt x="331427" y="73953"/>
                  </a:cubicBezTo>
                  <a:cubicBezTo>
                    <a:pt x="294089" y="59951"/>
                    <a:pt x="166644" y="-30537"/>
                    <a:pt x="70061" y="24994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48BF6963-0D58-4837-BC2B-01C3E40E1A44}"/>
                </a:ext>
              </a:extLst>
            </p:cNvPr>
            <p:cNvSpPr/>
            <p:nvPr/>
          </p:nvSpPr>
          <p:spPr>
            <a:xfrm>
              <a:off x="18432617" y="4311649"/>
              <a:ext cx="186067" cy="49618"/>
            </a:xfrm>
            <a:custGeom>
              <a:avLst/>
              <a:gdLst>
                <a:gd name="connsiteX0" fmla="*/ 8629 w 142875"/>
                <a:gd name="connsiteY0" fmla="*/ 7144 h 38100"/>
                <a:gd name="connsiteX1" fmla="*/ 141502 w 142875"/>
                <a:gd name="connsiteY1" fmla="*/ 13049 h 38100"/>
                <a:gd name="connsiteX2" fmla="*/ 73970 w 142875"/>
                <a:gd name="connsiteY2" fmla="*/ 25527 h 38100"/>
                <a:gd name="connsiteX3" fmla="*/ 7295 w 142875"/>
                <a:gd name="connsiteY3" fmla="*/ 28289 h 38100"/>
                <a:gd name="connsiteX4" fmla="*/ 8629 w 142875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38100">
                  <a:moveTo>
                    <a:pt x="8629" y="7144"/>
                  </a:moveTo>
                  <a:cubicBezTo>
                    <a:pt x="29679" y="38481"/>
                    <a:pt x="106641" y="-5048"/>
                    <a:pt x="141502" y="13049"/>
                  </a:cubicBezTo>
                  <a:cubicBezTo>
                    <a:pt x="158266" y="21717"/>
                    <a:pt x="81304" y="22765"/>
                    <a:pt x="73970" y="25527"/>
                  </a:cubicBezTo>
                  <a:cubicBezTo>
                    <a:pt x="41871" y="37433"/>
                    <a:pt x="10533" y="38767"/>
                    <a:pt x="7295" y="28289"/>
                  </a:cubicBezTo>
                  <a:cubicBezTo>
                    <a:pt x="5866" y="23908"/>
                    <a:pt x="15201" y="25051"/>
                    <a:pt x="8629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CAAD89BD-9159-47FF-9041-A55F569FCF88}"/>
                </a:ext>
              </a:extLst>
            </p:cNvPr>
            <p:cNvSpPr/>
            <p:nvPr/>
          </p:nvSpPr>
          <p:spPr>
            <a:xfrm>
              <a:off x="18486967" y="4223930"/>
              <a:ext cx="632629" cy="235685"/>
            </a:xfrm>
            <a:custGeom>
              <a:avLst/>
              <a:gdLst>
                <a:gd name="connsiteX0" fmla="*/ 195780 w 485775"/>
                <a:gd name="connsiteY0" fmla="*/ 69261 h 180975"/>
                <a:gd name="connsiteX1" fmla="*/ 34522 w 485775"/>
                <a:gd name="connsiteY1" fmla="*/ 30685 h 180975"/>
                <a:gd name="connsiteX2" fmla="*/ 30712 w 485775"/>
                <a:gd name="connsiteY2" fmla="*/ 17255 h 180975"/>
                <a:gd name="connsiteX3" fmla="*/ 37284 w 485775"/>
                <a:gd name="connsiteY3" fmla="*/ 15540 h 180975"/>
                <a:gd name="connsiteX4" fmla="*/ 36332 w 485775"/>
                <a:gd name="connsiteY4" fmla="*/ 15064 h 180975"/>
                <a:gd name="connsiteX5" fmla="*/ 199305 w 485775"/>
                <a:gd name="connsiteY5" fmla="*/ 35257 h 180975"/>
                <a:gd name="connsiteX6" fmla="*/ 354276 w 485775"/>
                <a:gd name="connsiteY6" fmla="*/ 73547 h 180975"/>
                <a:gd name="connsiteX7" fmla="*/ 465719 w 485775"/>
                <a:gd name="connsiteY7" fmla="*/ 116029 h 180975"/>
                <a:gd name="connsiteX8" fmla="*/ 327416 w 485775"/>
                <a:gd name="connsiteY8" fmla="*/ 93740 h 180975"/>
                <a:gd name="connsiteX9" fmla="*/ 195780 w 485775"/>
                <a:gd name="connsiteY9" fmla="*/ 6926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180975">
                  <a:moveTo>
                    <a:pt x="195780" y="69261"/>
                  </a:moveTo>
                  <a:cubicBezTo>
                    <a:pt x="108627" y="69261"/>
                    <a:pt x="195685" y="8777"/>
                    <a:pt x="34522" y="30685"/>
                  </a:cubicBezTo>
                  <a:cubicBezTo>
                    <a:pt x="2137" y="35066"/>
                    <a:pt x="-4435" y="18493"/>
                    <a:pt x="30712" y="17255"/>
                  </a:cubicBezTo>
                  <a:cubicBezTo>
                    <a:pt x="32427" y="17159"/>
                    <a:pt x="36332" y="16397"/>
                    <a:pt x="37284" y="15540"/>
                  </a:cubicBezTo>
                  <a:lnTo>
                    <a:pt x="36332" y="15064"/>
                  </a:lnTo>
                  <a:cubicBezTo>
                    <a:pt x="86243" y="2110"/>
                    <a:pt x="165491" y="2586"/>
                    <a:pt x="199305" y="35257"/>
                  </a:cubicBezTo>
                  <a:cubicBezTo>
                    <a:pt x="224641" y="59736"/>
                    <a:pt x="311033" y="62022"/>
                    <a:pt x="354276" y="73547"/>
                  </a:cubicBezTo>
                  <a:cubicBezTo>
                    <a:pt x="362944" y="75833"/>
                    <a:pt x="452289" y="78500"/>
                    <a:pt x="465719" y="116029"/>
                  </a:cubicBezTo>
                  <a:cubicBezTo>
                    <a:pt x="516582" y="258808"/>
                    <a:pt x="432000" y="116029"/>
                    <a:pt x="327416" y="93740"/>
                  </a:cubicBezTo>
                  <a:cubicBezTo>
                    <a:pt x="309032" y="89930"/>
                    <a:pt x="214164" y="69261"/>
                    <a:pt x="195780" y="69261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5CAF3775-E2F0-4ADD-9236-07E3D59C463B}"/>
                </a:ext>
              </a:extLst>
            </p:cNvPr>
            <p:cNvSpPr/>
            <p:nvPr/>
          </p:nvSpPr>
          <p:spPr>
            <a:xfrm>
              <a:off x="18424734" y="4822653"/>
              <a:ext cx="632629" cy="99236"/>
            </a:xfrm>
            <a:custGeom>
              <a:avLst/>
              <a:gdLst>
                <a:gd name="connsiteX0" fmla="*/ 19729 w 485775"/>
                <a:gd name="connsiteY0" fmla="*/ 29383 h 76200"/>
                <a:gd name="connsiteX1" fmla="*/ 39160 w 485775"/>
                <a:gd name="connsiteY1" fmla="*/ 41004 h 76200"/>
                <a:gd name="connsiteX2" fmla="*/ 48494 w 485775"/>
                <a:gd name="connsiteY2" fmla="*/ 64530 h 76200"/>
                <a:gd name="connsiteX3" fmla="*/ 69259 w 485775"/>
                <a:gd name="connsiteY3" fmla="*/ 41575 h 76200"/>
                <a:gd name="connsiteX4" fmla="*/ 95739 w 485775"/>
                <a:gd name="connsiteY4" fmla="*/ 52053 h 76200"/>
                <a:gd name="connsiteX5" fmla="*/ 112693 w 485775"/>
                <a:gd name="connsiteY5" fmla="*/ 47862 h 76200"/>
                <a:gd name="connsiteX6" fmla="*/ 121075 w 485775"/>
                <a:gd name="connsiteY6" fmla="*/ 66531 h 76200"/>
                <a:gd name="connsiteX7" fmla="*/ 130886 w 485775"/>
                <a:gd name="connsiteY7" fmla="*/ 53101 h 76200"/>
                <a:gd name="connsiteX8" fmla="*/ 193179 w 485775"/>
                <a:gd name="connsiteY8" fmla="*/ 48243 h 76200"/>
                <a:gd name="connsiteX9" fmla="*/ 320052 w 485775"/>
                <a:gd name="connsiteY9" fmla="*/ 50815 h 76200"/>
                <a:gd name="connsiteX10" fmla="*/ 464451 w 485775"/>
                <a:gd name="connsiteY10" fmla="*/ 22906 h 76200"/>
                <a:gd name="connsiteX11" fmla="*/ 436638 w 485775"/>
                <a:gd name="connsiteY11" fmla="*/ 10714 h 76200"/>
                <a:gd name="connsiteX12" fmla="*/ 352818 w 485775"/>
                <a:gd name="connsiteY12" fmla="*/ 11953 h 76200"/>
                <a:gd name="connsiteX13" fmla="*/ 80213 w 485775"/>
                <a:gd name="connsiteY13" fmla="*/ 11191 h 76200"/>
                <a:gd name="connsiteX14" fmla="*/ 9252 w 485775"/>
                <a:gd name="connsiteY14" fmla="*/ 19858 h 76200"/>
                <a:gd name="connsiteX15" fmla="*/ 13919 w 485775"/>
                <a:gd name="connsiteY15" fmla="*/ 26430 h 76200"/>
                <a:gd name="connsiteX16" fmla="*/ 19729 w 485775"/>
                <a:gd name="connsiteY16" fmla="*/ 2938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76200">
                  <a:moveTo>
                    <a:pt x="19729" y="29383"/>
                  </a:moveTo>
                  <a:cubicBezTo>
                    <a:pt x="29730" y="36718"/>
                    <a:pt x="17252" y="33574"/>
                    <a:pt x="39160" y="41004"/>
                  </a:cubicBezTo>
                  <a:cubicBezTo>
                    <a:pt x="50114" y="44719"/>
                    <a:pt x="37922" y="84438"/>
                    <a:pt x="48494" y="64530"/>
                  </a:cubicBezTo>
                  <a:cubicBezTo>
                    <a:pt x="49923" y="61864"/>
                    <a:pt x="59067" y="38337"/>
                    <a:pt x="69259" y="41575"/>
                  </a:cubicBezTo>
                  <a:cubicBezTo>
                    <a:pt x="88690" y="47862"/>
                    <a:pt x="93643" y="44719"/>
                    <a:pt x="95739" y="52053"/>
                  </a:cubicBezTo>
                  <a:cubicBezTo>
                    <a:pt x="96405" y="54434"/>
                    <a:pt x="106597" y="56244"/>
                    <a:pt x="112693" y="47862"/>
                  </a:cubicBezTo>
                  <a:cubicBezTo>
                    <a:pt x="117456" y="41290"/>
                    <a:pt x="121075" y="66436"/>
                    <a:pt x="121075" y="66531"/>
                  </a:cubicBezTo>
                  <a:cubicBezTo>
                    <a:pt x="121551" y="69579"/>
                    <a:pt x="132124" y="59959"/>
                    <a:pt x="130886" y="53101"/>
                  </a:cubicBezTo>
                  <a:cubicBezTo>
                    <a:pt x="128981" y="42432"/>
                    <a:pt x="180987" y="43290"/>
                    <a:pt x="193179" y="48243"/>
                  </a:cubicBezTo>
                  <a:cubicBezTo>
                    <a:pt x="218325" y="58434"/>
                    <a:pt x="279666" y="47386"/>
                    <a:pt x="320052" y="50815"/>
                  </a:cubicBezTo>
                  <a:cubicBezTo>
                    <a:pt x="413493" y="58720"/>
                    <a:pt x="364534" y="17382"/>
                    <a:pt x="464451" y="22906"/>
                  </a:cubicBezTo>
                  <a:cubicBezTo>
                    <a:pt x="500551" y="24907"/>
                    <a:pt x="492169" y="11000"/>
                    <a:pt x="436638" y="10714"/>
                  </a:cubicBezTo>
                  <a:cubicBezTo>
                    <a:pt x="399205" y="10524"/>
                    <a:pt x="391680" y="10619"/>
                    <a:pt x="352818" y="11953"/>
                  </a:cubicBezTo>
                  <a:cubicBezTo>
                    <a:pt x="275380" y="14620"/>
                    <a:pt x="145173" y="23192"/>
                    <a:pt x="80213" y="11191"/>
                  </a:cubicBezTo>
                  <a:cubicBezTo>
                    <a:pt x="60591" y="7571"/>
                    <a:pt x="-5417" y="1189"/>
                    <a:pt x="9252" y="19858"/>
                  </a:cubicBezTo>
                  <a:cubicBezTo>
                    <a:pt x="12681" y="24335"/>
                    <a:pt x="18872" y="21859"/>
                    <a:pt x="13919" y="26430"/>
                  </a:cubicBezTo>
                  <a:cubicBezTo>
                    <a:pt x="13538" y="26526"/>
                    <a:pt x="18967" y="28812"/>
                    <a:pt x="19729" y="29383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87E9B7DA-7C45-4048-9F08-34D1D1C7F85B}"/>
                </a:ext>
              </a:extLst>
            </p:cNvPr>
            <p:cNvSpPr/>
            <p:nvPr/>
          </p:nvSpPr>
          <p:spPr>
            <a:xfrm>
              <a:off x="18411424" y="4776313"/>
              <a:ext cx="707056" cy="136449"/>
            </a:xfrm>
            <a:custGeom>
              <a:avLst/>
              <a:gdLst>
                <a:gd name="connsiteX0" fmla="*/ 72812 w 542925"/>
                <a:gd name="connsiteY0" fmla="*/ 25437 h 104775"/>
                <a:gd name="connsiteX1" fmla="*/ 23377 w 542925"/>
                <a:gd name="connsiteY1" fmla="*/ 36391 h 104775"/>
                <a:gd name="connsiteX2" fmla="*/ 7661 w 542925"/>
                <a:gd name="connsiteY2" fmla="*/ 57822 h 104775"/>
                <a:gd name="connsiteX3" fmla="*/ 23282 w 542925"/>
                <a:gd name="connsiteY3" fmla="*/ 105162 h 104775"/>
                <a:gd name="connsiteX4" fmla="*/ 36712 w 542925"/>
                <a:gd name="connsiteY4" fmla="*/ 63537 h 104775"/>
                <a:gd name="connsiteX5" fmla="*/ 103006 w 542925"/>
                <a:gd name="connsiteY5" fmla="*/ 71443 h 104775"/>
                <a:gd name="connsiteX6" fmla="*/ 150345 w 542925"/>
                <a:gd name="connsiteY6" fmla="*/ 69443 h 104775"/>
                <a:gd name="connsiteX7" fmla="*/ 255787 w 542925"/>
                <a:gd name="connsiteY7" fmla="*/ 63633 h 104775"/>
                <a:gd name="connsiteX8" fmla="*/ 339131 w 542925"/>
                <a:gd name="connsiteY8" fmla="*/ 63537 h 104775"/>
                <a:gd name="connsiteX9" fmla="*/ 419426 w 542925"/>
                <a:gd name="connsiteY9" fmla="*/ 85826 h 104775"/>
                <a:gd name="connsiteX10" fmla="*/ 426856 w 542925"/>
                <a:gd name="connsiteY10" fmla="*/ 95637 h 104775"/>
                <a:gd name="connsiteX11" fmla="*/ 457622 w 542925"/>
                <a:gd name="connsiteY11" fmla="*/ 93160 h 104775"/>
                <a:gd name="connsiteX12" fmla="*/ 537632 w 542925"/>
                <a:gd name="connsiteY12" fmla="*/ 98208 h 104775"/>
                <a:gd name="connsiteX13" fmla="*/ 500484 w 542925"/>
                <a:gd name="connsiteY13" fmla="*/ 34677 h 104775"/>
                <a:gd name="connsiteX14" fmla="*/ 319223 w 542925"/>
                <a:gd name="connsiteY14" fmla="*/ 22580 h 104775"/>
                <a:gd name="connsiteX15" fmla="*/ 72812 w 542925"/>
                <a:gd name="connsiteY15" fmla="*/ 2543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104775">
                  <a:moveTo>
                    <a:pt x="72812" y="25437"/>
                  </a:moveTo>
                  <a:cubicBezTo>
                    <a:pt x="37283" y="31057"/>
                    <a:pt x="11756" y="22294"/>
                    <a:pt x="23377" y="36391"/>
                  </a:cubicBezTo>
                  <a:cubicBezTo>
                    <a:pt x="28330" y="42392"/>
                    <a:pt x="3279" y="50488"/>
                    <a:pt x="7661" y="57822"/>
                  </a:cubicBezTo>
                  <a:cubicBezTo>
                    <a:pt x="16138" y="71634"/>
                    <a:pt x="-2150" y="92969"/>
                    <a:pt x="23282" y="105162"/>
                  </a:cubicBezTo>
                  <a:cubicBezTo>
                    <a:pt x="41189" y="113734"/>
                    <a:pt x="24806" y="59442"/>
                    <a:pt x="36712" y="63537"/>
                  </a:cubicBezTo>
                  <a:cubicBezTo>
                    <a:pt x="56238" y="67442"/>
                    <a:pt x="47951" y="73729"/>
                    <a:pt x="103006" y="71443"/>
                  </a:cubicBezTo>
                  <a:cubicBezTo>
                    <a:pt x="113674" y="70967"/>
                    <a:pt x="146154" y="67633"/>
                    <a:pt x="150345" y="69443"/>
                  </a:cubicBezTo>
                  <a:cubicBezTo>
                    <a:pt x="181397" y="83444"/>
                    <a:pt x="211020" y="43535"/>
                    <a:pt x="255787" y="63633"/>
                  </a:cubicBezTo>
                  <a:cubicBezTo>
                    <a:pt x="266931" y="68681"/>
                    <a:pt x="317890" y="71729"/>
                    <a:pt x="339131" y="63537"/>
                  </a:cubicBezTo>
                  <a:cubicBezTo>
                    <a:pt x="348941" y="59727"/>
                    <a:pt x="439239" y="59346"/>
                    <a:pt x="419426" y="85826"/>
                  </a:cubicBezTo>
                  <a:cubicBezTo>
                    <a:pt x="409711" y="98780"/>
                    <a:pt x="434190" y="117639"/>
                    <a:pt x="426856" y="95637"/>
                  </a:cubicBezTo>
                  <a:cubicBezTo>
                    <a:pt x="425427" y="91446"/>
                    <a:pt x="440477" y="71443"/>
                    <a:pt x="457622" y="93160"/>
                  </a:cubicBezTo>
                  <a:cubicBezTo>
                    <a:pt x="461908" y="98685"/>
                    <a:pt x="535441" y="103447"/>
                    <a:pt x="537632" y="98208"/>
                  </a:cubicBezTo>
                  <a:cubicBezTo>
                    <a:pt x="549443" y="70776"/>
                    <a:pt x="532488" y="56108"/>
                    <a:pt x="500484" y="34677"/>
                  </a:cubicBezTo>
                  <a:cubicBezTo>
                    <a:pt x="470290" y="14484"/>
                    <a:pt x="383231" y="33819"/>
                    <a:pt x="319223" y="22580"/>
                  </a:cubicBezTo>
                  <a:cubicBezTo>
                    <a:pt x="281981" y="16198"/>
                    <a:pt x="162537" y="-10281"/>
                    <a:pt x="72812" y="25437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155A5E5B-4E94-41A3-A3F5-2C76D416A97F}"/>
                </a:ext>
              </a:extLst>
            </p:cNvPr>
            <p:cNvSpPr/>
            <p:nvPr/>
          </p:nvSpPr>
          <p:spPr>
            <a:xfrm>
              <a:off x="18427893" y="4800182"/>
              <a:ext cx="334921" cy="37213"/>
            </a:xfrm>
            <a:custGeom>
              <a:avLst/>
              <a:gdLst>
                <a:gd name="connsiteX0" fmla="*/ 7398 w 257175"/>
                <a:gd name="connsiteY0" fmla="*/ 11872 h 28575"/>
                <a:gd name="connsiteX1" fmla="*/ 249333 w 257175"/>
                <a:gd name="connsiteY1" fmla="*/ 9301 h 28575"/>
                <a:gd name="connsiteX2" fmla="*/ 128270 w 257175"/>
                <a:gd name="connsiteY2" fmla="*/ 21302 h 28575"/>
                <a:gd name="connsiteX3" fmla="*/ 7493 w 257175"/>
                <a:gd name="connsiteY3" fmla="*/ 26541 h 28575"/>
                <a:gd name="connsiteX4" fmla="*/ 7398 w 257175"/>
                <a:gd name="connsiteY4" fmla="*/ 1187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8575">
                  <a:moveTo>
                    <a:pt x="7398" y="11872"/>
                  </a:moveTo>
                  <a:cubicBezTo>
                    <a:pt x="49784" y="32637"/>
                    <a:pt x="183801" y="-1463"/>
                    <a:pt x="249333" y="9301"/>
                  </a:cubicBezTo>
                  <a:cubicBezTo>
                    <a:pt x="280956" y="14539"/>
                    <a:pt x="141319" y="19111"/>
                    <a:pt x="128270" y="21302"/>
                  </a:cubicBezTo>
                  <a:cubicBezTo>
                    <a:pt x="71596" y="31208"/>
                    <a:pt x="14827" y="33685"/>
                    <a:pt x="7493" y="26541"/>
                  </a:cubicBezTo>
                  <a:cubicBezTo>
                    <a:pt x="4540" y="23588"/>
                    <a:pt x="21685" y="23874"/>
                    <a:pt x="7398" y="1187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7DA0CCA-42BD-4BCD-A5DD-8FCE0946385B}"/>
                </a:ext>
              </a:extLst>
            </p:cNvPr>
            <p:cNvSpPr/>
            <p:nvPr/>
          </p:nvSpPr>
          <p:spPr>
            <a:xfrm>
              <a:off x="17539384" y="4793564"/>
              <a:ext cx="310112" cy="173663"/>
            </a:xfrm>
            <a:custGeom>
              <a:avLst/>
              <a:gdLst>
                <a:gd name="connsiteX0" fmla="*/ 239598 w 238125"/>
                <a:gd name="connsiteY0" fmla="*/ 44196 h 133350"/>
                <a:gd name="connsiteX1" fmla="*/ 156255 w 238125"/>
                <a:gd name="connsiteY1" fmla="*/ 67342 h 133350"/>
                <a:gd name="connsiteX2" fmla="*/ 98533 w 238125"/>
                <a:gd name="connsiteY2" fmla="*/ 100584 h 133350"/>
                <a:gd name="connsiteX3" fmla="*/ 93961 w 238125"/>
                <a:gd name="connsiteY3" fmla="*/ 113633 h 133350"/>
                <a:gd name="connsiteX4" fmla="*/ 70815 w 238125"/>
                <a:gd name="connsiteY4" fmla="*/ 112109 h 133350"/>
                <a:gd name="connsiteX5" fmla="*/ 11665 w 238125"/>
                <a:gd name="connsiteY5" fmla="*/ 122968 h 133350"/>
                <a:gd name="connsiteX6" fmla="*/ 33382 w 238125"/>
                <a:gd name="connsiteY6" fmla="*/ 38576 h 133350"/>
                <a:gd name="connsiteX7" fmla="*/ 167399 w 238125"/>
                <a:gd name="connsiteY7" fmla="*/ 13240 h 133350"/>
                <a:gd name="connsiteX8" fmla="*/ 180163 w 238125"/>
                <a:gd name="connsiteY8" fmla="*/ 7144 h 133350"/>
                <a:gd name="connsiteX9" fmla="*/ 239598 w 238125"/>
                <a:gd name="connsiteY9" fmla="*/ 4419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33350">
                  <a:moveTo>
                    <a:pt x="239598" y="44196"/>
                  </a:moveTo>
                  <a:cubicBezTo>
                    <a:pt x="233884" y="66865"/>
                    <a:pt x="162256" y="70771"/>
                    <a:pt x="156255" y="67342"/>
                  </a:cubicBezTo>
                  <a:cubicBezTo>
                    <a:pt x="148635" y="62960"/>
                    <a:pt x="81293" y="67342"/>
                    <a:pt x="98533" y="100584"/>
                  </a:cubicBezTo>
                  <a:cubicBezTo>
                    <a:pt x="107010" y="116872"/>
                    <a:pt x="90532" y="142684"/>
                    <a:pt x="93961" y="113633"/>
                  </a:cubicBezTo>
                  <a:cubicBezTo>
                    <a:pt x="94628" y="108109"/>
                    <a:pt x="81579" y="82963"/>
                    <a:pt x="70815" y="112109"/>
                  </a:cubicBezTo>
                  <a:cubicBezTo>
                    <a:pt x="68148" y="119444"/>
                    <a:pt x="13761" y="129730"/>
                    <a:pt x="11665" y="122968"/>
                  </a:cubicBezTo>
                  <a:cubicBezTo>
                    <a:pt x="235" y="88011"/>
                    <a:pt x="11570" y="68104"/>
                    <a:pt x="33382" y="38576"/>
                  </a:cubicBezTo>
                  <a:cubicBezTo>
                    <a:pt x="53956" y="10763"/>
                    <a:pt x="120727" y="31147"/>
                    <a:pt x="167399" y="13240"/>
                  </a:cubicBezTo>
                  <a:cubicBezTo>
                    <a:pt x="170733" y="12001"/>
                    <a:pt x="175019" y="9811"/>
                    <a:pt x="180163" y="7144"/>
                  </a:cubicBezTo>
                  <a:lnTo>
                    <a:pt x="239598" y="44196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6FAA41D2-7EEB-47E1-84D4-3D4153E28C66}"/>
                </a:ext>
              </a:extLst>
            </p:cNvPr>
            <p:cNvSpPr/>
            <p:nvPr/>
          </p:nvSpPr>
          <p:spPr>
            <a:xfrm>
              <a:off x="17524727" y="4775980"/>
              <a:ext cx="359730" cy="161258"/>
            </a:xfrm>
            <a:custGeom>
              <a:avLst/>
              <a:gdLst>
                <a:gd name="connsiteX0" fmla="*/ 191322 w 276225"/>
                <a:gd name="connsiteY0" fmla="*/ 72938 h 123825"/>
                <a:gd name="connsiteX1" fmla="*/ 160556 w 276225"/>
                <a:gd name="connsiteY1" fmla="*/ 68175 h 123825"/>
                <a:gd name="connsiteX2" fmla="*/ 72640 w 276225"/>
                <a:gd name="connsiteY2" fmla="*/ 112943 h 123825"/>
                <a:gd name="connsiteX3" fmla="*/ 11776 w 276225"/>
                <a:gd name="connsiteY3" fmla="*/ 123801 h 123825"/>
                <a:gd name="connsiteX4" fmla="*/ 34159 w 276225"/>
                <a:gd name="connsiteY4" fmla="*/ 39410 h 123825"/>
                <a:gd name="connsiteX5" fmla="*/ 171891 w 276225"/>
                <a:gd name="connsiteY5" fmla="*/ 14073 h 123825"/>
                <a:gd name="connsiteX6" fmla="*/ 191322 w 276225"/>
                <a:gd name="connsiteY6" fmla="*/ 7293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123825">
                  <a:moveTo>
                    <a:pt x="191322" y="72938"/>
                  </a:moveTo>
                  <a:cubicBezTo>
                    <a:pt x="182940" y="71223"/>
                    <a:pt x="172843" y="69318"/>
                    <a:pt x="160556" y="68175"/>
                  </a:cubicBezTo>
                  <a:cubicBezTo>
                    <a:pt x="132457" y="65604"/>
                    <a:pt x="84832" y="80653"/>
                    <a:pt x="72640" y="112943"/>
                  </a:cubicBezTo>
                  <a:cubicBezTo>
                    <a:pt x="69878" y="120277"/>
                    <a:pt x="14061" y="130564"/>
                    <a:pt x="11776" y="123801"/>
                  </a:cubicBezTo>
                  <a:cubicBezTo>
                    <a:pt x="60" y="88845"/>
                    <a:pt x="11680" y="68937"/>
                    <a:pt x="34159" y="39410"/>
                  </a:cubicBezTo>
                  <a:cubicBezTo>
                    <a:pt x="55305" y="11597"/>
                    <a:pt x="123980" y="31980"/>
                    <a:pt x="171891" y="14073"/>
                  </a:cubicBezTo>
                  <a:cubicBezTo>
                    <a:pt x="244567" y="-13168"/>
                    <a:pt x="352961" y="46935"/>
                    <a:pt x="191322" y="72938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2F54850F-04BD-445F-A5DE-FD459E1AC3D5}"/>
                </a:ext>
              </a:extLst>
            </p:cNvPr>
            <p:cNvSpPr/>
            <p:nvPr/>
          </p:nvSpPr>
          <p:spPr>
            <a:xfrm>
              <a:off x="17539658" y="4777676"/>
              <a:ext cx="297708" cy="124045"/>
            </a:xfrm>
            <a:custGeom>
              <a:avLst/>
              <a:gdLst>
                <a:gd name="connsiteX0" fmla="*/ 230148 w 228600"/>
                <a:gd name="connsiteY0" fmla="*/ 9247 h 95250"/>
                <a:gd name="connsiteX1" fmla="*/ 101371 w 228600"/>
                <a:gd name="connsiteY1" fmla="*/ 19725 h 95250"/>
                <a:gd name="connsiteX2" fmla="*/ 18122 w 228600"/>
                <a:gd name="connsiteY2" fmla="*/ 51443 h 95250"/>
                <a:gd name="connsiteX3" fmla="*/ 121468 w 228600"/>
                <a:gd name="connsiteY3" fmla="*/ 34774 h 95250"/>
                <a:gd name="connsiteX4" fmla="*/ 230148 w 228600"/>
                <a:gd name="connsiteY4" fmla="*/ 924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95250">
                  <a:moveTo>
                    <a:pt x="230148" y="9247"/>
                  </a:moveTo>
                  <a:cubicBezTo>
                    <a:pt x="193287" y="-659"/>
                    <a:pt x="119944" y="28107"/>
                    <a:pt x="101371" y="19725"/>
                  </a:cubicBezTo>
                  <a:cubicBezTo>
                    <a:pt x="95275" y="16962"/>
                    <a:pt x="28123" y="23439"/>
                    <a:pt x="18122" y="51443"/>
                  </a:cubicBezTo>
                  <a:cubicBezTo>
                    <a:pt x="-19883" y="158123"/>
                    <a:pt x="47173" y="5437"/>
                    <a:pt x="121468" y="34774"/>
                  </a:cubicBezTo>
                  <a:cubicBezTo>
                    <a:pt x="145185" y="44109"/>
                    <a:pt x="233673" y="22392"/>
                    <a:pt x="230148" y="9247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53AD59BF-821E-4429-A255-D9B5457048E6}"/>
                </a:ext>
              </a:extLst>
            </p:cNvPr>
            <p:cNvSpPr/>
            <p:nvPr/>
          </p:nvSpPr>
          <p:spPr>
            <a:xfrm>
              <a:off x="18226411" y="4155989"/>
              <a:ext cx="198472" cy="111640"/>
            </a:xfrm>
            <a:custGeom>
              <a:avLst/>
              <a:gdLst>
                <a:gd name="connsiteX0" fmla="*/ 146203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3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2 h 85725"/>
                <a:gd name="connsiteX9" fmla="*/ 146203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3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3" y="53232"/>
                    <a:pt x="39141" y="68853"/>
                  </a:cubicBezTo>
                  <a:cubicBezTo>
                    <a:pt x="34665" y="72759"/>
                    <a:pt x="5328" y="62757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2"/>
                  </a:cubicBezTo>
                  <a:lnTo>
                    <a:pt x="146203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94E7580E-EFF8-4B06-8589-3DBCE987A1F7}"/>
                </a:ext>
              </a:extLst>
            </p:cNvPr>
            <p:cNvSpPr/>
            <p:nvPr/>
          </p:nvSpPr>
          <p:spPr>
            <a:xfrm>
              <a:off x="18227034" y="4141364"/>
              <a:ext cx="223281" cy="111640"/>
            </a:xfrm>
            <a:custGeom>
              <a:avLst/>
              <a:gdLst>
                <a:gd name="connsiteX0" fmla="*/ 111815 w 171450"/>
                <a:gd name="connsiteY0" fmla="*/ 79512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6 h 85725"/>
                <a:gd name="connsiteX6" fmla="*/ 111815 w 171450"/>
                <a:gd name="connsiteY6" fmla="*/ 7951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2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0948" y="21790"/>
                    <a:pt x="54093" y="9503"/>
                  </a:cubicBezTo>
                  <a:cubicBezTo>
                    <a:pt x="75906" y="-2022"/>
                    <a:pt x="98575" y="32268"/>
                    <a:pt x="128293" y="35316"/>
                  </a:cubicBezTo>
                  <a:cubicBezTo>
                    <a:pt x="173632" y="39983"/>
                    <a:pt x="197349" y="112278"/>
                    <a:pt x="111815" y="79512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E355B0F-4B50-4865-8AE0-C3E3544CDC1C}"/>
                </a:ext>
              </a:extLst>
            </p:cNvPr>
            <p:cNvSpPr/>
            <p:nvPr/>
          </p:nvSpPr>
          <p:spPr>
            <a:xfrm>
              <a:off x="18250287" y="4145642"/>
              <a:ext cx="186067" cy="74427"/>
            </a:xfrm>
            <a:custGeom>
              <a:avLst/>
              <a:gdLst>
                <a:gd name="connsiteX0" fmla="*/ 144157 w 142875"/>
                <a:gd name="connsiteY0" fmla="*/ 51176 h 57150"/>
                <a:gd name="connsiteX1" fmla="*/ 80530 w 142875"/>
                <a:gd name="connsiteY1" fmla="*/ 18410 h 57150"/>
                <a:gd name="connsiteX2" fmla="*/ 28523 w 142875"/>
                <a:gd name="connsiteY2" fmla="*/ 13457 h 57150"/>
                <a:gd name="connsiteX3" fmla="*/ 83197 w 142875"/>
                <a:gd name="connsiteY3" fmla="*/ 34412 h 57150"/>
                <a:gd name="connsiteX4" fmla="*/ 144157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7" y="51176"/>
                  </a:moveTo>
                  <a:cubicBezTo>
                    <a:pt x="131488" y="33459"/>
                    <a:pt x="85387" y="29554"/>
                    <a:pt x="80530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7" y="34412"/>
                  </a:cubicBezTo>
                  <a:cubicBezTo>
                    <a:pt x="90055" y="47747"/>
                    <a:pt x="140061" y="60796"/>
                    <a:pt x="144157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82C69FA8-78CE-4FEA-A0F6-EFF797F5CEC6}"/>
                </a:ext>
              </a:extLst>
            </p:cNvPr>
            <p:cNvSpPr/>
            <p:nvPr/>
          </p:nvSpPr>
          <p:spPr>
            <a:xfrm>
              <a:off x="18284828" y="4980498"/>
              <a:ext cx="62022" cy="62022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2CC1473D-97D8-46CA-B842-D87C6AEA4AF8}"/>
                </a:ext>
              </a:extLst>
            </p:cNvPr>
            <p:cNvSpPr/>
            <p:nvPr/>
          </p:nvSpPr>
          <p:spPr>
            <a:xfrm>
              <a:off x="18297604" y="4993027"/>
              <a:ext cx="37213" cy="37213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BCDE8B1E-A63E-45D2-A920-A40CCC04F8CF}"/>
                </a:ext>
              </a:extLst>
            </p:cNvPr>
            <p:cNvSpPr/>
            <p:nvPr/>
          </p:nvSpPr>
          <p:spPr>
            <a:xfrm>
              <a:off x="18284828" y="4465837"/>
              <a:ext cx="62022" cy="62022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1CE1E54E-09B3-415C-AEDD-75CD42F7FD60}"/>
                </a:ext>
              </a:extLst>
            </p:cNvPr>
            <p:cNvSpPr/>
            <p:nvPr/>
          </p:nvSpPr>
          <p:spPr>
            <a:xfrm>
              <a:off x="18297604" y="4478241"/>
              <a:ext cx="37213" cy="37213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097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139C2DC7-8CCD-44C2-9FBF-6F4354FADE35}"/>
                </a:ext>
              </a:extLst>
            </p:cNvPr>
            <p:cNvSpPr txBox="1"/>
            <p:nvPr/>
          </p:nvSpPr>
          <p:spPr>
            <a:xfrm>
              <a:off x="18069168" y="4310806"/>
              <a:ext cx="6671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2800" b="1">
                  <a:solidFill>
                    <a:srgbClr val="5D3229"/>
                  </a:solidFill>
                  <a:latin typeface="Freestyle Script" panose="030804020302050B0404" pitchFamily="66" charset="0"/>
                </a:defRPr>
              </a:lvl1pPr>
            </a:lstStyle>
            <a:p>
              <a:r>
                <a:rPr lang="en-GB"/>
                <a:t>Team</a:t>
              </a:r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811C0CAD-007A-49FC-B4A1-16CD42FB16C2}"/>
                </a:ext>
              </a:extLst>
            </p:cNvPr>
            <p:cNvSpPr/>
            <p:nvPr/>
          </p:nvSpPr>
          <p:spPr>
            <a:xfrm>
              <a:off x="17936457" y="4763671"/>
              <a:ext cx="8611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>
                  <a:solidFill>
                    <a:srgbClr val="5D3229"/>
                  </a:solidFill>
                  <a:latin typeface="Freestyle Script" panose="030804020302050B0404" pitchFamily="66" charset="0"/>
                </a:rPr>
                <a:t>Sardine</a:t>
              </a:r>
              <a:endParaRPr lang="en-GB" sz="2800" b="1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AD3A4982-A42B-4E70-AE9A-924F1AB9015B}"/>
                </a:ext>
              </a:extLst>
            </p:cNvPr>
            <p:cNvSpPr/>
            <p:nvPr/>
          </p:nvSpPr>
          <p:spPr>
            <a:xfrm>
              <a:off x="17588211" y="4358000"/>
              <a:ext cx="632629" cy="136449"/>
            </a:xfrm>
            <a:custGeom>
              <a:avLst/>
              <a:gdLst>
                <a:gd name="connsiteX0" fmla="*/ 473664 w 485775"/>
                <a:gd name="connsiteY0" fmla="*/ 39560 h 104775"/>
                <a:gd name="connsiteX1" fmla="*/ 454233 w 485775"/>
                <a:gd name="connsiteY1" fmla="*/ 56229 h 104775"/>
                <a:gd name="connsiteX2" fmla="*/ 444898 w 485775"/>
                <a:gd name="connsiteY2" fmla="*/ 89947 h 104775"/>
                <a:gd name="connsiteX3" fmla="*/ 424134 w 485775"/>
                <a:gd name="connsiteY3" fmla="*/ 56991 h 104775"/>
                <a:gd name="connsiteX4" fmla="*/ 397654 w 485775"/>
                <a:gd name="connsiteY4" fmla="*/ 71945 h 104775"/>
                <a:gd name="connsiteX5" fmla="*/ 380700 w 485775"/>
                <a:gd name="connsiteY5" fmla="*/ 65944 h 104775"/>
                <a:gd name="connsiteX6" fmla="*/ 372318 w 485775"/>
                <a:gd name="connsiteY6" fmla="*/ 92710 h 104775"/>
                <a:gd name="connsiteX7" fmla="*/ 362507 w 485775"/>
                <a:gd name="connsiteY7" fmla="*/ 73374 h 104775"/>
                <a:gd name="connsiteX8" fmla="*/ 300214 w 485775"/>
                <a:gd name="connsiteY8" fmla="*/ 66325 h 104775"/>
                <a:gd name="connsiteX9" fmla="*/ 173341 w 485775"/>
                <a:gd name="connsiteY9" fmla="*/ 70040 h 104775"/>
                <a:gd name="connsiteX10" fmla="*/ 28942 w 485775"/>
                <a:gd name="connsiteY10" fmla="*/ 29940 h 104775"/>
                <a:gd name="connsiteX11" fmla="*/ 56755 w 485775"/>
                <a:gd name="connsiteY11" fmla="*/ 12414 h 104775"/>
                <a:gd name="connsiteX12" fmla="*/ 140575 w 485775"/>
                <a:gd name="connsiteY12" fmla="*/ 14128 h 104775"/>
                <a:gd name="connsiteX13" fmla="*/ 413180 w 485775"/>
                <a:gd name="connsiteY13" fmla="*/ 12985 h 104775"/>
                <a:gd name="connsiteX14" fmla="*/ 484142 w 485775"/>
                <a:gd name="connsiteY14" fmla="*/ 25368 h 104775"/>
                <a:gd name="connsiteX15" fmla="*/ 479474 w 485775"/>
                <a:gd name="connsiteY15" fmla="*/ 34893 h 104775"/>
                <a:gd name="connsiteX16" fmla="*/ 473664 w 485775"/>
                <a:gd name="connsiteY16" fmla="*/ 3956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104775">
                  <a:moveTo>
                    <a:pt x="473664" y="39560"/>
                  </a:moveTo>
                  <a:cubicBezTo>
                    <a:pt x="463663" y="50038"/>
                    <a:pt x="476141" y="45656"/>
                    <a:pt x="454233" y="56229"/>
                  </a:cubicBezTo>
                  <a:cubicBezTo>
                    <a:pt x="443279" y="61563"/>
                    <a:pt x="455471" y="118713"/>
                    <a:pt x="444898" y="89947"/>
                  </a:cubicBezTo>
                  <a:cubicBezTo>
                    <a:pt x="443470" y="86137"/>
                    <a:pt x="434326" y="52228"/>
                    <a:pt x="424134" y="56991"/>
                  </a:cubicBezTo>
                  <a:cubicBezTo>
                    <a:pt x="404703" y="66040"/>
                    <a:pt x="399750" y="61468"/>
                    <a:pt x="397654" y="71945"/>
                  </a:cubicBezTo>
                  <a:cubicBezTo>
                    <a:pt x="396988" y="75374"/>
                    <a:pt x="386796" y="77946"/>
                    <a:pt x="380700" y="65944"/>
                  </a:cubicBezTo>
                  <a:cubicBezTo>
                    <a:pt x="375937" y="56515"/>
                    <a:pt x="372318" y="92614"/>
                    <a:pt x="372318" y="92710"/>
                  </a:cubicBezTo>
                  <a:cubicBezTo>
                    <a:pt x="371842" y="97091"/>
                    <a:pt x="361269" y="83280"/>
                    <a:pt x="362507" y="73374"/>
                  </a:cubicBezTo>
                  <a:cubicBezTo>
                    <a:pt x="364412" y="58039"/>
                    <a:pt x="312406" y="59182"/>
                    <a:pt x="300214" y="66325"/>
                  </a:cubicBezTo>
                  <a:cubicBezTo>
                    <a:pt x="275068" y="80994"/>
                    <a:pt x="213727" y="65182"/>
                    <a:pt x="173341" y="70040"/>
                  </a:cubicBezTo>
                  <a:cubicBezTo>
                    <a:pt x="79900" y="81375"/>
                    <a:pt x="128859" y="22034"/>
                    <a:pt x="28942" y="29940"/>
                  </a:cubicBezTo>
                  <a:cubicBezTo>
                    <a:pt x="-7158" y="32797"/>
                    <a:pt x="1224" y="12795"/>
                    <a:pt x="56755" y="12414"/>
                  </a:cubicBezTo>
                  <a:cubicBezTo>
                    <a:pt x="94188" y="12223"/>
                    <a:pt x="101713" y="12223"/>
                    <a:pt x="140575" y="14128"/>
                  </a:cubicBezTo>
                  <a:cubicBezTo>
                    <a:pt x="218013" y="18034"/>
                    <a:pt x="348220" y="30226"/>
                    <a:pt x="413180" y="12985"/>
                  </a:cubicBezTo>
                  <a:cubicBezTo>
                    <a:pt x="432802" y="7747"/>
                    <a:pt x="498810" y="-1397"/>
                    <a:pt x="484142" y="25368"/>
                  </a:cubicBezTo>
                  <a:cubicBezTo>
                    <a:pt x="480712" y="31750"/>
                    <a:pt x="474521" y="28321"/>
                    <a:pt x="479474" y="34893"/>
                  </a:cubicBezTo>
                  <a:cubicBezTo>
                    <a:pt x="479951" y="35369"/>
                    <a:pt x="474426" y="38703"/>
                    <a:pt x="473664" y="39560"/>
                  </a:cubicBezTo>
                  <a:close/>
                </a:path>
              </a:pathLst>
            </a:custGeom>
            <a:solidFill>
              <a:srgbClr val="B7E0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91A9986A-6738-48E0-A7B2-58BF82122745}"/>
                </a:ext>
              </a:extLst>
            </p:cNvPr>
            <p:cNvSpPr/>
            <p:nvPr/>
          </p:nvSpPr>
          <p:spPr>
            <a:xfrm>
              <a:off x="17529701" y="4292024"/>
              <a:ext cx="707056" cy="198472"/>
            </a:xfrm>
            <a:custGeom>
              <a:avLst/>
              <a:gdLst>
                <a:gd name="connsiteX0" fmla="*/ 475729 w 542925"/>
                <a:gd name="connsiteY0" fmla="*/ 33452 h 152400"/>
                <a:gd name="connsiteX1" fmla="*/ 525164 w 542925"/>
                <a:gd name="connsiteY1" fmla="*/ 49168 h 152400"/>
                <a:gd name="connsiteX2" fmla="*/ 540880 w 542925"/>
                <a:gd name="connsiteY2" fmla="*/ 79934 h 152400"/>
                <a:gd name="connsiteX3" fmla="*/ 525259 w 542925"/>
                <a:gd name="connsiteY3" fmla="*/ 147943 h 152400"/>
                <a:gd name="connsiteX4" fmla="*/ 511829 w 542925"/>
                <a:gd name="connsiteY4" fmla="*/ 88126 h 152400"/>
                <a:gd name="connsiteX5" fmla="*/ 445535 w 542925"/>
                <a:gd name="connsiteY5" fmla="*/ 99460 h 152400"/>
                <a:gd name="connsiteX6" fmla="*/ 398196 w 542925"/>
                <a:gd name="connsiteY6" fmla="*/ 96603 h 152400"/>
                <a:gd name="connsiteX7" fmla="*/ 292754 w 542925"/>
                <a:gd name="connsiteY7" fmla="*/ 88221 h 152400"/>
                <a:gd name="connsiteX8" fmla="*/ 209410 w 542925"/>
                <a:gd name="connsiteY8" fmla="*/ 88126 h 152400"/>
                <a:gd name="connsiteX9" fmla="*/ 129115 w 542925"/>
                <a:gd name="connsiteY9" fmla="*/ 120130 h 152400"/>
                <a:gd name="connsiteX10" fmla="*/ 121685 w 542925"/>
                <a:gd name="connsiteY10" fmla="*/ 134131 h 152400"/>
                <a:gd name="connsiteX11" fmla="*/ 90919 w 542925"/>
                <a:gd name="connsiteY11" fmla="*/ 130607 h 152400"/>
                <a:gd name="connsiteX12" fmla="*/ 10909 w 542925"/>
                <a:gd name="connsiteY12" fmla="*/ 137941 h 152400"/>
                <a:gd name="connsiteX13" fmla="*/ 48057 w 542925"/>
                <a:gd name="connsiteY13" fmla="*/ 46692 h 152400"/>
                <a:gd name="connsiteX14" fmla="*/ 229317 w 542925"/>
                <a:gd name="connsiteY14" fmla="*/ 29356 h 152400"/>
                <a:gd name="connsiteX15" fmla="*/ 475729 w 542925"/>
                <a:gd name="connsiteY15" fmla="*/ 334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2925" h="152400">
                  <a:moveTo>
                    <a:pt x="475729" y="33452"/>
                  </a:moveTo>
                  <a:cubicBezTo>
                    <a:pt x="511257" y="41453"/>
                    <a:pt x="536785" y="28880"/>
                    <a:pt x="525164" y="49168"/>
                  </a:cubicBezTo>
                  <a:cubicBezTo>
                    <a:pt x="520211" y="57741"/>
                    <a:pt x="545262" y="69457"/>
                    <a:pt x="540880" y="79934"/>
                  </a:cubicBezTo>
                  <a:cubicBezTo>
                    <a:pt x="532403" y="99746"/>
                    <a:pt x="550691" y="130512"/>
                    <a:pt x="525259" y="147943"/>
                  </a:cubicBezTo>
                  <a:cubicBezTo>
                    <a:pt x="507352" y="160230"/>
                    <a:pt x="523735" y="82220"/>
                    <a:pt x="511829" y="88126"/>
                  </a:cubicBezTo>
                  <a:cubicBezTo>
                    <a:pt x="492303" y="93745"/>
                    <a:pt x="500589" y="102794"/>
                    <a:pt x="445535" y="99460"/>
                  </a:cubicBezTo>
                  <a:cubicBezTo>
                    <a:pt x="434867" y="98794"/>
                    <a:pt x="402387" y="93936"/>
                    <a:pt x="398196" y="96603"/>
                  </a:cubicBezTo>
                  <a:cubicBezTo>
                    <a:pt x="367144" y="116701"/>
                    <a:pt x="337522" y="59360"/>
                    <a:pt x="292754" y="88221"/>
                  </a:cubicBezTo>
                  <a:cubicBezTo>
                    <a:pt x="281610" y="95460"/>
                    <a:pt x="230651" y="99937"/>
                    <a:pt x="209410" y="88126"/>
                  </a:cubicBezTo>
                  <a:cubicBezTo>
                    <a:pt x="199695" y="82696"/>
                    <a:pt x="109303" y="82125"/>
                    <a:pt x="129115" y="120130"/>
                  </a:cubicBezTo>
                  <a:cubicBezTo>
                    <a:pt x="138830" y="138703"/>
                    <a:pt x="114351" y="165850"/>
                    <a:pt x="121685" y="134131"/>
                  </a:cubicBezTo>
                  <a:cubicBezTo>
                    <a:pt x="123114" y="128131"/>
                    <a:pt x="108064" y="99365"/>
                    <a:pt x="90919" y="130607"/>
                  </a:cubicBezTo>
                  <a:cubicBezTo>
                    <a:pt x="86633" y="138513"/>
                    <a:pt x="13100" y="145466"/>
                    <a:pt x="10909" y="137941"/>
                  </a:cubicBezTo>
                  <a:cubicBezTo>
                    <a:pt x="-902" y="98603"/>
                    <a:pt x="16053" y="77458"/>
                    <a:pt x="48057" y="46692"/>
                  </a:cubicBezTo>
                  <a:cubicBezTo>
                    <a:pt x="78251" y="17641"/>
                    <a:pt x="165309" y="45454"/>
                    <a:pt x="229317" y="29356"/>
                  </a:cubicBezTo>
                  <a:cubicBezTo>
                    <a:pt x="266560" y="20117"/>
                    <a:pt x="386004" y="-17888"/>
                    <a:pt x="475729" y="3345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348CFD3-0A38-427E-B2E3-1383C6527D15}"/>
                </a:ext>
              </a:extLst>
            </p:cNvPr>
            <p:cNvSpPr/>
            <p:nvPr/>
          </p:nvSpPr>
          <p:spPr>
            <a:xfrm>
              <a:off x="17887538" y="4326311"/>
              <a:ext cx="334921" cy="62022"/>
            </a:xfrm>
            <a:custGeom>
              <a:avLst/>
              <a:gdLst>
                <a:gd name="connsiteX0" fmla="*/ 253726 w 257175"/>
                <a:gd name="connsiteY0" fmla="*/ 13887 h 47625"/>
                <a:gd name="connsiteX1" fmla="*/ 11791 w 257175"/>
                <a:gd name="connsiteY1" fmla="*/ 10267 h 47625"/>
                <a:gd name="connsiteX2" fmla="*/ 132854 w 257175"/>
                <a:gd name="connsiteY2" fmla="*/ 27603 h 47625"/>
                <a:gd name="connsiteX3" fmla="*/ 253631 w 257175"/>
                <a:gd name="connsiteY3" fmla="*/ 35128 h 47625"/>
                <a:gd name="connsiteX4" fmla="*/ 253726 w 257175"/>
                <a:gd name="connsiteY4" fmla="*/ 1388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47625">
                  <a:moveTo>
                    <a:pt x="253726" y="13887"/>
                  </a:moveTo>
                  <a:cubicBezTo>
                    <a:pt x="211340" y="43700"/>
                    <a:pt x="77323" y="-5258"/>
                    <a:pt x="11791" y="10267"/>
                  </a:cubicBezTo>
                  <a:cubicBezTo>
                    <a:pt x="-19832" y="17792"/>
                    <a:pt x="119805" y="24269"/>
                    <a:pt x="132854" y="27603"/>
                  </a:cubicBezTo>
                  <a:cubicBezTo>
                    <a:pt x="189528" y="41795"/>
                    <a:pt x="246297" y="45319"/>
                    <a:pt x="253631" y="35128"/>
                  </a:cubicBezTo>
                  <a:cubicBezTo>
                    <a:pt x="256584" y="30746"/>
                    <a:pt x="239439" y="31222"/>
                    <a:pt x="253726" y="138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Oval 1" hidden="1">
            <a:extLst>
              <a:ext uri="{FF2B5EF4-FFF2-40B4-BE49-F238E27FC236}">
                <a16:creationId xmlns:a16="http://schemas.microsoft.com/office/drawing/2014/main" id="{E35BBF93-8695-4837-B4CD-D21AE6A5A971}"/>
              </a:ext>
            </a:extLst>
          </p:cNvPr>
          <p:cNvSpPr/>
          <p:nvPr/>
        </p:nvSpPr>
        <p:spPr>
          <a:xfrm>
            <a:off x="6297550" y="3430443"/>
            <a:ext cx="50039" cy="500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1" name="Oval 770" hidden="1">
            <a:extLst>
              <a:ext uri="{FF2B5EF4-FFF2-40B4-BE49-F238E27FC236}">
                <a16:creationId xmlns:a16="http://schemas.microsoft.com/office/drawing/2014/main" id="{32AA093A-0367-403B-9CD8-D1271F95BFC3}"/>
              </a:ext>
            </a:extLst>
          </p:cNvPr>
          <p:cNvSpPr/>
          <p:nvPr/>
        </p:nvSpPr>
        <p:spPr>
          <a:xfrm>
            <a:off x="6735366" y="3430443"/>
            <a:ext cx="50039" cy="500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C35403E1-D684-4301-A20C-4CE791A3619D}"/>
              </a:ext>
            </a:extLst>
          </p:cNvPr>
          <p:cNvGrpSpPr/>
          <p:nvPr/>
        </p:nvGrpSpPr>
        <p:grpSpPr>
          <a:xfrm>
            <a:off x="5526812" y="4050278"/>
            <a:ext cx="824368" cy="734450"/>
            <a:chOff x="6014492" y="4050278"/>
            <a:chExt cx="824368" cy="734450"/>
          </a:xfrm>
        </p:grpSpPr>
        <p:grpSp>
          <p:nvGrpSpPr>
            <p:cNvPr id="772" name="Group 771">
              <a:extLst>
                <a:ext uri="{FF2B5EF4-FFF2-40B4-BE49-F238E27FC236}">
                  <a16:creationId xmlns:a16="http://schemas.microsoft.com/office/drawing/2014/main" id="{7C40C9C6-48AD-4DC8-86A9-C563A685EB35}"/>
                </a:ext>
              </a:extLst>
            </p:cNvPr>
            <p:cNvGrpSpPr/>
            <p:nvPr/>
          </p:nvGrpSpPr>
          <p:grpSpPr>
            <a:xfrm rot="6426574">
              <a:off x="6350192" y="4385989"/>
              <a:ext cx="266084" cy="531394"/>
              <a:chOff x="16182851" y="-5411348"/>
              <a:chExt cx="3819525" cy="7627938"/>
            </a:xfrm>
          </p:grpSpPr>
          <p:sp>
            <p:nvSpPr>
              <p:cNvPr id="773" name="AutoShape 4">
                <a:extLst>
                  <a:ext uri="{FF2B5EF4-FFF2-40B4-BE49-F238E27FC236}">
                    <a16:creationId xmlns:a16="http://schemas.microsoft.com/office/drawing/2014/main" id="{8CB69F66-8033-420D-A03B-A2F79CF07C2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Freeform 7">
                <a:extLst>
                  <a:ext uri="{FF2B5EF4-FFF2-40B4-BE49-F238E27FC236}">
                    <a16:creationId xmlns:a16="http://schemas.microsoft.com/office/drawing/2014/main" id="{56A099DE-D5DD-410B-AF71-64385E55AE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Rectangle 13">
                <a:extLst>
                  <a:ext uri="{FF2B5EF4-FFF2-40B4-BE49-F238E27FC236}">
                    <a16:creationId xmlns:a16="http://schemas.microsoft.com/office/drawing/2014/main" id="{E36A8D67-D4FB-4A1E-9BE5-147AF5307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Rectangle 15">
                <a:extLst>
                  <a:ext uri="{FF2B5EF4-FFF2-40B4-BE49-F238E27FC236}">
                    <a16:creationId xmlns:a16="http://schemas.microsoft.com/office/drawing/2014/main" id="{F4FA2FA8-195F-4CBA-8BC8-F725D4633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6">
                <a:extLst>
                  <a:ext uri="{FF2B5EF4-FFF2-40B4-BE49-F238E27FC236}">
                    <a16:creationId xmlns:a16="http://schemas.microsoft.com/office/drawing/2014/main" id="{B59C98F0-6C64-4A34-AB0A-41BB1A093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818" name="Graphic 817">
                <a:extLst>
                  <a:ext uri="{FF2B5EF4-FFF2-40B4-BE49-F238E27FC236}">
                    <a16:creationId xmlns:a16="http://schemas.microsoft.com/office/drawing/2014/main" id="{AD05E047-4BF3-4564-B027-1F179E2BAB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819" name="Group 818">
                <a:extLst>
                  <a:ext uri="{FF2B5EF4-FFF2-40B4-BE49-F238E27FC236}">
                    <a16:creationId xmlns:a16="http://schemas.microsoft.com/office/drawing/2014/main" id="{51BA55DC-B6F2-43A5-80B0-A97D53EAFB97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821" name="Rectangle: Rounded Corners 820">
                  <a:extLst>
                    <a:ext uri="{FF2B5EF4-FFF2-40B4-BE49-F238E27FC236}">
                      <a16:creationId xmlns:a16="http://schemas.microsoft.com/office/drawing/2014/main" id="{797AF7E5-8BBE-4CFC-86A1-FFC7AF6CA5FC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2" name="Rectangle: Rounded Corners 821">
                  <a:extLst>
                    <a:ext uri="{FF2B5EF4-FFF2-40B4-BE49-F238E27FC236}">
                      <a16:creationId xmlns:a16="http://schemas.microsoft.com/office/drawing/2014/main" id="{8E2E3420-45ED-433C-89E6-0A1A1B5D9867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823" name="Group 822">
                  <a:extLst>
                    <a:ext uri="{FF2B5EF4-FFF2-40B4-BE49-F238E27FC236}">
                      <a16:creationId xmlns:a16="http://schemas.microsoft.com/office/drawing/2014/main" id="{1A95970B-5E8B-43A6-A54A-A3C604A435A8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824" name="Oval 823">
                    <a:extLst>
                      <a:ext uri="{FF2B5EF4-FFF2-40B4-BE49-F238E27FC236}">
                        <a16:creationId xmlns:a16="http://schemas.microsoft.com/office/drawing/2014/main" id="{D20E316A-8A2A-4120-8EC1-1196B6DC5015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5" name="Oval 824">
                    <a:extLst>
                      <a:ext uri="{FF2B5EF4-FFF2-40B4-BE49-F238E27FC236}">
                        <a16:creationId xmlns:a16="http://schemas.microsoft.com/office/drawing/2014/main" id="{5065E637-725E-40E9-BBD1-0534DF5ED208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6" name="Oval 825">
                    <a:extLst>
                      <a:ext uri="{FF2B5EF4-FFF2-40B4-BE49-F238E27FC236}">
                        <a16:creationId xmlns:a16="http://schemas.microsoft.com/office/drawing/2014/main" id="{0043454E-8A6B-4D3D-BD31-5FC359B47B30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820" name="Freeform: Shape 819">
                <a:extLst>
                  <a:ext uri="{FF2B5EF4-FFF2-40B4-BE49-F238E27FC236}">
                    <a16:creationId xmlns:a16="http://schemas.microsoft.com/office/drawing/2014/main" id="{F7D3FA0B-60B6-45A1-BDBA-ABD7218D2669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0312FF63-32FA-4C01-ADCC-354F9F4287FC}"/>
                </a:ext>
              </a:extLst>
            </p:cNvPr>
            <p:cNvSpPr/>
            <p:nvPr/>
          </p:nvSpPr>
          <p:spPr>
            <a:xfrm rot="19213725" flipH="1">
              <a:off x="6014492" y="4050278"/>
              <a:ext cx="824368" cy="494621"/>
            </a:xfrm>
            <a:custGeom>
              <a:avLst/>
              <a:gdLst>
                <a:gd name="connsiteX0" fmla="*/ 594279 w 612259"/>
                <a:gd name="connsiteY0" fmla="*/ 366132 h 367356"/>
                <a:gd name="connsiteX1" fmla="*/ 230351 w 612259"/>
                <a:gd name="connsiteY1" fmla="*/ 221638 h 367356"/>
                <a:gd name="connsiteX2" fmla="*/ 172064 w 612259"/>
                <a:gd name="connsiteY2" fmla="*/ 185637 h 367356"/>
                <a:gd name="connsiteX3" fmla="*/ 154186 w 612259"/>
                <a:gd name="connsiteY3" fmla="*/ 174127 h 367356"/>
                <a:gd name="connsiteX4" fmla="*/ 148553 w 612259"/>
                <a:gd name="connsiteY4" fmla="*/ 170453 h 367356"/>
                <a:gd name="connsiteX5" fmla="*/ 23897 w 612259"/>
                <a:gd name="connsiteY5" fmla="*/ 61226 h 367356"/>
                <a:gd name="connsiteX6" fmla="*/ 75572 w 612259"/>
                <a:gd name="connsiteY6" fmla="*/ 18368 h 367356"/>
                <a:gd name="connsiteX7" fmla="*/ 75817 w 612259"/>
                <a:gd name="connsiteY7" fmla="*/ 18368 h 367356"/>
                <a:gd name="connsiteX8" fmla="*/ 118430 w 612259"/>
                <a:gd name="connsiteY8" fmla="*/ 21062 h 367356"/>
                <a:gd name="connsiteX9" fmla="*/ 151003 w 612259"/>
                <a:gd name="connsiteY9" fmla="*/ 27674 h 367356"/>
                <a:gd name="connsiteX10" fmla="*/ 223984 w 612259"/>
                <a:gd name="connsiteY10" fmla="*/ 50450 h 367356"/>
                <a:gd name="connsiteX11" fmla="*/ 246025 w 612259"/>
                <a:gd name="connsiteY11" fmla="*/ 59022 h 367356"/>
                <a:gd name="connsiteX12" fmla="*/ 557788 w 612259"/>
                <a:gd name="connsiteY12" fmla="*/ 286783 h 367356"/>
                <a:gd name="connsiteX13" fmla="*/ 557788 w 612259"/>
                <a:gd name="connsiteY13" fmla="*/ 287028 h 367356"/>
                <a:gd name="connsiteX14" fmla="*/ 573707 w 612259"/>
                <a:gd name="connsiteY14" fmla="*/ 305640 h 367356"/>
                <a:gd name="connsiteX15" fmla="*/ 594279 w 612259"/>
                <a:gd name="connsiteY15" fmla="*/ 366132 h 36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2259" h="367356">
                  <a:moveTo>
                    <a:pt x="594279" y="366132"/>
                  </a:moveTo>
                  <a:cubicBezTo>
                    <a:pt x="559013" y="387928"/>
                    <a:pt x="379743" y="309559"/>
                    <a:pt x="230351" y="221638"/>
                  </a:cubicBezTo>
                  <a:cubicBezTo>
                    <a:pt x="210269" y="209883"/>
                    <a:pt x="190677" y="197882"/>
                    <a:pt x="172064" y="185637"/>
                  </a:cubicBezTo>
                  <a:cubicBezTo>
                    <a:pt x="166187" y="181964"/>
                    <a:pt x="160064" y="178045"/>
                    <a:pt x="154186" y="174127"/>
                  </a:cubicBezTo>
                  <a:cubicBezTo>
                    <a:pt x="152227" y="172902"/>
                    <a:pt x="150513" y="171678"/>
                    <a:pt x="148553" y="170453"/>
                  </a:cubicBezTo>
                  <a:cubicBezTo>
                    <a:pt x="86838" y="129064"/>
                    <a:pt x="39326" y="89635"/>
                    <a:pt x="23897" y="61226"/>
                  </a:cubicBezTo>
                  <a:cubicBezTo>
                    <a:pt x="9448" y="35021"/>
                    <a:pt x="22183" y="18368"/>
                    <a:pt x="75572" y="18368"/>
                  </a:cubicBezTo>
                  <a:lnTo>
                    <a:pt x="75817" y="18368"/>
                  </a:lnTo>
                  <a:cubicBezTo>
                    <a:pt x="87817" y="18368"/>
                    <a:pt x="102022" y="19347"/>
                    <a:pt x="118430" y="21062"/>
                  </a:cubicBezTo>
                  <a:cubicBezTo>
                    <a:pt x="118430" y="21062"/>
                    <a:pt x="130186" y="22531"/>
                    <a:pt x="151003" y="27674"/>
                  </a:cubicBezTo>
                  <a:cubicBezTo>
                    <a:pt x="169370" y="32082"/>
                    <a:pt x="194106" y="39185"/>
                    <a:pt x="223984" y="50450"/>
                  </a:cubicBezTo>
                  <a:cubicBezTo>
                    <a:pt x="231086" y="52899"/>
                    <a:pt x="238433" y="55838"/>
                    <a:pt x="246025" y="59022"/>
                  </a:cubicBezTo>
                  <a:cubicBezTo>
                    <a:pt x="331742" y="94533"/>
                    <a:pt x="448316" y="161637"/>
                    <a:pt x="557788" y="286783"/>
                  </a:cubicBezTo>
                  <a:lnTo>
                    <a:pt x="557788" y="287028"/>
                  </a:lnTo>
                  <a:cubicBezTo>
                    <a:pt x="563176" y="293150"/>
                    <a:pt x="568564" y="299273"/>
                    <a:pt x="573707" y="305640"/>
                  </a:cubicBezTo>
                  <a:cubicBezTo>
                    <a:pt x="601626" y="340172"/>
                    <a:pt x="606279" y="359029"/>
                    <a:pt x="594279" y="36613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172949__notr__sadtrombones">
            <a:hlinkClick r:id="" action="ppaction://media"/>
            <a:extLst>
              <a:ext uri="{FF2B5EF4-FFF2-40B4-BE49-F238E27FC236}">
                <a16:creationId xmlns:a16="http://schemas.microsoft.com/office/drawing/2014/main" id="{5BB231C4-EA03-4776-9B79-32B9A710B4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748998" y="-67087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1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500">
        <p159:morph option="byObject"/>
      </p:transition>
    </mc:Choice>
    <mc:Fallback xmlns="">
      <p:transition spd="slow" advClick="0" advTm="5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58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8"/>
                            </p:stCondLst>
                            <p:childTnLst>
                              <p:par>
                                <p:cTn id="15" presetID="22" presetClass="exit" presetSubtype="4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4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8"/>
                            </p:stCondLst>
                            <p:childTnLst>
                              <p:par>
                                <p:cTn id="28" presetID="22" presetClass="exit" presetSubtype="4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xit" presetSubtype="4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-3.7037E-6 L 2.5E-6 0.00764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258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771" grpId="0" animBg="1"/>
      <p:bldP spid="771" grpId="1" animBg="1"/>
      <p:bldP spid="771" grpId="2" animBg="1"/>
      <p:bldP spid="771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>
            <a:extLst>
              <a:ext uri="{FF2B5EF4-FFF2-40B4-BE49-F238E27FC236}">
                <a16:creationId xmlns:a16="http://schemas.microsoft.com/office/drawing/2014/main" id="{5FCC9E95-D682-44F2-9EEA-E3E3165910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6"/>
            <a:ext cx="12192000" cy="6857268"/>
          </a:xfrm>
          <a:prstGeom prst="rect">
            <a:avLst/>
          </a:prstGeom>
        </p:spPr>
      </p:pic>
      <p:grpSp>
        <p:nvGrpSpPr>
          <p:cNvPr id="19" name="Right flipper">
            <a:extLst>
              <a:ext uri="{FF2B5EF4-FFF2-40B4-BE49-F238E27FC236}">
                <a16:creationId xmlns:a16="http://schemas.microsoft.com/office/drawing/2014/main" id="{1268889F-36C5-4E27-84B4-360ACE5B21E0}"/>
              </a:ext>
            </a:extLst>
          </p:cNvPr>
          <p:cNvGrpSpPr/>
          <p:nvPr/>
        </p:nvGrpSpPr>
        <p:grpSpPr>
          <a:xfrm>
            <a:off x="-135972" y="-3557598"/>
            <a:ext cx="26238938" cy="26238938"/>
            <a:chOff x="-135972" y="-3557598"/>
            <a:chExt cx="26238938" cy="26238938"/>
          </a:xfrm>
        </p:grpSpPr>
        <p:grpSp>
          <p:nvGrpSpPr>
            <p:cNvPr id="116" name="Right flipper">
              <a:extLst>
                <a:ext uri="{FF2B5EF4-FFF2-40B4-BE49-F238E27FC236}">
                  <a16:creationId xmlns:a16="http://schemas.microsoft.com/office/drawing/2014/main" id="{CCD9297A-0928-477A-85DE-F82D1EA528D8}"/>
                </a:ext>
              </a:extLst>
            </p:cNvPr>
            <p:cNvGrpSpPr/>
            <p:nvPr/>
          </p:nvGrpSpPr>
          <p:grpSpPr>
            <a:xfrm rot="2012292">
              <a:off x="254419" y="7766934"/>
              <a:ext cx="13399849" cy="4227961"/>
              <a:chOff x="-10107807" y="3892766"/>
              <a:chExt cx="13399849" cy="4227961"/>
            </a:xfrm>
          </p:grpSpPr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466DB42C-2AA9-436E-B030-811EAD5C0D06}"/>
                  </a:ext>
                </a:extLst>
              </p:cNvPr>
              <p:cNvSpPr/>
              <p:nvPr/>
            </p:nvSpPr>
            <p:spPr>
              <a:xfrm rot="3102002">
                <a:off x="-5463681" y="-751360"/>
                <a:ext cx="4111598" cy="13399849"/>
              </a:xfrm>
              <a:prstGeom prst="ellipse">
                <a:avLst/>
              </a:prstGeom>
              <a:solidFill>
                <a:srgbClr val="3030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951DE7EF-7D81-417A-A582-1B4AD731F513}"/>
                  </a:ext>
                </a:extLst>
              </p:cNvPr>
              <p:cNvSpPr/>
              <p:nvPr/>
            </p:nvSpPr>
            <p:spPr>
              <a:xfrm rot="3102002">
                <a:off x="-5398392" y="-234617"/>
                <a:ext cx="3795949" cy="12914740"/>
              </a:xfrm>
              <a:custGeom>
                <a:avLst/>
                <a:gdLst>
                  <a:gd name="connsiteX0" fmla="*/ 2508139 w 3795949"/>
                  <a:gd name="connsiteY0" fmla="*/ 0 h 12914740"/>
                  <a:gd name="connsiteX1" fmla="*/ 2540359 w 3795949"/>
                  <a:gd name="connsiteY1" fmla="*/ 41403 h 12914740"/>
                  <a:gd name="connsiteX2" fmla="*/ 3795949 w 3795949"/>
                  <a:gd name="connsiteY2" fmla="*/ 6214815 h 12914740"/>
                  <a:gd name="connsiteX3" fmla="*/ 1740150 w 3795949"/>
                  <a:gd name="connsiteY3" fmla="*/ 12914740 h 12914740"/>
                  <a:gd name="connsiteX4" fmla="*/ 35449 w 3795949"/>
                  <a:gd name="connsiteY4" fmla="*/ 9960807 h 12914740"/>
                  <a:gd name="connsiteX5" fmla="*/ 0 w 3795949"/>
                  <a:gd name="connsiteY5" fmla="*/ 9780601 h 12914740"/>
                  <a:gd name="connsiteX6" fmla="*/ 61138 w 3795949"/>
                  <a:gd name="connsiteY6" fmla="*/ 9859162 h 12914740"/>
                  <a:gd name="connsiteX7" fmla="*/ 767990 w 3795949"/>
                  <a:gd name="connsiteY7" fmla="*/ 10265712 h 12914740"/>
                  <a:gd name="connsiteX8" fmla="*/ 2823789 w 3795949"/>
                  <a:gd name="connsiteY8" fmla="*/ 3565786 h 12914740"/>
                  <a:gd name="connsiteX9" fmla="*/ 2526164 w 3795949"/>
                  <a:gd name="connsiteY9" fmla="*/ 91631 h 12914740"/>
                  <a:gd name="connsiteX10" fmla="*/ 2508139 w 3795949"/>
                  <a:gd name="connsiteY10" fmla="*/ 0 h 129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5949" h="12914740">
                    <a:moveTo>
                      <a:pt x="2508139" y="0"/>
                    </a:moveTo>
                    <a:lnTo>
                      <a:pt x="2540359" y="41403"/>
                    </a:lnTo>
                    <a:cubicBezTo>
                      <a:pt x="3278217" y="1058507"/>
                      <a:pt x="3795949" y="3439616"/>
                      <a:pt x="3795949" y="6214815"/>
                    </a:cubicBezTo>
                    <a:cubicBezTo>
                      <a:pt x="3795949" y="9915081"/>
                      <a:pt x="2875536" y="12914740"/>
                      <a:pt x="1740150" y="12914740"/>
                    </a:cubicBezTo>
                    <a:cubicBezTo>
                      <a:pt x="1030533" y="12914740"/>
                      <a:pt x="404891" y="11742998"/>
                      <a:pt x="35449" y="9960807"/>
                    </a:cubicBezTo>
                    <a:lnTo>
                      <a:pt x="0" y="9780601"/>
                    </a:lnTo>
                    <a:lnTo>
                      <a:pt x="61138" y="9859162"/>
                    </a:lnTo>
                    <a:cubicBezTo>
                      <a:pt x="281545" y="10122174"/>
                      <a:pt x="519624" y="10265712"/>
                      <a:pt x="767990" y="10265712"/>
                    </a:cubicBezTo>
                    <a:cubicBezTo>
                      <a:pt x="1903375" y="10265711"/>
                      <a:pt x="2823789" y="7266053"/>
                      <a:pt x="2823789" y="3565786"/>
                    </a:cubicBezTo>
                    <a:cubicBezTo>
                      <a:pt x="2823789" y="2293820"/>
                      <a:pt x="2715029" y="1104640"/>
                      <a:pt x="2526164" y="91631"/>
                    </a:cubicBezTo>
                    <a:lnTo>
                      <a:pt x="2508139" y="0"/>
                    </a:lnTo>
                    <a:close/>
                  </a:path>
                </a:pathLst>
              </a:custGeom>
              <a:solidFill>
                <a:schemeClr val="bg1">
                  <a:alpha val="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6B3F86B1-A5EE-486E-B3BD-B45485DAE5E2}"/>
                </a:ext>
              </a:extLst>
            </p:cNvPr>
            <p:cNvSpPr/>
            <p:nvPr/>
          </p:nvSpPr>
          <p:spPr>
            <a:xfrm rot="18883354">
              <a:off x="-135972" y="-3557598"/>
              <a:ext cx="26238938" cy="262389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Phone background">
            <a:extLst>
              <a:ext uri="{FF2B5EF4-FFF2-40B4-BE49-F238E27FC236}">
                <a16:creationId xmlns:a16="http://schemas.microsoft.com/office/drawing/2014/main" id="{FE2539C0-DD12-408F-AB55-91D087F5E913}"/>
              </a:ext>
            </a:extLst>
          </p:cNvPr>
          <p:cNvSpPr/>
          <p:nvPr/>
        </p:nvSpPr>
        <p:spPr>
          <a:xfrm>
            <a:off x="3838019" y="810370"/>
            <a:ext cx="3059920" cy="51191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Fishbook Feed">
            <a:extLst>
              <a:ext uri="{FF2B5EF4-FFF2-40B4-BE49-F238E27FC236}">
                <a16:creationId xmlns:a16="http://schemas.microsoft.com/office/drawing/2014/main" id="{132790E8-EF03-42CC-81B4-0B4905772842}"/>
              </a:ext>
            </a:extLst>
          </p:cNvPr>
          <p:cNvGrpSpPr/>
          <p:nvPr/>
        </p:nvGrpSpPr>
        <p:grpSpPr>
          <a:xfrm>
            <a:off x="3838020" y="814256"/>
            <a:ext cx="3103800" cy="14140609"/>
            <a:chOff x="3838020" y="814256"/>
            <a:chExt cx="3103800" cy="14140609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95D09B58-4F72-4010-BCC0-CAAE75A5BB3D}"/>
                </a:ext>
              </a:extLst>
            </p:cNvPr>
            <p:cNvSpPr/>
            <p:nvPr/>
          </p:nvSpPr>
          <p:spPr>
            <a:xfrm>
              <a:off x="3838020" y="1736861"/>
              <a:ext cx="3103800" cy="132180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E9216B53-FE89-4DFE-AC1C-F5EFA1018FD8}"/>
                </a:ext>
              </a:extLst>
            </p:cNvPr>
            <p:cNvSpPr/>
            <p:nvPr/>
          </p:nvSpPr>
          <p:spPr>
            <a:xfrm>
              <a:off x="4015531" y="1889262"/>
              <a:ext cx="2649584" cy="2956821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97DF2BA-5CC6-4C59-82D0-310ACA218C7F}"/>
                </a:ext>
              </a:extLst>
            </p:cNvPr>
            <p:cNvSpPr/>
            <p:nvPr/>
          </p:nvSpPr>
          <p:spPr>
            <a:xfrm>
              <a:off x="4560905" y="2052286"/>
              <a:ext cx="1955242" cy="4011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Flippers</a:t>
              </a:r>
              <a:b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GB" sz="1100">
                  <a:solidFill>
                    <a:srgbClr val="545964"/>
                  </a:solidFill>
                </a:rPr>
                <a:t>Just now</a:t>
              </a:r>
            </a:p>
          </p:txBody>
        </p:sp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AE3AD953-5534-4ECD-976D-94DA4BE15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177" t="34678" r="4891" b="34710"/>
            <a:stretch/>
          </p:blipFill>
          <p:spPr>
            <a:xfrm rot="1800000">
              <a:off x="4024442" y="1916993"/>
              <a:ext cx="619455" cy="619454"/>
            </a:xfrm>
            <a:custGeom>
              <a:avLst/>
              <a:gdLst>
                <a:gd name="connsiteX0" fmla="*/ 0 w 619455"/>
                <a:gd name="connsiteY0" fmla="*/ 226736 h 619454"/>
                <a:gd name="connsiteX1" fmla="*/ 392719 w 619455"/>
                <a:gd name="connsiteY1" fmla="*/ 0 h 619454"/>
                <a:gd name="connsiteX2" fmla="*/ 619455 w 619455"/>
                <a:gd name="connsiteY2" fmla="*/ 392718 h 619454"/>
                <a:gd name="connsiteX3" fmla="*/ 226736 w 619455"/>
                <a:gd name="connsiteY3" fmla="*/ 619454 h 619454"/>
                <a:gd name="connsiteX4" fmla="*/ 0 w 619455"/>
                <a:gd name="connsiteY4" fmla="*/ 226736 h 61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455" h="619454">
                  <a:moveTo>
                    <a:pt x="0" y="226736"/>
                  </a:moveTo>
                  <a:lnTo>
                    <a:pt x="392719" y="0"/>
                  </a:lnTo>
                  <a:lnTo>
                    <a:pt x="619455" y="392718"/>
                  </a:lnTo>
                  <a:lnTo>
                    <a:pt x="226736" y="619454"/>
                  </a:lnTo>
                  <a:lnTo>
                    <a:pt x="0" y="226736"/>
                  </a:lnTo>
                  <a:close/>
                </a:path>
              </a:pathLst>
            </a:custGeom>
          </p:spPr>
        </p:pic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2FF4E77-38DC-4CF8-B911-4116F6BA19CB}"/>
                </a:ext>
              </a:extLst>
            </p:cNvPr>
            <p:cNvSpPr/>
            <p:nvPr/>
          </p:nvSpPr>
          <p:spPr>
            <a:xfrm>
              <a:off x="4107432" y="2491697"/>
              <a:ext cx="2465781" cy="1829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>
                  <a:solidFill>
                    <a:srgbClr val="545964"/>
                  </a:solidFill>
                </a:rPr>
                <a:t>My amazing </a:t>
              </a:r>
              <a:r>
                <a:rPr lang="en-GB" sz="1100" err="1">
                  <a:solidFill>
                    <a:srgbClr val="545964"/>
                  </a:solidFill>
                </a:rPr>
                <a:t>snowpenguin</a:t>
              </a:r>
              <a:endParaRPr lang="en-GB" sz="1100">
                <a:solidFill>
                  <a:srgbClr val="545964"/>
                </a:solidFill>
              </a:endParaRP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9B28ABA1-634E-40CE-A70B-05626A73EE0F}"/>
                </a:ext>
              </a:extLst>
            </p:cNvPr>
            <p:cNvGrpSpPr/>
            <p:nvPr/>
          </p:nvGrpSpPr>
          <p:grpSpPr>
            <a:xfrm>
              <a:off x="4061484" y="4514643"/>
              <a:ext cx="2557678" cy="273534"/>
              <a:chOff x="12980588" y="1540471"/>
              <a:chExt cx="2557678" cy="273534"/>
            </a:xfrm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7EFA1C5C-166C-4BC4-8FD2-2F4B2052758D}"/>
                  </a:ext>
                </a:extLst>
              </p:cNvPr>
              <p:cNvSpPr/>
              <p:nvPr/>
            </p:nvSpPr>
            <p:spPr>
              <a:xfrm>
                <a:off x="12980588" y="1578429"/>
                <a:ext cx="587325" cy="1976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Like</a:t>
                </a: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CF5FCD0-7418-4DDB-BDF7-D8DB94949BB1}"/>
                  </a:ext>
                </a:extLst>
              </p:cNvPr>
              <p:cNvSpPr/>
              <p:nvPr/>
            </p:nvSpPr>
            <p:spPr>
              <a:xfrm>
                <a:off x="13727724" y="1540471"/>
                <a:ext cx="898408" cy="273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Comment</a:t>
                </a: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625026C6-6B92-4745-ABDA-F7CCB62949E8}"/>
                  </a:ext>
                </a:extLst>
              </p:cNvPr>
              <p:cNvSpPr/>
              <p:nvPr/>
            </p:nvSpPr>
            <p:spPr>
              <a:xfrm>
                <a:off x="14785942" y="1578429"/>
                <a:ext cx="752324" cy="2355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Share</a:t>
                </a:r>
              </a:p>
            </p:txBody>
          </p: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858B691A-A6AF-45CB-9C11-96EC0CE0037C}"/>
                  </a:ext>
                </a:extLst>
              </p:cNvPr>
              <p:cNvCxnSpPr/>
              <p:nvPr/>
            </p:nvCxnSpPr>
            <p:spPr>
              <a:xfrm>
                <a:off x="13727723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44F65DD3-2B67-4A83-BDA3-9F8DBD81C1C8}"/>
                  </a:ext>
                </a:extLst>
              </p:cNvPr>
              <p:cNvCxnSpPr/>
              <p:nvPr/>
            </p:nvCxnSpPr>
            <p:spPr>
              <a:xfrm>
                <a:off x="14677292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097A6F5B-B8F2-495E-B077-7C82B168A968}"/>
                </a:ext>
              </a:extLst>
            </p:cNvPr>
            <p:cNvSpPr/>
            <p:nvPr/>
          </p:nvSpPr>
          <p:spPr>
            <a:xfrm>
              <a:off x="4015531" y="4987820"/>
              <a:ext cx="2649584" cy="2956821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7B578E50-89AB-4914-9600-7FC47B88B2DF}"/>
                </a:ext>
              </a:extLst>
            </p:cNvPr>
            <p:cNvSpPr/>
            <p:nvPr/>
          </p:nvSpPr>
          <p:spPr>
            <a:xfrm>
              <a:off x="4560905" y="5150844"/>
              <a:ext cx="1955242" cy="4011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Pebbles</a:t>
              </a:r>
              <a:b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GB" sz="1100">
                  <a:solidFill>
                    <a:srgbClr val="545964"/>
                  </a:solidFill>
                </a:rPr>
                <a:t>Just now</a:t>
              </a:r>
            </a:p>
          </p:txBody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06C973C3-1DCE-4F83-851A-C45C5B87E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864" t="9150" r="23873" b="33196"/>
            <a:stretch>
              <a:fillRect/>
            </a:stretch>
          </p:blipFill>
          <p:spPr>
            <a:xfrm>
              <a:off x="4107433" y="5098542"/>
              <a:ext cx="453472" cy="453472"/>
            </a:xfrm>
            <a:custGeom>
              <a:avLst/>
              <a:gdLst>
                <a:gd name="connsiteX0" fmla="*/ 0 w 453472"/>
                <a:gd name="connsiteY0" fmla="*/ 0 h 453472"/>
                <a:gd name="connsiteX1" fmla="*/ 453472 w 453472"/>
                <a:gd name="connsiteY1" fmla="*/ 0 h 453472"/>
                <a:gd name="connsiteX2" fmla="*/ 453472 w 453472"/>
                <a:gd name="connsiteY2" fmla="*/ 453472 h 453472"/>
                <a:gd name="connsiteX3" fmla="*/ 0 w 453472"/>
                <a:gd name="connsiteY3" fmla="*/ 453472 h 453472"/>
                <a:gd name="connsiteX4" fmla="*/ 0 w 453472"/>
                <a:gd name="connsiteY4" fmla="*/ 0 h 45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472" h="453472">
                  <a:moveTo>
                    <a:pt x="0" y="0"/>
                  </a:moveTo>
                  <a:lnTo>
                    <a:pt x="453472" y="0"/>
                  </a:lnTo>
                  <a:lnTo>
                    <a:pt x="453472" y="453472"/>
                  </a:lnTo>
                  <a:lnTo>
                    <a:pt x="0" y="4534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E3E219EF-398F-45D4-944A-02A5CCD8D2AB}"/>
                </a:ext>
              </a:extLst>
            </p:cNvPr>
            <p:cNvSpPr/>
            <p:nvPr/>
          </p:nvSpPr>
          <p:spPr>
            <a:xfrm>
              <a:off x="4107432" y="5590255"/>
              <a:ext cx="2465781" cy="1829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>
                  <a:solidFill>
                    <a:srgbClr val="545964"/>
                  </a:solidFill>
                </a:rPr>
                <a:t>Squad Goals!!!</a:t>
              </a: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620D9142-791A-4D6C-B185-D2086B444312}"/>
                </a:ext>
              </a:extLst>
            </p:cNvPr>
            <p:cNvGrpSpPr/>
            <p:nvPr/>
          </p:nvGrpSpPr>
          <p:grpSpPr>
            <a:xfrm>
              <a:off x="4061484" y="7613201"/>
              <a:ext cx="2557678" cy="273534"/>
              <a:chOff x="12980588" y="1540471"/>
              <a:chExt cx="2557678" cy="273534"/>
            </a:xfrm>
          </p:grpSpPr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0E92A654-14A1-4097-ADDD-65747543D271}"/>
                  </a:ext>
                </a:extLst>
              </p:cNvPr>
              <p:cNvSpPr/>
              <p:nvPr/>
            </p:nvSpPr>
            <p:spPr>
              <a:xfrm>
                <a:off x="12980588" y="1578429"/>
                <a:ext cx="587325" cy="1976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Like</a:t>
                </a: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24F72CE3-38C5-488B-B08D-A5286DF5A1AF}"/>
                  </a:ext>
                </a:extLst>
              </p:cNvPr>
              <p:cNvSpPr/>
              <p:nvPr/>
            </p:nvSpPr>
            <p:spPr>
              <a:xfrm>
                <a:off x="13727724" y="1540471"/>
                <a:ext cx="898408" cy="273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Comment</a:t>
                </a: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BC1359D1-993B-4058-B05F-A47A2246F3B5}"/>
                  </a:ext>
                </a:extLst>
              </p:cNvPr>
              <p:cNvSpPr/>
              <p:nvPr/>
            </p:nvSpPr>
            <p:spPr>
              <a:xfrm>
                <a:off x="14785942" y="1578429"/>
                <a:ext cx="752324" cy="2355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Share</a:t>
                </a:r>
              </a:p>
            </p:txBody>
          </p: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00CADED6-F26B-468B-8965-EBE940A3F468}"/>
                  </a:ext>
                </a:extLst>
              </p:cNvPr>
              <p:cNvCxnSpPr/>
              <p:nvPr/>
            </p:nvCxnSpPr>
            <p:spPr>
              <a:xfrm>
                <a:off x="13727723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8D40995E-DFD6-40B0-B100-47BD0DA3E38F}"/>
                  </a:ext>
                </a:extLst>
              </p:cNvPr>
              <p:cNvCxnSpPr/>
              <p:nvPr/>
            </p:nvCxnSpPr>
            <p:spPr>
              <a:xfrm>
                <a:off x="14677292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C16A50D6-0C3E-4FA7-8D40-C5AA50267DE6}"/>
                </a:ext>
              </a:extLst>
            </p:cNvPr>
            <p:cNvSpPr/>
            <p:nvPr/>
          </p:nvSpPr>
          <p:spPr>
            <a:xfrm>
              <a:off x="4015531" y="8206738"/>
              <a:ext cx="2649584" cy="2956821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91B35A60-7F40-4A3A-82F7-7CA4C0E5D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480" t="9320" r="7480" b="9319"/>
            <a:stretch>
              <a:fillRect/>
            </a:stretch>
          </p:blipFill>
          <p:spPr>
            <a:xfrm>
              <a:off x="4107433" y="8317460"/>
              <a:ext cx="453472" cy="453472"/>
            </a:xfrm>
            <a:custGeom>
              <a:avLst/>
              <a:gdLst>
                <a:gd name="connsiteX0" fmla="*/ 0 w 453472"/>
                <a:gd name="connsiteY0" fmla="*/ 0 h 453472"/>
                <a:gd name="connsiteX1" fmla="*/ 453472 w 453472"/>
                <a:gd name="connsiteY1" fmla="*/ 0 h 453472"/>
                <a:gd name="connsiteX2" fmla="*/ 453472 w 453472"/>
                <a:gd name="connsiteY2" fmla="*/ 453472 h 453472"/>
                <a:gd name="connsiteX3" fmla="*/ 0 w 453472"/>
                <a:gd name="connsiteY3" fmla="*/ 453472 h 453472"/>
                <a:gd name="connsiteX4" fmla="*/ 0 w 453472"/>
                <a:gd name="connsiteY4" fmla="*/ 0 h 45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472" h="453472">
                  <a:moveTo>
                    <a:pt x="0" y="0"/>
                  </a:moveTo>
                  <a:lnTo>
                    <a:pt x="453472" y="0"/>
                  </a:lnTo>
                  <a:lnTo>
                    <a:pt x="453472" y="453472"/>
                  </a:lnTo>
                  <a:lnTo>
                    <a:pt x="0" y="4534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3C9E321-F4A5-4C6F-BEB0-58C1399F7BC0}"/>
                </a:ext>
              </a:extLst>
            </p:cNvPr>
            <p:cNvSpPr/>
            <p:nvPr/>
          </p:nvSpPr>
          <p:spPr>
            <a:xfrm>
              <a:off x="4560905" y="8369762"/>
              <a:ext cx="1955242" cy="4011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Peggy</a:t>
              </a:r>
              <a:b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GB" sz="1100" b="1">
                  <a:solidFill>
                    <a:srgbClr val="545964"/>
                  </a:solidFill>
                </a:rPr>
                <a:t>6</a:t>
              </a:r>
              <a:r>
                <a:rPr lang="en-GB" sz="1100">
                  <a:solidFill>
                    <a:srgbClr val="545964"/>
                  </a:solidFill>
                </a:rPr>
                <a:t> min ago</a:t>
              </a: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40E6C23-C0AC-4C62-88AE-39074CE56BBA}"/>
                </a:ext>
              </a:extLst>
            </p:cNvPr>
            <p:cNvSpPr/>
            <p:nvPr/>
          </p:nvSpPr>
          <p:spPr>
            <a:xfrm>
              <a:off x="4107432" y="8809173"/>
              <a:ext cx="2465781" cy="1829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>
                  <a:solidFill>
                    <a:srgbClr val="545964"/>
                  </a:solidFill>
                </a:rPr>
                <a:t>Loving the snow </a:t>
              </a:r>
              <a:r>
                <a:rPr lang="en-GB" sz="1100">
                  <a:solidFill>
                    <a:srgbClr val="545964"/>
                  </a:solidFill>
                  <a:sym typeface="Wingdings" panose="05000000000000000000" pitchFamily="2" charset="2"/>
                </a:rPr>
                <a:t></a:t>
              </a:r>
              <a:endParaRPr lang="en-GB" sz="1100">
                <a:solidFill>
                  <a:srgbClr val="545964"/>
                </a:solidFill>
              </a:endParaRPr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7B5E2C83-C2D0-4B17-B6DC-C7A0E6BB6DA5}"/>
                </a:ext>
              </a:extLst>
            </p:cNvPr>
            <p:cNvGrpSpPr/>
            <p:nvPr/>
          </p:nvGrpSpPr>
          <p:grpSpPr>
            <a:xfrm>
              <a:off x="4061484" y="10832119"/>
              <a:ext cx="2557678" cy="273534"/>
              <a:chOff x="12980588" y="1540471"/>
              <a:chExt cx="2557678" cy="273534"/>
            </a:xfrm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21F1C037-388B-410E-9BA0-4BA6BBC81A12}"/>
                  </a:ext>
                </a:extLst>
              </p:cNvPr>
              <p:cNvSpPr/>
              <p:nvPr/>
            </p:nvSpPr>
            <p:spPr>
              <a:xfrm>
                <a:off x="12980588" y="1578429"/>
                <a:ext cx="587325" cy="1976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Like</a:t>
                </a: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EF0CD5A1-70E8-4EE8-A82F-979BC061C186}"/>
                  </a:ext>
                </a:extLst>
              </p:cNvPr>
              <p:cNvSpPr/>
              <p:nvPr/>
            </p:nvSpPr>
            <p:spPr>
              <a:xfrm>
                <a:off x="13727724" y="1540471"/>
                <a:ext cx="898408" cy="273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Comment</a:t>
                </a: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4F2F0DDD-027E-4423-8483-CCD03D669AEB}"/>
                  </a:ext>
                </a:extLst>
              </p:cNvPr>
              <p:cNvSpPr/>
              <p:nvPr/>
            </p:nvSpPr>
            <p:spPr>
              <a:xfrm>
                <a:off x="14785942" y="1578429"/>
                <a:ext cx="752324" cy="2355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Share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73E0D42A-0F41-460D-9CA0-9B800A46F249}"/>
                  </a:ext>
                </a:extLst>
              </p:cNvPr>
              <p:cNvCxnSpPr/>
              <p:nvPr/>
            </p:nvCxnSpPr>
            <p:spPr>
              <a:xfrm>
                <a:off x="13727723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27004E8E-0B8C-4502-BCB3-25F657FAE283}"/>
                  </a:ext>
                </a:extLst>
              </p:cNvPr>
              <p:cNvCxnSpPr/>
              <p:nvPr/>
            </p:nvCxnSpPr>
            <p:spPr>
              <a:xfrm>
                <a:off x="14677292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78C03792-7E62-43CC-8306-D05C4EA215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945" t="12570" r="21850" b="31733"/>
            <a:stretch/>
          </p:blipFill>
          <p:spPr>
            <a:xfrm rot="786277">
              <a:off x="3862903" y="5574416"/>
              <a:ext cx="2956964" cy="2217553"/>
            </a:xfrm>
            <a:custGeom>
              <a:avLst/>
              <a:gdLst>
                <a:gd name="connsiteX0" fmla="*/ 0 w 2956964"/>
                <a:gd name="connsiteY0" fmla="*/ 600740 h 2217553"/>
                <a:gd name="connsiteX1" fmla="*/ 2580582 w 2956964"/>
                <a:gd name="connsiteY1" fmla="*/ 0 h 2217553"/>
                <a:gd name="connsiteX2" fmla="*/ 2956964 w 2956964"/>
                <a:gd name="connsiteY2" fmla="*/ 1616814 h 2217553"/>
                <a:gd name="connsiteX3" fmla="*/ 376381 w 2956964"/>
                <a:gd name="connsiteY3" fmla="*/ 2217553 h 2217553"/>
                <a:gd name="connsiteX4" fmla="*/ 0 w 2956964"/>
                <a:gd name="connsiteY4" fmla="*/ 600740 h 221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6964" h="2217553">
                  <a:moveTo>
                    <a:pt x="0" y="600740"/>
                  </a:moveTo>
                  <a:lnTo>
                    <a:pt x="2580582" y="0"/>
                  </a:lnTo>
                  <a:lnTo>
                    <a:pt x="2956964" y="1616814"/>
                  </a:lnTo>
                  <a:lnTo>
                    <a:pt x="376381" y="2217553"/>
                  </a:lnTo>
                  <a:lnTo>
                    <a:pt x="0" y="600740"/>
                  </a:lnTo>
                  <a:close/>
                </a:path>
              </a:pathLst>
            </a:custGeom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DC03235F-4BE3-49DE-97ED-EB329394D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7826" y="2750817"/>
              <a:ext cx="2644986" cy="1657688"/>
            </a:xfrm>
            <a:prstGeom prst="rect">
              <a:avLst/>
            </a:prstGeom>
          </p:spPr>
        </p:pic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594C1D48-DAB2-47D0-A477-DC528FD9EC3D}"/>
                </a:ext>
              </a:extLst>
            </p:cNvPr>
            <p:cNvGrpSpPr/>
            <p:nvPr/>
          </p:nvGrpSpPr>
          <p:grpSpPr>
            <a:xfrm>
              <a:off x="3897965" y="814256"/>
              <a:ext cx="2983893" cy="922606"/>
              <a:chOff x="12618720" y="777240"/>
              <a:chExt cx="2983893" cy="922606"/>
            </a:xfrm>
          </p:grpSpPr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68CF6A67-3508-450B-A878-A3633C62B219}"/>
                  </a:ext>
                </a:extLst>
              </p:cNvPr>
              <p:cNvGrpSpPr/>
              <p:nvPr/>
            </p:nvGrpSpPr>
            <p:grpSpPr>
              <a:xfrm>
                <a:off x="12618720" y="777240"/>
                <a:ext cx="2983893" cy="922606"/>
                <a:chOff x="12618720" y="777240"/>
                <a:chExt cx="2983893" cy="922606"/>
              </a:xfrm>
            </p:grpSpPr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E26D9477-46DD-4E0B-9B99-1018CB9FB689}"/>
                    </a:ext>
                  </a:extLst>
                </p:cNvPr>
                <p:cNvGrpSpPr/>
                <p:nvPr/>
              </p:nvGrpSpPr>
              <p:grpSpPr>
                <a:xfrm>
                  <a:off x="12618720" y="777240"/>
                  <a:ext cx="2983893" cy="572589"/>
                  <a:chOff x="12618720" y="777240"/>
                  <a:chExt cx="2983893" cy="572589"/>
                </a:xfrm>
              </p:grpSpPr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3DA65D83-D196-4C15-AE4D-8279F3EBA596}"/>
                      </a:ext>
                    </a:extLst>
                  </p:cNvPr>
                  <p:cNvSpPr/>
                  <p:nvPr/>
                </p:nvSpPr>
                <p:spPr>
                  <a:xfrm>
                    <a:off x="12618720" y="777240"/>
                    <a:ext cx="2983893" cy="572589"/>
                  </a:xfrm>
                  <a:prstGeom prst="rect">
                    <a:avLst/>
                  </a:prstGeom>
                  <a:solidFill>
                    <a:srgbClr val="2C407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" name="Rectangle: Rounded Corners 208">
                    <a:extLst>
                      <a:ext uri="{FF2B5EF4-FFF2-40B4-BE49-F238E27FC236}">
                        <a16:creationId xmlns:a16="http://schemas.microsoft.com/office/drawing/2014/main" id="{B4899BA9-0226-4F5A-BB33-425FA52C0EBF}"/>
                      </a:ext>
                    </a:extLst>
                  </p:cNvPr>
                  <p:cNvSpPr/>
                  <p:nvPr/>
                </p:nvSpPr>
                <p:spPr>
                  <a:xfrm>
                    <a:off x="12736286" y="1061884"/>
                    <a:ext cx="2415791" cy="200859"/>
                  </a:xfrm>
                  <a:prstGeom prst="roundRect">
                    <a:avLst/>
                  </a:prstGeom>
                  <a:solidFill>
                    <a:srgbClr val="19284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n-GB" sz="1200">
                        <a:solidFill>
                          <a:srgbClr val="2C4078"/>
                        </a:solidFill>
                      </a:rPr>
                      <a:t>Search</a:t>
                    </a:r>
                  </a:p>
                </p:txBody>
              </p:sp>
              <p:grpSp>
                <p:nvGrpSpPr>
                  <p:cNvPr id="210" name="Group 209">
                    <a:extLst>
                      <a:ext uri="{FF2B5EF4-FFF2-40B4-BE49-F238E27FC236}">
                        <a16:creationId xmlns:a16="http://schemas.microsoft.com/office/drawing/2014/main" id="{FE3D9463-FB94-4AEB-A243-5F22D515A51B}"/>
                      </a:ext>
                    </a:extLst>
                  </p:cNvPr>
                  <p:cNvGrpSpPr/>
                  <p:nvPr/>
                </p:nvGrpSpPr>
                <p:grpSpPr>
                  <a:xfrm>
                    <a:off x="15236902" y="1090068"/>
                    <a:ext cx="181708" cy="144491"/>
                    <a:chOff x="14894169" y="-539262"/>
                    <a:chExt cx="486508" cy="386862"/>
                  </a:xfrm>
                </p:grpSpPr>
                <p:sp>
                  <p:nvSpPr>
                    <p:cNvPr id="211" name="Rectangle: Rounded Corners 210">
                      <a:extLst>
                        <a:ext uri="{FF2B5EF4-FFF2-40B4-BE49-F238E27FC236}">
                          <a16:creationId xmlns:a16="http://schemas.microsoft.com/office/drawing/2014/main" id="{C1D60F74-16C8-48C0-B8E0-CD1E8C21AF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94169" y="-539262"/>
                      <a:ext cx="486508" cy="82062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2" name="Rectangle: Rounded Corners 211">
                      <a:extLst>
                        <a:ext uri="{FF2B5EF4-FFF2-40B4-BE49-F238E27FC236}">
                          <a16:creationId xmlns:a16="http://schemas.microsoft.com/office/drawing/2014/main" id="{D5CC5465-1836-4983-A109-D49F4B10F3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94169" y="-386862"/>
                      <a:ext cx="486508" cy="82062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3" name="Rectangle: Rounded Corners 212">
                      <a:extLst>
                        <a:ext uri="{FF2B5EF4-FFF2-40B4-BE49-F238E27FC236}">
                          <a16:creationId xmlns:a16="http://schemas.microsoft.com/office/drawing/2014/main" id="{659B385F-BE31-42BC-83DB-AA2D3EB4E3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94169" y="-234462"/>
                      <a:ext cx="486508" cy="82062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6899DDA5-B3D3-49B3-AE0C-89E9E872F5C2}"/>
                    </a:ext>
                  </a:extLst>
                </p:cNvPr>
                <p:cNvSpPr/>
                <p:nvPr/>
              </p:nvSpPr>
              <p:spPr>
                <a:xfrm>
                  <a:off x="12618721" y="1349829"/>
                  <a:ext cx="2884714" cy="350017"/>
                </a:xfrm>
                <a:prstGeom prst="rect">
                  <a:avLst/>
                </a:prstGeom>
                <a:solidFill>
                  <a:srgbClr val="FEFEF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348B4E24-1157-4524-BD47-C5EEC2A095FD}"/>
                    </a:ext>
                  </a:extLst>
                </p:cNvPr>
                <p:cNvGrpSpPr/>
                <p:nvPr/>
              </p:nvGrpSpPr>
              <p:grpSpPr>
                <a:xfrm>
                  <a:off x="12866290" y="1426029"/>
                  <a:ext cx="2557678" cy="235575"/>
                  <a:chOff x="12809223" y="1426029"/>
                  <a:chExt cx="2557678" cy="235575"/>
                </a:xfrm>
              </p:grpSpPr>
              <p:sp>
                <p:nvSpPr>
                  <p:cNvPr id="205" name="Rectangle 204">
                    <a:extLst>
                      <a:ext uri="{FF2B5EF4-FFF2-40B4-BE49-F238E27FC236}">
                        <a16:creationId xmlns:a16="http://schemas.microsoft.com/office/drawing/2014/main" id="{8C59DF0E-7EA4-42EC-813C-F04FF1E5A72D}"/>
                      </a:ext>
                    </a:extLst>
                  </p:cNvPr>
                  <p:cNvSpPr/>
                  <p:nvPr/>
                </p:nvSpPr>
                <p:spPr>
                  <a:xfrm>
                    <a:off x="12809223" y="1426029"/>
                    <a:ext cx="587325" cy="19761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>
                        <a:solidFill>
                          <a:srgbClr val="545964"/>
                        </a:solidFill>
                      </a:rPr>
                      <a:t>Status</a:t>
                    </a:r>
                  </a:p>
                </p:txBody>
              </p:sp>
              <p:sp>
                <p:nvSpPr>
                  <p:cNvPr id="206" name="Rectangle 205">
                    <a:extLst>
                      <a:ext uri="{FF2B5EF4-FFF2-40B4-BE49-F238E27FC236}">
                        <a16:creationId xmlns:a16="http://schemas.microsoft.com/office/drawing/2014/main" id="{5A2B84AF-050F-4D11-A910-0056EC9D9489}"/>
                      </a:ext>
                    </a:extLst>
                  </p:cNvPr>
                  <p:cNvSpPr/>
                  <p:nvPr/>
                </p:nvSpPr>
                <p:spPr>
                  <a:xfrm>
                    <a:off x="13711900" y="1426029"/>
                    <a:ext cx="587325" cy="19761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>
                        <a:solidFill>
                          <a:srgbClr val="545964"/>
                        </a:solidFill>
                      </a:rPr>
                      <a:t>Photo</a:t>
                    </a:r>
                  </a:p>
                </p:txBody>
              </p:sp>
              <p:sp>
                <p:nvSpPr>
                  <p:cNvPr id="207" name="Rectangle 206">
                    <a:extLst>
                      <a:ext uri="{FF2B5EF4-FFF2-40B4-BE49-F238E27FC236}">
                        <a16:creationId xmlns:a16="http://schemas.microsoft.com/office/drawing/2014/main" id="{7282A06D-E6E7-4198-832F-519438FC0176}"/>
                      </a:ext>
                    </a:extLst>
                  </p:cNvPr>
                  <p:cNvSpPr/>
                  <p:nvPr/>
                </p:nvSpPr>
                <p:spPr>
                  <a:xfrm>
                    <a:off x="14614577" y="1426029"/>
                    <a:ext cx="752324" cy="2355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>
                        <a:solidFill>
                          <a:srgbClr val="545964"/>
                        </a:solidFill>
                      </a:rPr>
                      <a:t>Check-in</a:t>
                    </a:r>
                  </a:p>
                </p:txBody>
              </p:sp>
            </p:grp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934A8DED-202F-4619-893C-9AFF6FB2A2DD}"/>
                    </a:ext>
                  </a:extLst>
                </p:cNvPr>
                <p:cNvCxnSpPr/>
                <p:nvPr/>
              </p:nvCxnSpPr>
              <p:spPr>
                <a:xfrm>
                  <a:off x="13613425" y="1426029"/>
                  <a:ext cx="0" cy="197617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DF020E10-44D1-47C6-8356-8A7AD3610BA0}"/>
                    </a:ext>
                  </a:extLst>
                </p:cNvPr>
                <p:cNvCxnSpPr/>
                <p:nvPr/>
              </p:nvCxnSpPr>
              <p:spPr>
                <a:xfrm>
                  <a:off x="14562994" y="1426029"/>
                  <a:ext cx="0" cy="197617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9" name="Rectangle: Rounded Corners 198">
                <a:extLst>
                  <a:ext uri="{FF2B5EF4-FFF2-40B4-BE49-F238E27FC236}">
                    <a16:creationId xmlns:a16="http://schemas.microsoft.com/office/drawing/2014/main" id="{3CCAC6A7-51B8-432B-99A0-EEB550452C65}"/>
                  </a:ext>
                </a:extLst>
              </p:cNvPr>
              <p:cNvSpPr/>
              <p:nvPr/>
            </p:nvSpPr>
            <p:spPr>
              <a:xfrm>
                <a:off x="12736285" y="834874"/>
                <a:ext cx="2415791" cy="20085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ctr"/>
              <a:lstStyle/>
              <a:p>
                <a:r>
                  <a:rPr lang="en-GB" sz="1200" b="1" err="1">
                    <a:solidFill>
                      <a:schemeClr val="bg1"/>
                    </a:solidFill>
                  </a:rPr>
                  <a:t>fishbook</a:t>
                </a:r>
                <a:endParaRPr lang="en-GB" sz="1200" b="1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DAC8773B-7BC4-4076-BDA5-2085F96AA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949" y="9068295"/>
              <a:ext cx="2648747" cy="1660045"/>
            </a:xfrm>
            <a:custGeom>
              <a:avLst/>
              <a:gdLst>
                <a:gd name="connsiteX0" fmla="*/ 0 w 2649584"/>
                <a:gd name="connsiteY0" fmla="*/ 0 h 1660045"/>
                <a:gd name="connsiteX1" fmla="*/ 2649584 w 2649584"/>
                <a:gd name="connsiteY1" fmla="*/ 0 h 1660045"/>
                <a:gd name="connsiteX2" fmla="*/ 2649584 w 2649584"/>
                <a:gd name="connsiteY2" fmla="*/ 1660045 h 1660045"/>
                <a:gd name="connsiteX3" fmla="*/ 0 w 2649584"/>
                <a:gd name="connsiteY3" fmla="*/ 1660045 h 1660045"/>
                <a:gd name="connsiteX4" fmla="*/ 0 w 2649584"/>
                <a:gd name="connsiteY4" fmla="*/ 0 h 16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9584" h="1660045">
                  <a:moveTo>
                    <a:pt x="0" y="0"/>
                  </a:moveTo>
                  <a:lnTo>
                    <a:pt x="2649584" y="0"/>
                  </a:lnTo>
                  <a:lnTo>
                    <a:pt x="2649584" y="1660045"/>
                  </a:lnTo>
                  <a:lnTo>
                    <a:pt x="0" y="1660045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EA590536-E464-434A-89D9-E58E5D0DD33F}"/>
                </a:ext>
              </a:extLst>
            </p:cNvPr>
            <p:cNvSpPr/>
            <p:nvPr/>
          </p:nvSpPr>
          <p:spPr>
            <a:xfrm>
              <a:off x="4010243" y="11321650"/>
              <a:ext cx="2649584" cy="2956821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9119C14D-F6B1-480D-99DE-D896FD64FAED}"/>
                </a:ext>
              </a:extLst>
            </p:cNvPr>
            <p:cNvSpPr/>
            <p:nvPr/>
          </p:nvSpPr>
          <p:spPr>
            <a:xfrm>
              <a:off x="4555617" y="11484674"/>
              <a:ext cx="1955242" cy="4011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Phoebe</a:t>
              </a:r>
              <a:b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GB" sz="1100">
                  <a:solidFill>
                    <a:srgbClr val="545964"/>
                  </a:solidFill>
                </a:rPr>
                <a:t>11 min ago</a:t>
              </a: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2D4785CD-686D-4A34-BF84-87CF0C6CC2D0}"/>
                </a:ext>
              </a:extLst>
            </p:cNvPr>
            <p:cNvSpPr/>
            <p:nvPr/>
          </p:nvSpPr>
          <p:spPr>
            <a:xfrm>
              <a:off x="4102144" y="11924085"/>
              <a:ext cx="2465781" cy="1829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>
                  <a:solidFill>
                    <a:srgbClr val="545964"/>
                  </a:solidFill>
                </a:rPr>
                <a:t>#</a:t>
              </a:r>
              <a:r>
                <a:rPr lang="en-GB" sz="1100" err="1">
                  <a:solidFill>
                    <a:srgbClr val="545964"/>
                  </a:solidFill>
                </a:rPr>
                <a:t>snowpenguin</a:t>
              </a:r>
              <a:r>
                <a:rPr lang="en-GB" sz="1100">
                  <a:solidFill>
                    <a:srgbClr val="545964"/>
                  </a:solidFill>
                </a:rPr>
                <a:t> #</a:t>
              </a:r>
              <a:r>
                <a:rPr lang="en-GB" sz="1100" err="1">
                  <a:solidFill>
                    <a:srgbClr val="545964"/>
                  </a:solidFill>
                </a:rPr>
                <a:t>winterfun</a:t>
              </a:r>
              <a:endParaRPr lang="en-GB" sz="1100">
                <a:solidFill>
                  <a:srgbClr val="545964"/>
                </a:solidFill>
              </a:endParaRPr>
            </a:p>
          </p:txBody>
        </p: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5EA1B077-C4BB-4045-B251-A055260C1A85}"/>
                </a:ext>
              </a:extLst>
            </p:cNvPr>
            <p:cNvGrpSpPr/>
            <p:nvPr/>
          </p:nvGrpSpPr>
          <p:grpSpPr>
            <a:xfrm>
              <a:off x="4056196" y="13947031"/>
              <a:ext cx="2557678" cy="273534"/>
              <a:chOff x="12980588" y="1540471"/>
              <a:chExt cx="2557678" cy="273534"/>
            </a:xfrm>
          </p:grpSpPr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5AA96ADF-E247-44C3-81FC-BE6E5C9A86B9}"/>
                  </a:ext>
                </a:extLst>
              </p:cNvPr>
              <p:cNvSpPr/>
              <p:nvPr/>
            </p:nvSpPr>
            <p:spPr>
              <a:xfrm>
                <a:off x="12980588" y="1578429"/>
                <a:ext cx="587325" cy="1976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Like</a:t>
                </a:r>
              </a:p>
            </p:txBody>
          </p: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306352CC-0255-4F10-8091-7CD6B13F53E1}"/>
                  </a:ext>
                </a:extLst>
              </p:cNvPr>
              <p:cNvSpPr/>
              <p:nvPr/>
            </p:nvSpPr>
            <p:spPr>
              <a:xfrm>
                <a:off x="13727724" y="1540471"/>
                <a:ext cx="898408" cy="273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Comment</a:t>
                </a:r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B869934B-AC96-4623-8200-120799244A3D}"/>
                  </a:ext>
                </a:extLst>
              </p:cNvPr>
              <p:cNvSpPr/>
              <p:nvPr/>
            </p:nvSpPr>
            <p:spPr>
              <a:xfrm>
                <a:off x="14785942" y="1578429"/>
                <a:ext cx="752324" cy="2355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rgbClr val="545964"/>
                    </a:solidFill>
                  </a:rPr>
                  <a:t>Share</a:t>
                </a:r>
              </a:p>
            </p:txBody>
          </p: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928ADA5B-5005-4AF9-AC1C-D2771B338F11}"/>
                  </a:ext>
                </a:extLst>
              </p:cNvPr>
              <p:cNvCxnSpPr/>
              <p:nvPr/>
            </p:nvCxnSpPr>
            <p:spPr>
              <a:xfrm>
                <a:off x="13727723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D8741C05-8820-4C31-AFD4-70A6C840A4B0}"/>
                  </a:ext>
                </a:extLst>
              </p:cNvPr>
              <p:cNvCxnSpPr/>
              <p:nvPr/>
            </p:nvCxnSpPr>
            <p:spPr>
              <a:xfrm>
                <a:off x="14677292" y="1578429"/>
                <a:ext cx="0" cy="197617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49BD404-C1B5-4DE1-918C-F767CD60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02145" y="11432372"/>
              <a:ext cx="434623" cy="45347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E03FECD-D34F-4F5E-A9E6-A6D2EB09F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0243" y="12202801"/>
              <a:ext cx="2649600" cy="1735701"/>
            </a:xfrm>
            <a:prstGeom prst="rect">
              <a:avLst/>
            </a:prstGeom>
          </p:spPr>
        </p:pic>
      </p:grpSp>
      <p:grpSp>
        <p:nvGrpSpPr>
          <p:cNvPr id="112" name="Icestagram Feed">
            <a:extLst>
              <a:ext uri="{FF2B5EF4-FFF2-40B4-BE49-F238E27FC236}">
                <a16:creationId xmlns:a16="http://schemas.microsoft.com/office/drawing/2014/main" id="{03B04638-05C4-4254-9197-80202054CD95}"/>
              </a:ext>
            </a:extLst>
          </p:cNvPr>
          <p:cNvGrpSpPr/>
          <p:nvPr/>
        </p:nvGrpSpPr>
        <p:grpSpPr>
          <a:xfrm>
            <a:off x="7115479" y="816517"/>
            <a:ext cx="3076196" cy="13685676"/>
            <a:chOff x="9056554" y="-1859436"/>
            <a:chExt cx="3076196" cy="13685676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256A044-3762-4D73-9B42-497D43F8F423}"/>
                </a:ext>
              </a:extLst>
            </p:cNvPr>
            <p:cNvSpPr/>
            <p:nvPr/>
          </p:nvSpPr>
          <p:spPr>
            <a:xfrm>
              <a:off x="9056554" y="-1289008"/>
              <a:ext cx="3076196" cy="131152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C3482A1B-51BC-4110-8674-FE64518393FC}"/>
                </a:ext>
              </a:extLst>
            </p:cNvPr>
            <p:cNvGrpSpPr/>
            <p:nvPr/>
          </p:nvGrpSpPr>
          <p:grpSpPr>
            <a:xfrm>
              <a:off x="9066043" y="-1859436"/>
              <a:ext cx="3057218" cy="572589"/>
              <a:chOff x="15439570" y="-52429"/>
              <a:chExt cx="3057218" cy="572589"/>
            </a:xfrm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420A3536-D9EF-426E-8FDE-C6D9B5D3EE9B}"/>
                  </a:ext>
                </a:extLst>
              </p:cNvPr>
              <p:cNvSpPr/>
              <p:nvPr/>
            </p:nvSpPr>
            <p:spPr>
              <a:xfrm>
                <a:off x="15439570" y="-52429"/>
                <a:ext cx="3057218" cy="572589"/>
              </a:xfrm>
              <a:prstGeom prst="rect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80FB693E-AB17-4DAB-B80D-212CB31DAB41}"/>
                  </a:ext>
                </a:extLst>
              </p:cNvPr>
              <p:cNvGrpSpPr/>
              <p:nvPr/>
            </p:nvGrpSpPr>
            <p:grpSpPr>
              <a:xfrm>
                <a:off x="18144003" y="260399"/>
                <a:ext cx="181708" cy="144491"/>
                <a:chOff x="14894169" y="-539262"/>
                <a:chExt cx="486508" cy="386862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11B1E016-9B34-4AD8-8138-FDFE0ECF1A34}"/>
                    </a:ext>
                  </a:extLst>
                </p:cNvPr>
                <p:cNvSpPr/>
                <p:nvPr/>
              </p:nvSpPr>
              <p:spPr>
                <a:xfrm>
                  <a:off x="14894169" y="-539262"/>
                  <a:ext cx="486508" cy="8206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Rectangle: Rounded Corners 181">
                  <a:extLst>
                    <a:ext uri="{FF2B5EF4-FFF2-40B4-BE49-F238E27FC236}">
                      <a16:creationId xmlns:a16="http://schemas.microsoft.com/office/drawing/2014/main" id="{5D2E45FD-DA95-4888-976E-FA81C7CBDEB2}"/>
                    </a:ext>
                  </a:extLst>
                </p:cNvPr>
                <p:cNvSpPr/>
                <p:nvPr/>
              </p:nvSpPr>
              <p:spPr>
                <a:xfrm>
                  <a:off x="14894169" y="-386862"/>
                  <a:ext cx="486508" cy="8206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" name="Rectangle: Rounded Corners 182">
                  <a:extLst>
                    <a:ext uri="{FF2B5EF4-FFF2-40B4-BE49-F238E27FC236}">
                      <a16:creationId xmlns:a16="http://schemas.microsoft.com/office/drawing/2014/main" id="{9446A3CC-3ECD-40ED-96DB-22D11C4ADFE3}"/>
                    </a:ext>
                  </a:extLst>
                </p:cNvPr>
                <p:cNvSpPr/>
                <p:nvPr/>
              </p:nvSpPr>
              <p:spPr>
                <a:xfrm>
                  <a:off x="14894169" y="-234462"/>
                  <a:ext cx="486508" cy="8206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7B13D921-6902-4D41-8DF9-A85366379101}"/>
                  </a:ext>
                </a:extLst>
              </p:cNvPr>
              <p:cNvSpPr/>
              <p:nvPr/>
            </p:nvSpPr>
            <p:spPr>
              <a:xfrm>
                <a:off x="15760284" y="133436"/>
                <a:ext cx="2415791" cy="20085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ctr"/>
              <a:lstStyle/>
              <a:p>
                <a:pPr algn="ctr"/>
                <a:r>
                  <a:rPr lang="en-GB" sz="1400" b="1" err="1">
                    <a:solidFill>
                      <a:srgbClr val="3B3B3B"/>
                    </a:solidFill>
                    <a:latin typeface="Marydale" panose="03050502040605030004" pitchFamily="66" charset="0"/>
                    <a:cs typeface="Aharoni" panose="02010803020104030203" pitchFamily="2" charset="-79"/>
                  </a:rPr>
                  <a:t>Icestagram</a:t>
                </a:r>
                <a:endParaRPr lang="en-GB" sz="1400" b="1">
                  <a:solidFill>
                    <a:srgbClr val="3B3B3B"/>
                  </a:solidFill>
                  <a:latin typeface="Marydale" panose="03050502040605030004" pitchFamily="66" charset="0"/>
                  <a:cs typeface="Aharoni" panose="02010803020104030203" pitchFamily="2" charset="-79"/>
                </a:endParaRPr>
              </a:p>
            </p:txBody>
          </p:sp>
          <p:pic>
            <p:nvPicPr>
              <p:cNvPr id="180" name="Graphic 179">
                <a:extLst>
                  <a:ext uri="{FF2B5EF4-FFF2-40B4-BE49-F238E27FC236}">
                    <a16:creationId xmlns:a16="http://schemas.microsoft.com/office/drawing/2014/main" id="{92E579DF-E4A2-4E33-83D5-8481778C9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8018246" y="143127"/>
                <a:ext cx="251513" cy="165280"/>
              </a:xfrm>
              <a:prstGeom prst="rect">
                <a:avLst/>
              </a:prstGeom>
            </p:spPr>
          </p:pic>
        </p:grp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218FE99F-12C6-4919-8995-7BF5FC1B24D0}"/>
                </a:ext>
              </a:extLst>
            </p:cNvPr>
            <p:cNvSpPr/>
            <p:nvPr/>
          </p:nvSpPr>
          <p:spPr>
            <a:xfrm>
              <a:off x="9152295" y="-1245763"/>
              <a:ext cx="2884714" cy="4200525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70A10C7-33E6-4984-A314-5660B71BD5A4}"/>
                </a:ext>
              </a:extLst>
            </p:cNvPr>
            <p:cNvSpPr/>
            <p:nvPr/>
          </p:nvSpPr>
          <p:spPr>
            <a:xfrm>
              <a:off x="9746067" y="-1044045"/>
              <a:ext cx="2128755" cy="1796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Archie</a:t>
              </a:r>
              <a:endParaRPr lang="en-GB" sz="1100">
                <a:solidFill>
                  <a:srgbClr val="545964"/>
                </a:solidFill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92201DD-21F7-4270-B274-02D7623688CA}"/>
                </a:ext>
              </a:extLst>
            </p:cNvPr>
            <p:cNvSpPr/>
            <p:nvPr/>
          </p:nvSpPr>
          <p:spPr>
            <a:xfrm>
              <a:off x="9252351" y="2431899"/>
              <a:ext cx="2684600" cy="4906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 b="1">
                  <a:solidFill>
                    <a:srgbClr val="545964"/>
                  </a:solidFill>
                </a:rPr>
                <a:t>Archie </a:t>
              </a:r>
              <a:r>
                <a:rPr lang="en-GB" sz="1100">
                  <a:solidFill>
                    <a:srgbClr val="545964"/>
                  </a:solidFill>
                </a:rPr>
                <a:t>Could build these things all day! Winter is the best </a:t>
              </a:r>
              <a:r>
                <a:rPr lang="en-GB" sz="1100">
                  <a:solidFill>
                    <a:srgbClr val="545964"/>
                  </a:solidFill>
                  <a:sym typeface="Wingdings" panose="05000000000000000000" pitchFamily="2" charset="2"/>
                </a:rPr>
                <a:t> </a:t>
              </a:r>
              <a:r>
                <a:rPr lang="en-GB" sz="1100">
                  <a:solidFill>
                    <a:schemeClr val="accent1"/>
                  </a:solidFill>
                </a:rPr>
                <a:t>#</a:t>
              </a:r>
              <a:r>
                <a:rPr lang="en-GB" sz="1100" err="1">
                  <a:solidFill>
                    <a:schemeClr val="accent1"/>
                  </a:solidFill>
                </a:rPr>
                <a:t>snowday</a:t>
              </a:r>
              <a:r>
                <a:rPr lang="en-GB" sz="1100">
                  <a:solidFill>
                    <a:schemeClr val="accent1"/>
                  </a:solidFill>
                </a:rPr>
                <a:t> #</a:t>
              </a:r>
              <a:r>
                <a:rPr lang="en-GB" sz="1100" err="1">
                  <a:solidFill>
                    <a:schemeClr val="accent1"/>
                  </a:solidFill>
                </a:rPr>
                <a:t>snowpenguin</a:t>
              </a:r>
              <a:r>
                <a:rPr lang="en-GB" sz="1100">
                  <a:solidFill>
                    <a:schemeClr val="accent1"/>
                  </a:solidFill>
                </a:rPr>
                <a:t> #</a:t>
              </a:r>
              <a:r>
                <a:rPr lang="en-GB" sz="1100" err="1">
                  <a:solidFill>
                    <a:schemeClr val="accent1"/>
                  </a:solidFill>
                </a:rPr>
                <a:t>wintergoals</a:t>
              </a:r>
              <a:endParaRPr lang="en-GB" sz="1100">
                <a:solidFill>
                  <a:schemeClr val="accent1"/>
                </a:solidFill>
              </a:endParaRPr>
            </a:p>
          </p:txBody>
        </p:sp>
        <p:pic>
          <p:nvPicPr>
            <p:cNvPr id="119" name="Graphic 118">
              <a:extLst>
                <a:ext uri="{FF2B5EF4-FFF2-40B4-BE49-F238E27FC236}">
                  <a16:creationId xmlns:a16="http://schemas.microsoft.com/office/drawing/2014/main" id="{21220B6C-4AC9-402B-8A4D-A544B7ED7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297700" y="2121537"/>
              <a:ext cx="240884" cy="220237"/>
            </a:xfrm>
            <a:prstGeom prst="rect">
              <a:avLst/>
            </a:prstGeom>
          </p:spPr>
        </p:pic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145FAD4E-DC8F-451C-B2C0-ADE54FCAA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747478" y="2121537"/>
              <a:ext cx="240884" cy="220237"/>
            </a:xfrm>
            <a:prstGeom prst="rect">
              <a:avLst/>
            </a:prstGeom>
          </p:spPr>
        </p:pic>
        <p:pic>
          <p:nvPicPr>
            <p:cNvPr id="121" name="Graphic 120">
              <a:extLst>
                <a:ext uri="{FF2B5EF4-FFF2-40B4-BE49-F238E27FC236}">
                  <a16:creationId xmlns:a16="http://schemas.microsoft.com/office/drawing/2014/main" id="{468C5420-0DAD-43FA-A8EB-A5CDB9BB6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7255" y="2111213"/>
              <a:ext cx="240884" cy="240884"/>
            </a:xfrm>
            <a:prstGeom prst="rect">
              <a:avLst/>
            </a:prstGeom>
          </p:spPr>
        </p:pic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355E390D-4DCB-42CA-A49A-9A09856E3FF9}"/>
                </a:ext>
              </a:extLst>
            </p:cNvPr>
            <p:cNvSpPr/>
            <p:nvPr/>
          </p:nvSpPr>
          <p:spPr>
            <a:xfrm>
              <a:off x="9152295" y="2954762"/>
              <a:ext cx="2884714" cy="4200525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100E25CB-C574-4B2D-ABAC-04BB69AFE06D}"/>
                </a:ext>
              </a:extLst>
            </p:cNvPr>
            <p:cNvSpPr/>
            <p:nvPr/>
          </p:nvSpPr>
          <p:spPr>
            <a:xfrm>
              <a:off x="9746067" y="3156939"/>
              <a:ext cx="2128755" cy="1796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Gerry</a:t>
              </a:r>
              <a:endParaRPr lang="en-GB" sz="1100">
                <a:solidFill>
                  <a:srgbClr val="545964"/>
                </a:solidFill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BEAC251-5F6B-4C8A-8BB1-B99C15EC8300}"/>
                </a:ext>
              </a:extLst>
            </p:cNvPr>
            <p:cNvSpPr/>
            <p:nvPr/>
          </p:nvSpPr>
          <p:spPr>
            <a:xfrm>
              <a:off x="9252351" y="6744184"/>
              <a:ext cx="2684600" cy="4208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 b="1">
                  <a:solidFill>
                    <a:srgbClr val="545964"/>
                  </a:solidFill>
                </a:rPr>
                <a:t>Gerry </a:t>
              </a:r>
              <a:r>
                <a:rPr lang="en-GB" sz="1100">
                  <a:solidFill>
                    <a:srgbClr val="545964"/>
                  </a:solidFill>
                </a:rPr>
                <a:t>What a day to build a </a:t>
              </a:r>
              <a:r>
                <a:rPr lang="en-GB" sz="1100" err="1">
                  <a:solidFill>
                    <a:srgbClr val="545964"/>
                  </a:solidFill>
                </a:rPr>
                <a:t>snowpenguin</a:t>
              </a:r>
              <a:r>
                <a:rPr lang="en-GB" sz="1100">
                  <a:solidFill>
                    <a:srgbClr val="545964"/>
                  </a:solidFill>
                </a:rPr>
                <a:t> ^_^ </a:t>
              </a:r>
              <a:r>
                <a:rPr lang="en-GB" sz="1100">
                  <a:solidFill>
                    <a:schemeClr val="accent1"/>
                  </a:solidFill>
                </a:rPr>
                <a:t>#Christmas #</a:t>
              </a:r>
              <a:r>
                <a:rPr lang="en-GB" sz="1100" err="1">
                  <a:solidFill>
                    <a:schemeClr val="accent1"/>
                  </a:solidFill>
                </a:rPr>
                <a:t>nopenguinlikesnowpenguin</a:t>
              </a:r>
              <a:r>
                <a:rPr lang="en-GB" sz="1100">
                  <a:solidFill>
                    <a:schemeClr val="accent1"/>
                  </a:solidFill>
                </a:rPr>
                <a:t> </a:t>
              </a:r>
            </a:p>
          </p:txBody>
        </p:sp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CF12C1B3-998A-4E72-84DE-B45F9B6FD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297700" y="6474462"/>
              <a:ext cx="240884" cy="220237"/>
            </a:xfrm>
            <a:prstGeom prst="rect">
              <a:avLst/>
            </a:prstGeom>
          </p:spPr>
        </p:pic>
        <p:pic>
          <p:nvPicPr>
            <p:cNvPr id="128" name="Graphic 127">
              <a:extLst>
                <a:ext uri="{FF2B5EF4-FFF2-40B4-BE49-F238E27FC236}">
                  <a16:creationId xmlns:a16="http://schemas.microsoft.com/office/drawing/2014/main" id="{031F6008-9A17-4BF3-BAEA-6C01308EC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747478" y="6474462"/>
              <a:ext cx="240884" cy="220237"/>
            </a:xfrm>
            <a:prstGeom prst="rect">
              <a:avLst/>
            </a:prstGeom>
          </p:spPr>
        </p:pic>
        <p:pic>
          <p:nvPicPr>
            <p:cNvPr id="129" name="Graphic 128">
              <a:extLst>
                <a:ext uri="{FF2B5EF4-FFF2-40B4-BE49-F238E27FC236}">
                  <a16:creationId xmlns:a16="http://schemas.microsoft.com/office/drawing/2014/main" id="{459307EB-C36B-473B-9414-58D71CF57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7255" y="6464138"/>
              <a:ext cx="240884" cy="240884"/>
            </a:xfrm>
            <a:prstGeom prst="rect">
              <a:avLst/>
            </a:prstGeom>
          </p:spPr>
        </p:pic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8A51791-9E06-4A4D-A72C-529A1EB3B6BC}"/>
                </a:ext>
              </a:extLst>
            </p:cNvPr>
            <p:cNvSpPr/>
            <p:nvPr/>
          </p:nvSpPr>
          <p:spPr>
            <a:xfrm>
              <a:off x="9152295" y="7155287"/>
              <a:ext cx="2884714" cy="4528713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38DD0DC0-FA97-4F0C-9699-54411389D10E}"/>
                </a:ext>
              </a:extLst>
            </p:cNvPr>
            <p:cNvSpPr/>
            <p:nvPr/>
          </p:nvSpPr>
          <p:spPr>
            <a:xfrm>
              <a:off x="9746067" y="7357867"/>
              <a:ext cx="2128755" cy="1796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1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Mackintosh</a:t>
              </a:r>
              <a:endParaRPr lang="en-GB" sz="1100">
                <a:solidFill>
                  <a:srgbClr val="545964"/>
                </a:solidFill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097C6919-1C67-4C29-AFAA-C1DE90CF726F}"/>
                </a:ext>
              </a:extLst>
            </p:cNvPr>
            <p:cNvSpPr/>
            <p:nvPr/>
          </p:nvSpPr>
          <p:spPr>
            <a:xfrm>
              <a:off x="9252351" y="10944710"/>
              <a:ext cx="2684600" cy="5209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en-GB" sz="1100" b="1">
                  <a:solidFill>
                    <a:srgbClr val="545964"/>
                  </a:solidFill>
                </a:rPr>
                <a:t>Mackintosh </a:t>
              </a:r>
              <a:r>
                <a:rPr lang="en-GB" sz="1100">
                  <a:solidFill>
                    <a:srgbClr val="545964"/>
                  </a:solidFill>
                </a:rPr>
                <a:t>The only question is.. Is one snow penguin enough?? </a:t>
              </a:r>
              <a:r>
                <a:rPr lang="en-GB" sz="1100">
                  <a:solidFill>
                    <a:schemeClr val="accent1"/>
                  </a:solidFill>
                </a:rPr>
                <a:t>#</a:t>
              </a:r>
              <a:r>
                <a:rPr lang="en-GB" sz="1100" err="1">
                  <a:solidFill>
                    <a:schemeClr val="accent1"/>
                  </a:solidFill>
                </a:rPr>
                <a:t>HappyChristmas</a:t>
              </a:r>
              <a:r>
                <a:rPr lang="en-GB" sz="1100">
                  <a:solidFill>
                    <a:schemeClr val="accent1"/>
                  </a:solidFill>
                </a:rPr>
                <a:t> #</a:t>
              </a:r>
              <a:r>
                <a:rPr lang="en-GB" sz="1100" err="1">
                  <a:solidFill>
                    <a:schemeClr val="accent1"/>
                  </a:solidFill>
                </a:rPr>
                <a:t>snowday</a:t>
              </a:r>
              <a:r>
                <a:rPr lang="en-GB" sz="1100">
                  <a:solidFill>
                    <a:schemeClr val="accent1"/>
                  </a:solidFill>
                </a:rPr>
                <a:t> #</a:t>
              </a:r>
              <a:r>
                <a:rPr lang="en-GB" sz="1100" err="1">
                  <a:solidFill>
                    <a:schemeClr val="accent1"/>
                  </a:solidFill>
                </a:rPr>
                <a:t>penguinsonparade</a:t>
              </a:r>
              <a:endParaRPr lang="en-GB" sz="1100">
                <a:solidFill>
                  <a:schemeClr val="accent1"/>
                </a:solidFill>
              </a:endParaRPr>
            </a:p>
          </p:txBody>
        </p:sp>
        <p:pic>
          <p:nvPicPr>
            <p:cNvPr id="134" name="Graphic 133">
              <a:extLst>
                <a:ext uri="{FF2B5EF4-FFF2-40B4-BE49-F238E27FC236}">
                  <a16:creationId xmlns:a16="http://schemas.microsoft.com/office/drawing/2014/main" id="{CFCA50A4-99DA-4394-B6C0-A7EF878A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297700" y="10674987"/>
              <a:ext cx="240884" cy="220237"/>
            </a:xfrm>
            <a:prstGeom prst="rect">
              <a:avLst/>
            </a:prstGeom>
          </p:spPr>
        </p:pic>
        <p:pic>
          <p:nvPicPr>
            <p:cNvPr id="135" name="Graphic 134">
              <a:extLst>
                <a:ext uri="{FF2B5EF4-FFF2-40B4-BE49-F238E27FC236}">
                  <a16:creationId xmlns:a16="http://schemas.microsoft.com/office/drawing/2014/main" id="{135A08C5-33E3-4B62-AD04-9C088F1EA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747478" y="10674987"/>
              <a:ext cx="240884" cy="220237"/>
            </a:xfrm>
            <a:prstGeom prst="rect">
              <a:avLst/>
            </a:prstGeom>
          </p:spPr>
        </p:pic>
        <p:pic>
          <p:nvPicPr>
            <p:cNvPr id="136" name="Graphic 135">
              <a:extLst>
                <a:ext uri="{FF2B5EF4-FFF2-40B4-BE49-F238E27FC236}">
                  <a16:creationId xmlns:a16="http://schemas.microsoft.com/office/drawing/2014/main" id="{C165245C-5DAE-4E53-92DC-517B50952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7255" y="10664663"/>
              <a:ext cx="240884" cy="240884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AD699C0C-244D-4348-A529-74175C6E7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884" t="4043" r="9884" b="4043"/>
            <a:stretch>
              <a:fillRect/>
            </a:stretch>
          </p:blipFill>
          <p:spPr>
            <a:xfrm>
              <a:off x="9253215" y="-1125214"/>
              <a:ext cx="342000" cy="342000"/>
            </a:xfrm>
            <a:custGeom>
              <a:avLst/>
              <a:gdLst>
                <a:gd name="connsiteX0" fmla="*/ 2976629 w 5953258"/>
                <a:gd name="connsiteY0" fmla="*/ 0 h 5953258"/>
                <a:gd name="connsiteX1" fmla="*/ 5953258 w 5953258"/>
                <a:gd name="connsiteY1" fmla="*/ 2976629 h 5953258"/>
                <a:gd name="connsiteX2" fmla="*/ 2976629 w 5953258"/>
                <a:gd name="connsiteY2" fmla="*/ 5953258 h 5953258"/>
                <a:gd name="connsiteX3" fmla="*/ 0 w 5953258"/>
                <a:gd name="connsiteY3" fmla="*/ 2976629 h 5953258"/>
                <a:gd name="connsiteX4" fmla="*/ 2976629 w 5953258"/>
                <a:gd name="connsiteY4" fmla="*/ 0 h 595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3258" h="5953258">
                  <a:moveTo>
                    <a:pt x="2976629" y="0"/>
                  </a:moveTo>
                  <a:cubicBezTo>
                    <a:pt x="4620576" y="0"/>
                    <a:pt x="5953258" y="1332682"/>
                    <a:pt x="5953258" y="2976629"/>
                  </a:cubicBezTo>
                  <a:cubicBezTo>
                    <a:pt x="5953258" y="4620576"/>
                    <a:pt x="4620576" y="5953258"/>
                    <a:pt x="2976629" y="5953258"/>
                  </a:cubicBezTo>
                  <a:cubicBezTo>
                    <a:pt x="1332682" y="5953258"/>
                    <a:pt x="0" y="4620576"/>
                    <a:pt x="0" y="2976629"/>
                  </a:cubicBezTo>
                  <a:cubicBezTo>
                    <a:pt x="0" y="1332682"/>
                    <a:pt x="1332682" y="0"/>
                    <a:pt x="2976629" y="0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E3C4CB69-F62E-43C5-95DF-58648370A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462" r="16975" b="6462"/>
            <a:stretch>
              <a:fillRect/>
            </a:stretch>
          </p:blipFill>
          <p:spPr>
            <a:xfrm>
              <a:off x="9253215" y="3075770"/>
              <a:ext cx="342000" cy="342000"/>
            </a:xfrm>
            <a:custGeom>
              <a:avLst/>
              <a:gdLst>
                <a:gd name="connsiteX0" fmla="*/ 510075 w 1020150"/>
                <a:gd name="connsiteY0" fmla="*/ 0 h 1020150"/>
                <a:gd name="connsiteX1" fmla="*/ 1020150 w 1020150"/>
                <a:gd name="connsiteY1" fmla="*/ 510075 h 1020150"/>
                <a:gd name="connsiteX2" fmla="*/ 510075 w 1020150"/>
                <a:gd name="connsiteY2" fmla="*/ 1020150 h 1020150"/>
                <a:gd name="connsiteX3" fmla="*/ 0 w 1020150"/>
                <a:gd name="connsiteY3" fmla="*/ 510075 h 1020150"/>
                <a:gd name="connsiteX4" fmla="*/ 510075 w 1020150"/>
                <a:gd name="connsiteY4" fmla="*/ 0 h 102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150" h="1020150">
                  <a:moveTo>
                    <a:pt x="510075" y="0"/>
                  </a:moveTo>
                  <a:cubicBezTo>
                    <a:pt x="791782" y="0"/>
                    <a:pt x="1020150" y="228368"/>
                    <a:pt x="1020150" y="510075"/>
                  </a:cubicBezTo>
                  <a:cubicBezTo>
                    <a:pt x="1020150" y="791782"/>
                    <a:pt x="791782" y="1020150"/>
                    <a:pt x="510075" y="1020150"/>
                  </a:cubicBezTo>
                  <a:cubicBezTo>
                    <a:pt x="228368" y="1020150"/>
                    <a:pt x="0" y="791782"/>
                    <a:pt x="0" y="510075"/>
                  </a:cubicBezTo>
                  <a:cubicBezTo>
                    <a:pt x="0" y="228368"/>
                    <a:pt x="228368" y="0"/>
                    <a:pt x="510075" y="0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B2922B9A-AA05-4BA2-9EBF-6054BED04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114" b="3114"/>
            <a:stretch>
              <a:fillRect/>
            </a:stretch>
          </p:blipFill>
          <p:spPr>
            <a:xfrm>
              <a:off x="9253215" y="7276698"/>
              <a:ext cx="342000" cy="342000"/>
            </a:xfrm>
            <a:custGeom>
              <a:avLst/>
              <a:gdLst>
                <a:gd name="connsiteX0" fmla="*/ 2438400 w 4876800"/>
                <a:gd name="connsiteY0" fmla="*/ 0 h 4876800"/>
                <a:gd name="connsiteX1" fmla="*/ 4876800 w 4876800"/>
                <a:gd name="connsiteY1" fmla="*/ 2438400 h 4876800"/>
                <a:gd name="connsiteX2" fmla="*/ 2438400 w 4876800"/>
                <a:gd name="connsiteY2" fmla="*/ 4876800 h 4876800"/>
                <a:gd name="connsiteX3" fmla="*/ 0 w 4876800"/>
                <a:gd name="connsiteY3" fmla="*/ 2438400 h 4876800"/>
                <a:gd name="connsiteX4" fmla="*/ 2438400 w 4876800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0" h="4876800">
                  <a:moveTo>
                    <a:pt x="2438400" y="0"/>
                  </a:moveTo>
                  <a:cubicBezTo>
                    <a:pt x="3785091" y="0"/>
                    <a:pt x="4876800" y="1091709"/>
                    <a:pt x="4876800" y="2438400"/>
                  </a:cubicBezTo>
                  <a:cubicBezTo>
                    <a:pt x="4876800" y="3785091"/>
                    <a:pt x="3785091" y="4876800"/>
                    <a:pt x="2438400" y="4876800"/>
                  </a:cubicBezTo>
                  <a:cubicBezTo>
                    <a:pt x="1091709" y="4876800"/>
                    <a:pt x="0" y="3785091"/>
                    <a:pt x="0" y="2438400"/>
                  </a:cubicBezTo>
                  <a:cubicBezTo>
                    <a:pt x="0" y="1091709"/>
                    <a:pt x="1091709" y="0"/>
                    <a:pt x="2438400" y="0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2DCEF983-0BE6-49FE-8036-33651B05F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3494" y="-680249"/>
              <a:ext cx="2883430" cy="2724933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C136BB26-00AC-4E24-9247-4826027CC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3480" y="3468702"/>
              <a:ext cx="2883458" cy="2932227"/>
            </a:xfrm>
            <a:prstGeom prst="rect">
              <a:avLst/>
            </a:prstGeom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49AA9FA6-A7DE-4C9B-AE69-E8CC5A8FB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6197" y="7695965"/>
              <a:ext cx="2878023" cy="2859769"/>
            </a:xfrm>
            <a:prstGeom prst="rect">
              <a:avLst/>
            </a:prstGeom>
          </p:spPr>
        </p:pic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7364CDDF-C6E2-4A60-ADC6-684E05859097}"/>
                </a:ext>
              </a:extLst>
            </p:cNvPr>
            <p:cNvGrpSpPr/>
            <p:nvPr/>
          </p:nvGrpSpPr>
          <p:grpSpPr>
            <a:xfrm>
              <a:off x="11739817" y="-1105553"/>
              <a:ext cx="61315" cy="302678"/>
              <a:chOff x="11739817" y="-1118743"/>
              <a:chExt cx="61315" cy="302678"/>
            </a:xfrm>
          </p:grpSpPr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2DD074C1-9524-4767-B549-77069D57ADF2}"/>
                  </a:ext>
                </a:extLst>
              </p:cNvPr>
              <p:cNvSpPr/>
              <p:nvPr/>
            </p:nvSpPr>
            <p:spPr>
              <a:xfrm>
                <a:off x="11739817" y="-1118743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48A1EF54-58F9-426A-820A-DF6CA2F0BE7C}"/>
                  </a:ext>
                </a:extLst>
              </p:cNvPr>
              <p:cNvSpPr/>
              <p:nvPr/>
            </p:nvSpPr>
            <p:spPr>
              <a:xfrm>
                <a:off x="11739817" y="-998061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065B013-14EC-4035-AFDF-7A212BFB5295}"/>
                  </a:ext>
                </a:extLst>
              </p:cNvPr>
              <p:cNvSpPr/>
              <p:nvPr/>
            </p:nvSpPr>
            <p:spPr>
              <a:xfrm>
                <a:off x="11739817" y="-877380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0B0051EE-7D53-47C9-B3A0-49D77E4901E1}"/>
                </a:ext>
              </a:extLst>
            </p:cNvPr>
            <p:cNvGrpSpPr/>
            <p:nvPr/>
          </p:nvGrpSpPr>
          <p:grpSpPr>
            <a:xfrm>
              <a:off x="11739817" y="3095431"/>
              <a:ext cx="61315" cy="302678"/>
              <a:chOff x="11739817" y="-1118743"/>
              <a:chExt cx="61315" cy="302678"/>
            </a:xfrm>
          </p:grpSpPr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4135BD67-9432-42C1-BE67-669B4B929F4A}"/>
                  </a:ext>
                </a:extLst>
              </p:cNvPr>
              <p:cNvSpPr/>
              <p:nvPr/>
            </p:nvSpPr>
            <p:spPr>
              <a:xfrm>
                <a:off x="11739817" y="-1118743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0B2854CC-4621-4AAE-BC50-181ECCF50EE9}"/>
                  </a:ext>
                </a:extLst>
              </p:cNvPr>
              <p:cNvSpPr/>
              <p:nvPr/>
            </p:nvSpPr>
            <p:spPr>
              <a:xfrm>
                <a:off x="11739817" y="-998061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1F9E5F16-A060-412E-B4C0-E506F3C66E7F}"/>
                  </a:ext>
                </a:extLst>
              </p:cNvPr>
              <p:cNvSpPr/>
              <p:nvPr/>
            </p:nvSpPr>
            <p:spPr>
              <a:xfrm>
                <a:off x="11739817" y="-877380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0B6C73FF-A200-448D-9286-0E86E1BCAACF}"/>
                </a:ext>
              </a:extLst>
            </p:cNvPr>
            <p:cNvGrpSpPr/>
            <p:nvPr/>
          </p:nvGrpSpPr>
          <p:grpSpPr>
            <a:xfrm>
              <a:off x="11739817" y="7296359"/>
              <a:ext cx="61315" cy="302678"/>
              <a:chOff x="11739817" y="-1118743"/>
              <a:chExt cx="61315" cy="302678"/>
            </a:xfrm>
          </p:grpSpPr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3400747A-498B-4076-BCDC-51470450C6CC}"/>
                  </a:ext>
                </a:extLst>
              </p:cNvPr>
              <p:cNvSpPr/>
              <p:nvPr/>
            </p:nvSpPr>
            <p:spPr>
              <a:xfrm>
                <a:off x="11739817" y="-1118743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D9B2E845-B180-493B-A60A-404279E613E3}"/>
                  </a:ext>
                </a:extLst>
              </p:cNvPr>
              <p:cNvSpPr/>
              <p:nvPr/>
            </p:nvSpPr>
            <p:spPr>
              <a:xfrm>
                <a:off x="11739817" y="-998061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4E6E3EC3-8D3C-4A08-A064-D78C92939AF6}"/>
                  </a:ext>
                </a:extLst>
              </p:cNvPr>
              <p:cNvSpPr/>
              <p:nvPr/>
            </p:nvSpPr>
            <p:spPr>
              <a:xfrm>
                <a:off x="11739817" y="-877380"/>
                <a:ext cx="61315" cy="61315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" name="Beak ID">
            <a:extLst>
              <a:ext uri="{FF2B5EF4-FFF2-40B4-BE49-F238E27FC236}">
                <a16:creationId xmlns:a16="http://schemas.microsoft.com/office/drawing/2014/main" id="{0968BE53-103F-4E85-8626-328AEAFD1546}"/>
              </a:ext>
            </a:extLst>
          </p:cNvPr>
          <p:cNvGrpSpPr/>
          <p:nvPr/>
        </p:nvGrpSpPr>
        <p:grpSpPr>
          <a:xfrm>
            <a:off x="3907799" y="810370"/>
            <a:ext cx="2964570" cy="5113530"/>
            <a:chOff x="3907799" y="810370"/>
            <a:chExt cx="2964570" cy="51135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02E3732-4E16-41E0-AFAC-68928CC4FD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3037"/>
            <a:stretch/>
          </p:blipFill>
          <p:spPr>
            <a:xfrm>
              <a:off x="3907799" y="810370"/>
              <a:ext cx="2964570" cy="511353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3F7A01-30FB-41B0-9D56-F510F270492F}"/>
                </a:ext>
              </a:extLst>
            </p:cNvPr>
            <p:cNvSpPr txBox="1"/>
            <p:nvPr/>
          </p:nvSpPr>
          <p:spPr>
            <a:xfrm>
              <a:off x="4440061" y="4589455"/>
              <a:ext cx="1900046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800">
                  <a:solidFill>
                    <a:schemeClr val="accent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Beak ID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986B1A8-B07D-4137-B7F9-59C76D5441A9}"/>
                </a:ext>
              </a:extLst>
            </p:cNvPr>
            <p:cNvSpPr/>
            <p:nvPr/>
          </p:nvSpPr>
          <p:spPr>
            <a:xfrm>
              <a:off x="5033418" y="3439264"/>
              <a:ext cx="713332" cy="71333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30AA8A56-D16B-47DF-89FE-3DAEF5B7BEA8}"/>
                </a:ext>
              </a:extLst>
            </p:cNvPr>
            <p:cNvSpPr/>
            <p:nvPr/>
          </p:nvSpPr>
          <p:spPr>
            <a:xfrm rot="10800000">
              <a:off x="5253958" y="3860543"/>
              <a:ext cx="272252" cy="234702"/>
            </a:xfrm>
            <a:prstGeom prst="triangl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9" name="Mask">
            <a:extLst>
              <a:ext uri="{FF2B5EF4-FFF2-40B4-BE49-F238E27FC236}">
                <a16:creationId xmlns:a16="http://schemas.microsoft.com/office/drawing/2014/main" id="{7BB31730-0331-40B1-ADCB-25050D22E22F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4284215 w 12192000"/>
              <a:gd name="connsiteY0" fmla="*/ 137160 h 6858000"/>
              <a:gd name="connsiteX1" fmla="*/ 3737961 w 12192000"/>
              <a:gd name="connsiteY1" fmla="*/ 683414 h 6858000"/>
              <a:gd name="connsiteX2" fmla="*/ 3737961 w 12192000"/>
              <a:gd name="connsiteY2" fmla="*/ 6046965 h 6858000"/>
              <a:gd name="connsiteX3" fmla="*/ 4284215 w 12192000"/>
              <a:gd name="connsiteY3" fmla="*/ 6593219 h 6858000"/>
              <a:gd name="connsiteX4" fmla="*/ 6469166 w 12192000"/>
              <a:gd name="connsiteY4" fmla="*/ 6593219 h 6858000"/>
              <a:gd name="connsiteX5" fmla="*/ 7015420 w 12192000"/>
              <a:gd name="connsiteY5" fmla="*/ 6046965 h 6858000"/>
              <a:gd name="connsiteX6" fmla="*/ 7015420 w 12192000"/>
              <a:gd name="connsiteY6" fmla="*/ 683414 h 6858000"/>
              <a:gd name="connsiteX7" fmla="*/ 6469166 w 12192000"/>
              <a:gd name="connsiteY7" fmla="*/ 13716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4284215" y="137160"/>
                </a:moveTo>
                <a:cubicBezTo>
                  <a:pt x="3982527" y="137160"/>
                  <a:pt x="3737961" y="381726"/>
                  <a:pt x="3737961" y="683414"/>
                </a:cubicBezTo>
                <a:lnTo>
                  <a:pt x="3737961" y="6046965"/>
                </a:lnTo>
                <a:cubicBezTo>
                  <a:pt x="3737961" y="6348653"/>
                  <a:pt x="3982527" y="6593219"/>
                  <a:pt x="4284215" y="6593219"/>
                </a:cubicBezTo>
                <a:lnTo>
                  <a:pt x="6469166" y="6593219"/>
                </a:lnTo>
                <a:cubicBezTo>
                  <a:pt x="6770854" y="6593219"/>
                  <a:pt x="7015420" y="6348653"/>
                  <a:pt x="7015420" y="6046965"/>
                </a:cubicBezTo>
                <a:lnTo>
                  <a:pt x="7015420" y="683414"/>
                </a:lnTo>
                <a:cubicBezTo>
                  <a:pt x="7015420" y="381726"/>
                  <a:pt x="6770854" y="137160"/>
                  <a:pt x="6469166" y="1371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1" name="Phone">
            <a:extLst>
              <a:ext uri="{FF2B5EF4-FFF2-40B4-BE49-F238E27FC236}">
                <a16:creationId xmlns:a16="http://schemas.microsoft.com/office/drawing/2014/main" id="{B8C256F1-14B9-407D-A6F6-252C48E4B99B}"/>
              </a:ext>
            </a:extLst>
          </p:cNvPr>
          <p:cNvGrpSpPr/>
          <p:nvPr/>
        </p:nvGrpSpPr>
        <p:grpSpPr>
          <a:xfrm>
            <a:off x="-135972" y="-3557598"/>
            <a:ext cx="26238938" cy="26238938"/>
            <a:chOff x="-135972" y="-3557598"/>
            <a:chExt cx="26238938" cy="26238938"/>
          </a:xfrm>
        </p:grpSpPr>
        <p:grpSp>
          <p:nvGrpSpPr>
            <p:cNvPr id="185" name="Phone">
              <a:extLst>
                <a:ext uri="{FF2B5EF4-FFF2-40B4-BE49-F238E27FC236}">
                  <a16:creationId xmlns:a16="http://schemas.microsoft.com/office/drawing/2014/main" id="{56456374-802D-420A-9950-A2B99A17BECD}"/>
                </a:ext>
              </a:extLst>
            </p:cNvPr>
            <p:cNvGrpSpPr/>
            <p:nvPr/>
          </p:nvGrpSpPr>
          <p:grpSpPr>
            <a:xfrm rot="18883354">
              <a:off x="1591306" y="7265387"/>
              <a:ext cx="3267178" cy="6524851"/>
              <a:chOff x="12443791" y="79322"/>
              <a:chExt cx="3267178" cy="6524851"/>
            </a:xfrm>
          </p:grpSpPr>
          <p:sp>
            <p:nvSpPr>
              <p:cNvPr id="187" name="AutoShape 4">
                <a:extLst>
                  <a:ext uri="{FF2B5EF4-FFF2-40B4-BE49-F238E27FC236}">
                    <a16:creationId xmlns:a16="http://schemas.microsoft.com/office/drawing/2014/main" id="{1B4337A3-2F60-4F2C-9161-3261D5F6284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2443791" y="88828"/>
                <a:ext cx="3267178" cy="6515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39CB3BF-C652-4137-AF14-94170E858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62800" y="98333"/>
                <a:ext cx="3219652" cy="6488186"/>
              </a:xfrm>
              <a:custGeom>
                <a:avLst/>
                <a:gdLst>
                  <a:gd name="connsiteX0" fmla="*/ 614746 w 3763964"/>
                  <a:gd name="connsiteY0" fmla="*/ 0 h 7585075"/>
                  <a:gd name="connsiteX1" fmla="*/ 3138434 w 3763964"/>
                  <a:gd name="connsiteY1" fmla="*/ 0 h 7585075"/>
                  <a:gd name="connsiteX2" fmla="*/ 3763964 w 3763964"/>
                  <a:gd name="connsiteY2" fmla="*/ 610663 h 7585075"/>
                  <a:gd name="connsiteX3" fmla="*/ 3763964 w 3763964"/>
                  <a:gd name="connsiteY3" fmla="*/ 6974412 h 7585075"/>
                  <a:gd name="connsiteX4" fmla="*/ 3138434 w 3763964"/>
                  <a:gd name="connsiteY4" fmla="*/ 7585075 h 7585075"/>
                  <a:gd name="connsiteX5" fmla="*/ 614746 w 3763964"/>
                  <a:gd name="connsiteY5" fmla="*/ 7585075 h 7585075"/>
                  <a:gd name="connsiteX6" fmla="*/ 0 w 3763964"/>
                  <a:gd name="connsiteY6" fmla="*/ 6974412 h 7585075"/>
                  <a:gd name="connsiteX7" fmla="*/ 0 w 3763964"/>
                  <a:gd name="connsiteY7" fmla="*/ 610663 h 7585075"/>
                  <a:gd name="connsiteX8" fmla="*/ 614746 w 3763964"/>
                  <a:gd name="connsiteY8" fmla="*/ 0 h 7585075"/>
                  <a:gd name="connsiteX9" fmla="*/ 193676 w 3763964"/>
                  <a:gd name="connsiteY9" fmla="*/ 814388 h 7585075"/>
                  <a:gd name="connsiteX10" fmla="*/ 193676 w 3763964"/>
                  <a:gd name="connsiteY10" fmla="*/ 6707188 h 7585075"/>
                  <a:gd name="connsiteX11" fmla="*/ 3559176 w 3763964"/>
                  <a:gd name="connsiteY11" fmla="*/ 6707188 h 7585075"/>
                  <a:gd name="connsiteX12" fmla="*/ 3559176 w 3763964"/>
                  <a:gd name="connsiteY12" fmla="*/ 814388 h 7585075"/>
                  <a:gd name="connsiteX13" fmla="*/ 193676 w 3763964"/>
                  <a:gd name="connsiteY13" fmla="*/ 814388 h 7585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3964" h="7585075">
                    <a:moveTo>
                      <a:pt x="614746" y="0"/>
                    </a:moveTo>
                    <a:cubicBezTo>
                      <a:pt x="3138434" y="0"/>
                      <a:pt x="3138434" y="0"/>
                      <a:pt x="3138434" y="0"/>
                    </a:cubicBezTo>
                    <a:cubicBezTo>
                      <a:pt x="3483554" y="0"/>
                      <a:pt x="3763964" y="267835"/>
                      <a:pt x="3763964" y="610663"/>
                    </a:cubicBezTo>
                    <a:cubicBezTo>
                      <a:pt x="3763964" y="6974412"/>
                      <a:pt x="3763964" y="6974412"/>
                      <a:pt x="3763964" y="6974412"/>
                    </a:cubicBezTo>
                    <a:cubicBezTo>
                      <a:pt x="3763964" y="7306527"/>
                      <a:pt x="3483554" y="7585075"/>
                      <a:pt x="3138434" y="7585075"/>
                    </a:cubicBezTo>
                    <a:cubicBezTo>
                      <a:pt x="614746" y="7585075"/>
                      <a:pt x="614746" y="7585075"/>
                      <a:pt x="614746" y="7585075"/>
                    </a:cubicBezTo>
                    <a:cubicBezTo>
                      <a:pt x="269626" y="7585075"/>
                      <a:pt x="0" y="7306527"/>
                      <a:pt x="0" y="6974412"/>
                    </a:cubicBezTo>
                    <a:cubicBezTo>
                      <a:pt x="0" y="610663"/>
                      <a:pt x="0" y="610663"/>
                      <a:pt x="0" y="610663"/>
                    </a:cubicBezTo>
                    <a:cubicBezTo>
                      <a:pt x="0" y="267835"/>
                      <a:pt x="269626" y="0"/>
                      <a:pt x="614746" y="0"/>
                    </a:cubicBezTo>
                    <a:close/>
                    <a:moveTo>
                      <a:pt x="193676" y="814388"/>
                    </a:moveTo>
                    <a:lnTo>
                      <a:pt x="193676" y="6707188"/>
                    </a:lnTo>
                    <a:lnTo>
                      <a:pt x="3559176" y="6707188"/>
                    </a:lnTo>
                    <a:lnTo>
                      <a:pt x="3559176" y="814388"/>
                    </a:lnTo>
                    <a:lnTo>
                      <a:pt x="193676" y="814388"/>
                    </a:lnTo>
                    <a:close/>
                  </a:path>
                </a:pathLst>
              </a:custGeom>
              <a:solidFill>
                <a:srgbClr val="F6F6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89" name="Freeform 7">
                <a:extLst>
                  <a:ext uri="{FF2B5EF4-FFF2-40B4-BE49-F238E27FC236}">
                    <a16:creationId xmlns:a16="http://schemas.microsoft.com/office/drawing/2014/main" id="{4E7CF9A7-6038-46D2-A3B0-94FE0AE9AB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43791" y="79322"/>
                <a:ext cx="3257673" cy="6524851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8">
                <a:extLst>
                  <a:ext uri="{FF2B5EF4-FFF2-40B4-BE49-F238E27FC236}">
                    <a16:creationId xmlns:a16="http://schemas.microsoft.com/office/drawing/2014/main" id="{A3934666-2AF3-4991-8690-324FF04FB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7034" y="437815"/>
                <a:ext cx="664028" cy="54317"/>
              </a:xfrm>
              <a:custGeom>
                <a:avLst/>
                <a:gdLst>
                  <a:gd name="T0" fmla="*/ 69 w 72"/>
                  <a:gd name="T1" fmla="*/ 6 h 6"/>
                  <a:gd name="T2" fmla="*/ 4 w 72"/>
                  <a:gd name="T3" fmla="*/ 6 h 6"/>
                  <a:gd name="T4" fmla="*/ 0 w 72"/>
                  <a:gd name="T5" fmla="*/ 3 h 6"/>
                  <a:gd name="T6" fmla="*/ 4 w 72"/>
                  <a:gd name="T7" fmla="*/ 0 h 6"/>
                  <a:gd name="T8" fmla="*/ 69 w 72"/>
                  <a:gd name="T9" fmla="*/ 0 h 6"/>
                  <a:gd name="T10" fmla="*/ 72 w 72"/>
                  <a:gd name="T11" fmla="*/ 3 h 6"/>
                  <a:gd name="T12" fmla="*/ 69 w 7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6">
                    <a:moveTo>
                      <a:pt x="69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1" y="0"/>
                      <a:pt x="72" y="1"/>
                      <a:pt x="72" y="3"/>
                    </a:cubicBezTo>
                    <a:cubicBezTo>
                      <a:pt x="72" y="5"/>
                      <a:pt x="71" y="6"/>
                      <a:pt x="69" y="6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Oval 9">
                <a:extLst>
                  <a:ext uri="{FF2B5EF4-FFF2-40B4-BE49-F238E27FC236}">
                    <a16:creationId xmlns:a16="http://schemas.microsoft.com/office/drawing/2014/main" id="{87D98EA7-6963-4DAD-AA11-5DB394643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27521" y="5963230"/>
                <a:ext cx="471202" cy="467128"/>
              </a:xfrm>
              <a:prstGeom prst="ellipse">
                <a:avLst/>
              </a:pr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Freeform 10">
                <a:extLst>
                  <a:ext uri="{FF2B5EF4-FFF2-40B4-BE49-F238E27FC236}">
                    <a16:creationId xmlns:a16="http://schemas.microsoft.com/office/drawing/2014/main" id="{9ACEA8DE-C084-478A-BA4C-449F79D19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7027" y="6266048"/>
                <a:ext cx="286524" cy="164310"/>
              </a:xfrm>
              <a:custGeom>
                <a:avLst/>
                <a:gdLst>
                  <a:gd name="T0" fmla="*/ 0 w 31"/>
                  <a:gd name="T1" fmla="*/ 0 h 18"/>
                  <a:gd name="T2" fmla="*/ 17 w 31"/>
                  <a:gd name="T3" fmla="*/ 17 h 18"/>
                  <a:gd name="T4" fmla="*/ 25 w 31"/>
                  <a:gd name="T5" fmla="*/ 18 h 18"/>
                  <a:gd name="T6" fmla="*/ 31 w 31"/>
                  <a:gd name="T7" fmla="*/ 18 h 18"/>
                  <a:gd name="T8" fmla="*/ 25 w 31"/>
                  <a:gd name="T9" fmla="*/ 18 h 18"/>
                  <a:gd name="T10" fmla="*/ 1 w 31"/>
                  <a:gd name="T11" fmla="*/ 1 h 18"/>
                  <a:gd name="T12" fmla="*/ 0 w 31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8">
                    <a:moveTo>
                      <a:pt x="0" y="0"/>
                    </a:moveTo>
                    <a:cubicBezTo>
                      <a:pt x="3" y="8"/>
                      <a:pt x="9" y="15"/>
                      <a:pt x="17" y="17"/>
                    </a:cubicBezTo>
                    <a:cubicBezTo>
                      <a:pt x="19" y="18"/>
                      <a:pt x="22" y="18"/>
                      <a:pt x="25" y="18"/>
                    </a:cubicBezTo>
                    <a:cubicBezTo>
                      <a:pt x="27" y="18"/>
                      <a:pt x="29" y="18"/>
                      <a:pt x="31" y="18"/>
                    </a:cubicBezTo>
                    <a:cubicBezTo>
                      <a:pt x="29" y="18"/>
                      <a:pt x="27" y="18"/>
                      <a:pt x="25" y="18"/>
                    </a:cubicBezTo>
                    <a:cubicBezTo>
                      <a:pt x="14" y="18"/>
                      <a:pt x="4" y="1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D9D9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11">
                <a:extLst>
                  <a:ext uri="{FF2B5EF4-FFF2-40B4-BE49-F238E27FC236}">
                    <a16:creationId xmlns:a16="http://schemas.microsoft.com/office/drawing/2014/main" id="{093E5869-EA85-4239-82EF-2BCCA8324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46532" y="6100381"/>
                <a:ext cx="461696" cy="329977"/>
              </a:xfrm>
              <a:custGeom>
                <a:avLst/>
                <a:gdLst>
                  <a:gd name="T0" fmla="*/ 47 w 50"/>
                  <a:gd name="T1" fmla="*/ 0 h 36"/>
                  <a:gd name="T2" fmla="*/ 47 w 50"/>
                  <a:gd name="T3" fmla="*/ 15 h 36"/>
                  <a:gd name="T4" fmla="*/ 22 w 50"/>
                  <a:gd name="T5" fmla="*/ 33 h 36"/>
                  <a:gd name="T6" fmla="*/ 14 w 50"/>
                  <a:gd name="T7" fmla="*/ 32 h 36"/>
                  <a:gd name="T8" fmla="*/ 0 w 50"/>
                  <a:gd name="T9" fmla="*/ 19 h 36"/>
                  <a:gd name="T10" fmla="*/ 24 w 50"/>
                  <a:gd name="T11" fmla="*/ 36 h 36"/>
                  <a:gd name="T12" fmla="*/ 30 w 50"/>
                  <a:gd name="T13" fmla="*/ 36 h 36"/>
                  <a:gd name="T14" fmla="*/ 48 w 50"/>
                  <a:gd name="T15" fmla="*/ 19 h 36"/>
                  <a:gd name="T16" fmla="*/ 47 w 50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36">
                    <a:moveTo>
                      <a:pt x="47" y="0"/>
                    </a:moveTo>
                    <a:cubicBezTo>
                      <a:pt x="48" y="5"/>
                      <a:pt x="48" y="10"/>
                      <a:pt x="47" y="15"/>
                    </a:cubicBezTo>
                    <a:cubicBezTo>
                      <a:pt x="43" y="26"/>
                      <a:pt x="33" y="33"/>
                      <a:pt x="22" y="33"/>
                    </a:cubicBezTo>
                    <a:cubicBezTo>
                      <a:pt x="20" y="33"/>
                      <a:pt x="17" y="32"/>
                      <a:pt x="14" y="32"/>
                    </a:cubicBezTo>
                    <a:cubicBezTo>
                      <a:pt x="8" y="29"/>
                      <a:pt x="3" y="25"/>
                      <a:pt x="0" y="19"/>
                    </a:cubicBezTo>
                    <a:cubicBezTo>
                      <a:pt x="3" y="29"/>
                      <a:pt x="13" y="36"/>
                      <a:pt x="24" y="36"/>
                    </a:cubicBezTo>
                    <a:cubicBezTo>
                      <a:pt x="26" y="36"/>
                      <a:pt x="28" y="36"/>
                      <a:pt x="30" y="36"/>
                    </a:cubicBezTo>
                    <a:cubicBezTo>
                      <a:pt x="38" y="34"/>
                      <a:pt x="45" y="27"/>
                      <a:pt x="48" y="19"/>
                    </a:cubicBezTo>
                    <a:cubicBezTo>
                      <a:pt x="50" y="12"/>
                      <a:pt x="49" y="5"/>
                      <a:pt x="47" y="0"/>
                    </a:cubicBezTo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6A9F3EA-DC74-4DBF-BF4B-104EE7424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1804" y="748782"/>
                <a:ext cx="2961646" cy="5131615"/>
              </a:xfrm>
              <a:custGeom>
                <a:avLst/>
                <a:gdLst>
                  <a:gd name="connsiteX0" fmla="*/ 0 w 3462340"/>
                  <a:gd name="connsiteY0" fmla="*/ 0 h 5999163"/>
                  <a:gd name="connsiteX1" fmla="*/ 3462340 w 3462340"/>
                  <a:gd name="connsiteY1" fmla="*/ 0 h 5999163"/>
                  <a:gd name="connsiteX2" fmla="*/ 3462340 w 3462340"/>
                  <a:gd name="connsiteY2" fmla="*/ 5999163 h 5999163"/>
                  <a:gd name="connsiteX3" fmla="*/ 0 w 3462340"/>
                  <a:gd name="connsiteY3" fmla="*/ 5999163 h 5999163"/>
                  <a:gd name="connsiteX4" fmla="*/ 0 w 3462340"/>
                  <a:gd name="connsiteY4" fmla="*/ 0 h 5999163"/>
                  <a:gd name="connsiteX5" fmla="*/ 42864 w 3462340"/>
                  <a:gd name="connsiteY5" fmla="*/ 53975 h 5999163"/>
                  <a:gd name="connsiteX6" fmla="*/ 42864 w 3462340"/>
                  <a:gd name="connsiteY6" fmla="*/ 5946775 h 5999163"/>
                  <a:gd name="connsiteX7" fmla="*/ 3408364 w 3462340"/>
                  <a:gd name="connsiteY7" fmla="*/ 5946775 h 5999163"/>
                  <a:gd name="connsiteX8" fmla="*/ 3408364 w 3462340"/>
                  <a:gd name="connsiteY8" fmla="*/ 53975 h 5999163"/>
                  <a:gd name="connsiteX9" fmla="*/ 42864 w 3462340"/>
                  <a:gd name="connsiteY9" fmla="*/ 53975 h 5999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62340" h="5999163">
                    <a:moveTo>
                      <a:pt x="0" y="0"/>
                    </a:moveTo>
                    <a:lnTo>
                      <a:pt x="3462340" y="0"/>
                    </a:lnTo>
                    <a:lnTo>
                      <a:pt x="3462340" y="5999163"/>
                    </a:lnTo>
                    <a:lnTo>
                      <a:pt x="0" y="5999163"/>
                    </a:lnTo>
                    <a:lnTo>
                      <a:pt x="0" y="0"/>
                    </a:lnTo>
                    <a:close/>
                    <a:moveTo>
                      <a:pt x="42864" y="53975"/>
                    </a:moveTo>
                    <a:lnTo>
                      <a:pt x="42864" y="5946775"/>
                    </a:lnTo>
                    <a:lnTo>
                      <a:pt x="3408364" y="5946775"/>
                    </a:lnTo>
                    <a:lnTo>
                      <a:pt x="3408364" y="53975"/>
                    </a:lnTo>
                    <a:lnTo>
                      <a:pt x="42864" y="53975"/>
                    </a:ln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95" name="Rectangle 13">
                <a:extLst>
                  <a:ext uri="{FF2B5EF4-FFF2-40B4-BE49-F238E27FC236}">
                    <a16:creationId xmlns:a16="http://schemas.microsoft.com/office/drawing/2014/main" id="{AA875ECA-24DF-4E78-8B67-8AD0093A1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1805" y="748782"/>
                <a:ext cx="2961644" cy="5131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Rectangle 15">
                <a:extLst>
                  <a:ext uri="{FF2B5EF4-FFF2-40B4-BE49-F238E27FC236}">
                    <a16:creationId xmlns:a16="http://schemas.microsoft.com/office/drawing/2014/main" id="{E0CDA1DE-FC80-4ACE-9C74-44416C015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8469" y="794951"/>
                <a:ext cx="2878810" cy="5040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762D5A5C-25B9-4D9C-896C-8DD595471D4D}"/>
                </a:ext>
              </a:extLst>
            </p:cNvPr>
            <p:cNvSpPr/>
            <p:nvPr/>
          </p:nvSpPr>
          <p:spPr>
            <a:xfrm rot="18883354">
              <a:off x="-135972" y="-3557598"/>
              <a:ext cx="26238938" cy="262389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Black phone screen">
            <a:extLst>
              <a:ext uri="{FF2B5EF4-FFF2-40B4-BE49-F238E27FC236}">
                <a16:creationId xmlns:a16="http://schemas.microsoft.com/office/drawing/2014/main" id="{97BB9587-47F0-4B28-8626-C940846CC8BF}"/>
              </a:ext>
            </a:extLst>
          </p:cNvPr>
          <p:cNvGrpSpPr/>
          <p:nvPr/>
        </p:nvGrpSpPr>
        <p:grpSpPr>
          <a:xfrm>
            <a:off x="-135972" y="-3557598"/>
            <a:ext cx="26238938" cy="26238938"/>
            <a:chOff x="-135972" y="-3557598"/>
            <a:chExt cx="26238938" cy="2623893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93A89CB-21E9-4F16-82CF-0BC817C4EF7D}"/>
                </a:ext>
              </a:extLst>
            </p:cNvPr>
            <p:cNvSpPr/>
            <p:nvPr/>
          </p:nvSpPr>
          <p:spPr>
            <a:xfrm rot="18883354">
              <a:off x="-135972" y="-3557598"/>
              <a:ext cx="26238938" cy="262389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Black phone screen">
              <a:extLst>
                <a:ext uri="{FF2B5EF4-FFF2-40B4-BE49-F238E27FC236}">
                  <a16:creationId xmlns:a16="http://schemas.microsoft.com/office/drawing/2014/main" id="{8E4B3534-5486-4446-A8FA-4DC7CF220D3A}"/>
                </a:ext>
              </a:extLst>
            </p:cNvPr>
            <p:cNvSpPr/>
            <p:nvPr/>
          </p:nvSpPr>
          <p:spPr>
            <a:xfrm rot="18883354">
              <a:off x="1729612" y="8021025"/>
              <a:ext cx="2942713" cy="511858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767D53-1EF5-4EE6-8B7E-B3054E9A0266}"/>
              </a:ext>
            </a:extLst>
          </p:cNvPr>
          <p:cNvGrpSpPr/>
          <p:nvPr/>
        </p:nvGrpSpPr>
        <p:grpSpPr>
          <a:xfrm>
            <a:off x="5070942" y="1967358"/>
            <a:ext cx="638284" cy="437667"/>
            <a:chOff x="9166891" y="2283454"/>
            <a:chExt cx="638284" cy="4376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3262AAE-FD42-480B-9B14-74DEAF0FDBCB}"/>
                </a:ext>
              </a:extLst>
            </p:cNvPr>
            <p:cNvSpPr/>
            <p:nvPr/>
          </p:nvSpPr>
          <p:spPr>
            <a:xfrm>
              <a:off x="9166891" y="2283454"/>
              <a:ext cx="638284" cy="437667"/>
            </a:xfrm>
            <a:prstGeom prst="round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9ABD4126-F2C1-48F8-9ADD-9910D86E6BD6}"/>
                </a:ext>
              </a:extLst>
            </p:cNvPr>
            <p:cNvSpPr/>
            <p:nvPr/>
          </p:nvSpPr>
          <p:spPr>
            <a:xfrm>
              <a:off x="9411849" y="2352136"/>
              <a:ext cx="148367" cy="309552"/>
            </a:xfrm>
            <a:custGeom>
              <a:avLst/>
              <a:gdLst>
                <a:gd name="connsiteX0" fmla="*/ 79429 w 158858"/>
                <a:gd name="connsiteY0" fmla="*/ 0 h 331440"/>
                <a:gd name="connsiteX1" fmla="*/ 158858 w 158858"/>
                <a:gd name="connsiteY1" fmla="*/ 79429 h 331440"/>
                <a:gd name="connsiteX2" fmla="*/ 135594 w 158858"/>
                <a:gd name="connsiteY2" fmla="*/ 135594 h 331440"/>
                <a:gd name="connsiteX3" fmla="*/ 113451 w 158858"/>
                <a:gd name="connsiteY3" fmla="*/ 150523 h 331440"/>
                <a:gd name="connsiteX4" fmla="*/ 134932 w 158858"/>
                <a:gd name="connsiteY4" fmla="*/ 331440 h 331440"/>
                <a:gd name="connsiteX5" fmla="*/ 23927 w 158858"/>
                <a:gd name="connsiteY5" fmla="*/ 331440 h 331440"/>
                <a:gd name="connsiteX6" fmla="*/ 45408 w 158858"/>
                <a:gd name="connsiteY6" fmla="*/ 150523 h 331440"/>
                <a:gd name="connsiteX7" fmla="*/ 23264 w 158858"/>
                <a:gd name="connsiteY7" fmla="*/ 135594 h 331440"/>
                <a:gd name="connsiteX8" fmla="*/ 0 w 158858"/>
                <a:gd name="connsiteY8" fmla="*/ 79429 h 331440"/>
                <a:gd name="connsiteX9" fmla="*/ 79429 w 158858"/>
                <a:gd name="connsiteY9" fmla="*/ 0 h 33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858" h="331440">
                  <a:moveTo>
                    <a:pt x="79429" y="0"/>
                  </a:moveTo>
                  <a:cubicBezTo>
                    <a:pt x="123296" y="0"/>
                    <a:pt x="158858" y="35562"/>
                    <a:pt x="158858" y="79429"/>
                  </a:cubicBezTo>
                  <a:cubicBezTo>
                    <a:pt x="158858" y="101363"/>
                    <a:pt x="149967" y="121220"/>
                    <a:pt x="135594" y="135594"/>
                  </a:cubicBezTo>
                  <a:lnTo>
                    <a:pt x="113451" y="150523"/>
                  </a:lnTo>
                  <a:lnTo>
                    <a:pt x="134932" y="331440"/>
                  </a:lnTo>
                  <a:lnTo>
                    <a:pt x="23927" y="331440"/>
                  </a:lnTo>
                  <a:lnTo>
                    <a:pt x="45408" y="150523"/>
                  </a:lnTo>
                  <a:lnTo>
                    <a:pt x="23264" y="135594"/>
                  </a:lnTo>
                  <a:cubicBezTo>
                    <a:pt x="8891" y="121220"/>
                    <a:pt x="0" y="101363"/>
                    <a:pt x="0" y="79429"/>
                  </a:cubicBezTo>
                  <a:cubicBezTo>
                    <a:pt x="0" y="35562"/>
                    <a:pt x="35562" y="0"/>
                    <a:pt x="79429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Arrow: U-Turn 10">
            <a:extLst>
              <a:ext uri="{FF2B5EF4-FFF2-40B4-BE49-F238E27FC236}">
                <a16:creationId xmlns:a16="http://schemas.microsoft.com/office/drawing/2014/main" id="{99B9B3E2-6CBB-4F50-A073-0437692B5C54}"/>
              </a:ext>
            </a:extLst>
          </p:cNvPr>
          <p:cNvSpPr/>
          <p:nvPr/>
        </p:nvSpPr>
        <p:spPr>
          <a:xfrm flipH="1">
            <a:off x="5186853" y="1565087"/>
            <a:ext cx="406462" cy="402271"/>
          </a:xfrm>
          <a:prstGeom prst="uturnArrow">
            <a:avLst>
              <a:gd name="adj1" fmla="val 25000"/>
              <a:gd name="adj2" fmla="val 11731"/>
              <a:gd name="adj3" fmla="val 0"/>
              <a:gd name="adj4" fmla="val 43750"/>
              <a:gd name="adj5" fmla="val 10000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9" name="Arrow: U-Turn 248">
            <a:extLst>
              <a:ext uri="{FF2B5EF4-FFF2-40B4-BE49-F238E27FC236}">
                <a16:creationId xmlns:a16="http://schemas.microsoft.com/office/drawing/2014/main" id="{3AAF4B37-BDE4-428E-A20E-1FFE6CC9A534}"/>
              </a:ext>
            </a:extLst>
          </p:cNvPr>
          <p:cNvSpPr/>
          <p:nvPr/>
        </p:nvSpPr>
        <p:spPr>
          <a:xfrm flipH="1">
            <a:off x="5489308" y="1565087"/>
            <a:ext cx="406462" cy="402271"/>
          </a:xfrm>
          <a:prstGeom prst="uturnArrow">
            <a:avLst>
              <a:gd name="adj1" fmla="val 25000"/>
              <a:gd name="adj2" fmla="val 11731"/>
              <a:gd name="adj3" fmla="val 0"/>
              <a:gd name="adj4" fmla="val 43750"/>
              <a:gd name="adj5" fmla="val 10000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74DBCD-F399-4E2F-B11E-E13FD91D5279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8649"/>
          <a:stretch/>
        </p:blipFill>
        <p:spPr>
          <a:xfrm>
            <a:off x="0" y="0"/>
            <a:ext cx="12192000" cy="778542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247754B0-FBA1-4CBF-8BF5-A9F7E957630C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477" b="-126"/>
          <a:stretch/>
        </p:blipFill>
        <p:spPr>
          <a:xfrm>
            <a:off x="0" y="5929536"/>
            <a:ext cx="12192000" cy="936084"/>
          </a:xfrm>
          <a:prstGeom prst="rect">
            <a:avLst/>
          </a:prstGeom>
        </p:spPr>
      </p:pic>
      <p:sp>
        <p:nvSpPr>
          <p:cNvPr id="165" name="Left flipper">
            <a:extLst>
              <a:ext uri="{FF2B5EF4-FFF2-40B4-BE49-F238E27FC236}">
                <a16:creationId xmlns:a16="http://schemas.microsoft.com/office/drawing/2014/main" id="{F53B7140-F190-446E-8FAE-0DB6EFD3CB4B}"/>
              </a:ext>
            </a:extLst>
          </p:cNvPr>
          <p:cNvSpPr/>
          <p:nvPr/>
        </p:nvSpPr>
        <p:spPr>
          <a:xfrm rot="3102002">
            <a:off x="-2055800" y="4756612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2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3.7037E-7 L 0 -0.61643 " pathEditMode="relative" rAng="0" ptsTypes="AA">
                                      <p:cBhvr>
                                        <p:cTn id="15" dur="1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3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-0.61643 L 0 -0.54028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9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61643 L 0 -3.7037E-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81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3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4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64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45 " pathEditMode="relative" rAng="0" ptsTypes="AA">
                                      <p:cBhvr>
                                        <p:cTn id="71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50"/>
                            </p:stCondLst>
                            <p:childTnLst>
                              <p:par>
                                <p:cTn id="73" presetID="42" presetClass="path" presetSubtype="0" repeatCount="3000" accel="50000" decel="50000" autoRev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45 L 0 -0.61643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3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2.70833E-6 -0.4673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38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0833E-6 -0.46736 L 2.70833E-6 -0.8502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0833E-6 -0.85023 L 2.70833E-6 -1.18611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750"/>
                            </p:stCondLst>
                            <p:childTnLst>
                              <p:par>
                                <p:cTn id="82" presetID="35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45 L -0.10664 -0.45 " pathEditMode="relative" rAng="0" ptsTypes="AA">
                                      <p:cBhvr>
                                        <p:cTn id="83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8611 L -0.278 -1.18611 " pathEditMode="relative" rAng="0" ptsTypes="AA">
                                      <p:cBhvr>
                                        <p:cTn id="8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06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5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4.375E-6 3.33333E-6 L -0.26732 3.33333E-6 " pathEditMode="relative" rAng="0" ptsTypes="AA">
                                      <p:cBhvr>
                                        <p:cTn id="93" dur="1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150"/>
                            </p:stCondLst>
                            <p:childTnLst>
                              <p:par>
                                <p:cTn id="95" presetID="63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64 -0.45 L -0.04036 -0.48958 " pathEditMode="relative" rAng="0" ptsTypes="AA">
                                      <p:cBhvr>
                                        <p:cTn id="96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-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400"/>
                            </p:stCondLst>
                            <p:childTnLst>
                              <p:par>
                                <p:cTn id="98" presetID="64" presetClass="path" presetSubtype="0" repeatCount="2000" accel="50000" decel="50000" autoRev="1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23 -0.625 L -0.04023 -0.48449 " pathEditMode="relative" rAng="0" ptsTypes="AA">
                                      <p:cBhvr>
                                        <p:cTn id="99" dur="1000" spd="-100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1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32 3.33333E-6 L -0.26732 -0.64213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0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732 -0.64213 L -0.26732 -1.24005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400"/>
                            </p:stCondLst>
                            <p:childTnLst>
                              <p:par>
                                <p:cTn id="105" presetID="42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36 -0.48958 L -0.03971 -0.00347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1" grpId="1" animBg="1"/>
      <p:bldP spid="11" grpId="2" animBg="1"/>
      <p:bldP spid="11" grpId="3" animBg="1"/>
      <p:bldP spid="249" grpId="0" animBg="1"/>
      <p:bldP spid="249" grpId="1" animBg="1"/>
      <p:bldP spid="165" grpId="0" animBg="1"/>
      <p:bldP spid="165" grpId="1" animBg="1"/>
      <p:bldP spid="165" grpId="2" animBg="1"/>
      <p:bldP spid="165" grpId="3" animBg="1"/>
      <p:bldP spid="165" grpId="4" animBg="1"/>
      <p:bldP spid="165" grpId="5" animBg="1"/>
      <p:bldP spid="165" grpId="6" animBg="1"/>
      <p:bldP spid="165" grpId="7" animBg="1"/>
      <p:bldP spid="165" grpId="8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>
            <a:extLst>
              <a:ext uri="{FF2B5EF4-FFF2-40B4-BE49-F238E27FC236}">
                <a16:creationId xmlns:a16="http://schemas.microsoft.com/office/drawing/2014/main" id="{A93CD327-CCDB-44F9-ADCC-D83E3C1EF9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1875692" y="0"/>
            <a:ext cx="14067692" cy="7913076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1F6DD7E5-B5DF-491A-914F-C1C1F03DE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602" t="-12722" b="-1"/>
          <a:stretch/>
        </p:blipFill>
        <p:spPr>
          <a:xfrm flipH="1">
            <a:off x="3624440" y="2966275"/>
            <a:ext cx="9505406" cy="5960321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B145F892-5442-4EDC-A84D-09CAABA93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0" t="-12722" b="-1"/>
          <a:stretch/>
        </p:blipFill>
        <p:spPr>
          <a:xfrm>
            <a:off x="-989380" y="2966275"/>
            <a:ext cx="4734139" cy="596032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278F811-A355-49DB-B87B-04A20F42D1A0}"/>
              </a:ext>
            </a:extLst>
          </p:cNvPr>
          <p:cNvGrpSpPr/>
          <p:nvPr/>
        </p:nvGrpSpPr>
        <p:grpSpPr>
          <a:xfrm>
            <a:off x="4565688" y="2012319"/>
            <a:ext cx="2149176" cy="3362991"/>
            <a:chOff x="5237655" y="2348035"/>
            <a:chExt cx="1716690" cy="268624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3CDEF01-F418-4290-8667-12D8D2BEF054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91B0C1C-83C4-4351-98F6-C37DFB313E98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8A9D309-970A-494A-8BFB-26BB52862034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D8463D2-23DF-48F3-99AC-EC0A97F6F948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F8E1DE7-00BB-4CC0-A880-8449040C9F14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3FABD8C-EC9A-429B-989F-33FE31371E08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2E807CB-2BC3-4A47-AE1E-C8590852E985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BAF10D8-0D2C-4A76-AC41-92294B3E2C52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48D27B8-E59A-423C-9C69-E22E22C77C3C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E083EA9-D462-483A-BC39-2C9A82FBD1D8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FDA75D-AF95-49F6-B856-F959CD3E1D55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B5255B-FC91-4B1A-96ED-0EC03DA550D4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ACB32A4-DC03-4D96-9EA1-414D17840C14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C076341-A50A-42E5-8FC7-3240C6924793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0CA4EC-FB4A-4954-9866-C0B4703FAFFA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C94A77-E8D3-4247-A255-84A0179135AE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CC0DD14-7992-4142-B10A-54FD5703FD35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9077779-3B8F-46D2-9D86-676BE3D102A0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DA48624-35E2-4F1B-8FBB-E4B4BB6A7026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2D6CD36-BD6F-43FD-B676-06899B2004B5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417C9C-D55D-40AB-9C52-AF3F8BBB21AB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DEAD058-E65A-45F4-91B5-36E803586BC8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0030AA9-80EC-4FF1-9077-468DD6A9B71D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F30DAE7-744B-4D39-9D14-20D4D806B7B1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0CF4A94-1C21-42E4-AC79-602C06422C60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A51120F-0AA3-4A88-8250-1900472EC192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928256-3138-44B7-BA68-0F2167C9317A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9F6831-EF0A-4D4D-B1A0-A878D62C686B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8D8F978-2B91-4258-8816-2AADCFABBC33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57F7BC1-5779-47A8-97DF-3E1423191CFB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4E80DD1-B7A4-47D6-B343-187876A0FF1B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9EE8CC-CB57-443E-989C-83895BC2EC7C}"/>
              </a:ext>
            </a:extLst>
          </p:cNvPr>
          <p:cNvSpPr/>
          <p:nvPr/>
        </p:nvSpPr>
        <p:spPr>
          <a:xfrm>
            <a:off x="6562946" y="5173105"/>
            <a:ext cx="381079" cy="277148"/>
          </a:xfrm>
          <a:custGeom>
            <a:avLst/>
            <a:gdLst>
              <a:gd name="connsiteX0" fmla="*/ 367632 w 459066"/>
              <a:gd name="connsiteY0" fmla="*/ 268136 h 333866"/>
              <a:gd name="connsiteX1" fmla="*/ 109303 w 459066"/>
              <a:gd name="connsiteY1" fmla="*/ 235584 h 333866"/>
              <a:gd name="connsiteX2" fmla="*/ 68404 w 459066"/>
              <a:gd name="connsiteY2" fmla="*/ 160046 h 333866"/>
              <a:gd name="connsiteX3" fmla="*/ 274150 w 459066"/>
              <a:gd name="connsiteY3" fmla="*/ 135006 h 333866"/>
              <a:gd name="connsiteX4" fmla="*/ 277071 w 459066"/>
              <a:gd name="connsiteY4" fmla="*/ 136258 h 333866"/>
              <a:gd name="connsiteX5" fmla="*/ 279992 w 459066"/>
              <a:gd name="connsiteY5" fmla="*/ 137511 h 333866"/>
              <a:gd name="connsiteX6" fmla="*/ 279992 w 459066"/>
              <a:gd name="connsiteY6" fmla="*/ 137511 h 333866"/>
              <a:gd name="connsiteX7" fmla="*/ 282496 w 459066"/>
              <a:gd name="connsiteY7" fmla="*/ 138762 h 333866"/>
              <a:gd name="connsiteX8" fmla="*/ 283331 w 459066"/>
              <a:gd name="connsiteY8" fmla="*/ 139180 h 333866"/>
              <a:gd name="connsiteX9" fmla="*/ 286670 w 459066"/>
              <a:gd name="connsiteY9" fmla="*/ 140849 h 333866"/>
              <a:gd name="connsiteX10" fmla="*/ 290843 w 459066"/>
              <a:gd name="connsiteY10" fmla="*/ 142518 h 333866"/>
              <a:gd name="connsiteX11" fmla="*/ 294182 w 459066"/>
              <a:gd name="connsiteY11" fmla="*/ 144188 h 333866"/>
              <a:gd name="connsiteX12" fmla="*/ 295016 w 459066"/>
              <a:gd name="connsiteY12" fmla="*/ 144605 h 333866"/>
              <a:gd name="connsiteX13" fmla="*/ 295016 w 459066"/>
              <a:gd name="connsiteY13" fmla="*/ 144605 h 333866"/>
              <a:gd name="connsiteX14" fmla="*/ 296686 w 459066"/>
              <a:gd name="connsiteY14" fmla="*/ 145440 h 333866"/>
              <a:gd name="connsiteX15" fmla="*/ 298772 w 459066"/>
              <a:gd name="connsiteY15" fmla="*/ 146274 h 333866"/>
              <a:gd name="connsiteX16" fmla="*/ 299607 w 459066"/>
              <a:gd name="connsiteY16" fmla="*/ 146692 h 333866"/>
              <a:gd name="connsiteX17" fmla="*/ 352191 w 459066"/>
              <a:gd name="connsiteY17" fmla="*/ 171732 h 333866"/>
              <a:gd name="connsiteX18" fmla="*/ 367632 w 459066"/>
              <a:gd name="connsiteY18" fmla="*/ 268136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9066" h="333866">
                <a:moveTo>
                  <a:pt x="367632" y="268136"/>
                </a:moveTo>
                <a:cubicBezTo>
                  <a:pt x="237007" y="281490"/>
                  <a:pt x="208628" y="400013"/>
                  <a:pt x="109303" y="235584"/>
                </a:cubicBezTo>
                <a:cubicBezTo>
                  <a:pt x="96783" y="215134"/>
                  <a:pt x="83428" y="190094"/>
                  <a:pt x="68404" y="160046"/>
                </a:cubicBezTo>
                <a:cubicBezTo>
                  <a:pt x="-49701" y="-76582"/>
                  <a:pt x="140186" y="73658"/>
                  <a:pt x="274150" y="135006"/>
                </a:cubicBezTo>
                <a:cubicBezTo>
                  <a:pt x="275402" y="135424"/>
                  <a:pt x="276236" y="135841"/>
                  <a:pt x="277071" y="136258"/>
                </a:cubicBezTo>
                <a:cubicBezTo>
                  <a:pt x="277906" y="136676"/>
                  <a:pt x="279158" y="137093"/>
                  <a:pt x="279992" y="137511"/>
                </a:cubicBezTo>
                <a:lnTo>
                  <a:pt x="279992" y="137511"/>
                </a:lnTo>
                <a:cubicBezTo>
                  <a:pt x="280827" y="137928"/>
                  <a:pt x="281662" y="138345"/>
                  <a:pt x="282496" y="138762"/>
                </a:cubicBezTo>
                <a:cubicBezTo>
                  <a:pt x="282914" y="138762"/>
                  <a:pt x="282914" y="138762"/>
                  <a:pt x="283331" y="139180"/>
                </a:cubicBezTo>
                <a:cubicBezTo>
                  <a:pt x="284583" y="139597"/>
                  <a:pt x="285835" y="140432"/>
                  <a:pt x="286670" y="140849"/>
                </a:cubicBezTo>
                <a:cubicBezTo>
                  <a:pt x="289591" y="142101"/>
                  <a:pt x="290843" y="142518"/>
                  <a:pt x="290843" y="142518"/>
                </a:cubicBezTo>
                <a:cubicBezTo>
                  <a:pt x="290843" y="142518"/>
                  <a:pt x="292095" y="142936"/>
                  <a:pt x="294182" y="144188"/>
                </a:cubicBezTo>
                <a:cubicBezTo>
                  <a:pt x="294599" y="144188"/>
                  <a:pt x="294599" y="144188"/>
                  <a:pt x="295016" y="144605"/>
                </a:cubicBezTo>
                <a:lnTo>
                  <a:pt x="295016" y="144605"/>
                </a:lnTo>
                <a:cubicBezTo>
                  <a:pt x="295434" y="145022"/>
                  <a:pt x="296268" y="145022"/>
                  <a:pt x="296686" y="145440"/>
                </a:cubicBezTo>
                <a:cubicBezTo>
                  <a:pt x="297520" y="145857"/>
                  <a:pt x="298355" y="145857"/>
                  <a:pt x="298772" y="146274"/>
                </a:cubicBezTo>
                <a:cubicBezTo>
                  <a:pt x="299190" y="146274"/>
                  <a:pt x="299607" y="146692"/>
                  <a:pt x="299607" y="146692"/>
                </a:cubicBezTo>
                <a:cubicBezTo>
                  <a:pt x="310875" y="151700"/>
                  <a:pt x="330907" y="160464"/>
                  <a:pt x="352191" y="171732"/>
                </a:cubicBezTo>
                <a:cubicBezTo>
                  <a:pt x="416043" y="204701"/>
                  <a:pt x="489494" y="255616"/>
                  <a:pt x="367632" y="268136"/>
                </a:cubicBezTo>
                <a:close/>
              </a:path>
            </a:pathLst>
          </a:custGeom>
          <a:solidFill>
            <a:srgbClr val="FF811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F911CFD-701D-43A9-920A-DEF4F0F6ED75}"/>
              </a:ext>
            </a:extLst>
          </p:cNvPr>
          <p:cNvSpPr/>
          <p:nvPr/>
        </p:nvSpPr>
        <p:spPr>
          <a:xfrm>
            <a:off x="6556751" y="5168720"/>
            <a:ext cx="381079" cy="277148"/>
          </a:xfrm>
          <a:custGeom>
            <a:avLst/>
            <a:gdLst>
              <a:gd name="connsiteX0" fmla="*/ 439364 w 459066"/>
              <a:gd name="connsiteY0" fmla="*/ 232936 h 333866"/>
              <a:gd name="connsiteX1" fmla="*/ 413489 w 459066"/>
              <a:gd name="connsiteY1" fmla="*/ 207479 h 333866"/>
              <a:gd name="connsiteX2" fmla="*/ 386363 w 459066"/>
              <a:gd name="connsiteY2" fmla="*/ 190368 h 333866"/>
              <a:gd name="connsiteX3" fmla="*/ 360488 w 459066"/>
              <a:gd name="connsiteY3" fmla="*/ 176596 h 333866"/>
              <a:gd name="connsiteX4" fmla="*/ 339621 w 459066"/>
              <a:gd name="connsiteY4" fmla="*/ 166580 h 333866"/>
              <a:gd name="connsiteX5" fmla="*/ 307487 w 459066"/>
              <a:gd name="connsiteY5" fmla="*/ 151974 h 333866"/>
              <a:gd name="connsiteX6" fmla="*/ 306652 w 459066"/>
              <a:gd name="connsiteY6" fmla="*/ 151556 h 333866"/>
              <a:gd name="connsiteX7" fmla="*/ 302479 w 459066"/>
              <a:gd name="connsiteY7" fmla="*/ 149887 h 333866"/>
              <a:gd name="connsiteX8" fmla="*/ 301644 w 459066"/>
              <a:gd name="connsiteY8" fmla="*/ 149470 h 333866"/>
              <a:gd name="connsiteX9" fmla="*/ 302479 w 459066"/>
              <a:gd name="connsiteY9" fmla="*/ 149887 h 333866"/>
              <a:gd name="connsiteX10" fmla="*/ 304148 w 459066"/>
              <a:gd name="connsiteY10" fmla="*/ 150722 h 333866"/>
              <a:gd name="connsiteX11" fmla="*/ 339204 w 459066"/>
              <a:gd name="connsiteY11" fmla="*/ 166998 h 333866"/>
              <a:gd name="connsiteX12" fmla="*/ 359236 w 459066"/>
              <a:gd name="connsiteY12" fmla="*/ 177014 h 333866"/>
              <a:gd name="connsiteX13" fmla="*/ 385111 w 459066"/>
              <a:gd name="connsiteY13" fmla="*/ 192038 h 333866"/>
              <a:gd name="connsiteX14" fmla="*/ 411403 w 459066"/>
              <a:gd name="connsiteY14" fmla="*/ 209983 h 333866"/>
              <a:gd name="connsiteX15" fmla="*/ 434773 w 459066"/>
              <a:gd name="connsiteY15" fmla="*/ 235023 h 333866"/>
              <a:gd name="connsiteX16" fmla="*/ 435191 w 459066"/>
              <a:gd name="connsiteY16" fmla="*/ 250464 h 333866"/>
              <a:gd name="connsiteX17" fmla="*/ 420584 w 459066"/>
              <a:gd name="connsiteY17" fmla="*/ 260063 h 333866"/>
              <a:gd name="connsiteX18" fmla="*/ 380937 w 459066"/>
              <a:gd name="connsiteY18" fmla="*/ 267575 h 333866"/>
              <a:gd name="connsiteX19" fmla="*/ 359653 w 459066"/>
              <a:gd name="connsiteY19" fmla="*/ 269662 h 333866"/>
              <a:gd name="connsiteX20" fmla="*/ 337117 w 459066"/>
              <a:gd name="connsiteY20" fmla="*/ 273835 h 333866"/>
              <a:gd name="connsiteX21" fmla="*/ 292880 w 459066"/>
              <a:gd name="connsiteY21" fmla="*/ 288442 h 333866"/>
              <a:gd name="connsiteX22" fmla="*/ 249895 w 459066"/>
              <a:gd name="connsiteY22" fmla="*/ 307639 h 333866"/>
              <a:gd name="connsiteX23" fmla="*/ 207744 w 459066"/>
              <a:gd name="connsiteY23" fmla="*/ 316820 h 333866"/>
              <a:gd name="connsiteX24" fmla="*/ 171019 w 459066"/>
              <a:gd name="connsiteY24" fmla="*/ 296788 h 333866"/>
              <a:gd name="connsiteX25" fmla="*/ 140971 w 459066"/>
              <a:gd name="connsiteY25" fmla="*/ 260063 h 333866"/>
              <a:gd name="connsiteX26" fmla="*/ 127199 w 459066"/>
              <a:gd name="connsiteY26" fmla="*/ 239196 h 333866"/>
              <a:gd name="connsiteX27" fmla="*/ 91308 w 459066"/>
              <a:gd name="connsiteY27" fmla="*/ 176179 h 333866"/>
              <a:gd name="connsiteX28" fmla="*/ 69607 w 459066"/>
              <a:gd name="connsiteY28" fmla="*/ 133611 h 333866"/>
              <a:gd name="connsiteX29" fmla="*/ 51244 w 459066"/>
              <a:gd name="connsiteY29" fmla="*/ 91043 h 333866"/>
              <a:gd name="connsiteX30" fmla="*/ 45401 w 459066"/>
              <a:gd name="connsiteY30" fmla="*/ 69759 h 333866"/>
              <a:gd name="connsiteX31" fmla="*/ 44984 w 459066"/>
              <a:gd name="connsiteY31" fmla="*/ 50562 h 333866"/>
              <a:gd name="connsiteX32" fmla="*/ 76284 w 459066"/>
              <a:gd name="connsiteY32" fmla="*/ 43884 h 333866"/>
              <a:gd name="connsiteX33" fmla="*/ 149735 w 459066"/>
              <a:gd name="connsiteY33" fmla="*/ 73932 h 333866"/>
              <a:gd name="connsiteX34" fmla="*/ 209831 w 459066"/>
              <a:gd name="connsiteY34" fmla="*/ 104815 h 333866"/>
              <a:gd name="connsiteX35" fmla="*/ 256155 w 459066"/>
              <a:gd name="connsiteY35" fmla="*/ 128603 h 333866"/>
              <a:gd name="connsiteX36" fmla="*/ 280777 w 459066"/>
              <a:gd name="connsiteY36" fmla="*/ 140288 h 333866"/>
              <a:gd name="connsiteX37" fmla="*/ 283699 w 459066"/>
              <a:gd name="connsiteY37" fmla="*/ 141540 h 333866"/>
              <a:gd name="connsiteX38" fmla="*/ 289124 w 459066"/>
              <a:gd name="connsiteY38" fmla="*/ 144044 h 333866"/>
              <a:gd name="connsiteX39" fmla="*/ 286620 w 459066"/>
              <a:gd name="connsiteY39" fmla="*/ 142792 h 333866"/>
              <a:gd name="connsiteX40" fmla="*/ 286620 w 459066"/>
              <a:gd name="connsiteY40" fmla="*/ 142792 h 333866"/>
              <a:gd name="connsiteX41" fmla="*/ 256572 w 459066"/>
              <a:gd name="connsiteY41" fmla="*/ 128186 h 333866"/>
              <a:gd name="connsiteX42" fmla="*/ 151821 w 459066"/>
              <a:gd name="connsiteY42" fmla="*/ 69759 h 333866"/>
              <a:gd name="connsiteX43" fmla="*/ 78788 w 459066"/>
              <a:gd name="connsiteY43" fmla="*/ 34703 h 333866"/>
              <a:gd name="connsiteX44" fmla="*/ 55835 w 459066"/>
              <a:gd name="connsiteY44" fmla="*/ 31364 h 333866"/>
              <a:gd name="connsiteX45" fmla="*/ 42480 w 459066"/>
              <a:gd name="connsiteY45" fmla="*/ 35120 h 333866"/>
              <a:gd name="connsiteX46" fmla="*/ 33716 w 459066"/>
              <a:gd name="connsiteY46" fmla="*/ 46806 h 333866"/>
              <a:gd name="connsiteX47" fmla="*/ 32047 w 459066"/>
              <a:gd name="connsiteY47" fmla="*/ 72263 h 333866"/>
              <a:gd name="connsiteX48" fmla="*/ 37055 w 459066"/>
              <a:gd name="connsiteY48" fmla="*/ 96051 h 333866"/>
              <a:gd name="connsiteX49" fmla="*/ 74197 w 459066"/>
              <a:gd name="connsiteY49" fmla="*/ 185778 h 333866"/>
              <a:gd name="connsiteX50" fmla="*/ 104663 w 459066"/>
              <a:gd name="connsiteY50" fmla="*/ 242535 h 333866"/>
              <a:gd name="connsiteX51" fmla="*/ 123860 w 459066"/>
              <a:gd name="connsiteY51" fmla="*/ 273000 h 333866"/>
              <a:gd name="connsiteX52" fmla="*/ 156829 w 459066"/>
              <a:gd name="connsiteY52" fmla="*/ 312647 h 333866"/>
              <a:gd name="connsiteX53" fmla="*/ 178531 w 459066"/>
              <a:gd name="connsiteY53" fmla="*/ 328923 h 333866"/>
              <a:gd name="connsiteX54" fmla="*/ 205657 w 459066"/>
              <a:gd name="connsiteY54" fmla="*/ 337270 h 333866"/>
              <a:gd name="connsiteX55" fmla="*/ 256989 w 459066"/>
              <a:gd name="connsiteY55" fmla="*/ 324750 h 333866"/>
              <a:gd name="connsiteX56" fmla="*/ 299140 w 459066"/>
              <a:gd name="connsiteY56" fmla="*/ 303048 h 333866"/>
              <a:gd name="connsiteX57" fmla="*/ 340456 w 459066"/>
              <a:gd name="connsiteY57" fmla="*/ 286355 h 333866"/>
              <a:gd name="connsiteX58" fmla="*/ 361323 w 459066"/>
              <a:gd name="connsiteY58" fmla="*/ 281347 h 333866"/>
              <a:gd name="connsiteX59" fmla="*/ 382607 w 459066"/>
              <a:gd name="connsiteY59" fmla="*/ 278008 h 333866"/>
              <a:gd name="connsiteX60" fmla="*/ 423505 w 459066"/>
              <a:gd name="connsiteY60" fmla="*/ 267575 h 333866"/>
              <a:gd name="connsiteX61" fmla="*/ 440199 w 459066"/>
              <a:gd name="connsiteY61" fmla="*/ 254220 h 333866"/>
              <a:gd name="connsiteX62" fmla="*/ 439364 w 459066"/>
              <a:gd name="connsiteY62" fmla="*/ 232936 h 333866"/>
              <a:gd name="connsiteX63" fmla="*/ 290793 w 459066"/>
              <a:gd name="connsiteY63" fmla="*/ 144462 h 333866"/>
              <a:gd name="connsiteX64" fmla="*/ 289959 w 459066"/>
              <a:gd name="connsiteY64" fmla="*/ 144044 h 333866"/>
              <a:gd name="connsiteX65" fmla="*/ 292045 w 459066"/>
              <a:gd name="connsiteY65" fmla="*/ 144879 h 333866"/>
              <a:gd name="connsiteX66" fmla="*/ 290793 w 459066"/>
              <a:gd name="connsiteY66" fmla="*/ 144462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59066" h="333866">
                <a:moveTo>
                  <a:pt x="439364" y="232936"/>
                </a:moveTo>
                <a:cubicBezTo>
                  <a:pt x="432269" y="221668"/>
                  <a:pt x="422671" y="214574"/>
                  <a:pt x="413489" y="207479"/>
                </a:cubicBezTo>
                <a:cubicBezTo>
                  <a:pt x="404308" y="200802"/>
                  <a:pt x="395127" y="195376"/>
                  <a:pt x="386363" y="190368"/>
                </a:cubicBezTo>
                <a:cubicBezTo>
                  <a:pt x="377181" y="185360"/>
                  <a:pt x="368417" y="180770"/>
                  <a:pt x="360488" y="176596"/>
                </a:cubicBezTo>
                <a:cubicBezTo>
                  <a:pt x="352976" y="172840"/>
                  <a:pt x="345881" y="169502"/>
                  <a:pt x="339621" y="166580"/>
                </a:cubicBezTo>
                <a:cubicBezTo>
                  <a:pt x="325432" y="159903"/>
                  <a:pt x="314581" y="154895"/>
                  <a:pt x="307487" y="151974"/>
                </a:cubicBezTo>
                <a:cubicBezTo>
                  <a:pt x="307069" y="151556"/>
                  <a:pt x="306652" y="151556"/>
                  <a:pt x="306652" y="151556"/>
                </a:cubicBezTo>
                <a:cubicBezTo>
                  <a:pt x="304983" y="150722"/>
                  <a:pt x="303731" y="150304"/>
                  <a:pt x="302479" y="149887"/>
                </a:cubicBezTo>
                <a:cubicBezTo>
                  <a:pt x="302061" y="149470"/>
                  <a:pt x="301644" y="149470"/>
                  <a:pt x="301644" y="149470"/>
                </a:cubicBezTo>
                <a:cubicBezTo>
                  <a:pt x="302061" y="149470"/>
                  <a:pt x="302061" y="149887"/>
                  <a:pt x="302479" y="149887"/>
                </a:cubicBezTo>
                <a:cubicBezTo>
                  <a:pt x="302896" y="150304"/>
                  <a:pt x="303731" y="150304"/>
                  <a:pt x="304148" y="150722"/>
                </a:cubicBezTo>
                <a:cubicBezTo>
                  <a:pt x="310825" y="153643"/>
                  <a:pt x="322928" y="159068"/>
                  <a:pt x="339204" y="166998"/>
                </a:cubicBezTo>
                <a:cubicBezTo>
                  <a:pt x="345464" y="169919"/>
                  <a:pt x="352141" y="173258"/>
                  <a:pt x="359236" y="177014"/>
                </a:cubicBezTo>
                <a:cubicBezTo>
                  <a:pt x="367165" y="181187"/>
                  <a:pt x="375929" y="186195"/>
                  <a:pt x="385111" y="192038"/>
                </a:cubicBezTo>
                <a:cubicBezTo>
                  <a:pt x="393875" y="197463"/>
                  <a:pt x="402639" y="203306"/>
                  <a:pt x="411403" y="209983"/>
                </a:cubicBezTo>
                <a:cubicBezTo>
                  <a:pt x="420167" y="216660"/>
                  <a:pt x="429348" y="224590"/>
                  <a:pt x="434773" y="235023"/>
                </a:cubicBezTo>
                <a:cubicBezTo>
                  <a:pt x="437277" y="240031"/>
                  <a:pt x="438112" y="245874"/>
                  <a:pt x="435191" y="250464"/>
                </a:cubicBezTo>
                <a:cubicBezTo>
                  <a:pt x="432269" y="255055"/>
                  <a:pt x="426427" y="257976"/>
                  <a:pt x="420584" y="260063"/>
                </a:cubicBezTo>
                <a:cubicBezTo>
                  <a:pt x="408481" y="264236"/>
                  <a:pt x="395127" y="266740"/>
                  <a:pt x="380937" y="267575"/>
                </a:cubicBezTo>
                <a:cubicBezTo>
                  <a:pt x="373843" y="268410"/>
                  <a:pt x="366748" y="269244"/>
                  <a:pt x="359653" y="269662"/>
                </a:cubicBezTo>
                <a:cubicBezTo>
                  <a:pt x="352141" y="270914"/>
                  <a:pt x="344629" y="272166"/>
                  <a:pt x="337117" y="273835"/>
                </a:cubicBezTo>
                <a:cubicBezTo>
                  <a:pt x="322093" y="277174"/>
                  <a:pt x="307487" y="282599"/>
                  <a:pt x="292880" y="288442"/>
                </a:cubicBezTo>
                <a:cubicBezTo>
                  <a:pt x="278273" y="294284"/>
                  <a:pt x="264084" y="301379"/>
                  <a:pt x="249895" y="307639"/>
                </a:cubicBezTo>
                <a:cubicBezTo>
                  <a:pt x="235705" y="313899"/>
                  <a:pt x="221099" y="318490"/>
                  <a:pt x="207744" y="316820"/>
                </a:cubicBezTo>
                <a:cubicBezTo>
                  <a:pt x="194389" y="315151"/>
                  <a:pt x="182287" y="307222"/>
                  <a:pt x="171019" y="296788"/>
                </a:cubicBezTo>
                <a:cubicBezTo>
                  <a:pt x="160168" y="286355"/>
                  <a:pt x="150152" y="273418"/>
                  <a:pt x="140971" y="260063"/>
                </a:cubicBezTo>
                <a:cubicBezTo>
                  <a:pt x="136380" y="253386"/>
                  <a:pt x="131789" y="246291"/>
                  <a:pt x="127199" y="239196"/>
                </a:cubicBezTo>
                <a:cubicBezTo>
                  <a:pt x="114261" y="218747"/>
                  <a:pt x="102993" y="197463"/>
                  <a:pt x="91308" y="176179"/>
                </a:cubicBezTo>
                <a:cubicBezTo>
                  <a:pt x="83796" y="161990"/>
                  <a:pt x="76284" y="147383"/>
                  <a:pt x="69607" y="133611"/>
                </a:cubicBezTo>
                <a:cubicBezTo>
                  <a:pt x="62512" y="119422"/>
                  <a:pt x="56252" y="105232"/>
                  <a:pt x="51244" y="91043"/>
                </a:cubicBezTo>
                <a:cubicBezTo>
                  <a:pt x="48740" y="83948"/>
                  <a:pt x="46653" y="76854"/>
                  <a:pt x="45401" y="69759"/>
                </a:cubicBezTo>
                <a:cubicBezTo>
                  <a:pt x="44149" y="62664"/>
                  <a:pt x="43315" y="55570"/>
                  <a:pt x="44984" y="50562"/>
                </a:cubicBezTo>
                <a:cubicBezTo>
                  <a:pt x="47071" y="39711"/>
                  <a:pt x="63347" y="40546"/>
                  <a:pt x="76284" y="43884"/>
                </a:cubicBezTo>
                <a:cubicBezTo>
                  <a:pt x="102993" y="50979"/>
                  <a:pt x="127199" y="63082"/>
                  <a:pt x="149735" y="73932"/>
                </a:cubicBezTo>
                <a:cubicBezTo>
                  <a:pt x="171853" y="84783"/>
                  <a:pt x="191885" y="95634"/>
                  <a:pt x="209831" y="104815"/>
                </a:cubicBezTo>
                <a:cubicBezTo>
                  <a:pt x="227776" y="113996"/>
                  <a:pt x="243217" y="122343"/>
                  <a:pt x="256155" y="128603"/>
                </a:cubicBezTo>
                <a:cubicBezTo>
                  <a:pt x="265753" y="133194"/>
                  <a:pt x="274100" y="137367"/>
                  <a:pt x="280777" y="140288"/>
                </a:cubicBezTo>
                <a:cubicBezTo>
                  <a:pt x="282029" y="140706"/>
                  <a:pt x="282864" y="141123"/>
                  <a:pt x="283699" y="141540"/>
                </a:cubicBezTo>
                <a:cubicBezTo>
                  <a:pt x="285785" y="142375"/>
                  <a:pt x="287455" y="143210"/>
                  <a:pt x="289124" y="144044"/>
                </a:cubicBezTo>
                <a:cubicBezTo>
                  <a:pt x="288289" y="143627"/>
                  <a:pt x="287455" y="143210"/>
                  <a:pt x="286620" y="142792"/>
                </a:cubicBezTo>
                <a:lnTo>
                  <a:pt x="286620" y="142792"/>
                </a:lnTo>
                <a:cubicBezTo>
                  <a:pt x="279525" y="139454"/>
                  <a:pt x="269092" y="134863"/>
                  <a:pt x="256572" y="128186"/>
                </a:cubicBezTo>
                <a:cubicBezTo>
                  <a:pt x="230697" y="115248"/>
                  <a:pt x="195224" y="94382"/>
                  <a:pt x="151821" y="69759"/>
                </a:cubicBezTo>
                <a:cubicBezTo>
                  <a:pt x="130120" y="57656"/>
                  <a:pt x="106749" y="43884"/>
                  <a:pt x="78788" y="34703"/>
                </a:cubicBezTo>
                <a:cubicBezTo>
                  <a:pt x="71693" y="32616"/>
                  <a:pt x="64181" y="30947"/>
                  <a:pt x="55835" y="31364"/>
                </a:cubicBezTo>
                <a:cubicBezTo>
                  <a:pt x="51661" y="31782"/>
                  <a:pt x="47071" y="32616"/>
                  <a:pt x="42480" y="35120"/>
                </a:cubicBezTo>
                <a:cubicBezTo>
                  <a:pt x="38307" y="37624"/>
                  <a:pt x="34968" y="42215"/>
                  <a:pt x="33716" y="46806"/>
                </a:cubicBezTo>
                <a:cubicBezTo>
                  <a:pt x="30377" y="55570"/>
                  <a:pt x="31212" y="64334"/>
                  <a:pt x="32047" y="72263"/>
                </a:cubicBezTo>
                <a:cubicBezTo>
                  <a:pt x="32881" y="80192"/>
                  <a:pt x="34968" y="88122"/>
                  <a:pt x="37055" y="96051"/>
                </a:cubicBezTo>
                <a:cubicBezTo>
                  <a:pt x="45819" y="126934"/>
                  <a:pt x="59591" y="156147"/>
                  <a:pt x="74197" y="185778"/>
                </a:cubicBezTo>
                <a:cubicBezTo>
                  <a:pt x="83379" y="204975"/>
                  <a:pt x="93395" y="223755"/>
                  <a:pt x="104663" y="242535"/>
                </a:cubicBezTo>
                <a:cubicBezTo>
                  <a:pt x="110923" y="252551"/>
                  <a:pt x="117183" y="262984"/>
                  <a:pt x="123860" y="273000"/>
                </a:cubicBezTo>
                <a:cubicBezTo>
                  <a:pt x="133459" y="286772"/>
                  <a:pt x="144309" y="300544"/>
                  <a:pt x="156829" y="312647"/>
                </a:cubicBezTo>
                <a:cubicBezTo>
                  <a:pt x="163507" y="318907"/>
                  <a:pt x="170601" y="324332"/>
                  <a:pt x="178531" y="328923"/>
                </a:cubicBezTo>
                <a:cubicBezTo>
                  <a:pt x="186877" y="333514"/>
                  <a:pt x="196059" y="336435"/>
                  <a:pt x="205657" y="337270"/>
                </a:cubicBezTo>
                <a:cubicBezTo>
                  <a:pt x="225272" y="338939"/>
                  <a:pt x="242383" y="331844"/>
                  <a:pt x="256989" y="324750"/>
                </a:cubicBezTo>
                <a:cubicBezTo>
                  <a:pt x="271596" y="317655"/>
                  <a:pt x="285368" y="309726"/>
                  <a:pt x="299140" y="303048"/>
                </a:cubicBezTo>
                <a:cubicBezTo>
                  <a:pt x="312912" y="296371"/>
                  <a:pt x="326684" y="290528"/>
                  <a:pt x="340456" y="286355"/>
                </a:cubicBezTo>
                <a:cubicBezTo>
                  <a:pt x="347551" y="284268"/>
                  <a:pt x="354228" y="282599"/>
                  <a:pt x="361323" y="281347"/>
                </a:cubicBezTo>
                <a:cubicBezTo>
                  <a:pt x="368417" y="280095"/>
                  <a:pt x="375512" y="278843"/>
                  <a:pt x="382607" y="278008"/>
                </a:cubicBezTo>
                <a:cubicBezTo>
                  <a:pt x="396796" y="275922"/>
                  <a:pt x="410568" y="273000"/>
                  <a:pt x="423505" y="267575"/>
                </a:cubicBezTo>
                <a:cubicBezTo>
                  <a:pt x="429765" y="264654"/>
                  <a:pt x="436443" y="260898"/>
                  <a:pt x="440199" y="254220"/>
                </a:cubicBezTo>
                <a:cubicBezTo>
                  <a:pt x="444789" y="246708"/>
                  <a:pt x="443120" y="238362"/>
                  <a:pt x="439364" y="232936"/>
                </a:cubicBezTo>
                <a:close/>
                <a:moveTo>
                  <a:pt x="290793" y="144462"/>
                </a:moveTo>
                <a:cubicBezTo>
                  <a:pt x="290376" y="144462"/>
                  <a:pt x="290376" y="144044"/>
                  <a:pt x="289959" y="144044"/>
                </a:cubicBezTo>
                <a:cubicBezTo>
                  <a:pt x="290793" y="144462"/>
                  <a:pt x="291628" y="144879"/>
                  <a:pt x="292045" y="144879"/>
                </a:cubicBezTo>
                <a:cubicBezTo>
                  <a:pt x="292045" y="144879"/>
                  <a:pt x="291211" y="144879"/>
                  <a:pt x="290793" y="144462"/>
                </a:cubicBezTo>
                <a:close/>
              </a:path>
            </a:pathLst>
          </a:custGeom>
          <a:solidFill>
            <a:srgbClr val="FF473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977B3C2-FE43-440D-B130-6A897D21B208}"/>
              </a:ext>
            </a:extLst>
          </p:cNvPr>
          <p:cNvSpPr/>
          <p:nvPr/>
        </p:nvSpPr>
        <p:spPr>
          <a:xfrm>
            <a:off x="6633847" y="5233460"/>
            <a:ext cx="242504" cy="173218"/>
          </a:xfrm>
          <a:custGeom>
            <a:avLst/>
            <a:gdLst>
              <a:gd name="connsiteX0" fmla="*/ 180809 w 292133"/>
              <a:gd name="connsiteY0" fmla="*/ 95269 h 208666"/>
              <a:gd name="connsiteX1" fmla="*/ 224629 w 292133"/>
              <a:gd name="connsiteY1" fmla="*/ 167468 h 208666"/>
              <a:gd name="connsiteX2" fmla="*/ 52688 w 292133"/>
              <a:gd name="connsiteY2" fmla="*/ 105285 h 208666"/>
              <a:gd name="connsiteX3" fmla="*/ 180809 w 292133"/>
              <a:gd name="connsiteY3" fmla="*/ 95269 h 20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133" h="208666">
                <a:moveTo>
                  <a:pt x="180809" y="95269"/>
                </a:moveTo>
                <a:cubicBezTo>
                  <a:pt x="180809" y="95269"/>
                  <a:pt x="330632" y="156617"/>
                  <a:pt x="224629" y="167468"/>
                </a:cubicBezTo>
                <a:cubicBezTo>
                  <a:pt x="140328" y="176232"/>
                  <a:pt x="130312" y="260951"/>
                  <a:pt x="52688" y="105285"/>
                </a:cubicBezTo>
                <a:cubicBezTo>
                  <a:pt x="-18259" y="-36608"/>
                  <a:pt x="103603" y="63552"/>
                  <a:pt x="180809" y="95269"/>
                </a:cubicBezTo>
                <a:close/>
              </a:path>
            </a:pathLst>
          </a:custGeom>
          <a:solidFill>
            <a:srgbClr val="FF9A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32FFC20-AE41-4125-A667-CDB522E698ED}"/>
              </a:ext>
            </a:extLst>
          </p:cNvPr>
          <p:cNvSpPr/>
          <p:nvPr/>
        </p:nvSpPr>
        <p:spPr>
          <a:xfrm>
            <a:off x="6077466" y="5173256"/>
            <a:ext cx="381079" cy="277148"/>
          </a:xfrm>
          <a:custGeom>
            <a:avLst/>
            <a:gdLst>
              <a:gd name="connsiteX0" fmla="*/ 396159 w 459066"/>
              <a:gd name="connsiteY0" fmla="*/ 160282 h 333866"/>
              <a:gd name="connsiteX1" fmla="*/ 360268 w 459066"/>
              <a:gd name="connsiteY1" fmla="*/ 227055 h 333866"/>
              <a:gd name="connsiteX2" fmla="*/ 96931 w 459066"/>
              <a:gd name="connsiteY2" fmla="*/ 267954 h 333866"/>
              <a:gd name="connsiteX3" fmla="*/ 142837 w 459066"/>
              <a:gd name="connsiteY3" fmla="*/ 155691 h 333866"/>
              <a:gd name="connsiteX4" fmla="*/ 163704 w 459066"/>
              <a:gd name="connsiteY4" fmla="*/ 146093 h 333866"/>
              <a:gd name="connsiteX5" fmla="*/ 164539 w 459066"/>
              <a:gd name="connsiteY5" fmla="*/ 145676 h 333866"/>
              <a:gd name="connsiteX6" fmla="*/ 166625 w 459066"/>
              <a:gd name="connsiteY6" fmla="*/ 144841 h 333866"/>
              <a:gd name="connsiteX7" fmla="*/ 168295 w 459066"/>
              <a:gd name="connsiteY7" fmla="*/ 144006 h 333866"/>
              <a:gd name="connsiteX8" fmla="*/ 168295 w 459066"/>
              <a:gd name="connsiteY8" fmla="*/ 144006 h 333866"/>
              <a:gd name="connsiteX9" fmla="*/ 169129 w 459066"/>
              <a:gd name="connsiteY9" fmla="*/ 143589 h 333866"/>
              <a:gd name="connsiteX10" fmla="*/ 172468 w 459066"/>
              <a:gd name="connsiteY10" fmla="*/ 141919 h 333866"/>
              <a:gd name="connsiteX11" fmla="*/ 176641 w 459066"/>
              <a:gd name="connsiteY11" fmla="*/ 140250 h 333866"/>
              <a:gd name="connsiteX12" fmla="*/ 179980 w 459066"/>
              <a:gd name="connsiteY12" fmla="*/ 138581 h 333866"/>
              <a:gd name="connsiteX13" fmla="*/ 180815 w 459066"/>
              <a:gd name="connsiteY13" fmla="*/ 138164 h 333866"/>
              <a:gd name="connsiteX14" fmla="*/ 183319 w 459066"/>
              <a:gd name="connsiteY14" fmla="*/ 136912 h 333866"/>
              <a:gd name="connsiteX15" fmla="*/ 186240 w 459066"/>
              <a:gd name="connsiteY15" fmla="*/ 135660 h 333866"/>
              <a:gd name="connsiteX16" fmla="*/ 189161 w 459066"/>
              <a:gd name="connsiteY16" fmla="*/ 134407 h 333866"/>
              <a:gd name="connsiteX17" fmla="*/ 396159 w 459066"/>
              <a:gd name="connsiteY17" fmla="*/ 160282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9066" h="333866">
                <a:moveTo>
                  <a:pt x="396159" y="160282"/>
                </a:moveTo>
                <a:cubicBezTo>
                  <a:pt x="383221" y="186157"/>
                  <a:pt x="371119" y="208276"/>
                  <a:pt x="360268" y="227055"/>
                </a:cubicBezTo>
                <a:cubicBezTo>
                  <a:pt x="256769" y="403588"/>
                  <a:pt x="229643" y="281726"/>
                  <a:pt x="96931" y="267954"/>
                </a:cubicBezTo>
                <a:cubicBezTo>
                  <a:pt x="-46215" y="253348"/>
                  <a:pt x="80237" y="185322"/>
                  <a:pt x="142837" y="155691"/>
                </a:cubicBezTo>
                <a:cubicBezTo>
                  <a:pt x="151184" y="151936"/>
                  <a:pt x="158696" y="148597"/>
                  <a:pt x="163704" y="146093"/>
                </a:cubicBezTo>
                <a:cubicBezTo>
                  <a:pt x="164121" y="145676"/>
                  <a:pt x="164539" y="145676"/>
                  <a:pt x="164539" y="145676"/>
                </a:cubicBezTo>
                <a:cubicBezTo>
                  <a:pt x="165373" y="145258"/>
                  <a:pt x="166208" y="144841"/>
                  <a:pt x="166625" y="144841"/>
                </a:cubicBezTo>
                <a:cubicBezTo>
                  <a:pt x="167460" y="144424"/>
                  <a:pt x="167877" y="144424"/>
                  <a:pt x="168295" y="144006"/>
                </a:cubicBezTo>
                <a:lnTo>
                  <a:pt x="168295" y="144006"/>
                </a:lnTo>
                <a:cubicBezTo>
                  <a:pt x="168712" y="143589"/>
                  <a:pt x="169129" y="143589"/>
                  <a:pt x="169129" y="143589"/>
                </a:cubicBezTo>
                <a:cubicBezTo>
                  <a:pt x="171633" y="142337"/>
                  <a:pt x="172468" y="141919"/>
                  <a:pt x="172468" y="141919"/>
                </a:cubicBezTo>
                <a:cubicBezTo>
                  <a:pt x="172468" y="141919"/>
                  <a:pt x="174137" y="141085"/>
                  <a:pt x="176641" y="140250"/>
                </a:cubicBezTo>
                <a:cubicBezTo>
                  <a:pt x="177893" y="139833"/>
                  <a:pt x="178728" y="139415"/>
                  <a:pt x="179980" y="138581"/>
                </a:cubicBezTo>
                <a:cubicBezTo>
                  <a:pt x="180397" y="138581"/>
                  <a:pt x="180397" y="138164"/>
                  <a:pt x="180815" y="138164"/>
                </a:cubicBezTo>
                <a:cubicBezTo>
                  <a:pt x="181649" y="137746"/>
                  <a:pt x="182484" y="137329"/>
                  <a:pt x="183319" y="136912"/>
                </a:cubicBezTo>
                <a:cubicBezTo>
                  <a:pt x="184153" y="136494"/>
                  <a:pt x="185405" y="136077"/>
                  <a:pt x="186240" y="135660"/>
                </a:cubicBezTo>
                <a:cubicBezTo>
                  <a:pt x="187075" y="135242"/>
                  <a:pt x="188327" y="134825"/>
                  <a:pt x="189161" y="134407"/>
                </a:cubicBezTo>
                <a:cubicBezTo>
                  <a:pt x="324377" y="73894"/>
                  <a:pt x="514264" y="-76763"/>
                  <a:pt x="396159" y="160282"/>
                </a:cubicBezTo>
                <a:close/>
              </a:path>
            </a:pathLst>
          </a:custGeom>
          <a:solidFill>
            <a:srgbClr val="FF811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4B19F31-5829-47DE-AA42-C6979181F39E}"/>
              </a:ext>
            </a:extLst>
          </p:cNvPr>
          <p:cNvSpPr/>
          <p:nvPr/>
        </p:nvSpPr>
        <p:spPr>
          <a:xfrm>
            <a:off x="6075283" y="5169067"/>
            <a:ext cx="381079" cy="277148"/>
          </a:xfrm>
          <a:custGeom>
            <a:avLst/>
            <a:gdLst>
              <a:gd name="connsiteX0" fmla="*/ 440107 w 459066"/>
              <a:gd name="connsiteY0" fmla="*/ 46806 h 333866"/>
              <a:gd name="connsiteX1" fmla="*/ 430925 w 459066"/>
              <a:gd name="connsiteY1" fmla="*/ 35120 h 333866"/>
              <a:gd name="connsiteX2" fmla="*/ 417988 w 459066"/>
              <a:gd name="connsiteY2" fmla="*/ 31364 h 333866"/>
              <a:gd name="connsiteX3" fmla="*/ 395035 w 459066"/>
              <a:gd name="connsiteY3" fmla="*/ 34703 h 333866"/>
              <a:gd name="connsiteX4" fmla="*/ 322001 w 459066"/>
              <a:gd name="connsiteY4" fmla="*/ 69759 h 333866"/>
              <a:gd name="connsiteX5" fmla="*/ 217251 w 459066"/>
              <a:gd name="connsiteY5" fmla="*/ 128186 h 333866"/>
              <a:gd name="connsiteX6" fmla="*/ 187203 w 459066"/>
              <a:gd name="connsiteY6" fmla="*/ 142792 h 333866"/>
              <a:gd name="connsiteX7" fmla="*/ 184699 w 459066"/>
              <a:gd name="connsiteY7" fmla="*/ 144044 h 333866"/>
              <a:gd name="connsiteX8" fmla="*/ 190124 w 459066"/>
              <a:gd name="connsiteY8" fmla="*/ 141540 h 333866"/>
              <a:gd name="connsiteX9" fmla="*/ 193045 w 459066"/>
              <a:gd name="connsiteY9" fmla="*/ 140288 h 333866"/>
              <a:gd name="connsiteX10" fmla="*/ 217668 w 459066"/>
              <a:gd name="connsiteY10" fmla="*/ 128603 h 333866"/>
              <a:gd name="connsiteX11" fmla="*/ 263992 w 459066"/>
              <a:gd name="connsiteY11" fmla="*/ 104815 h 333866"/>
              <a:gd name="connsiteX12" fmla="*/ 324088 w 459066"/>
              <a:gd name="connsiteY12" fmla="*/ 73932 h 333866"/>
              <a:gd name="connsiteX13" fmla="*/ 397539 w 459066"/>
              <a:gd name="connsiteY13" fmla="*/ 43884 h 333866"/>
              <a:gd name="connsiteX14" fmla="*/ 428839 w 459066"/>
              <a:gd name="connsiteY14" fmla="*/ 50562 h 333866"/>
              <a:gd name="connsiteX15" fmla="*/ 428421 w 459066"/>
              <a:gd name="connsiteY15" fmla="*/ 69759 h 333866"/>
              <a:gd name="connsiteX16" fmla="*/ 422579 w 459066"/>
              <a:gd name="connsiteY16" fmla="*/ 91043 h 333866"/>
              <a:gd name="connsiteX17" fmla="*/ 404216 w 459066"/>
              <a:gd name="connsiteY17" fmla="*/ 133611 h 333866"/>
              <a:gd name="connsiteX18" fmla="*/ 382515 w 459066"/>
              <a:gd name="connsiteY18" fmla="*/ 176179 h 333866"/>
              <a:gd name="connsiteX19" fmla="*/ 352467 w 459066"/>
              <a:gd name="connsiteY19" fmla="*/ 230015 h 333866"/>
              <a:gd name="connsiteX20" fmla="*/ 333269 w 459066"/>
              <a:gd name="connsiteY20" fmla="*/ 260063 h 333866"/>
              <a:gd name="connsiteX21" fmla="*/ 303221 w 459066"/>
              <a:gd name="connsiteY21" fmla="*/ 296788 h 333866"/>
              <a:gd name="connsiteX22" fmla="*/ 266496 w 459066"/>
              <a:gd name="connsiteY22" fmla="*/ 316820 h 333866"/>
              <a:gd name="connsiteX23" fmla="*/ 224345 w 459066"/>
              <a:gd name="connsiteY23" fmla="*/ 307639 h 333866"/>
              <a:gd name="connsiteX24" fmla="*/ 181360 w 459066"/>
              <a:gd name="connsiteY24" fmla="*/ 288442 h 333866"/>
              <a:gd name="connsiteX25" fmla="*/ 137123 w 459066"/>
              <a:gd name="connsiteY25" fmla="*/ 273835 h 333866"/>
              <a:gd name="connsiteX26" fmla="*/ 114587 w 459066"/>
              <a:gd name="connsiteY26" fmla="*/ 269662 h 333866"/>
              <a:gd name="connsiteX27" fmla="*/ 92885 w 459066"/>
              <a:gd name="connsiteY27" fmla="*/ 267575 h 333866"/>
              <a:gd name="connsiteX28" fmla="*/ 53239 w 459066"/>
              <a:gd name="connsiteY28" fmla="*/ 260063 h 333866"/>
              <a:gd name="connsiteX29" fmla="*/ 38632 w 459066"/>
              <a:gd name="connsiteY29" fmla="*/ 250464 h 333866"/>
              <a:gd name="connsiteX30" fmla="*/ 39049 w 459066"/>
              <a:gd name="connsiteY30" fmla="*/ 235023 h 333866"/>
              <a:gd name="connsiteX31" fmla="*/ 62420 w 459066"/>
              <a:gd name="connsiteY31" fmla="*/ 209983 h 333866"/>
              <a:gd name="connsiteX32" fmla="*/ 88712 w 459066"/>
              <a:gd name="connsiteY32" fmla="*/ 192038 h 333866"/>
              <a:gd name="connsiteX33" fmla="*/ 134619 w 459066"/>
              <a:gd name="connsiteY33" fmla="*/ 166998 h 333866"/>
              <a:gd name="connsiteX34" fmla="*/ 145887 w 459066"/>
              <a:gd name="connsiteY34" fmla="*/ 161572 h 333866"/>
              <a:gd name="connsiteX35" fmla="*/ 169675 w 459066"/>
              <a:gd name="connsiteY35" fmla="*/ 150722 h 333866"/>
              <a:gd name="connsiteX36" fmla="*/ 171344 w 459066"/>
              <a:gd name="connsiteY36" fmla="*/ 149887 h 333866"/>
              <a:gd name="connsiteX37" fmla="*/ 172179 w 459066"/>
              <a:gd name="connsiteY37" fmla="*/ 149470 h 333866"/>
              <a:gd name="connsiteX38" fmla="*/ 171344 w 459066"/>
              <a:gd name="connsiteY38" fmla="*/ 149887 h 333866"/>
              <a:gd name="connsiteX39" fmla="*/ 167171 w 459066"/>
              <a:gd name="connsiteY39" fmla="*/ 151556 h 333866"/>
              <a:gd name="connsiteX40" fmla="*/ 166336 w 459066"/>
              <a:gd name="connsiteY40" fmla="*/ 151974 h 333866"/>
              <a:gd name="connsiteX41" fmla="*/ 145052 w 459066"/>
              <a:gd name="connsiteY41" fmla="*/ 161572 h 333866"/>
              <a:gd name="connsiteX42" fmla="*/ 134201 w 459066"/>
              <a:gd name="connsiteY42" fmla="*/ 166580 h 333866"/>
              <a:gd name="connsiteX43" fmla="*/ 87877 w 459066"/>
              <a:gd name="connsiteY43" fmla="*/ 190786 h 333866"/>
              <a:gd name="connsiteX44" fmla="*/ 60751 w 459066"/>
              <a:gd name="connsiteY44" fmla="*/ 207897 h 333866"/>
              <a:gd name="connsiteX45" fmla="*/ 34876 w 459066"/>
              <a:gd name="connsiteY45" fmla="*/ 233354 h 333866"/>
              <a:gd name="connsiteX46" fmla="*/ 33624 w 459066"/>
              <a:gd name="connsiteY46" fmla="*/ 253803 h 333866"/>
              <a:gd name="connsiteX47" fmla="*/ 50317 w 459066"/>
              <a:gd name="connsiteY47" fmla="*/ 267158 h 333866"/>
              <a:gd name="connsiteX48" fmla="*/ 91216 w 459066"/>
              <a:gd name="connsiteY48" fmla="*/ 277591 h 333866"/>
              <a:gd name="connsiteX49" fmla="*/ 112500 w 459066"/>
              <a:gd name="connsiteY49" fmla="*/ 280930 h 333866"/>
              <a:gd name="connsiteX50" fmla="*/ 133367 w 459066"/>
              <a:gd name="connsiteY50" fmla="*/ 285938 h 333866"/>
              <a:gd name="connsiteX51" fmla="*/ 174683 w 459066"/>
              <a:gd name="connsiteY51" fmla="*/ 302631 h 333866"/>
              <a:gd name="connsiteX52" fmla="*/ 216833 w 459066"/>
              <a:gd name="connsiteY52" fmla="*/ 324332 h 333866"/>
              <a:gd name="connsiteX53" fmla="*/ 268165 w 459066"/>
              <a:gd name="connsiteY53" fmla="*/ 336852 h 333866"/>
              <a:gd name="connsiteX54" fmla="*/ 295292 w 459066"/>
              <a:gd name="connsiteY54" fmla="*/ 328506 h 333866"/>
              <a:gd name="connsiteX55" fmla="*/ 316993 w 459066"/>
              <a:gd name="connsiteY55" fmla="*/ 312230 h 333866"/>
              <a:gd name="connsiteX56" fmla="*/ 350380 w 459066"/>
              <a:gd name="connsiteY56" fmla="*/ 272583 h 333866"/>
              <a:gd name="connsiteX57" fmla="*/ 374168 w 459066"/>
              <a:gd name="connsiteY57" fmla="*/ 234606 h 333866"/>
              <a:gd name="connsiteX58" fmla="*/ 400043 w 459066"/>
              <a:gd name="connsiteY58" fmla="*/ 185778 h 333866"/>
              <a:gd name="connsiteX59" fmla="*/ 436768 w 459066"/>
              <a:gd name="connsiteY59" fmla="*/ 96051 h 333866"/>
              <a:gd name="connsiteX60" fmla="*/ 441776 w 459066"/>
              <a:gd name="connsiteY60" fmla="*/ 72263 h 333866"/>
              <a:gd name="connsiteX61" fmla="*/ 440107 w 459066"/>
              <a:gd name="connsiteY61" fmla="*/ 46806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59066" h="333866">
                <a:moveTo>
                  <a:pt x="440107" y="46806"/>
                </a:moveTo>
                <a:cubicBezTo>
                  <a:pt x="438437" y="42632"/>
                  <a:pt x="435516" y="38042"/>
                  <a:pt x="430925" y="35120"/>
                </a:cubicBezTo>
                <a:cubicBezTo>
                  <a:pt x="426752" y="32199"/>
                  <a:pt x="422161" y="31364"/>
                  <a:pt x="417988" y="31364"/>
                </a:cubicBezTo>
                <a:cubicBezTo>
                  <a:pt x="409641" y="30947"/>
                  <a:pt x="402129" y="32616"/>
                  <a:pt x="395035" y="34703"/>
                </a:cubicBezTo>
                <a:cubicBezTo>
                  <a:pt x="367073" y="43884"/>
                  <a:pt x="343703" y="57656"/>
                  <a:pt x="322001" y="69759"/>
                </a:cubicBezTo>
                <a:cubicBezTo>
                  <a:pt x="279016" y="94382"/>
                  <a:pt x="243125" y="115248"/>
                  <a:pt x="217251" y="128186"/>
                </a:cubicBezTo>
                <a:cubicBezTo>
                  <a:pt x="204313" y="134863"/>
                  <a:pt x="193880" y="139454"/>
                  <a:pt x="187203" y="142792"/>
                </a:cubicBezTo>
                <a:cubicBezTo>
                  <a:pt x="186368" y="143210"/>
                  <a:pt x="185533" y="143627"/>
                  <a:pt x="184699" y="144044"/>
                </a:cubicBezTo>
                <a:cubicBezTo>
                  <a:pt x="186368" y="143210"/>
                  <a:pt x="188037" y="142375"/>
                  <a:pt x="190124" y="141540"/>
                </a:cubicBezTo>
                <a:cubicBezTo>
                  <a:pt x="190959" y="141123"/>
                  <a:pt x="192211" y="140706"/>
                  <a:pt x="193045" y="140288"/>
                </a:cubicBezTo>
                <a:cubicBezTo>
                  <a:pt x="199723" y="137367"/>
                  <a:pt x="207652" y="133611"/>
                  <a:pt x="217668" y="128603"/>
                </a:cubicBezTo>
                <a:cubicBezTo>
                  <a:pt x="230605" y="122343"/>
                  <a:pt x="246464" y="113996"/>
                  <a:pt x="263992" y="104815"/>
                </a:cubicBezTo>
                <a:cubicBezTo>
                  <a:pt x="281937" y="95634"/>
                  <a:pt x="301969" y="84783"/>
                  <a:pt x="324088" y="73932"/>
                </a:cubicBezTo>
                <a:cubicBezTo>
                  <a:pt x="346207" y="63499"/>
                  <a:pt x="370829" y="50979"/>
                  <a:pt x="397539" y="43884"/>
                </a:cubicBezTo>
                <a:cubicBezTo>
                  <a:pt x="410476" y="40546"/>
                  <a:pt x="426752" y="40128"/>
                  <a:pt x="428839" y="50562"/>
                </a:cubicBezTo>
                <a:cubicBezTo>
                  <a:pt x="430508" y="55987"/>
                  <a:pt x="429673" y="63082"/>
                  <a:pt x="428421" y="69759"/>
                </a:cubicBezTo>
                <a:cubicBezTo>
                  <a:pt x="427169" y="76854"/>
                  <a:pt x="425083" y="83948"/>
                  <a:pt x="422579" y="91043"/>
                </a:cubicBezTo>
                <a:cubicBezTo>
                  <a:pt x="417571" y="105232"/>
                  <a:pt x="411311" y="119422"/>
                  <a:pt x="404216" y="133611"/>
                </a:cubicBezTo>
                <a:cubicBezTo>
                  <a:pt x="397539" y="147800"/>
                  <a:pt x="390027" y="161990"/>
                  <a:pt x="382515" y="176179"/>
                </a:cubicBezTo>
                <a:cubicBezTo>
                  <a:pt x="372916" y="194124"/>
                  <a:pt x="362900" y="212487"/>
                  <a:pt x="352467" y="230015"/>
                </a:cubicBezTo>
                <a:cubicBezTo>
                  <a:pt x="346207" y="240031"/>
                  <a:pt x="339947" y="250047"/>
                  <a:pt x="333269" y="260063"/>
                </a:cubicBezTo>
                <a:cubicBezTo>
                  <a:pt x="324088" y="273418"/>
                  <a:pt x="314489" y="285938"/>
                  <a:pt x="303221" y="296788"/>
                </a:cubicBezTo>
                <a:cubicBezTo>
                  <a:pt x="292371" y="307222"/>
                  <a:pt x="279851" y="315151"/>
                  <a:pt x="266496" y="316820"/>
                </a:cubicBezTo>
                <a:cubicBezTo>
                  <a:pt x="253141" y="318490"/>
                  <a:pt x="238952" y="313899"/>
                  <a:pt x="224345" y="307639"/>
                </a:cubicBezTo>
                <a:cubicBezTo>
                  <a:pt x="210156" y="301797"/>
                  <a:pt x="195549" y="294702"/>
                  <a:pt x="181360" y="288442"/>
                </a:cubicBezTo>
                <a:cubicBezTo>
                  <a:pt x="166753" y="282182"/>
                  <a:pt x="151729" y="277174"/>
                  <a:pt x="137123" y="273835"/>
                </a:cubicBezTo>
                <a:cubicBezTo>
                  <a:pt x="129611" y="272166"/>
                  <a:pt x="122099" y="270914"/>
                  <a:pt x="114587" y="269662"/>
                </a:cubicBezTo>
                <a:cubicBezTo>
                  <a:pt x="107492" y="268827"/>
                  <a:pt x="99980" y="267992"/>
                  <a:pt x="92885" y="267575"/>
                </a:cubicBezTo>
                <a:cubicBezTo>
                  <a:pt x="79113" y="266323"/>
                  <a:pt x="65341" y="264236"/>
                  <a:pt x="53239" y="260063"/>
                </a:cubicBezTo>
                <a:cubicBezTo>
                  <a:pt x="47396" y="257559"/>
                  <a:pt x="41553" y="255055"/>
                  <a:pt x="38632" y="250464"/>
                </a:cubicBezTo>
                <a:cubicBezTo>
                  <a:pt x="35711" y="246291"/>
                  <a:pt x="36128" y="240448"/>
                  <a:pt x="39049" y="235023"/>
                </a:cubicBezTo>
                <a:cubicBezTo>
                  <a:pt x="44475" y="224590"/>
                  <a:pt x="53656" y="216660"/>
                  <a:pt x="62420" y="209983"/>
                </a:cubicBezTo>
                <a:cubicBezTo>
                  <a:pt x="71184" y="202888"/>
                  <a:pt x="80365" y="197046"/>
                  <a:pt x="88712" y="192038"/>
                </a:cubicBezTo>
                <a:cubicBezTo>
                  <a:pt x="105823" y="181604"/>
                  <a:pt x="121681" y="173258"/>
                  <a:pt x="134619" y="166998"/>
                </a:cubicBezTo>
                <a:cubicBezTo>
                  <a:pt x="138792" y="164911"/>
                  <a:pt x="142548" y="163242"/>
                  <a:pt x="145887" y="161572"/>
                </a:cubicBezTo>
                <a:cubicBezTo>
                  <a:pt x="156320" y="156564"/>
                  <a:pt x="164667" y="152809"/>
                  <a:pt x="169675" y="150722"/>
                </a:cubicBezTo>
                <a:cubicBezTo>
                  <a:pt x="170509" y="150304"/>
                  <a:pt x="170927" y="150304"/>
                  <a:pt x="171344" y="149887"/>
                </a:cubicBezTo>
                <a:cubicBezTo>
                  <a:pt x="171761" y="149470"/>
                  <a:pt x="172179" y="149470"/>
                  <a:pt x="172179" y="149470"/>
                </a:cubicBezTo>
                <a:cubicBezTo>
                  <a:pt x="171761" y="149470"/>
                  <a:pt x="171761" y="149470"/>
                  <a:pt x="171344" y="149887"/>
                </a:cubicBezTo>
                <a:cubicBezTo>
                  <a:pt x="170092" y="150304"/>
                  <a:pt x="168840" y="151139"/>
                  <a:pt x="167171" y="151556"/>
                </a:cubicBezTo>
                <a:cubicBezTo>
                  <a:pt x="166753" y="151556"/>
                  <a:pt x="166336" y="151974"/>
                  <a:pt x="166336" y="151974"/>
                </a:cubicBezTo>
                <a:cubicBezTo>
                  <a:pt x="161328" y="154060"/>
                  <a:pt x="153816" y="157399"/>
                  <a:pt x="145052" y="161572"/>
                </a:cubicBezTo>
                <a:cubicBezTo>
                  <a:pt x="141713" y="163242"/>
                  <a:pt x="137957" y="164911"/>
                  <a:pt x="134201" y="166580"/>
                </a:cubicBezTo>
                <a:cubicBezTo>
                  <a:pt x="121264" y="172840"/>
                  <a:pt x="105405" y="180770"/>
                  <a:pt x="87877" y="190786"/>
                </a:cubicBezTo>
                <a:cubicBezTo>
                  <a:pt x="79113" y="195794"/>
                  <a:pt x="69932" y="201219"/>
                  <a:pt x="60751" y="207897"/>
                </a:cubicBezTo>
                <a:cubicBezTo>
                  <a:pt x="51569" y="214574"/>
                  <a:pt x="41971" y="222086"/>
                  <a:pt x="34876" y="233354"/>
                </a:cubicBezTo>
                <a:cubicBezTo>
                  <a:pt x="31537" y="238779"/>
                  <a:pt x="29451" y="247126"/>
                  <a:pt x="33624" y="253803"/>
                </a:cubicBezTo>
                <a:cubicBezTo>
                  <a:pt x="37380" y="260480"/>
                  <a:pt x="44057" y="263819"/>
                  <a:pt x="50317" y="267158"/>
                </a:cubicBezTo>
                <a:cubicBezTo>
                  <a:pt x="63255" y="273000"/>
                  <a:pt x="77027" y="275504"/>
                  <a:pt x="91216" y="277591"/>
                </a:cubicBezTo>
                <a:cubicBezTo>
                  <a:pt x="98311" y="278843"/>
                  <a:pt x="105405" y="280095"/>
                  <a:pt x="112500" y="280930"/>
                </a:cubicBezTo>
                <a:cubicBezTo>
                  <a:pt x="119595" y="282599"/>
                  <a:pt x="126272" y="283851"/>
                  <a:pt x="133367" y="285938"/>
                </a:cubicBezTo>
                <a:cubicBezTo>
                  <a:pt x="147139" y="290111"/>
                  <a:pt x="160911" y="295954"/>
                  <a:pt x="174683" y="302631"/>
                </a:cubicBezTo>
                <a:cubicBezTo>
                  <a:pt x="188455" y="309309"/>
                  <a:pt x="201809" y="317238"/>
                  <a:pt x="216833" y="324332"/>
                </a:cubicBezTo>
                <a:cubicBezTo>
                  <a:pt x="231440" y="331427"/>
                  <a:pt x="248551" y="338104"/>
                  <a:pt x="268165" y="336852"/>
                </a:cubicBezTo>
                <a:cubicBezTo>
                  <a:pt x="277764" y="336018"/>
                  <a:pt x="286945" y="333097"/>
                  <a:pt x="295292" y="328506"/>
                </a:cubicBezTo>
                <a:cubicBezTo>
                  <a:pt x="303221" y="323915"/>
                  <a:pt x="310733" y="318490"/>
                  <a:pt x="316993" y="312230"/>
                </a:cubicBezTo>
                <a:cubicBezTo>
                  <a:pt x="329931" y="300127"/>
                  <a:pt x="340781" y="286772"/>
                  <a:pt x="350380" y="272583"/>
                </a:cubicBezTo>
                <a:cubicBezTo>
                  <a:pt x="358727" y="260063"/>
                  <a:pt x="366656" y="247126"/>
                  <a:pt x="374168" y="234606"/>
                </a:cubicBezTo>
                <a:cubicBezTo>
                  <a:pt x="383349" y="218747"/>
                  <a:pt x="392113" y="202471"/>
                  <a:pt x="400043" y="185778"/>
                </a:cubicBezTo>
                <a:cubicBezTo>
                  <a:pt x="414649" y="156564"/>
                  <a:pt x="428004" y="126934"/>
                  <a:pt x="436768" y="96051"/>
                </a:cubicBezTo>
                <a:cubicBezTo>
                  <a:pt x="438855" y="88122"/>
                  <a:pt x="440941" y="80610"/>
                  <a:pt x="441776" y="72263"/>
                </a:cubicBezTo>
                <a:cubicBezTo>
                  <a:pt x="442611" y="63916"/>
                  <a:pt x="443445" y="55570"/>
                  <a:pt x="440107" y="46806"/>
                </a:cubicBezTo>
                <a:close/>
              </a:path>
            </a:pathLst>
          </a:custGeom>
          <a:solidFill>
            <a:srgbClr val="FF473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71DBB9-AD2E-40A8-977A-A857298D6197}"/>
              </a:ext>
            </a:extLst>
          </p:cNvPr>
          <p:cNvSpPr/>
          <p:nvPr/>
        </p:nvSpPr>
        <p:spPr>
          <a:xfrm>
            <a:off x="6148269" y="5233462"/>
            <a:ext cx="242504" cy="173218"/>
          </a:xfrm>
          <a:custGeom>
            <a:avLst/>
            <a:gdLst>
              <a:gd name="connsiteX0" fmla="*/ 113051 w 292133"/>
              <a:gd name="connsiteY0" fmla="*/ 95269 h 208666"/>
              <a:gd name="connsiteX1" fmla="*/ 69231 w 292133"/>
              <a:gd name="connsiteY1" fmla="*/ 167468 h 208666"/>
              <a:gd name="connsiteX2" fmla="*/ 241173 w 292133"/>
              <a:gd name="connsiteY2" fmla="*/ 105285 h 208666"/>
              <a:gd name="connsiteX3" fmla="*/ 113051 w 292133"/>
              <a:gd name="connsiteY3" fmla="*/ 95269 h 20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133" h="208666">
                <a:moveTo>
                  <a:pt x="113051" y="95269"/>
                </a:moveTo>
                <a:cubicBezTo>
                  <a:pt x="113051" y="95269"/>
                  <a:pt x="-36772" y="156617"/>
                  <a:pt x="69231" y="167468"/>
                </a:cubicBezTo>
                <a:cubicBezTo>
                  <a:pt x="153533" y="176232"/>
                  <a:pt x="163549" y="260951"/>
                  <a:pt x="241173" y="105285"/>
                </a:cubicBezTo>
                <a:cubicBezTo>
                  <a:pt x="312119" y="-36608"/>
                  <a:pt x="190258" y="63552"/>
                  <a:pt x="113051" y="95269"/>
                </a:cubicBezTo>
                <a:close/>
              </a:path>
            </a:pathLst>
          </a:custGeom>
          <a:solidFill>
            <a:srgbClr val="FF9A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0C3D91E-BE82-4A08-9E2C-F9D9CD93BCF5}"/>
              </a:ext>
            </a:extLst>
          </p:cNvPr>
          <p:cNvSpPr/>
          <p:nvPr/>
        </p:nvSpPr>
        <p:spPr>
          <a:xfrm>
            <a:off x="6202968" y="5233462"/>
            <a:ext cx="173218" cy="138574"/>
          </a:xfrm>
          <a:custGeom>
            <a:avLst/>
            <a:gdLst>
              <a:gd name="connsiteX0" fmla="*/ 175280 w 208666"/>
              <a:gd name="connsiteY0" fmla="*/ 105285 h 166933"/>
              <a:gd name="connsiteX1" fmla="*/ 155248 w 208666"/>
              <a:gd name="connsiteY1" fmla="*/ 143263 h 166933"/>
              <a:gd name="connsiteX2" fmla="*/ 31300 w 208666"/>
              <a:gd name="connsiteY2" fmla="*/ 102364 h 166933"/>
              <a:gd name="connsiteX3" fmla="*/ 47159 w 208666"/>
              <a:gd name="connsiteY3" fmla="*/ 95269 h 166933"/>
              <a:gd name="connsiteX4" fmla="*/ 175280 w 208666"/>
              <a:gd name="connsiteY4" fmla="*/ 105285 h 16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666" h="166933">
                <a:moveTo>
                  <a:pt x="175280" y="105285"/>
                </a:moveTo>
                <a:cubicBezTo>
                  <a:pt x="167768" y="119892"/>
                  <a:pt x="161091" y="132412"/>
                  <a:pt x="155248" y="143263"/>
                </a:cubicBezTo>
                <a:cubicBezTo>
                  <a:pt x="112263" y="132829"/>
                  <a:pt x="70529" y="119475"/>
                  <a:pt x="31300" y="102364"/>
                </a:cubicBezTo>
                <a:cubicBezTo>
                  <a:pt x="40481" y="98191"/>
                  <a:pt x="47159" y="95269"/>
                  <a:pt x="47159" y="95269"/>
                </a:cubicBezTo>
                <a:cubicBezTo>
                  <a:pt x="124365" y="63552"/>
                  <a:pt x="246227" y="-36608"/>
                  <a:pt x="175280" y="105285"/>
                </a:cubicBezTo>
                <a:close/>
              </a:path>
            </a:pathLst>
          </a:custGeom>
          <a:solidFill>
            <a:srgbClr val="BF733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B780FCE-089B-4E0D-8112-321D3F17E3A8}"/>
              </a:ext>
            </a:extLst>
          </p:cNvPr>
          <p:cNvSpPr/>
          <p:nvPr/>
        </p:nvSpPr>
        <p:spPr>
          <a:xfrm>
            <a:off x="6170748" y="5178462"/>
            <a:ext cx="277148" cy="207861"/>
          </a:xfrm>
          <a:custGeom>
            <a:avLst/>
            <a:gdLst>
              <a:gd name="connsiteX0" fmla="*/ 313417 w 333866"/>
              <a:gd name="connsiteY0" fmla="*/ 58863 h 250400"/>
              <a:gd name="connsiteX1" fmla="*/ 307575 w 333866"/>
              <a:gd name="connsiteY1" fmla="*/ 80147 h 250400"/>
              <a:gd name="connsiteX2" fmla="*/ 289212 w 333866"/>
              <a:gd name="connsiteY2" fmla="*/ 122715 h 250400"/>
              <a:gd name="connsiteX3" fmla="*/ 267511 w 333866"/>
              <a:gd name="connsiteY3" fmla="*/ 165283 h 250400"/>
              <a:gd name="connsiteX4" fmla="*/ 237463 w 333866"/>
              <a:gd name="connsiteY4" fmla="*/ 219119 h 250400"/>
              <a:gd name="connsiteX5" fmla="*/ 194477 w 333866"/>
              <a:gd name="connsiteY5" fmla="*/ 209938 h 250400"/>
              <a:gd name="connsiteX6" fmla="*/ 214509 w 333866"/>
              <a:gd name="connsiteY6" fmla="*/ 171960 h 250400"/>
              <a:gd name="connsiteX7" fmla="*/ 86388 w 333866"/>
              <a:gd name="connsiteY7" fmla="*/ 161944 h 250400"/>
              <a:gd name="connsiteX8" fmla="*/ 70529 w 333866"/>
              <a:gd name="connsiteY8" fmla="*/ 169039 h 250400"/>
              <a:gd name="connsiteX9" fmla="*/ 31300 w 333866"/>
              <a:gd name="connsiteY9" fmla="*/ 150259 h 250400"/>
              <a:gd name="connsiteX10" fmla="*/ 55088 w 333866"/>
              <a:gd name="connsiteY10" fmla="*/ 139408 h 250400"/>
              <a:gd name="connsiteX11" fmla="*/ 56757 w 333866"/>
              <a:gd name="connsiteY11" fmla="*/ 138573 h 250400"/>
              <a:gd name="connsiteX12" fmla="*/ 57592 w 333866"/>
              <a:gd name="connsiteY12" fmla="*/ 138156 h 250400"/>
              <a:gd name="connsiteX13" fmla="*/ 60931 w 333866"/>
              <a:gd name="connsiteY13" fmla="*/ 136487 h 250400"/>
              <a:gd name="connsiteX14" fmla="*/ 65104 w 333866"/>
              <a:gd name="connsiteY14" fmla="*/ 134818 h 250400"/>
              <a:gd name="connsiteX15" fmla="*/ 68443 w 333866"/>
              <a:gd name="connsiteY15" fmla="*/ 133148 h 250400"/>
              <a:gd name="connsiteX16" fmla="*/ 69277 w 333866"/>
              <a:gd name="connsiteY16" fmla="*/ 132731 h 250400"/>
              <a:gd name="connsiteX17" fmla="*/ 70529 w 333866"/>
              <a:gd name="connsiteY17" fmla="*/ 132314 h 250400"/>
              <a:gd name="connsiteX18" fmla="*/ 74703 w 333866"/>
              <a:gd name="connsiteY18" fmla="*/ 130644 h 250400"/>
              <a:gd name="connsiteX19" fmla="*/ 77624 w 333866"/>
              <a:gd name="connsiteY19" fmla="*/ 129392 h 250400"/>
              <a:gd name="connsiteX20" fmla="*/ 85136 w 333866"/>
              <a:gd name="connsiteY20" fmla="*/ 126054 h 250400"/>
              <a:gd name="connsiteX21" fmla="*/ 92648 w 333866"/>
              <a:gd name="connsiteY21" fmla="*/ 122298 h 250400"/>
              <a:gd name="connsiteX22" fmla="*/ 99743 w 333866"/>
              <a:gd name="connsiteY22" fmla="*/ 118959 h 250400"/>
              <a:gd name="connsiteX23" fmla="*/ 101829 w 333866"/>
              <a:gd name="connsiteY23" fmla="*/ 118124 h 250400"/>
              <a:gd name="connsiteX24" fmla="*/ 148153 w 333866"/>
              <a:gd name="connsiteY24" fmla="*/ 94336 h 250400"/>
              <a:gd name="connsiteX25" fmla="*/ 208249 w 333866"/>
              <a:gd name="connsiteY25" fmla="*/ 63454 h 250400"/>
              <a:gd name="connsiteX26" fmla="*/ 281700 w 333866"/>
              <a:gd name="connsiteY26" fmla="*/ 33406 h 250400"/>
              <a:gd name="connsiteX27" fmla="*/ 313000 w 333866"/>
              <a:gd name="connsiteY27" fmla="*/ 40083 h 250400"/>
              <a:gd name="connsiteX28" fmla="*/ 313417 w 333866"/>
              <a:gd name="connsiteY28" fmla="*/ 58863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3866" h="250400">
                <a:moveTo>
                  <a:pt x="313417" y="58863"/>
                </a:moveTo>
                <a:cubicBezTo>
                  <a:pt x="312165" y="65957"/>
                  <a:pt x="310079" y="73052"/>
                  <a:pt x="307575" y="80147"/>
                </a:cubicBezTo>
                <a:cubicBezTo>
                  <a:pt x="302567" y="94336"/>
                  <a:pt x="296307" y="108525"/>
                  <a:pt x="289212" y="122715"/>
                </a:cubicBezTo>
                <a:cubicBezTo>
                  <a:pt x="282535" y="136904"/>
                  <a:pt x="275023" y="151094"/>
                  <a:pt x="267511" y="165283"/>
                </a:cubicBezTo>
                <a:cubicBezTo>
                  <a:pt x="257912" y="183228"/>
                  <a:pt x="247896" y="201591"/>
                  <a:pt x="237463" y="219119"/>
                </a:cubicBezTo>
                <a:cubicBezTo>
                  <a:pt x="222856" y="216197"/>
                  <a:pt x="208667" y="213276"/>
                  <a:pt x="194477" y="209938"/>
                </a:cubicBezTo>
                <a:cubicBezTo>
                  <a:pt x="200737" y="199504"/>
                  <a:pt x="207415" y="186567"/>
                  <a:pt x="214509" y="171960"/>
                </a:cubicBezTo>
                <a:cubicBezTo>
                  <a:pt x="285039" y="30067"/>
                  <a:pt x="163595" y="130227"/>
                  <a:pt x="86388" y="161944"/>
                </a:cubicBezTo>
                <a:cubicBezTo>
                  <a:pt x="86388" y="161944"/>
                  <a:pt x="79711" y="164448"/>
                  <a:pt x="70529" y="169039"/>
                </a:cubicBezTo>
                <a:cubicBezTo>
                  <a:pt x="57175" y="163196"/>
                  <a:pt x="44237" y="156936"/>
                  <a:pt x="31300" y="150259"/>
                </a:cubicBezTo>
                <a:cubicBezTo>
                  <a:pt x="41733" y="145251"/>
                  <a:pt x="50080" y="141495"/>
                  <a:pt x="55088" y="139408"/>
                </a:cubicBezTo>
                <a:cubicBezTo>
                  <a:pt x="55923" y="138991"/>
                  <a:pt x="56340" y="138991"/>
                  <a:pt x="56757" y="138573"/>
                </a:cubicBezTo>
                <a:cubicBezTo>
                  <a:pt x="57175" y="138156"/>
                  <a:pt x="57592" y="138156"/>
                  <a:pt x="57592" y="138156"/>
                </a:cubicBezTo>
                <a:cubicBezTo>
                  <a:pt x="60096" y="136904"/>
                  <a:pt x="60931" y="136487"/>
                  <a:pt x="60931" y="136487"/>
                </a:cubicBezTo>
                <a:cubicBezTo>
                  <a:pt x="60931" y="136487"/>
                  <a:pt x="62600" y="135652"/>
                  <a:pt x="65104" y="134818"/>
                </a:cubicBezTo>
                <a:cubicBezTo>
                  <a:pt x="66356" y="134400"/>
                  <a:pt x="67191" y="133983"/>
                  <a:pt x="68443" y="133148"/>
                </a:cubicBezTo>
                <a:cubicBezTo>
                  <a:pt x="68860" y="133148"/>
                  <a:pt x="68860" y="132731"/>
                  <a:pt x="69277" y="132731"/>
                </a:cubicBezTo>
                <a:cubicBezTo>
                  <a:pt x="69695" y="132314"/>
                  <a:pt x="70112" y="132314"/>
                  <a:pt x="70529" y="132314"/>
                </a:cubicBezTo>
                <a:cubicBezTo>
                  <a:pt x="71781" y="131896"/>
                  <a:pt x="73033" y="131062"/>
                  <a:pt x="74703" y="130644"/>
                </a:cubicBezTo>
                <a:cubicBezTo>
                  <a:pt x="75537" y="130227"/>
                  <a:pt x="76789" y="129809"/>
                  <a:pt x="77624" y="129392"/>
                </a:cubicBezTo>
                <a:cubicBezTo>
                  <a:pt x="80128" y="128140"/>
                  <a:pt x="82632" y="126888"/>
                  <a:pt x="85136" y="126054"/>
                </a:cubicBezTo>
                <a:cubicBezTo>
                  <a:pt x="87640" y="124802"/>
                  <a:pt x="90144" y="123550"/>
                  <a:pt x="92648" y="122298"/>
                </a:cubicBezTo>
                <a:cubicBezTo>
                  <a:pt x="95152" y="121463"/>
                  <a:pt x="97239" y="120211"/>
                  <a:pt x="99743" y="118959"/>
                </a:cubicBezTo>
                <a:cubicBezTo>
                  <a:pt x="100577" y="118542"/>
                  <a:pt x="100995" y="118124"/>
                  <a:pt x="101829" y="118124"/>
                </a:cubicBezTo>
                <a:cubicBezTo>
                  <a:pt x="114767" y="111864"/>
                  <a:pt x="130625" y="103518"/>
                  <a:pt x="148153" y="94336"/>
                </a:cubicBezTo>
                <a:cubicBezTo>
                  <a:pt x="166099" y="85155"/>
                  <a:pt x="186131" y="74304"/>
                  <a:pt x="208249" y="63454"/>
                </a:cubicBezTo>
                <a:cubicBezTo>
                  <a:pt x="230368" y="53020"/>
                  <a:pt x="254991" y="40500"/>
                  <a:pt x="281700" y="33406"/>
                </a:cubicBezTo>
                <a:cubicBezTo>
                  <a:pt x="294637" y="30067"/>
                  <a:pt x="310913" y="29650"/>
                  <a:pt x="313000" y="40083"/>
                </a:cubicBezTo>
                <a:cubicBezTo>
                  <a:pt x="315087" y="44674"/>
                  <a:pt x="314669" y="51768"/>
                  <a:pt x="313417" y="58863"/>
                </a:cubicBezTo>
                <a:close/>
              </a:path>
            </a:pathLst>
          </a:custGeom>
          <a:solidFill>
            <a:srgbClr val="BF61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66724DD-2664-45B1-9848-2E285ECEBB62}"/>
              </a:ext>
            </a:extLst>
          </p:cNvPr>
          <p:cNvSpPr/>
          <p:nvPr/>
        </p:nvSpPr>
        <p:spPr>
          <a:xfrm>
            <a:off x="6205046" y="5169070"/>
            <a:ext cx="242504" cy="207861"/>
          </a:xfrm>
          <a:custGeom>
            <a:avLst/>
            <a:gdLst>
              <a:gd name="connsiteX0" fmla="*/ 285456 w 292133"/>
              <a:gd name="connsiteY0" fmla="*/ 71846 h 250400"/>
              <a:gd name="connsiteX1" fmla="*/ 280448 w 292133"/>
              <a:gd name="connsiteY1" fmla="*/ 95634 h 250400"/>
              <a:gd name="connsiteX2" fmla="*/ 243723 w 292133"/>
              <a:gd name="connsiteY2" fmla="*/ 185360 h 250400"/>
              <a:gd name="connsiteX3" fmla="*/ 217848 w 292133"/>
              <a:gd name="connsiteY3" fmla="*/ 234188 h 250400"/>
              <a:gd name="connsiteX4" fmla="*/ 206997 w 292133"/>
              <a:gd name="connsiteY4" fmla="*/ 232519 h 250400"/>
              <a:gd name="connsiteX5" fmla="*/ 196147 w 292133"/>
              <a:gd name="connsiteY5" fmla="*/ 230432 h 250400"/>
              <a:gd name="connsiteX6" fmla="*/ 226195 w 292133"/>
              <a:gd name="connsiteY6" fmla="*/ 176597 h 250400"/>
              <a:gd name="connsiteX7" fmla="*/ 247896 w 292133"/>
              <a:gd name="connsiteY7" fmla="*/ 134028 h 250400"/>
              <a:gd name="connsiteX8" fmla="*/ 266259 w 292133"/>
              <a:gd name="connsiteY8" fmla="*/ 91460 h 250400"/>
              <a:gd name="connsiteX9" fmla="*/ 272101 w 292133"/>
              <a:gd name="connsiteY9" fmla="*/ 70176 h 250400"/>
              <a:gd name="connsiteX10" fmla="*/ 272519 w 292133"/>
              <a:gd name="connsiteY10" fmla="*/ 50979 h 250400"/>
              <a:gd name="connsiteX11" fmla="*/ 241219 w 292133"/>
              <a:gd name="connsiteY11" fmla="*/ 44302 h 250400"/>
              <a:gd name="connsiteX12" fmla="*/ 167768 w 292133"/>
              <a:gd name="connsiteY12" fmla="*/ 74350 h 250400"/>
              <a:gd name="connsiteX13" fmla="*/ 107672 w 292133"/>
              <a:gd name="connsiteY13" fmla="*/ 105232 h 250400"/>
              <a:gd name="connsiteX14" fmla="*/ 61348 w 292133"/>
              <a:gd name="connsiteY14" fmla="*/ 129020 h 250400"/>
              <a:gd name="connsiteX15" fmla="*/ 59261 w 292133"/>
              <a:gd name="connsiteY15" fmla="*/ 129855 h 250400"/>
              <a:gd name="connsiteX16" fmla="*/ 52167 w 292133"/>
              <a:gd name="connsiteY16" fmla="*/ 133194 h 250400"/>
              <a:gd name="connsiteX17" fmla="*/ 44655 w 292133"/>
              <a:gd name="connsiteY17" fmla="*/ 136950 h 250400"/>
              <a:gd name="connsiteX18" fmla="*/ 37143 w 292133"/>
              <a:gd name="connsiteY18" fmla="*/ 140288 h 250400"/>
              <a:gd name="connsiteX19" fmla="*/ 34221 w 292133"/>
              <a:gd name="connsiteY19" fmla="*/ 141540 h 250400"/>
              <a:gd name="connsiteX20" fmla="*/ 31300 w 292133"/>
              <a:gd name="connsiteY20" fmla="*/ 142792 h 250400"/>
              <a:gd name="connsiteX21" fmla="*/ 61348 w 292133"/>
              <a:gd name="connsiteY21" fmla="*/ 128186 h 250400"/>
              <a:gd name="connsiteX22" fmla="*/ 166099 w 292133"/>
              <a:gd name="connsiteY22" fmla="*/ 69759 h 250400"/>
              <a:gd name="connsiteX23" fmla="*/ 239132 w 292133"/>
              <a:gd name="connsiteY23" fmla="*/ 34703 h 250400"/>
              <a:gd name="connsiteX24" fmla="*/ 262085 w 292133"/>
              <a:gd name="connsiteY24" fmla="*/ 31364 h 250400"/>
              <a:gd name="connsiteX25" fmla="*/ 275023 w 292133"/>
              <a:gd name="connsiteY25" fmla="*/ 35120 h 250400"/>
              <a:gd name="connsiteX26" fmla="*/ 284204 w 292133"/>
              <a:gd name="connsiteY26" fmla="*/ 46806 h 250400"/>
              <a:gd name="connsiteX27" fmla="*/ 285456 w 292133"/>
              <a:gd name="connsiteY27" fmla="*/ 71846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2133" h="250400">
                <a:moveTo>
                  <a:pt x="285456" y="71846"/>
                </a:moveTo>
                <a:cubicBezTo>
                  <a:pt x="284204" y="79775"/>
                  <a:pt x="282535" y="87704"/>
                  <a:pt x="280448" y="95634"/>
                </a:cubicBezTo>
                <a:cubicBezTo>
                  <a:pt x="271684" y="126516"/>
                  <a:pt x="257912" y="155730"/>
                  <a:pt x="243723" y="185360"/>
                </a:cubicBezTo>
                <a:cubicBezTo>
                  <a:pt x="235793" y="201636"/>
                  <a:pt x="227447" y="217912"/>
                  <a:pt x="217848" y="234188"/>
                </a:cubicBezTo>
                <a:cubicBezTo>
                  <a:pt x="214092" y="233771"/>
                  <a:pt x="210336" y="232936"/>
                  <a:pt x="206997" y="232519"/>
                </a:cubicBezTo>
                <a:cubicBezTo>
                  <a:pt x="203241" y="231684"/>
                  <a:pt x="199485" y="231267"/>
                  <a:pt x="196147" y="230432"/>
                </a:cubicBezTo>
                <a:cubicBezTo>
                  <a:pt x="206580" y="212904"/>
                  <a:pt x="216596" y="194542"/>
                  <a:pt x="226195" y="176597"/>
                </a:cubicBezTo>
                <a:cubicBezTo>
                  <a:pt x="234124" y="162407"/>
                  <a:pt x="241219" y="147800"/>
                  <a:pt x="247896" y="134028"/>
                </a:cubicBezTo>
                <a:cubicBezTo>
                  <a:pt x="254991" y="119839"/>
                  <a:pt x="261251" y="105650"/>
                  <a:pt x="266259" y="91460"/>
                </a:cubicBezTo>
                <a:cubicBezTo>
                  <a:pt x="268763" y="84366"/>
                  <a:pt x="270849" y="77271"/>
                  <a:pt x="272101" y="70176"/>
                </a:cubicBezTo>
                <a:cubicBezTo>
                  <a:pt x="273353" y="63082"/>
                  <a:pt x="274188" y="55987"/>
                  <a:pt x="272519" y="50979"/>
                </a:cubicBezTo>
                <a:cubicBezTo>
                  <a:pt x="270432" y="40128"/>
                  <a:pt x="254156" y="40963"/>
                  <a:pt x="241219" y="44302"/>
                </a:cubicBezTo>
                <a:cubicBezTo>
                  <a:pt x="214509" y="51396"/>
                  <a:pt x="190304" y="63499"/>
                  <a:pt x="167768" y="74350"/>
                </a:cubicBezTo>
                <a:cubicBezTo>
                  <a:pt x="145649" y="85200"/>
                  <a:pt x="125617" y="96051"/>
                  <a:pt x="107672" y="105232"/>
                </a:cubicBezTo>
                <a:cubicBezTo>
                  <a:pt x="89727" y="114414"/>
                  <a:pt x="74285" y="122760"/>
                  <a:pt x="61348" y="129020"/>
                </a:cubicBezTo>
                <a:cubicBezTo>
                  <a:pt x="60513" y="129438"/>
                  <a:pt x="59679" y="129855"/>
                  <a:pt x="59261" y="129855"/>
                </a:cubicBezTo>
                <a:cubicBezTo>
                  <a:pt x="56757" y="131107"/>
                  <a:pt x="54253" y="132359"/>
                  <a:pt x="52167" y="133194"/>
                </a:cubicBezTo>
                <a:cubicBezTo>
                  <a:pt x="49663" y="134446"/>
                  <a:pt x="47159" y="135698"/>
                  <a:pt x="44655" y="136950"/>
                </a:cubicBezTo>
                <a:cubicBezTo>
                  <a:pt x="42151" y="138202"/>
                  <a:pt x="39647" y="139454"/>
                  <a:pt x="37143" y="140288"/>
                </a:cubicBezTo>
                <a:cubicBezTo>
                  <a:pt x="35891" y="140706"/>
                  <a:pt x="35056" y="141123"/>
                  <a:pt x="34221" y="141540"/>
                </a:cubicBezTo>
                <a:cubicBezTo>
                  <a:pt x="33387" y="141958"/>
                  <a:pt x="32135" y="142375"/>
                  <a:pt x="31300" y="142792"/>
                </a:cubicBezTo>
                <a:cubicBezTo>
                  <a:pt x="38395" y="139454"/>
                  <a:pt x="48828" y="134863"/>
                  <a:pt x="61348" y="128186"/>
                </a:cubicBezTo>
                <a:cubicBezTo>
                  <a:pt x="87223" y="115248"/>
                  <a:pt x="123113" y="94382"/>
                  <a:pt x="166099" y="69759"/>
                </a:cubicBezTo>
                <a:cubicBezTo>
                  <a:pt x="187800" y="57656"/>
                  <a:pt x="211171" y="43884"/>
                  <a:pt x="239132" y="34703"/>
                </a:cubicBezTo>
                <a:cubicBezTo>
                  <a:pt x="246227" y="32616"/>
                  <a:pt x="253739" y="30947"/>
                  <a:pt x="262085" y="31364"/>
                </a:cubicBezTo>
                <a:cubicBezTo>
                  <a:pt x="266259" y="31782"/>
                  <a:pt x="270849" y="32616"/>
                  <a:pt x="275023" y="35120"/>
                </a:cubicBezTo>
                <a:cubicBezTo>
                  <a:pt x="279196" y="37624"/>
                  <a:pt x="282535" y="42215"/>
                  <a:pt x="284204" y="46806"/>
                </a:cubicBezTo>
                <a:cubicBezTo>
                  <a:pt x="286708" y="55570"/>
                  <a:pt x="286291" y="63916"/>
                  <a:pt x="285456" y="71846"/>
                </a:cubicBezTo>
                <a:close/>
              </a:path>
            </a:pathLst>
          </a:custGeom>
          <a:solidFill>
            <a:srgbClr val="BF352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F97A20D-2B84-4CEA-B9A8-4CECD9C8F7A5}"/>
              </a:ext>
            </a:extLst>
          </p:cNvPr>
          <p:cNvSpPr/>
          <p:nvPr/>
        </p:nvSpPr>
        <p:spPr>
          <a:xfrm>
            <a:off x="6633847" y="5233462"/>
            <a:ext cx="173218" cy="138574"/>
          </a:xfrm>
          <a:custGeom>
            <a:avLst/>
            <a:gdLst>
              <a:gd name="connsiteX0" fmla="*/ 52688 w 208666"/>
              <a:gd name="connsiteY0" fmla="*/ 105285 h 166933"/>
              <a:gd name="connsiteX1" fmla="*/ 72720 w 208666"/>
              <a:gd name="connsiteY1" fmla="*/ 143263 h 166933"/>
              <a:gd name="connsiteX2" fmla="*/ 196668 w 208666"/>
              <a:gd name="connsiteY2" fmla="*/ 102364 h 166933"/>
              <a:gd name="connsiteX3" fmla="*/ 180809 w 208666"/>
              <a:gd name="connsiteY3" fmla="*/ 95269 h 166933"/>
              <a:gd name="connsiteX4" fmla="*/ 52688 w 208666"/>
              <a:gd name="connsiteY4" fmla="*/ 105285 h 16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666" h="166933">
                <a:moveTo>
                  <a:pt x="52688" y="105285"/>
                </a:moveTo>
                <a:cubicBezTo>
                  <a:pt x="60200" y="119892"/>
                  <a:pt x="66877" y="132412"/>
                  <a:pt x="72720" y="143263"/>
                </a:cubicBezTo>
                <a:cubicBezTo>
                  <a:pt x="115705" y="132829"/>
                  <a:pt x="157439" y="119475"/>
                  <a:pt x="196668" y="102364"/>
                </a:cubicBezTo>
                <a:cubicBezTo>
                  <a:pt x="187487" y="98191"/>
                  <a:pt x="180809" y="95269"/>
                  <a:pt x="180809" y="95269"/>
                </a:cubicBezTo>
                <a:cubicBezTo>
                  <a:pt x="103603" y="63552"/>
                  <a:pt x="-18259" y="-36608"/>
                  <a:pt x="52688" y="105285"/>
                </a:cubicBezTo>
                <a:close/>
              </a:path>
            </a:pathLst>
          </a:custGeom>
          <a:solidFill>
            <a:srgbClr val="BF733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C358279-B51C-4AB0-86C1-787E721BB536}"/>
              </a:ext>
            </a:extLst>
          </p:cNvPr>
          <p:cNvSpPr/>
          <p:nvPr/>
        </p:nvSpPr>
        <p:spPr>
          <a:xfrm>
            <a:off x="6568284" y="5178462"/>
            <a:ext cx="277148" cy="207861"/>
          </a:xfrm>
          <a:custGeom>
            <a:avLst/>
            <a:gdLst>
              <a:gd name="connsiteX0" fmla="*/ 32343 w 333866"/>
              <a:gd name="connsiteY0" fmla="*/ 58863 h 250400"/>
              <a:gd name="connsiteX1" fmla="*/ 38186 w 333866"/>
              <a:gd name="connsiteY1" fmla="*/ 80147 h 250400"/>
              <a:gd name="connsiteX2" fmla="*/ 56549 w 333866"/>
              <a:gd name="connsiteY2" fmla="*/ 122715 h 250400"/>
              <a:gd name="connsiteX3" fmla="*/ 78250 w 333866"/>
              <a:gd name="connsiteY3" fmla="*/ 165283 h 250400"/>
              <a:gd name="connsiteX4" fmla="*/ 108298 w 333866"/>
              <a:gd name="connsiteY4" fmla="*/ 219119 h 250400"/>
              <a:gd name="connsiteX5" fmla="*/ 151283 w 333866"/>
              <a:gd name="connsiteY5" fmla="*/ 209938 h 250400"/>
              <a:gd name="connsiteX6" fmla="*/ 131251 w 333866"/>
              <a:gd name="connsiteY6" fmla="*/ 171960 h 250400"/>
              <a:gd name="connsiteX7" fmla="*/ 259373 w 333866"/>
              <a:gd name="connsiteY7" fmla="*/ 161944 h 250400"/>
              <a:gd name="connsiteX8" fmla="*/ 275231 w 333866"/>
              <a:gd name="connsiteY8" fmla="*/ 169039 h 250400"/>
              <a:gd name="connsiteX9" fmla="*/ 314461 w 333866"/>
              <a:gd name="connsiteY9" fmla="*/ 150259 h 250400"/>
              <a:gd name="connsiteX10" fmla="*/ 290673 w 333866"/>
              <a:gd name="connsiteY10" fmla="*/ 139408 h 250400"/>
              <a:gd name="connsiteX11" fmla="*/ 289003 w 333866"/>
              <a:gd name="connsiteY11" fmla="*/ 138573 h 250400"/>
              <a:gd name="connsiteX12" fmla="*/ 288169 w 333866"/>
              <a:gd name="connsiteY12" fmla="*/ 138156 h 250400"/>
              <a:gd name="connsiteX13" fmla="*/ 284830 w 333866"/>
              <a:gd name="connsiteY13" fmla="*/ 136487 h 250400"/>
              <a:gd name="connsiteX14" fmla="*/ 280657 w 333866"/>
              <a:gd name="connsiteY14" fmla="*/ 134818 h 250400"/>
              <a:gd name="connsiteX15" fmla="*/ 277318 w 333866"/>
              <a:gd name="connsiteY15" fmla="*/ 133148 h 250400"/>
              <a:gd name="connsiteX16" fmla="*/ 276483 w 333866"/>
              <a:gd name="connsiteY16" fmla="*/ 132731 h 250400"/>
              <a:gd name="connsiteX17" fmla="*/ 275231 w 333866"/>
              <a:gd name="connsiteY17" fmla="*/ 132314 h 250400"/>
              <a:gd name="connsiteX18" fmla="*/ 271058 w 333866"/>
              <a:gd name="connsiteY18" fmla="*/ 130644 h 250400"/>
              <a:gd name="connsiteX19" fmla="*/ 268137 w 333866"/>
              <a:gd name="connsiteY19" fmla="*/ 129392 h 250400"/>
              <a:gd name="connsiteX20" fmla="*/ 260625 w 333866"/>
              <a:gd name="connsiteY20" fmla="*/ 126054 h 250400"/>
              <a:gd name="connsiteX21" fmla="*/ 253113 w 333866"/>
              <a:gd name="connsiteY21" fmla="*/ 122298 h 250400"/>
              <a:gd name="connsiteX22" fmla="*/ 246018 w 333866"/>
              <a:gd name="connsiteY22" fmla="*/ 118959 h 250400"/>
              <a:gd name="connsiteX23" fmla="*/ 243931 w 333866"/>
              <a:gd name="connsiteY23" fmla="*/ 118124 h 250400"/>
              <a:gd name="connsiteX24" fmla="*/ 197607 w 333866"/>
              <a:gd name="connsiteY24" fmla="*/ 94336 h 250400"/>
              <a:gd name="connsiteX25" fmla="*/ 137511 w 333866"/>
              <a:gd name="connsiteY25" fmla="*/ 63454 h 250400"/>
              <a:gd name="connsiteX26" fmla="*/ 64061 w 333866"/>
              <a:gd name="connsiteY26" fmla="*/ 33406 h 250400"/>
              <a:gd name="connsiteX27" fmla="*/ 32761 w 333866"/>
              <a:gd name="connsiteY27" fmla="*/ 40083 h 250400"/>
              <a:gd name="connsiteX28" fmla="*/ 32343 w 333866"/>
              <a:gd name="connsiteY28" fmla="*/ 58863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3866" h="250400">
                <a:moveTo>
                  <a:pt x="32343" y="58863"/>
                </a:moveTo>
                <a:cubicBezTo>
                  <a:pt x="33595" y="65957"/>
                  <a:pt x="35682" y="73052"/>
                  <a:pt x="38186" y="80147"/>
                </a:cubicBezTo>
                <a:cubicBezTo>
                  <a:pt x="43194" y="94336"/>
                  <a:pt x="49454" y="108525"/>
                  <a:pt x="56549" y="122715"/>
                </a:cubicBezTo>
                <a:cubicBezTo>
                  <a:pt x="63226" y="136904"/>
                  <a:pt x="70738" y="151094"/>
                  <a:pt x="78250" y="165283"/>
                </a:cubicBezTo>
                <a:cubicBezTo>
                  <a:pt x="87849" y="183228"/>
                  <a:pt x="97865" y="201591"/>
                  <a:pt x="108298" y="219119"/>
                </a:cubicBezTo>
                <a:cubicBezTo>
                  <a:pt x="122905" y="216197"/>
                  <a:pt x="137094" y="213276"/>
                  <a:pt x="151283" y="209938"/>
                </a:cubicBezTo>
                <a:cubicBezTo>
                  <a:pt x="145023" y="199504"/>
                  <a:pt x="138346" y="186567"/>
                  <a:pt x="131251" y="171960"/>
                </a:cubicBezTo>
                <a:cubicBezTo>
                  <a:pt x="60722" y="30067"/>
                  <a:pt x="182166" y="130227"/>
                  <a:pt x="259373" y="161944"/>
                </a:cubicBezTo>
                <a:cubicBezTo>
                  <a:pt x="259373" y="161944"/>
                  <a:pt x="266050" y="164448"/>
                  <a:pt x="275231" y="169039"/>
                </a:cubicBezTo>
                <a:cubicBezTo>
                  <a:pt x="288586" y="163196"/>
                  <a:pt x="301523" y="156936"/>
                  <a:pt x="314461" y="150259"/>
                </a:cubicBezTo>
                <a:cubicBezTo>
                  <a:pt x="304027" y="145251"/>
                  <a:pt x="295681" y="141495"/>
                  <a:pt x="290673" y="139408"/>
                </a:cubicBezTo>
                <a:cubicBezTo>
                  <a:pt x="289838" y="138991"/>
                  <a:pt x="289421" y="138991"/>
                  <a:pt x="289003" y="138573"/>
                </a:cubicBezTo>
                <a:cubicBezTo>
                  <a:pt x="288586" y="138156"/>
                  <a:pt x="288169" y="138156"/>
                  <a:pt x="288169" y="138156"/>
                </a:cubicBezTo>
                <a:cubicBezTo>
                  <a:pt x="285665" y="136904"/>
                  <a:pt x="284830" y="136487"/>
                  <a:pt x="284830" y="136487"/>
                </a:cubicBezTo>
                <a:cubicBezTo>
                  <a:pt x="284830" y="136487"/>
                  <a:pt x="283161" y="135652"/>
                  <a:pt x="280657" y="134818"/>
                </a:cubicBezTo>
                <a:cubicBezTo>
                  <a:pt x="279405" y="134400"/>
                  <a:pt x="278570" y="133983"/>
                  <a:pt x="277318" y="133148"/>
                </a:cubicBezTo>
                <a:cubicBezTo>
                  <a:pt x="276901" y="133148"/>
                  <a:pt x="276901" y="132731"/>
                  <a:pt x="276483" y="132731"/>
                </a:cubicBezTo>
                <a:cubicBezTo>
                  <a:pt x="276066" y="132314"/>
                  <a:pt x="275649" y="132314"/>
                  <a:pt x="275231" y="132314"/>
                </a:cubicBezTo>
                <a:cubicBezTo>
                  <a:pt x="273979" y="131896"/>
                  <a:pt x="272727" y="131062"/>
                  <a:pt x="271058" y="130644"/>
                </a:cubicBezTo>
                <a:cubicBezTo>
                  <a:pt x="270223" y="130227"/>
                  <a:pt x="268971" y="129809"/>
                  <a:pt x="268137" y="129392"/>
                </a:cubicBezTo>
                <a:cubicBezTo>
                  <a:pt x="265633" y="128140"/>
                  <a:pt x="263129" y="126888"/>
                  <a:pt x="260625" y="126054"/>
                </a:cubicBezTo>
                <a:cubicBezTo>
                  <a:pt x="258121" y="124802"/>
                  <a:pt x="255617" y="123550"/>
                  <a:pt x="253113" y="122298"/>
                </a:cubicBezTo>
                <a:cubicBezTo>
                  <a:pt x="250609" y="121463"/>
                  <a:pt x="248522" y="120211"/>
                  <a:pt x="246018" y="118959"/>
                </a:cubicBezTo>
                <a:cubicBezTo>
                  <a:pt x="245183" y="118542"/>
                  <a:pt x="244766" y="118124"/>
                  <a:pt x="243931" y="118124"/>
                </a:cubicBezTo>
                <a:cubicBezTo>
                  <a:pt x="230994" y="111864"/>
                  <a:pt x="215135" y="103518"/>
                  <a:pt x="197607" y="94336"/>
                </a:cubicBezTo>
                <a:cubicBezTo>
                  <a:pt x="179662" y="85155"/>
                  <a:pt x="159630" y="74304"/>
                  <a:pt x="137511" y="63454"/>
                </a:cubicBezTo>
                <a:cubicBezTo>
                  <a:pt x="115393" y="53020"/>
                  <a:pt x="90770" y="40500"/>
                  <a:pt x="64061" y="33406"/>
                </a:cubicBezTo>
                <a:cubicBezTo>
                  <a:pt x="51123" y="30067"/>
                  <a:pt x="34847" y="29650"/>
                  <a:pt x="32761" y="40083"/>
                </a:cubicBezTo>
                <a:cubicBezTo>
                  <a:pt x="30674" y="44674"/>
                  <a:pt x="31091" y="51768"/>
                  <a:pt x="32343" y="58863"/>
                </a:cubicBezTo>
                <a:close/>
              </a:path>
            </a:pathLst>
          </a:custGeom>
          <a:solidFill>
            <a:srgbClr val="BF61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10872F9-E02B-487E-9337-AD6B0CDDD626}"/>
              </a:ext>
            </a:extLst>
          </p:cNvPr>
          <p:cNvSpPr/>
          <p:nvPr/>
        </p:nvSpPr>
        <p:spPr>
          <a:xfrm>
            <a:off x="6557411" y="5169069"/>
            <a:ext cx="242504" cy="207861"/>
          </a:xfrm>
          <a:custGeom>
            <a:avLst/>
            <a:gdLst>
              <a:gd name="connsiteX0" fmla="*/ 32087 w 292133"/>
              <a:gd name="connsiteY0" fmla="*/ 71846 h 250400"/>
              <a:gd name="connsiteX1" fmla="*/ 37095 w 292133"/>
              <a:gd name="connsiteY1" fmla="*/ 95634 h 250400"/>
              <a:gd name="connsiteX2" fmla="*/ 73820 w 292133"/>
              <a:gd name="connsiteY2" fmla="*/ 185360 h 250400"/>
              <a:gd name="connsiteX3" fmla="*/ 99695 w 292133"/>
              <a:gd name="connsiteY3" fmla="*/ 234188 h 250400"/>
              <a:gd name="connsiteX4" fmla="*/ 110546 w 292133"/>
              <a:gd name="connsiteY4" fmla="*/ 232519 h 250400"/>
              <a:gd name="connsiteX5" fmla="*/ 121396 w 292133"/>
              <a:gd name="connsiteY5" fmla="*/ 230432 h 250400"/>
              <a:gd name="connsiteX6" fmla="*/ 91348 w 292133"/>
              <a:gd name="connsiteY6" fmla="*/ 176597 h 250400"/>
              <a:gd name="connsiteX7" fmla="*/ 69647 w 292133"/>
              <a:gd name="connsiteY7" fmla="*/ 134028 h 250400"/>
              <a:gd name="connsiteX8" fmla="*/ 51284 w 292133"/>
              <a:gd name="connsiteY8" fmla="*/ 91460 h 250400"/>
              <a:gd name="connsiteX9" fmla="*/ 45442 w 292133"/>
              <a:gd name="connsiteY9" fmla="*/ 70176 h 250400"/>
              <a:gd name="connsiteX10" fmla="*/ 45024 w 292133"/>
              <a:gd name="connsiteY10" fmla="*/ 50979 h 250400"/>
              <a:gd name="connsiteX11" fmla="*/ 76324 w 292133"/>
              <a:gd name="connsiteY11" fmla="*/ 44302 h 250400"/>
              <a:gd name="connsiteX12" fmla="*/ 149775 w 292133"/>
              <a:gd name="connsiteY12" fmla="*/ 74350 h 250400"/>
              <a:gd name="connsiteX13" fmla="*/ 209871 w 292133"/>
              <a:gd name="connsiteY13" fmla="*/ 105232 h 250400"/>
              <a:gd name="connsiteX14" fmla="*/ 256195 w 292133"/>
              <a:gd name="connsiteY14" fmla="*/ 129020 h 250400"/>
              <a:gd name="connsiteX15" fmla="*/ 258282 w 292133"/>
              <a:gd name="connsiteY15" fmla="*/ 129855 h 250400"/>
              <a:gd name="connsiteX16" fmla="*/ 265376 w 292133"/>
              <a:gd name="connsiteY16" fmla="*/ 133194 h 250400"/>
              <a:gd name="connsiteX17" fmla="*/ 272888 w 292133"/>
              <a:gd name="connsiteY17" fmla="*/ 136950 h 250400"/>
              <a:gd name="connsiteX18" fmla="*/ 280400 w 292133"/>
              <a:gd name="connsiteY18" fmla="*/ 140288 h 250400"/>
              <a:gd name="connsiteX19" fmla="*/ 283322 w 292133"/>
              <a:gd name="connsiteY19" fmla="*/ 141540 h 250400"/>
              <a:gd name="connsiteX20" fmla="*/ 286243 w 292133"/>
              <a:gd name="connsiteY20" fmla="*/ 142792 h 250400"/>
              <a:gd name="connsiteX21" fmla="*/ 256195 w 292133"/>
              <a:gd name="connsiteY21" fmla="*/ 128186 h 250400"/>
              <a:gd name="connsiteX22" fmla="*/ 151444 w 292133"/>
              <a:gd name="connsiteY22" fmla="*/ 69759 h 250400"/>
              <a:gd name="connsiteX23" fmla="*/ 78411 w 292133"/>
              <a:gd name="connsiteY23" fmla="*/ 34703 h 250400"/>
              <a:gd name="connsiteX24" fmla="*/ 55458 w 292133"/>
              <a:gd name="connsiteY24" fmla="*/ 31364 h 250400"/>
              <a:gd name="connsiteX25" fmla="*/ 42520 w 292133"/>
              <a:gd name="connsiteY25" fmla="*/ 35120 h 250400"/>
              <a:gd name="connsiteX26" fmla="*/ 33339 w 292133"/>
              <a:gd name="connsiteY26" fmla="*/ 46806 h 250400"/>
              <a:gd name="connsiteX27" fmla="*/ 32087 w 292133"/>
              <a:gd name="connsiteY27" fmla="*/ 71846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2133" h="250400">
                <a:moveTo>
                  <a:pt x="32087" y="71846"/>
                </a:moveTo>
                <a:cubicBezTo>
                  <a:pt x="33339" y="79775"/>
                  <a:pt x="35008" y="87704"/>
                  <a:pt x="37095" y="95634"/>
                </a:cubicBezTo>
                <a:cubicBezTo>
                  <a:pt x="45859" y="126516"/>
                  <a:pt x="59631" y="155730"/>
                  <a:pt x="73820" y="185360"/>
                </a:cubicBezTo>
                <a:cubicBezTo>
                  <a:pt x="81750" y="201636"/>
                  <a:pt x="90096" y="217912"/>
                  <a:pt x="99695" y="234188"/>
                </a:cubicBezTo>
                <a:cubicBezTo>
                  <a:pt x="103451" y="233771"/>
                  <a:pt x="107207" y="232936"/>
                  <a:pt x="110546" y="232519"/>
                </a:cubicBezTo>
                <a:cubicBezTo>
                  <a:pt x="114302" y="231684"/>
                  <a:pt x="118058" y="231267"/>
                  <a:pt x="121396" y="230432"/>
                </a:cubicBezTo>
                <a:cubicBezTo>
                  <a:pt x="110963" y="212904"/>
                  <a:pt x="100947" y="194542"/>
                  <a:pt x="91348" y="176597"/>
                </a:cubicBezTo>
                <a:cubicBezTo>
                  <a:pt x="83419" y="162407"/>
                  <a:pt x="76324" y="147800"/>
                  <a:pt x="69647" y="134028"/>
                </a:cubicBezTo>
                <a:cubicBezTo>
                  <a:pt x="62552" y="119839"/>
                  <a:pt x="56292" y="105650"/>
                  <a:pt x="51284" y="91460"/>
                </a:cubicBezTo>
                <a:cubicBezTo>
                  <a:pt x="48780" y="84366"/>
                  <a:pt x="46694" y="77271"/>
                  <a:pt x="45442" y="70176"/>
                </a:cubicBezTo>
                <a:cubicBezTo>
                  <a:pt x="44190" y="63082"/>
                  <a:pt x="43355" y="55987"/>
                  <a:pt x="45024" y="50979"/>
                </a:cubicBezTo>
                <a:cubicBezTo>
                  <a:pt x="47111" y="40128"/>
                  <a:pt x="63387" y="40963"/>
                  <a:pt x="76324" y="44302"/>
                </a:cubicBezTo>
                <a:cubicBezTo>
                  <a:pt x="103034" y="51396"/>
                  <a:pt x="127239" y="63499"/>
                  <a:pt x="149775" y="74350"/>
                </a:cubicBezTo>
                <a:cubicBezTo>
                  <a:pt x="171894" y="85200"/>
                  <a:pt x="191926" y="96051"/>
                  <a:pt x="209871" y="105232"/>
                </a:cubicBezTo>
                <a:cubicBezTo>
                  <a:pt x="227816" y="114414"/>
                  <a:pt x="243258" y="122760"/>
                  <a:pt x="256195" y="129020"/>
                </a:cubicBezTo>
                <a:cubicBezTo>
                  <a:pt x="257030" y="129438"/>
                  <a:pt x="257864" y="129855"/>
                  <a:pt x="258282" y="129855"/>
                </a:cubicBezTo>
                <a:cubicBezTo>
                  <a:pt x="260786" y="131107"/>
                  <a:pt x="263290" y="132359"/>
                  <a:pt x="265376" y="133194"/>
                </a:cubicBezTo>
                <a:cubicBezTo>
                  <a:pt x="267880" y="134446"/>
                  <a:pt x="270384" y="135698"/>
                  <a:pt x="272888" y="136950"/>
                </a:cubicBezTo>
                <a:cubicBezTo>
                  <a:pt x="275392" y="138202"/>
                  <a:pt x="277896" y="139454"/>
                  <a:pt x="280400" y="140288"/>
                </a:cubicBezTo>
                <a:cubicBezTo>
                  <a:pt x="281652" y="140706"/>
                  <a:pt x="282487" y="141123"/>
                  <a:pt x="283322" y="141540"/>
                </a:cubicBezTo>
                <a:cubicBezTo>
                  <a:pt x="284156" y="141958"/>
                  <a:pt x="285408" y="142375"/>
                  <a:pt x="286243" y="142792"/>
                </a:cubicBezTo>
                <a:cubicBezTo>
                  <a:pt x="279148" y="139454"/>
                  <a:pt x="268715" y="134863"/>
                  <a:pt x="256195" y="128186"/>
                </a:cubicBezTo>
                <a:cubicBezTo>
                  <a:pt x="230320" y="115248"/>
                  <a:pt x="194847" y="94382"/>
                  <a:pt x="151444" y="69759"/>
                </a:cubicBezTo>
                <a:cubicBezTo>
                  <a:pt x="129743" y="57656"/>
                  <a:pt x="106372" y="43884"/>
                  <a:pt x="78411" y="34703"/>
                </a:cubicBezTo>
                <a:cubicBezTo>
                  <a:pt x="71316" y="32616"/>
                  <a:pt x="63804" y="30947"/>
                  <a:pt x="55458" y="31364"/>
                </a:cubicBezTo>
                <a:cubicBezTo>
                  <a:pt x="51284" y="31782"/>
                  <a:pt x="46694" y="32616"/>
                  <a:pt x="42520" y="35120"/>
                </a:cubicBezTo>
                <a:cubicBezTo>
                  <a:pt x="38347" y="37624"/>
                  <a:pt x="35008" y="42215"/>
                  <a:pt x="33339" y="46806"/>
                </a:cubicBezTo>
                <a:cubicBezTo>
                  <a:pt x="30418" y="55570"/>
                  <a:pt x="31252" y="63916"/>
                  <a:pt x="32087" y="71846"/>
                </a:cubicBezTo>
                <a:close/>
              </a:path>
            </a:pathLst>
          </a:custGeom>
          <a:solidFill>
            <a:srgbClr val="BF352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6D822C9-9AAD-4F85-BDFC-D98F77A7406A}"/>
              </a:ext>
            </a:extLst>
          </p:cNvPr>
          <p:cNvSpPr/>
          <p:nvPr/>
        </p:nvSpPr>
        <p:spPr>
          <a:xfrm>
            <a:off x="5887817" y="3575174"/>
            <a:ext cx="1283433" cy="1744649"/>
          </a:xfrm>
          <a:custGeom>
            <a:avLst/>
            <a:gdLst>
              <a:gd name="connsiteX0" fmla="*/ 1820280 w 1836267"/>
              <a:gd name="connsiteY0" fmla="*/ 1398067 h 2128400"/>
              <a:gd name="connsiteX1" fmla="*/ 1690489 w 1836267"/>
              <a:gd name="connsiteY1" fmla="*/ 1366767 h 2128400"/>
              <a:gd name="connsiteX2" fmla="*/ 1676717 w 1836267"/>
              <a:gd name="connsiteY2" fmla="*/ 1521180 h 2128400"/>
              <a:gd name="connsiteX3" fmla="*/ 929273 w 1836267"/>
              <a:gd name="connsiteY3" fmla="*/ 2132991 h 2128400"/>
              <a:gd name="connsiteX4" fmla="*/ 168056 w 1836267"/>
              <a:gd name="connsiteY4" fmla="*/ 1367184 h 2128400"/>
              <a:gd name="connsiteX5" fmla="*/ 39518 w 1836267"/>
              <a:gd name="connsiteY5" fmla="*/ 1401405 h 2128400"/>
              <a:gd name="connsiteX6" fmla="*/ 32423 w 1836267"/>
              <a:gd name="connsiteY6" fmla="*/ 1300411 h 2128400"/>
              <a:gd name="connsiteX7" fmla="*/ 46195 w 1836267"/>
              <a:gd name="connsiteY7" fmla="*/ 1171455 h 2128400"/>
              <a:gd name="connsiteX8" fmla="*/ 52038 w 1836267"/>
              <a:gd name="connsiteY8" fmla="*/ 1135981 h 2128400"/>
              <a:gd name="connsiteX9" fmla="*/ 370046 w 1836267"/>
              <a:gd name="connsiteY9" fmla="*/ 472839 h 2128400"/>
              <a:gd name="connsiteX10" fmla="*/ 701409 w 1836267"/>
              <a:gd name="connsiteY10" fmla="*/ 96404 h 2128400"/>
              <a:gd name="connsiteX11" fmla="*/ 929690 w 1836267"/>
              <a:gd name="connsiteY11" fmla="*/ 31300 h 2128400"/>
              <a:gd name="connsiteX12" fmla="*/ 1488917 w 1836267"/>
              <a:gd name="connsiteY12" fmla="*/ 472421 h 2128400"/>
              <a:gd name="connsiteX13" fmla="*/ 1826957 w 1836267"/>
              <a:gd name="connsiteY13" fmla="*/ 1300411 h 2128400"/>
              <a:gd name="connsiteX14" fmla="*/ 1820280 w 1836267"/>
              <a:gd name="connsiteY14" fmla="*/ 1398067 h 2128400"/>
              <a:gd name="connsiteX0" fmla="*/ 1787857 w 1795255"/>
              <a:gd name="connsiteY0" fmla="*/ 1366767 h 2101691"/>
              <a:gd name="connsiteX1" fmla="*/ 1658066 w 1795255"/>
              <a:gd name="connsiteY1" fmla="*/ 1335467 h 2101691"/>
              <a:gd name="connsiteX2" fmla="*/ 1644294 w 1795255"/>
              <a:gd name="connsiteY2" fmla="*/ 1489880 h 2101691"/>
              <a:gd name="connsiteX3" fmla="*/ 896850 w 1795255"/>
              <a:gd name="connsiteY3" fmla="*/ 2101691 h 2101691"/>
              <a:gd name="connsiteX4" fmla="*/ 135633 w 1795255"/>
              <a:gd name="connsiteY4" fmla="*/ 1335884 h 2101691"/>
              <a:gd name="connsiteX5" fmla="*/ 0 w 1795255"/>
              <a:gd name="connsiteY5" fmla="*/ 1269111 h 2101691"/>
              <a:gd name="connsiteX6" fmla="*/ 13772 w 1795255"/>
              <a:gd name="connsiteY6" fmla="*/ 1140155 h 2101691"/>
              <a:gd name="connsiteX7" fmla="*/ 19615 w 1795255"/>
              <a:gd name="connsiteY7" fmla="*/ 1104681 h 2101691"/>
              <a:gd name="connsiteX8" fmla="*/ 337623 w 1795255"/>
              <a:gd name="connsiteY8" fmla="*/ 441539 h 2101691"/>
              <a:gd name="connsiteX9" fmla="*/ 668986 w 1795255"/>
              <a:gd name="connsiteY9" fmla="*/ 65104 h 2101691"/>
              <a:gd name="connsiteX10" fmla="*/ 897267 w 1795255"/>
              <a:gd name="connsiteY10" fmla="*/ 0 h 2101691"/>
              <a:gd name="connsiteX11" fmla="*/ 1456494 w 1795255"/>
              <a:gd name="connsiteY11" fmla="*/ 441121 h 2101691"/>
              <a:gd name="connsiteX12" fmla="*/ 1794534 w 1795255"/>
              <a:gd name="connsiteY12" fmla="*/ 1269111 h 2101691"/>
              <a:gd name="connsiteX13" fmla="*/ 1787857 w 1795255"/>
              <a:gd name="connsiteY13" fmla="*/ 1366767 h 2101691"/>
              <a:gd name="connsiteX0" fmla="*/ 1774085 w 1781483"/>
              <a:gd name="connsiteY0" fmla="*/ 1366767 h 2101691"/>
              <a:gd name="connsiteX1" fmla="*/ 1644294 w 1781483"/>
              <a:gd name="connsiteY1" fmla="*/ 1335467 h 2101691"/>
              <a:gd name="connsiteX2" fmla="*/ 1630522 w 1781483"/>
              <a:gd name="connsiteY2" fmla="*/ 1489880 h 2101691"/>
              <a:gd name="connsiteX3" fmla="*/ 883078 w 1781483"/>
              <a:gd name="connsiteY3" fmla="*/ 2101691 h 2101691"/>
              <a:gd name="connsiteX4" fmla="*/ 121861 w 1781483"/>
              <a:gd name="connsiteY4" fmla="*/ 1335884 h 2101691"/>
              <a:gd name="connsiteX5" fmla="*/ 0 w 1781483"/>
              <a:gd name="connsiteY5" fmla="*/ 1140155 h 2101691"/>
              <a:gd name="connsiteX6" fmla="*/ 5843 w 1781483"/>
              <a:gd name="connsiteY6" fmla="*/ 1104681 h 2101691"/>
              <a:gd name="connsiteX7" fmla="*/ 323851 w 1781483"/>
              <a:gd name="connsiteY7" fmla="*/ 441539 h 2101691"/>
              <a:gd name="connsiteX8" fmla="*/ 655214 w 1781483"/>
              <a:gd name="connsiteY8" fmla="*/ 65104 h 2101691"/>
              <a:gd name="connsiteX9" fmla="*/ 883495 w 1781483"/>
              <a:gd name="connsiteY9" fmla="*/ 0 h 2101691"/>
              <a:gd name="connsiteX10" fmla="*/ 1442722 w 1781483"/>
              <a:gd name="connsiteY10" fmla="*/ 441121 h 2101691"/>
              <a:gd name="connsiteX11" fmla="*/ 1780762 w 1781483"/>
              <a:gd name="connsiteY11" fmla="*/ 1269111 h 2101691"/>
              <a:gd name="connsiteX12" fmla="*/ 1774085 w 1781483"/>
              <a:gd name="connsiteY12" fmla="*/ 1366767 h 2101691"/>
              <a:gd name="connsiteX0" fmla="*/ 1785699 w 1793097"/>
              <a:gd name="connsiteY0" fmla="*/ 1366767 h 2101691"/>
              <a:gd name="connsiteX1" fmla="*/ 1655908 w 1793097"/>
              <a:gd name="connsiteY1" fmla="*/ 1335467 h 2101691"/>
              <a:gd name="connsiteX2" fmla="*/ 1642136 w 1793097"/>
              <a:gd name="connsiteY2" fmla="*/ 1489880 h 2101691"/>
              <a:gd name="connsiteX3" fmla="*/ 894692 w 1793097"/>
              <a:gd name="connsiteY3" fmla="*/ 2101691 h 2101691"/>
              <a:gd name="connsiteX4" fmla="*/ 133475 w 1793097"/>
              <a:gd name="connsiteY4" fmla="*/ 1335884 h 2101691"/>
              <a:gd name="connsiteX5" fmla="*/ 17457 w 1793097"/>
              <a:gd name="connsiteY5" fmla="*/ 1104681 h 2101691"/>
              <a:gd name="connsiteX6" fmla="*/ 335465 w 1793097"/>
              <a:gd name="connsiteY6" fmla="*/ 441539 h 2101691"/>
              <a:gd name="connsiteX7" fmla="*/ 666828 w 1793097"/>
              <a:gd name="connsiteY7" fmla="*/ 65104 h 2101691"/>
              <a:gd name="connsiteX8" fmla="*/ 895109 w 1793097"/>
              <a:gd name="connsiteY8" fmla="*/ 0 h 2101691"/>
              <a:gd name="connsiteX9" fmla="*/ 1454336 w 1793097"/>
              <a:gd name="connsiteY9" fmla="*/ 441121 h 2101691"/>
              <a:gd name="connsiteX10" fmla="*/ 1792376 w 1793097"/>
              <a:gd name="connsiteY10" fmla="*/ 1269111 h 2101691"/>
              <a:gd name="connsiteX11" fmla="*/ 1785699 w 1793097"/>
              <a:gd name="connsiteY11" fmla="*/ 1366767 h 2101691"/>
              <a:gd name="connsiteX0" fmla="*/ 1675879 w 1683277"/>
              <a:gd name="connsiteY0" fmla="*/ 1366767 h 2101691"/>
              <a:gd name="connsiteX1" fmla="*/ 1546088 w 1683277"/>
              <a:gd name="connsiteY1" fmla="*/ 1335467 h 2101691"/>
              <a:gd name="connsiteX2" fmla="*/ 1532316 w 1683277"/>
              <a:gd name="connsiteY2" fmla="*/ 1489880 h 2101691"/>
              <a:gd name="connsiteX3" fmla="*/ 784872 w 1683277"/>
              <a:gd name="connsiteY3" fmla="*/ 2101691 h 2101691"/>
              <a:gd name="connsiteX4" fmla="*/ 23655 w 1683277"/>
              <a:gd name="connsiteY4" fmla="*/ 1335884 h 2101691"/>
              <a:gd name="connsiteX5" fmla="*/ 225645 w 1683277"/>
              <a:gd name="connsiteY5" fmla="*/ 441539 h 2101691"/>
              <a:gd name="connsiteX6" fmla="*/ 557008 w 1683277"/>
              <a:gd name="connsiteY6" fmla="*/ 65104 h 2101691"/>
              <a:gd name="connsiteX7" fmla="*/ 785289 w 1683277"/>
              <a:gd name="connsiteY7" fmla="*/ 0 h 2101691"/>
              <a:gd name="connsiteX8" fmla="*/ 1344516 w 1683277"/>
              <a:gd name="connsiteY8" fmla="*/ 441121 h 2101691"/>
              <a:gd name="connsiteX9" fmla="*/ 1682556 w 1683277"/>
              <a:gd name="connsiteY9" fmla="*/ 1269111 h 2101691"/>
              <a:gd name="connsiteX10" fmla="*/ 1675879 w 1683277"/>
              <a:gd name="connsiteY10" fmla="*/ 1366767 h 2101691"/>
              <a:gd name="connsiteX0" fmla="*/ 1682556 w 1687578"/>
              <a:gd name="connsiteY0" fmla="*/ 1269111 h 2101691"/>
              <a:gd name="connsiteX1" fmla="*/ 1546088 w 1687578"/>
              <a:gd name="connsiteY1" fmla="*/ 1335467 h 2101691"/>
              <a:gd name="connsiteX2" fmla="*/ 1532316 w 1687578"/>
              <a:gd name="connsiteY2" fmla="*/ 1489880 h 2101691"/>
              <a:gd name="connsiteX3" fmla="*/ 784872 w 1687578"/>
              <a:gd name="connsiteY3" fmla="*/ 2101691 h 2101691"/>
              <a:gd name="connsiteX4" fmla="*/ 23655 w 1687578"/>
              <a:gd name="connsiteY4" fmla="*/ 1335884 h 2101691"/>
              <a:gd name="connsiteX5" fmla="*/ 225645 w 1687578"/>
              <a:gd name="connsiteY5" fmla="*/ 441539 h 2101691"/>
              <a:gd name="connsiteX6" fmla="*/ 557008 w 1687578"/>
              <a:gd name="connsiteY6" fmla="*/ 65104 h 2101691"/>
              <a:gd name="connsiteX7" fmla="*/ 785289 w 1687578"/>
              <a:gd name="connsiteY7" fmla="*/ 0 h 2101691"/>
              <a:gd name="connsiteX8" fmla="*/ 1344516 w 1687578"/>
              <a:gd name="connsiteY8" fmla="*/ 441121 h 2101691"/>
              <a:gd name="connsiteX9" fmla="*/ 1682556 w 1687578"/>
              <a:gd name="connsiteY9" fmla="*/ 1269111 h 2101691"/>
              <a:gd name="connsiteX0" fmla="*/ 1344516 w 1546088"/>
              <a:gd name="connsiteY0" fmla="*/ 441121 h 2101691"/>
              <a:gd name="connsiteX1" fmla="*/ 1546088 w 1546088"/>
              <a:gd name="connsiteY1" fmla="*/ 1335467 h 2101691"/>
              <a:gd name="connsiteX2" fmla="*/ 1532316 w 1546088"/>
              <a:gd name="connsiteY2" fmla="*/ 1489880 h 2101691"/>
              <a:gd name="connsiteX3" fmla="*/ 784872 w 1546088"/>
              <a:gd name="connsiteY3" fmla="*/ 2101691 h 2101691"/>
              <a:gd name="connsiteX4" fmla="*/ 23655 w 1546088"/>
              <a:gd name="connsiteY4" fmla="*/ 1335884 h 2101691"/>
              <a:gd name="connsiteX5" fmla="*/ 225645 w 1546088"/>
              <a:gd name="connsiteY5" fmla="*/ 441539 h 2101691"/>
              <a:gd name="connsiteX6" fmla="*/ 557008 w 1546088"/>
              <a:gd name="connsiteY6" fmla="*/ 65104 h 2101691"/>
              <a:gd name="connsiteX7" fmla="*/ 785289 w 1546088"/>
              <a:gd name="connsiteY7" fmla="*/ 0 h 2101691"/>
              <a:gd name="connsiteX8" fmla="*/ 1344516 w 1546088"/>
              <a:gd name="connsiteY8" fmla="*/ 441121 h 210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6088" h="2101691">
                <a:moveTo>
                  <a:pt x="1344516" y="441121"/>
                </a:moveTo>
                <a:cubicBezTo>
                  <a:pt x="1471316" y="663699"/>
                  <a:pt x="1514788" y="1160674"/>
                  <a:pt x="1546088" y="1335467"/>
                </a:cubicBezTo>
                <a:cubicBezTo>
                  <a:pt x="1544001" y="1390555"/>
                  <a:pt x="1539411" y="1441887"/>
                  <a:pt x="1532316" y="1489880"/>
                </a:cubicBezTo>
                <a:cubicBezTo>
                  <a:pt x="1463039" y="1953120"/>
                  <a:pt x="1155047" y="2101691"/>
                  <a:pt x="784872" y="2101691"/>
                </a:cubicBezTo>
                <a:cubicBezTo>
                  <a:pt x="376720" y="2101691"/>
                  <a:pt x="43270" y="1920985"/>
                  <a:pt x="23655" y="1335884"/>
                </a:cubicBezTo>
                <a:cubicBezTo>
                  <a:pt x="-69550" y="1059192"/>
                  <a:pt x="136753" y="653336"/>
                  <a:pt x="225645" y="441539"/>
                </a:cubicBezTo>
                <a:cubicBezTo>
                  <a:pt x="314954" y="273771"/>
                  <a:pt x="428469" y="139807"/>
                  <a:pt x="557008" y="65104"/>
                </a:cubicBezTo>
                <a:cubicBezTo>
                  <a:pt x="629206" y="23371"/>
                  <a:pt x="705578" y="0"/>
                  <a:pt x="785289" y="0"/>
                </a:cubicBezTo>
                <a:cubicBezTo>
                  <a:pt x="1006059" y="0"/>
                  <a:pt x="1205127" y="179453"/>
                  <a:pt x="1344516" y="441121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2009B86-C41F-4BD3-A17F-8A7B92FF25A6}"/>
              </a:ext>
            </a:extLst>
          </p:cNvPr>
          <p:cNvSpPr/>
          <p:nvPr/>
        </p:nvSpPr>
        <p:spPr>
          <a:xfrm>
            <a:off x="5881471" y="4456850"/>
            <a:ext cx="173218" cy="381079"/>
          </a:xfrm>
          <a:custGeom>
            <a:avLst/>
            <a:gdLst>
              <a:gd name="connsiteX0" fmla="*/ 31300 w 208666"/>
              <a:gd name="connsiteY0" fmla="*/ 273771 h 459066"/>
              <a:gd name="connsiteX1" fmla="*/ 45072 w 208666"/>
              <a:gd name="connsiteY1" fmla="*/ 428184 h 459066"/>
              <a:gd name="connsiteX2" fmla="*/ 203659 w 208666"/>
              <a:gd name="connsiteY2" fmla="*/ 198233 h 459066"/>
              <a:gd name="connsiteX3" fmla="*/ 200737 w 208666"/>
              <a:gd name="connsiteY3" fmla="*/ 95987 h 459066"/>
              <a:gd name="connsiteX4" fmla="*/ 201989 w 208666"/>
              <a:gd name="connsiteY4" fmla="*/ 31300 h 459066"/>
              <a:gd name="connsiteX5" fmla="*/ 31300 w 208666"/>
              <a:gd name="connsiteY5" fmla="*/ 273771 h 45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66" h="459066">
                <a:moveTo>
                  <a:pt x="31300" y="273771"/>
                </a:moveTo>
                <a:cubicBezTo>
                  <a:pt x="33387" y="328859"/>
                  <a:pt x="37977" y="380191"/>
                  <a:pt x="45072" y="428184"/>
                </a:cubicBezTo>
                <a:cubicBezTo>
                  <a:pt x="93065" y="371844"/>
                  <a:pt x="148153" y="290881"/>
                  <a:pt x="203659" y="198233"/>
                </a:cubicBezTo>
                <a:cubicBezTo>
                  <a:pt x="201572" y="165681"/>
                  <a:pt x="200737" y="131877"/>
                  <a:pt x="200737" y="95987"/>
                </a:cubicBezTo>
                <a:cubicBezTo>
                  <a:pt x="200737" y="74285"/>
                  <a:pt x="201155" y="53001"/>
                  <a:pt x="201989" y="31300"/>
                </a:cubicBezTo>
                <a:cubicBezTo>
                  <a:pt x="141893" y="131877"/>
                  <a:pt x="81797" y="218265"/>
                  <a:pt x="31300" y="273771"/>
                </a:cubicBez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755C800-A96F-4DD8-8CEE-63462D71EA0F}"/>
              </a:ext>
            </a:extLst>
          </p:cNvPr>
          <p:cNvSpPr/>
          <p:nvPr/>
        </p:nvSpPr>
        <p:spPr>
          <a:xfrm>
            <a:off x="7002190" y="4456503"/>
            <a:ext cx="173218" cy="381079"/>
          </a:xfrm>
          <a:custGeom>
            <a:avLst/>
            <a:gdLst>
              <a:gd name="connsiteX0" fmla="*/ 203659 w 208666"/>
              <a:gd name="connsiteY0" fmla="*/ 273771 h 459066"/>
              <a:gd name="connsiteX1" fmla="*/ 189887 w 208666"/>
              <a:gd name="connsiteY1" fmla="*/ 428184 h 459066"/>
              <a:gd name="connsiteX2" fmla="*/ 31300 w 208666"/>
              <a:gd name="connsiteY2" fmla="*/ 198233 h 459066"/>
              <a:gd name="connsiteX3" fmla="*/ 34221 w 208666"/>
              <a:gd name="connsiteY3" fmla="*/ 95987 h 459066"/>
              <a:gd name="connsiteX4" fmla="*/ 32969 w 208666"/>
              <a:gd name="connsiteY4" fmla="*/ 31300 h 459066"/>
              <a:gd name="connsiteX5" fmla="*/ 203659 w 208666"/>
              <a:gd name="connsiteY5" fmla="*/ 273771 h 45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66" h="459066">
                <a:moveTo>
                  <a:pt x="203659" y="273771"/>
                </a:moveTo>
                <a:cubicBezTo>
                  <a:pt x="201572" y="328859"/>
                  <a:pt x="196981" y="380191"/>
                  <a:pt x="189887" y="428184"/>
                </a:cubicBezTo>
                <a:cubicBezTo>
                  <a:pt x="141893" y="371844"/>
                  <a:pt x="86805" y="290881"/>
                  <a:pt x="31300" y="198233"/>
                </a:cubicBezTo>
                <a:cubicBezTo>
                  <a:pt x="33387" y="165681"/>
                  <a:pt x="34221" y="131877"/>
                  <a:pt x="34221" y="95987"/>
                </a:cubicBezTo>
                <a:cubicBezTo>
                  <a:pt x="34221" y="74285"/>
                  <a:pt x="33804" y="53001"/>
                  <a:pt x="32969" y="31300"/>
                </a:cubicBezTo>
                <a:cubicBezTo>
                  <a:pt x="93065" y="132295"/>
                  <a:pt x="152744" y="218265"/>
                  <a:pt x="203659" y="273771"/>
                </a:cubicBez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1B711-2CE4-4D89-970B-B21DAD6A6858}"/>
              </a:ext>
            </a:extLst>
          </p:cNvPr>
          <p:cNvSpPr/>
          <p:nvPr/>
        </p:nvSpPr>
        <p:spPr>
          <a:xfrm>
            <a:off x="6022477" y="3555425"/>
            <a:ext cx="1004662" cy="1593602"/>
          </a:xfrm>
          <a:custGeom>
            <a:avLst/>
            <a:gdLst>
              <a:gd name="connsiteX0" fmla="*/ 1214441 w 1210267"/>
              <a:gd name="connsiteY0" fmla="*/ 1181888 h 1919733"/>
              <a:gd name="connsiteX1" fmla="*/ 1211519 w 1210267"/>
              <a:gd name="connsiteY1" fmla="*/ 1284135 h 1919733"/>
              <a:gd name="connsiteX2" fmla="*/ 623079 w 1210267"/>
              <a:gd name="connsiteY2" fmla="*/ 1920151 h 1919733"/>
              <a:gd name="connsiteX3" fmla="*/ 31300 w 1210267"/>
              <a:gd name="connsiteY3" fmla="*/ 1181888 h 1919733"/>
              <a:gd name="connsiteX4" fmla="*/ 623079 w 1210267"/>
              <a:gd name="connsiteY4" fmla="*/ 31300 h 1919733"/>
              <a:gd name="connsiteX5" fmla="*/ 964458 w 1210267"/>
              <a:gd name="connsiteY5" fmla="*/ 261251 h 1919733"/>
              <a:gd name="connsiteX6" fmla="*/ 1107603 w 1210267"/>
              <a:gd name="connsiteY6" fmla="*/ 551297 h 1919733"/>
              <a:gd name="connsiteX7" fmla="*/ 1213606 w 1210267"/>
              <a:gd name="connsiteY7" fmla="*/ 1117201 h 1919733"/>
              <a:gd name="connsiteX8" fmla="*/ 1214441 w 1210267"/>
              <a:gd name="connsiteY8" fmla="*/ 1181888 h 191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0267" h="1919733">
                <a:moveTo>
                  <a:pt x="1214441" y="1181888"/>
                </a:moveTo>
                <a:cubicBezTo>
                  <a:pt x="1214441" y="1217361"/>
                  <a:pt x="1213188" y="1251583"/>
                  <a:pt x="1211519" y="1284135"/>
                </a:cubicBezTo>
                <a:cubicBezTo>
                  <a:pt x="1181054" y="1768659"/>
                  <a:pt x="928984" y="1920151"/>
                  <a:pt x="623079" y="1920151"/>
                </a:cubicBezTo>
                <a:cubicBezTo>
                  <a:pt x="296307" y="1920151"/>
                  <a:pt x="31300" y="1747375"/>
                  <a:pt x="31300" y="1181888"/>
                </a:cubicBezTo>
                <a:cubicBezTo>
                  <a:pt x="31300" y="616401"/>
                  <a:pt x="296307" y="31300"/>
                  <a:pt x="623079" y="31300"/>
                </a:cubicBezTo>
                <a:cubicBezTo>
                  <a:pt x="749948" y="31300"/>
                  <a:pt x="868054" y="119775"/>
                  <a:pt x="964458" y="261251"/>
                </a:cubicBezTo>
                <a:cubicBezTo>
                  <a:pt x="1019963" y="342631"/>
                  <a:pt x="1068374" y="441539"/>
                  <a:pt x="1107603" y="551297"/>
                </a:cubicBezTo>
                <a:cubicBezTo>
                  <a:pt x="1168534" y="722404"/>
                  <a:pt x="1206929" y="919385"/>
                  <a:pt x="1213606" y="1117201"/>
                </a:cubicBezTo>
                <a:cubicBezTo>
                  <a:pt x="1214023" y="1138485"/>
                  <a:pt x="1214441" y="1160187"/>
                  <a:pt x="1214441" y="118188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84AF7ED-5A28-49FD-81F9-6ED865829AA0}"/>
              </a:ext>
            </a:extLst>
          </p:cNvPr>
          <p:cNvSpPr/>
          <p:nvPr/>
        </p:nvSpPr>
        <p:spPr>
          <a:xfrm>
            <a:off x="5996751" y="4421493"/>
            <a:ext cx="34643" cy="69287"/>
          </a:xfrm>
          <a:custGeom>
            <a:avLst/>
            <a:gdLst>
              <a:gd name="connsiteX0" fmla="*/ 45072 w 41733"/>
              <a:gd name="connsiteY0" fmla="*/ 31300 h 83466"/>
              <a:gd name="connsiteX1" fmla="*/ 31300 w 41733"/>
              <a:gd name="connsiteY1" fmla="*/ 53001 h 83466"/>
              <a:gd name="connsiteX2" fmla="*/ 45072 w 41733"/>
              <a:gd name="connsiteY2" fmla="*/ 31300 h 83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733" h="83466">
                <a:moveTo>
                  <a:pt x="45072" y="31300"/>
                </a:moveTo>
                <a:cubicBezTo>
                  <a:pt x="40481" y="38812"/>
                  <a:pt x="35891" y="45907"/>
                  <a:pt x="31300" y="53001"/>
                </a:cubicBezTo>
                <a:cubicBezTo>
                  <a:pt x="34639" y="47159"/>
                  <a:pt x="39229" y="40064"/>
                  <a:pt x="45072" y="31300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8A1FA19-8AC8-40A2-94F5-EECB044AD0BF}"/>
              </a:ext>
            </a:extLst>
          </p:cNvPr>
          <p:cNvGrpSpPr/>
          <p:nvPr/>
        </p:nvGrpSpPr>
        <p:grpSpPr>
          <a:xfrm>
            <a:off x="6101462" y="3038545"/>
            <a:ext cx="866088" cy="831444"/>
            <a:chOff x="16012771" y="3344130"/>
            <a:chExt cx="1043334" cy="100160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6737142-2226-4D77-B4F0-3B0AA315C043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484908E-4DF1-4DD2-8280-4C39F32856F8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FF29FF9-9422-46FD-AF0A-AAE9ECEA8329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0E995B8-0A11-4622-8992-207E196046E2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079AB0C-1C40-4991-B233-5F08C9AA20DC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02181F0-2D28-4A7B-B81B-C8B2DB3475AE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2949BC5-596D-4938-AA6F-EFA00910953B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B796D54-0D4D-4258-B342-54D8A13094FC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E9DED23-1B1D-4B27-9BEE-9006EFAFB58B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4B11E38-F34A-4C2F-919D-8CEB2D1021AF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CDC9169-C416-4A00-824A-332418C16A64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07FB365-EC43-469F-836E-9F21AD96077C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C589BDA-854C-4335-99A6-F79F80C9B9E6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CF9914-FA9A-4755-910E-F62C384D0A09}"/>
              </a:ext>
            </a:extLst>
          </p:cNvPr>
          <p:cNvGrpSpPr/>
          <p:nvPr/>
        </p:nvGrpSpPr>
        <p:grpSpPr>
          <a:xfrm>
            <a:off x="6804102" y="4702334"/>
            <a:ext cx="1449350" cy="1663938"/>
            <a:chOff x="19351522" y="-3247532"/>
            <a:chExt cx="1449350" cy="1663938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213D84D-E223-4B3A-AD85-33454F37429F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600C37B-3177-424F-8F92-BA720E56399A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0197990-B67D-457B-815A-A8467D5FD8F3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E64054F-3424-4D8D-BB14-D2602A4E15B4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E04C8D5-670C-4012-A983-08B51C2083B1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E875DDA-A80D-4D75-9D5A-60C75A6C5772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AB448C6-5806-449F-9B09-C4CD829644DA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003B346-9A62-4E43-A246-46F851573901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E9BF2C2-B09E-4BC9-81FE-2F62A4D3FF4D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7735B42-8F98-4103-A8A0-396D918F500A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5F87495-825D-4039-9D5F-DE010137E092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C7F7E97-0834-42E5-BF16-76EE440DC2C6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1597E25-5631-4F9B-810B-6EFC401F4B26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B69BF07-12E3-4132-980D-CD9526CACF42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9149569-C69E-4F7B-9BF8-A29176B07ADD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3510BB4-46EB-4478-B017-B7EB1646A9BA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33A16FC-DDC1-45E2-AE18-F3B62D36CCB8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6BC97E7-E69B-468F-8631-1B2E7D267E35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D3E0323-EB7D-4F59-B95A-95B0489E786A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A25DF94-43C8-44CE-BB18-018B0CEA4024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697CE13-E84A-428F-A6AD-6ADE557516B8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A64840-A9F4-4DEE-9DAA-97E717B835E7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77999D57-B77F-44A6-B31C-5A9E77DB87DC}"/>
              </a:ext>
            </a:extLst>
          </p:cNvPr>
          <p:cNvSpPr txBox="1"/>
          <p:nvPr/>
        </p:nvSpPr>
        <p:spPr>
          <a:xfrm>
            <a:off x="6786603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94E5A35-8004-4299-B59A-C6583D8AC6AF}"/>
              </a:ext>
            </a:extLst>
          </p:cNvPr>
          <p:cNvSpPr/>
          <p:nvPr/>
        </p:nvSpPr>
        <p:spPr>
          <a:xfrm>
            <a:off x="6297550" y="3430443"/>
            <a:ext cx="50039" cy="500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B659506-E1F4-4300-B887-5C2CADB0ADFB}"/>
              </a:ext>
            </a:extLst>
          </p:cNvPr>
          <p:cNvSpPr/>
          <p:nvPr/>
        </p:nvSpPr>
        <p:spPr>
          <a:xfrm>
            <a:off x="6735366" y="3430443"/>
            <a:ext cx="50039" cy="500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E84FF42-98A4-4636-9E58-F10AD939F7E4}"/>
              </a:ext>
            </a:extLst>
          </p:cNvPr>
          <p:cNvGrpSpPr/>
          <p:nvPr/>
        </p:nvGrpSpPr>
        <p:grpSpPr>
          <a:xfrm>
            <a:off x="6347873" y="4239311"/>
            <a:ext cx="266084" cy="393816"/>
            <a:chOff x="16182851" y="-5411348"/>
            <a:chExt cx="3819525" cy="7627938"/>
          </a:xfrm>
        </p:grpSpPr>
        <p:sp>
          <p:nvSpPr>
            <p:cNvPr id="95" name="AutoShape 4">
              <a:extLst>
                <a:ext uri="{FF2B5EF4-FFF2-40B4-BE49-F238E27FC236}">
                  <a16:creationId xmlns:a16="http://schemas.microsoft.com/office/drawing/2014/main" id="{3C162EA3-22DF-4313-B0DA-01D698E2DEC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182851" y="-5400235"/>
              <a:ext cx="3819525" cy="7616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7">
              <a:extLst>
                <a:ext uri="{FF2B5EF4-FFF2-40B4-BE49-F238E27FC236}">
                  <a16:creationId xmlns:a16="http://schemas.microsoft.com/office/drawing/2014/main" id="{8E71C320-5D0E-4B7F-BD31-DE647E70D7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182851" y="-5411348"/>
              <a:ext cx="3808413" cy="7627938"/>
            </a:xfrm>
            <a:custGeom>
              <a:avLst/>
              <a:gdLst>
                <a:gd name="T0" fmla="*/ 293 w 353"/>
                <a:gd name="T1" fmla="*/ 712 h 712"/>
                <a:gd name="T2" fmla="*/ 59 w 353"/>
                <a:gd name="T3" fmla="*/ 712 h 712"/>
                <a:gd name="T4" fmla="*/ 0 w 353"/>
                <a:gd name="T5" fmla="*/ 653 h 712"/>
                <a:gd name="T6" fmla="*/ 0 w 353"/>
                <a:gd name="T7" fmla="*/ 59 h 712"/>
                <a:gd name="T8" fmla="*/ 59 w 353"/>
                <a:gd name="T9" fmla="*/ 0 h 712"/>
                <a:gd name="T10" fmla="*/ 293 w 353"/>
                <a:gd name="T11" fmla="*/ 0 h 712"/>
                <a:gd name="T12" fmla="*/ 353 w 353"/>
                <a:gd name="T13" fmla="*/ 59 h 712"/>
                <a:gd name="T14" fmla="*/ 353 w 353"/>
                <a:gd name="T15" fmla="*/ 653 h 712"/>
                <a:gd name="T16" fmla="*/ 293 w 353"/>
                <a:gd name="T17" fmla="*/ 712 h 712"/>
                <a:gd name="T18" fmla="*/ 59 w 353"/>
                <a:gd name="T19" fmla="*/ 4 h 712"/>
                <a:gd name="T20" fmla="*/ 4 w 353"/>
                <a:gd name="T21" fmla="*/ 59 h 712"/>
                <a:gd name="T22" fmla="*/ 4 w 353"/>
                <a:gd name="T23" fmla="*/ 653 h 712"/>
                <a:gd name="T24" fmla="*/ 59 w 353"/>
                <a:gd name="T25" fmla="*/ 708 h 712"/>
                <a:gd name="T26" fmla="*/ 293 w 353"/>
                <a:gd name="T27" fmla="*/ 708 h 712"/>
                <a:gd name="T28" fmla="*/ 349 w 353"/>
                <a:gd name="T29" fmla="*/ 653 h 712"/>
                <a:gd name="T30" fmla="*/ 349 w 353"/>
                <a:gd name="T31" fmla="*/ 59 h 712"/>
                <a:gd name="T32" fmla="*/ 293 w 353"/>
                <a:gd name="T33" fmla="*/ 4 h 712"/>
                <a:gd name="T34" fmla="*/ 59 w 353"/>
                <a:gd name="T35" fmla="*/ 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3" h="712">
                  <a:moveTo>
                    <a:pt x="293" y="712"/>
                  </a:moveTo>
                  <a:cubicBezTo>
                    <a:pt x="59" y="712"/>
                    <a:pt x="59" y="712"/>
                    <a:pt x="59" y="712"/>
                  </a:cubicBezTo>
                  <a:cubicBezTo>
                    <a:pt x="26" y="712"/>
                    <a:pt x="0" y="685"/>
                    <a:pt x="0" y="6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6"/>
                    <a:pt x="26" y="0"/>
                    <a:pt x="59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326" y="0"/>
                    <a:pt x="353" y="26"/>
                    <a:pt x="353" y="59"/>
                  </a:cubicBezTo>
                  <a:cubicBezTo>
                    <a:pt x="353" y="653"/>
                    <a:pt x="353" y="653"/>
                    <a:pt x="353" y="653"/>
                  </a:cubicBezTo>
                  <a:cubicBezTo>
                    <a:pt x="353" y="685"/>
                    <a:pt x="326" y="712"/>
                    <a:pt x="293" y="712"/>
                  </a:cubicBezTo>
                  <a:close/>
                  <a:moveTo>
                    <a:pt x="59" y="4"/>
                  </a:moveTo>
                  <a:cubicBezTo>
                    <a:pt x="29" y="4"/>
                    <a:pt x="4" y="28"/>
                    <a:pt x="4" y="59"/>
                  </a:cubicBezTo>
                  <a:cubicBezTo>
                    <a:pt x="4" y="653"/>
                    <a:pt x="4" y="653"/>
                    <a:pt x="4" y="653"/>
                  </a:cubicBezTo>
                  <a:cubicBezTo>
                    <a:pt x="4" y="683"/>
                    <a:pt x="29" y="708"/>
                    <a:pt x="59" y="708"/>
                  </a:cubicBezTo>
                  <a:cubicBezTo>
                    <a:pt x="293" y="708"/>
                    <a:pt x="293" y="708"/>
                    <a:pt x="293" y="708"/>
                  </a:cubicBezTo>
                  <a:cubicBezTo>
                    <a:pt x="324" y="708"/>
                    <a:pt x="349" y="683"/>
                    <a:pt x="349" y="653"/>
                  </a:cubicBezTo>
                  <a:cubicBezTo>
                    <a:pt x="349" y="59"/>
                    <a:pt x="349" y="59"/>
                    <a:pt x="349" y="59"/>
                  </a:cubicBezTo>
                  <a:cubicBezTo>
                    <a:pt x="349" y="28"/>
                    <a:pt x="324" y="4"/>
                    <a:pt x="293" y="4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Rectangle 13">
              <a:extLst>
                <a:ext uri="{FF2B5EF4-FFF2-40B4-BE49-F238E27FC236}">
                  <a16:creationId xmlns:a16="http://schemas.microsoft.com/office/drawing/2014/main" id="{61629122-15AB-41DD-B20E-D77CC6208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55888" y="-4628710"/>
              <a:ext cx="3462338" cy="5999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Rectangle 15">
              <a:extLst>
                <a:ext uri="{FF2B5EF4-FFF2-40B4-BE49-F238E27FC236}">
                  <a16:creationId xmlns:a16="http://schemas.microsoft.com/office/drawing/2014/main" id="{D0518D93-074C-42C5-8734-384C759E8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8751" y="-4574735"/>
              <a:ext cx="3365500" cy="589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id="{AB311F25-B52E-4BCE-9700-ABB909FFC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5076" y="-5389123"/>
              <a:ext cx="3763963" cy="7585075"/>
            </a:xfrm>
            <a:custGeom>
              <a:avLst/>
              <a:gdLst>
                <a:gd name="T0" fmla="*/ 349 w 349"/>
                <a:gd name="T1" fmla="*/ 651 h 708"/>
                <a:gd name="T2" fmla="*/ 291 w 349"/>
                <a:gd name="T3" fmla="*/ 708 h 708"/>
                <a:gd name="T4" fmla="*/ 57 w 349"/>
                <a:gd name="T5" fmla="*/ 708 h 708"/>
                <a:gd name="T6" fmla="*/ 0 w 349"/>
                <a:gd name="T7" fmla="*/ 651 h 708"/>
                <a:gd name="T8" fmla="*/ 0 w 349"/>
                <a:gd name="T9" fmla="*/ 57 h 708"/>
                <a:gd name="T10" fmla="*/ 57 w 349"/>
                <a:gd name="T11" fmla="*/ 0 h 708"/>
                <a:gd name="T12" fmla="*/ 291 w 349"/>
                <a:gd name="T13" fmla="*/ 0 h 708"/>
                <a:gd name="T14" fmla="*/ 349 w 349"/>
                <a:gd name="T15" fmla="*/ 57 h 708"/>
                <a:gd name="T16" fmla="*/ 349 w 349"/>
                <a:gd name="T17" fmla="*/ 651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08">
                  <a:moveTo>
                    <a:pt x="349" y="651"/>
                  </a:moveTo>
                  <a:cubicBezTo>
                    <a:pt x="349" y="682"/>
                    <a:pt x="323" y="708"/>
                    <a:pt x="291" y="708"/>
                  </a:cubicBezTo>
                  <a:cubicBezTo>
                    <a:pt x="57" y="708"/>
                    <a:pt x="57" y="708"/>
                    <a:pt x="57" y="708"/>
                  </a:cubicBezTo>
                  <a:cubicBezTo>
                    <a:pt x="25" y="708"/>
                    <a:pt x="0" y="682"/>
                    <a:pt x="0" y="65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5"/>
                    <a:pt x="25" y="0"/>
                    <a:pt x="57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323" y="0"/>
                    <a:pt x="349" y="25"/>
                    <a:pt x="349" y="57"/>
                  </a:cubicBezTo>
                  <a:cubicBezTo>
                    <a:pt x="349" y="651"/>
                    <a:pt x="349" y="651"/>
                    <a:pt x="349" y="651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8DD96B4A-2D98-4A74-85F4-B813A9F80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595362" y="-3387812"/>
              <a:ext cx="983390" cy="983390"/>
            </a:xfrm>
            <a:prstGeom prst="rect">
              <a:avLst/>
            </a:prstGeom>
          </p:spPr>
        </p:pic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E26FB15-3443-4F7A-A093-D247F260E41A}"/>
                </a:ext>
              </a:extLst>
            </p:cNvPr>
            <p:cNvGrpSpPr/>
            <p:nvPr/>
          </p:nvGrpSpPr>
          <p:grpSpPr>
            <a:xfrm>
              <a:off x="16507847" y="-5013412"/>
              <a:ext cx="547412" cy="1225183"/>
              <a:chOff x="16507846" y="-5013412"/>
              <a:chExt cx="726319" cy="1625600"/>
            </a:xfrm>
          </p:grpSpPr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6F3F429-5827-4F8E-A93F-38B758E00EC7}"/>
                  </a:ext>
                </a:extLst>
              </p:cNvPr>
              <p:cNvSpPr/>
              <p:nvPr/>
            </p:nvSpPr>
            <p:spPr>
              <a:xfrm>
                <a:off x="16507846" y="-5013412"/>
                <a:ext cx="726319" cy="1625600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502149F5-F775-42D8-979A-0C356E38E6B5}"/>
                  </a:ext>
                </a:extLst>
              </p:cNvPr>
              <p:cNvSpPr/>
              <p:nvPr/>
            </p:nvSpPr>
            <p:spPr>
              <a:xfrm>
                <a:off x="16562996" y="-4940778"/>
                <a:ext cx="616018" cy="1480027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A46BF0A9-1BA8-45F2-9705-5087827198DA}"/>
                  </a:ext>
                </a:extLst>
              </p:cNvPr>
              <p:cNvGrpSpPr/>
              <p:nvPr/>
            </p:nvGrpSpPr>
            <p:grpSpPr>
              <a:xfrm>
                <a:off x="16693205" y="-4779102"/>
                <a:ext cx="355600" cy="1156675"/>
                <a:chOff x="16693205" y="-4793218"/>
                <a:chExt cx="355600" cy="1156675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92A7D9ED-5D45-4205-9BD2-8A2214EE865E}"/>
                    </a:ext>
                  </a:extLst>
                </p:cNvPr>
                <p:cNvSpPr/>
                <p:nvPr/>
              </p:nvSpPr>
              <p:spPr>
                <a:xfrm>
                  <a:off x="16693205" y="-4392680"/>
                  <a:ext cx="355600" cy="35560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0FB2B01-85F0-44CF-A23F-EC57EE06F169}"/>
                    </a:ext>
                  </a:extLst>
                </p:cNvPr>
                <p:cNvSpPr/>
                <p:nvPr/>
              </p:nvSpPr>
              <p:spPr>
                <a:xfrm>
                  <a:off x="16739851" y="-4793218"/>
                  <a:ext cx="262308" cy="262308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2588B7C3-7789-4FBA-B89E-7177A990C43A}"/>
                    </a:ext>
                  </a:extLst>
                </p:cNvPr>
                <p:cNvSpPr/>
                <p:nvPr/>
              </p:nvSpPr>
              <p:spPr>
                <a:xfrm>
                  <a:off x="16739851" y="-3898851"/>
                  <a:ext cx="262308" cy="262308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0B19859-F3C6-40D0-A934-250CF989BA6F}"/>
                </a:ext>
              </a:extLst>
            </p:cNvPr>
            <p:cNvSpPr/>
            <p:nvPr/>
          </p:nvSpPr>
          <p:spPr>
            <a:xfrm>
              <a:off x="16401642" y="-5013412"/>
              <a:ext cx="3362608" cy="6879259"/>
            </a:xfrm>
            <a:custGeom>
              <a:avLst/>
              <a:gdLst>
                <a:gd name="connsiteX0" fmla="*/ 3362608 w 3362608"/>
                <a:gd name="connsiteY0" fmla="*/ 0 h 6879259"/>
                <a:gd name="connsiteX1" fmla="*/ 3362608 w 3362608"/>
                <a:gd name="connsiteY1" fmla="*/ 6558064 h 6879259"/>
                <a:gd name="connsiteX2" fmla="*/ 3362608 w 3362608"/>
                <a:gd name="connsiteY2" fmla="*/ 6696682 h 6879259"/>
                <a:gd name="connsiteX3" fmla="*/ 3362608 w 3362608"/>
                <a:gd name="connsiteY3" fmla="*/ 6736814 h 6879259"/>
                <a:gd name="connsiteX4" fmla="*/ 3357862 w 3362608"/>
                <a:gd name="connsiteY4" fmla="*/ 6736814 h 6879259"/>
                <a:gd name="connsiteX5" fmla="*/ 3348260 w 3362608"/>
                <a:gd name="connsiteY5" fmla="*/ 6767749 h 6879259"/>
                <a:gd name="connsiteX6" fmla="*/ 3180030 w 3362608"/>
                <a:gd name="connsiteY6" fmla="*/ 6879259 h 6879259"/>
                <a:gd name="connsiteX7" fmla="*/ 176409 w 3362608"/>
                <a:gd name="connsiteY7" fmla="*/ 6879259 h 6879259"/>
                <a:gd name="connsiteX8" fmla="*/ 8180 w 3362608"/>
                <a:gd name="connsiteY8" fmla="*/ 6767749 h 6879259"/>
                <a:gd name="connsiteX9" fmla="*/ 0 w 3362608"/>
                <a:gd name="connsiteY9" fmla="*/ 6727231 h 6879259"/>
                <a:gd name="connsiteX10" fmla="*/ 182368 w 3362608"/>
                <a:gd name="connsiteY10" fmla="*/ 6375487 h 6879259"/>
                <a:gd name="connsiteX11" fmla="*/ 187970 w 3362608"/>
                <a:gd name="connsiteY11" fmla="*/ 6375487 h 6879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2608" h="6879259">
                  <a:moveTo>
                    <a:pt x="3362608" y="0"/>
                  </a:moveTo>
                  <a:lnTo>
                    <a:pt x="3362608" y="6558064"/>
                  </a:lnTo>
                  <a:lnTo>
                    <a:pt x="3362608" y="6696682"/>
                  </a:lnTo>
                  <a:lnTo>
                    <a:pt x="3362608" y="6736814"/>
                  </a:lnTo>
                  <a:lnTo>
                    <a:pt x="3357862" y="6736814"/>
                  </a:lnTo>
                  <a:lnTo>
                    <a:pt x="3348260" y="6767749"/>
                  </a:lnTo>
                  <a:cubicBezTo>
                    <a:pt x="3320544" y="6833279"/>
                    <a:pt x="3255658" y="6879259"/>
                    <a:pt x="3180030" y="6879259"/>
                  </a:cubicBezTo>
                  <a:lnTo>
                    <a:pt x="176409" y="6879259"/>
                  </a:lnTo>
                  <a:cubicBezTo>
                    <a:pt x="100784" y="6879259"/>
                    <a:pt x="35897" y="6833279"/>
                    <a:pt x="8180" y="6767749"/>
                  </a:cubicBezTo>
                  <a:lnTo>
                    <a:pt x="0" y="6727231"/>
                  </a:lnTo>
                  <a:lnTo>
                    <a:pt x="182368" y="6375487"/>
                  </a:lnTo>
                  <a:lnTo>
                    <a:pt x="187970" y="637548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CB1A0C4-C186-4E31-9F07-01013BFC72AA}"/>
              </a:ext>
            </a:extLst>
          </p:cNvPr>
          <p:cNvSpPr/>
          <p:nvPr/>
        </p:nvSpPr>
        <p:spPr>
          <a:xfrm rot="13839355" flipH="1">
            <a:off x="5763261" y="4145675"/>
            <a:ext cx="823802" cy="461213"/>
          </a:xfrm>
          <a:custGeom>
            <a:avLst/>
            <a:gdLst>
              <a:gd name="connsiteX0" fmla="*/ 594279 w 612259"/>
              <a:gd name="connsiteY0" fmla="*/ 366132 h 367356"/>
              <a:gd name="connsiteX1" fmla="*/ 230351 w 612259"/>
              <a:gd name="connsiteY1" fmla="*/ 221638 h 367356"/>
              <a:gd name="connsiteX2" fmla="*/ 172064 w 612259"/>
              <a:gd name="connsiteY2" fmla="*/ 185637 h 367356"/>
              <a:gd name="connsiteX3" fmla="*/ 154186 w 612259"/>
              <a:gd name="connsiteY3" fmla="*/ 174127 h 367356"/>
              <a:gd name="connsiteX4" fmla="*/ 148553 w 612259"/>
              <a:gd name="connsiteY4" fmla="*/ 170453 h 367356"/>
              <a:gd name="connsiteX5" fmla="*/ 23897 w 612259"/>
              <a:gd name="connsiteY5" fmla="*/ 61226 h 367356"/>
              <a:gd name="connsiteX6" fmla="*/ 75572 w 612259"/>
              <a:gd name="connsiteY6" fmla="*/ 18368 h 367356"/>
              <a:gd name="connsiteX7" fmla="*/ 75817 w 612259"/>
              <a:gd name="connsiteY7" fmla="*/ 18368 h 367356"/>
              <a:gd name="connsiteX8" fmla="*/ 118430 w 612259"/>
              <a:gd name="connsiteY8" fmla="*/ 21062 h 367356"/>
              <a:gd name="connsiteX9" fmla="*/ 151003 w 612259"/>
              <a:gd name="connsiteY9" fmla="*/ 27674 h 367356"/>
              <a:gd name="connsiteX10" fmla="*/ 223984 w 612259"/>
              <a:gd name="connsiteY10" fmla="*/ 50450 h 367356"/>
              <a:gd name="connsiteX11" fmla="*/ 246025 w 612259"/>
              <a:gd name="connsiteY11" fmla="*/ 59022 h 367356"/>
              <a:gd name="connsiteX12" fmla="*/ 557788 w 612259"/>
              <a:gd name="connsiteY12" fmla="*/ 286783 h 367356"/>
              <a:gd name="connsiteX13" fmla="*/ 557788 w 612259"/>
              <a:gd name="connsiteY13" fmla="*/ 287028 h 367356"/>
              <a:gd name="connsiteX14" fmla="*/ 573707 w 612259"/>
              <a:gd name="connsiteY14" fmla="*/ 305640 h 367356"/>
              <a:gd name="connsiteX15" fmla="*/ 594279 w 612259"/>
              <a:gd name="connsiteY15" fmla="*/ 366132 h 367356"/>
              <a:gd name="connsiteX0" fmla="*/ 596083 w 602288"/>
              <a:gd name="connsiteY0" fmla="*/ 347764 h 351447"/>
              <a:gd name="connsiteX1" fmla="*/ 232155 w 602288"/>
              <a:gd name="connsiteY1" fmla="*/ 203270 h 351447"/>
              <a:gd name="connsiteX2" fmla="*/ 173868 w 602288"/>
              <a:gd name="connsiteY2" fmla="*/ 167269 h 351447"/>
              <a:gd name="connsiteX3" fmla="*/ 155990 w 602288"/>
              <a:gd name="connsiteY3" fmla="*/ 155759 h 351447"/>
              <a:gd name="connsiteX4" fmla="*/ 150357 w 602288"/>
              <a:gd name="connsiteY4" fmla="*/ 152085 h 351447"/>
              <a:gd name="connsiteX5" fmla="*/ 3259 w 602288"/>
              <a:gd name="connsiteY5" fmla="*/ 310067 h 351447"/>
              <a:gd name="connsiteX6" fmla="*/ 77376 w 602288"/>
              <a:gd name="connsiteY6" fmla="*/ 0 h 351447"/>
              <a:gd name="connsiteX7" fmla="*/ 77621 w 602288"/>
              <a:gd name="connsiteY7" fmla="*/ 0 h 351447"/>
              <a:gd name="connsiteX8" fmla="*/ 120234 w 602288"/>
              <a:gd name="connsiteY8" fmla="*/ 2694 h 351447"/>
              <a:gd name="connsiteX9" fmla="*/ 152807 w 602288"/>
              <a:gd name="connsiteY9" fmla="*/ 9306 h 351447"/>
              <a:gd name="connsiteX10" fmla="*/ 225788 w 602288"/>
              <a:gd name="connsiteY10" fmla="*/ 32082 h 351447"/>
              <a:gd name="connsiteX11" fmla="*/ 247829 w 602288"/>
              <a:gd name="connsiteY11" fmla="*/ 40654 h 351447"/>
              <a:gd name="connsiteX12" fmla="*/ 559592 w 602288"/>
              <a:gd name="connsiteY12" fmla="*/ 268415 h 351447"/>
              <a:gd name="connsiteX13" fmla="*/ 559592 w 602288"/>
              <a:gd name="connsiteY13" fmla="*/ 268660 h 351447"/>
              <a:gd name="connsiteX14" fmla="*/ 575511 w 602288"/>
              <a:gd name="connsiteY14" fmla="*/ 287272 h 351447"/>
              <a:gd name="connsiteX15" fmla="*/ 596083 w 602288"/>
              <a:gd name="connsiteY15" fmla="*/ 347764 h 351447"/>
              <a:gd name="connsiteX0" fmla="*/ 596083 w 602288"/>
              <a:gd name="connsiteY0" fmla="*/ 347764 h 351447"/>
              <a:gd name="connsiteX1" fmla="*/ 232155 w 602288"/>
              <a:gd name="connsiteY1" fmla="*/ 203270 h 351447"/>
              <a:gd name="connsiteX2" fmla="*/ 173868 w 602288"/>
              <a:gd name="connsiteY2" fmla="*/ 167269 h 351447"/>
              <a:gd name="connsiteX3" fmla="*/ 155990 w 602288"/>
              <a:gd name="connsiteY3" fmla="*/ 155759 h 351447"/>
              <a:gd name="connsiteX4" fmla="*/ 132493 w 602288"/>
              <a:gd name="connsiteY4" fmla="*/ 210637 h 351447"/>
              <a:gd name="connsiteX5" fmla="*/ 3259 w 602288"/>
              <a:gd name="connsiteY5" fmla="*/ 310067 h 351447"/>
              <a:gd name="connsiteX6" fmla="*/ 77376 w 602288"/>
              <a:gd name="connsiteY6" fmla="*/ 0 h 351447"/>
              <a:gd name="connsiteX7" fmla="*/ 77621 w 602288"/>
              <a:gd name="connsiteY7" fmla="*/ 0 h 351447"/>
              <a:gd name="connsiteX8" fmla="*/ 120234 w 602288"/>
              <a:gd name="connsiteY8" fmla="*/ 2694 h 351447"/>
              <a:gd name="connsiteX9" fmla="*/ 152807 w 602288"/>
              <a:gd name="connsiteY9" fmla="*/ 9306 h 351447"/>
              <a:gd name="connsiteX10" fmla="*/ 225788 w 602288"/>
              <a:gd name="connsiteY10" fmla="*/ 32082 h 351447"/>
              <a:gd name="connsiteX11" fmla="*/ 247829 w 602288"/>
              <a:gd name="connsiteY11" fmla="*/ 40654 h 351447"/>
              <a:gd name="connsiteX12" fmla="*/ 559592 w 602288"/>
              <a:gd name="connsiteY12" fmla="*/ 268415 h 351447"/>
              <a:gd name="connsiteX13" fmla="*/ 559592 w 602288"/>
              <a:gd name="connsiteY13" fmla="*/ 268660 h 351447"/>
              <a:gd name="connsiteX14" fmla="*/ 575511 w 602288"/>
              <a:gd name="connsiteY14" fmla="*/ 287272 h 351447"/>
              <a:gd name="connsiteX15" fmla="*/ 596083 w 602288"/>
              <a:gd name="connsiteY15" fmla="*/ 347764 h 351447"/>
              <a:gd name="connsiteX0" fmla="*/ 596083 w 602288"/>
              <a:gd name="connsiteY0" fmla="*/ 347764 h 351447"/>
              <a:gd name="connsiteX1" fmla="*/ 232155 w 602288"/>
              <a:gd name="connsiteY1" fmla="*/ 203270 h 351447"/>
              <a:gd name="connsiteX2" fmla="*/ 173868 w 602288"/>
              <a:gd name="connsiteY2" fmla="*/ 167269 h 351447"/>
              <a:gd name="connsiteX3" fmla="*/ 132493 w 602288"/>
              <a:gd name="connsiteY3" fmla="*/ 210637 h 351447"/>
              <a:gd name="connsiteX4" fmla="*/ 3259 w 602288"/>
              <a:gd name="connsiteY4" fmla="*/ 310067 h 351447"/>
              <a:gd name="connsiteX5" fmla="*/ 77376 w 602288"/>
              <a:gd name="connsiteY5" fmla="*/ 0 h 351447"/>
              <a:gd name="connsiteX6" fmla="*/ 77621 w 602288"/>
              <a:gd name="connsiteY6" fmla="*/ 0 h 351447"/>
              <a:gd name="connsiteX7" fmla="*/ 120234 w 602288"/>
              <a:gd name="connsiteY7" fmla="*/ 2694 h 351447"/>
              <a:gd name="connsiteX8" fmla="*/ 152807 w 602288"/>
              <a:gd name="connsiteY8" fmla="*/ 9306 h 351447"/>
              <a:gd name="connsiteX9" fmla="*/ 225788 w 602288"/>
              <a:gd name="connsiteY9" fmla="*/ 32082 h 351447"/>
              <a:gd name="connsiteX10" fmla="*/ 247829 w 602288"/>
              <a:gd name="connsiteY10" fmla="*/ 40654 h 351447"/>
              <a:gd name="connsiteX11" fmla="*/ 559592 w 602288"/>
              <a:gd name="connsiteY11" fmla="*/ 268415 h 351447"/>
              <a:gd name="connsiteX12" fmla="*/ 559592 w 602288"/>
              <a:gd name="connsiteY12" fmla="*/ 268660 h 351447"/>
              <a:gd name="connsiteX13" fmla="*/ 575511 w 602288"/>
              <a:gd name="connsiteY13" fmla="*/ 287272 h 351447"/>
              <a:gd name="connsiteX14" fmla="*/ 596083 w 602288"/>
              <a:gd name="connsiteY14" fmla="*/ 347764 h 351447"/>
              <a:gd name="connsiteX0" fmla="*/ 596083 w 602288"/>
              <a:gd name="connsiteY0" fmla="*/ 347764 h 350010"/>
              <a:gd name="connsiteX1" fmla="*/ 232155 w 602288"/>
              <a:gd name="connsiteY1" fmla="*/ 203270 h 350010"/>
              <a:gd name="connsiteX2" fmla="*/ 132493 w 602288"/>
              <a:gd name="connsiteY2" fmla="*/ 210637 h 350010"/>
              <a:gd name="connsiteX3" fmla="*/ 3259 w 602288"/>
              <a:gd name="connsiteY3" fmla="*/ 310067 h 350010"/>
              <a:gd name="connsiteX4" fmla="*/ 77376 w 602288"/>
              <a:gd name="connsiteY4" fmla="*/ 0 h 350010"/>
              <a:gd name="connsiteX5" fmla="*/ 77621 w 602288"/>
              <a:gd name="connsiteY5" fmla="*/ 0 h 350010"/>
              <a:gd name="connsiteX6" fmla="*/ 120234 w 602288"/>
              <a:gd name="connsiteY6" fmla="*/ 2694 h 350010"/>
              <a:gd name="connsiteX7" fmla="*/ 152807 w 602288"/>
              <a:gd name="connsiteY7" fmla="*/ 9306 h 350010"/>
              <a:gd name="connsiteX8" fmla="*/ 225788 w 602288"/>
              <a:gd name="connsiteY8" fmla="*/ 32082 h 350010"/>
              <a:gd name="connsiteX9" fmla="*/ 247829 w 602288"/>
              <a:gd name="connsiteY9" fmla="*/ 40654 h 350010"/>
              <a:gd name="connsiteX10" fmla="*/ 559592 w 602288"/>
              <a:gd name="connsiteY10" fmla="*/ 268415 h 350010"/>
              <a:gd name="connsiteX11" fmla="*/ 559592 w 602288"/>
              <a:gd name="connsiteY11" fmla="*/ 268660 h 350010"/>
              <a:gd name="connsiteX12" fmla="*/ 575511 w 602288"/>
              <a:gd name="connsiteY12" fmla="*/ 287272 h 350010"/>
              <a:gd name="connsiteX13" fmla="*/ 596083 w 602288"/>
              <a:gd name="connsiteY13" fmla="*/ 347764 h 350010"/>
              <a:gd name="connsiteX0" fmla="*/ 596083 w 602288"/>
              <a:gd name="connsiteY0" fmla="*/ 347764 h 350010"/>
              <a:gd name="connsiteX1" fmla="*/ 232155 w 602288"/>
              <a:gd name="connsiteY1" fmla="*/ 203270 h 350010"/>
              <a:gd name="connsiteX2" fmla="*/ 132493 w 602288"/>
              <a:gd name="connsiteY2" fmla="*/ 210637 h 350010"/>
              <a:gd name="connsiteX3" fmla="*/ 3259 w 602288"/>
              <a:gd name="connsiteY3" fmla="*/ 310067 h 350010"/>
              <a:gd name="connsiteX4" fmla="*/ 77376 w 602288"/>
              <a:gd name="connsiteY4" fmla="*/ 0 h 350010"/>
              <a:gd name="connsiteX5" fmla="*/ 120234 w 602288"/>
              <a:gd name="connsiteY5" fmla="*/ 2694 h 350010"/>
              <a:gd name="connsiteX6" fmla="*/ 152807 w 602288"/>
              <a:gd name="connsiteY6" fmla="*/ 9306 h 350010"/>
              <a:gd name="connsiteX7" fmla="*/ 225788 w 602288"/>
              <a:gd name="connsiteY7" fmla="*/ 32082 h 350010"/>
              <a:gd name="connsiteX8" fmla="*/ 247829 w 602288"/>
              <a:gd name="connsiteY8" fmla="*/ 40654 h 350010"/>
              <a:gd name="connsiteX9" fmla="*/ 559592 w 602288"/>
              <a:gd name="connsiteY9" fmla="*/ 268415 h 350010"/>
              <a:gd name="connsiteX10" fmla="*/ 559592 w 602288"/>
              <a:gd name="connsiteY10" fmla="*/ 268660 h 350010"/>
              <a:gd name="connsiteX11" fmla="*/ 575511 w 602288"/>
              <a:gd name="connsiteY11" fmla="*/ 287272 h 350010"/>
              <a:gd name="connsiteX12" fmla="*/ 596083 w 602288"/>
              <a:gd name="connsiteY12" fmla="*/ 347764 h 350010"/>
              <a:gd name="connsiteX0" fmla="*/ 592857 w 599062"/>
              <a:gd name="connsiteY0" fmla="*/ 366798 h 369044"/>
              <a:gd name="connsiteX1" fmla="*/ 228929 w 599062"/>
              <a:gd name="connsiteY1" fmla="*/ 222304 h 369044"/>
              <a:gd name="connsiteX2" fmla="*/ 129267 w 599062"/>
              <a:gd name="connsiteY2" fmla="*/ 229671 h 369044"/>
              <a:gd name="connsiteX3" fmla="*/ 33 w 599062"/>
              <a:gd name="connsiteY3" fmla="*/ 329101 h 369044"/>
              <a:gd name="connsiteX4" fmla="*/ 117008 w 599062"/>
              <a:gd name="connsiteY4" fmla="*/ 21728 h 369044"/>
              <a:gd name="connsiteX5" fmla="*/ 149581 w 599062"/>
              <a:gd name="connsiteY5" fmla="*/ 28340 h 369044"/>
              <a:gd name="connsiteX6" fmla="*/ 222562 w 599062"/>
              <a:gd name="connsiteY6" fmla="*/ 51116 h 369044"/>
              <a:gd name="connsiteX7" fmla="*/ 244603 w 599062"/>
              <a:gd name="connsiteY7" fmla="*/ 59688 h 369044"/>
              <a:gd name="connsiteX8" fmla="*/ 556366 w 599062"/>
              <a:gd name="connsiteY8" fmla="*/ 287449 h 369044"/>
              <a:gd name="connsiteX9" fmla="*/ 556366 w 599062"/>
              <a:gd name="connsiteY9" fmla="*/ 287694 h 369044"/>
              <a:gd name="connsiteX10" fmla="*/ 572285 w 599062"/>
              <a:gd name="connsiteY10" fmla="*/ 306306 h 369044"/>
              <a:gd name="connsiteX11" fmla="*/ 592857 w 599062"/>
              <a:gd name="connsiteY11" fmla="*/ 366798 h 369044"/>
              <a:gd name="connsiteX0" fmla="*/ 592901 w 599106"/>
              <a:gd name="connsiteY0" fmla="*/ 341261 h 343507"/>
              <a:gd name="connsiteX1" fmla="*/ 228973 w 599106"/>
              <a:gd name="connsiteY1" fmla="*/ 196767 h 343507"/>
              <a:gd name="connsiteX2" fmla="*/ 129311 w 599106"/>
              <a:gd name="connsiteY2" fmla="*/ 204134 h 343507"/>
              <a:gd name="connsiteX3" fmla="*/ 77 w 599106"/>
              <a:gd name="connsiteY3" fmla="*/ 303564 h 343507"/>
              <a:gd name="connsiteX4" fmla="*/ 61593 w 599106"/>
              <a:gd name="connsiteY4" fmla="*/ 89222 h 343507"/>
              <a:gd name="connsiteX5" fmla="*/ 149625 w 599106"/>
              <a:gd name="connsiteY5" fmla="*/ 2803 h 343507"/>
              <a:gd name="connsiteX6" fmla="*/ 222606 w 599106"/>
              <a:gd name="connsiteY6" fmla="*/ 25579 h 343507"/>
              <a:gd name="connsiteX7" fmla="*/ 244647 w 599106"/>
              <a:gd name="connsiteY7" fmla="*/ 34151 h 343507"/>
              <a:gd name="connsiteX8" fmla="*/ 556410 w 599106"/>
              <a:gd name="connsiteY8" fmla="*/ 261912 h 343507"/>
              <a:gd name="connsiteX9" fmla="*/ 556410 w 599106"/>
              <a:gd name="connsiteY9" fmla="*/ 262157 h 343507"/>
              <a:gd name="connsiteX10" fmla="*/ 572329 w 599106"/>
              <a:gd name="connsiteY10" fmla="*/ 280769 h 343507"/>
              <a:gd name="connsiteX11" fmla="*/ 592901 w 599106"/>
              <a:gd name="connsiteY11" fmla="*/ 341261 h 343507"/>
              <a:gd name="connsiteX0" fmla="*/ 592900 w 599105"/>
              <a:gd name="connsiteY0" fmla="*/ 321385 h 323631"/>
              <a:gd name="connsiteX1" fmla="*/ 228972 w 599105"/>
              <a:gd name="connsiteY1" fmla="*/ 176891 h 323631"/>
              <a:gd name="connsiteX2" fmla="*/ 129310 w 599105"/>
              <a:gd name="connsiteY2" fmla="*/ 184258 h 323631"/>
              <a:gd name="connsiteX3" fmla="*/ 76 w 599105"/>
              <a:gd name="connsiteY3" fmla="*/ 283688 h 323631"/>
              <a:gd name="connsiteX4" fmla="*/ 61592 w 599105"/>
              <a:gd name="connsiteY4" fmla="*/ 69346 h 323631"/>
              <a:gd name="connsiteX5" fmla="*/ 140694 w 599105"/>
              <a:gd name="connsiteY5" fmla="*/ 12203 h 323631"/>
              <a:gd name="connsiteX6" fmla="*/ 222605 w 599105"/>
              <a:gd name="connsiteY6" fmla="*/ 5703 h 323631"/>
              <a:gd name="connsiteX7" fmla="*/ 244646 w 599105"/>
              <a:gd name="connsiteY7" fmla="*/ 14275 h 323631"/>
              <a:gd name="connsiteX8" fmla="*/ 556409 w 599105"/>
              <a:gd name="connsiteY8" fmla="*/ 242036 h 323631"/>
              <a:gd name="connsiteX9" fmla="*/ 556409 w 599105"/>
              <a:gd name="connsiteY9" fmla="*/ 242281 h 323631"/>
              <a:gd name="connsiteX10" fmla="*/ 572328 w 599105"/>
              <a:gd name="connsiteY10" fmla="*/ 260893 h 323631"/>
              <a:gd name="connsiteX11" fmla="*/ 592900 w 599105"/>
              <a:gd name="connsiteY11" fmla="*/ 321385 h 323631"/>
              <a:gd name="connsiteX0" fmla="*/ 592900 w 599105"/>
              <a:gd name="connsiteY0" fmla="*/ 327040 h 329286"/>
              <a:gd name="connsiteX1" fmla="*/ 228972 w 599105"/>
              <a:gd name="connsiteY1" fmla="*/ 182546 h 329286"/>
              <a:gd name="connsiteX2" fmla="*/ 129310 w 599105"/>
              <a:gd name="connsiteY2" fmla="*/ 189913 h 329286"/>
              <a:gd name="connsiteX3" fmla="*/ 76 w 599105"/>
              <a:gd name="connsiteY3" fmla="*/ 289343 h 329286"/>
              <a:gd name="connsiteX4" fmla="*/ 61592 w 599105"/>
              <a:gd name="connsiteY4" fmla="*/ 75001 h 329286"/>
              <a:gd name="connsiteX5" fmla="*/ 140694 w 599105"/>
              <a:gd name="connsiteY5" fmla="*/ 17858 h 329286"/>
              <a:gd name="connsiteX6" fmla="*/ 244646 w 599105"/>
              <a:gd name="connsiteY6" fmla="*/ 19930 h 329286"/>
              <a:gd name="connsiteX7" fmla="*/ 556409 w 599105"/>
              <a:gd name="connsiteY7" fmla="*/ 247691 h 329286"/>
              <a:gd name="connsiteX8" fmla="*/ 556409 w 599105"/>
              <a:gd name="connsiteY8" fmla="*/ 247936 h 329286"/>
              <a:gd name="connsiteX9" fmla="*/ 572328 w 599105"/>
              <a:gd name="connsiteY9" fmla="*/ 266548 h 329286"/>
              <a:gd name="connsiteX10" fmla="*/ 592900 w 599105"/>
              <a:gd name="connsiteY10" fmla="*/ 327040 h 329286"/>
              <a:gd name="connsiteX0" fmla="*/ 592900 w 599105"/>
              <a:gd name="connsiteY0" fmla="*/ 315717 h 317963"/>
              <a:gd name="connsiteX1" fmla="*/ 228972 w 599105"/>
              <a:gd name="connsiteY1" fmla="*/ 171223 h 317963"/>
              <a:gd name="connsiteX2" fmla="*/ 129310 w 599105"/>
              <a:gd name="connsiteY2" fmla="*/ 178590 h 317963"/>
              <a:gd name="connsiteX3" fmla="*/ 76 w 599105"/>
              <a:gd name="connsiteY3" fmla="*/ 278020 h 317963"/>
              <a:gd name="connsiteX4" fmla="*/ 61592 w 599105"/>
              <a:gd name="connsiteY4" fmla="*/ 63678 h 317963"/>
              <a:gd name="connsiteX5" fmla="*/ 140694 w 599105"/>
              <a:gd name="connsiteY5" fmla="*/ 6535 h 317963"/>
              <a:gd name="connsiteX6" fmla="*/ 248845 w 599105"/>
              <a:gd name="connsiteY6" fmla="*/ 27118 h 317963"/>
              <a:gd name="connsiteX7" fmla="*/ 556409 w 599105"/>
              <a:gd name="connsiteY7" fmla="*/ 236368 h 317963"/>
              <a:gd name="connsiteX8" fmla="*/ 556409 w 599105"/>
              <a:gd name="connsiteY8" fmla="*/ 236613 h 317963"/>
              <a:gd name="connsiteX9" fmla="*/ 572328 w 599105"/>
              <a:gd name="connsiteY9" fmla="*/ 255225 h 317963"/>
              <a:gd name="connsiteX10" fmla="*/ 592900 w 599105"/>
              <a:gd name="connsiteY10" fmla="*/ 315717 h 317963"/>
              <a:gd name="connsiteX0" fmla="*/ 592900 w 599105"/>
              <a:gd name="connsiteY0" fmla="*/ 321931 h 324177"/>
              <a:gd name="connsiteX1" fmla="*/ 228972 w 599105"/>
              <a:gd name="connsiteY1" fmla="*/ 177437 h 324177"/>
              <a:gd name="connsiteX2" fmla="*/ 129310 w 599105"/>
              <a:gd name="connsiteY2" fmla="*/ 184804 h 324177"/>
              <a:gd name="connsiteX3" fmla="*/ 76 w 599105"/>
              <a:gd name="connsiteY3" fmla="*/ 284234 h 324177"/>
              <a:gd name="connsiteX4" fmla="*/ 61592 w 599105"/>
              <a:gd name="connsiteY4" fmla="*/ 69892 h 324177"/>
              <a:gd name="connsiteX5" fmla="*/ 140694 w 599105"/>
              <a:gd name="connsiteY5" fmla="*/ 12749 h 324177"/>
              <a:gd name="connsiteX6" fmla="*/ 239876 w 599105"/>
              <a:gd name="connsiteY6" fmla="*/ 22390 h 324177"/>
              <a:gd name="connsiteX7" fmla="*/ 556409 w 599105"/>
              <a:gd name="connsiteY7" fmla="*/ 242582 h 324177"/>
              <a:gd name="connsiteX8" fmla="*/ 556409 w 599105"/>
              <a:gd name="connsiteY8" fmla="*/ 242827 h 324177"/>
              <a:gd name="connsiteX9" fmla="*/ 572328 w 599105"/>
              <a:gd name="connsiteY9" fmla="*/ 261439 h 324177"/>
              <a:gd name="connsiteX10" fmla="*/ 592900 w 599105"/>
              <a:gd name="connsiteY10" fmla="*/ 321931 h 324177"/>
              <a:gd name="connsiteX0" fmla="*/ 592897 w 599102"/>
              <a:gd name="connsiteY0" fmla="*/ 329423 h 331669"/>
              <a:gd name="connsiteX1" fmla="*/ 228969 w 599102"/>
              <a:gd name="connsiteY1" fmla="*/ 184929 h 331669"/>
              <a:gd name="connsiteX2" fmla="*/ 129307 w 599102"/>
              <a:gd name="connsiteY2" fmla="*/ 192296 h 331669"/>
              <a:gd name="connsiteX3" fmla="*/ 73 w 599102"/>
              <a:gd name="connsiteY3" fmla="*/ 291726 h 331669"/>
              <a:gd name="connsiteX4" fmla="*/ 61589 w 599102"/>
              <a:gd name="connsiteY4" fmla="*/ 77384 h 331669"/>
              <a:gd name="connsiteX5" fmla="*/ 129927 w 599102"/>
              <a:gd name="connsiteY5" fmla="*/ 7111 h 331669"/>
              <a:gd name="connsiteX6" fmla="*/ 239873 w 599102"/>
              <a:gd name="connsiteY6" fmla="*/ 29882 h 331669"/>
              <a:gd name="connsiteX7" fmla="*/ 556406 w 599102"/>
              <a:gd name="connsiteY7" fmla="*/ 250074 h 331669"/>
              <a:gd name="connsiteX8" fmla="*/ 556406 w 599102"/>
              <a:gd name="connsiteY8" fmla="*/ 250319 h 331669"/>
              <a:gd name="connsiteX9" fmla="*/ 572325 w 599102"/>
              <a:gd name="connsiteY9" fmla="*/ 268931 h 331669"/>
              <a:gd name="connsiteX10" fmla="*/ 592897 w 599102"/>
              <a:gd name="connsiteY10" fmla="*/ 329423 h 331669"/>
              <a:gd name="connsiteX0" fmla="*/ 605578 w 611783"/>
              <a:gd name="connsiteY0" fmla="*/ 329423 h 342305"/>
              <a:gd name="connsiteX1" fmla="*/ 241650 w 611783"/>
              <a:gd name="connsiteY1" fmla="*/ 184929 h 342305"/>
              <a:gd name="connsiteX2" fmla="*/ 141988 w 611783"/>
              <a:gd name="connsiteY2" fmla="*/ 192296 h 342305"/>
              <a:gd name="connsiteX3" fmla="*/ 57 w 611783"/>
              <a:gd name="connsiteY3" fmla="*/ 338725 h 342305"/>
              <a:gd name="connsiteX4" fmla="*/ 74270 w 611783"/>
              <a:gd name="connsiteY4" fmla="*/ 77384 h 342305"/>
              <a:gd name="connsiteX5" fmla="*/ 142608 w 611783"/>
              <a:gd name="connsiteY5" fmla="*/ 7111 h 342305"/>
              <a:gd name="connsiteX6" fmla="*/ 252554 w 611783"/>
              <a:gd name="connsiteY6" fmla="*/ 29882 h 342305"/>
              <a:gd name="connsiteX7" fmla="*/ 569087 w 611783"/>
              <a:gd name="connsiteY7" fmla="*/ 250074 h 342305"/>
              <a:gd name="connsiteX8" fmla="*/ 569087 w 611783"/>
              <a:gd name="connsiteY8" fmla="*/ 250319 h 342305"/>
              <a:gd name="connsiteX9" fmla="*/ 585006 w 611783"/>
              <a:gd name="connsiteY9" fmla="*/ 268931 h 342305"/>
              <a:gd name="connsiteX10" fmla="*/ 605578 w 611783"/>
              <a:gd name="connsiteY10" fmla="*/ 329423 h 342305"/>
              <a:gd name="connsiteX0" fmla="*/ 605634 w 611839"/>
              <a:gd name="connsiteY0" fmla="*/ 329662 h 342544"/>
              <a:gd name="connsiteX1" fmla="*/ 241706 w 611839"/>
              <a:gd name="connsiteY1" fmla="*/ 185168 h 342544"/>
              <a:gd name="connsiteX2" fmla="*/ 142044 w 611839"/>
              <a:gd name="connsiteY2" fmla="*/ 192535 h 342544"/>
              <a:gd name="connsiteX3" fmla="*/ 113 w 611839"/>
              <a:gd name="connsiteY3" fmla="*/ 338964 h 342544"/>
              <a:gd name="connsiteX4" fmla="*/ 47850 w 611839"/>
              <a:gd name="connsiteY4" fmla="*/ 81032 h 342544"/>
              <a:gd name="connsiteX5" fmla="*/ 142664 w 611839"/>
              <a:gd name="connsiteY5" fmla="*/ 7350 h 342544"/>
              <a:gd name="connsiteX6" fmla="*/ 252610 w 611839"/>
              <a:gd name="connsiteY6" fmla="*/ 30121 h 342544"/>
              <a:gd name="connsiteX7" fmla="*/ 569143 w 611839"/>
              <a:gd name="connsiteY7" fmla="*/ 250313 h 342544"/>
              <a:gd name="connsiteX8" fmla="*/ 569143 w 611839"/>
              <a:gd name="connsiteY8" fmla="*/ 250558 h 342544"/>
              <a:gd name="connsiteX9" fmla="*/ 585062 w 611839"/>
              <a:gd name="connsiteY9" fmla="*/ 269170 h 342544"/>
              <a:gd name="connsiteX10" fmla="*/ 605634 w 611839"/>
              <a:gd name="connsiteY10" fmla="*/ 329662 h 342544"/>
              <a:gd name="connsiteX0" fmla="*/ 605634 w 611839"/>
              <a:gd name="connsiteY0" fmla="*/ 329662 h 342544"/>
              <a:gd name="connsiteX1" fmla="*/ 241706 w 611839"/>
              <a:gd name="connsiteY1" fmla="*/ 185168 h 342544"/>
              <a:gd name="connsiteX2" fmla="*/ 142044 w 611839"/>
              <a:gd name="connsiteY2" fmla="*/ 192535 h 342544"/>
              <a:gd name="connsiteX3" fmla="*/ 113 w 611839"/>
              <a:gd name="connsiteY3" fmla="*/ 338964 h 342544"/>
              <a:gd name="connsiteX4" fmla="*/ 47850 w 611839"/>
              <a:gd name="connsiteY4" fmla="*/ 81032 h 342544"/>
              <a:gd name="connsiteX5" fmla="*/ 142664 w 611839"/>
              <a:gd name="connsiteY5" fmla="*/ 7350 h 342544"/>
              <a:gd name="connsiteX6" fmla="*/ 252610 w 611839"/>
              <a:gd name="connsiteY6" fmla="*/ 30121 h 342544"/>
              <a:gd name="connsiteX7" fmla="*/ 569143 w 611839"/>
              <a:gd name="connsiteY7" fmla="*/ 250313 h 342544"/>
              <a:gd name="connsiteX8" fmla="*/ 569143 w 611839"/>
              <a:gd name="connsiteY8" fmla="*/ 250558 h 342544"/>
              <a:gd name="connsiteX9" fmla="*/ 585062 w 611839"/>
              <a:gd name="connsiteY9" fmla="*/ 269170 h 342544"/>
              <a:gd name="connsiteX10" fmla="*/ 605634 w 611839"/>
              <a:gd name="connsiteY10" fmla="*/ 329662 h 342544"/>
              <a:gd name="connsiteX0" fmla="*/ 605634 w 611839"/>
              <a:gd name="connsiteY0" fmla="*/ 329662 h 342544"/>
              <a:gd name="connsiteX1" fmla="*/ 241706 w 611839"/>
              <a:gd name="connsiteY1" fmla="*/ 185168 h 342544"/>
              <a:gd name="connsiteX2" fmla="*/ 142044 w 611839"/>
              <a:gd name="connsiteY2" fmla="*/ 192535 h 342544"/>
              <a:gd name="connsiteX3" fmla="*/ 113 w 611839"/>
              <a:gd name="connsiteY3" fmla="*/ 338964 h 342544"/>
              <a:gd name="connsiteX4" fmla="*/ 47850 w 611839"/>
              <a:gd name="connsiteY4" fmla="*/ 81032 h 342544"/>
              <a:gd name="connsiteX5" fmla="*/ 142664 w 611839"/>
              <a:gd name="connsiteY5" fmla="*/ 7350 h 342544"/>
              <a:gd name="connsiteX6" fmla="*/ 252610 w 611839"/>
              <a:gd name="connsiteY6" fmla="*/ 30121 h 342544"/>
              <a:gd name="connsiteX7" fmla="*/ 569143 w 611839"/>
              <a:gd name="connsiteY7" fmla="*/ 250313 h 342544"/>
              <a:gd name="connsiteX8" fmla="*/ 569143 w 611839"/>
              <a:gd name="connsiteY8" fmla="*/ 250558 h 342544"/>
              <a:gd name="connsiteX9" fmla="*/ 585062 w 611839"/>
              <a:gd name="connsiteY9" fmla="*/ 269170 h 342544"/>
              <a:gd name="connsiteX10" fmla="*/ 605634 w 611839"/>
              <a:gd name="connsiteY10" fmla="*/ 329662 h 34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1839" h="342544">
                <a:moveTo>
                  <a:pt x="605634" y="329662"/>
                </a:moveTo>
                <a:cubicBezTo>
                  <a:pt x="570368" y="351458"/>
                  <a:pt x="318971" y="208023"/>
                  <a:pt x="241706" y="185168"/>
                </a:cubicBezTo>
                <a:cubicBezTo>
                  <a:pt x="164441" y="162314"/>
                  <a:pt x="182310" y="166902"/>
                  <a:pt x="142044" y="192535"/>
                </a:cubicBezTo>
                <a:cubicBezTo>
                  <a:pt x="101779" y="218168"/>
                  <a:pt x="15542" y="367373"/>
                  <a:pt x="113" y="338964"/>
                </a:cubicBezTo>
                <a:cubicBezTo>
                  <a:pt x="-1930" y="304307"/>
                  <a:pt x="24092" y="136301"/>
                  <a:pt x="47850" y="81032"/>
                </a:cubicBezTo>
                <a:cubicBezTo>
                  <a:pt x="71609" y="25763"/>
                  <a:pt x="108538" y="15835"/>
                  <a:pt x="142664" y="7350"/>
                </a:cubicBezTo>
                <a:cubicBezTo>
                  <a:pt x="176790" y="-1135"/>
                  <a:pt x="181530" y="-10373"/>
                  <a:pt x="252610" y="30121"/>
                </a:cubicBezTo>
                <a:cubicBezTo>
                  <a:pt x="323690" y="70615"/>
                  <a:pt x="459671" y="125167"/>
                  <a:pt x="569143" y="250313"/>
                </a:cubicBezTo>
                <a:lnTo>
                  <a:pt x="569143" y="250558"/>
                </a:lnTo>
                <a:cubicBezTo>
                  <a:pt x="574531" y="256680"/>
                  <a:pt x="579919" y="262803"/>
                  <a:pt x="585062" y="269170"/>
                </a:cubicBezTo>
                <a:cubicBezTo>
                  <a:pt x="612981" y="303702"/>
                  <a:pt x="617634" y="322559"/>
                  <a:pt x="605634" y="329662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504D83E0-D85C-4DEA-8C26-5060DAF7107C}"/>
              </a:ext>
            </a:extLst>
          </p:cNvPr>
          <p:cNvSpPr/>
          <p:nvPr/>
        </p:nvSpPr>
        <p:spPr>
          <a:xfrm rot="8089313">
            <a:off x="6410034" y="4149313"/>
            <a:ext cx="860309" cy="479329"/>
          </a:xfrm>
          <a:custGeom>
            <a:avLst/>
            <a:gdLst>
              <a:gd name="connsiteX0" fmla="*/ 594279 w 612259"/>
              <a:gd name="connsiteY0" fmla="*/ 366132 h 367356"/>
              <a:gd name="connsiteX1" fmla="*/ 230351 w 612259"/>
              <a:gd name="connsiteY1" fmla="*/ 221638 h 367356"/>
              <a:gd name="connsiteX2" fmla="*/ 172064 w 612259"/>
              <a:gd name="connsiteY2" fmla="*/ 185637 h 367356"/>
              <a:gd name="connsiteX3" fmla="*/ 154186 w 612259"/>
              <a:gd name="connsiteY3" fmla="*/ 174127 h 367356"/>
              <a:gd name="connsiteX4" fmla="*/ 148553 w 612259"/>
              <a:gd name="connsiteY4" fmla="*/ 170453 h 367356"/>
              <a:gd name="connsiteX5" fmla="*/ 23897 w 612259"/>
              <a:gd name="connsiteY5" fmla="*/ 61226 h 367356"/>
              <a:gd name="connsiteX6" fmla="*/ 75572 w 612259"/>
              <a:gd name="connsiteY6" fmla="*/ 18368 h 367356"/>
              <a:gd name="connsiteX7" fmla="*/ 75817 w 612259"/>
              <a:gd name="connsiteY7" fmla="*/ 18368 h 367356"/>
              <a:gd name="connsiteX8" fmla="*/ 118430 w 612259"/>
              <a:gd name="connsiteY8" fmla="*/ 21062 h 367356"/>
              <a:gd name="connsiteX9" fmla="*/ 151003 w 612259"/>
              <a:gd name="connsiteY9" fmla="*/ 27674 h 367356"/>
              <a:gd name="connsiteX10" fmla="*/ 223984 w 612259"/>
              <a:gd name="connsiteY10" fmla="*/ 50450 h 367356"/>
              <a:gd name="connsiteX11" fmla="*/ 246025 w 612259"/>
              <a:gd name="connsiteY11" fmla="*/ 59022 h 367356"/>
              <a:gd name="connsiteX12" fmla="*/ 557788 w 612259"/>
              <a:gd name="connsiteY12" fmla="*/ 286783 h 367356"/>
              <a:gd name="connsiteX13" fmla="*/ 557788 w 612259"/>
              <a:gd name="connsiteY13" fmla="*/ 287028 h 367356"/>
              <a:gd name="connsiteX14" fmla="*/ 573707 w 612259"/>
              <a:gd name="connsiteY14" fmla="*/ 305640 h 367356"/>
              <a:gd name="connsiteX15" fmla="*/ 594279 w 612259"/>
              <a:gd name="connsiteY15" fmla="*/ 366132 h 367356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114660 w 639327"/>
              <a:gd name="connsiteY7" fmla="*/ 0 h 351447"/>
              <a:gd name="connsiteX8" fmla="*/ 157273 w 639327"/>
              <a:gd name="connsiteY8" fmla="*/ 2694 h 351447"/>
              <a:gd name="connsiteX9" fmla="*/ 189846 w 639327"/>
              <a:gd name="connsiteY9" fmla="*/ 9306 h 351447"/>
              <a:gd name="connsiteX10" fmla="*/ 262827 w 639327"/>
              <a:gd name="connsiteY10" fmla="*/ 32082 h 351447"/>
              <a:gd name="connsiteX11" fmla="*/ 284868 w 639327"/>
              <a:gd name="connsiteY11" fmla="*/ 40654 h 351447"/>
              <a:gd name="connsiteX12" fmla="*/ 596631 w 639327"/>
              <a:gd name="connsiteY12" fmla="*/ 268415 h 351447"/>
              <a:gd name="connsiteX13" fmla="*/ 596631 w 639327"/>
              <a:gd name="connsiteY13" fmla="*/ 268660 h 351447"/>
              <a:gd name="connsiteX14" fmla="*/ 612550 w 639327"/>
              <a:gd name="connsiteY14" fmla="*/ 287272 h 351447"/>
              <a:gd name="connsiteX15" fmla="*/ 633122 w 639327"/>
              <a:gd name="connsiteY15" fmla="*/ 347764 h 351447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157273 w 639327"/>
              <a:gd name="connsiteY7" fmla="*/ 2694 h 351447"/>
              <a:gd name="connsiteX8" fmla="*/ 189846 w 639327"/>
              <a:gd name="connsiteY8" fmla="*/ 9306 h 351447"/>
              <a:gd name="connsiteX9" fmla="*/ 262827 w 639327"/>
              <a:gd name="connsiteY9" fmla="*/ 32082 h 351447"/>
              <a:gd name="connsiteX10" fmla="*/ 284868 w 639327"/>
              <a:gd name="connsiteY10" fmla="*/ 40654 h 351447"/>
              <a:gd name="connsiteX11" fmla="*/ 596631 w 639327"/>
              <a:gd name="connsiteY11" fmla="*/ 268415 h 351447"/>
              <a:gd name="connsiteX12" fmla="*/ 596631 w 639327"/>
              <a:gd name="connsiteY12" fmla="*/ 268660 h 351447"/>
              <a:gd name="connsiteX13" fmla="*/ 612550 w 639327"/>
              <a:gd name="connsiteY13" fmla="*/ 287272 h 351447"/>
              <a:gd name="connsiteX14" fmla="*/ 633122 w 639327"/>
              <a:gd name="connsiteY14" fmla="*/ 347764 h 351447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189846 w 639327"/>
              <a:gd name="connsiteY7" fmla="*/ 9306 h 351447"/>
              <a:gd name="connsiteX8" fmla="*/ 262827 w 639327"/>
              <a:gd name="connsiteY8" fmla="*/ 32082 h 351447"/>
              <a:gd name="connsiteX9" fmla="*/ 284868 w 639327"/>
              <a:gd name="connsiteY9" fmla="*/ 40654 h 351447"/>
              <a:gd name="connsiteX10" fmla="*/ 596631 w 639327"/>
              <a:gd name="connsiteY10" fmla="*/ 268415 h 351447"/>
              <a:gd name="connsiteX11" fmla="*/ 596631 w 639327"/>
              <a:gd name="connsiteY11" fmla="*/ 268660 h 351447"/>
              <a:gd name="connsiteX12" fmla="*/ 612550 w 639327"/>
              <a:gd name="connsiteY12" fmla="*/ 287272 h 351447"/>
              <a:gd name="connsiteX13" fmla="*/ 633122 w 639327"/>
              <a:gd name="connsiteY13" fmla="*/ 347764 h 351447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262827 w 639327"/>
              <a:gd name="connsiteY7" fmla="*/ 32082 h 351447"/>
              <a:gd name="connsiteX8" fmla="*/ 284868 w 639327"/>
              <a:gd name="connsiteY8" fmla="*/ 40654 h 351447"/>
              <a:gd name="connsiteX9" fmla="*/ 596631 w 639327"/>
              <a:gd name="connsiteY9" fmla="*/ 268415 h 351447"/>
              <a:gd name="connsiteX10" fmla="*/ 596631 w 639327"/>
              <a:gd name="connsiteY10" fmla="*/ 268660 h 351447"/>
              <a:gd name="connsiteX11" fmla="*/ 612550 w 639327"/>
              <a:gd name="connsiteY11" fmla="*/ 287272 h 351447"/>
              <a:gd name="connsiteX12" fmla="*/ 633122 w 639327"/>
              <a:gd name="connsiteY12" fmla="*/ 347764 h 351447"/>
              <a:gd name="connsiteX0" fmla="*/ 632518 w 638723"/>
              <a:gd name="connsiteY0" fmla="*/ 377647 h 381330"/>
              <a:gd name="connsiteX1" fmla="*/ 268590 w 638723"/>
              <a:gd name="connsiteY1" fmla="*/ 233153 h 381330"/>
              <a:gd name="connsiteX2" fmla="*/ 210303 w 638723"/>
              <a:gd name="connsiteY2" fmla="*/ 197152 h 381330"/>
              <a:gd name="connsiteX3" fmla="*/ 192425 w 638723"/>
              <a:gd name="connsiteY3" fmla="*/ 185642 h 381330"/>
              <a:gd name="connsiteX4" fmla="*/ 186792 w 638723"/>
              <a:gd name="connsiteY4" fmla="*/ 181968 h 381330"/>
              <a:gd name="connsiteX5" fmla="*/ 1238 w 638723"/>
              <a:gd name="connsiteY5" fmla="*/ 352679 h 381330"/>
              <a:gd name="connsiteX6" fmla="*/ 155923 w 638723"/>
              <a:gd name="connsiteY6" fmla="*/ 0 h 381330"/>
              <a:gd name="connsiteX7" fmla="*/ 262223 w 638723"/>
              <a:gd name="connsiteY7" fmla="*/ 61965 h 381330"/>
              <a:gd name="connsiteX8" fmla="*/ 284264 w 638723"/>
              <a:gd name="connsiteY8" fmla="*/ 70537 h 381330"/>
              <a:gd name="connsiteX9" fmla="*/ 596027 w 638723"/>
              <a:gd name="connsiteY9" fmla="*/ 298298 h 381330"/>
              <a:gd name="connsiteX10" fmla="*/ 596027 w 638723"/>
              <a:gd name="connsiteY10" fmla="*/ 298543 h 381330"/>
              <a:gd name="connsiteX11" fmla="*/ 611946 w 638723"/>
              <a:gd name="connsiteY11" fmla="*/ 317155 h 381330"/>
              <a:gd name="connsiteX12" fmla="*/ 632518 w 638723"/>
              <a:gd name="connsiteY12" fmla="*/ 377647 h 381330"/>
              <a:gd name="connsiteX0" fmla="*/ 632518 w 638723"/>
              <a:gd name="connsiteY0" fmla="*/ 377647 h 381330"/>
              <a:gd name="connsiteX1" fmla="*/ 268590 w 638723"/>
              <a:gd name="connsiteY1" fmla="*/ 233153 h 381330"/>
              <a:gd name="connsiteX2" fmla="*/ 210303 w 638723"/>
              <a:gd name="connsiteY2" fmla="*/ 197152 h 381330"/>
              <a:gd name="connsiteX3" fmla="*/ 192425 w 638723"/>
              <a:gd name="connsiteY3" fmla="*/ 185642 h 381330"/>
              <a:gd name="connsiteX4" fmla="*/ 186792 w 638723"/>
              <a:gd name="connsiteY4" fmla="*/ 181968 h 381330"/>
              <a:gd name="connsiteX5" fmla="*/ 1238 w 638723"/>
              <a:gd name="connsiteY5" fmla="*/ 352679 h 381330"/>
              <a:gd name="connsiteX6" fmla="*/ 155923 w 638723"/>
              <a:gd name="connsiteY6" fmla="*/ 0 h 381330"/>
              <a:gd name="connsiteX7" fmla="*/ 284264 w 638723"/>
              <a:gd name="connsiteY7" fmla="*/ 70537 h 381330"/>
              <a:gd name="connsiteX8" fmla="*/ 596027 w 638723"/>
              <a:gd name="connsiteY8" fmla="*/ 298298 h 381330"/>
              <a:gd name="connsiteX9" fmla="*/ 596027 w 638723"/>
              <a:gd name="connsiteY9" fmla="*/ 298543 h 381330"/>
              <a:gd name="connsiteX10" fmla="*/ 611946 w 638723"/>
              <a:gd name="connsiteY10" fmla="*/ 317155 h 381330"/>
              <a:gd name="connsiteX11" fmla="*/ 632518 w 638723"/>
              <a:gd name="connsiteY11" fmla="*/ 377647 h 381330"/>
              <a:gd name="connsiteX0" fmla="*/ 632804 w 639009"/>
              <a:gd name="connsiteY0" fmla="*/ 353711 h 357394"/>
              <a:gd name="connsiteX1" fmla="*/ 268876 w 639009"/>
              <a:gd name="connsiteY1" fmla="*/ 209217 h 357394"/>
              <a:gd name="connsiteX2" fmla="*/ 210589 w 639009"/>
              <a:gd name="connsiteY2" fmla="*/ 173216 h 357394"/>
              <a:gd name="connsiteX3" fmla="*/ 192711 w 639009"/>
              <a:gd name="connsiteY3" fmla="*/ 161706 h 357394"/>
              <a:gd name="connsiteX4" fmla="*/ 187078 w 639009"/>
              <a:gd name="connsiteY4" fmla="*/ 158032 h 357394"/>
              <a:gd name="connsiteX5" fmla="*/ 1524 w 639009"/>
              <a:gd name="connsiteY5" fmla="*/ 328743 h 357394"/>
              <a:gd name="connsiteX6" fmla="*/ 132125 w 639009"/>
              <a:gd name="connsiteY6" fmla="*/ 0 h 357394"/>
              <a:gd name="connsiteX7" fmla="*/ 284550 w 639009"/>
              <a:gd name="connsiteY7" fmla="*/ 46601 h 357394"/>
              <a:gd name="connsiteX8" fmla="*/ 596313 w 639009"/>
              <a:gd name="connsiteY8" fmla="*/ 274362 h 357394"/>
              <a:gd name="connsiteX9" fmla="*/ 596313 w 639009"/>
              <a:gd name="connsiteY9" fmla="*/ 274607 h 357394"/>
              <a:gd name="connsiteX10" fmla="*/ 612232 w 639009"/>
              <a:gd name="connsiteY10" fmla="*/ 293219 h 357394"/>
              <a:gd name="connsiteX11" fmla="*/ 632804 w 639009"/>
              <a:gd name="connsiteY11" fmla="*/ 353711 h 357394"/>
              <a:gd name="connsiteX0" fmla="*/ 632769 w 638974"/>
              <a:gd name="connsiteY0" fmla="*/ 354261 h 357944"/>
              <a:gd name="connsiteX1" fmla="*/ 268841 w 638974"/>
              <a:gd name="connsiteY1" fmla="*/ 209767 h 357944"/>
              <a:gd name="connsiteX2" fmla="*/ 210554 w 638974"/>
              <a:gd name="connsiteY2" fmla="*/ 173766 h 357944"/>
              <a:gd name="connsiteX3" fmla="*/ 192676 w 638974"/>
              <a:gd name="connsiteY3" fmla="*/ 162256 h 357944"/>
              <a:gd name="connsiteX4" fmla="*/ 187043 w 638974"/>
              <a:gd name="connsiteY4" fmla="*/ 158582 h 357944"/>
              <a:gd name="connsiteX5" fmla="*/ 1489 w 638974"/>
              <a:gd name="connsiteY5" fmla="*/ 329293 h 357944"/>
              <a:gd name="connsiteX6" fmla="*/ 132090 w 638974"/>
              <a:gd name="connsiteY6" fmla="*/ 550 h 357944"/>
              <a:gd name="connsiteX7" fmla="*/ 284515 w 638974"/>
              <a:gd name="connsiteY7" fmla="*/ 47151 h 357944"/>
              <a:gd name="connsiteX8" fmla="*/ 596278 w 638974"/>
              <a:gd name="connsiteY8" fmla="*/ 274912 h 357944"/>
              <a:gd name="connsiteX9" fmla="*/ 596278 w 638974"/>
              <a:gd name="connsiteY9" fmla="*/ 275157 h 357944"/>
              <a:gd name="connsiteX10" fmla="*/ 612197 w 638974"/>
              <a:gd name="connsiteY10" fmla="*/ 293769 h 357944"/>
              <a:gd name="connsiteX11" fmla="*/ 632769 w 638974"/>
              <a:gd name="connsiteY11" fmla="*/ 354261 h 357944"/>
              <a:gd name="connsiteX0" fmla="*/ 633022 w 639227"/>
              <a:gd name="connsiteY0" fmla="*/ 353743 h 357426"/>
              <a:gd name="connsiteX1" fmla="*/ 269094 w 639227"/>
              <a:gd name="connsiteY1" fmla="*/ 209249 h 357426"/>
              <a:gd name="connsiteX2" fmla="*/ 210807 w 639227"/>
              <a:gd name="connsiteY2" fmla="*/ 173248 h 357426"/>
              <a:gd name="connsiteX3" fmla="*/ 192929 w 639227"/>
              <a:gd name="connsiteY3" fmla="*/ 161738 h 357426"/>
              <a:gd name="connsiteX4" fmla="*/ 187296 w 639227"/>
              <a:gd name="connsiteY4" fmla="*/ 158064 h 357426"/>
              <a:gd name="connsiteX5" fmla="*/ 1742 w 639227"/>
              <a:gd name="connsiteY5" fmla="*/ 328775 h 357426"/>
              <a:gd name="connsiteX6" fmla="*/ 132343 w 639227"/>
              <a:gd name="connsiteY6" fmla="*/ 32 h 357426"/>
              <a:gd name="connsiteX7" fmla="*/ 284768 w 639227"/>
              <a:gd name="connsiteY7" fmla="*/ 46633 h 357426"/>
              <a:gd name="connsiteX8" fmla="*/ 596531 w 639227"/>
              <a:gd name="connsiteY8" fmla="*/ 274394 h 357426"/>
              <a:gd name="connsiteX9" fmla="*/ 596531 w 639227"/>
              <a:gd name="connsiteY9" fmla="*/ 274639 h 357426"/>
              <a:gd name="connsiteX10" fmla="*/ 612450 w 639227"/>
              <a:gd name="connsiteY10" fmla="*/ 293251 h 357426"/>
              <a:gd name="connsiteX11" fmla="*/ 633022 w 639227"/>
              <a:gd name="connsiteY11" fmla="*/ 353743 h 357426"/>
              <a:gd name="connsiteX0" fmla="*/ 632212 w 638417"/>
              <a:gd name="connsiteY0" fmla="*/ 353743 h 357426"/>
              <a:gd name="connsiteX1" fmla="*/ 268284 w 638417"/>
              <a:gd name="connsiteY1" fmla="*/ 209249 h 357426"/>
              <a:gd name="connsiteX2" fmla="*/ 209997 w 638417"/>
              <a:gd name="connsiteY2" fmla="*/ 173248 h 357426"/>
              <a:gd name="connsiteX3" fmla="*/ 192119 w 638417"/>
              <a:gd name="connsiteY3" fmla="*/ 161738 h 357426"/>
              <a:gd name="connsiteX4" fmla="*/ 932 w 638417"/>
              <a:gd name="connsiteY4" fmla="*/ 328775 h 357426"/>
              <a:gd name="connsiteX5" fmla="*/ 131533 w 638417"/>
              <a:gd name="connsiteY5" fmla="*/ 32 h 357426"/>
              <a:gd name="connsiteX6" fmla="*/ 283958 w 638417"/>
              <a:gd name="connsiteY6" fmla="*/ 46633 h 357426"/>
              <a:gd name="connsiteX7" fmla="*/ 595721 w 638417"/>
              <a:gd name="connsiteY7" fmla="*/ 274394 h 357426"/>
              <a:gd name="connsiteX8" fmla="*/ 595721 w 638417"/>
              <a:gd name="connsiteY8" fmla="*/ 274639 h 357426"/>
              <a:gd name="connsiteX9" fmla="*/ 611640 w 638417"/>
              <a:gd name="connsiteY9" fmla="*/ 293251 h 357426"/>
              <a:gd name="connsiteX10" fmla="*/ 632212 w 638417"/>
              <a:gd name="connsiteY10" fmla="*/ 353743 h 357426"/>
              <a:gd name="connsiteX0" fmla="*/ 632747 w 638952"/>
              <a:gd name="connsiteY0" fmla="*/ 353743 h 357426"/>
              <a:gd name="connsiteX1" fmla="*/ 268819 w 638952"/>
              <a:gd name="connsiteY1" fmla="*/ 209249 h 357426"/>
              <a:gd name="connsiteX2" fmla="*/ 210532 w 638952"/>
              <a:gd name="connsiteY2" fmla="*/ 173248 h 357426"/>
              <a:gd name="connsiteX3" fmla="*/ 1467 w 638952"/>
              <a:gd name="connsiteY3" fmla="*/ 328775 h 357426"/>
              <a:gd name="connsiteX4" fmla="*/ 132068 w 638952"/>
              <a:gd name="connsiteY4" fmla="*/ 32 h 357426"/>
              <a:gd name="connsiteX5" fmla="*/ 284493 w 638952"/>
              <a:gd name="connsiteY5" fmla="*/ 46633 h 357426"/>
              <a:gd name="connsiteX6" fmla="*/ 596256 w 638952"/>
              <a:gd name="connsiteY6" fmla="*/ 274394 h 357426"/>
              <a:gd name="connsiteX7" fmla="*/ 596256 w 638952"/>
              <a:gd name="connsiteY7" fmla="*/ 274639 h 357426"/>
              <a:gd name="connsiteX8" fmla="*/ 612175 w 638952"/>
              <a:gd name="connsiteY8" fmla="*/ 293251 h 357426"/>
              <a:gd name="connsiteX9" fmla="*/ 632747 w 638952"/>
              <a:gd name="connsiteY9" fmla="*/ 353743 h 357426"/>
              <a:gd name="connsiteX0" fmla="*/ 632747 w 638952"/>
              <a:gd name="connsiteY0" fmla="*/ 353743 h 357426"/>
              <a:gd name="connsiteX1" fmla="*/ 268819 w 638952"/>
              <a:gd name="connsiteY1" fmla="*/ 209249 h 357426"/>
              <a:gd name="connsiteX2" fmla="*/ 210532 w 638952"/>
              <a:gd name="connsiteY2" fmla="*/ 173248 h 357426"/>
              <a:gd name="connsiteX3" fmla="*/ 1467 w 638952"/>
              <a:gd name="connsiteY3" fmla="*/ 328775 h 357426"/>
              <a:gd name="connsiteX4" fmla="*/ 132068 w 638952"/>
              <a:gd name="connsiteY4" fmla="*/ 32 h 357426"/>
              <a:gd name="connsiteX5" fmla="*/ 284493 w 638952"/>
              <a:gd name="connsiteY5" fmla="*/ 46633 h 357426"/>
              <a:gd name="connsiteX6" fmla="*/ 596256 w 638952"/>
              <a:gd name="connsiteY6" fmla="*/ 274394 h 357426"/>
              <a:gd name="connsiteX7" fmla="*/ 596256 w 638952"/>
              <a:gd name="connsiteY7" fmla="*/ 274639 h 357426"/>
              <a:gd name="connsiteX8" fmla="*/ 612175 w 638952"/>
              <a:gd name="connsiteY8" fmla="*/ 293251 h 357426"/>
              <a:gd name="connsiteX9" fmla="*/ 632747 w 638952"/>
              <a:gd name="connsiteY9" fmla="*/ 353743 h 357426"/>
              <a:gd name="connsiteX0" fmla="*/ 632747 w 638952"/>
              <a:gd name="connsiteY0" fmla="*/ 353743 h 355997"/>
              <a:gd name="connsiteX1" fmla="*/ 268819 w 638952"/>
              <a:gd name="connsiteY1" fmla="*/ 209249 h 355997"/>
              <a:gd name="connsiteX2" fmla="*/ 142378 w 638952"/>
              <a:gd name="connsiteY2" fmla="*/ 213054 h 355997"/>
              <a:gd name="connsiteX3" fmla="*/ 1467 w 638952"/>
              <a:gd name="connsiteY3" fmla="*/ 328775 h 355997"/>
              <a:gd name="connsiteX4" fmla="*/ 132068 w 638952"/>
              <a:gd name="connsiteY4" fmla="*/ 32 h 355997"/>
              <a:gd name="connsiteX5" fmla="*/ 284493 w 638952"/>
              <a:gd name="connsiteY5" fmla="*/ 46633 h 355997"/>
              <a:gd name="connsiteX6" fmla="*/ 596256 w 638952"/>
              <a:gd name="connsiteY6" fmla="*/ 274394 h 355997"/>
              <a:gd name="connsiteX7" fmla="*/ 596256 w 638952"/>
              <a:gd name="connsiteY7" fmla="*/ 274639 h 355997"/>
              <a:gd name="connsiteX8" fmla="*/ 612175 w 638952"/>
              <a:gd name="connsiteY8" fmla="*/ 293251 h 355997"/>
              <a:gd name="connsiteX9" fmla="*/ 632747 w 638952"/>
              <a:gd name="connsiteY9" fmla="*/ 353743 h 35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952" h="355997">
                <a:moveTo>
                  <a:pt x="632747" y="353743"/>
                </a:moveTo>
                <a:cubicBezTo>
                  <a:pt x="597481" y="375539"/>
                  <a:pt x="350547" y="232697"/>
                  <a:pt x="268819" y="209249"/>
                </a:cubicBezTo>
                <a:cubicBezTo>
                  <a:pt x="187091" y="185801"/>
                  <a:pt x="186937" y="193133"/>
                  <a:pt x="142378" y="213054"/>
                </a:cubicBezTo>
                <a:cubicBezTo>
                  <a:pt x="97819" y="232975"/>
                  <a:pt x="14544" y="357644"/>
                  <a:pt x="1467" y="328775"/>
                </a:cubicBezTo>
                <a:cubicBezTo>
                  <a:pt x="-11610" y="299906"/>
                  <a:pt x="65215" y="-3547"/>
                  <a:pt x="132068" y="32"/>
                </a:cubicBezTo>
                <a:cubicBezTo>
                  <a:pt x="198921" y="3611"/>
                  <a:pt x="207128" y="906"/>
                  <a:pt x="284493" y="46633"/>
                </a:cubicBezTo>
                <a:cubicBezTo>
                  <a:pt x="361858" y="92360"/>
                  <a:pt x="486784" y="149248"/>
                  <a:pt x="596256" y="274394"/>
                </a:cubicBezTo>
                <a:lnTo>
                  <a:pt x="596256" y="274639"/>
                </a:lnTo>
                <a:cubicBezTo>
                  <a:pt x="601644" y="280761"/>
                  <a:pt x="607032" y="286884"/>
                  <a:pt x="612175" y="293251"/>
                </a:cubicBezTo>
                <a:cubicBezTo>
                  <a:pt x="640094" y="327783"/>
                  <a:pt x="644747" y="346640"/>
                  <a:pt x="632747" y="353743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6D966787-AFB9-45F1-901B-D514F164F995}"/>
              </a:ext>
            </a:extLst>
          </p:cNvPr>
          <p:cNvSpPr txBox="1"/>
          <p:nvPr/>
        </p:nvSpPr>
        <p:spPr>
          <a:xfrm>
            <a:off x="7027139" y="3111800"/>
            <a:ext cx="1226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solidFill>
                  <a:schemeClr val="bg1"/>
                </a:solidFill>
              </a:rPr>
              <a:t>sigh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9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-3.7037E-6 L 2.5E-6 0.0076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  <p:bldP spid="91" grpId="0" animBg="1"/>
      <p:bldP spid="91" grpId="1" animBg="1"/>
      <p:bldP spid="221" grpId="0"/>
      <p:bldP spid="2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Background">
            <a:extLst>
              <a:ext uri="{FF2B5EF4-FFF2-40B4-BE49-F238E27FC236}">
                <a16:creationId xmlns:a16="http://schemas.microsoft.com/office/drawing/2014/main" id="{0C22F368-6275-487C-BF40-06A18F27A6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6"/>
            <a:ext cx="12192000" cy="6857268"/>
          </a:xfrm>
          <a:prstGeom prst="rect">
            <a:avLst/>
          </a:prstGeom>
        </p:spPr>
      </p:pic>
      <p:sp>
        <p:nvSpPr>
          <p:cNvPr id="4" name="Right flipper">
            <a:extLst>
              <a:ext uri="{FF2B5EF4-FFF2-40B4-BE49-F238E27FC236}">
                <a16:creationId xmlns:a16="http://schemas.microsoft.com/office/drawing/2014/main" id="{C428CE06-F81A-42E2-A504-1B6A44CE652F}"/>
              </a:ext>
            </a:extLst>
          </p:cNvPr>
          <p:cNvSpPr/>
          <p:nvPr/>
        </p:nvSpPr>
        <p:spPr>
          <a:xfrm rot="18469640">
            <a:off x="6825837" y="-781642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Black phone screen">
            <a:extLst>
              <a:ext uri="{FF2B5EF4-FFF2-40B4-BE49-F238E27FC236}">
                <a16:creationId xmlns:a16="http://schemas.microsoft.com/office/drawing/2014/main" id="{557CB6FF-7256-4D61-B3BD-07972783B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367" y="1694695"/>
            <a:ext cx="2321043" cy="4021650"/>
          </a:xfrm>
          <a:prstGeom prst="rect">
            <a:avLst/>
          </a:prstGeom>
          <a:solidFill>
            <a:srgbClr val="42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4" name="Grey phone screen">
            <a:extLst>
              <a:ext uri="{FF2B5EF4-FFF2-40B4-BE49-F238E27FC236}">
                <a16:creationId xmlns:a16="http://schemas.microsoft.com/office/drawing/2014/main" id="{524089A5-19EF-4F70-96F5-A0376A588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101" y="1730878"/>
            <a:ext cx="2256126" cy="3950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pic>
        <p:nvPicPr>
          <p:cNvPr id="15" name="Icy background">
            <a:extLst>
              <a:ext uri="{FF2B5EF4-FFF2-40B4-BE49-F238E27FC236}">
                <a16:creationId xmlns:a16="http://schemas.microsoft.com/office/drawing/2014/main" id="{EB084325-D383-49DD-96E2-F498FA873A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8"/>
          <a:stretch/>
        </p:blipFill>
        <p:spPr>
          <a:xfrm>
            <a:off x="3938874" y="789908"/>
            <a:ext cx="3238402" cy="5107700"/>
          </a:xfrm>
          <a:prstGeom prst="rect">
            <a:avLst/>
          </a:prstGeom>
        </p:spPr>
      </p:pic>
      <p:grpSp>
        <p:nvGrpSpPr>
          <p:cNvPr id="131" name="Snow Penguin">
            <a:extLst>
              <a:ext uri="{FF2B5EF4-FFF2-40B4-BE49-F238E27FC236}">
                <a16:creationId xmlns:a16="http://schemas.microsoft.com/office/drawing/2014/main" id="{BAA81125-9C24-48B5-9B85-0C8287FA444C}"/>
              </a:ext>
            </a:extLst>
          </p:cNvPr>
          <p:cNvGrpSpPr/>
          <p:nvPr/>
        </p:nvGrpSpPr>
        <p:grpSpPr>
          <a:xfrm>
            <a:off x="3347890" y="2010783"/>
            <a:ext cx="3299468" cy="5162947"/>
            <a:chOff x="5237655" y="2348035"/>
            <a:chExt cx="1716690" cy="2686245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91DB555-34E2-49AC-A3B4-9ABB74594EBE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AF283F0-41D4-4345-AC2A-82308F119B15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A6938DD-4B74-494D-AF01-1E00435694CB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8B250B-AB4C-461C-8E41-B373C890620F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1065725-C98E-4DC1-835B-78609D1521FC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009AAA9-1452-43FC-8D05-6CB13A4F987E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1216044-561A-4603-B72E-8CDCF28FEC3E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84B6EA2-507E-43E2-8748-2232E2603D5E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10BCFCE-0C33-4484-B850-ACD556F7C0F8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DB20EF6-0C48-4C24-864E-289E22C53162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F25325F-3657-4A59-8A47-33759B1EE6D2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75EA80D-8EB9-4481-AE68-C0018414CB1C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3EA6A30-984C-42E6-A5F8-BB42B33E2E50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9E578D8-CB0F-406B-B6C5-B34C54F67694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B7286B-8EB0-4BAC-894B-6F273EBDA724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8664759-A106-4935-990F-7297C61D6C95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CEE3118-ACF9-48E5-BFA0-82735D33D060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B99BBB0-F1C3-4878-BEBF-5E3BCCEA8EC2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0B19C4-B144-4757-B994-629580055BFA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E6C6761-1979-4DCE-8CF7-2B03D5F84372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0B47127-BF26-49D7-ADB8-11C874BE7E9B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B639415-03D0-4C28-AA03-F6CD01A8DEAD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B79BBB2-7ABB-4294-8DDF-8685F65F5416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B931380-4280-4F02-9878-C00483A46FD0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0ACBC13-A897-4185-B0C2-78BC8CF56872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D3FF316-B1DB-4D7A-96D1-B9CBC8B8A330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E42C7229-206D-4484-A63A-4B54B46D6C3D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E64C7F5-E27A-4A79-8220-DEFD29ACB6D1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2750FB8-AAA3-4A09-A86A-27A37A559CCD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FAECF8F-3F99-4A4D-97A6-700517267F4A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8719E9A-5A9E-45D0-B10E-99F31C770A8F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Louis body">
            <a:extLst>
              <a:ext uri="{FF2B5EF4-FFF2-40B4-BE49-F238E27FC236}">
                <a16:creationId xmlns:a16="http://schemas.microsoft.com/office/drawing/2014/main" id="{6A6C2574-B739-4B5E-84BD-CD5F1807D9C3}"/>
              </a:ext>
            </a:extLst>
          </p:cNvPr>
          <p:cNvGrpSpPr/>
          <p:nvPr/>
        </p:nvGrpSpPr>
        <p:grpSpPr>
          <a:xfrm>
            <a:off x="4604461" y="4408508"/>
            <a:ext cx="2550561" cy="2956332"/>
            <a:chOff x="4604461" y="4408508"/>
            <a:chExt cx="2550561" cy="2956332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D601BDB-5A28-4815-AB5F-9B8D17036B55}"/>
                </a:ext>
              </a:extLst>
            </p:cNvPr>
            <p:cNvSpPr/>
            <p:nvPr/>
          </p:nvSpPr>
          <p:spPr>
            <a:xfrm>
              <a:off x="4604461" y="4408508"/>
              <a:ext cx="2550561" cy="2956332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E92B18E-F435-4F61-8A62-8A86241812ED}"/>
                </a:ext>
              </a:extLst>
            </p:cNvPr>
            <p:cNvSpPr/>
            <p:nvPr/>
          </p:nvSpPr>
          <p:spPr>
            <a:xfrm>
              <a:off x="4794408" y="5927252"/>
              <a:ext cx="289837" cy="637641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A8BB618-793F-41EB-9821-C8EBB393E203}"/>
                </a:ext>
              </a:extLst>
            </p:cNvPr>
            <p:cNvSpPr/>
            <p:nvPr/>
          </p:nvSpPr>
          <p:spPr>
            <a:xfrm>
              <a:off x="6669644" y="5926672"/>
              <a:ext cx="289837" cy="637641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4F8A929-EE8F-4B74-9869-CC6C559EF2AD}"/>
                </a:ext>
              </a:extLst>
            </p:cNvPr>
            <p:cNvSpPr/>
            <p:nvPr/>
          </p:nvSpPr>
          <p:spPr>
            <a:xfrm>
              <a:off x="5030338" y="4418942"/>
              <a:ext cx="1681051" cy="2666495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F222236-6F45-45F5-ABF3-3D8817FEED00}"/>
                </a:ext>
              </a:extLst>
            </p:cNvPr>
            <p:cNvSpPr/>
            <p:nvPr/>
          </p:nvSpPr>
          <p:spPr>
            <a:xfrm>
              <a:off x="4987289" y="5868094"/>
              <a:ext cx="57966" cy="115935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Louis Head">
            <a:extLst>
              <a:ext uri="{FF2B5EF4-FFF2-40B4-BE49-F238E27FC236}">
                <a16:creationId xmlns:a16="http://schemas.microsoft.com/office/drawing/2014/main" id="{2FE36F69-DCC5-46EC-8D74-9F6548859D6C}"/>
              </a:ext>
            </a:extLst>
          </p:cNvPr>
          <p:cNvGrpSpPr/>
          <p:nvPr/>
        </p:nvGrpSpPr>
        <p:grpSpPr>
          <a:xfrm>
            <a:off x="5162507" y="3554071"/>
            <a:ext cx="1449182" cy="1391214"/>
            <a:chOff x="5162507" y="3554071"/>
            <a:chExt cx="1449182" cy="1391214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470C588-3B10-4AE6-AAD5-79B4F703386F}"/>
                </a:ext>
              </a:extLst>
            </p:cNvPr>
            <p:cNvSpPr/>
            <p:nvPr/>
          </p:nvSpPr>
          <p:spPr>
            <a:xfrm>
              <a:off x="5162507" y="3554071"/>
              <a:ext cx="1449182" cy="1391214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5316C3A-6435-4994-91AB-595D18EBF524}"/>
                </a:ext>
              </a:extLst>
            </p:cNvPr>
            <p:cNvSpPr/>
            <p:nvPr/>
          </p:nvSpPr>
          <p:spPr>
            <a:xfrm>
              <a:off x="5268593" y="3948249"/>
              <a:ext cx="1217312" cy="985444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A976DDA-3F23-46C2-A99A-B3861338D624}"/>
                </a:ext>
              </a:extLst>
            </p:cNvPr>
            <p:cNvSpPr/>
            <p:nvPr/>
          </p:nvSpPr>
          <p:spPr>
            <a:xfrm>
              <a:off x="5716095" y="4152293"/>
              <a:ext cx="347804" cy="347804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05515F8-D697-40BF-905D-3CE69B6E3BA1}"/>
                </a:ext>
              </a:extLst>
            </p:cNvPr>
            <p:cNvSpPr/>
            <p:nvPr/>
          </p:nvSpPr>
          <p:spPr>
            <a:xfrm>
              <a:off x="5851158" y="4152293"/>
              <a:ext cx="173901" cy="347804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15F256C-02A2-4EAF-9A52-045EECE1BE67}"/>
                </a:ext>
              </a:extLst>
            </p:cNvPr>
            <p:cNvSpPr/>
            <p:nvPr/>
          </p:nvSpPr>
          <p:spPr>
            <a:xfrm>
              <a:off x="5735803" y="4351701"/>
              <a:ext cx="289837" cy="115935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2A34ACC-423E-4A65-A97E-1FFE247173DB}"/>
                </a:ext>
              </a:extLst>
            </p:cNvPr>
            <p:cNvSpPr/>
            <p:nvPr/>
          </p:nvSpPr>
          <p:spPr>
            <a:xfrm>
              <a:off x="5418723" y="4159828"/>
              <a:ext cx="173901" cy="173903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92071C1-471C-458F-ADEC-F10840589F36}"/>
                </a:ext>
              </a:extLst>
            </p:cNvPr>
            <p:cNvSpPr/>
            <p:nvPr/>
          </p:nvSpPr>
          <p:spPr>
            <a:xfrm>
              <a:off x="5444808" y="4169104"/>
              <a:ext cx="115935" cy="115935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97955AF-C40E-4C09-BEC3-81EE6B9BA009}"/>
                </a:ext>
              </a:extLst>
            </p:cNvPr>
            <p:cNvSpPr/>
            <p:nvPr/>
          </p:nvSpPr>
          <p:spPr>
            <a:xfrm>
              <a:off x="5451184" y="4169683"/>
              <a:ext cx="115935" cy="115935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3132A7B-C1FE-44EA-828F-3050D05735FB}"/>
                </a:ext>
              </a:extLst>
            </p:cNvPr>
            <p:cNvSpPr/>
            <p:nvPr/>
          </p:nvSpPr>
          <p:spPr>
            <a:xfrm>
              <a:off x="5464517" y="4189971"/>
              <a:ext cx="57966" cy="57966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9147D9B-DC55-46EC-B89D-D81893FBF983}"/>
                </a:ext>
              </a:extLst>
            </p:cNvPr>
            <p:cNvSpPr/>
            <p:nvPr/>
          </p:nvSpPr>
          <p:spPr>
            <a:xfrm>
              <a:off x="6146791" y="4159828"/>
              <a:ext cx="173901" cy="173903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3B4C6C-4738-41E5-AA1E-8EC8088F4701}"/>
                </a:ext>
              </a:extLst>
            </p:cNvPr>
            <p:cNvSpPr/>
            <p:nvPr/>
          </p:nvSpPr>
          <p:spPr>
            <a:xfrm>
              <a:off x="6176354" y="4169104"/>
              <a:ext cx="115935" cy="115935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BFD61D1-3070-4347-B86B-0ABAADD571DC}"/>
                </a:ext>
              </a:extLst>
            </p:cNvPr>
            <p:cNvSpPr/>
            <p:nvPr/>
          </p:nvSpPr>
          <p:spPr>
            <a:xfrm>
              <a:off x="6176935" y="4169683"/>
              <a:ext cx="115935" cy="115935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C8B86B1-B476-4086-9320-5461DE8B1CAC}"/>
                </a:ext>
              </a:extLst>
            </p:cNvPr>
            <p:cNvSpPr/>
            <p:nvPr/>
          </p:nvSpPr>
          <p:spPr>
            <a:xfrm>
              <a:off x="6223308" y="4189971"/>
              <a:ext cx="57966" cy="57966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5" name="Blue fade at screen bottom">
            <a:extLst>
              <a:ext uri="{FF2B5EF4-FFF2-40B4-BE49-F238E27FC236}">
                <a16:creationId xmlns:a16="http://schemas.microsoft.com/office/drawing/2014/main" id="{49AE11CA-D693-482A-B864-5923902A9443}"/>
              </a:ext>
            </a:extLst>
          </p:cNvPr>
          <p:cNvSpPr/>
          <p:nvPr/>
        </p:nvSpPr>
        <p:spPr>
          <a:xfrm>
            <a:off x="3972736" y="5012574"/>
            <a:ext cx="2869322" cy="831657"/>
          </a:xfrm>
          <a:prstGeom prst="rect">
            <a:avLst/>
          </a:prstGeom>
          <a:gradFill>
            <a:gsLst>
              <a:gs pos="0">
                <a:srgbClr val="00A3AD">
                  <a:alpha val="0"/>
                </a:srgbClr>
              </a:gs>
              <a:gs pos="73000">
                <a:srgbClr val="00A3A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grpSp>
        <p:nvGrpSpPr>
          <p:cNvPr id="308" name="Candy cane ears icon">
            <a:extLst>
              <a:ext uri="{FF2B5EF4-FFF2-40B4-BE49-F238E27FC236}">
                <a16:creationId xmlns:a16="http://schemas.microsoft.com/office/drawing/2014/main" id="{756CE446-5AE9-4ECD-AAEF-07919B64C222}"/>
              </a:ext>
            </a:extLst>
          </p:cNvPr>
          <p:cNvGrpSpPr/>
          <p:nvPr/>
        </p:nvGrpSpPr>
        <p:grpSpPr>
          <a:xfrm>
            <a:off x="6905461" y="5308609"/>
            <a:ext cx="378327" cy="378328"/>
            <a:chOff x="6905461" y="5308609"/>
            <a:chExt cx="378327" cy="378328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F5F41881-A4AB-42C8-B6EA-197F7DD32D82}"/>
                </a:ext>
              </a:extLst>
            </p:cNvPr>
            <p:cNvSpPr/>
            <p:nvPr/>
          </p:nvSpPr>
          <p:spPr>
            <a:xfrm>
              <a:off x="690546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id="{56819CD5-2789-49D2-9167-1DC2E63C45F6}"/>
                </a:ext>
              </a:extLst>
            </p:cNvPr>
            <p:cNvGrpSpPr/>
            <p:nvPr/>
          </p:nvGrpSpPr>
          <p:grpSpPr>
            <a:xfrm>
              <a:off x="6958794" y="5366729"/>
              <a:ext cx="271660" cy="262088"/>
              <a:chOff x="12674666" y="1311037"/>
              <a:chExt cx="1306132" cy="1260116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D3E9A549-6D5F-4AB7-B4C1-1056F7C226A5}"/>
                  </a:ext>
                </a:extLst>
              </p:cNvPr>
              <p:cNvSpPr/>
              <p:nvPr/>
            </p:nvSpPr>
            <p:spPr>
              <a:xfrm>
                <a:off x="12859570" y="1836367"/>
                <a:ext cx="935627" cy="734786"/>
              </a:xfrm>
              <a:custGeom>
                <a:avLst/>
                <a:gdLst>
                  <a:gd name="connsiteX0" fmla="*/ 814412 w 935626"/>
                  <a:gd name="connsiteY0" fmla="*/ 734247 h 734785"/>
                  <a:gd name="connsiteX1" fmla="*/ 793862 w 935626"/>
                  <a:gd name="connsiteY1" fmla="*/ 727928 h 734785"/>
                  <a:gd name="connsiteX2" fmla="*/ 784016 w 935626"/>
                  <a:gd name="connsiteY2" fmla="*/ 676909 h 734785"/>
                  <a:gd name="connsiteX3" fmla="*/ 861634 w 935626"/>
                  <a:gd name="connsiteY3" fmla="*/ 433817 h 734785"/>
                  <a:gd name="connsiteX4" fmla="*/ 468475 w 935626"/>
                  <a:gd name="connsiteY4" fmla="*/ 75316 h 734785"/>
                  <a:gd name="connsiteX5" fmla="*/ 75316 w 935626"/>
                  <a:gd name="connsiteY5" fmla="*/ 433817 h 734785"/>
                  <a:gd name="connsiteX6" fmla="*/ 152933 w 935626"/>
                  <a:gd name="connsiteY6" fmla="*/ 676909 h 734785"/>
                  <a:gd name="connsiteX7" fmla="*/ 143087 w 935626"/>
                  <a:gd name="connsiteY7" fmla="*/ 727928 h 734785"/>
                  <a:gd name="connsiteX8" fmla="*/ 92069 w 935626"/>
                  <a:gd name="connsiteY8" fmla="*/ 718081 h 734785"/>
                  <a:gd name="connsiteX9" fmla="*/ 1837 w 935626"/>
                  <a:gd name="connsiteY9" fmla="*/ 433817 h 734785"/>
                  <a:gd name="connsiteX10" fmla="*/ 139928 w 935626"/>
                  <a:gd name="connsiteY10" fmla="*/ 122415 h 734785"/>
                  <a:gd name="connsiteX11" fmla="*/ 468475 w 935626"/>
                  <a:gd name="connsiteY11" fmla="*/ 1837 h 734785"/>
                  <a:gd name="connsiteX12" fmla="*/ 797022 w 935626"/>
                  <a:gd name="connsiteY12" fmla="*/ 122415 h 734785"/>
                  <a:gd name="connsiteX13" fmla="*/ 935113 w 935626"/>
                  <a:gd name="connsiteY13" fmla="*/ 433817 h 734785"/>
                  <a:gd name="connsiteX14" fmla="*/ 844881 w 935626"/>
                  <a:gd name="connsiteY14" fmla="*/ 718081 h 734785"/>
                  <a:gd name="connsiteX15" fmla="*/ 814412 w 935626"/>
                  <a:gd name="connsiteY15" fmla="*/ 734247 h 73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5626" h="734785">
                    <a:moveTo>
                      <a:pt x="814412" y="734247"/>
                    </a:moveTo>
                    <a:cubicBezTo>
                      <a:pt x="807333" y="734247"/>
                      <a:pt x="800181" y="732214"/>
                      <a:pt x="793862" y="727928"/>
                    </a:cubicBezTo>
                    <a:cubicBezTo>
                      <a:pt x="777060" y="716563"/>
                      <a:pt x="772651" y="693711"/>
                      <a:pt x="784016" y="676909"/>
                    </a:cubicBezTo>
                    <a:cubicBezTo>
                      <a:pt x="834055" y="602941"/>
                      <a:pt x="861634" y="516603"/>
                      <a:pt x="861634" y="433817"/>
                    </a:cubicBezTo>
                    <a:cubicBezTo>
                      <a:pt x="861634" y="229449"/>
                      <a:pt x="692609" y="75316"/>
                      <a:pt x="468475" y="75316"/>
                    </a:cubicBezTo>
                    <a:cubicBezTo>
                      <a:pt x="244341" y="75316"/>
                      <a:pt x="75316" y="229449"/>
                      <a:pt x="75316" y="433817"/>
                    </a:cubicBezTo>
                    <a:cubicBezTo>
                      <a:pt x="75316" y="516603"/>
                      <a:pt x="102870" y="602916"/>
                      <a:pt x="152933" y="676909"/>
                    </a:cubicBezTo>
                    <a:cubicBezTo>
                      <a:pt x="164298" y="693711"/>
                      <a:pt x="159889" y="716563"/>
                      <a:pt x="143087" y="727928"/>
                    </a:cubicBezTo>
                    <a:cubicBezTo>
                      <a:pt x="126285" y="739292"/>
                      <a:pt x="103433" y="734884"/>
                      <a:pt x="92069" y="718081"/>
                    </a:cubicBezTo>
                    <a:cubicBezTo>
                      <a:pt x="33898" y="632087"/>
                      <a:pt x="1837" y="531128"/>
                      <a:pt x="1837" y="433817"/>
                    </a:cubicBezTo>
                    <a:cubicBezTo>
                      <a:pt x="1837" y="313117"/>
                      <a:pt x="50872" y="202507"/>
                      <a:pt x="139928" y="122415"/>
                    </a:cubicBezTo>
                    <a:cubicBezTo>
                      <a:pt x="226363" y="44650"/>
                      <a:pt x="343047" y="1837"/>
                      <a:pt x="468475" y="1837"/>
                    </a:cubicBezTo>
                    <a:cubicBezTo>
                      <a:pt x="593903" y="1837"/>
                      <a:pt x="710587" y="44650"/>
                      <a:pt x="797022" y="122415"/>
                    </a:cubicBezTo>
                    <a:cubicBezTo>
                      <a:pt x="886053" y="202531"/>
                      <a:pt x="935113" y="313117"/>
                      <a:pt x="935113" y="433817"/>
                    </a:cubicBezTo>
                    <a:cubicBezTo>
                      <a:pt x="935113" y="531128"/>
                      <a:pt x="903076" y="632063"/>
                      <a:pt x="844881" y="718081"/>
                    </a:cubicBezTo>
                    <a:cubicBezTo>
                      <a:pt x="837778" y="728589"/>
                      <a:pt x="826193" y="734247"/>
                      <a:pt x="814412" y="734247"/>
                    </a:cubicBezTo>
                    <a:close/>
                  </a:path>
                </a:pathLst>
              </a:custGeom>
              <a:solidFill>
                <a:srgbClr val="2096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A8F9DD4F-5B57-4937-91BF-1F308B86F545}"/>
                  </a:ext>
                </a:extLst>
              </p:cNvPr>
              <p:cNvSpPr/>
              <p:nvPr/>
            </p:nvSpPr>
            <p:spPr>
              <a:xfrm>
                <a:off x="12674666" y="1311037"/>
                <a:ext cx="487408" cy="612321"/>
              </a:xfrm>
              <a:custGeom>
                <a:avLst/>
                <a:gdLst>
                  <a:gd name="connsiteX0" fmla="*/ 453909 w 487407"/>
                  <a:gd name="connsiteY0" fmla="*/ 609243 h 612321"/>
                  <a:gd name="connsiteX1" fmla="*/ 391134 w 487407"/>
                  <a:gd name="connsiteY1" fmla="*/ 579974 h 612321"/>
                  <a:gd name="connsiteX2" fmla="*/ 232763 w 487407"/>
                  <a:gd name="connsiteY2" fmla="*/ 144932 h 612321"/>
                  <a:gd name="connsiteX3" fmla="*/ 144907 w 487407"/>
                  <a:gd name="connsiteY3" fmla="*/ 103955 h 612321"/>
                  <a:gd name="connsiteX4" fmla="*/ 103931 w 487407"/>
                  <a:gd name="connsiteY4" fmla="*/ 191811 h 612321"/>
                  <a:gd name="connsiteX5" fmla="*/ 104763 w 487407"/>
                  <a:gd name="connsiteY5" fmla="*/ 194089 h 612321"/>
                  <a:gd name="connsiteX6" fmla="*/ 75494 w 487407"/>
                  <a:gd name="connsiteY6" fmla="*/ 256864 h 612321"/>
                  <a:gd name="connsiteX7" fmla="*/ 12719 w 487407"/>
                  <a:gd name="connsiteY7" fmla="*/ 227595 h 612321"/>
                  <a:gd name="connsiteX8" fmla="*/ 11886 w 487407"/>
                  <a:gd name="connsiteY8" fmla="*/ 225318 h 612321"/>
                  <a:gd name="connsiteX9" fmla="*/ 111425 w 487407"/>
                  <a:gd name="connsiteY9" fmla="*/ 11887 h 612321"/>
                  <a:gd name="connsiteX10" fmla="*/ 324856 w 487407"/>
                  <a:gd name="connsiteY10" fmla="*/ 111401 h 612321"/>
                  <a:gd name="connsiteX11" fmla="*/ 483202 w 487407"/>
                  <a:gd name="connsiteY11" fmla="*/ 546443 h 612321"/>
                  <a:gd name="connsiteX12" fmla="*/ 453909 w 487407"/>
                  <a:gd name="connsiteY12" fmla="*/ 609243 h 61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7407" h="612321">
                    <a:moveTo>
                      <a:pt x="453909" y="609243"/>
                    </a:moveTo>
                    <a:cubicBezTo>
                      <a:pt x="428485" y="618501"/>
                      <a:pt x="400368" y="605398"/>
                      <a:pt x="391134" y="579974"/>
                    </a:cubicBezTo>
                    <a:lnTo>
                      <a:pt x="232763" y="144932"/>
                    </a:lnTo>
                    <a:cubicBezTo>
                      <a:pt x="219831" y="109417"/>
                      <a:pt x="180422" y="91023"/>
                      <a:pt x="144907" y="103955"/>
                    </a:cubicBezTo>
                    <a:cubicBezTo>
                      <a:pt x="109393" y="116888"/>
                      <a:pt x="90998" y="156297"/>
                      <a:pt x="103931" y="191811"/>
                    </a:cubicBezTo>
                    <a:lnTo>
                      <a:pt x="104763" y="194089"/>
                    </a:lnTo>
                    <a:cubicBezTo>
                      <a:pt x="114022" y="219513"/>
                      <a:pt x="100918" y="247631"/>
                      <a:pt x="75494" y="256864"/>
                    </a:cubicBezTo>
                    <a:cubicBezTo>
                      <a:pt x="50071" y="266123"/>
                      <a:pt x="21953" y="253019"/>
                      <a:pt x="12719" y="227595"/>
                    </a:cubicBezTo>
                    <a:lnTo>
                      <a:pt x="11886" y="225318"/>
                    </a:lnTo>
                    <a:cubicBezTo>
                      <a:pt x="-19513" y="139029"/>
                      <a:pt x="25137" y="43287"/>
                      <a:pt x="111425" y="11887"/>
                    </a:cubicBezTo>
                    <a:cubicBezTo>
                      <a:pt x="197714" y="-19513"/>
                      <a:pt x="293456" y="25137"/>
                      <a:pt x="324856" y="111401"/>
                    </a:cubicBezTo>
                    <a:lnTo>
                      <a:pt x="483202" y="546443"/>
                    </a:lnTo>
                    <a:cubicBezTo>
                      <a:pt x="492436" y="571892"/>
                      <a:pt x="479333" y="599985"/>
                      <a:pt x="453909" y="609243"/>
                    </a:cubicBezTo>
                    <a:close/>
                  </a:path>
                </a:pathLst>
              </a:custGeom>
              <a:solidFill>
                <a:srgbClr val="ED05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E65375AC-AA2D-4E05-BC97-1A090FD40EB7}"/>
                  </a:ext>
                </a:extLst>
              </p:cNvPr>
              <p:cNvSpPr/>
              <p:nvPr/>
            </p:nvSpPr>
            <p:spPr>
              <a:xfrm>
                <a:off x="12684838" y="1534934"/>
                <a:ext cx="95522" cy="36739"/>
              </a:xfrm>
              <a:custGeom>
                <a:avLst/>
                <a:gdLst>
                  <a:gd name="connsiteX0" fmla="*/ 2523 w 95522"/>
                  <a:gd name="connsiteY0" fmla="*/ 3723 h 36739"/>
                  <a:gd name="connsiteX1" fmla="*/ 65298 w 95522"/>
                  <a:gd name="connsiteY1" fmla="*/ 32992 h 36739"/>
                  <a:gd name="connsiteX2" fmla="*/ 95130 w 95522"/>
                  <a:gd name="connsiteY2" fmla="*/ 1959 h 36739"/>
                  <a:gd name="connsiteX3" fmla="*/ 1837 w 95522"/>
                  <a:gd name="connsiteY3" fmla="*/ 1837 h 36739"/>
                  <a:gd name="connsiteX4" fmla="*/ 2523 w 95522"/>
                  <a:gd name="connsiteY4" fmla="*/ 3723 h 3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36739">
                    <a:moveTo>
                      <a:pt x="2523" y="3723"/>
                    </a:moveTo>
                    <a:cubicBezTo>
                      <a:pt x="11781" y="29146"/>
                      <a:pt x="39874" y="42250"/>
                      <a:pt x="65298" y="32992"/>
                    </a:cubicBezTo>
                    <a:cubicBezTo>
                      <a:pt x="80067" y="27603"/>
                      <a:pt x="90648" y="15847"/>
                      <a:pt x="95130" y="1959"/>
                    </a:cubicBezTo>
                    <a:lnTo>
                      <a:pt x="1837" y="1837"/>
                    </a:lnTo>
                    <a:lnTo>
                      <a:pt x="2523" y="372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045FE797-997C-4ED9-BA0C-966FD2A9F94E}"/>
                  </a:ext>
                </a:extLst>
              </p:cNvPr>
              <p:cNvSpPr/>
              <p:nvPr/>
            </p:nvSpPr>
            <p:spPr>
              <a:xfrm>
                <a:off x="12925186" y="1419817"/>
                <a:ext cx="102870" cy="173899"/>
              </a:xfrm>
              <a:custGeom>
                <a:avLst/>
                <a:gdLst>
                  <a:gd name="connsiteX0" fmla="*/ 74311 w 102869"/>
                  <a:gd name="connsiteY0" fmla="*/ 2645 h 173899"/>
                  <a:gd name="connsiteX1" fmla="*/ 73993 w 102869"/>
                  <a:gd name="connsiteY1" fmla="*/ 1837 h 173899"/>
                  <a:gd name="connsiteX2" fmla="*/ 1837 w 102869"/>
                  <a:gd name="connsiteY2" fmla="*/ 89987 h 173899"/>
                  <a:gd name="connsiteX3" fmla="*/ 32453 w 102869"/>
                  <a:gd name="connsiteY3" fmla="*/ 174120 h 173899"/>
                  <a:gd name="connsiteX4" fmla="*/ 102454 w 102869"/>
                  <a:gd name="connsiteY4" fmla="*/ 79994 h 173899"/>
                  <a:gd name="connsiteX5" fmla="*/ 74311 w 102869"/>
                  <a:gd name="connsiteY5" fmla="*/ 2645 h 17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869" h="173899">
                    <a:moveTo>
                      <a:pt x="74311" y="2645"/>
                    </a:moveTo>
                    <a:cubicBezTo>
                      <a:pt x="74213" y="2376"/>
                      <a:pt x="74091" y="2106"/>
                      <a:pt x="73993" y="1837"/>
                    </a:cubicBezTo>
                    <a:lnTo>
                      <a:pt x="1837" y="89987"/>
                    </a:lnTo>
                    <a:lnTo>
                      <a:pt x="32453" y="174120"/>
                    </a:lnTo>
                    <a:lnTo>
                      <a:pt x="102454" y="79994"/>
                    </a:lnTo>
                    <a:lnTo>
                      <a:pt x="74311" y="264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8285ECF0-3302-41AC-983C-1DD68A0584F2}"/>
                  </a:ext>
                </a:extLst>
              </p:cNvPr>
              <p:cNvSpPr/>
              <p:nvPr/>
            </p:nvSpPr>
            <p:spPr>
              <a:xfrm>
                <a:off x="12871180" y="1317829"/>
                <a:ext cx="95522" cy="127363"/>
              </a:xfrm>
              <a:custGeom>
                <a:avLst/>
                <a:gdLst>
                  <a:gd name="connsiteX0" fmla="*/ 18566 w 95522"/>
                  <a:gd name="connsiteY0" fmla="*/ 1837 h 127362"/>
                  <a:gd name="connsiteX1" fmla="*/ 1837 w 95522"/>
                  <a:gd name="connsiteY1" fmla="*/ 99980 h 127362"/>
                  <a:gd name="connsiteX2" fmla="*/ 30567 w 95522"/>
                  <a:gd name="connsiteY2" fmla="*/ 126187 h 127362"/>
                  <a:gd name="connsiteX3" fmla="*/ 94126 w 95522"/>
                  <a:gd name="connsiteY3" fmla="*/ 48545 h 127362"/>
                  <a:gd name="connsiteX4" fmla="*/ 18566 w 95522"/>
                  <a:gd name="connsiteY4" fmla="*/ 1837 h 1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127362">
                    <a:moveTo>
                      <a:pt x="18566" y="1837"/>
                    </a:moveTo>
                    <a:lnTo>
                      <a:pt x="1837" y="99980"/>
                    </a:lnTo>
                    <a:cubicBezTo>
                      <a:pt x="13520" y="105662"/>
                      <a:pt x="23611" y="114627"/>
                      <a:pt x="30567" y="126187"/>
                    </a:cubicBezTo>
                    <a:lnTo>
                      <a:pt x="94126" y="48545"/>
                    </a:lnTo>
                    <a:cubicBezTo>
                      <a:pt x="73503" y="26330"/>
                      <a:pt x="47271" y="10287"/>
                      <a:pt x="18566" y="1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FCFBC628-45A0-4A06-90CA-821C0FB42E49}"/>
                  </a:ext>
                </a:extLst>
              </p:cNvPr>
              <p:cNvSpPr/>
              <p:nvPr/>
            </p:nvSpPr>
            <p:spPr>
              <a:xfrm>
                <a:off x="12980883" y="1566848"/>
                <a:ext cx="102870" cy="176349"/>
              </a:xfrm>
              <a:custGeom>
                <a:avLst/>
                <a:gdLst>
                  <a:gd name="connsiteX0" fmla="*/ 1837 w 102869"/>
                  <a:gd name="connsiteY0" fmla="*/ 95963 h 176348"/>
                  <a:gd name="connsiteX1" fmla="*/ 31228 w 102869"/>
                  <a:gd name="connsiteY1" fmla="*/ 176692 h 176348"/>
                  <a:gd name="connsiteX2" fmla="*/ 101229 w 102869"/>
                  <a:gd name="connsiteY2" fmla="*/ 82565 h 176348"/>
                  <a:gd name="connsiteX3" fmla="*/ 71838 w 102869"/>
                  <a:gd name="connsiteY3" fmla="*/ 1837 h 17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69" h="176348">
                    <a:moveTo>
                      <a:pt x="1837" y="95963"/>
                    </a:moveTo>
                    <a:lnTo>
                      <a:pt x="31228" y="176692"/>
                    </a:lnTo>
                    <a:lnTo>
                      <a:pt x="101229" y="82565"/>
                    </a:lnTo>
                    <a:lnTo>
                      <a:pt x="71838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5955E57F-8D0A-4188-B336-522B9E3DB7E2}"/>
                  </a:ext>
                </a:extLst>
              </p:cNvPr>
              <p:cNvSpPr/>
              <p:nvPr/>
            </p:nvSpPr>
            <p:spPr>
              <a:xfrm>
                <a:off x="12730419" y="1311706"/>
                <a:ext cx="97971" cy="97971"/>
              </a:xfrm>
              <a:custGeom>
                <a:avLst/>
                <a:gdLst>
                  <a:gd name="connsiteX0" fmla="*/ 98241 w 97971"/>
                  <a:gd name="connsiteY0" fmla="*/ 1837 h 97971"/>
                  <a:gd name="connsiteX1" fmla="*/ 55648 w 97971"/>
                  <a:gd name="connsiteY1" fmla="*/ 11242 h 97971"/>
                  <a:gd name="connsiteX2" fmla="*/ 1837 w 97971"/>
                  <a:gd name="connsiteY2" fmla="*/ 43426 h 97971"/>
                  <a:gd name="connsiteX3" fmla="*/ 81978 w 97971"/>
                  <a:gd name="connsiteY3" fmla="*/ 97261 h 97971"/>
                  <a:gd name="connsiteX4" fmla="*/ 98241 w 97971"/>
                  <a:gd name="connsiteY4" fmla="*/ 1837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71" h="97971">
                    <a:moveTo>
                      <a:pt x="98241" y="1837"/>
                    </a:moveTo>
                    <a:cubicBezTo>
                      <a:pt x="84010" y="3062"/>
                      <a:pt x="69707" y="6123"/>
                      <a:pt x="55648" y="11242"/>
                    </a:cubicBezTo>
                    <a:cubicBezTo>
                      <a:pt x="35221" y="18688"/>
                      <a:pt x="17145" y="29759"/>
                      <a:pt x="1837" y="43426"/>
                    </a:cubicBezTo>
                    <a:lnTo>
                      <a:pt x="81978" y="97261"/>
                    </a:lnTo>
                    <a:lnTo>
                      <a:pt x="98241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5F7991AF-04F3-41FE-8ABA-96BE4E7B9ED7}"/>
                  </a:ext>
                </a:extLst>
              </p:cNvPr>
              <p:cNvSpPr/>
              <p:nvPr/>
            </p:nvSpPr>
            <p:spPr>
              <a:xfrm>
                <a:off x="12674747" y="1401913"/>
                <a:ext cx="102870" cy="73479"/>
              </a:xfrm>
              <a:custGeom>
                <a:avLst/>
                <a:gdLst>
                  <a:gd name="connsiteX0" fmla="*/ 1837 w 102869"/>
                  <a:gd name="connsiteY0" fmla="*/ 73626 h 73478"/>
                  <a:gd name="connsiteX1" fmla="*/ 99833 w 102869"/>
                  <a:gd name="connsiteY1" fmla="*/ 73748 h 73478"/>
                  <a:gd name="connsiteX2" fmla="*/ 102772 w 102869"/>
                  <a:gd name="connsiteY2" fmla="*/ 57387 h 73478"/>
                  <a:gd name="connsiteX3" fmla="*/ 20060 w 102869"/>
                  <a:gd name="connsiteY3" fmla="*/ 1837 h 73478"/>
                  <a:gd name="connsiteX4" fmla="*/ 1837 w 102869"/>
                  <a:gd name="connsiteY4" fmla="*/ 73626 h 7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69" h="73478">
                    <a:moveTo>
                      <a:pt x="1837" y="73626"/>
                    </a:moveTo>
                    <a:lnTo>
                      <a:pt x="99833" y="73748"/>
                    </a:lnTo>
                    <a:cubicBezTo>
                      <a:pt x="100151" y="68164"/>
                      <a:pt x="101155" y="62677"/>
                      <a:pt x="102772" y="57387"/>
                    </a:cubicBezTo>
                    <a:lnTo>
                      <a:pt x="20060" y="1837"/>
                    </a:lnTo>
                    <a:cubicBezTo>
                      <a:pt x="8793" y="23905"/>
                      <a:pt x="2449" y="48447"/>
                      <a:pt x="1837" y="73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1F8E7345-6982-4C01-B321-E213D49557C2}"/>
                  </a:ext>
                </a:extLst>
              </p:cNvPr>
              <p:cNvSpPr/>
              <p:nvPr/>
            </p:nvSpPr>
            <p:spPr>
              <a:xfrm>
                <a:off x="13035355" y="1716475"/>
                <a:ext cx="97971" cy="166551"/>
              </a:xfrm>
              <a:custGeom>
                <a:avLst/>
                <a:gdLst>
                  <a:gd name="connsiteX0" fmla="*/ 71813 w 97971"/>
                  <a:gd name="connsiteY0" fmla="*/ 1837 h 166551"/>
                  <a:gd name="connsiteX1" fmla="*/ 1837 w 97971"/>
                  <a:gd name="connsiteY1" fmla="*/ 95963 h 166551"/>
                  <a:gd name="connsiteX2" fmla="*/ 1861 w 97971"/>
                  <a:gd name="connsiteY2" fmla="*/ 96086 h 166551"/>
                  <a:gd name="connsiteX3" fmla="*/ 1861 w 97971"/>
                  <a:gd name="connsiteY3" fmla="*/ 96086 h 166551"/>
                  <a:gd name="connsiteX4" fmla="*/ 26942 w 97971"/>
                  <a:gd name="connsiteY4" fmla="*/ 164984 h 166551"/>
                  <a:gd name="connsiteX5" fmla="*/ 26942 w 97971"/>
                  <a:gd name="connsiteY5" fmla="*/ 164984 h 166551"/>
                  <a:gd name="connsiteX6" fmla="*/ 96943 w 97971"/>
                  <a:gd name="connsiteY6" fmla="*/ 70858 h 16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71" h="166551">
                    <a:moveTo>
                      <a:pt x="71813" y="1837"/>
                    </a:moveTo>
                    <a:lnTo>
                      <a:pt x="1837" y="95963"/>
                    </a:lnTo>
                    <a:lnTo>
                      <a:pt x="1861" y="96086"/>
                    </a:lnTo>
                    <a:lnTo>
                      <a:pt x="1861" y="96086"/>
                    </a:lnTo>
                    <a:lnTo>
                      <a:pt x="26942" y="164984"/>
                    </a:lnTo>
                    <a:lnTo>
                      <a:pt x="26942" y="164984"/>
                    </a:lnTo>
                    <a:lnTo>
                      <a:pt x="96943" y="7085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D69CAC15-012E-4DD0-844B-3E44B067235A}"/>
                  </a:ext>
                </a:extLst>
              </p:cNvPr>
              <p:cNvSpPr/>
              <p:nvPr/>
            </p:nvSpPr>
            <p:spPr>
              <a:xfrm>
                <a:off x="13106629" y="1855129"/>
                <a:ext cx="53884" cy="68580"/>
              </a:xfrm>
              <a:custGeom>
                <a:avLst/>
                <a:gdLst>
                  <a:gd name="connsiteX0" fmla="*/ 51215 w 53884"/>
                  <a:gd name="connsiteY0" fmla="*/ 2376 h 68580"/>
                  <a:gd name="connsiteX1" fmla="*/ 51019 w 53884"/>
                  <a:gd name="connsiteY1" fmla="*/ 1837 h 68580"/>
                  <a:gd name="connsiteX2" fmla="*/ 1837 w 53884"/>
                  <a:gd name="connsiteY2" fmla="*/ 67992 h 68580"/>
                  <a:gd name="connsiteX3" fmla="*/ 21946 w 53884"/>
                  <a:gd name="connsiteY3" fmla="*/ 65175 h 68580"/>
                  <a:gd name="connsiteX4" fmla="*/ 51215 w 53884"/>
                  <a:gd name="connsiteY4" fmla="*/ 2376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84" h="68580">
                    <a:moveTo>
                      <a:pt x="51215" y="2376"/>
                    </a:moveTo>
                    <a:lnTo>
                      <a:pt x="51019" y="1837"/>
                    </a:lnTo>
                    <a:lnTo>
                      <a:pt x="1837" y="67992"/>
                    </a:lnTo>
                    <a:cubicBezTo>
                      <a:pt x="8475" y="68457"/>
                      <a:pt x="15284" y="67600"/>
                      <a:pt x="21946" y="65175"/>
                    </a:cubicBezTo>
                    <a:cubicBezTo>
                      <a:pt x="47369" y="55893"/>
                      <a:pt x="60473" y="27799"/>
                      <a:pt x="51215" y="2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D4C913E0-3365-4E81-BD64-B6A7D64AE17D}"/>
                  </a:ext>
                </a:extLst>
              </p:cNvPr>
              <p:cNvSpPr/>
              <p:nvPr/>
            </p:nvSpPr>
            <p:spPr>
              <a:xfrm>
                <a:off x="13493390" y="1311037"/>
                <a:ext cx="487408" cy="612321"/>
              </a:xfrm>
              <a:custGeom>
                <a:avLst/>
                <a:gdLst>
                  <a:gd name="connsiteX0" fmla="*/ 34100 w 487407"/>
                  <a:gd name="connsiteY0" fmla="*/ 609243 h 612321"/>
                  <a:gd name="connsiteX1" fmla="*/ 96875 w 487407"/>
                  <a:gd name="connsiteY1" fmla="*/ 579974 h 612321"/>
                  <a:gd name="connsiteX2" fmla="*/ 255222 w 487407"/>
                  <a:gd name="connsiteY2" fmla="*/ 144932 h 612321"/>
                  <a:gd name="connsiteX3" fmla="*/ 343078 w 487407"/>
                  <a:gd name="connsiteY3" fmla="*/ 103955 h 612321"/>
                  <a:gd name="connsiteX4" fmla="*/ 384054 w 487407"/>
                  <a:gd name="connsiteY4" fmla="*/ 191811 h 612321"/>
                  <a:gd name="connsiteX5" fmla="*/ 383221 w 487407"/>
                  <a:gd name="connsiteY5" fmla="*/ 194089 h 612321"/>
                  <a:gd name="connsiteX6" fmla="*/ 412490 w 487407"/>
                  <a:gd name="connsiteY6" fmla="*/ 256864 h 612321"/>
                  <a:gd name="connsiteX7" fmla="*/ 475265 w 487407"/>
                  <a:gd name="connsiteY7" fmla="*/ 227595 h 612321"/>
                  <a:gd name="connsiteX8" fmla="*/ 476098 w 487407"/>
                  <a:gd name="connsiteY8" fmla="*/ 225318 h 612321"/>
                  <a:gd name="connsiteX9" fmla="*/ 376559 w 487407"/>
                  <a:gd name="connsiteY9" fmla="*/ 11887 h 612321"/>
                  <a:gd name="connsiteX10" fmla="*/ 163129 w 487407"/>
                  <a:gd name="connsiteY10" fmla="*/ 111401 h 612321"/>
                  <a:gd name="connsiteX11" fmla="*/ 4782 w 487407"/>
                  <a:gd name="connsiteY11" fmla="*/ 546443 h 612321"/>
                  <a:gd name="connsiteX12" fmla="*/ 34100 w 487407"/>
                  <a:gd name="connsiteY12" fmla="*/ 609243 h 61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7407" h="612321">
                    <a:moveTo>
                      <a:pt x="34100" y="609243"/>
                    </a:moveTo>
                    <a:cubicBezTo>
                      <a:pt x="59524" y="618501"/>
                      <a:pt x="87642" y="605398"/>
                      <a:pt x="96875" y="579974"/>
                    </a:cubicBezTo>
                    <a:lnTo>
                      <a:pt x="255222" y="144932"/>
                    </a:lnTo>
                    <a:cubicBezTo>
                      <a:pt x="268154" y="109417"/>
                      <a:pt x="307563" y="91023"/>
                      <a:pt x="343078" y="103955"/>
                    </a:cubicBezTo>
                    <a:cubicBezTo>
                      <a:pt x="378592" y="116888"/>
                      <a:pt x="396986" y="156297"/>
                      <a:pt x="384054" y="191811"/>
                    </a:cubicBezTo>
                    <a:lnTo>
                      <a:pt x="383221" y="194089"/>
                    </a:lnTo>
                    <a:cubicBezTo>
                      <a:pt x="373963" y="219513"/>
                      <a:pt x="387067" y="247631"/>
                      <a:pt x="412490" y="256864"/>
                    </a:cubicBezTo>
                    <a:cubicBezTo>
                      <a:pt x="437914" y="266123"/>
                      <a:pt x="466032" y="253019"/>
                      <a:pt x="475265" y="227595"/>
                    </a:cubicBezTo>
                    <a:lnTo>
                      <a:pt x="476098" y="225318"/>
                    </a:lnTo>
                    <a:cubicBezTo>
                      <a:pt x="507498" y="139029"/>
                      <a:pt x="462848" y="43287"/>
                      <a:pt x="376559" y="11887"/>
                    </a:cubicBezTo>
                    <a:cubicBezTo>
                      <a:pt x="290271" y="-19513"/>
                      <a:pt x="194528" y="25137"/>
                      <a:pt x="163129" y="111401"/>
                    </a:cubicBezTo>
                    <a:lnTo>
                      <a:pt x="4782" y="546443"/>
                    </a:lnTo>
                    <a:cubicBezTo>
                      <a:pt x="-4427" y="571892"/>
                      <a:pt x="8677" y="599985"/>
                      <a:pt x="34100" y="609243"/>
                    </a:cubicBezTo>
                    <a:close/>
                  </a:path>
                </a:pathLst>
              </a:custGeom>
              <a:solidFill>
                <a:srgbClr val="ED05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76707233-5A63-4C58-8AD1-ECA040A4AC01}"/>
                  </a:ext>
                </a:extLst>
              </p:cNvPr>
              <p:cNvSpPr/>
              <p:nvPr/>
            </p:nvSpPr>
            <p:spPr>
              <a:xfrm>
                <a:off x="13874260" y="1534934"/>
                <a:ext cx="95522" cy="36739"/>
              </a:xfrm>
              <a:custGeom>
                <a:avLst/>
                <a:gdLst>
                  <a:gd name="connsiteX0" fmla="*/ 94445 w 95522"/>
                  <a:gd name="connsiteY0" fmla="*/ 3723 h 36739"/>
                  <a:gd name="connsiteX1" fmla="*/ 31669 w 95522"/>
                  <a:gd name="connsiteY1" fmla="*/ 32992 h 36739"/>
                  <a:gd name="connsiteX2" fmla="*/ 1837 w 95522"/>
                  <a:gd name="connsiteY2" fmla="*/ 1959 h 36739"/>
                  <a:gd name="connsiteX3" fmla="*/ 95130 w 95522"/>
                  <a:gd name="connsiteY3" fmla="*/ 1837 h 36739"/>
                  <a:gd name="connsiteX4" fmla="*/ 94445 w 95522"/>
                  <a:gd name="connsiteY4" fmla="*/ 3723 h 3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36739">
                    <a:moveTo>
                      <a:pt x="94445" y="3723"/>
                    </a:moveTo>
                    <a:cubicBezTo>
                      <a:pt x="85186" y="29146"/>
                      <a:pt x="57093" y="42250"/>
                      <a:pt x="31669" y="32992"/>
                    </a:cubicBezTo>
                    <a:cubicBezTo>
                      <a:pt x="16900" y="27603"/>
                      <a:pt x="6319" y="15847"/>
                      <a:pt x="1837" y="1959"/>
                    </a:cubicBezTo>
                    <a:lnTo>
                      <a:pt x="95130" y="1837"/>
                    </a:lnTo>
                    <a:lnTo>
                      <a:pt x="94445" y="372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A9CD7F09-1F48-496C-A384-F54389F9E7D2}"/>
                  </a:ext>
                </a:extLst>
              </p:cNvPr>
              <p:cNvSpPr/>
              <p:nvPr/>
            </p:nvSpPr>
            <p:spPr>
              <a:xfrm>
                <a:off x="13626588" y="1419817"/>
                <a:ext cx="102870" cy="173899"/>
              </a:xfrm>
              <a:custGeom>
                <a:avLst/>
                <a:gdLst>
                  <a:gd name="connsiteX0" fmla="*/ 29979 w 102869"/>
                  <a:gd name="connsiteY0" fmla="*/ 2645 h 173899"/>
                  <a:gd name="connsiteX1" fmla="*/ 30298 w 102869"/>
                  <a:gd name="connsiteY1" fmla="*/ 1837 h 173899"/>
                  <a:gd name="connsiteX2" fmla="*/ 102454 w 102869"/>
                  <a:gd name="connsiteY2" fmla="*/ 89987 h 173899"/>
                  <a:gd name="connsiteX3" fmla="*/ 71838 w 102869"/>
                  <a:gd name="connsiteY3" fmla="*/ 174120 h 173899"/>
                  <a:gd name="connsiteX4" fmla="*/ 1837 w 102869"/>
                  <a:gd name="connsiteY4" fmla="*/ 79994 h 173899"/>
                  <a:gd name="connsiteX5" fmla="*/ 29979 w 102869"/>
                  <a:gd name="connsiteY5" fmla="*/ 2645 h 17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869" h="173899">
                    <a:moveTo>
                      <a:pt x="29979" y="2645"/>
                    </a:moveTo>
                    <a:cubicBezTo>
                      <a:pt x="30077" y="2376"/>
                      <a:pt x="30200" y="2106"/>
                      <a:pt x="30298" y="1837"/>
                    </a:cubicBezTo>
                    <a:lnTo>
                      <a:pt x="102454" y="89987"/>
                    </a:lnTo>
                    <a:lnTo>
                      <a:pt x="71838" y="174120"/>
                    </a:lnTo>
                    <a:lnTo>
                      <a:pt x="1837" y="79994"/>
                    </a:lnTo>
                    <a:lnTo>
                      <a:pt x="29979" y="264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98D82A4C-A642-4447-8B5E-FCCCE23893E7}"/>
                  </a:ext>
                </a:extLst>
              </p:cNvPr>
              <p:cNvSpPr/>
              <p:nvPr/>
            </p:nvSpPr>
            <p:spPr>
              <a:xfrm>
                <a:off x="13688922" y="1317829"/>
                <a:ext cx="95522" cy="127363"/>
              </a:xfrm>
              <a:custGeom>
                <a:avLst/>
                <a:gdLst>
                  <a:gd name="connsiteX0" fmla="*/ 77397 w 95522"/>
                  <a:gd name="connsiteY0" fmla="*/ 1837 h 127362"/>
                  <a:gd name="connsiteX1" fmla="*/ 94126 w 95522"/>
                  <a:gd name="connsiteY1" fmla="*/ 99980 h 127362"/>
                  <a:gd name="connsiteX2" fmla="*/ 65396 w 95522"/>
                  <a:gd name="connsiteY2" fmla="*/ 126187 h 127362"/>
                  <a:gd name="connsiteX3" fmla="*/ 1837 w 95522"/>
                  <a:gd name="connsiteY3" fmla="*/ 48545 h 127362"/>
                  <a:gd name="connsiteX4" fmla="*/ 77397 w 95522"/>
                  <a:gd name="connsiteY4" fmla="*/ 1837 h 1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127362">
                    <a:moveTo>
                      <a:pt x="77397" y="1837"/>
                    </a:moveTo>
                    <a:lnTo>
                      <a:pt x="94126" y="99980"/>
                    </a:lnTo>
                    <a:cubicBezTo>
                      <a:pt x="82443" y="105662"/>
                      <a:pt x="72352" y="114627"/>
                      <a:pt x="65396" y="126187"/>
                    </a:cubicBezTo>
                    <a:lnTo>
                      <a:pt x="1837" y="48545"/>
                    </a:lnTo>
                    <a:cubicBezTo>
                      <a:pt x="22460" y="26330"/>
                      <a:pt x="48692" y="10287"/>
                      <a:pt x="77397" y="1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49F3D2D2-EF2B-456F-9D07-22D7C64175FC}"/>
                  </a:ext>
                </a:extLst>
              </p:cNvPr>
              <p:cNvSpPr/>
              <p:nvPr/>
            </p:nvSpPr>
            <p:spPr>
              <a:xfrm>
                <a:off x="13572116" y="1566848"/>
                <a:ext cx="102870" cy="176349"/>
              </a:xfrm>
              <a:custGeom>
                <a:avLst/>
                <a:gdLst>
                  <a:gd name="connsiteX0" fmla="*/ 101229 w 102869"/>
                  <a:gd name="connsiteY0" fmla="*/ 95963 h 176348"/>
                  <a:gd name="connsiteX1" fmla="*/ 71838 w 102869"/>
                  <a:gd name="connsiteY1" fmla="*/ 176692 h 176348"/>
                  <a:gd name="connsiteX2" fmla="*/ 1837 w 102869"/>
                  <a:gd name="connsiteY2" fmla="*/ 82565 h 176348"/>
                  <a:gd name="connsiteX3" fmla="*/ 31228 w 102869"/>
                  <a:gd name="connsiteY3" fmla="*/ 1837 h 17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69" h="176348">
                    <a:moveTo>
                      <a:pt x="101229" y="95963"/>
                    </a:moveTo>
                    <a:lnTo>
                      <a:pt x="71838" y="176692"/>
                    </a:lnTo>
                    <a:lnTo>
                      <a:pt x="1837" y="82565"/>
                    </a:lnTo>
                    <a:lnTo>
                      <a:pt x="31228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FEB1A161-3DB4-41EA-8FF9-11C8C5DE8B96}"/>
                  </a:ext>
                </a:extLst>
              </p:cNvPr>
              <p:cNvSpPr/>
              <p:nvPr/>
            </p:nvSpPr>
            <p:spPr>
              <a:xfrm>
                <a:off x="13825568" y="1311706"/>
                <a:ext cx="97971" cy="97971"/>
              </a:xfrm>
              <a:custGeom>
                <a:avLst/>
                <a:gdLst>
                  <a:gd name="connsiteX0" fmla="*/ 1837 w 97971"/>
                  <a:gd name="connsiteY0" fmla="*/ 1837 h 97971"/>
                  <a:gd name="connsiteX1" fmla="*/ 44430 w 97971"/>
                  <a:gd name="connsiteY1" fmla="*/ 11242 h 97971"/>
                  <a:gd name="connsiteX2" fmla="*/ 98241 w 97971"/>
                  <a:gd name="connsiteY2" fmla="*/ 43426 h 97971"/>
                  <a:gd name="connsiteX3" fmla="*/ 18100 w 97971"/>
                  <a:gd name="connsiteY3" fmla="*/ 97261 h 97971"/>
                  <a:gd name="connsiteX4" fmla="*/ 1837 w 97971"/>
                  <a:gd name="connsiteY4" fmla="*/ 1837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71" h="97971">
                    <a:moveTo>
                      <a:pt x="1837" y="1837"/>
                    </a:moveTo>
                    <a:cubicBezTo>
                      <a:pt x="16067" y="3062"/>
                      <a:pt x="30371" y="6123"/>
                      <a:pt x="44430" y="11242"/>
                    </a:cubicBezTo>
                    <a:cubicBezTo>
                      <a:pt x="64857" y="18688"/>
                      <a:pt x="82933" y="29759"/>
                      <a:pt x="98241" y="43426"/>
                    </a:cubicBezTo>
                    <a:lnTo>
                      <a:pt x="18100" y="97261"/>
                    </a:lnTo>
                    <a:lnTo>
                      <a:pt x="1837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17B802B7-B1D0-4F78-BF5C-660EAE5290C8}"/>
                  </a:ext>
                </a:extLst>
              </p:cNvPr>
              <p:cNvSpPr/>
              <p:nvPr/>
            </p:nvSpPr>
            <p:spPr>
              <a:xfrm>
                <a:off x="13876709" y="1401913"/>
                <a:ext cx="102870" cy="73479"/>
              </a:xfrm>
              <a:custGeom>
                <a:avLst/>
                <a:gdLst>
                  <a:gd name="connsiteX0" fmla="*/ 102772 w 102869"/>
                  <a:gd name="connsiteY0" fmla="*/ 73626 h 73478"/>
                  <a:gd name="connsiteX1" fmla="*/ 4776 w 102869"/>
                  <a:gd name="connsiteY1" fmla="*/ 73748 h 73478"/>
                  <a:gd name="connsiteX2" fmla="*/ 1837 w 102869"/>
                  <a:gd name="connsiteY2" fmla="*/ 57387 h 73478"/>
                  <a:gd name="connsiteX3" fmla="*/ 84549 w 102869"/>
                  <a:gd name="connsiteY3" fmla="*/ 1837 h 73478"/>
                  <a:gd name="connsiteX4" fmla="*/ 102772 w 102869"/>
                  <a:gd name="connsiteY4" fmla="*/ 73626 h 7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69" h="73478">
                    <a:moveTo>
                      <a:pt x="102772" y="73626"/>
                    </a:moveTo>
                    <a:lnTo>
                      <a:pt x="4776" y="73748"/>
                    </a:lnTo>
                    <a:cubicBezTo>
                      <a:pt x="4458" y="68164"/>
                      <a:pt x="3454" y="62677"/>
                      <a:pt x="1837" y="57387"/>
                    </a:cubicBezTo>
                    <a:lnTo>
                      <a:pt x="84549" y="1837"/>
                    </a:lnTo>
                    <a:cubicBezTo>
                      <a:pt x="95816" y="23905"/>
                      <a:pt x="102160" y="48447"/>
                      <a:pt x="102772" y="73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00AEF685-B982-40B4-85EA-BF32E2C2910F}"/>
                  </a:ext>
                </a:extLst>
              </p:cNvPr>
              <p:cNvSpPr/>
              <p:nvPr/>
            </p:nvSpPr>
            <p:spPr>
              <a:xfrm>
                <a:off x="13521930" y="1716475"/>
                <a:ext cx="97971" cy="166551"/>
              </a:xfrm>
              <a:custGeom>
                <a:avLst/>
                <a:gdLst>
                  <a:gd name="connsiteX0" fmla="*/ 26967 w 97971"/>
                  <a:gd name="connsiteY0" fmla="*/ 1837 h 166551"/>
                  <a:gd name="connsiteX1" fmla="*/ 96943 w 97971"/>
                  <a:gd name="connsiteY1" fmla="*/ 95963 h 166551"/>
                  <a:gd name="connsiteX2" fmla="*/ 96918 w 97971"/>
                  <a:gd name="connsiteY2" fmla="*/ 96086 h 166551"/>
                  <a:gd name="connsiteX3" fmla="*/ 96918 w 97971"/>
                  <a:gd name="connsiteY3" fmla="*/ 96086 h 166551"/>
                  <a:gd name="connsiteX4" fmla="*/ 71838 w 97971"/>
                  <a:gd name="connsiteY4" fmla="*/ 164984 h 166551"/>
                  <a:gd name="connsiteX5" fmla="*/ 71838 w 97971"/>
                  <a:gd name="connsiteY5" fmla="*/ 164984 h 166551"/>
                  <a:gd name="connsiteX6" fmla="*/ 1837 w 97971"/>
                  <a:gd name="connsiteY6" fmla="*/ 70858 h 16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71" h="166551">
                    <a:moveTo>
                      <a:pt x="26967" y="1837"/>
                    </a:moveTo>
                    <a:lnTo>
                      <a:pt x="96943" y="95963"/>
                    </a:lnTo>
                    <a:lnTo>
                      <a:pt x="96918" y="96086"/>
                    </a:lnTo>
                    <a:lnTo>
                      <a:pt x="96918" y="96086"/>
                    </a:lnTo>
                    <a:lnTo>
                      <a:pt x="71838" y="164984"/>
                    </a:lnTo>
                    <a:lnTo>
                      <a:pt x="71838" y="164984"/>
                    </a:lnTo>
                    <a:lnTo>
                      <a:pt x="1837" y="7085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F23B36AD-7A46-4D6B-9328-352CF2EA5E46}"/>
                  </a:ext>
                </a:extLst>
              </p:cNvPr>
              <p:cNvSpPr/>
              <p:nvPr/>
            </p:nvSpPr>
            <p:spPr>
              <a:xfrm>
                <a:off x="13493413" y="1855129"/>
                <a:ext cx="53884" cy="68580"/>
              </a:xfrm>
              <a:custGeom>
                <a:avLst/>
                <a:gdLst>
                  <a:gd name="connsiteX0" fmla="*/ 4808 w 53884"/>
                  <a:gd name="connsiteY0" fmla="*/ 2376 h 68580"/>
                  <a:gd name="connsiteX1" fmla="*/ 5004 w 53884"/>
                  <a:gd name="connsiteY1" fmla="*/ 1837 h 68580"/>
                  <a:gd name="connsiteX2" fmla="*/ 54185 w 53884"/>
                  <a:gd name="connsiteY2" fmla="*/ 67992 h 68580"/>
                  <a:gd name="connsiteX3" fmla="*/ 34077 w 53884"/>
                  <a:gd name="connsiteY3" fmla="*/ 65175 h 68580"/>
                  <a:gd name="connsiteX4" fmla="*/ 4808 w 53884"/>
                  <a:gd name="connsiteY4" fmla="*/ 2376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84" h="68580">
                    <a:moveTo>
                      <a:pt x="4808" y="2376"/>
                    </a:moveTo>
                    <a:lnTo>
                      <a:pt x="5004" y="1837"/>
                    </a:lnTo>
                    <a:lnTo>
                      <a:pt x="54185" y="67992"/>
                    </a:lnTo>
                    <a:cubicBezTo>
                      <a:pt x="47548" y="68457"/>
                      <a:pt x="40739" y="67600"/>
                      <a:pt x="34077" y="65175"/>
                    </a:cubicBezTo>
                    <a:cubicBezTo>
                      <a:pt x="8653" y="55893"/>
                      <a:pt x="-4451" y="27799"/>
                      <a:pt x="4808" y="2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30" name="Top hat icon">
            <a:extLst>
              <a:ext uri="{FF2B5EF4-FFF2-40B4-BE49-F238E27FC236}">
                <a16:creationId xmlns:a16="http://schemas.microsoft.com/office/drawing/2014/main" id="{F5874E31-A3E0-49D0-8986-34E1FC7B6E29}"/>
              </a:ext>
            </a:extLst>
          </p:cNvPr>
          <p:cNvGrpSpPr/>
          <p:nvPr/>
        </p:nvGrpSpPr>
        <p:grpSpPr>
          <a:xfrm>
            <a:off x="7448591" y="5308609"/>
            <a:ext cx="378327" cy="378328"/>
            <a:chOff x="7448591" y="5308609"/>
            <a:chExt cx="378327" cy="378328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AA75A149-2075-4F97-8F63-80044E78BB73}"/>
                </a:ext>
              </a:extLst>
            </p:cNvPr>
            <p:cNvSpPr/>
            <p:nvPr/>
          </p:nvSpPr>
          <p:spPr>
            <a:xfrm>
              <a:off x="744859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69725B57-785C-44F4-BE0D-9ABBD1F665DE}"/>
                </a:ext>
              </a:extLst>
            </p:cNvPr>
            <p:cNvGrpSpPr/>
            <p:nvPr/>
          </p:nvGrpSpPr>
          <p:grpSpPr>
            <a:xfrm>
              <a:off x="7499329" y="5376544"/>
              <a:ext cx="276850" cy="229674"/>
              <a:chOff x="12601981" y="4408508"/>
              <a:chExt cx="1027279" cy="852229"/>
            </a:xfrm>
          </p:grpSpPr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AA7C577B-D973-4C98-B83F-A58791967AB2}"/>
                  </a:ext>
                </a:extLst>
              </p:cNvPr>
              <p:cNvSpPr/>
              <p:nvPr/>
            </p:nvSpPr>
            <p:spPr>
              <a:xfrm>
                <a:off x="12829124" y="4963880"/>
                <a:ext cx="641713" cy="188595"/>
              </a:xfrm>
              <a:custGeom>
                <a:avLst/>
                <a:gdLst>
                  <a:gd name="connsiteX0" fmla="*/ 637976 w 641712"/>
                  <a:gd name="connsiteY0" fmla="*/ 94332 h 188595"/>
                  <a:gd name="connsiteX1" fmla="*/ 321822 w 641712"/>
                  <a:gd name="connsiteY1" fmla="*/ 182997 h 188595"/>
                  <a:gd name="connsiteX2" fmla="*/ 5668 w 641712"/>
                  <a:gd name="connsiteY2" fmla="*/ 94332 h 188595"/>
                  <a:gd name="connsiteX3" fmla="*/ 321822 w 641712"/>
                  <a:gd name="connsiteY3" fmla="*/ 5668 h 188595"/>
                  <a:gd name="connsiteX4" fmla="*/ 637976 w 641712"/>
                  <a:gd name="connsiteY4" fmla="*/ 94332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1712" h="188595">
                    <a:moveTo>
                      <a:pt x="637976" y="94332"/>
                    </a:moveTo>
                    <a:cubicBezTo>
                      <a:pt x="637976" y="143300"/>
                      <a:pt x="496429" y="182997"/>
                      <a:pt x="321822" y="182997"/>
                    </a:cubicBezTo>
                    <a:cubicBezTo>
                      <a:pt x="147215" y="182997"/>
                      <a:pt x="5668" y="143300"/>
                      <a:pt x="5668" y="94332"/>
                    </a:cubicBezTo>
                    <a:cubicBezTo>
                      <a:pt x="5668" y="45365"/>
                      <a:pt x="147215" y="5668"/>
                      <a:pt x="321822" y="5668"/>
                    </a:cubicBezTo>
                    <a:cubicBezTo>
                      <a:pt x="496429" y="5668"/>
                      <a:pt x="637976" y="45365"/>
                      <a:pt x="637976" y="94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9391" cap="flat">
                <a:solidFill>
                  <a:srgbClr val="1D1D1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4A343E70-7DE1-4840-9FC7-654758E82D8A}"/>
                  </a:ext>
                </a:extLst>
              </p:cNvPr>
              <p:cNvSpPr/>
              <p:nvPr/>
            </p:nvSpPr>
            <p:spPr>
              <a:xfrm>
                <a:off x="12671589" y="4971721"/>
                <a:ext cx="957671" cy="289016"/>
              </a:xfrm>
              <a:custGeom>
                <a:avLst/>
                <a:gdLst>
                  <a:gd name="connsiteX0" fmla="*/ 958241 w 957670"/>
                  <a:gd name="connsiteY0" fmla="*/ 144539 h 289015"/>
                  <a:gd name="connsiteX1" fmla="*/ 479357 w 957670"/>
                  <a:gd name="connsiteY1" fmla="*/ 288606 h 289015"/>
                  <a:gd name="connsiteX2" fmla="*/ 472 w 957670"/>
                  <a:gd name="connsiteY2" fmla="*/ 144539 h 289015"/>
                  <a:gd name="connsiteX3" fmla="*/ 479357 w 957670"/>
                  <a:gd name="connsiteY3" fmla="*/ 472 h 289015"/>
                  <a:gd name="connsiteX4" fmla="*/ 958241 w 957670"/>
                  <a:gd name="connsiteY4" fmla="*/ 144539 h 28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670" h="289015">
                    <a:moveTo>
                      <a:pt x="958241" y="144539"/>
                    </a:moveTo>
                    <a:cubicBezTo>
                      <a:pt x="958241" y="224105"/>
                      <a:pt x="743837" y="288606"/>
                      <a:pt x="479357" y="288606"/>
                    </a:cubicBezTo>
                    <a:cubicBezTo>
                      <a:pt x="214876" y="288606"/>
                      <a:pt x="472" y="224105"/>
                      <a:pt x="472" y="144539"/>
                    </a:cubicBezTo>
                    <a:cubicBezTo>
                      <a:pt x="472" y="64973"/>
                      <a:pt x="214876" y="472"/>
                      <a:pt x="479357" y="472"/>
                    </a:cubicBezTo>
                    <a:cubicBezTo>
                      <a:pt x="743837" y="472"/>
                      <a:pt x="958241" y="64973"/>
                      <a:pt x="958241" y="144539"/>
                    </a:cubicBezTo>
                    <a:close/>
                  </a:path>
                </a:pathLst>
              </a:custGeom>
              <a:solidFill>
                <a:srgbClr val="1D1D1B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53417109-9458-43C1-9339-5E4CA1BBAA37}"/>
                  </a:ext>
                </a:extLst>
              </p:cNvPr>
              <p:cNvSpPr/>
              <p:nvPr/>
            </p:nvSpPr>
            <p:spPr>
              <a:xfrm>
                <a:off x="12738774" y="4437924"/>
                <a:ext cx="822960" cy="707844"/>
              </a:xfrm>
              <a:custGeom>
                <a:avLst/>
                <a:gdLst>
                  <a:gd name="connsiteX0" fmla="*/ 73951 w 822960"/>
                  <a:gd name="connsiteY0" fmla="*/ 620289 h 707843"/>
                  <a:gd name="connsiteX1" fmla="*/ 412172 w 822960"/>
                  <a:gd name="connsiteY1" fmla="*/ 708953 h 707843"/>
                  <a:gd name="connsiteX2" fmla="*/ 750395 w 822960"/>
                  <a:gd name="connsiteY2" fmla="*/ 620289 h 707843"/>
                  <a:gd name="connsiteX3" fmla="*/ 823922 w 822960"/>
                  <a:gd name="connsiteY3" fmla="*/ 89137 h 707843"/>
                  <a:gd name="connsiteX4" fmla="*/ 412197 w 822960"/>
                  <a:gd name="connsiteY4" fmla="*/ 472 h 707843"/>
                  <a:gd name="connsiteX5" fmla="*/ 472 w 822960"/>
                  <a:gd name="connsiteY5" fmla="*/ 89137 h 707843"/>
                  <a:gd name="connsiteX6" fmla="*/ 73951 w 822960"/>
                  <a:gd name="connsiteY6" fmla="*/ 620289 h 70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960" h="707843">
                    <a:moveTo>
                      <a:pt x="73951" y="620289"/>
                    </a:moveTo>
                    <a:cubicBezTo>
                      <a:pt x="73951" y="669250"/>
                      <a:pt x="225365" y="708953"/>
                      <a:pt x="412172" y="708953"/>
                    </a:cubicBezTo>
                    <a:cubicBezTo>
                      <a:pt x="598980" y="708953"/>
                      <a:pt x="750395" y="669250"/>
                      <a:pt x="750395" y="620289"/>
                    </a:cubicBezTo>
                    <a:lnTo>
                      <a:pt x="823922" y="89137"/>
                    </a:lnTo>
                    <a:cubicBezTo>
                      <a:pt x="823922" y="40175"/>
                      <a:pt x="598980" y="472"/>
                      <a:pt x="412197" y="472"/>
                    </a:cubicBezTo>
                    <a:cubicBezTo>
                      <a:pt x="225414" y="472"/>
                      <a:pt x="472" y="40175"/>
                      <a:pt x="472" y="89137"/>
                    </a:cubicBezTo>
                    <a:lnTo>
                      <a:pt x="73951" y="620289"/>
                    </a:lnTo>
                    <a:close/>
                  </a:path>
                </a:pathLst>
              </a:custGeom>
              <a:solidFill>
                <a:srgbClr val="231F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313C11CF-9C42-4F67-A559-7611C648694F}"/>
                  </a:ext>
                </a:extLst>
              </p:cNvPr>
              <p:cNvSpPr/>
              <p:nvPr/>
            </p:nvSpPr>
            <p:spPr>
              <a:xfrm>
                <a:off x="12738749" y="4408508"/>
                <a:ext cx="822960" cy="205740"/>
              </a:xfrm>
              <a:custGeom>
                <a:avLst/>
                <a:gdLst>
                  <a:gd name="connsiteX0" fmla="*/ 823922 w 822960"/>
                  <a:gd name="connsiteY0" fmla="*/ 103832 h 205740"/>
                  <a:gd name="connsiteX1" fmla="*/ 412197 w 822960"/>
                  <a:gd name="connsiteY1" fmla="*/ 207192 h 205740"/>
                  <a:gd name="connsiteX2" fmla="*/ 472 w 822960"/>
                  <a:gd name="connsiteY2" fmla="*/ 103832 h 205740"/>
                  <a:gd name="connsiteX3" fmla="*/ 412197 w 822960"/>
                  <a:gd name="connsiteY3" fmla="*/ 472 h 205740"/>
                  <a:gd name="connsiteX4" fmla="*/ 823922 w 822960"/>
                  <a:gd name="connsiteY4" fmla="*/ 103832 h 20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960" h="205740">
                    <a:moveTo>
                      <a:pt x="823922" y="103832"/>
                    </a:moveTo>
                    <a:cubicBezTo>
                      <a:pt x="823922" y="160916"/>
                      <a:pt x="639587" y="207192"/>
                      <a:pt x="412197" y="207192"/>
                    </a:cubicBezTo>
                    <a:cubicBezTo>
                      <a:pt x="184808" y="207192"/>
                      <a:pt x="472" y="160916"/>
                      <a:pt x="472" y="103832"/>
                    </a:cubicBezTo>
                    <a:cubicBezTo>
                      <a:pt x="472" y="46748"/>
                      <a:pt x="184808" y="472"/>
                      <a:pt x="412197" y="472"/>
                    </a:cubicBezTo>
                    <a:cubicBezTo>
                      <a:pt x="639587" y="472"/>
                      <a:pt x="823922" y="46748"/>
                      <a:pt x="823922" y="103832"/>
                    </a:cubicBezTo>
                    <a:close/>
                  </a:path>
                </a:pathLst>
              </a:custGeom>
              <a:solidFill>
                <a:srgbClr val="323132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D62336A3-6FD7-4111-BB66-87B5FB7CD788}"/>
                  </a:ext>
                </a:extLst>
              </p:cNvPr>
              <p:cNvSpPr/>
              <p:nvPr/>
            </p:nvSpPr>
            <p:spPr>
              <a:xfrm>
                <a:off x="12798928" y="4961336"/>
                <a:ext cx="702945" cy="183696"/>
              </a:xfrm>
              <a:custGeom>
                <a:avLst/>
                <a:gdLst>
                  <a:gd name="connsiteX0" fmla="*/ 690216 w 702945"/>
                  <a:gd name="connsiteY0" fmla="*/ 96876 h 183696"/>
                  <a:gd name="connsiteX1" fmla="*/ 703564 w 702945"/>
                  <a:gd name="connsiteY1" fmla="*/ 472 h 183696"/>
                  <a:gd name="connsiteX2" fmla="*/ 352018 w 702945"/>
                  <a:gd name="connsiteY2" fmla="*/ 63003 h 183696"/>
                  <a:gd name="connsiteX3" fmla="*/ 472 w 702945"/>
                  <a:gd name="connsiteY3" fmla="*/ 472 h 183696"/>
                  <a:gd name="connsiteX4" fmla="*/ 13821 w 702945"/>
                  <a:gd name="connsiteY4" fmla="*/ 96876 h 183696"/>
                  <a:gd name="connsiteX5" fmla="*/ 352043 w 702945"/>
                  <a:gd name="connsiteY5" fmla="*/ 185540 h 183696"/>
                  <a:gd name="connsiteX6" fmla="*/ 690216 w 702945"/>
                  <a:gd name="connsiteY6" fmla="*/ 96876 h 1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945" h="183696">
                    <a:moveTo>
                      <a:pt x="690216" y="96876"/>
                    </a:moveTo>
                    <a:lnTo>
                      <a:pt x="703564" y="472"/>
                    </a:lnTo>
                    <a:cubicBezTo>
                      <a:pt x="657298" y="36697"/>
                      <a:pt x="517419" y="63003"/>
                      <a:pt x="352018" y="63003"/>
                    </a:cubicBezTo>
                    <a:cubicBezTo>
                      <a:pt x="186618" y="63003"/>
                      <a:pt x="46715" y="36673"/>
                      <a:pt x="472" y="472"/>
                    </a:cubicBezTo>
                    <a:lnTo>
                      <a:pt x="13821" y="96876"/>
                    </a:lnTo>
                    <a:cubicBezTo>
                      <a:pt x="13821" y="145837"/>
                      <a:pt x="165236" y="185540"/>
                      <a:pt x="352043" y="185540"/>
                    </a:cubicBezTo>
                    <a:cubicBezTo>
                      <a:pt x="538850" y="185540"/>
                      <a:pt x="690216" y="145837"/>
                      <a:pt x="690216" y="96876"/>
                    </a:cubicBezTo>
                    <a:close/>
                  </a:path>
                </a:pathLst>
              </a:custGeom>
              <a:solidFill>
                <a:srgbClr val="FFCB04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EBD80E4D-93EF-49DE-BE9D-7C8492DD98E3}"/>
                  </a:ext>
                </a:extLst>
              </p:cNvPr>
              <p:cNvSpPr/>
              <p:nvPr/>
            </p:nvSpPr>
            <p:spPr>
              <a:xfrm>
                <a:off x="12601981" y="4862189"/>
                <a:ext cx="274320" cy="222885"/>
              </a:xfrm>
              <a:custGeom>
                <a:avLst/>
                <a:gdLst>
                  <a:gd name="connsiteX0" fmla="*/ 2236 w 274320"/>
                  <a:gd name="connsiteY0" fmla="*/ 4220 h 222885"/>
                  <a:gd name="connsiteX1" fmla="*/ 135477 w 274320"/>
                  <a:gd name="connsiteY1" fmla="*/ 472 h 222885"/>
                  <a:gd name="connsiteX2" fmla="*/ 163423 w 274320"/>
                  <a:gd name="connsiteY2" fmla="*/ 57100 h 222885"/>
                  <a:gd name="connsiteX3" fmla="*/ 239890 w 274320"/>
                  <a:gd name="connsiteY3" fmla="*/ 42404 h 222885"/>
                  <a:gd name="connsiteX4" fmla="*/ 274645 w 274320"/>
                  <a:gd name="connsiteY4" fmla="*/ 208956 h 222885"/>
                  <a:gd name="connsiteX5" fmla="*/ 104102 w 274320"/>
                  <a:gd name="connsiteY5" fmla="*/ 222745 h 222885"/>
                  <a:gd name="connsiteX6" fmla="*/ 96656 w 274320"/>
                  <a:gd name="connsiteY6" fmla="*/ 145250 h 222885"/>
                  <a:gd name="connsiteX7" fmla="*/ 34444 w 274320"/>
                  <a:gd name="connsiteY7" fmla="*/ 134399 h 222885"/>
                  <a:gd name="connsiteX8" fmla="*/ 472 w 274320"/>
                  <a:gd name="connsiteY8" fmla="*/ 5493 h 222885"/>
                  <a:gd name="connsiteX9" fmla="*/ 2236 w 274320"/>
                  <a:gd name="connsiteY9" fmla="*/ 4220 h 22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4320" h="222885">
                    <a:moveTo>
                      <a:pt x="2236" y="4220"/>
                    </a:moveTo>
                    <a:cubicBezTo>
                      <a:pt x="92051" y="51589"/>
                      <a:pt x="135477" y="472"/>
                      <a:pt x="135477" y="472"/>
                    </a:cubicBezTo>
                    <a:lnTo>
                      <a:pt x="163423" y="57100"/>
                    </a:lnTo>
                    <a:lnTo>
                      <a:pt x="239890" y="42404"/>
                    </a:lnTo>
                    <a:cubicBezTo>
                      <a:pt x="237147" y="56610"/>
                      <a:pt x="250936" y="125190"/>
                      <a:pt x="274645" y="208956"/>
                    </a:cubicBezTo>
                    <a:cubicBezTo>
                      <a:pt x="261591" y="199428"/>
                      <a:pt x="116961" y="216132"/>
                      <a:pt x="104102" y="222745"/>
                    </a:cubicBezTo>
                    <a:lnTo>
                      <a:pt x="96656" y="145250"/>
                    </a:lnTo>
                    <a:lnTo>
                      <a:pt x="34444" y="134399"/>
                    </a:lnTo>
                    <a:cubicBezTo>
                      <a:pt x="34444" y="134399"/>
                      <a:pt x="71232" y="78311"/>
                      <a:pt x="472" y="5493"/>
                    </a:cubicBezTo>
                    <a:lnTo>
                      <a:pt x="2236" y="4220"/>
                    </a:lnTo>
                    <a:close/>
                  </a:path>
                </a:pathLst>
              </a:custGeom>
              <a:solidFill>
                <a:srgbClr val="2096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88DEB35F-0223-414A-93B4-C625439CB592}"/>
                  </a:ext>
                </a:extLst>
              </p:cNvPr>
              <p:cNvSpPr/>
              <p:nvPr/>
            </p:nvSpPr>
            <p:spPr>
              <a:xfrm>
                <a:off x="12722531" y="4954450"/>
                <a:ext cx="159204" cy="120015"/>
              </a:xfrm>
              <a:custGeom>
                <a:avLst/>
                <a:gdLst>
                  <a:gd name="connsiteX0" fmla="*/ 5668 w 159203"/>
                  <a:gd name="connsiteY0" fmla="*/ 5668 h 120015"/>
                  <a:gd name="connsiteX1" fmla="*/ 154119 w 159203"/>
                  <a:gd name="connsiteY1" fmla="*/ 11667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203" h="120015">
                    <a:moveTo>
                      <a:pt x="5668" y="5668"/>
                    </a:moveTo>
                    <a:cubicBezTo>
                      <a:pt x="5668" y="5668"/>
                      <a:pt x="143465" y="92251"/>
                      <a:pt x="154119" y="116670"/>
                    </a:cubicBezTo>
                  </a:path>
                </a:pathLst>
              </a:custGeom>
              <a:noFill/>
              <a:ln w="29391" cap="rnd">
                <a:solidFill>
                  <a:srgbClr val="0B6C1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246B840-BA96-453C-A9B5-743A17F7CB57}"/>
                  </a:ext>
                </a:extLst>
              </p:cNvPr>
              <p:cNvSpPr/>
              <p:nvPr/>
            </p:nvSpPr>
            <p:spPr>
              <a:xfrm>
                <a:off x="12879460" y="4792997"/>
                <a:ext cx="220436" cy="271871"/>
              </a:xfrm>
              <a:custGeom>
                <a:avLst/>
                <a:gdLst>
                  <a:gd name="connsiteX0" fmla="*/ 220345 w 220435"/>
                  <a:gd name="connsiteY0" fmla="*/ 2260 h 271870"/>
                  <a:gd name="connsiteX1" fmla="*/ 222328 w 220435"/>
                  <a:gd name="connsiteY1" fmla="*/ 135550 h 271870"/>
                  <a:gd name="connsiteX2" fmla="*/ 165334 w 220435"/>
                  <a:gd name="connsiteY2" fmla="*/ 162738 h 271870"/>
                  <a:gd name="connsiteX3" fmla="*/ 179025 w 220435"/>
                  <a:gd name="connsiteY3" fmla="*/ 239400 h 271870"/>
                  <a:gd name="connsiteX4" fmla="*/ 12008 w 220435"/>
                  <a:gd name="connsiteY4" fmla="*/ 271927 h 271870"/>
                  <a:gd name="connsiteX5" fmla="*/ 472 w 220435"/>
                  <a:gd name="connsiteY5" fmla="*/ 101211 h 271870"/>
                  <a:gd name="connsiteX6" fmla="*/ 78066 w 220435"/>
                  <a:gd name="connsiteY6" fmla="*/ 94794 h 271870"/>
                  <a:gd name="connsiteX7" fmla="*/ 89749 w 220435"/>
                  <a:gd name="connsiteY7" fmla="*/ 32729 h 271870"/>
                  <a:gd name="connsiteX8" fmla="*/ 219096 w 220435"/>
                  <a:gd name="connsiteY8" fmla="*/ 472 h 271870"/>
                  <a:gd name="connsiteX9" fmla="*/ 220345 w 220435"/>
                  <a:gd name="connsiteY9" fmla="*/ 2260 h 271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435" h="271870">
                    <a:moveTo>
                      <a:pt x="220345" y="2260"/>
                    </a:moveTo>
                    <a:cubicBezTo>
                      <a:pt x="171800" y="91439"/>
                      <a:pt x="222328" y="135550"/>
                      <a:pt x="222328" y="135550"/>
                    </a:cubicBezTo>
                    <a:lnTo>
                      <a:pt x="165334" y="162738"/>
                    </a:lnTo>
                    <a:lnTo>
                      <a:pt x="179025" y="239400"/>
                    </a:lnTo>
                    <a:cubicBezTo>
                      <a:pt x="164868" y="236486"/>
                      <a:pt x="96093" y="249344"/>
                      <a:pt x="12008" y="271927"/>
                    </a:cubicBezTo>
                    <a:cubicBezTo>
                      <a:pt x="21707" y="258994"/>
                      <a:pt x="6938" y="114144"/>
                      <a:pt x="472" y="101211"/>
                    </a:cubicBezTo>
                    <a:lnTo>
                      <a:pt x="78066" y="94794"/>
                    </a:lnTo>
                    <a:lnTo>
                      <a:pt x="89749" y="32729"/>
                    </a:lnTo>
                    <a:cubicBezTo>
                      <a:pt x="89749" y="32729"/>
                      <a:pt x="145323" y="70277"/>
                      <a:pt x="219096" y="472"/>
                    </a:cubicBezTo>
                    <a:lnTo>
                      <a:pt x="220345" y="2260"/>
                    </a:lnTo>
                    <a:close/>
                  </a:path>
                </a:pathLst>
              </a:custGeom>
              <a:solidFill>
                <a:srgbClr val="2096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1EC11714-13AF-46E1-8E55-CB8B23062E28}"/>
                  </a:ext>
                </a:extLst>
              </p:cNvPr>
              <p:cNvSpPr/>
              <p:nvPr/>
            </p:nvSpPr>
            <p:spPr>
              <a:xfrm>
                <a:off x="12885776" y="4904412"/>
                <a:ext cx="129812" cy="164102"/>
              </a:xfrm>
              <a:custGeom>
                <a:avLst/>
                <a:gdLst>
                  <a:gd name="connsiteX0" fmla="*/ 124801 w 129812"/>
                  <a:gd name="connsiteY0" fmla="*/ 5668 h 164102"/>
                  <a:gd name="connsiteX1" fmla="*/ 5668 w 129812"/>
                  <a:gd name="connsiteY1" fmla="*/ 160512 h 16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812" h="164102">
                    <a:moveTo>
                      <a:pt x="124801" y="5668"/>
                    </a:moveTo>
                    <a:cubicBezTo>
                      <a:pt x="124801" y="5668"/>
                      <a:pt x="30259" y="150176"/>
                      <a:pt x="5668" y="160512"/>
                    </a:cubicBezTo>
                  </a:path>
                </a:pathLst>
              </a:custGeom>
              <a:noFill/>
              <a:ln w="29391" cap="rnd">
                <a:solidFill>
                  <a:srgbClr val="0B6C1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3F8BC94C-2E00-4D80-B79C-4A3929774DFC}"/>
                  </a:ext>
                </a:extLst>
              </p:cNvPr>
              <p:cNvSpPr/>
              <p:nvPr/>
            </p:nvSpPr>
            <p:spPr>
              <a:xfrm>
                <a:off x="12829124" y="5017813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80B21307-2395-4026-AE5C-004BFBE29317}"/>
                  </a:ext>
                </a:extLst>
              </p:cNvPr>
              <p:cNvSpPr/>
              <p:nvPr/>
            </p:nvSpPr>
            <p:spPr>
              <a:xfrm>
                <a:off x="12845570" y="5061158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8F42546E-B818-478D-B0F5-910861F7D0F3}"/>
                  </a:ext>
                </a:extLst>
              </p:cNvPr>
              <p:cNvSpPr/>
              <p:nvPr/>
            </p:nvSpPr>
            <p:spPr>
              <a:xfrm>
                <a:off x="12876817" y="5024584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338" name="Mask">
            <a:extLst>
              <a:ext uri="{FF2B5EF4-FFF2-40B4-BE49-F238E27FC236}">
                <a16:creationId xmlns:a16="http://schemas.microsoft.com/office/drawing/2014/main" id="{588C2D89-2582-4D4C-94CE-656C15646B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4300550 w 12192000"/>
              <a:gd name="connsiteY0" fmla="*/ 74270 h 6858000"/>
              <a:gd name="connsiteX1" fmla="*/ 3764857 w 12192000"/>
              <a:gd name="connsiteY1" fmla="*/ 609963 h 6858000"/>
              <a:gd name="connsiteX2" fmla="*/ 3764857 w 12192000"/>
              <a:gd name="connsiteY2" fmla="*/ 6042277 h 6858000"/>
              <a:gd name="connsiteX3" fmla="*/ 4300550 w 12192000"/>
              <a:gd name="connsiteY3" fmla="*/ 6577970 h 6858000"/>
              <a:gd name="connsiteX4" fmla="*/ 6443259 w 12192000"/>
              <a:gd name="connsiteY4" fmla="*/ 6577970 h 6858000"/>
              <a:gd name="connsiteX5" fmla="*/ 6978952 w 12192000"/>
              <a:gd name="connsiteY5" fmla="*/ 6042277 h 6858000"/>
              <a:gd name="connsiteX6" fmla="*/ 6978952 w 12192000"/>
              <a:gd name="connsiteY6" fmla="*/ 609963 h 6858000"/>
              <a:gd name="connsiteX7" fmla="*/ 6443259 w 12192000"/>
              <a:gd name="connsiteY7" fmla="*/ 7427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4300550" y="74270"/>
                </a:moveTo>
                <a:cubicBezTo>
                  <a:pt x="4004695" y="74270"/>
                  <a:pt x="3764857" y="314108"/>
                  <a:pt x="3764857" y="609963"/>
                </a:cubicBezTo>
                <a:lnTo>
                  <a:pt x="3764857" y="6042277"/>
                </a:lnTo>
                <a:cubicBezTo>
                  <a:pt x="3764857" y="6338132"/>
                  <a:pt x="4004695" y="6577970"/>
                  <a:pt x="4300550" y="6577970"/>
                </a:cubicBezTo>
                <a:lnTo>
                  <a:pt x="6443259" y="6577970"/>
                </a:lnTo>
                <a:cubicBezTo>
                  <a:pt x="6739114" y="6577970"/>
                  <a:pt x="6978952" y="6338132"/>
                  <a:pt x="6978952" y="6042277"/>
                </a:cubicBezTo>
                <a:lnTo>
                  <a:pt x="6978952" y="609963"/>
                </a:lnTo>
                <a:cubicBezTo>
                  <a:pt x="6978952" y="314108"/>
                  <a:pt x="6739114" y="74270"/>
                  <a:pt x="6443259" y="7427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5" name="Snapchat yellow">
            <a:extLst>
              <a:ext uri="{FF2B5EF4-FFF2-40B4-BE49-F238E27FC236}">
                <a16:creationId xmlns:a16="http://schemas.microsoft.com/office/drawing/2014/main" id="{7F2601AC-5CE5-46DC-A9DB-F07042CF0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238" y="788403"/>
            <a:ext cx="2923723" cy="5119272"/>
          </a:xfrm>
          <a:prstGeom prst="rect">
            <a:avLst/>
          </a:prstGeom>
          <a:solidFill>
            <a:srgbClr val="FAFF1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8" name="Snapchat penguin">
            <a:extLst>
              <a:ext uri="{FF2B5EF4-FFF2-40B4-BE49-F238E27FC236}">
                <a16:creationId xmlns:a16="http://schemas.microsoft.com/office/drawing/2014/main" id="{C2F91412-8871-4E94-A9BB-BCCACF878E86}"/>
              </a:ext>
            </a:extLst>
          </p:cNvPr>
          <p:cNvGrpSpPr/>
          <p:nvPr/>
        </p:nvGrpSpPr>
        <p:grpSpPr>
          <a:xfrm>
            <a:off x="4852470" y="2715318"/>
            <a:ext cx="1121664" cy="2527200"/>
            <a:chOff x="4852470" y="2715318"/>
            <a:chExt cx="1121664" cy="2527200"/>
          </a:xfrm>
        </p:grpSpPr>
        <p:sp>
          <p:nvSpPr>
            <p:cNvPr id="171" name="Graphic 140">
              <a:extLst>
                <a:ext uri="{FF2B5EF4-FFF2-40B4-BE49-F238E27FC236}">
                  <a16:creationId xmlns:a16="http://schemas.microsoft.com/office/drawing/2014/main" id="{1E25A492-8BE9-48D6-BAC1-34E02F3DBAFB}"/>
                </a:ext>
              </a:extLst>
            </p:cNvPr>
            <p:cNvSpPr/>
            <p:nvPr/>
          </p:nvSpPr>
          <p:spPr>
            <a:xfrm>
              <a:off x="4852470" y="2715318"/>
              <a:ext cx="1107262" cy="1265443"/>
            </a:xfrm>
            <a:custGeom>
              <a:avLst/>
              <a:gdLst>
                <a:gd name="connsiteX0" fmla="*/ 929432 w 1260158"/>
                <a:gd name="connsiteY0" fmla="*/ 617778 h 1440181"/>
                <a:gd name="connsiteX1" fmla="*/ 1226669 w 1260158"/>
                <a:gd name="connsiteY1" fmla="*/ 735793 h 1440181"/>
                <a:gd name="connsiteX2" fmla="*/ 1209667 w 1260158"/>
                <a:gd name="connsiteY2" fmla="*/ 686587 h 1440181"/>
                <a:gd name="connsiteX3" fmla="*/ 1196665 w 1260158"/>
                <a:gd name="connsiteY3" fmla="*/ 671385 h 1440181"/>
                <a:gd name="connsiteX4" fmla="*/ 1196665 w 1260158"/>
                <a:gd name="connsiteY4" fmla="*/ 671185 h 1440181"/>
                <a:gd name="connsiteX5" fmla="*/ 942033 w 1260158"/>
                <a:gd name="connsiteY5" fmla="*/ 485161 h 1440181"/>
                <a:gd name="connsiteX6" fmla="*/ 924031 w 1260158"/>
                <a:gd name="connsiteY6" fmla="*/ 478160 h 1440181"/>
                <a:gd name="connsiteX7" fmla="*/ 864423 w 1260158"/>
                <a:gd name="connsiteY7" fmla="*/ 459558 h 1440181"/>
                <a:gd name="connsiteX8" fmla="*/ 837820 w 1260158"/>
                <a:gd name="connsiteY8" fmla="*/ 454157 h 1440181"/>
                <a:gd name="connsiteX9" fmla="*/ 802616 w 1260158"/>
                <a:gd name="connsiteY9" fmla="*/ 414752 h 1440181"/>
                <a:gd name="connsiteX10" fmla="*/ 867824 w 1260158"/>
                <a:gd name="connsiteY10" fmla="*/ 281335 h 1440181"/>
                <a:gd name="connsiteX11" fmla="*/ 867824 w 1260158"/>
                <a:gd name="connsiteY11" fmla="*/ 281135 h 1440181"/>
                <a:gd name="connsiteX12" fmla="*/ 869024 w 1260158"/>
                <a:gd name="connsiteY12" fmla="*/ 257933 h 1440181"/>
                <a:gd name="connsiteX13" fmla="*/ 868824 w 1260158"/>
                <a:gd name="connsiteY13" fmla="*/ 250532 h 1440181"/>
                <a:gd name="connsiteX14" fmla="*/ 631594 w 1260158"/>
                <a:gd name="connsiteY14" fmla="*/ 31504 h 1440181"/>
                <a:gd name="connsiteX15" fmla="*/ 393964 w 1260158"/>
                <a:gd name="connsiteY15" fmla="*/ 257933 h 1440181"/>
                <a:gd name="connsiteX16" fmla="*/ 460573 w 1260158"/>
                <a:gd name="connsiteY16" fmla="*/ 414752 h 1440181"/>
                <a:gd name="connsiteX17" fmla="*/ 425368 w 1260158"/>
                <a:gd name="connsiteY17" fmla="*/ 454157 h 1440181"/>
                <a:gd name="connsiteX18" fmla="*/ 425368 w 1260158"/>
                <a:gd name="connsiteY18" fmla="*/ 454157 h 1440181"/>
                <a:gd name="connsiteX19" fmla="*/ 398965 w 1260158"/>
                <a:gd name="connsiteY19" fmla="*/ 459558 h 1440181"/>
                <a:gd name="connsiteX20" fmla="*/ 66723 w 1260158"/>
                <a:gd name="connsiteY20" fmla="*/ 671185 h 1440181"/>
                <a:gd name="connsiteX21" fmla="*/ 66923 w 1260158"/>
                <a:gd name="connsiteY21" fmla="*/ 671385 h 1440181"/>
                <a:gd name="connsiteX22" fmla="*/ 53721 w 1260158"/>
                <a:gd name="connsiteY22" fmla="*/ 686587 h 1440181"/>
                <a:gd name="connsiteX23" fmla="*/ 35919 w 1260158"/>
                <a:gd name="connsiteY23" fmla="*/ 735393 h 1440181"/>
                <a:gd name="connsiteX24" fmla="*/ 333757 w 1260158"/>
                <a:gd name="connsiteY24" fmla="*/ 617978 h 1440181"/>
                <a:gd name="connsiteX25" fmla="*/ 322555 w 1260158"/>
                <a:gd name="connsiteY25" fmla="*/ 647782 h 1440181"/>
                <a:gd name="connsiteX26" fmla="*/ 322555 w 1260158"/>
                <a:gd name="connsiteY26" fmla="*/ 647782 h 1440181"/>
                <a:gd name="connsiteX27" fmla="*/ 271349 w 1260158"/>
                <a:gd name="connsiteY27" fmla="*/ 931017 h 1440181"/>
                <a:gd name="connsiteX28" fmla="*/ 271149 w 1260158"/>
                <a:gd name="connsiteY28" fmla="*/ 947019 h 1440181"/>
                <a:gd name="connsiteX29" fmla="*/ 478775 w 1260158"/>
                <a:gd name="connsiteY29" fmla="*/ 1317066 h 1440181"/>
                <a:gd name="connsiteX30" fmla="*/ 468774 w 1260158"/>
                <a:gd name="connsiteY30" fmla="*/ 1321867 h 1440181"/>
                <a:gd name="connsiteX31" fmla="*/ 468974 w 1260158"/>
                <a:gd name="connsiteY31" fmla="*/ 1321867 h 1440181"/>
                <a:gd name="connsiteX32" fmla="*/ 468774 w 1260158"/>
                <a:gd name="connsiteY32" fmla="*/ 1322067 h 1440181"/>
                <a:gd name="connsiteX33" fmla="*/ 467773 w 1260158"/>
                <a:gd name="connsiteY33" fmla="*/ 1322467 h 1440181"/>
                <a:gd name="connsiteX34" fmla="*/ 467573 w 1260158"/>
                <a:gd name="connsiteY34" fmla="*/ 1322667 h 1440181"/>
                <a:gd name="connsiteX35" fmla="*/ 467173 w 1260158"/>
                <a:gd name="connsiteY35" fmla="*/ 1322667 h 1440181"/>
                <a:gd name="connsiteX36" fmla="*/ 465573 w 1260158"/>
                <a:gd name="connsiteY36" fmla="*/ 1323467 h 1440181"/>
                <a:gd name="connsiteX37" fmla="*/ 463573 w 1260158"/>
                <a:gd name="connsiteY37" fmla="*/ 1324267 h 1440181"/>
                <a:gd name="connsiteX38" fmla="*/ 461973 w 1260158"/>
                <a:gd name="connsiteY38" fmla="*/ 1325067 h 1440181"/>
                <a:gd name="connsiteX39" fmla="*/ 461973 w 1260158"/>
                <a:gd name="connsiteY39" fmla="*/ 1325067 h 1440181"/>
                <a:gd name="connsiteX40" fmla="*/ 461573 w 1260158"/>
                <a:gd name="connsiteY40" fmla="*/ 1325267 h 1440181"/>
                <a:gd name="connsiteX41" fmla="*/ 459572 w 1260158"/>
                <a:gd name="connsiteY41" fmla="*/ 1326067 h 1440181"/>
                <a:gd name="connsiteX42" fmla="*/ 459172 w 1260158"/>
                <a:gd name="connsiteY42" fmla="*/ 1326267 h 1440181"/>
                <a:gd name="connsiteX43" fmla="*/ 448971 w 1260158"/>
                <a:gd name="connsiteY43" fmla="*/ 1330868 h 1440181"/>
                <a:gd name="connsiteX44" fmla="*/ 443770 w 1260158"/>
                <a:gd name="connsiteY44" fmla="*/ 1333268 h 1440181"/>
                <a:gd name="connsiteX45" fmla="*/ 421568 w 1260158"/>
                <a:gd name="connsiteY45" fmla="*/ 1344870 h 1440181"/>
                <a:gd name="connsiteX46" fmla="*/ 408566 w 1260158"/>
                <a:gd name="connsiteY46" fmla="*/ 1353071 h 1440181"/>
                <a:gd name="connsiteX47" fmla="*/ 396164 w 1260158"/>
                <a:gd name="connsiteY47" fmla="*/ 1365272 h 1440181"/>
                <a:gd name="connsiteX48" fmla="*/ 395564 w 1260158"/>
                <a:gd name="connsiteY48" fmla="*/ 1375073 h 1440181"/>
                <a:gd name="connsiteX49" fmla="*/ 403565 w 1260158"/>
                <a:gd name="connsiteY49" fmla="*/ 1381474 h 1440181"/>
                <a:gd name="connsiteX50" fmla="*/ 423168 w 1260158"/>
                <a:gd name="connsiteY50" fmla="*/ 1386475 h 1440181"/>
                <a:gd name="connsiteX51" fmla="*/ 433369 w 1260158"/>
                <a:gd name="connsiteY51" fmla="*/ 1388075 h 1440181"/>
                <a:gd name="connsiteX52" fmla="*/ 443370 w 1260158"/>
                <a:gd name="connsiteY52" fmla="*/ 1390475 h 1440181"/>
                <a:gd name="connsiteX53" fmla="*/ 463173 w 1260158"/>
                <a:gd name="connsiteY53" fmla="*/ 1398476 h 1440181"/>
                <a:gd name="connsiteX54" fmla="*/ 483375 w 1260158"/>
                <a:gd name="connsiteY54" fmla="*/ 1408878 h 1440181"/>
                <a:gd name="connsiteX55" fmla="*/ 507778 w 1260158"/>
                <a:gd name="connsiteY55" fmla="*/ 1414879 h 1440181"/>
                <a:gd name="connsiteX56" fmla="*/ 520780 w 1260158"/>
                <a:gd name="connsiteY56" fmla="*/ 1410878 h 1440181"/>
                <a:gd name="connsiteX57" fmla="*/ 531181 w 1260158"/>
                <a:gd name="connsiteY57" fmla="*/ 1403077 h 1440181"/>
                <a:gd name="connsiteX58" fmla="*/ 547183 w 1260158"/>
                <a:gd name="connsiteY58" fmla="*/ 1384075 h 1440181"/>
                <a:gd name="connsiteX59" fmla="*/ 558585 w 1260158"/>
                <a:gd name="connsiteY59" fmla="*/ 1365872 h 1440181"/>
                <a:gd name="connsiteX60" fmla="*/ 570986 w 1260158"/>
                <a:gd name="connsiteY60" fmla="*/ 1342469 h 1440181"/>
                <a:gd name="connsiteX61" fmla="*/ 573187 w 1260158"/>
                <a:gd name="connsiteY61" fmla="*/ 1337669 h 1440181"/>
                <a:gd name="connsiteX62" fmla="*/ 632194 w 1260158"/>
                <a:gd name="connsiteY62" fmla="*/ 1340669 h 1440181"/>
                <a:gd name="connsiteX63" fmla="*/ 691002 w 1260158"/>
                <a:gd name="connsiteY63" fmla="*/ 1337469 h 1440181"/>
                <a:gd name="connsiteX64" fmla="*/ 693202 w 1260158"/>
                <a:gd name="connsiteY64" fmla="*/ 1342269 h 1440181"/>
                <a:gd name="connsiteX65" fmla="*/ 705603 w 1260158"/>
                <a:gd name="connsiteY65" fmla="*/ 1365672 h 1440181"/>
                <a:gd name="connsiteX66" fmla="*/ 705803 w 1260158"/>
                <a:gd name="connsiteY66" fmla="*/ 1365672 h 1440181"/>
                <a:gd name="connsiteX67" fmla="*/ 707804 w 1260158"/>
                <a:gd name="connsiteY67" fmla="*/ 1369473 h 1440181"/>
                <a:gd name="connsiteX68" fmla="*/ 717005 w 1260158"/>
                <a:gd name="connsiteY68" fmla="*/ 1384075 h 1440181"/>
                <a:gd name="connsiteX69" fmla="*/ 732807 w 1260158"/>
                <a:gd name="connsiteY69" fmla="*/ 1403077 h 1440181"/>
                <a:gd name="connsiteX70" fmla="*/ 743208 w 1260158"/>
                <a:gd name="connsiteY70" fmla="*/ 1410878 h 1440181"/>
                <a:gd name="connsiteX71" fmla="*/ 756210 w 1260158"/>
                <a:gd name="connsiteY71" fmla="*/ 1414879 h 1440181"/>
                <a:gd name="connsiteX72" fmla="*/ 780813 w 1260158"/>
                <a:gd name="connsiteY72" fmla="*/ 1408878 h 1440181"/>
                <a:gd name="connsiteX73" fmla="*/ 801015 w 1260158"/>
                <a:gd name="connsiteY73" fmla="*/ 1398476 h 1440181"/>
                <a:gd name="connsiteX74" fmla="*/ 820818 w 1260158"/>
                <a:gd name="connsiteY74" fmla="*/ 1390475 h 1440181"/>
                <a:gd name="connsiteX75" fmla="*/ 830819 w 1260158"/>
                <a:gd name="connsiteY75" fmla="*/ 1388075 h 1440181"/>
                <a:gd name="connsiteX76" fmla="*/ 841020 w 1260158"/>
                <a:gd name="connsiteY76" fmla="*/ 1386475 h 1440181"/>
                <a:gd name="connsiteX77" fmla="*/ 860623 w 1260158"/>
                <a:gd name="connsiteY77" fmla="*/ 1381474 h 1440181"/>
                <a:gd name="connsiteX78" fmla="*/ 868624 w 1260158"/>
                <a:gd name="connsiteY78" fmla="*/ 1375073 h 1440181"/>
                <a:gd name="connsiteX79" fmla="*/ 868024 w 1260158"/>
                <a:gd name="connsiteY79" fmla="*/ 1365272 h 1440181"/>
                <a:gd name="connsiteX80" fmla="*/ 855622 w 1260158"/>
                <a:gd name="connsiteY80" fmla="*/ 1353071 h 1440181"/>
                <a:gd name="connsiteX81" fmla="*/ 842621 w 1260158"/>
                <a:gd name="connsiteY81" fmla="*/ 1344870 h 1440181"/>
                <a:gd name="connsiteX82" fmla="*/ 830219 w 1260158"/>
                <a:gd name="connsiteY82" fmla="*/ 1338269 h 1440181"/>
                <a:gd name="connsiteX83" fmla="*/ 820218 w 1260158"/>
                <a:gd name="connsiteY83" fmla="*/ 1333468 h 1440181"/>
                <a:gd name="connsiteX84" fmla="*/ 804816 w 1260158"/>
                <a:gd name="connsiteY84" fmla="*/ 1326467 h 1440181"/>
                <a:gd name="connsiteX85" fmla="*/ 804416 w 1260158"/>
                <a:gd name="connsiteY85" fmla="*/ 1326267 h 1440181"/>
                <a:gd name="connsiteX86" fmla="*/ 802416 w 1260158"/>
                <a:gd name="connsiteY86" fmla="*/ 1325467 h 1440181"/>
                <a:gd name="connsiteX87" fmla="*/ 802016 w 1260158"/>
                <a:gd name="connsiteY87" fmla="*/ 1325267 h 1440181"/>
                <a:gd name="connsiteX88" fmla="*/ 800415 w 1260158"/>
                <a:gd name="connsiteY88" fmla="*/ 1324467 h 1440181"/>
                <a:gd name="connsiteX89" fmla="*/ 798415 w 1260158"/>
                <a:gd name="connsiteY89" fmla="*/ 1323667 h 1440181"/>
                <a:gd name="connsiteX90" fmla="*/ 796815 w 1260158"/>
                <a:gd name="connsiteY90" fmla="*/ 1322867 h 1440181"/>
                <a:gd name="connsiteX91" fmla="*/ 796815 w 1260158"/>
                <a:gd name="connsiteY91" fmla="*/ 1322867 h 1440181"/>
                <a:gd name="connsiteX92" fmla="*/ 796815 w 1260158"/>
                <a:gd name="connsiteY92" fmla="*/ 1322867 h 1440181"/>
                <a:gd name="connsiteX93" fmla="*/ 796815 w 1260158"/>
                <a:gd name="connsiteY93" fmla="*/ 1322867 h 1440181"/>
                <a:gd name="connsiteX94" fmla="*/ 796615 w 1260158"/>
                <a:gd name="connsiteY94" fmla="*/ 1322867 h 1440181"/>
                <a:gd name="connsiteX95" fmla="*/ 795415 w 1260158"/>
                <a:gd name="connsiteY95" fmla="*/ 1322267 h 1440181"/>
                <a:gd name="connsiteX96" fmla="*/ 795415 w 1260158"/>
                <a:gd name="connsiteY96" fmla="*/ 1322267 h 1440181"/>
                <a:gd name="connsiteX97" fmla="*/ 785213 w 1260158"/>
                <a:gd name="connsiteY97" fmla="*/ 1317466 h 1440181"/>
                <a:gd name="connsiteX98" fmla="*/ 991239 w 1260158"/>
                <a:gd name="connsiteY98" fmla="*/ 1002026 h 1440181"/>
                <a:gd name="connsiteX99" fmla="*/ 993040 w 1260158"/>
                <a:gd name="connsiteY99" fmla="*/ 947619 h 1440181"/>
                <a:gd name="connsiteX100" fmla="*/ 992440 w 1260158"/>
                <a:gd name="connsiteY100" fmla="*/ 913215 h 1440181"/>
                <a:gd name="connsiteX101" fmla="*/ 942433 w 1260158"/>
                <a:gd name="connsiteY101" fmla="*/ 650782 h 1440181"/>
                <a:gd name="connsiteX102" fmla="*/ 942433 w 1260158"/>
                <a:gd name="connsiteY102" fmla="*/ 650782 h 1440181"/>
                <a:gd name="connsiteX103" fmla="*/ 929432 w 1260158"/>
                <a:gd name="connsiteY103" fmla="*/ 617778 h 144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260158" h="1440181">
                  <a:moveTo>
                    <a:pt x="929432" y="617778"/>
                  </a:moveTo>
                  <a:cubicBezTo>
                    <a:pt x="1051447" y="689587"/>
                    <a:pt x="1197865" y="753595"/>
                    <a:pt x="1226669" y="735793"/>
                  </a:cubicBezTo>
                  <a:cubicBezTo>
                    <a:pt x="1236470" y="729992"/>
                    <a:pt x="1232670" y="714390"/>
                    <a:pt x="1209667" y="686587"/>
                  </a:cubicBezTo>
                  <a:cubicBezTo>
                    <a:pt x="1205466" y="681386"/>
                    <a:pt x="1201066" y="676385"/>
                    <a:pt x="1196665" y="671385"/>
                  </a:cubicBezTo>
                  <a:lnTo>
                    <a:pt x="1196665" y="671185"/>
                  </a:lnTo>
                  <a:cubicBezTo>
                    <a:pt x="1107454" y="568972"/>
                    <a:pt x="1012042" y="514165"/>
                    <a:pt x="942033" y="485161"/>
                  </a:cubicBezTo>
                  <a:cubicBezTo>
                    <a:pt x="935832" y="482561"/>
                    <a:pt x="929832" y="480361"/>
                    <a:pt x="924031" y="478160"/>
                  </a:cubicBezTo>
                  <a:cubicBezTo>
                    <a:pt x="899628" y="468959"/>
                    <a:pt x="879225" y="463158"/>
                    <a:pt x="864423" y="459558"/>
                  </a:cubicBezTo>
                  <a:cubicBezTo>
                    <a:pt x="847421" y="455357"/>
                    <a:pt x="837820" y="454157"/>
                    <a:pt x="837820" y="454157"/>
                  </a:cubicBezTo>
                  <a:cubicBezTo>
                    <a:pt x="826619" y="439955"/>
                    <a:pt x="814817" y="426754"/>
                    <a:pt x="802616" y="414752"/>
                  </a:cubicBezTo>
                  <a:cubicBezTo>
                    <a:pt x="838420" y="379348"/>
                    <a:pt x="862423" y="332942"/>
                    <a:pt x="867824" y="281335"/>
                  </a:cubicBezTo>
                  <a:lnTo>
                    <a:pt x="867824" y="281135"/>
                  </a:lnTo>
                  <a:cubicBezTo>
                    <a:pt x="868624" y="273535"/>
                    <a:pt x="869024" y="265734"/>
                    <a:pt x="869024" y="257933"/>
                  </a:cubicBezTo>
                  <a:cubicBezTo>
                    <a:pt x="869024" y="255332"/>
                    <a:pt x="869024" y="252932"/>
                    <a:pt x="868824" y="250532"/>
                  </a:cubicBezTo>
                  <a:cubicBezTo>
                    <a:pt x="865023" y="128716"/>
                    <a:pt x="760210" y="31504"/>
                    <a:pt x="631594" y="31504"/>
                  </a:cubicBezTo>
                  <a:cubicBezTo>
                    <a:pt x="500378" y="31504"/>
                    <a:pt x="393964" y="132717"/>
                    <a:pt x="393964" y="257933"/>
                  </a:cubicBezTo>
                  <a:cubicBezTo>
                    <a:pt x="393964" y="318940"/>
                    <a:pt x="419367" y="374147"/>
                    <a:pt x="460573" y="414752"/>
                  </a:cubicBezTo>
                  <a:cubicBezTo>
                    <a:pt x="448371" y="426754"/>
                    <a:pt x="436770" y="439955"/>
                    <a:pt x="425368" y="454157"/>
                  </a:cubicBezTo>
                  <a:cubicBezTo>
                    <a:pt x="425368" y="454157"/>
                    <a:pt x="425368" y="454157"/>
                    <a:pt x="425368" y="454157"/>
                  </a:cubicBezTo>
                  <a:cubicBezTo>
                    <a:pt x="425368" y="454157"/>
                    <a:pt x="415767" y="455357"/>
                    <a:pt x="398965" y="459558"/>
                  </a:cubicBezTo>
                  <a:cubicBezTo>
                    <a:pt x="340757" y="473560"/>
                    <a:pt x="197339" y="521766"/>
                    <a:pt x="66723" y="671185"/>
                  </a:cubicBezTo>
                  <a:lnTo>
                    <a:pt x="66923" y="671385"/>
                  </a:lnTo>
                  <a:cubicBezTo>
                    <a:pt x="62522" y="676385"/>
                    <a:pt x="58122" y="681386"/>
                    <a:pt x="53721" y="686587"/>
                  </a:cubicBezTo>
                  <a:cubicBezTo>
                    <a:pt x="31119" y="713790"/>
                    <a:pt x="26918" y="729192"/>
                    <a:pt x="35919" y="735393"/>
                  </a:cubicBezTo>
                  <a:cubicBezTo>
                    <a:pt x="63123" y="754595"/>
                    <a:pt x="210741" y="690187"/>
                    <a:pt x="333757" y="617978"/>
                  </a:cubicBezTo>
                  <a:cubicBezTo>
                    <a:pt x="329756" y="627779"/>
                    <a:pt x="326156" y="637780"/>
                    <a:pt x="322555" y="647782"/>
                  </a:cubicBezTo>
                  <a:cubicBezTo>
                    <a:pt x="322555" y="647782"/>
                    <a:pt x="322555" y="647782"/>
                    <a:pt x="322555" y="647782"/>
                  </a:cubicBezTo>
                  <a:cubicBezTo>
                    <a:pt x="291551" y="735593"/>
                    <a:pt x="272949" y="833605"/>
                    <a:pt x="271349" y="931017"/>
                  </a:cubicBezTo>
                  <a:cubicBezTo>
                    <a:pt x="271149" y="936418"/>
                    <a:pt x="271149" y="941619"/>
                    <a:pt x="271149" y="947019"/>
                  </a:cubicBezTo>
                  <a:cubicBezTo>
                    <a:pt x="271149" y="1165647"/>
                    <a:pt x="356159" y="1274061"/>
                    <a:pt x="478775" y="1317066"/>
                  </a:cubicBezTo>
                  <a:cubicBezTo>
                    <a:pt x="474774" y="1319066"/>
                    <a:pt x="471374" y="1320666"/>
                    <a:pt x="468774" y="1321867"/>
                  </a:cubicBezTo>
                  <a:cubicBezTo>
                    <a:pt x="468774" y="1321867"/>
                    <a:pt x="468974" y="1321867"/>
                    <a:pt x="468974" y="1321867"/>
                  </a:cubicBezTo>
                  <a:cubicBezTo>
                    <a:pt x="468974" y="1321867"/>
                    <a:pt x="468774" y="1321867"/>
                    <a:pt x="468774" y="1322067"/>
                  </a:cubicBezTo>
                  <a:cubicBezTo>
                    <a:pt x="468374" y="1322267"/>
                    <a:pt x="468174" y="1322267"/>
                    <a:pt x="467773" y="1322467"/>
                  </a:cubicBezTo>
                  <a:cubicBezTo>
                    <a:pt x="467773" y="1322467"/>
                    <a:pt x="467573" y="1322467"/>
                    <a:pt x="467573" y="1322667"/>
                  </a:cubicBezTo>
                  <a:cubicBezTo>
                    <a:pt x="467373" y="1322667"/>
                    <a:pt x="467373" y="1322667"/>
                    <a:pt x="467173" y="1322667"/>
                  </a:cubicBezTo>
                  <a:cubicBezTo>
                    <a:pt x="466573" y="1322867"/>
                    <a:pt x="465973" y="1323267"/>
                    <a:pt x="465573" y="1323467"/>
                  </a:cubicBezTo>
                  <a:cubicBezTo>
                    <a:pt x="464173" y="1324067"/>
                    <a:pt x="463573" y="1324267"/>
                    <a:pt x="463573" y="1324267"/>
                  </a:cubicBezTo>
                  <a:cubicBezTo>
                    <a:pt x="463573" y="1324267"/>
                    <a:pt x="462973" y="1324467"/>
                    <a:pt x="461973" y="1325067"/>
                  </a:cubicBezTo>
                  <a:cubicBezTo>
                    <a:pt x="461973" y="1325067"/>
                    <a:pt x="461973" y="1325067"/>
                    <a:pt x="461973" y="1325067"/>
                  </a:cubicBezTo>
                  <a:cubicBezTo>
                    <a:pt x="461973" y="1325067"/>
                    <a:pt x="461773" y="1325067"/>
                    <a:pt x="461573" y="1325267"/>
                  </a:cubicBezTo>
                  <a:cubicBezTo>
                    <a:pt x="460973" y="1325467"/>
                    <a:pt x="460373" y="1325867"/>
                    <a:pt x="459572" y="1326067"/>
                  </a:cubicBezTo>
                  <a:cubicBezTo>
                    <a:pt x="459372" y="1326067"/>
                    <a:pt x="459172" y="1326267"/>
                    <a:pt x="459172" y="1326267"/>
                  </a:cubicBezTo>
                  <a:cubicBezTo>
                    <a:pt x="456772" y="1327267"/>
                    <a:pt x="453172" y="1328868"/>
                    <a:pt x="448971" y="1330868"/>
                  </a:cubicBezTo>
                  <a:cubicBezTo>
                    <a:pt x="447371" y="1331668"/>
                    <a:pt x="445571" y="1332468"/>
                    <a:pt x="443770" y="1333268"/>
                  </a:cubicBezTo>
                  <a:cubicBezTo>
                    <a:pt x="437570" y="1336269"/>
                    <a:pt x="429969" y="1340069"/>
                    <a:pt x="421568" y="1344870"/>
                  </a:cubicBezTo>
                  <a:cubicBezTo>
                    <a:pt x="417367" y="1347270"/>
                    <a:pt x="412967" y="1349870"/>
                    <a:pt x="408566" y="1353071"/>
                  </a:cubicBezTo>
                  <a:cubicBezTo>
                    <a:pt x="404165" y="1356271"/>
                    <a:pt x="399565" y="1359872"/>
                    <a:pt x="396164" y="1365272"/>
                  </a:cubicBezTo>
                  <a:cubicBezTo>
                    <a:pt x="394564" y="1367872"/>
                    <a:pt x="393564" y="1371873"/>
                    <a:pt x="395564" y="1375073"/>
                  </a:cubicBezTo>
                  <a:cubicBezTo>
                    <a:pt x="397365" y="1378274"/>
                    <a:pt x="400565" y="1379874"/>
                    <a:pt x="403565" y="1381474"/>
                  </a:cubicBezTo>
                  <a:cubicBezTo>
                    <a:pt x="409766" y="1384075"/>
                    <a:pt x="416367" y="1385475"/>
                    <a:pt x="423168" y="1386475"/>
                  </a:cubicBezTo>
                  <a:cubicBezTo>
                    <a:pt x="426568" y="1387075"/>
                    <a:pt x="429969" y="1387675"/>
                    <a:pt x="433369" y="1388075"/>
                  </a:cubicBezTo>
                  <a:cubicBezTo>
                    <a:pt x="436770" y="1388875"/>
                    <a:pt x="439970" y="1389475"/>
                    <a:pt x="443370" y="1390475"/>
                  </a:cubicBezTo>
                  <a:cubicBezTo>
                    <a:pt x="449971" y="1392476"/>
                    <a:pt x="456572" y="1395276"/>
                    <a:pt x="463173" y="1398476"/>
                  </a:cubicBezTo>
                  <a:cubicBezTo>
                    <a:pt x="469774" y="1401677"/>
                    <a:pt x="476175" y="1405477"/>
                    <a:pt x="483375" y="1408878"/>
                  </a:cubicBezTo>
                  <a:cubicBezTo>
                    <a:pt x="490376" y="1412278"/>
                    <a:pt x="498577" y="1415479"/>
                    <a:pt x="507778" y="1414879"/>
                  </a:cubicBezTo>
                  <a:cubicBezTo>
                    <a:pt x="512379" y="1414478"/>
                    <a:pt x="516780" y="1413078"/>
                    <a:pt x="520780" y="1410878"/>
                  </a:cubicBezTo>
                  <a:cubicBezTo>
                    <a:pt x="524581" y="1408678"/>
                    <a:pt x="528181" y="1406077"/>
                    <a:pt x="531181" y="1403077"/>
                  </a:cubicBezTo>
                  <a:cubicBezTo>
                    <a:pt x="537382" y="1397276"/>
                    <a:pt x="542583" y="1390875"/>
                    <a:pt x="547183" y="1384075"/>
                  </a:cubicBezTo>
                  <a:cubicBezTo>
                    <a:pt x="551184" y="1378074"/>
                    <a:pt x="554984" y="1371873"/>
                    <a:pt x="558585" y="1365872"/>
                  </a:cubicBezTo>
                  <a:cubicBezTo>
                    <a:pt x="562985" y="1358271"/>
                    <a:pt x="567186" y="1350470"/>
                    <a:pt x="570986" y="1342469"/>
                  </a:cubicBezTo>
                  <a:cubicBezTo>
                    <a:pt x="571787" y="1340869"/>
                    <a:pt x="572387" y="1339269"/>
                    <a:pt x="573187" y="1337669"/>
                  </a:cubicBezTo>
                  <a:cubicBezTo>
                    <a:pt x="592389" y="1339669"/>
                    <a:pt x="611992" y="1340669"/>
                    <a:pt x="632194" y="1340669"/>
                  </a:cubicBezTo>
                  <a:cubicBezTo>
                    <a:pt x="652197" y="1340669"/>
                    <a:pt x="671799" y="1339469"/>
                    <a:pt x="691002" y="1337469"/>
                  </a:cubicBezTo>
                  <a:cubicBezTo>
                    <a:pt x="691802" y="1339069"/>
                    <a:pt x="692402" y="1340669"/>
                    <a:pt x="693202" y="1342269"/>
                  </a:cubicBezTo>
                  <a:cubicBezTo>
                    <a:pt x="697002" y="1350070"/>
                    <a:pt x="701003" y="1357871"/>
                    <a:pt x="705603" y="1365672"/>
                  </a:cubicBezTo>
                  <a:cubicBezTo>
                    <a:pt x="705603" y="1365672"/>
                    <a:pt x="705803" y="1365672"/>
                    <a:pt x="705803" y="1365672"/>
                  </a:cubicBezTo>
                  <a:cubicBezTo>
                    <a:pt x="706604" y="1366872"/>
                    <a:pt x="707004" y="1368273"/>
                    <a:pt x="707804" y="1369473"/>
                  </a:cubicBezTo>
                  <a:cubicBezTo>
                    <a:pt x="710804" y="1374273"/>
                    <a:pt x="713804" y="1379274"/>
                    <a:pt x="717005" y="1384075"/>
                  </a:cubicBezTo>
                  <a:cubicBezTo>
                    <a:pt x="721605" y="1390675"/>
                    <a:pt x="726806" y="1397276"/>
                    <a:pt x="732807" y="1403077"/>
                  </a:cubicBezTo>
                  <a:cubicBezTo>
                    <a:pt x="736007" y="1406077"/>
                    <a:pt x="739408" y="1408678"/>
                    <a:pt x="743208" y="1410878"/>
                  </a:cubicBezTo>
                  <a:cubicBezTo>
                    <a:pt x="747209" y="1413078"/>
                    <a:pt x="751609" y="1414478"/>
                    <a:pt x="756210" y="1414879"/>
                  </a:cubicBezTo>
                  <a:cubicBezTo>
                    <a:pt x="765611" y="1415678"/>
                    <a:pt x="773812" y="1412278"/>
                    <a:pt x="780813" y="1408878"/>
                  </a:cubicBezTo>
                  <a:cubicBezTo>
                    <a:pt x="787814" y="1405477"/>
                    <a:pt x="794415" y="1401677"/>
                    <a:pt x="801015" y="1398476"/>
                  </a:cubicBezTo>
                  <a:cubicBezTo>
                    <a:pt x="807616" y="1395276"/>
                    <a:pt x="814217" y="1392476"/>
                    <a:pt x="820818" y="1390475"/>
                  </a:cubicBezTo>
                  <a:cubicBezTo>
                    <a:pt x="824218" y="1389475"/>
                    <a:pt x="827419" y="1388675"/>
                    <a:pt x="830819" y="1388075"/>
                  </a:cubicBezTo>
                  <a:cubicBezTo>
                    <a:pt x="834220" y="1387475"/>
                    <a:pt x="837620" y="1386875"/>
                    <a:pt x="841020" y="1386475"/>
                  </a:cubicBezTo>
                  <a:cubicBezTo>
                    <a:pt x="847821" y="1385475"/>
                    <a:pt x="854422" y="1384075"/>
                    <a:pt x="860623" y="1381474"/>
                  </a:cubicBezTo>
                  <a:cubicBezTo>
                    <a:pt x="863623" y="1380074"/>
                    <a:pt x="866824" y="1378274"/>
                    <a:pt x="868624" y="1375073"/>
                  </a:cubicBezTo>
                  <a:cubicBezTo>
                    <a:pt x="870624" y="1371873"/>
                    <a:pt x="869624" y="1367872"/>
                    <a:pt x="868024" y="1365272"/>
                  </a:cubicBezTo>
                  <a:cubicBezTo>
                    <a:pt x="864623" y="1359872"/>
                    <a:pt x="860023" y="1356471"/>
                    <a:pt x="855622" y="1353071"/>
                  </a:cubicBezTo>
                  <a:cubicBezTo>
                    <a:pt x="851222" y="1349870"/>
                    <a:pt x="846821" y="1347270"/>
                    <a:pt x="842621" y="1344870"/>
                  </a:cubicBezTo>
                  <a:cubicBezTo>
                    <a:pt x="838220" y="1342469"/>
                    <a:pt x="834020" y="1340269"/>
                    <a:pt x="830219" y="1338269"/>
                  </a:cubicBezTo>
                  <a:cubicBezTo>
                    <a:pt x="826619" y="1336469"/>
                    <a:pt x="823218" y="1334868"/>
                    <a:pt x="820218" y="1333468"/>
                  </a:cubicBezTo>
                  <a:cubicBezTo>
                    <a:pt x="813417" y="1330268"/>
                    <a:pt x="808216" y="1327867"/>
                    <a:pt x="804816" y="1326467"/>
                  </a:cubicBezTo>
                  <a:cubicBezTo>
                    <a:pt x="804616" y="1326267"/>
                    <a:pt x="804416" y="1326267"/>
                    <a:pt x="804416" y="1326267"/>
                  </a:cubicBezTo>
                  <a:cubicBezTo>
                    <a:pt x="803616" y="1325867"/>
                    <a:pt x="803016" y="1325667"/>
                    <a:pt x="802416" y="1325467"/>
                  </a:cubicBezTo>
                  <a:cubicBezTo>
                    <a:pt x="802216" y="1325267"/>
                    <a:pt x="802016" y="1325267"/>
                    <a:pt x="802016" y="1325267"/>
                  </a:cubicBezTo>
                  <a:cubicBezTo>
                    <a:pt x="800815" y="1324867"/>
                    <a:pt x="800415" y="1324467"/>
                    <a:pt x="800415" y="1324467"/>
                  </a:cubicBezTo>
                  <a:cubicBezTo>
                    <a:pt x="800415" y="1324467"/>
                    <a:pt x="799615" y="1324267"/>
                    <a:pt x="798415" y="1323667"/>
                  </a:cubicBezTo>
                  <a:cubicBezTo>
                    <a:pt x="797815" y="1323467"/>
                    <a:pt x="797415" y="1323267"/>
                    <a:pt x="796815" y="1322867"/>
                  </a:cubicBezTo>
                  <a:cubicBezTo>
                    <a:pt x="796815" y="1322867"/>
                    <a:pt x="796815" y="1322867"/>
                    <a:pt x="796815" y="1322867"/>
                  </a:cubicBezTo>
                  <a:lnTo>
                    <a:pt x="796815" y="1322867"/>
                  </a:lnTo>
                  <a:cubicBezTo>
                    <a:pt x="796815" y="1322867"/>
                    <a:pt x="796815" y="1322867"/>
                    <a:pt x="796815" y="1322867"/>
                  </a:cubicBezTo>
                  <a:cubicBezTo>
                    <a:pt x="796815" y="1322867"/>
                    <a:pt x="796615" y="1322867"/>
                    <a:pt x="796615" y="1322867"/>
                  </a:cubicBezTo>
                  <a:cubicBezTo>
                    <a:pt x="796215" y="1322667"/>
                    <a:pt x="795815" y="1322467"/>
                    <a:pt x="795415" y="1322267"/>
                  </a:cubicBezTo>
                  <a:lnTo>
                    <a:pt x="795415" y="1322267"/>
                  </a:lnTo>
                  <a:cubicBezTo>
                    <a:pt x="793014" y="1321067"/>
                    <a:pt x="789214" y="1319466"/>
                    <a:pt x="785213" y="1317466"/>
                  </a:cubicBezTo>
                  <a:cubicBezTo>
                    <a:pt x="897227" y="1278061"/>
                    <a:pt x="978038" y="1184649"/>
                    <a:pt x="991239" y="1002026"/>
                  </a:cubicBezTo>
                  <a:cubicBezTo>
                    <a:pt x="992440" y="984624"/>
                    <a:pt x="993040" y="966622"/>
                    <a:pt x="993040" y="947619"/>
                  </a:cubicBezTo>
                  <a:cubicBezTo>
                    <a:pt x="993040" y="936218"/>
                    <a:pt x="992840" y="924617"/>
                    <a:pt x="992440" y="913215"/>
                  </a:cubicBezTo>
                  <a:cubicBezTo>
                    <a:pt x="988639" y="822604"/>
                    <a:pt x="971037" y="731992"/>
                    <a:pt x="942433" y="650782"/>
                  </a:cubicBezTo>
                  <a:cubicBezTo>
                    <a:pt x="942433" y="650782"/>
                    <a:pt x="942433" y="650782"/>
                    <a:pt x="942433" y="650782"/>
                  </a:cubicBezTo>
                  <a:cubicBezTo>
                    <a:pt x="937833" y="639181"/>
                    <a:pt x="933632" y="628379"/>
                    <a:pt x="929432" y="617778"/>
                  </a:cubicBezTo>
                </a:path>
              </a:pathLst>
            </a:custGeom>
            <a:solidFill>
              <a:schemeClr val="bg1"/>
            </a:solidFill>
            <a:ln w="190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AA0B5E0-0BE8-46D4-8C2D-82F3815B909F}"/>
                </a:ext>
              </a:extLst>
            </p:cNvPr>
            <p:cNvSpPr/>
            <p:nvPr/>
          </p:nvSpPr>
          <p:spPr>
            <a:xfrm>
              <a:off x="4852470" y="2715318"/>
              <a:ext cx="1121664" cy="252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Phone">
            <a:extLst>
              <a:ext uri="{FF2B5EF4-FFF2-40B4-BE49-F238E27FC236}">
                <a16:creationId xmlns:a16="http://schemas.microsoft.com/office/drawing/2014/main" id="{A1F210E6-75FF-480A-A54C-D81EC5285FDD}"/>
              </a:ext>
            </a:extLst>
          </p:cNvPr>
          <p:cNvGrpSpPr/>
          <p:nvPr/>
        </p:nvGrpSpPr>
        <p:grpSpPr>
          <a:xfrm rot="21583354">
            <a:off x="3766511" y="82096"/>
            <a:ext cx="3267178" cy="6524851"/>
            <a:chOff x="12443791" y="79322"/>
            <a:chExt cx="3267178" cy="6524851"/>
          </a:xfrm>
        </p:grpSpPr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8EBF6743-FCEE-4A48-AF68-831A281D33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443791" y="88828"/>
              <a:ext cx="3267178" cy="651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2FA9294-E0D9-4189-9FBF-37A758CD0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2800" y="98333"/>
              <a:ext cx="3219652" cy="6488186"/>
            </a:xfrm>
            <a:custGeom>
              <a:avLst/>
              <a:gdLst>
                <a:gd name="connsiteX0" fmla="*/ 614746 w 3763964"/>
                <a:gd name="connsiteY0" fmla="*/ 0 h 7585075"/>
                <a:gd name="connsiteX1" fmla="*/ 3138434 w 3763964"/>
                <a:gd name="connsiteY1" fmla="*/ 0 h 7585075"/>
                <a:gd name="connsiteX2" fmla="*/ 3763964 w 3763964"/>
                <a:gd name="connsiteY2" fmla="*/ 610663 h 7585075"/>
                <a:gd name="connsiteX3" fmla="*/ 3763964 w 3763964"/>
                <a:gd name="connsiteY3" fmla="*/ 6974412 h 7585075"/>
                <a:gd name="connsiteX4" fmla="*/ 3138434 w 3763964"/>
                <a:gd name="connsiteY4" fmla="*/ 7585075 h 7585075"/>
                <a:gd name="connsiteX5" fmla="*/ 614746 w 3763964"/>
                <a:gd name="connsiteY5" fmla="*/ 7585075 h 7585075"/>
                <a:gd name="connsiteX6" fmla="*/ 0 w 3763964"/>
                <a:gd name="connsiteY6" fmla="*/ 6974412 h 7585075"/>
                <a:gd name="connsiteX7" fmla="*/ 0 w 3763964"/>
                <a:gd name="connsiteY7" fmla="*/ 610663 h 7585075"/>
                <a:gd name="connsiteX8" fmla="*/ 614746 w 3763964"/>
                <a:gd name="connsiteY8" fmla="*/ 0 h 7585075"/>
                <a:gd name="connsiteX9" fmla="*/ 193676 w 3763964"/>
                <a:gd name="connsiteY9" fmla="*/ 814388 h 7585075"/>
                <a:gd name="connsiteX10" fmla="*/ 193676 w 3763964"/>
                <a:gd name="connsiteY10" fmla="*/ 6707188 h 7585075"/>
                <a:gd name="connsiteX11" fmla="*/ 3559176 w 3763964"/>
                <a:gd name="connsiteY11" fmla="*/ 6707188 h 7585075"/>
                <a:gd name="connsiteX12" fmla="*/ 3559176 w 3763964"/>
                <a:gd name="connsiteY12" fmla="*/ 814388 h 7585075"/>
                <a:gd name="connsiteX13" fmla="*/ 193676 w 3763964"/>
                <a:gd name="connsiteY13" fmla="*/ 814388 h 758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63964" h="7585075">
                  <a:moveTo>
                    <a:pt x="614746" y="0"/>
                  </a:moveTo>
                  <a:cubicBezTo>
                    <a:pt x="3138434" y="0"/>
                    <a:pt x="3138434" y="0"/>
                    <a:pt x="3138434" y="0"/>
                  </a:cubicBezTo>
                  <a:cubicBezTo>
                    <a:pt x="3483554" y="0"/>
                    <a:pt x="3763964" y="267835"/>
                    <a:pt x="3763964" y="610663"/>
                  </a:cubicBezTo>
                  <a:cubicBezTo>
                    <a:pt x="3763964" y="6974412"/>
                    <a:pt x="3763964" y="6974412"/>
                    <a:pt x="3763964" y="6974412"/>
                  </a:cubicBezTo>
                  <a:cubicBezTo>
                    <a:pt x="3763964" y="7306527"/>
                    <a:pt x="3483554" y="7585075"/>
                    <a:pt x="3138434" y="7585075"/>
                  </a:cubicBezTo>
                  <a:cubicBezTo>
                    <a:pt x="614746" y="7585075"/>
                    <a:pt x="614746" y="7585075"/>
                    <a:pt x="614746" y="7585075"/>
                  </a:cubicBezTo>
                  <a:cubicBezTo>
                    <a:pt x="269626" y="7585075"/>
                    <a:pt x="0" y="7306527"/>
                    <a:pt x="0" y="6974412"/>
                  </a:cubicBezTo>
                  <a:cubicBezTo>
                    <a:pt x="0" y="610663"/>
                    <a:pt x="0" y="610663"/>
                    <a:pt x="0" y="610663"/>
                  </a:cubicBezTo>
                  <a:cubicBezTo>
                    <a:pt x="0" y="267835"/>
                    <a:pt x="269626" y="0"/>
                    <a:pt x="614746" y="0"/>
                  </a:cubicBezTo>
                  <a:close/>
                  <a:moveTo>
                    <a:pt x="193676" y="814388"/>
                  </a:moveTo>
                  <a:lnTo>
                    <a:pt x="193676" y="6707188"/>
                  </a:lnTo>
                  <a:lnTo>
                    <a:pt x="3559176" y="6707188"/>
                  </a:lnTo>
                  <a:lnTo>
                    <a:pt x="3559176" y="814388"/>
                  </a:lnTo>
                  <a:lnTo>
                    <a:pt x="193676" y="814388"/>
                  </a:lnTo>
                  <a:close/>
                </a:path>
              </a:pathLst>
            </a:custGeom>
            <a:solidFill>
              <a:srgbClr val="F6F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5CD5EE52-27CC-4A90-A8D7-30BC79548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3791" y="79322"/>
              <a:ext cx="3257673" cy="6524851"/>
            </a:xfrm>
            <a:custGeom>
              <a:avLst/>
              <a:gdLst>
                <a:gd name="T0" fmla="*/ 293 w 353"/>
                <a:gd name="T1" fmla="*/ 712 h 712"/>
                <a:gd name="T2" fmla="*/ 59 w 353"/>
                <a:gd name="T3" fmla="*/ 712 h 712"/>
                <a:gd name="T4" fmla="*/ 0 w 353"/>
                <a:gd name="T5" fmla="*/ 653 h 712"/>
                <a:gd name="T6" fmla="*/ 0 w 353"/>
                <a:gd name="T7" fmla="*/ 59 h 712"/>
                <a:gd name="T8" fmla="*/ 59 w 353"/>
                <a:gd name="T9" fmla="*/ 0 h 712"/>
                <a:gd name="T10" fmla="*/ 293 w 353"/>
                <a:gd name="T11" fmla="*/ 0 h 712"/>
                <a:gd name="T12" fmla="*/ 353 w 353"/>
                <a:gd name="T13" fmla="*/ 59 h 712"/>
                <a:gd name="T14" fmla="*/ 353 w 353"/>
                <a:gd name="T15" fmla="*/ 653 h 712"/>
                <a:gd name="T16" fmla="*/ 293 w 353"/>
                <a:gd name="T17" fmla="*/ 712 h 712"/>
                <a:gd name="T18" fmla="*/ 59 w 353"/>
                <a:gd name="T19" fmla="*/ 4 h 712"/>
                <a:gd name="T20" fmla="*/ 4 w 353"/>
                <a:gd name="T21" fmla="*/ 59 h 712"/>
                <a:gd name="T22" fmla="*/ 4 w 353"/>
                <a:gd name="T23" fmla="*/ 653 h 712"/>
                <a:gd name="T24" fmla="*/ 59 w 353"/>
                <a:gd name="T25" fmla="*/ 708 h 712"/>
                <a:gd name="T26" fmla="*/ 293 w 353"/>
                <a:gd name="T27" fmla="*/ 708 h 712"/>
                <a:gd name="T28" fmla="*/ 349 w 353"/>
                <a:gd name="T29" fmla="*/ 653 h 712"/>
                <a:gd name="T30" fmla="*/ 349 w 353"/>
                <a:gd name="T31" fmla="*/ 59 h 712"/>
                <a:gd name="T32" fmla="*/ 293 w 353"/>
                <a:gd name="T33" fmla="*/ 4 h 712"/>
                <a:gd name="T34" fmla="*/ 59 w 353"/>
                <a:gd name="T35" fmla="*/ 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3" h="712">
                  <a:moveTo>
                    <a:pt x="293" y="712"/>
                  </a:moveTo>
                  <a:cubicBezTo>
                    <a:pt x="59" y="712"/>
                    <a:pt x="59" y="712"/>
                    <a:pt x="59" y="712"/>
                  </a:cubicBezTo>
                  <a:cubicBezTo>
                    <a:pt x="26" y="712"/>
                    <a:pt x="0" y="685"/>
                    <a:pt x="0" y="6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6"/>
                    <a:pt x="26" y="0"/>
                    <a:pt x="59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326" y="0"/>
                    <a:pt x="353" y="26"/>
                    <a:pt x="353" y="59"/>
                  </a:cubicBezTo>
                  <a:cubicBezTo>
                    <a:pt x="353" y="653"/>
                    <a:pt x="353" y="653"/>
                    <a:pt x="353" y="653"/>
                  </a:cubicBezTo>
                  <a:cubicBezTo>
                    <a:pt x="353" y="685"/>
                    <a:pt x="326" y="712"/>
                    <a:pt x="293" y="712"/>
                  </a:cubicBezTo>
                  <a:close/>
                  <a:moveTo>
                    <a:pt x="59" y="4"/>
                  </a:moveTo>
                  <a:cubicBezTo>
                    <a:pt x="29" y="4"/>
                    <a:pt x="4" y="28"/>
                    <a:pt x="4" y="59"/>
                  </a:cubicBezTo>
                  <a:cubicBezTo>
                    <a:pt x="4" y="653"/>
                    <a:pt x="4" y="653"/>
                    <a:pt x="4" y="653"/>
                  </a:cubicBezTo>
                  <a:cubicBezTo>
                    <a:pt x="4" y="683"/>
                    <a:pt x="29" y="708"/>
                    <a:pt x="59" y="708"/>
                  </a:cubicBezTo>
                  <a:cubicBezTo>
                    <a:pt x="293" y="708"/>
                    <a:pt x="293" y="708"/>
                    <a:pt x="293" y="708"/>
                  </a:cubicBezTo>
                  <a:cubicBezTo>
                    <a:pt x="324" y="708"/>
                    <a:pt x="349" y="683"/>
                    <a:pt x="349" y="653"/>
                  </a:cubicBezTo>
                  <a:cubicBezTo>
                    <a:pt x="349" y="59"/>
                    <a:pt x="349" y="59"/>
                    <a:pt x="349" y="59"/>
                  </a:cubicBezTo>
                  <a:cubicBezTo>
                    <a:pt x="349" y="28"/>
                    <a:pt x="324" y="4"/>
                    <a:pt x="293" y="4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0C5C00E6-4BB9-43D6-8192-EFC36B58E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7034" y="437815"/>
              <a:ext cx="664028" cy="54317"/>
            </a:xfrm>
            <a:custGeom>
              <a:avLst/>
              <a:gdLst>
                <a:gd name="T0" fmla="*/ 69 w 72"/>
                <a:gd name="T1" fmla="*/ 6 h 6"/>
                <a:gd name="T2" fmla="*/ 4 w 72"/>
                <a:gd name="T3" fmla="*/ 6 h 6"/>
                <a:gd name="T4" fmla="*/ 0 w 72"/>
                <a:gd name="T5" fmla="*/ 3 h 6"/>
                <a:gd name="T6" fmla="*/ 4 w 72"/>
                <a:gd name="T7" fmla="*/ 0 h 6"/>
                <a:gd name="T8" fmla="*/ 69 w 72"/>
                <a:gd name="T9" fmla="*/ 0 h 6"/>
                <a:gd name="T10" fmla="*/ 72 w 72"/>
                <a:gd name="T11" fmla="*/ 3 h 6"/>
                <a:gd name="T12" fmla="*/ 69 w 7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">
                  <a:moveTo>
                    <a:pt x="69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ubicBezTo>
                    <a:pt x="72" y="5"/>
                    <a:pt x="71" y="6"/>
                    <a:pt x="69" y="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5E321B9E-7E07-410C-A0CA-6B81D6E9B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27521" y="5963230"/>
              <a:ext cx="471202" cy="467128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D12F2967-8764-4235-B52A-579D40F5C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7027" y="6266048"/>
              <a:ext cx="286524" cy="164310"/>
            </a:xfrm>
            <a:custGeom>
              <a:avLst/>
              <a:gdLst>
                <a:gd name="T0" fmla="*/ 0 w 31"/>
                <a:gd name="T1" fmla="*/ 0 h 18"/>
                <a:gd name="T2" fmla="*/ 17 w 31"/>
                <a:gd name="T3" fmla="*/ 17 h 18"/>
                <a:gd name="T4" fmla="*/ 25 w 31"/>
                <a:gd name="T5" fmla="*/ 18 h 18"/>
                <a:gd name="T6" fmla="*/ 31 w 31"/>
                <a:gd name="T7" fmla="*/ 18 h 18"/>
                <a:gd name="T8" fmla="*/ 25 w 31"/>
                <a:gd name="T9" fmla="*/ 18 h 18"/>
                <a:gd name="T10" fmla="*/ 1 w 31"/>
                <a:gd name="T11" fmla="*/ 1 h 18"/>
                <a:gd name="T12" fmla="*/ 0 w 3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0" y="0"/>
                  </a:moveTo>
                  <a:cubicBezTo>
                    <a:pt x="3" y="8"/>
                    <a:pt x="9" y="15"/>
                    <a:pt x="17" y="17"/>
                  </a:cubicBezTo>
                  <a:cubicBezTo>
                    <a:pt x="19" y="18"/>
                    <a:pt x="22" y="18"/>
                    <a:pt x="25" y="18"/>
                  </a:cubicBezTo>
                  <a:cubicBezTo>
                    <a:pt x="27" y="18"/>
                    <a:pt x="29" y="18"/>
                    <a:pt x="31" y="18"/>
                  </a:cubicBezTo>
                  <a:cubicBezTo>
                    <a:pt x="29" y="18"/>
                    <a:pt x="27" y="18"/>
                    <a:pt x="25" y="18"/>
                  </a:cubicBezTo>
                  <a:cubicBezTo>
                    <a:pt x="14" y="18"/>
                    <a:pt x="4" y="1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DA1344D8-4949-498F-B6AC-8BA4525D3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6532" y="6100381"/>
              <a:ext cx="461696" cy="329977"/>
            </a:xfrm>
            <a:custGeom>
              <a:avLst/>
              <a:gdLst>
                <a:gd name="T0" fmla="*/ 47 w 50"/>
                <a:gd name="T1" fmla="*/ 0 h 36"/>
                <a:gd name="T2" fmla="*/ 47 w 50"/>
                <a:gd name="T3" fmla="*/ 15 h 36"/>
                <a:gd name="T4" fmla="*/ 22 w 50"/>
                <a:gd name="T5" fmla="*/ 33 h 36"/>
                <a:gd name="T6" fmla="*/ 14 w 50"/>
                <a:gd name="T7" fmla="*/ 32 h 36"/>
                <a:gd name="T8" fmla="*/ 0 w 50"/>
                <a:gd name="T9" fmla="*/ 19 h 36"/>
                <a:gd name="T10" fmla="*/ 24 w 50"/>
                <a:gd name="T11" fmla="*/ 36 h 36"/>
                <a:gd name="T12" fmla="*/ 30 w 50"/>
                <a:gd name="T13" fmla="*/ 36 h 36"/>
                <a:gd name="T14" fmla="*/ 48 w 50"/>
                <a:gd name="T15" fmla="*/ 19 h 36"/>
                <a:gd name="T16" fmla="*/ 47 w 50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47" y="0"/>
                  </a:moveTo>
                  <a:cubicBezTo>
                    <a:pt x="48" y="5"/>
                    <a:pt x="48" y="10"/>
                    <a:pt x="47" y="15"/>
                  </a:cubicBezTo>
                  <a:cubicBezTo>
                    <a:pt x="43" y="26"/>
                    <a:pt x="33" y="33"/>
                    <a:pt x="22" y="33"/>
                  </a:cubicBezTo>
                  <a:cubicBezTo>
                    <a:pt x="20" y="33"/>
                    <a:pt x="17" y="32"/>
                    <a:pt x="14" y="32"/>
                  </a:cubicBezTo>
                  <a:cubicBezTo>
                    <a:pt x="8" y="29"/>
                    <a:pt x="3" y="25"/>
                    <a:pt x="0" y="19"/>
                  </a:cubicBezTo>
                  <a:cubicBezTo>
                    <a:pt x="3" y="29"/>
                    <a:pt x="13" y="36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38" y="34"/>
                    <a:pt x="45" y="27"/>
                    <a:pt x="48" y="19"/>
                  </a:cubicBezTo>
                  <a:cubicBezTo>
                    <a:pt x="50" y="12"/>
                    <a:pt x="49" y="5"/>
                    <a:pt x="47" y="0"/>
                  </a:cubicBezTo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E037C7-D66F-447A-9DFC-D04BC8BE6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4" y="748782"/>
              <a:ext cx="2961646" cy="5131615"/>
            </a:xfrm>
            <a:custGeom>
              <a:avLst/>
              <a:gdLst>
                <a:gd name="connsiteX0" fmla="*/ 0 w 3462340"/>
                <a:gd name="connsiteY0" fmla="*/ 0 h 5999163"/>
                <a:gd name="connsiteX1" fmla="*/ 3462340 w 3462340"/>
                <a:gd name="connsiteY1" fmla="*/ 0 h 5999163"/>
                <a:gd name="connsiteX2" fmla="*/ 3462340 w 3462340"/>
                <a:gd name="connsiteY2" fmla="*/ 5999163 h 5999163"/>
                <a:gd name="connsiteX3" fmla="*/ 0 w 3462340"/>
                <a:gd name="connsiteY3" fmla="*/ 5999163 h 5999163"/>
                <a:gd name="connsiteX4" fmla="*/ 0 w 3462340"/>
                <a:gd name="connsiteY4" fmla="*/ 0 h 5999163"/>
                <a:gd name="connsiteX5" fmla="*/ 42864 w 3462340"/>
                <a:gd name="connsiteY5" fmla="*/ 53975 h 5999163"/>
                <a:gd name="connsiteX6" fmla="*/ 42864 w 3462340"/>
                <a:gd name="connsiteY6" fmla="*/ 5946775 h 5999163"/>
                <a:gd name="connsiteX7" fmla="*/ 3408364 w 3462340"/>
                <a:gd name="connsiteY7" fmla="*/ 5946775 h 5999163"/>
                <a:gd name="connsiteX8" fmla="*/ 3408364 w 3462340"/>
                <a:gd name="connsiteY8" fmla="*/ 53975 h 5999163"/>
                <a:gd name="connsiteX9" fmla="*/ 42864 w 3462340"/>
                <a:gd name="connsiteY9" fmla="*/ 53975 h 599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62340" h="5999163">
                  <a:moveTo>
                    <a:pt x="0" y="0"/>
                  </a:moveTo>
                  <a:lnTo>
                    <a:pt x="3462340" y="0"/>
                  </a:lnTo>
                  <a:lnTo>
                    <a:pt x="3462340" y="5999163"/>
                  </a:lnTo>
                  <a:lnTo>
                    <a:pt x="0" y="5999163"/>
                  </a:lnTo>
                  <a:lnTo>
                    <a:pt x="0" y="0"/>
                  </a:lnTo>
                  <a:close/>
                  <a:moveTo>
                    <a:pt x="42864" y="53975"/>
                  </a:moveTo>
                  <a:lnTo>
                    <a:pt x="42864" y="5946775"/>
                  </a:lnTo>
                  <a:lnTo>
                    <a:pt x="3408364" y="5946775"/>
                  </a:lnTo>
                  <a:lnTo>
                    <a:pt x="3408364" y="53975"/>
                  </a:lnTo>
                  <a:lnTo>
                    <a:pt x="42864" y="53975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62240409-EE13-459E-8995-F2081D8C2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5" y="748782"/>
              <a:ext cx="2961644" cy="513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15">
              <a:extLst>
                <a:ext uri="{FF2B5EF4-FFF2-40B4-BE49-F238E27FC236}">
                  <a16:creationId xmlns:a16="http://schemas.microsoft.com/office/drawing/2014/main" id="{B5AAF305-6D05-4D99-B398-2CC31A23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8469" y="794951"/>
              <a:ext cx="2878810" cy="5040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5" name="Rectangle 13">
            <a:extLst>
              <a:ext uri="{FF2B5EF4-FFF2-40B4-BE49-F238E27FC236}">
                <a16:creationId xmlns:a16="http://schemas.microsoft.com/office/drawing/2014/main" id="{8E30BBEB-A447-4862-A8BD-A2EB510C2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873" y="789815"/>
            <a:ext cx="2933045" cy="508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812FD26-132F-45B4-BD6E-2FC4CC7FD900}"/>
              </a:ext>
            </a:extLst>
          </p:cNvPr>
          <p:cNvGrpSpPr/>
          <p:nvPr/>
        </p:nvGrpSpPr>
        <p:grpSpPr>
          <a:xfrm>
            <a:off x="4090263" y="967013"/>
            <a:ext cx="2538330" cy="461541"/>
            <a:chOff x="8141507" y="2465070"/>
            <a:chExt cx="2996393" cy="544830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42FC4BC5-337B-4B94-8219-B29F3C3A86AC}"/>
                </a:ext>
              </a:extLst>
            </p:cNvPr>
            <p:cNvSpPr/>
            <p:nvPr/>
          </p:nvSpPr>
          <p:spPr>
            <a:xfrm>
              <a:off x="8464720" y="2465070"/>
              <a:ext cx="2673180" cy="5448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600">
                  <a:solidFill>
                    <a:schemeClr val="tx2"/>
                  </a:solidFill>
                </a:rPr>
                <a:t>Search</a:t>
              </a:r>
            </a:p>
          </p:txBody>
        </p:sp>
        <p:pic>
          <p:nvPicPr>
            <p:cNvPr id="218" name="Graphic 217">
              <a:extLst>
                <a:ext uri="{FF2B5EF4-FFF2-40B4-BE49-F238E27FC236}">
                  <a16:creationId xmlns:a16="http://schemas.microsoft.com/office/drawing/2014/main" id="{94D37119-3004-4F67-B101-BAF74B7A5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141507" y="2616223"/>
              <a:ext cx="242524" cy="242524"/>
            </a:xfrm>
            <a:prstGeom prst="rect">
              <a:avLst/>
            </a:prstGeom>
          </p:spPr>
        </p:pic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899DA6A-2C14-4B64-960A-797785A3AAA8}"/>
                </a:ext>
              </a:extLst>
            </p:cNvPr>
            <p:cNvCxnSpPr/>
            <p:nvPr/>
          </p:nvCxnSpPr>
          <p:spPr>
            <a:xfrm>
              <a:off x="8141507" y="3009900"/>
              <a:ext cx="2996393" cy="0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25CA0C6-EA88-4CA4-970F-EE45EA228557}"/>
              </a:ext>
            </a:extLst>
          </p:cNvPr>
          <p:cNvGrpSpPr/>
          <p:nvPr/>
        </p:nvGrpSpPr>
        <p:grpSpPr>
          <a:xfrm>
            <a:off x="5154152" y="5241822"/>
            <a:ext cx="511901" cy="511901"/>
            <a:chOff x="5154152" y="5241822"/>
            <a:chExt cx="511901" cy="511901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56DB722-C14F-4D1D-B937-2063BEB0BA80}"/>
                </a:ext>
              </a:extLst>
            </p:cNvPr>
            <p:cNvSpPr/>
            <p:nvPr/>
          </p:nvSpPr>
          <p:spPr>
            <a:xfrm>
              <a:off x="5154152" y="5241822"/>
              <a:ext cx="511901" cy="51190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77" name="Graphic 176">
              <a:extLst>
                <a:ext uri="{FF2B5EF4-FFF2-40B4-BE49-F238E27FC236}">
                  <a16:creationId xmlns:a16="http://schemas.microsoft.com/office/drawing/2014/main" id="{366DB715-BFC9-4276-83C6-250649E13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28706" y="5329343"/>
              <a:ext cx="362840" cy="302366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1A0C20C-07E8-44AB-A598-2CDB603AE453}"/>
              </a:ext>
            </a:extLst>
          </p:cNvPr>
          <p:cNvGrpSpPr/>
          <p:nvPr/>
        </p:nvGrpSpPr>
        <p:grpSpPr>
          <a:xfrm>
            <a:off x="6362331" y="5308609"/>
            <a:ext cx="378327" cy="378328"/>
            <a:chOff x="6350676" y="5308609"/>
            <a:chExt cx="378327" cy="378328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6EFA063D-12D2-4F4A-871E-6ECCA6F8793F}"/>
                </a:ext>
              </a:extLst>
            </p:cNvPr>
            <p:cNvSpPr/>
            <p:nvPr/>
          </p:nvSpPr>
          <p:spPr>
            <a:xfrm>
              <a:off x="6350676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D74D4792-632B-4208-86CA-E152AAB16B4E}"/>
                </a:ext>
              </a:extLst>
            </p:cNvPr>
            <p:cNvGrpSpPr/>
            <p:nvPr/>
          </p:nvGrpSpPr>
          <p:grpSpPr>
            <a:xfrm>
              <a:off x="6395438" y="5451903"/>
              <a:ext cx="300721" cy="148310"/>
              <a:chOff x="12803803" y="1003048"/>
              <a:chExt cx="6347902" cy="313069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D6AD2B09-D93A-4DDB-A097-9A354D30A279}"/>
                  </a:ext>
                </a:extLst>
              </p:cNvPr>
              <p:cNvGrpSpPr/>
              <p:nvPr/>
            </p:nvGrpSpPr>
            <p:grpSpPr>
              <a:xfrm>
                <a:off x="12803803" y="1003048"/>
                <a:ext cx="3529013" cy="3130698"/>
                <a:chOff x="12803803" y="1003048"/>
                <a:chExt cx="3529013" cy="3130698"/>
              </a:xfrm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60AE0776-3444-4B05-A68C-F9C7EC89E604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202" name="Freeform 5">
                    <a:extLst>
                      <a:ext uri="{FF2B5EF4-FFF2-40B4-BE49-F238E27FC236}">
                        <a16:creationId xmlns:a16="http://schemas.microsoft.com/office/drawing/2014/main" id="{A4EB6509-2CAC-42D6-979A-F507E9E063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3" name="Freeform 6">
                    <a:extLst>
                      <a:ext uri="{FF2B5EF4-FFF2-40B4-BE49-F238E27FC236}">
                        <a16:creationId xmlns:a16="http://schemas.microsoft.com/office/drawing/2014/main" id="{2223C699-C4BE-44C0-B79A-FE7B99E01D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4" name="Freeform 7">
                    <a:extLst>
                      <a:ext uri="{FF2B5EF4-FFF2-40B4-BE49-F238E27FC236}">
                        <a16:creationId xmlns:a16="http://schemas.microsoft.com/office/drawing/2014/main" id="{92D41DF7-2E4E-460D-AFD1-C9ABE83B52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5" name="Freeform 8">
                    <a:extLst>
                      <a:ext uri="{FF2B5EF4-FFF2-40B4-BE49-F238E27FC236}">
                        <a16:creationId xmlns:a16="http://schemas.microsoft.com/office/drawing/2014/main" id="{9A2FEBC5-A9E3-4083-A988-58DC459FE3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6" name="Freeform 9">
                    <a:extLst>
                      <a:ext uri="{FF2B5EF4-FFF2-40B4-BE49-F238E27FC236}">
                        <a16:creationId xmlns:a16="http://schemas.microsoft.com/office/drawing/2014/main" id="{031380C1-922A-44AB-9524-BEB410E373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7" name="Freeform 10">
                    <a:extLst>
                      <a:ext uri="{FF2B5EF4-FFF2-40B4-BE49-F238E27FC236}">
                        <a16:creationId xmlns:a16="http://schemas.microsoft.com/office/drawing/2014/main" id="{3C46C349-6B6B-42A3-BD9B-03DC471D32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8" name="Freeform 11">
                    <a:extLst>
                      <a:ext uri="{FF2B5EF4-FFF2-40B4-BE49-F238E27FC236}">
                        <a16:creationId xmlns:a16="http://schemas.microsoft.com/office/drawing/2014/main" id="{81690EC9-11A9-412F-A317-232A358BC1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9" name="Freeform 12">
                    <a:extLst>
                      <a:ext uri="{FF2B5EF4-FFF2-40B4-BE49-F238E27FC236}">
                        <a16:creationId xmlns:a16="http://schemas.microsoft.com/office/drawing/2014/main" id="{C13EF40A-F8AA-474F-952D-E72BA71456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10" name="Freeform 13">
                    <a:extLst>
                      <a:ext uri="{FF2B5EF4-FFF2-40B4-BE49-F238E27FC236}">
                        <a16:creationId xmlns:a16="http://schemas.microsoft.com/office/drawing/2014/main" id="{2A77C66A-D925-4843-BFE2-F558C38063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11" name="Freeform 14">
                    <a:extLst>
                      <a:ext uri="{FF2B5EF4-FFF2-40B4-BE49-F238E27FC236}">
                        <a16:creationId xmlns:a16="http://schemas.microsoft.com/office/drawing/2014/main" id="{23080CC4-A1E3-4B85-953F-D477290C7C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0F3EA6D3-49F6-4F95-8EC3-2D0E97183F8D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200" name="Freeform 15">
                    <a:extLst>
                      <a:ext uri="{FF2B5EF4-FFF2-40B4-BE49-F238E27FC236}">
                        <a16:creationId xmlns:a16="http://schemas.microsoft.com/office/drawing/2014/main" id="{105DD0BB-1D53-4722-8824-CAE0DEFCF1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1" name="Freeform 16">
                    <a:extLst>
                      <a:ext uri="{FF2B5EF4-FFF2-40B4-BE49-F238E27FC236}">
                        <a16:creationId xmlns:a16="http://schemas.microsoft.com/office/drawing/2014/main" id="{C6460014-83AF-4C70-8DEE-469DBC7F3E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6AE8E31-69CB-4DD2-9755-7056CB4B39A3}"/>
                  </a:ext>
                </a:extLst>
              </p:cNvPr>
              <p:cNvGrpSpPr/>
              <p:nvPr/>
            </p:nvGrpSpPr>
            <p:grpSpPr>
              <a:xfrm flipH="1">
                <a:off x="15622692" y="1003048"/>
                <a:ext cx="3529013" cy="3130698"/>
                <a:chOff x="12803803" y="1003048"/>
                <a:chExt cx="3529013" cy="3130698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D6F17B6C-12FE-4616-A84E-D5581952A629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188" name="Freeform 5">
                    <a:extLst>
                      <a:ext uri="{FF2B5EF4-FFF2-40B4-BE49-F238E27FC236}">
                        <a16:creationId xmlns:a16="http://schemas.microsoft.com/office/drawing/2014/main" id="{60FAC0B2-F625-4FAE-A498-77BAE316DE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89" name="Freeform 6">
                    <a:extLst>
                      <a:ext uri="{FF2B5EF4-FFF2-40B4-BE49-F238E27FC236}">
                        <a16:creationId xmlns:a16="http://schemas.microsoft.com/office/drawing/2014/main" id="{42166E40-D7B3-4D94-834A-33B610CA27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0" name="Freeform 7">
                    <a:extLst>
                      <a:ext uri="{FF2B5EF4-FFF2-40B4-BE49-F238E27FC236}">
                        <a16:creationId xmlns:a16="http://schemas.microsoft.com/office/drawing/2014/main" id="{DE1C15AC-982A-47A9-9368-1EACE0E7D0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1" name="Freeform 8">
                    <a:extLst>
                      <a:ext uri="{FF2B5EF4-FFF2-40B4-BE49-F238E27FC236}">
                        <a16:creationId xmlns:a16="http://schemas.microsoft.com/office/drawing/2014/main" id="{782BD428-A497-494C-86B5-A979E58AD2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2" name="Freeform 9">
                    <a:extLst>
                      <a:ext uri="{FF2B5EF4-FFF2-40B4-BE49-F238E27FC236}">
                        <a16:creationId xmlns:a16="http://schemas.microsoft.com/office/drawing/2014/main" id="{17EEE0A6-790B-4D8C-AC65-24B7E4D552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3" name="Freeform 10">
                    <a:extLst>
                      <a:ext uri="{FF2B5EF4-FFF2-40B4-BE49-F238E27FC236}">
                        <a16:creationId xmlns:a16="http://schemas.microsoft.com/office/drawing/2014/main" id="{E762F561-2EF9-4A3C-A838-71B57FDAB6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4" name="Freeform 11">
                    <a:extLst>
                      <a:ext uri="{FF2B5EF4-FFF2-40B4-BE49-F238E27FC236}">
                        <a16:creationId xmlns:a16="http://schemas.microsoft.com/office/drawing/2014/main" id="{B2B7B472-78C7-472F-AFFF-C9F6F8DF14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5" name="Freeform 12">
                    <a:extLst>
                      <a:ext uri="{FF2B5EF4-FFF2-40B4-BE49-F238E27FC236}">
                        <a16:creationId xmlns:a16="http://schemas.microsoft.com/office/drawing/2014/main" id="{9B51E0CC-C555-4F8F-885D-18037D6039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6" name="Freeform 13">
                    <a:extLst>
                      <a:ext uri="{FF2B5EF4-FFF2-40B4-BE49-F238E27FC236}">
                        <a16:creationId xmlns:a16="http://schemas.microsoft.com/office/drawing/2014/main" id="{E114F083-D5BF-4E21-B49B-A37EC5444E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7" name="Freeform 14">
                    <a:extLst>
                      <a:ext uri="{FF2B5EF4-FFF2-40B4-BE49-F238E27FC236}">
                        <a16:creationId xmlns:a16="http://schemas.microsoft.com/office/drawing/2014/main" id="{D430498C-8AB6-40FD-B002-7A39074419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55CB0A61-4511-4032-A23B-10FB815F9444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186" name="Freeform 15">
                    <a:extLst>
                      <a:ext uri="{FF2B5EF4-FFF2-40B4-BE49-F238E27FC236}">
                        <a16:creationId xmlns:a16="http://schemas.microsoft.com/office/drawing/2014/main" id="{94211976-E9E1-4FE1-9A10-20359FCCE8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87" name="Freeform 16">
                    <a:extLst>
                      <a:ext uri="{FF2B5EF4-FFF2-40B4-BE49-F238E27FC236}">
                        <a16:creationId xmlns:a16="http://schemas.microsoft.com/office/drawing/2014/main" id="{2E4CF3D1-EE5A-4376-AF86-C53774C1D5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</p:grp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9757BCF-051B-4DE1-9176-BCEB73D7016B}"/>
              </a:ext>
            </a:extLst>
          </p:cNvPr>
          <p:cNvGrpSpPr/>
          <p:nvPr/>
        </p:nvGrpSpPr>
        <p:grpSpPr>
          <a:xfrm>
            <a:off x="4091201" y="5308609"/>
            <a:ext cx="378327" cy="378328"/>
            <a:chOff x="4091201" y="5308609"/>
            <a:chExt cx="378327" cy="378328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C769CD23-F5A6-45D3-8C22-76ADC9ED45A3}"/>
                </a:ext>
              </a:extLst>
            </p:cNvPr>
            <p:cNvSpPr/>
            <p:nvPr/>
          </p:nvSpPr>
          <p:spPr>
            <a:xfrm>
              <a:off x="4091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79" name="Graphic 178">
              <a:extLst>
                <a:ext uri="{FF2B5EF4-FFF2-40B4-BE49-F238E27FC236}">
                  <a16:creationId xmlns:a16="http://schemas.microsoft.com/office/drawing/2014/main" id="{743151C1-0CBB-4CFB-8447-AADF9DFA2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47547" y="5394959"/>
              <a:ext cx="277277" cy="211259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40DDCAA-3710-4F27-80AE-6B6C8A215487}"/>
              </a:ext>
            </a:extLst>
          </p:cNvPr>
          <p:cNvGrpSpPr/>
          <p:nvPr/>
        </p:nvGrpSpPr>
        <p:grpSpPr>
          <a:xfrm>
            <a:off x="4622676" y="5308609"/>
            <a:ext cx="378327" cy="378328"/>
            <a:chOff x="4622676" y="5308609"/>
            <a:chExt cx="378327" cy="378328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0FEAE11-27F1-4F6C-94E2-BFF03AFB73CE}"/>
                </a:ext>
              </a:extLst>
            </p:cNvPr>
            <p:cNvSpPr/>
            <p:nvPr/>
          </p:nvSpPr>
          <p:spPr>
            <a:xfrm>
              <a:off x="4622676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80" name="Graphic 179">
              <a:extLst>
                <a:ext uri="{FF2B5EF4-FFF2-40B4-BE49-F238E27FC236}">
                  <a16:creationId xmlns:a16="http://schemas.microsoft.com/office/drawing/2014/main" id="{2912CA4F-D73D-4972-B89D-7FE9036CC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08483" y="5403762"/>
              <a:ext cx="233999" cy="193653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E6E982C-AE91-4EBF-9D50-7A3C76CF3B67}"/>
              </a:ext>
            </a:extLst>
          </p:cNvPr>
          <p:cNvGrpSpPr/>
          <p:nvPr/>
        </p:nvGrpSpPr>
        <p:grpSpPr>
          <a:xfrm>
            <a:off x="5819201" y="5308609"/>
            <a:ext cx="378327" cy="378328"/>
            <a:chOff x="5819201" y="5308609"/>
            <a:chExt cx="378327" cy="37832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28E660A-B4F4-4080-B806-10FA971129AD}"/>
                </a:ext>
              </a:extLst>
            </p:cNvPr>
            <p:cNvSpPr/>
            <p:nvPr/>
          </p:nvSpPr>
          <p:spPr>
            <a:xfrm>
              <a:off x="5819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81" name="Graphic 180">
              <a:extLst>
                <a:ext uri="{FF2B5EF4-FFF2-40B4-BE49-F238E27FC236}">
                  <a16:creationId xmlns:a16="http://schemas.microsoft.com/office/drawing/2014/main" id="{C928DB25-26B0-4AFD-9419-5D9F0D3F4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900507" y="5376544"/>
              <a:ext cx="221647" cy="267506"/>
            </a:xfrm>
            <a:prstGeom prst="rect">
              <a:avLst/>
            </a:prstGeom>
          </p:spPr>
        </p:pic>
      </p:grpSp>
      <p:pic>
        <p:nvPicPr>
          <p:cNvPr id="173" name="Big hat">
            <a:extLst>
              <a:ext uri="{FF2B5EF4-FFF2-40B4-BE49-F238E27FC236}">
                <a16:creationId xmlns:a16="http://schemas.microsoft.com/office/drawing/2014/main" id="{7FD8F306-0A4F-41B8-9024-C4BB6A97FF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9619" y="1303217"/>
            <a:ext cx="1716850" cy="1586955"/>
          </a:xfrm>
          <a:prstGeom prst="rect">
            <a:avLst/>
          </a:prstGeom>
        </p:spPr>
      </p:pic>
      <p:pic>
        <p:nvPicPr>
          <p:cNvPr id="174" name="Little hat">
            <a:extLst>
              <a:ext uri="{FF2B5EF4-FFF2-40B4-BE49-F238E27FC236}">
                <a16:creationId xmlns:a16="http://schemas.microsoft.com/office/drawing/2014/main" id="{15D82CE1-6102-4679-BA59-1E8F1DC57C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700000">
            <a:off x="5051294" y="3012525"/>
            <a:ext cx="1366814" cy="1219036"/>
          </a:xfrm>
          <a:prstGeom prst="rect">
            <a:avLst/>
          </a:prstGeom>
        </p:spPr>
      </p:pic>
      <p:sp>
        <p:nvSpPr>
          <p:cNvPr id="340" name="Left flipper">
            <a:extLst>
              <a:ext uri="{FF2B5EF4-FFF2-40B4-BE49-F238E27FC236}">
                <a16:creationId xmlns:a16="http://schemas.microsoft.com/office/drawing/2014/main" id="{047278DF-426F-4C12-A85C-E2CC00571702}"/>
              </a:ext>
            </a:extLst>
          </p:cNvPr>
          <p:cNvSpPr/>
          <p:nvPr/>
        </p:nvSpPr>
        <p:spPr>
          <a:xfrm rot="3102002">
            <a:off x="-2727393" y="878490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76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00">
        <p:fade/>
      </p:transition>
    </mc:Choice>
    <mc:Fallback xmlns="">
      <p:transition spd="med" advClick="0" advTm="6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-0.00677 0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935 -0.10185 L -2.5E-6 -7.40741E-7 " pathEditMode="relative" rAng="0" ptsTypes="AA">
                                      <p:cBhvr>
                                        <p:cTn id="52" dur="1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" y="509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869 -0.01598 L -2.08333E-7 3.5345E-17 " pathEditMode="relative" rAng="0" ptsTypes="AA">
                                      <p:cBhvr>
                                        <p:cTn id="54" dur="1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81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875E-6 -1.11111E-6 L 0.10755 -1.1111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/>
      <p:bldP spid="115" grpId="0" animBg="1"/>
      <p:bldP spid="3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flipper">
            <a:extLst>
              <a:ext uri="{FF2B5EF4-FFF2-40B4-BE49-F238E27FC236}">
                <a16:creationId xmlns:a16="http://schemas.microsoft.com/office/drawing/2014/main" id="{C428CE06-F81A-42E2-A504-1B6A44CE652F}"/>
              </a:ext>
            </a:extLst>
          </p:cNvPr>
          <p:cNvSpPr/>
          <p:nvPr/>
        </p:nvSpPr>
        <p:spPr>
          <a:xfrm rot="18469640">
            <a:off x="6825837" y="-781642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Black phone screen">
            <a:extLst>
              <a:ext uri="{FF2B5EF4-FFF2-40B4-BE49-F238E27FC236}">
                <a16:creationId xmlns:a16="http://schemas.microsoft.com/office/drawing/2014/main" id="{557CB6FF-7256-4D61-B3BD-07972783B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367" y="1694695"/>
            <a:ext cx="2321043" cy="4021650"/>
          </a:xfrm>
          <a:prstGeom prst="rect">
            <a:avLst/>
          </a:prstGeom>
          <a:solidFill>
            <a:srgbClr val="42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4" name="Grey phone screen">
            <a:extLst>
              <a:ext uri="{FF2B5EF4-FFF2-40B4-BE49-F238E27FC236}">
                <a16:creationId xmlns:a16="http://schemas.microsoft.com/office/drawing/2014/main" id="{524089A5-19EF-4F70-96F5-A0376A588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101" y="1730878"/>
            <a:ext cx="2256126" cy="3950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pic>
        <p:nvPicPr>
          <p:cNvPr id="15" name="Icy background">
            <a:extLst>
              <a:ext uri="{FF2B5EF4-FFF2-40B4-BE49-F238E27FC236}">
                <a16:creationId xmlns:a16="http://schemas.microsoft.com/office/drawing/2014/main" id="{EB084325-D383-49DD-96E2-F498FA873A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8"/>
          <a:stretch/>
        </p:blipFill>
        <p:spPr>
          <a:xfrm>
            <a:off x="3938874" y="789908"/>
            <a:ext cx="3238402" cy="5107700"/>
          </a:xfrm>
          <a:prstGeom prst="rect">
            <a:avLst/>
          </a:prstGeom>
        </p:spPr>
      </p:pic>
      <p:grpSp>
        <p:nvGrpSpPr>
          <p:cNvPr id="131" name="Snow Penguin">
            <a:extLst>
              <a:ext uri="{FF2B5EF4-FFF2-40B4-BE49-F238E27FC236}">
                <a16:creationId xmlns:a16="http://schemas.microsoft.com/office/drawing/2014/main" id="{BAA81125-9C24-48B5-9B85-0C8287FA444C}"/>
              </a:ext>
            </a:extLst>
          </p:cNvPr>
          <p:cNvGrpSpPr/>
          <p:nvPr/>
        </p:nvGrpSpPr>
        <p:grpSpPr>
          <a:xfrm>
            <a:off x="3347890" y="2010783"/>
            <a:ext cx="3299468" cy="5162947"/>
            <a:chOff x="5237655" y="2348035"/>
            <a:chExt cx="1716690" cy="2686245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91DB555-34E2-49AC-A3B4-9ABB74594EBE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AF283F0-41D4-4345-AC2A-82308F119B15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A6938DD-4B74-494D-AF01-1E00435694CB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8B250B-AB4C-461C-8E41-B373C890620F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1065725-C98E-4DC1-835B-78609D1521FC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009AAA9-1452-43FC-8D05-6CB13A4F987E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1216044-561A-4603-B72E-8CDCF28FEC3E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84B6EA2-507E-43E2-8748-2232E2603D5E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10BCFCE-0C33-4484-B850-ACD556F7C0F8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DB20EF6-0C48-4C24-864E-289E22C53162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F25325F-3657-4A59-8A47-33759B1EE6D2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75EA80D-8EB9-4481-AE68-C0018414CB1C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3EA6A30-984C-42E6-A5F8-BB42B33E2E50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9E578D8-CB0F-406B-B6C5-B34C54F67694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B7286B-8EB0-4BAC-894B-6F273EBDA724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8664759-A106-4935-990F-7297C61D6C95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CEE3118-ACF9-48E5-BFA0-82735D33D060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B99BBB0-F1C3-4878-BEBF-5E3BCCEA8EC2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0B19C4-B144-4757-B994-629580055BFA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E6C6761-1979-4DCE-8CF7-2B03D5F84372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0B47127-BF26-49D7-ADB8-11C874BE7E9B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B639415-03D0-4C28-AA03-F6CD01A8DEAD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B79BBB2-7ABB-4294-8DDF-8685F65F5416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B931380-4280-4F02-9878-C00483A46FD0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0ACBC13-A897-4185-B0C2-78BC8CF56872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D3FF316-B1DB-4D7A-96D1-B9CBC8B8A330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E42C7229-206D-4484-A63A-4B54B46D6C3D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E64C7F5-E27A-4A79-8220-DEFD29ACB6D1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2750FB8-AAA3-4A09-A86A-27A37A559CCD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FAECF8F-3F99-4A4D-97A6-700517267F4A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8719E9A-5A9E-45D0-B10E-99F31C770A8F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621AED7-80B5-4185-83E7-B873E953CBD6}"/>
              </a:ext>
            </a:extLst>
          </p:cNvPr>
          <p:cNvGrpSpPr/>
          <p:nvPr/>
        </p:nvGrpSpPr>
        <p:grpSpPr>
          <a:xfrm>
            <a:off x="3956610" y="3152221"/>
            <a:ext cx="2044244" cy="2224862"/>
            <a:chOff x="3971589" y="3178523"/>
            <a:chExt cx="2022559" cy="220126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E3143F7-3CDB-45AA-AC07-74CE52918DF7}"/>
                </a:ext>
              </a:extLst>
            </p:cNvPr>
            <p:cNvSpPr/>
            <p:nvPr/>
          </p:nvSpPr>
          <p:spPr>
            <a:xfrm>
              <a:off x="4372613" y="3955294"/>
              <a:ext cx="604549" cy="1106162"/>
            </a:xfrm>
            <a:custGeom>
              <a:avLst/>
              <a:gdLst>
                <a:gd name="connsiteX0" fmla="*/ 614625 w 604549"/>
                <a:gd name="connsiteY0" fmla="*/ 114918 h 1106161"/>
                <a:gd name="connsiteX1" fmla="*/ 609923 w 604549"/>
                <a:gd name="connsiteY1" fmla="*/ 118605 h 1106161"/>
                <a:gd name="connsiteX2" fmla="*/ 581039 w 604549"/>
                <a:gd name="connsiteY2" fmla="*/ 89107 h 1106161"/>
                <a:gd name="connsiteX3" fmla="*/ 579696 w 604549"/>
                <a:gd name="connsiteY3" fmla="*/ 92795 h 1106161"/>
                <a:gd name="connsiteX4" fmla="*/ 562231 w 604549"/>
                <a:gd name="connsiteY4" fmla="*/ 162237 h 1106161"/>
                <a:gd name="connsiteX5" fmla="*/ 560887 w 604549"/>
                <a:gd name="connsiteY5" fmla="*/ 168382 h 1106161"/>
                <a:gd name="connsiteX6" fmla="*/ 561559 w 604549"/>
                <a:gd name="connsiteY6" fmla="*/ 168997 h 1106161"/>
                <a:gd name="connsiteX7" fmla="*/ 518569 w 604549"/>
                <a:gd name="connsiteY7" fmla="*/ 253188 h 1106161"/>
                <a:gd name="connsiteX8" fmla="*/ 510508 w 604549"/>
                <a:gd name="connsiteY8" fmla="*/ 489169 h 1106161"/>
                <a:gd name="connsiteX9" fmla="*/ 518569 w 604549"/>
                <a:gd name="connsiteY9" fmla="*/ 580120 h 1106161"/>
                <a:gd name="connsiteX10" fmla="*/ 504463 w 604549"/>
                <a:gd name="connsiteY10" fmla="*/ 869566 h 1106161"/>
                <a:gd name="connsiteX11" fmla="*/ 480953 w 604549"/>
                <a:gd name="connsiteY11" fmla="*/ 1020127 h 1106161"/>
                <a:gd name="connsiteX12" fmla="*/ 444008 w 604549"/>
                <a:gd name="connsiteY12" fmla="*/ 1077893 h 1106161"/>
                <a:gd name="connsiteX13" fmla="*/ 386240 w 604549"/>
                <a:gd name="connsiteY13" fmla="*/ 1100016 h 1106161"/>
                <a:gd name="connsiteX14" fmla="*/ 372134 w 604549"/>
                <a:gd name="connsiteY14" fmla="*/ 1101245 h 1106161"/>
                <a:gd name="connsiteX15" fmla="*/ 73889 w 604549"/>
                <a:gd name="connsiteY15" fmla="*/ 1074820 h 1106161"/>
                <a:gd name="connsiteX16" fmla="*/ 50379 w 604549"/>
                <a:gd name="connsiteY16" fmla="*/ 1067446 h 1106161"/>
                <a:gd name="connsiteX17" fmla="*/ 427887 w 604549"/>
                <a:gd name="connsiteY17" fmla="*/ 929176 h 1106161"/>
                <a:gd name="connsiteX18" fmla="*/ 427887 w 604549"/>
                <a:gd name="connsiteY18" fmla="*/ 928561 h 1106161"/>
                <a:gd name="connsiteX19" fmla="*/ 452740 w 604549"/>
                <a:gd name="connsiteY19" fmla="*/ 792135 h 1106161"/>
                <a:gd name="connsiteX20" fmla="*/ 461473 w 604549"/>
                <a:gd name="connsiteY20" fmla="*/ 599171 h 1106161"/>
                <a:gd name="connsiteX21" fmla="*/ 452069 w 604549"/>
                <a:gd name="connsiteY21" fmla="*/ 469504 h 1106161"/>
                <a:gd name="connsiteX22" fmla="*/ 461473 w 604549"/>
                <a:gd name="connsiteY22" fmla="*/ 251344 h 1106161"/>
                <a:gd name="connsiteX23" fmla="*/ 597832 w 604549"/>
                <a:gd name="connsiteY23" fmla="*/ 46090 h 1106161"/>
                <a:gd name="connsiteX24" fmla="*/ 598504 w 604549"/>
                <a:gd name="connsiteY24" fmla="*/ 49163 h 1106161"/>
                <a:gd name="connsiteX25" fmla="*/ 614625 w 604549"/>
                <a:gd name="connsiteY25" fmla="*/ 114918 h 110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4549" h="1106161">
                  <a:moveTo>
                    <a:pt x="614625" y="114918"/>
                  </a:moveTo>
                  <a:cubicBezTo>
                    <a:pt x="613282" y="116147"/>
                    <a:pt x="611266" y="117376"/>
                    <a:pt x="609923" y="118605"/>
                  </a:cubicBezTo>
                  <a:cubicBezTo>
                    <a:pt x="600519" y="108158"/>
                    <a:pt x="591115" y="98325"/>
                    <a:pt x="581039" y="89107"/>
                  </a:cubicBezTo>
                  <a:cubicBezTo>
                    <a:pt x="581039" y="90951"/>
                    <a:pt x="581039" y="91566"/>
                    <a:pt x="579696" y="92795"/>
                  </a:cubicBezTo>
                  <a:cubicBezTo>
                    <a:pt x="574994" y="116147"/>
                    <a:pt x="568948" y="138885"/>
                    <a:pt x="562231" y="162237"/>
                  </a:cubicBezTo>
                  <a:cubicBezTo>
                    <a:pt x="562231" y="164081"/>
                    <a:pt x="561559" y="165924"/>
                    <a:pt x="560887" y="168382"/>
                  </a:cubicBezTo>
                  <a:lnTo>
                    <a:pt x="561559" y="168997"/>
                  </a:lnTo>
                  <a:cubicBezTo>
                    <a:pt x="544094" y="192349"/>
                    <a:pt x="529317" y="220003"/>
                    <a:pt x="518569" y="253188"/>
                  </a:cubicBezTo>
                  <a:cubicBezTo>
                    <a:pt x="499761" y="312798"/>
                    <a:pt x="494387" y="389615"/>
                    <a:pt x="510508" y="489169"/>
                  </a:cubicBezTo>
                  <a:cubicBezTo>
                    <a:pt x="514539" y="518052"/>
                    <a:pt x="517897" y="548779"/>
                    <a:pt x="518569" y="580120"/>
                  </a:cubicBezTo>
                  <a:cubicBezTo>
                    <a:pt x="523943" y="676602"/>
                    <a:pt x="515882" y="780459"/>
                    <a:pt x="504463" y="869566"/>
                  </a:cubicBezTo>
                  <a:cubicBezTo>
                    <a:pt x="497074" y="928561"/>
                    <a:pt x="488341" y="980797"/>
                    <a:pt x="480953" y="1020127"/>
                  </a:cubicBezTo>
                  <a:cubicBezTo>
                    <a:pt x="476922" y="1044094"/>
                    <a:pt x="462816" y="1064373"/>
                    <a:pt x="444008" y="1077893"/>
                  </a:cubicBezTo>
                  <a:cubicBezTo>
                    <a:pt x="427887" y="1090798"/>
                    <a:pt x="408407" y="1098173"/>
                    <a:pt x="386240" y="1100016"/>
                  </a:cubicBezTo>
                  <a:cubicBezTo>
                    <a:pt x="380194" y="1100631"/>
                    <a:pt x="375492" y="1101245"/>
                    <a:pt x="372134" y="1101245"/>
                  </a:cubicBezTo>
                  <a:cubicBezTo>
                    <a:pt x="247865" y="1108620"/>
                    <a:pt x="151137" y="1096944"/>
                    <a:pt x="73889" y="1074820"/>
                  </a:cubicBezTo>
                  <a:cubicBezTo>
                    <a:pt x="65829" y="1072977"/>
                    <a:pt x="58440" y="1069904"/>
                    <a:pt x="50379" y="1067446"/>
                  </a:cubicBezTo>
                  <a:cubicBezTo>
                    <a:pt x="194127" y="1098173"/>
                    <a:pt x="368103" y="1086497"/>
                    <a:pt x="427887" y="929176"/>
                  </a:cubicBezTo>
                  <a:cubicBezTo>
                    <a:pt x="427887" y="928561"/>
                    <a:pt x="427887" y="928561"/>
                    <a:pt x="427887" y="928561"/>
                  </a:cubicBezTo>
                  <a:cubicBezTo>
                    <a:pt x="438634" y="884929"/>
                    <a:pt x="447366" y="839454"/>
                    <a:pt x="452740" y="792135"/>
                  </a:cubicBezTo>
                  <a:cubicBezTo>
                    <a:pt x="460129" y="731296"/>
                    <a:pt x="462816" y="667384"/>
                    <a:pt x="461473" y="599171"/>
                  </a:cubicBezTo>
                  <a:cubicBezTo>
                    <a:pt x="460129" y="557383"/>
                    <a:pt x="457442" y="514365"/>
                    <a:pt x="452069" y="469504"/>
                  </a:cubicBezTo>
                  <a:cubicBezTo>
                    <a:pt x="442664" y="382240"/>
                    <a:pt x="447366" y="310340"/>
                    <a:pt x="461473" y="251344"/>
                  </a:cubicBezTo>
                  <a:cubicBezTo>
                    <a:pt x="484983" y="150561"/>
                    <a:pt x="536705" y="86649"/>
                    <a:pt x="597832" y="46090"/>
                  </a:cubicBezTo>
                  <a:cubicBezTo>
                    <a:pt x="597832" y="47319"/>
                    <a:pt x="597832" y="48548"/>
                    <a:pt x="598504" y="49163"/>
                  </a:cubicBezTo>
                  <a:cubicBezTo>
                    <a:pt x="603878" y="70671"/>
                    <a:pt x="609251" y="92795"/>
                    <a:pt x="614625" y="114918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85F6604-D394-42FF-BD60-1BD405EDB7BE}"/>
                </a:ext>
              </a:extLst>
            </p:cNvPr>
            <p:cNvSpPr/>
            <p:nvPr/>
          </p:nvSpPr>
          <p:spPr>
            <a:xfrm>
              <a:off x="4883121" y="3998312"/>
              <a:ext cx="134344" cy="122907"/>
            </a:xfrm>
            <a:custGeom>
              <a:avLst/>
              <a:gdLst>
                <a:gd name="connsiteX0" fmla="*/ 99415 w 134344"/>
                <a:gd name="connsiteY0" fmla="*/ 75588 h 122906"/>
                <a:gd name="connsiteX1" fmla="*/ 51051 w 134344"/>
                <a:gd name="connsiteY1" fmla="*/ 125980 h 122906"/>
                <a:gd name="connsiteX2" fmla="*/ 50379 w 134344"/>
                <a:gd name="connsiteY2" fmla="*/ 125365 h 122906"/>
                <a:gd name="connsiteX3" fmla="*/ 51723 w 134344"/>
                <a:gd name="connsiteY3" fmla="*/ 119220 h 122906"/>
                <a:gd name="connsiteX4" fmla="*/ 69187 w 134344"/>
                <a:gd name="connsiteY4" fmla="*/ 49777 h 122906"/>
                <a:gd name="connsiteX5" fmla="*/ 70531 w 134344"/>
                <a:gd name="connsiteY5" fmla="*/ 46090 h 122906"/>
                <a:gd name="connsiteX6" fmla="*/ 99415 w 134344"/>
                <a:gd name="connsiteY6" fmla="*/ 75588 h 12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344" h="122906">
                  <a:moveTo>
                    <a:pt x="99415" y="75588"/>
                  </a:moveTo>
                  <a:cubicBezTo>
                    <a:pt x="81950" y="89722"/>
                    <a:pt x="65157" y="106314"/>
                    <a:pt x="51051" y="125980"/>
                  </a:cubicBezTo>
                  <a:lnTo>
                    <a:pt x="50379" y="125365"/>
                  </a:lnTo>
                  <a:cubicBezTo>
                    <a:pt x="51051" y="122907"/>
                    <a:pt x="51723" y="121063"/>
                    <a:pt x="51723" y="119220"/>
                  </a:cubicBezTo>
                  <a:cubicBezTo>
                    <a:pt x="58440" y="95867"/>
                    <a:pt x="64485" y="73130"/>
                    <a:pt x="69187" y="49777"/>
                  </a:cubicBezTo>
                  <a:cubicBezTo>
                    <a:pt x="70531" y="48548"/>
                    <a:pt x="70531" y="47934"/>
                    <a:pt x="70531" y="46090"/>
                  </a:cubicBezTo>
                  <a:cubicBezTo>
                    <a:pt x="80607" y="55308"/>
                    <a:pt x="90011" y="65141"/>
                    <a:pt x="99415" y="75588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4B5D49-3F1A-4683-A60B-9FB00FF9EE8A}"/>
                </a:ext>
              </a:extLst>
            </p:cNvPr>
            <p:cNvSpPr/>
            <p:nvPr/>
          </p:nvSpPr>
          <p:spPr>
            <a:xfrm>
              <a:off x="4147487" y="3750654"/>
              <a:ext cx="873238" cy="1351975"/>
            </a:xfrm>
            <a:custGeom>
              <a:avLst/>
              <a:gdLst>
                <a:gd name="connsiteX0" fmla="*/ 822957 w 873237"/>
                <a:gd name="connsiteY0" fmla="*/ 250730 h 1351975"/>
                <a:gd name="connsiteX1" fmla="*/ 686598 w 873237"/>
                <a:gd name="connsiteY1" fmla="*/ 455984 h 1351975"/>
                <a:gd name="connsiteX2" fmla="*/ 677866 w 873237"/>
                <a:gd name="connsiteY2" fmla="*/ 674144 h 1351975"/>
                <a:gd name="connsiteX3" fmla="*/ 686598 w 873237"/>
                <a:gd name="connsiteY3" fmla="*/ 803811 h 1351975"/>
                <a:gd name="connsiteX4" fmla="*/ 677866 w 873237"/>
                <a:gd name="connsiteY4" fmla="*/ 996775 h 1351975"/>
                <a:gd name="connsiteX5" fmla="*/ 653012 w 873237"/>
                <a:gd name="connsiteY5" fmla="*/ 1133201 h 1351975"/>
                <a:gd name="connsiteX6" fmla="*/ 652340 w 873237"/>
                <a:gd name="connsiteY6" fmla="*/ 1133816 h 1351975"/>
                <a:gd name="connsiteX7" fmla="*/ 644280 w 873237"/>
                <a:gd name="connsiteY7" fmla="*/ 1164543 h 1351975"/>
                <a:gd name="connsiteX8" fmla="*/ 596587 w 873237"/>
                <a:gd name="connsiteY8" fmla="*/ 1305885 h 1351975"/>
                <a:gd name="connsiteX9" fmla="*/ 298343 w 873237"/>
                <a:gd name="connsiteY9" fmla="*/ 1279460 h 1351975"/>
                <a:gd name="connsiteX10" fmla="*/ 274833 w 873237"/>
                <a:gd name="connsiteY10" fmla="*/ 1272086 h 1351975"/>
                <a:gd name="connsiteX11" fmla="*/ 274161 w 873237"/>
                <a:gd name="connsiteY11" fmla="*/ 1272086 h 1351975"/>
                <a:gd name="connsiteX12" fmla="*/ 132428 w 873237"/>
                <a:gd name="connsiteY12" fmla="*/ 1197727 h 1351975"/>
                <a:gd name="connsiteX13" fmla="*/ 50478 w 873237"/>
                <a:gd name="connsiteY13" fmla="*/ 1025658 h 1351975"/>
                <a:gd name="connsiteX14" fmla="*/ 51150 w 873237"/>
                <a:gd name="connsiteY14" fmla="*/ 1014596 h 1351975"/>
                <a:gd name="connsiteX15" fmla="*/ 60554 w 873237"/>
                <a:gd name="connsiteY15" fmla="*/ 969121 h 1351975"/>
                <a:gd name="connsiteX16" fmla="*/ 102872 w 873237"/>
                <a:gd name="connsiteY16" fmla="*/ 754648 h 1351975"/>
                <a:gd name="connsiteX17" fmla="*/ 640249 w 873237"/>
                <a:gd name="connsiteY17" fmla="*/ 46090 h 1351975"/>
                <a:gd name="connsiteX18" fmla="*/ 640921 w 873237"/>
                <a:gd name="connsiteY18" fmla="*/ 46090 h 1351975"/>
                <a:gd name="connsiteX19" fmla="*/ 693987 w 873237"/>
                <a:gd name="connsiteY19" fmla="*/ 79275 h 1351975"/>
                <a:gd name="connsiteX20" fmla="*/ 798104 w 873237"/>
                <a:gd name="connsiteY20" fmla="*/ 122292 h 1351975"/>
                <a:gd name="connsiteX21" fmla="*/ 802134 w 873237"/>
                <a:gd name="connsiteY21" fmla="*/ 146874 h 1351975"/>
                <a:gd name="connsiteX22" fmla="*/ 822957 w 873237"/>
                <a:gd name="connsiteY22" fmla="*/ 250730 h 135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73237" h="1351975">
                  <a:moveTo>
                    <a:pt x="822957" y="250730"/>
                  </a:moveTo>
                  <a:cubicBezTo>
                    <a:pt x="762503" y="291289"/>
                    <a:pt x="710780" y="355201"/>
                    <a:pt x="686598" y="455984"/>
                  </a:cubicBezTo>
                  <a:cubicBezTo>
                    <a:pt x="672492" y="514980"/>
                    <a:pt x="668462" y="586880"/>
                    <a:pt x="677866" y="674144"/>
                  </a:cubicBezTo>
                  <a:cubicBezTo>
                    <a:pt x="682568" y="719005"/>
                    <a:pt x="685926" y="762637"/>
                    <a:pt x="686598" y="803811"/>
                  </a:cubicBezTo>
                  <a:cubicBezTo>
                    <a:pt x="687941" y="872024"/>
                    <a:pt x="685255" y="935936"/>
                    <a:pt x="677866" y="996775"/>
                  </a:cubicBezTo>
                  <a:cubicBezTo>
                    <a:pt x="671820" y="1044094"/>
                    <a:pt x="663759" y="1089569"/>
                    <a:pt x="653012" y="1133201"/>
                  </a:cubicBezTo>
                  <a:cubicBezTo>
                    <a:pt x="653012" y="1133816"/>
                    <a:pt x="653012" y="1133816"/>
                    <a:pt x="652340" y="1133816"/>
                  </a:cubicBezTo>
                  <a:cubicBezTo>
                    <a:pt x="649653" y="1144263"/>
                    <a:pt x="647638" y="1154710"/>
                    <a:pt x="644280" y="1164543"/>
                  </a:cubicBezTo>
                  <a:cubicBezTo>
                    <a:pt x="631517" y="1214320"/>
                    <a:pt x="615396" y="1261639"/>
                    <a:pt x="596587" y="1305885"/>
                  </a:cubicBezTo>
                  <a:cubicBezTo>
                    <a:pt x="472319" y="1313260"/>
                    <a:pt x="374919" y="1301584"/>
                    <a:pt x="298343" y="1279460"/>
                  </a:cubicBezTo>
                  <a:cubicBezTo>
                    <a:pt x="290282" y="1277002"/>
                    <a:pt x="282222" y="1274544"/>
                    <a:pt x="274833" y="1272086"/>
                  </a:cubicBezTo>
                  <a:cubicBezTo>
                    <a:pt x="274161" y="1272086"/>
                    <a:pt x="274161" y="1272086"/>
                    <a:pt x="274161" y="1272086"/>
                  </a:cubicBezTo>
                  <a:cubicBezTo>
                    <a:pt x="213706" y="1251806"/>
                    <a:pt x="167357" y="1225381"/>
                    <a:pt x="132428" y="1197727"/>
                  </a:cubicBezTo>
                  <a:cubicBezTo>
                    <a:pt x="77347" y="1154095"/>
                    <a:pt x="48463" y="1090184"/>
                    <a:pt x="50478" y="1025658"/>
                  </a:cubicBezTo>
                  <a:cubicBezTo>
                    <a:pt x="50478" y="1021971"/>
                    <a:pt x="51150" y="1018283"/>
                    <a:pt x="51150" y="1014596"/>
                  </a:cubicBezTo>
                  <a:cubicBezTo>
                    <a:pt x="52493" y="999847"/>
                    <a:pt x="55852" y="983869"/>
                    <a:pt x="60554" y="969121"/>
                  </a:cubicBezTo>
                  <a:cubicBezTo>
                    <a:pt x="83392" y="901522"/>
                    <a:pt x="98170" y="829007"/>
                    <a:pt x="102872" y="754648"/>
                  </a:cubicBezTo>
                  <a:cubicBezTo>
                    <a:pt x="127726" y="365648"/>
                    <a:pt x="453511" y="71286"/>
                    <a:pt x="640249" y="46090"/>
                  </a:cubicBezTo>
                  <a:lnTo>
                    <a:pt x="640921" y="46090"/>
                  </a:lnTo>
                  <a:cubicBezTo>
                    <a:pt x="657714" y="58381"/>
                    <a:pt x="675179" y="68828"/>
                    <a:pt x="693987" y="79275"/>
                  </a:cubicBezTo>
                  <a:cubicBezTo>
                    <a:pt x="726230" y="97096"/>
                    <a:pt x="761831" y="111231"/>
                    <a:pt x="798104" y="122292"/>
                  </a:cubicBezTo>
                  <a:cubicBezTo>
                    <a:pt x="799447" y="130281"/>
                    <a:pt x="800791" y="138270"/>
                    <a:pt x="802134" y="146874"/>
                  </a:cubicBezTo>
                  <a:cubicBezTo>
                    <a:pt x="807508" y="181288"/>
                    <a:pt x="814897" y="215701"/>
                    <a:pt x="822957" y="250730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98F8F15-AFF9-40AD-AFBB-C2EDFF4F2509}"/>
                </a:ext>
              </a:extLst>
            </p:cNvPr>
            <p:cNvSpPr/>
            <p:nvPr/>
          </p:nvSpPr>
          <p:spPr>
            <a:xfrm>
              <a:off x="4883121" y="3998312"/>
              <a:ext cx="134344" cy="122907"/>
            </a:xfrm>
            <a:custGeom>
              <a:avLst/>
              <a:gdLst>
                <a:gd name="connsiteX0" fmla="*/ 99415 w 134344"/>
                <a:gd name="connsiteY0" fmla="*/ 75588 h 122906"/>
                <a:gd name="connsiteX1" fmla="*/ 51051 w 134344"/>
                <a:gd name="connsiteY1" fmla="*/ 125980 h 122906"/>
                <a:gd name="connsiteX2" fmla="*/ 50379 w 134344"/>
                <a:gd name="connsiteY2" fmla="*/ 125365 h 122906"/>
                <a:gd name="connsiteX3" fmla="*/ 51723 w 134344"/>
                <a:gd name="connsiteY3" fmla="*/ 119220 h 122906"/>
                <a:gd name="connsiteX4" fmla="*/ 69187 w 134344"/>
                <a:gd name="connsiteY4" fmla="*/ 49777 h 122906"/>
                <a:gd name="connsiteX5" fmla="*/ 70531 w 134344"/>
                <a:gd name="connsiteY5" fmla="*/ 46090 h 122906"/>
                <a:gd name="connsiteX6" fmla="*/ 99415 w 134344"/>
                <a:gd name="connsiteY6" fmla="*/ 75588 h 12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344" h="122906">
                  <a:moveTo>
                    <a:pt x="99415" y="75588"/>
                  </a:moveTo>
                  <a:cubicBezTo>
                    <a:pt x="81950" y="89722"/>
                    <a:pt x="65157" y="106314"/>
                    <a:pt x="51051" y="125980"/>
                  </a:cubicBezTo>
                  <a:lnTo>
                    <a:pt x="50379" y="125365"/>
                  </a:lnTo>
                  <a:cubicBezTo>
                    <a:pt x="51051" y="122907"/>
                    <a:pt x="51723" y="121063"/>
                    <a:pt x="51723" y="119220"/>
                  </a:cubicBezTo>
                  <a:cubicBezTo>
                    <a:pt x="58440" y="95867"/>
                    <a:pt x="64485" y="73130"/>
                    <a:pt x="69187" y="49777"/>
                  </a:cubicBezTo>
                  <a:cubicBezTo>
                    <a:pt x="70531" y="48548"/>
                    <a:pt x="70531" y="47934"/>
                    <a:pt x="70531" y="46090"/>
                  </a:cubicBezTo>
                  <a:cubicBezTo>
                    <a:pt x="80607" y="55308"/>
                    <a:pt x="90011" y="65141"/>
                    <a:pt x="99415" y="75588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C98B94-2D39-4630-BBDD-3139CF6864D0}"/>
                </a:ext>
              </a:extLst>
            </p:cNvPr>
            <p:cNvSpPr/>
            <p:nvPr/>
          </p:nvSpPr>
          <p:spPr>
            <a:xfrm>
              <a:off x="4903944" y="3777694"/>
              <a:ext cx="940410" cy="1597789"/>
            </a:xfrm>
            <a:custGeom>
              <a:avLst/>
              <a:gdLst>
                <a:gd name="connsiteX0" fmla="*/ 869207 w 940409"/>
                <a:gd name="connsiteY0" fmla="*/ 1508067 h 1597789"/>
                <a:gd name="connsiteX1" fmla="*/ 867864 w 940409"/>
                <a:gd name="connsiteY1" fmla="*/ 1509296 h 1597789"/>
                <a:gd name="connsiteX2" fmla="*/ 867192 w 940409"/>
                <a:gd name="connsiteY2" fmla="*/ 1509296 h 1597789"/>
                <a:gd name="connsiteX3" fmla="*/ 853086 w 940409"/>
                <a:gd name="connsiteY3" fmla="*/ 1515442 h 1597789"/>
                <a:gd name="connsiteX4" fmla="*/ 544094 w 940409"/>
                <a:gd name="connsiteY4" fmla="*/ 1561532 h 1597789"/>
                <a:gd name="connsiteX5" fmla="*/ 223012 w 940409"/>
                <a:gd name="connsiteY5" fmla="*/ 1497620 h 1597789"/>
                <a:gd name="connsiteX6" fmla="*/ 191441 w 940409"/>
                <a:gd name="connsiteY6" fmla="*/ 1357506 h 1597789"/>
                <a:gd name="connsiteX7" fmla="*/ 177334 w 940409"/>
                <a:gd name="connsiteY7" fmla="*/ 1264712 h 1597789"/>
                <a:gd name="connsiteX8" fmla="*/ 176663 w 940409"/>
                <a:gd name="connsiteY8" fmla="*/ 1263483 h 1597789"/>
                <a:gd name="connsiteX9" fmla="*/ 163228 w 940409"/>
                <a:gd name="connsiteY9" fmla="*/ 1039792 h 1597789"/>
                <a:gd name="connsiteX10" fmla="*/ 163228 w 940409"/>
                <a:gd name="connsiteY10" fmla="*/ 1034261 h 1597789"/>
                <a:gd name="connsiteX11" fmla="*/ 180021 w 940409"/>
                <a:gd name="connsiteY11" fmla="*/ 784760 h 1597789"/>
                <a:gd name="connsiteX12" fmla="*/ 50379 w 940409"/>
                <a:gd name="connsiteY12" fmla="*/ 267322 h 1597789"/>
                <a:gd name="connsiteX13" fmla="*/ 75905 w 940409"/>
                <a:gd name="connsiteY13" fmla="*/ 146874 h 1597789"/>
                <a:gd name="connsiteX14" fmla="*/ 108147 w 940409"/>
                <a:gd name="connsiteY14" fmla="*/ 110616 h 1597789"/>
                <a:gd name="connsiteX15" fmla="*/ 187410 w 940409"/>
                <a:gd name="connsiteY15" fmla="*/ 79275 h 1597789"/>
                <a:gd name="connsiteX16" fmla="*/ 242491 w 940409"/>
                <a:gd name="connsiteY16" fmla="*/ 46090 h 1597789"/>
                <a:gd name="connsiteX17" fmla="*/ 243163 w 940409"/>
                <a:gd name="connsiteY17" fmla="*/ 46705 h 1597789"/>
                <a:gd name="connsiteX18" fmla="*/ 569620 w 940409"/>
                <a:gd name="connsiteY18" fmla="*/ 347826 h 1597789"/>
                <a:gd name="connsiteX19" fmla="*/ 587085 w 940409"/>
                <a:gd name="connsiteY19" fmla="*/ 375480 h 1597789"/>
                <a:gd name="connsiteX20" fmla="*/ 756358 w 940409"/>
                <a:gd name="connsiteY20" fmla="*/ 947612 h 1597789"/>
                <a:gd name="connsiteX21" fmla="*/ 903465 w 940409"/>
                <a:gd name="connsiteY21" fmla="*/ 1385775 h 1597789"/>
                <a:gd name="connsiteX22" fmla="*/ 869207 w 940409"/>
                <a:gd name="connsiteY22" fmla="*/ 1508067 h 159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0409" h="1597789">
                  <a:moveTo>
                    <a:pt x="869207" y="1508067"/>
                  </a:moveTo>
                  <a:cubicBezTo>
                    <a:pt x="868536" y="1508682"/>
                    <a:pt x="867864" y="1508682"/>
                    <a:pt x="867864" y="1509296"/>
                  </a:cubicBezTo>
                  <a:lnTo>
                    <a:pt x="867192" y="1509296"/>
                  </a:lnTo>
                  <a:cubicBezTo>
                    <a:pt x="862490" y="1511754"/>
                    <a:pt x="857788" y="1513598"/>
                    <a:pt x="853086" y="1515442"/>
                  </a:cubicBezTo>
                  <a:cubicBezTo>
                    <a:pt x="777853" y="1539408"/>
                    <a:pt x="670378" y="1563990"/>
                    <a:pt x="544094" y="1561532"/>
                  </a:cubicBezTo>
                  <a:cubicBezTo>
                    <a:pt x="445351" y="1560303"/>
                    <a:pt x="336532" y="1543096"/>
                    <a:pt x="223012" y="1497620"/>
                  </a:cubicBezTo>
                  <a:cubicBezTo>
                    <a:pt x="210921" y="1452759"/>
                    <a:pt x="200173" y="1406054"/>
                    <a:pt x="191441" y="1357506"/>
                  </a:cubicBezTo>
                  <a:cubicBezTo>
                    <a:pt x="185395" y="1327394"/>
                    <a:pt x="181365" y="1296053"/>
                    <a:pt x="177334" y="1264712"/>
                  </a:cubicBezTo>
                  <a:cubicBezTo>
                    <a:pt x="177334" y="1264097"/>
                    <a:pt x="176663" y="1263483"/>
                    <a:pt x="176663" y="1263483"/>
                  </a:cubicBezTo>
                  <a:cubicBezTo>
                    <a:pt x="167930" y="1192811"/>
                    <a:pt x="163228" y="1118453"/>
                    <a:pt x="163228" y="1039792"/>
                  </a:cubicBezTo>
                  <a:lnTo>
                    <a:pt x="163228" y="1034261"/>
                  </a:lnTo>
                  <a:cubicBezTo>
                    <a:pt x="163900" y="955601"/>
                    <a:pt x="169274" y="872639"/>
                    <a:pt x="180021" y="784760"/>
                  </a:cubicBezTo>
                  <a:cubicBezTo>
                    <a:pt x="215623" y="508834"/>
                    <a:pt x="144420" y="354586"/>
                    <a:pt x="50379" y="267322"/>
                  </a:cubicBezTo>
                  <a:cubicBezTo>
                    <a:pt x="59783" y="227378"/>
                    <a:pt x="68516" y="186818"/>
                    <a:pt x="75905" y="146874"/>
                  </a:cubicBezTo>
                  <a:cubicBezTo>
                    <a:pt x="86652" y="135198"/>
                    <a:pt x="98071" y="122292"/>
                    <a:pt x="108147" y="110616"/>
                  </a:cubicBezTo>
                  <a:cubicBezTo>
                    <a:pt x="135688" y="102627"/>
                    <a:pt x="162557" y="92180"/>
                    <a:pt x="187410" y="79275"/>
                  </a:cubicBezTo>
                  <a:cubicBezTo>
                    <a:pt x="206219" y="69442"/>
                    <a:pt x="225027" y="58381"/>
                    <a:pt x="242491" y="46090"/>
                  </a:cubicBezTo>
                  <a:lnTo>
                    <a:pt x="243163" y="46705"/>
                  </a:lnTo>
                  <a:cubicBezTo>
                    <a:pt x="337204" y="72515"/>
                    <a:pt x="464831" y="184360"/>
                    <a:pt x="569620" y="347826"/>
                  </a:cubicBezTo>
                  <a:cubicBezTo>
                    <a:pt x="575665" y="357044"/>
                    <a:pt x="581039" y="365648"/>
                    <a:pt x="587085" y="375480"/>
                  </a:cubicBezTo>
                  <a:cubicBezTo>
                    <a:pt x="680454" y="531572"/>
                    <a:pt x="752328" y="730681"/>
                    <a:pt x="756358" y="947612"/>
                  </a:cubicBezTo>
                  <a:cubicBezTo>
                    <a:pt x="759717" y="1108620"/>
                    <a:pt x="821515" y="1262254"/>
                    <a:pt x="903465" y="1385775"/>
                  </a:cubicBezTo>
                  <a:cubicBezTo>
                    <a:pt x="931006" y="1429407"/>
                    <a:pt x="914885" y="1484100"/>
                    <a:pt x="869207" y="1508067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BC27C08-0A43-4ECD-949B-8D3139F4899C}"/>
                </a:ext>
              </a:extLst>
            </p:cNvPr>
            <p:cNvSpPr/>
            <p:nvPr/>
          </p:nvSpPr>
          <p:spPr>
            <a:xfrm>
              <a:off x="4883793" y="4027809"/>
              <a:ext cx="604549" cy="1351975"/>
            </a:xfrm>
            <a:custGeom>
              <a:avLst/>
              <a:gdLst>
                <a:gd name="connsiteX0" fmla="*/ 563574 w 604549"/>
                <a:gd name="connsiteY0" fmla="*/ 1310802 h 1351975"/>
                <a:gd name="connsiteX1" fmla="*/ 242491 w 604549"/>
                <a:gd name="connsiteY1" fmla="*/ 1246890 h 1351975"/>
                <a:gd name="connsiteX2" fmla="*/ 175991 w 604549"/>
                <a:gd name="connsiteY2" fmla="*/ 1200800 h 1351975"/>
                <a:gd name="connsiteX3" fmla="*/ 173976 w 604549"/>
                <a:gd name="connsiteY3" fmla="*/ 1198957 h 1351975"/>
                <a:gd name="connsiteX4" fmla="*/ 129642 w 604549"/>
                <a:gd name="connsiteY4" fmla="*/ 1056385 h 1351975"/>
                <a:gd name="connsiteX5" fmla="*/ 129642 w 604549"/>
                <a:gd name="connsiteY5" fmla="*/ 1055770 h 1351975"/>
                <a:gd name="connsiteX6" fmla="*/ 127627 w 604549"/>
                <a:gd name="connsiteY6" fmla="*/ 1044094 h 1351975"/>
                <a:gd name="connsiteX7" fmla="*/ 118223 w 604549"/>
                <a:gd name="connsiteY7" fmla="*/ 745430 h 1351975"/>
                <a:gd name="connsiteX8" fmla="*/ 118223 w 604549"/>
                <a:gd name="connsiteY8" fmla="*/ 740514 h 1351975"/>
                <a:gd name="connsiteX9" fmla="*/ 141062 w 604549"/>
                <a:gd name="connsiteY9" fmla="*/ 550623 h 1351975"/>
                <a:gd name="connsiteX10" fmla="*/ 50379 w 604549"/>
                <a:gd name="connsiteY10" fmla="*/ 96482 h 1351975"/>
                <a:gd name="connsiteX11" fmla="*/ 98743 w 604549"/>
                <a:gd name="connsiteY11" fmla="*/ 46090 h 1351975"/>
                <a:gd name="connsiteX12" fmla="*/ 199501 w 604549"/>
                <a:gd name="connsiteY12" fmla="*/ 534030 h 1351975"/>
                <a:gd name="connsiteX13" fmla="*/ 182708 w 604549"/>
                <a:gd name="connsiteY13" fmla="*/ 783531 h 1351975"/>
                <a:gd name="connsiteX14" fmla="*/ 182708 w 604549"/>
                <a:gd name="connsiteY14" fmla="*/ 789062 h 1351975"/>
                <a:gd name="connsiteX15" fmla="*/ 196143 w 604549"/>
                <a:gd name="connsiteY15" fmla="*/ 1012753 h 1351975"/>
                <a:gd name="connsiteX16" fmla="*/ 196143 w 604549"/>
                <a:gd name="connsiteY16" fmla="*/ 1013982 h 1351975"/>
                <a:gd name="connsiteX17" fmla="*/ 196143 w 604549"/>
                <a:gd name="connsiteY17" fmla="*/ 1014596 h 1351975"/>
                <a:gd name="connsiteX18" fmla="*/ 563574 w 604549"/>
                <a:gd name="connsiteY18" fmla="*/ 1310802 h 135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4549" h="1351975">
                  <a:moveTo>
                    <a:pt x="563574" y="1310802"/>
                  </a:moveTo>
                  <a:cubicBezTo>
                    <a:pt x="464831" y="1310187"/>
                    <a:pt x="356012" y="1292366"/>
                    <a:pt x="242491" y="1246890"/>
                  </a:cubicBezTo>
                  <a:cubicBezTo>
                    <a:pt x="214951" y="1232756"/>
                    <a:pt x="192784" y="1217393"/>
                    <a:pt x="175991" y="1200800"/>
                  </a:cubicBezTo>
                  <a:cubicBezTo>
                    <a:pt x="175319" y="1200185"/>
                    <a:pt x="174648" y="1199571"/>
                    <a:pt x="173976" y="1198957"/>
                  </a:cubicBezTo>
                  <a:cubicBezTo>
                    <a:pt x="151137" y="1155939"/>
                    <a:pt x="137031" y="1101246"/>
                    <a:pt x="129642" y="1056385"/>
                  </a:cubicBezTo>
                  <a:lnTo>
                    <a:pt x="129642" y="1055770"/>
                  </a:lnTo>
                  <a:cubicBezTo>
                    <a:pt x="128971" y="1052083"/>
                    <a:pt x="128299" y="1047781"/>
                    <a:pt x="127627" y="1044094"/>
                  </a:cubicBezTo>
                  <a:cubicBezTo>
                    <a:pt x="115536" y="951914"/>
                    <a:pt x="111506" y="852359"/>
                    <a:pt x="118223" y="745430"/>
                  </a:cubicBezTo>
                  <a:lnTo>
                    <a:pt x="118223" y="740514"/>
                  </a:lnTo>
                  <a:cubicBezTo>
                    <a:pt x="122253" y="679675"/>
                    <a:pt x="129642" y="616378"/>
                    <a:pt x="141062" y="550623"/>
                  </a:cubicBezTo>
                  <a:cubicBezTo>
                    <a:pt x="181365" y="313413"/>
                    <a:pt x="127627" y="176371"/>
                    <a:pt x="50379" y="96482"/>
                  </a:cubicBezTo>
                  <a:cubicBezTo>
                    <a:pt x="64485" y="76817"/>
                    <a:pt x="81278" y="60224"/>
                    <a:pt x="98743" y="46090"/>
                  </a:cubicBezTo>
                  <a:cubicBezTo>
                    <a:pt x="178006" y="137656"/>
                    <a:pt x="231072" y="287602"/>
                    <a:pt x="199501" y="534030"/>
                  </a:cubicBezTo>
                  <a:cubicBezTo>
                    <a:pt x="188754" y="621909"/>
                    <a:pt x="183380" y="704871"/>
                    <a:pt x="182708" y="783531"/>
                  </a:cubicBezTo>
                  <a:lnTo>
                    <a:pt x="182708" y="789062"/>
                  </a:lnTo>
                  <a:cubicBezTo>
                    <a:pt x="182708" y="867722"/>
                    <a:pt x="187410" y="942081"/>
                    <a:pt x="196143" y="1012753"/>
                  </a:cubicBezTo>
                  <a:cubicBezTo>
                    <a:pt x="196143" y="1013367"/>
                    <a:pt x="196143" y="1013982"/>
                    <a:pt x="196143" y="1013982"/>
                  </a:cubicBezTo>
                  <a:lnTo>
                    <a:pt x="196143" y="1014596"/>
                  </a:lnTo>
                  <a:cubicBezTo>
                    <a:pt x="255254" y="1270857"/>
                    <a:pt x="444008" y="1301584"/>
                    <a:pt x="563574" y="1310802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AAB9F3C-1B91-441B-AECF-C6B7CDE38C62}"/>
                </a:ext>
              </a:extLst>
            </p:cNvPr>
            <p:cNvSpPr/>
            <p:nvPr/>
          </p:nvSpPr>
          <p:spPr>
            <a:xfrm>
              <a:off x="3971589" y="3178523"/>
              <a:ext cx="2015164" cy="1044708"/>
            </a:xfrm>
            <a:custGeom>
              <a:avLst/>
              <a:gdLst>
                <a:gd name="connsiteX0" fmla="*/ 1981584 w 2015164"/>
                <a:gd name="connsiteY0" fmla="*/ 413582 h 1044708"/>
                <a:gd name="connsiteX1" fmla="*/ 1493914 w 2015164"/>
                <a:gd name="connsiteY1" fmla="*/ 934707 h 1044708"/>
                <a:gd name="connsiteX2" fmla="*/ 1078119 w 2015164"/>
                <a:gd name="connsiteY2" fmla="*/ 1008451 h 1044708"/>
                <a:gd name="connsiteX3" fmla="*/ 1035800 w 2015164"/>
                <a:gd name="connsiteY3" fmla="*/ 1009065 h 1044708"/>
                <a:gd name="connsiteX4" fmla="*/ 462150 w 2015164"/>
                <a:gd name="connsiteY4" fmla="*/ 886773 h 1044708"/>
                <a:gd name="connsiteX5" fmla="*/ 458792 w 2015164"/>
                <a:gd name="connsiteY5" fmla="*/ 885544 h 1044708"/>
                <a:gd name="connsiteX6" fmla="*/ 458120 w 2015164"/>
                <a:gd name="connsiteY6" fmla="*/ 884929 h 1044708"/>
                <a:gd name="connsiteX7" fmla="*/ 50385 w 2015164"/>
                <a:gd name="connsiteY7" fmla="*/ 497773 h 1044708"/>
                <a:gd name="connsiteX8" fmla="*/ 90017 w 2015164"/>
                <a:gd name="connsiteY8" fmla="*/ 413582 h 1044708"/>
                <a:gd name="connsiteX9" fmla="*/ 147113 w 2015164"/>
                <a:gd name="connsiteY9" fmla="*/ 336150 h 1044708"/>
                <a:gd name="connsiteX10" fmla="*/ 291533 w 2015164"/>
                <a:gd name="connsiteY10" fmla="*/ 46090 h 1044708"/>
                <a:gd name="connsiteX11" fmla="*/ 527307 w 2015164"/>
                <a:gd name="connsiteY11" fmla="*/ 331849 h 1044708"/>
                <a:gd name="connsiteX12" fmla="*/ 528651 w 2015164"/>
                <a:gd name="connsiteY12" fmla="*/ 333078 h 1044708"/>
                <a:gd name="connsiteX13" fmla="*/ 628737 w 2015164"/>
                <a:gd name="connsiteY13" fmla="*/ 406207 h 1044708"/>
                <a:gd name="connsiteX14" fmla="*/ 1036472 w 2015164"/>
                <a:gd name="connsiteY14" fmla="*/ 514365 h 1044708"/>
                <a:gd name="connsiteX15" fmla="*/ 1321282 w 2015164"/>
                <a:gd name="connsiteY15" fmla="*/ 464588 h 1044708"/>
                <a:gd name="connsiteX16" fmla="*/ 1322625 w 2015164"/>
                <a:gd name="connsiteY16" fmla="*/ 463973 h 1044708"/>
                <a:gd name="connsiteX17" fmla="*/ 1541607 w 2015164"/>
                <a:gd name="connsiteY17" fmla="*/ 334921 h 1044708"/>
                <a:gd name="connsiteX18" fmla="*/ 1553698 w 2015164"/>
                <a:gd name="connsiteY18" fmla="*/ 325703 h 1044708"/>
                <a:gd name="connsiteX19" fmla="*/ 1569147 w 2015164"/>
                <a:gd name="connsiteY19" fmla="*/ 313412 h 1044708"/>
                <a:gd name="connsiteX20" fmla="*/ 1780739 w 2015164"/>
                <a:gd name="connsiteY20" fmla="*/ 47319 h 1044708"/>
                <a:gd name="connsiteX21" fmla="*/ 1791487 w 2015164"/>
                <a:gd name="connsiteY21" fmla="*/ 56537 h 1044708"/>
                <a:gd name="connsiteX22" fmla="*/ 1917771 w 2015164"/>
                <a:gd name="connsiteY22" fmla="*/ 320787 h 1044708"/>
                <a:gd name="connsiteX23" fmla="*/ 1981584 w 2015164"/>
                <a:gd name="connsiteY23" fmla="*/ 413582 h 104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5164" h="1044708">
                  <a:moveTo>
                    <a:pt x="1981584" y="413582"/>
                  </a:moveTo>
                  <a:cubicBezTo>
                    <a:pt x="1981584" y="637887"/>
                    <a:pt x="1784770" y="833309"/>
                    <a:pt x="1493914" y="934707"/>
                  </a:cubicBezTo>
                  <a:cubicBezTo>
                    <a:pt x="1369646" y="978339"/>
                    <a:pt x="1228584" y="1004149"/>
                    <a:pt x="1078119" y="1008451"/>
                  </a:cubicBezTo>
                  <a:cubicBezTo>
                    <a:pt x="1064013" y="1009065"/>
                    <a:pt x="1049907" y="1009065"/>
                    <a:pt x="1035800" y="1009065"/>
                  </a:cubicBezTo>
                  <a:cubicBezTo>
                    <a:pt x="820178" y="1009065"/>
                    <a:pt x="621348" y="963590"/>
                    <a:pt x="462150" y="886773"/>
                  </a:cubicBezTo>
                  <a:cubicBezTo>
                    <a:pt x="460807" y="886158"/>
                    <a:pt x="460135" y="885544"/>
                    <a:pt x="458792" y="885544"/>
                  </a:cubicBezTo>
                  <a:cubicBezTo>
                    <a:pt x="458120" y="884929"/>
                    <a:pt x="458120" y="884929"/>
                    <a:pt x="458120" y="884929"/>
                  </a:cubicBezTo>
                  <a:cubicBezTo>
                    <a:pt x="275412" y="796436"/>
                    <a:pt x="49042" y="631127"/>
                    <a:pt x="50385" y="497773"/>
                  </a:cubicBezTo>
                  <a:cubicBezTo>
                    <a:pt x="51057" y="467661"/>
                    <a:pt x="62476" y="439392"/>
                    <a:pt x="90017" y="413582"/>
                  </a:cubicBezTo>
                  <a:cubicBezTo>
                    <a:pt x="115542" y="389000"/>
                    <a:pt x="133679" y="363190"/>
                    <a:pt x="147113" y="336150"/>
                  </a:cubicBezTo>
                  <a:cubicBezTo>
                    <a:pt x="198164" y="236596"/>
                    <a:pt x="192118" y="125365"/>
                    <a:pt x="291533" y="46090"/>
                  </a:cubicBezTo>
                  <a:cubicBezTo>
                    <a:pt x="341240" y="158550"/>
                    <a:pt x="423190" y="256261"/>
                    <a:pt x="527307" y="331849"/>
                  </a:cubicBezTo>
                  <a:cubicBezTo>
                    <a:pt x="527979" y="332463"/>
                    <a:pt x="527979" y="333078"/>
                    <a:pt x="528651" y="333078"/>
                  </a:cubicBezTo>
                  <a:cubicBezTo>
                    <a:pt x="558878" y="360117"/>
                    <a:pt x="592464" y="384084"/>
                    <a:pt x="628737" y="406207"/>
                  </a:cubicBezTo>
                  <a:cubicBezTo>
                    <a:pt x="742930" y="474420"/>
                    <a:pt x="884663" y="514365"/>
                    <a:pt x="1036472" y="514365"/>
                  </a:cubicBezTo>
                  <a:cubicBezTo>
                    <a:pt x="1137902" y="514365"/>
                    <a:pt x="1234630" y="496544"/>
                    <a:pt x="1321282" y="464588"/>
                  </a:cubicBezTo>
                  <a:cubicBezTo>
                    <a:pt x="1321954" y="463973"/>
                    <a:pt x="1321954" y="463973"/>
                    <a:pt x="1322625" y="463973"/>
                  </a:cubicBezTo>
                  <a:cubicBezTo>
                    <a:pt x="1406591" y="433247"/>
                    <a:pt x="1480480" y="389000"/>
                    <a:pt x="1541607" y="334921"/>
                  </a:cubicBezTo>
                  <a:cubicBezTo>
                    <a:pt x="1545637" y="331849"/>
                    <a:pt x="1549667" y="328776"/>
                    <a:pt x="1553698" y="325703"/>
                  </a:cubicBezTo>
                  <a:cubicBezTo>
                    <a:pt x="1558400" y="322016"/>
                    <a:pt x="1563773" y="318329"/>
                    <a:pt x="1569147" y="313412"/>
                  </a:cubicBezTo>
                  <a:cubicBezTo>
                    <a:pt x="1661845" y="241512"/>
                    <a:pt x="1735062" y="149946"/>
                    <a:pt x="1780739" y="47319"/>
                  </a:cubicBezTo>
                  <a:cubicBezTo>
                    <a:pt x="1784770" y="50392"/>
                    <a:pt x="1788800" y="53464"/>
                    <a:pt x="1791487" y="56537"/>
                  </a:cubicBezTo>
                  <a:cubicBezTo>
                    <a:pt x="1877467" y="132739"/>
                    <a:pt x="1868063" y="219389"/>
                    <a:pt x="1917771" y="320787"/>
                  </a:cubicBezTo>
                  <a:cubicBezTo>
                    <a:pt x="1933220" y="350285"/>
                    <a:pt x="1952700" y="381011"/>
                    <a:pt x="1981584" y="413582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64B179F-22E6-48CE-A72F-33E6FC02D047}"/>
                </a:ext>
              </a:extLst>
            </p:cNvPr>
            <p:cNvSpPr/>
            <p:nvPr/>
          </p:nvSpPr>
          <p:spPr>
            <a:xfrm>
              <a:off x="4382017" y="3178523"/>
              <a:ext cx="1612131" cy="1044708"/>
            </a:xfrm>
            <a:custGeom>
              <a:avLst/>
              <a:gdLst>
                <a:gd name="connsiteX0" fmla="*/ 1535555 w 1612131"/>
                <a:gd name="connsiteY0" fmla="*/ 688893 h 1044708"/>
                <a:gd name="connsiteX1" fmla="*/ 1082815 w 1612131"/>
                <a:gd name="connsiteY1" fmla="*/ 934707 h 1044708"/>
                <a:gd name="connsiteX2" fmla="*/ 718742 w 1612131"/>
                <a:gd name="connsiteY2" fmla="*/ 1005378 h 1044708"/>
                <a:gd name="connsiteX3" fmla="*/ 666348 w 1612131"/>
                <a:gd name="connsiteY3" fmla="*/ 1007836 h 1044708"/>
                <a:gd name="connsiteX4" fmla="*/ 624029 w 1612131"/>
                <a:gd name="connsiteY4" fmla="*/ 1008451 h 1044708"/>
                <a:gd name="connsiteX5" fmla="*/ 50379 w 1612131"/>
                <a:gd name="connsiteY5" fmla="*/ 886158 h 1044708"/>
                <a:gd name="connsiteX6" fmla="*/ 1027062 w 1612131"/>
                <a:gd name="connsiteY6" fmla="*/ 720849 h 1044708"/>
                <a:gd name="connsiteX7" fmla="*/ 1142598 w 1612131"/>
                <a:gd name="connsiteY7" fmla="*/ 324474 h 1044708"/>
                <a:gd name="connsiteX8" fmla="*/ 1369640 w 1612131"/>
                <a:gd name="connsiteY8" fmla="*/ 46090 h 1044708"/>
                <a:gd name="connsiteX9" fmla="*/ 1380387 w 1612131"/>
                <a:gd name="connsiteY9" fmla="*/ 55308 h 1044708"/>
                <a:gd name="connsiteX10" fmla="*/ 1569813 w 1612131"/>
                <a:gd name="connsiteY10" fmla="*/ 412353 h 1044708"/>
                <a:gd name="connsiteX11" fmla="*/ 1535555 w 1612131"/>
                <a:gd name="connsiteY11" fmla="*/ 688893 h 104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2131" h="1044708">
                  <a:moveTo>
                    <a:pt x="1535555" y="688893"/>
                  </a:moveTo>
                  <a:cubicBezTo>
                    <a:pt x="1440842" y="785989"/>
                    <a:pt x="1272912" y="875711"/>
                    <a:pt x="1082815" y="934707"/>
                  </a:cubicBezTo>
                  <a:cubicBezTo>
                    <a:pt x="965935" y="971579"/>
                    <a:pt x="840995" y="996775"/>
                    <a:pt x="718742" y="1005378"/>
                  </a:cubicBezTo>
                  <a:cubicBezTo>
                    <a:pt x="701277" y="1006607"/>
                    <a:pt x="684484" y="1007836"/>
                    <a:pt x="666348" y="1007836"/>
                  </a:cubicBezTo>
                  <a:cubicBezTo>
                    <a:pt x="652241" y="1008451"/>
                    <a:pt x="638135" y="1008451"/>
                    <a:pt x="624029" y="1008451"/>
                  </a:cubicBezTo>
                  <a:cubicBezTo>
                    <a:pt x="408407" y="1008451"/>
                    <a:pt x="209577" y="962975"/>
                    <a:pt x="50379" y="886158"/>
                  </a:cubicBezTo>
                  <a:cubicBezTo>
                    <a:pt x="100758" y="905209"/>
                    <a:pt x="621342" y="1093871"/>
                    <a:pt x="1027062" y="720849"/>
                  </a:cubicBezTo>
                  <a:cubicBezTo>
                    <a:pt x="1194992" y="566601"/>
                    <a:pt x="1199694" y="431403"/>
                    <a:pt x="1142598" y="324474"/>
                  </a:cubicBezTo>
                  <a:cubicBezTo>
                    <a:pt x="1242685" y="250115"/>
                    <a:pt x="1321276" y="154863"/>
                    <a:pt x="1369640" y="46090"/>
                  </a:cubicBezTo>
                  <a:cubicBezTo>
                    <a:pt x="1373670" y="49163"/>
                    <a:pt x="1377701" y="52235"/>
                    <a:pt x="1380387" y="55308"/>
                  </a:cubicBezTo>
                  <a:cubicBezTo>
                    <a:pt x="1491893" y="154248"/>
                    <a:pt x="1442858" y="269781"/>
                    <a:pt x="1569813" y="412353"/>
                  </a:cubicBezTo>
                  <a:cubicBezTo>
                    <a:pt x="1649076" y="500845"/>
                    <a:pt x="1623551" y="598556"/>
                    <a:pt x="1535555" y="68889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BEA74F3-2D6E-4077-8DEB-473C87A0C429}"/>
                </a:ext>
              </a:extLst>
            </p:cNvPr>
            <p:cNvSpPr/>
            <p:nvPr/>
          </p:nvSpPr>
          <p:spPr>
            <a:xfrm>
              <a:off x="4068323" y="3178523"/>
              <a:ext cx="1209098" cy="614534"/>
            </a:xfrm>
            <a:custGeom>
              <a:avLst/>
              <a:gdLst>
                <a:gd name="connsiteX0" fmla="*/ 1224548 w 1209098"/>
                <a:gd name="connsiteY0" fmla="*/ 464588 h 614534"/>
                <a:gd name="connsiteX1" fmla="*/ 50379 w 1209098"/>
                <a:gd name="connsiteY1" fmla="*/ 335536 h 614534"/>
                <a:gd name="connsiteX2" fmla="*/ 194799 w 1209098"/>
                <a:gd name="connsiteY2" fmla="*/ 46090 h 614534"/>
                <a:gd name="connsiteX3" fmla="*/ 430573 w 1209098"/>
                <a:gd name="connsiteY3" fmla="*/ 331849 h 614534"/>
                <a:gd name="connsiteX4" fmla="*/ 431917 w 1209098"/>
                <a:gd name="connsiteY4" fmla="*/ 333078 h 614534"/>
                <a:gd name="connsiteX5" fmla="*/ 939067 w 1209098"/>
                <a:gd name="connsiteY5" fmla="*/ 514980 h 614534"/>
                <a:gd name="connsiteX6" fmla="*/ 1224548 w 1209098"/>
                <a:gd name="connsiteY6" fmla="*/ 464588 h 61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9098" h="614534">
                  <a:moveTo>
                    <a:pt x="1224548" y="464588"/>
                  </a:moveTo>
                  <a:cubicBezTo>
                    <a:pt x="562231" y="844985"/>
                    <a:pt x="50379" y="335536"/>
                    <a:pt x="50379" y="335536"/>
                  </a:cubicBezTo>
                  <a:cubicBezTo>
                    <a:pt x="101430" y="236596"/>
                    <a:pt x="96056" y="125365"/>
                    <a:pt x="194799" y="46090"/>
                  </a:cubicBezTo>
                  <a:cubicBezTo>
                    <a:pt x="244507" y="158550"/>
                    <a:pt x="325785" y="256261"/>
                    <a:pt x="430573" y="331849"/>
                  </a:cubicBezTo>
                  <a:cubicBezTo>
                    <a:pt x="431245" y="332463"/>
                    <a:pt x="431245" y="333078"/>
                    <a:pt x="431917" y="333078"/>
                  </a:cubicBezTo>
                  <a:cubicBezTo>
                    <a:pt x="556857" y="444923"/>
                    <a:pt x="739565" y="514980"/>
                    <a:pt x="939067" y="514980"/>
                  </a:cubicBezTo>
                  <a:cubicBezTo>
                    <a:pt x="1041168" y="514365"/>
                    <a:pt x="1137896" y="496544"/>
                    <a:pt x="1224548" y="464588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DD63429-94B3-47F4-B772-A854B8AD9830}"/>
                </a:ext>
              </a:extLst>
            </p:cNvPr>
            <p:cNvSpPr/>
            <p:nvPr/>
          </p:nvSpPr>
          <p:spPr>
            <a:xfrm>
              <a:off x="4533132" y="4155018"/>
              <a:ext cx="268689" cy="798895"/>
            </a:xfrm>
            <a:custGeom>
              <a:avLst/>
              <a:gdLst>
                <a:gd name="connsiteX0" fmla="*/ 239827 w 268688"/>
                <a:gd name="connsiteY0" fmla="*/ 46090 h 798894"/>
                <a:gd name="connsiteX1" fmla="*/ 235796 w 268688"/>
                <a:gd name="connsiteY1" fmla="*/ 81733 h 798894"/>
                <a:gd name="connsiteX2" fmla="*/ 237811 w 268688"/>
                <a:gd name="connsiteY2" fmla="*/ 176986 h 798894"/>
                <a:gd name="connsiteX3" fmla="*/ 246544 w 268688"/>
                <a:gd name="connsiteY3" fmla="*/ 311569 h 798894"/>
                <a:gd name="connsiteX4" fmla="*/ 251246 w 268688"/>
                <a:gd name="connsiteY4" fmla="*/ 466431 h 798894"/>
                <a:gd name="connsiteX5" fmla="*/ 231094 w 268688"/>
                <a:gd name="connsiteY5" fmla="*/ 621294 h 798894"/>
                <a:gd name="connsiteX6" fmla="*/ 172654 w 268688"/>
                <a:gd name="connsiteY6" fmla="*/ 746659 h 798894"/>
                <a:gd name="connsiteX7" fmla="*/ 129664 w 268688"/>
                <a:gd name="connsiteY7" fmla="*/ 785375 h 798894"/>
                <a:gd name="connsiteX8" fmla="*/ 108169 w 268688"/>
                <a:gd name="connsiteY8" fmla="*/ 797051 h 798894"/>
                <a:gd name="connsiteX9" fmla="*/ 88689 w 268688"/>
                <a:gd name="connsiteY9" fmla="*/ 804425 h 798894"/>
                <a:gd name="connsiteX10" fmla="*/ 50401 w 268688"/>
                <a:gd name="connsiteY10" fmla="*/ 813029 h 798894"/>
                <a:gd name="connsiteX11" fmla="*/ 87346 w 268688"/>
                <a:gd name="connsiteY11" fmla="*/ 801353 h 798894"/>
                <a:gd name="connsiteX12" fmla="*/ 105482 w 268688"/>
                <a:gd name="connsiteY12" fmla="*/ 792749 h 798894"/>
                <a:gd name="connsiteX13" fmla="*/ 124962 w 268688"/>
                <a:gd name="connsiteY13" fmla="*/ 779844 h 798894"/>
                <a:gd name="connsiteX14" fmla="*/ 163250 w 268688"/>
                <a:gd name="connsiteY14" fmla="*/ 741128 h 798894"/>
                <a:gd name="connsiteX15" fmla="*/ 213629 w 268688"/>
                <a:gd name="connsiteY15" fmla="*/ 618222 h 798894"/>
                <a:gd name="connsiteX16" fmla="*/ 230422 w 268688"/>
                <a:gd name="connsiteY16" fmla="*/ 466431 h 798894"/>
                <a:gd name="connsiteX17" fmla="*/ 228407 w 268688"/>
                <a:gd name="connsiteY17" fmla="*/ 312798 h 798894"/>
                <a:gd name="connsiteX18" fmla="*/ 225720 w 268688"/>
                <a:gd name="connsiteY18" fmla="*/ 178215 h 798894"/>
                <a:gd name="connsiteX19" fmla="*/ 231094 w 268688"/>
                <a:gd name="connsiteY19" fmla="*/ 82348 h 798894"/>
                <a:gd name="connsiteX20" fmla="*/ 239827 w 268688"/>
                <a:gd name="connsiteY20" fmla="*/ 46090 h 79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8688" h="798894">
                  <a:moveTo>
                    <a:pt x="239827" y="46090"/>
                  </a:moveTo>
                  <a:cubicBezTo>
                    <a:pt x="239827" y="46090"/>
                    <a:pt x="236468" y="58995"/>
                    <a:pt x="235796" y="81733"/>
                  </a:cubicBezTo>
                  <a:cubicBezTo>
                    <a:pt x="234453" y="104471"/>
                    <a:pt x="235796" y="137656"/>
                    <a:pt x="237811" y="176986"/>
                  </a:cubicBezTo>
                  <a:cubicBezTo>
                    <a:pt x="240498" y="216316"/>
                    <a:pt x="243185" y="262406"/>
                    <a:pt x="246544" y="311569"/>
                  </a:cubicBezTo>
                  <a:cubicBezTo>
                    <a:pt x="249231" y="360732"/>
                    <a:pt x="251917" y="413582"/>
                    <a:pt x="251246" y="466431"/>
                  </a:cubicBezTo>
                  <a:cubicBezTo>
                    <a:pt x="249902" y="519896"/>
                    <a:pt x="243185" y="572131"/>
                    <a:pt x="231094" y="621294"/>
                  </a:cubicBezTo>
                  <a:cubicBezTo>
                    <a:pt x="219675" y="670457"/>
                    <a:pt x="198852" y="714089"/>
                    <a:pt x="172654" y="746659"/>
                  </a:cubicBezTo>
                  <a:cubicBezTo>
                    <a:pt x="159220" y="762637"/>
                    <a:pt x="145114" y="776157"/>
                    <a:pt x="129664" y="785375"/>
                  </a:cubicBezTo>
                  <a:cubicBezTo>
                    <a:pt x="122275" y="790291"/>
                    <a:pt x="115558" y="793978"/>
                    <a:pt x="108169" y="797051"/>
                  </a:cubicBezTo>
                  <a:cubicBezTo>
                    <a:pt x="101452" y="800738"/>
                    <a:pt x="94735" y="803196"/>
                    <a:pt x="88689" y="804425"/>
                  </a:cubicBezTo>
                  <a:cubicBezTo>
                    <a:pt x="64507" y="812414"/>
                    <a:pt x="49729" y="811800"/>
                    <a:pt x="50401" y="813029"/>
                  </a:cubicBezTo>
                  <a:cubicBezTo>
                    <a:pt x="50401" y="812414"/>
                    <a:pt x="65179" y="810571"/>
                    <a:pt x="87346" y="801353"/>
                  </a:cubicBezTo>
                  <a:cubicBezTo>
                    <a:pt x="93391" y="799509"/>
                    <a:pt x="99437" y="796436"/>
                    <a:pt x="105482" y="792749"/>
                  </a:cubicBezTo>
                  <a:cubicBezTo>
                    <a:pt x="112199" y="789677"/>
                    <a:pt x="118917" y="785375"/>
                    <a:pt x="124962" y="779844"/>
                  </a:cubicBezTo>
                  <a:cubicBezTo>
                    <a:pt x="138397" y="770011"/>
                    <a:pt x="150488" y="756492"/>
                    <a:pt x="163250" y="741128"/>
                  </a:cubicBezTo>
                  <a:cubicBezTo>
                    <a:pt x="186761" y="709173"/>
                    <a:pt x="202882" y="665541"/>
                    <a:pt x="213629" y="618222"/>
                  </a:cubicBezTo>
                  <a:cubicBezTo>
                    <a:pt x="224377" y="570902"/>
                    <a:pt x="229751" y="518052"/>
                    <a:pt x="230422" y="466431"/>
                  </a:cubicBezTo>
                  <a:cubicBezTo>
                    <a:pt x="231766" y="414196"/>
                    <a:pt x="230422" y="361961"/>
                    <a:pt x="228407" y="312798"/>
                  </a:cubicBezTo>
                  <a:cubicBezTo>
                    <a:pt x="226392" y="263635"/>
                    <a:pt x="225720" y="217545"/>
                    <a:pt x="225720" y="178215"/>
                  </a:cubicBezTo>
                  <a:cubicBezTo>
                    <a:pt x="225720" y="138885"/>
                    <a:pt x="228407" y="105700"/>
                    <a:pt x="231094" y="82348"/>
                  </a:cubicBezTo>
                  <a:cubicBezTo>
                    <a:pt x="235124" y="58381"/>
                    <a:pt x="239827" y="46090"/>
                    <a:pt x="239827" y="4609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A940B16-4351-4201-9664-8DE28338F9FC}"/>
                </a:ext>
              </a:extLst>
            </p:cNvPr>
            <p:cNvSpPr/>
            <p:nvPr/>
          </p:nvSpPr>
          <p:spPr>
            <a:xfrm>
              <a:off x="4603013" y="4556923"/>
              <a:ext cx="134344" cy="307267"/>
            </a:xfrm>
            <a:custGeom>
              <a:avLst/>
              <a:gdLst>
                <a:gd name="connsiteX0" fmla="*/ 121582 w 134344"/>
                <a:gd name="connsiteY0" fmla="*/ 46090 h 307267"/>
                <a:gd name="connsiteX1" fmla="*/ 128971 w 134344"/>
                <a:gd name="connsiteY1" fmla="*/ 89722 h 307267"/>
                <a:gd name="connsiteX2" fmla="*/ 123597 w 134344"/>
                <a:gd name="connsiteY2" fmla="*/ 186818 h 307267"/>
                <a:gd name="connsiteX3" fmla="*/ 108147 w 134344"/>
                <a:gd name="connsiteY3" fmla="*/ 237210 h 307267"/>
                <a:gd name="connsiteX4" fmla="*/ 84637 w 134344"/>
                <a:gd name="connsiteY4" fmla="*/ 277770 h 307267"/>
                <a:gd name="connsiteX5" fmla="*/ 61127 w 134344"/>
                <a:gd name="connsiteY5" fmla="*/ 301736 h 307267"/>
                <a:gd name="connsiteX6" fmla="*/ 50379 w 134344"/>
                <a:gd name="connsiteY6" fmla="*/ 309111 h 307267"/>
                <a:gd name="connsiteX7" fmla="*/ 58440 w 134344"/>
                <a:gd name="connsiteY7" fmla="*/ 299278 h 307267"/>
                <a:gd name="connsiteX8" fmla="*/ 75233 w 134344"/>
                <a:gd name="connsiteY8" fmla="*/ 272239 h 307267"/>
                <a:gd name="connsiteX9" fmla="*/ 104117 w 134344"/>
                <a:gd name="connsiteY9" fmla="*/ 183131 h 307267"/>
                <a:gd name="connsiteX10" fmla="*/ 118223 w 134344"/>
                <a:gd name="connsiteY10" fmla="*/ 89722 h 307267"/>
                <a:gd name="connsiteX11" fmla="*/ 121582 w 134344"/>
                <a:gd name="connsiteY11" fmla="*/ 46090 h 30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344" h="307267">
                  <a:moveTo>
                    <a:pt x="121582" y="46090"/>
                  </a:moveTo>
                  <a:cubicBezTo>
                    <a:pt x="121582" y="46090"/>
                    <a:pt x="126284" y="63297"/>
                    <a:pt x="128971" y="89722"/>
                  </a:cubicBezTo>
                  <a:cubicBezTo>
                    <a:pt x="130986" y="116147"/>
                    <a:pt x="130986" y="151790"/>
                    <a:pt x="123597" y="186818"/>
                  </a:cubicBezTo>
                  <a:cubicBezTo>
                    <a:pt x="119566" y="204025"/>
                    <a:pt x="114864" y="221847"/>
                    <a:pt x="108147" y="237210"/>
                  </a:cubicBezTo>
                  <a:cubicBezTo>
                    <a:pt x="102102" y="253188"/>
                    <a:pt x="92698" y="266708"/>
                    <a:pt x="84637" y="277770"/>
                  </a:cubicBezTo>
                  <a:cubicBezTo>
                    <a:pt x="76576" y="288831"/>
                    <a:pt x="67172" y="296820"/>
                    <a:pt x="61127" y="301736"/>
                  </a:cubicBezTo>
                  <a:cubicBezTo>
                    <a:pt x="54409" y="306653"/>
                    <a:pt x="50379" y="309111"/>
                    <a:pt x="50379" y="309111"/>
                  </a:cubicBezTo>
                  <a:cubicBezTo>
                    <a:pt x="50379" y="309111"/>
                    <a:pt x="53066" y="305424"/>
                    <a:pt x="58440" y="299278"/>
                  </a:cubicBezTo>
                  <a:cubicBezTo>
                    <a:pt x="63142" y="293133"/>
                    <a:pt x="69187" y="283915"/>
                    <a:pt x="75233" y="272239"/>
                  </a:cubicBezTo>
                  <a:cubicBezTo>
                    <a:pt x="87324" y="249501"/>
                    <a:pt x="96728" y="216316"/>
                    <a:pt x="104117" y="183131"/>
                  </a:cubicBezTo>
                  <a:cubicBezTo>
                    <a:pt x="110834" y="149946"/>
                    <a:pt x="115536" y="115532"/>
                    <a:pt x="118223" y="89722"/>
                  </a:cubicBezTo>
                  <a:cubicBezTo>
                    <a:pt x="119566" y="63297"/>
                    <a:pt x="121582" y="46090"/>
                    <a:pt x="121582" y="4609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9F04FE-52AD-42EE-BBEC-E4D47DBE4E69}"/>
                </a:ext>
              </a:extLst>
            </p:cNvPr>
            <p:cNvSpPr/>
            <p:nvPr/>
          </p:nvSpPr>
          <p:spPr>
            <a:xfrm>
              <a:off x="4617791" y="3563836"/>
              <a:ext cx="873238" cy="553081"/>
            </a:xfrm>
            <a:custGeom>
              <a:avLst/>
              <a:gdLst>
                <a:gd name="connsiteX0" fmla="*/ 878612 w 873237"/>
                <a:gd name="connsiteY0" fmla="*/ 46090 h 553080"/>
                <a:gd name="connsiteX1" fmla="*/ 866521 w 873237"/>
                <a:gd name="connsiteY1" fmla="*/ 86035 h 553080"/>
                <a:gd name="connsiteX2" fmla="*/ 847712 w 873237"/>
                <a:gd name="connsiteY2" fmla="*/ 130281 h 553080"/>
                <a:gd name="connsiteX3" fmla="*/ 817485 w 873237"/>
                <a:gd name="connsiteY3" fmla="*/ 185589 h 553080"/>
                <a:gd name="connsiteX4" fmla="*/ 773823 w 873237"/>
                <a:gd name="connsiteY4" fmla="*/ 247043 h 553080"/>
                <a:gd name="connsiteX5" fmla="*/ 715383 w 873237"/>
                <a:gd name="connsiteY5" fmla="*/ 309111 h 553080"/>
                <a:gd name="connsiteX6" fmla="*/ 681126 w 873237"/>
                <a:gd name="connsiteY6" fmla="*/ 339223 h 553080"/>
                <a:gd name="connsiteX7" fmla="*/ 643509 w 873237"/>
                <a:gd name="connsiteY7" fmla="*/ 366877 h 553080"/>
                <a:gd name="connsiteX8" fmla="*/ 561559 w 873237"/>
                <a:gd name="connsiteY8" fmla="*/ 417269 h 553080"/>
                <a:gd name="connsiteX9" fmla="*/ 471548 w 873237"/>
                <a:gd name="connsiteY9" fmla="*/ 455370 h 553080"/>
                <a:gd name="connsiteX10" fmla="*/ 380866 w 873237"/>
                <a:gd name="connsiteY10" fmla="*/ 482409 h 553080"/>
                <a:gd name="connsiteX11" fmla="*/ 293542 w 873237"/>
                <a:gd name="connsiteY11" fmla="*/ 499616 h 553080"/>
                <a:gd name="connsiteX12" fmla="*/ 214279 w 873237"/>
                <a:gd name="connsiteY12" fmla="*/ 506991 h 553080"/>
                <a:gd name="connsiteX13" fmla="*/ 179350 w 873237"/>
                <a:gd name="connsiteY13" fmla="*/ 510063 h 553080"/>
                <a:gd name="connsiteX14" fmla="*/ 147107 w 873237"/>
                <a:gd name="connsiteY14" fmla="*/ 509449 h 553080"/>
                <a:gd name="connsiteX15" fmla="*/ 95384 w 873237"/>
                <a:gd name="connsiteY15" fmla="*/ 508220 h 553080"/>
                <a:gd name="connsiteX16" fmla="*/ 50379 w 873237"/>
                <a:gd name="connsiteY16" fmla="*/ 507605 h 553080"/>
                <a:gd name="connsiteX17" fmla="*/ 95384 w 873237"/>
                <a:gd name="connsiteY17" fmla="*/ 505147 h 553080"/>
                <a:gd name="connsiteX18" fmla="*/ 147107 w 873237"/>
                <a:gd name="connsiteY18" fmla="*/ 502689 h 553080"/>
                <a:gd name="connsiteX19" fmla="*/ 213607 w 873237"/>
                <a:gd name="connsiteY19" fmla="*/ 496544 h 553080"/>
                <a:gd name="connsiteX20" fmla="*/ 291527 w 873237"/>
                <a:gd name="connsiteY20" fmla="*/ 486097 h 553080"/>
                <a:gd name="connsiteX21" fmla="*/ 376836 w 873237"/>
                <a:gd name="connsiteY21" fmla="*/ 467046 h 553080"/>
                <a:gd name="connsiteX22" fmla="*/ 465503 w 873237"/>
                <a:gd name="connsiteY22" fmla="*/ 439392 h 553080"/>
                <a:gd name="connsiteX23" fmla="*/ 552155 w 873237"/>
                <a:gd name="connsiteY23" fmla="*/ 401291 h 553080"/>
                <a:gd name="connsiteX24" fmla="*/ 632762 w 873237"/>
                <a:gd name="connsiteY24" fmla="*/ 353357 h 553080"/>
                <a:gd name="connsiteX25" fmla="*/ 669706 w 873237"/>
                <a:gd name="connsiteY25" fmla="*/ 326932 h 553080"/>
                <a:gd name="connsiteX26" fmla="*/ 703292 w 873237"/>
                <a:gd name="connsiteY26" fmla="*/ 298049 h 553080"/>
                <a:gd name="connsiteX27" fmla="*/ 763075 w 873237"/>
                <a:gd name="connsiteY27" fmla="*/ 239668 h 553080"/>
                <a:gd name="connsiteX28" fmla="*/ 808753 w 873237"/>
                <a:gd name="connsiteY28" fmla="*/ 181288 h 553080"/>
                <a:gd name="connsiteX29" fmla="*/ 878612 w 873237"/>
                <a:gd name="connsiteY29" fmla="*/ 46090 h 55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73237" h="553080">
                  <a:moveTo>
                    <a:pt x="878612" y="46090"/>
                  </a:moveTo>
                  <a:cubicBezTo>
                    <a:pt x="878612" y="46090"/>
                    <a:pt x="875253" y="60839"/>
                    <a:pt x="866521" y="86035"/>
                  </a:cubicBezTo>
                  <a:cubicBezTo>
                    <a:pt x="861819" y="98325"/>
                    <a:pt x="855773" y="113689"/>
                    <a:pt x="847712" y="130281"/>
                  </a:cubicBezTo>
                  <a:cubicBezTo>
                    <a:pt x="839652" y="146874"/>
                    <a:pt x="830248" y="165924"/>
                    <a:pt x="817485" y="185589"/>
                  </a:cubicBezTo>
                  <a:cubicBezTo>
                    <a:pt x="806066" y="205869"/>
                    <a:pt x="789273" y="225534"/>
                    <a:pt x="773823" y="247043"/>
                  </a:cubicBezTo>
                  <a:cubicBezTo>
                    <a:pt x="755687" y="266708"/>
                    <a:pt x="738222" y="289446"/>
                    <a:pt x="715383" y="309111"/>
                  </a:cubicBezTo>
                  <a:cubicBezTo>
                    <a:pt x="703964" y="318943"/>
                    <a:pt x="693888" y="330005"/>
                    <a:pt x="681126" y="339223"/>
                  </a:cubicBezTo>
                  <a:cubicBezTo>
                    <a:pt x="668363" y="348441"/>
                    <a:pt x="656272" y="357659"/>
                    <a:pt x="643509" y="366877"/>
                  </a:cubicBezTo>
                  <a:cubicBezTo>
                    <a:pt x="618655" y="385928"/>
                    <a:pt x="589100" y="400062"/>
                    <a:pt x="561559" y="417269"/>
                  </a:cubicBezTo>
                  <a:cubicBezTo>
                    <a:pt x="531332" y="430174"/>
                    <a:pt x="501776" y="444308"/>
                    <a:pt x="471548" y="455370"/>
                  </a:cubicBezTo>
                  <a:cubicBezTo>
                    <a:pt x="440649" y="464588"/>
                    <a:pt x="410422" y="475650"/>
                    <a:pt x="380866" y="482409"/>
                  </a:cubicBezTo>
                  <a:cubicBezTo>
                    <a:pt x="350639" y="488555"/>
                    <a:pt x="321083" y="494086"/>
                    <a:pt x="293542" y="499616"/>
                  </a:cubicBezTo>
                  <a:cubicBezTo>
                    <a:pt x="265330" y="502689"/>
                    <a:pt x="238461" y="504533"/>
                    <a:pt x="214279" y="506991"/>
                  </a:cubicBezTo>
                  <a:cubicBezTo>
                    <a:pt x="202188" y="508220"/>
                    <a:pt x="190097" y="508834"/>
                    <a:pt x="179350" y="510063"/>
                  </a:cubicBezTo>
                  <a:cubicBezTo>
                    <a:pt x="167930" y="510063"/>
                    <a:pt x="157183" y="510063"/>
                    <a:pt x="147107" y="509449"/>
                  </a:cubicBezTo>
                  <a:cubicBezTo>
                    <a:pt x="126955" y="508834"/>
                    <a:pt x="109491" y="508834"/>
                    <a:pt x="95384" y="508220"/>
                  </a:cubicBezTo>
                  <a:cubicBezTo>
                    <a:pt x="66500" y="507605"/>
                    <a:pt x="50379" y="507605"/>
                    <a:pt x="50379" y="507605"/>
                  </a:cubicBezTo>
                  <a:cubicBezTo>
                    <a:pt x="50379" y="507605"/>
                    <a:pt x="66500" y="506991"/>
                    <a:pt x="95384" y="505147"/>
                  </a:cubicBezTo>
                  <a:cubicBezTo>
                    <a:pt x="109491" y="504533"/>
                    <a:pt x="126955" y="503304"/>
                    <a:pt x="147107" y="502689"/>
                  </a:cubicBezTo>
                  <a:cubicBezTo>
                    <a:pt x="167259" y="502689"/>
                    <a:pt x="189425" y="499616"/>
                    <a:pt x="213607" y="496544"/>
                  </a:cubicBezTo>
                  <a:cubicBezTo>
                    <a:pt x="237789" y="493471"/>
                    <a:pt x="263987" y="490398"/>
                    <a:pt x="291527" y="486097"/>
                  </a:cubicBezTo>
                  <a:cubicBezTo>
                    <a:pt x="318396" y="479951"/>
                    <a:pt x="347280" y="473806"/>
                    <a:pt x="376836" y="467046"/>
                  </a:cubicBezTo>
                  <a:cubicBezTo>
                    <a:pt x="406391" y="459672"/>
                    <a:pt x="435276" y="448610"/>
                    <a:pt x="465503" y="439392"/>
                  </a:cubicBezTo>
                  <a:cubicBezTo>
                    <a:pt x="495059" y="428330"/>
                    <a:pt x="523271" y="414196"/>
                    <a:pt x="552155" y="401291"/>
                  </a:cubicBezTo>
                  <a:cubicBezTo>
                    <a:pt x="579024" y="384698"/>
                    <a:pt x="607908" y="371793"/>
                    <a:pt x="632762" y="353357"/>
                  </a:cubicBezTo>
                  <a:cubicBezTo>
                    <a:pt x="645524" y="344139"/>
                    <a:pt x="657615" y="335536"/>
                    <a:pt x="669706" y="326932"/>
                  </a:cubicBezTo>
                  <a:cubicBezTo>
                    <a:pt x="681797" y="317714"/>
                    <a:pt x="692545" y="307267"/>
                    <a:pt x="703292" y="298049"/>
                  </a:cubicBezTo>
                  <a:cubicBezTo>
                    <a:pt x="726131" y="279613"/>
                    <a:pt x="744267" y="258104"/>
                    <a:pt x="763075" y="239668"/>
                  </a:cubicBezTo>
                  <a:cubicBezTo>
                    <a:pt x="779197" y="219389"/>
                    <a:pt x="796662" y="200338"/>
                    <a:pt x="808753" y="181288"/>
                  </a:cubicBezTo>
                  <a:cubicBezTo>
                    <a:pt x="860475" y="104471"/>
                    <a:pt x="878612" y="46090"/>
                    <a:pt x="878612" y="4609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F4E775-1B9F-4423-A248-B020F515E7EB}"/>
                </a:ext>
              </a:extLst>
            </p:cNvPr>
            <p:cNvSpPr/>
            <p:nvPr/>
          </p:nvSpPr>
          <p:spPr>
            <a:xfrm>
              <a:off x="4736686" y="3750654"/>
              <a:ext cx="604549" cy="307267"/>
            </a:xfrm>
            <a:custGeom>
              <a:avLst/>
              <a:gdLst>
                <a:gd name="connsiteX0" fmla="*/ 572307 w 604549"/>
                <a:gd name="connsiteY0" fmla="*/ 46090 h 307267"/>
                <a:gd name="connsiteX1" fmla="*/ 554170 w 604549"/>
                <a:gd name="connsiteY1" fmla="*/ 62068 h 307267"/>
                <a:gd name="connsiteX2" fmla="*/ 506478 w 604549"/>
                <a:gd name="connsiteY2" fmla="*/ 104471 h 307267"/>
                <a:gd name="connsiteX3" fmla="*/ 433260 w 604549"/>
                <a:gd name="connsiteY3" fmla="*/ 159779 h 307267"/>
                <a:gd name="connsiteX4" fmla="*/ 387583 w 604549"/>
                <a:gd name="connsiteY4" fmla="*/ 185589 h 307267"/>
                <a:gd name="connsiteX5" fmla="*/ 337876 w 604549"/>
                <a:gd name="connsiteY5" fmla="*/ 208327 h 307267"/>
                <a:gd name="connsiteX6" fmla="*/ 235102 w 604549"/>
                <a:gd name="connsiteY6" fmla="*/ 240283 h 307267"/>
                <a:gd name="connsiteX7" fmla="*/ 142405 w 604549"/>
                <a:gd name="connsiteY7" fmla="*/ 256261 h 307267"/>
                <a:gd name="connsiteX8" fmla="*/ 75905 w 604549"/>
                <a:gd name="connsiteY8" fmla="*/ 261792 h 307267"/>
                <a:gd name="connsiteX9" fmla="*/ 50379 w 604549"/>
                <a:gd name="connsiteY9" fmla="*/ 263021 h 307267"/>
                <a:gd name="connsiteX10" fmla="*/ 75233 w 604549"/>
                <a:gd name="connsiteY10" fmla="*/ 258104 h 307267"/>
                <a:gd name="connsiteX11" fmla="*/ 139718 w 604549"/>
                <a:gd name="connsiteY11" fmla="*/ 245814 h 307267"/>
                <a:gd name="connsiteX12" fmla="*/ 229729 w 604549"/>
                <a:gd name="connsiteY12" fmla="*/ 224305 h 307267"/>
                <a:gd name="connsiteX13" fmla="*/ 329143 w 604549"/>
                <a:gd name="connsiteY13" fmla="*/ 191120 h 307267"/>
                <a:gd name="connsiteX14" fmla="*/ 497745 w 604549"/>
                <a:gd name="connsiteY14" fmla="*/ 96482 h 307267"/>
                <a:gd name="connsiteX15" fmla="*/ 550140 w 604549"/>
                <a:gd name="connsiteY15" fmla="*/ 58995 h 307267"/>
                <a:gd name="connsiteX16" fmla="*/ 572307 w 604549"/>
                <a:gd name="connsiteY16" fmla="*/ 46090 h 30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4549" h="307267">
                  <a:moveTo>
                    <a:pt x="572307" y="46090"/>
                  </a:moveTo>
                  <a:cubicBezTo>
                    <a:pt x="572307" y="46090"/>
                    <a:pt x="565589" y="52235"/>
                    <a:pt x="554170" y="62068"/>
                  </a:cubicBezTo>
                  <a:cubicBezTo>
                    <a:pt x="542751" y="71900"/>
                    <a:pt x="527301" y="87878"/>
                    <a:pt x="506478" y="104471"/>
                  </a:cubicBezTo>
                  <a:cubicBezTo>
                    <a:pt x="486326" y="121678"/>
                    <a:pt x="462144" y="141343"/>
                    <a:pt x="433260" y="159779"/>
                  </a:cubicBezTo>
                  <a:cubicBezTo>
                    <a:pt x="418482" y="168382"/>
                    <a:pt x="403705" y="177600"/>
                    <a:pt x="387583" y="185589"/>
                  </a:cubicBezTo>
                  <a:cubicBezTo>
                    <a:pt x="372134" y="194193"/>
                    <a:pt x="354669" y="200953"/>
                    <a:pt x="337876" y="208327"/>
                  </a:cubicBezTo>
                  <a:cubicBezTo>
                    <a:pt x="303618" y="221232"/>
                    <a:pt x="268689" y="232908"/>
                    <a:pt x="235102" y="240283"/>
                  </a:cubicBezTo>
                  <a:cubicBezTo>
                    <a:pt x="201516" y="248272"/>
                    <a:pt x="169945" y="253188"/>
                    <a:pt x="142405" y="256261"/>
                  </a:cubicBezTo>
                  <a:cubicBezTo>
                    <a:pt x="114864" y="259948"/>
                    <a:pt x="92026" y="260563"/>
                    <a:pt x="75905" y="261792"/>
                  </a:cubicBezTo>
                  <a:cubicBezTo>
                    <a:pt x="59783" y="262406"/>
                    <a:pt x="50379" y="263021"/>
                    <a:pt x="50379" y="263021"/>
                  </a:cubicBezTo>
                  <a:cubicBezTo>
                    <a:pt x="50379" y="263021"/>
                    <a:pt x="59111" y="261177"/>
                    <a:pt x="75233" y="258104"/>
                  </a:cubicBezTo>
                  <a:cubicBezTo>
                    <a:pt x="90682" y="255646"/>
                    <a:pt x="113521" y="251344"/>
                    <a:pt x="139718" y="245814"/>
                  </a:cubicBezTo>
                  <a:cubicBezTo>
                    <a:pt x="166587" y="240897"/>
                    <a:pt x="197486" y="232908"/>
                    <a:pt x="229729" y="224305"/>
                  </a:cubicBezTo>
                  <a:cubicBezTo>
                    <a:pt x="262643" y="215701"/>
                    <a:pt x="296229" y="204025"/>
                    <a:pt x="329143" y="191120"/>
                  </a:cubicBezTo>
                  <a:cubicBezTo>
                    <a:pt x="394972" y="164695"/>
                    <a:pt x="455427" y="127823"/>
                    <a:pt x="497745" y="96482"/>
                  </a:cubicBezTo>
                  <a:cubicBezTo>
                    <a:pt x="519241" y="81119"/>
                    <a:pt x="537377" y="68213"/>
                    <a:pt x="550140" y="58995"/>
                  </a:cubicBezTo>
                  <a:cubicBezTo>
                    <a:pt x="564918" y="51006"/>
                    <a:pt x="572307" y="46090"/>
                    <a:pt x="572307" y="4609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BC265EA-821A-4C5F-A5C8-78B0CE31CF16}"/>
                </a:ext>
              </a:extLst>
            </p:cNvPr>
            <p:cNvSpPr/>
            <p:nvPr/>
          </p:nvSpPr>
          <p:spPr>
            <a:xfrm>
              <a:off x="5071781" y="4834693"/>
              <a:ext cx="403033" cy="491627"/>
            </a:xfrm>
            <a:custGeom>
              <a:avLst/>
              <a:gdLst>
                <a:gd name="connsiteX0" fmla="*/ 54503 w 403032"/>
                <a:gd name="connsiteY0" fmla="*/ 46090 h 491627"/>
                <a:gd name="connsiteX1" fmla="*/ 55174 w 403032"/>
                <a:gd name="connsiteY1" fmla="*/ 71286 h 491627"/>
                <a:gd name="connsiteX2" fmla="*/ 64579 w 403032"/>
                <a:gd name="connsiteY2" fmla="*/ 137041 h 491627"/>
                <a:gd name="connsiteX3" fmla="*/ 75326 w 403032"/>
                <a:gd name="connsiteY3" fmla="*/ 180058 h 491627"/>
                <a:gd name="connsiteX4" fmla="*/ 92119 w 403032"/>
                <a:gd name="connsiteY4" fmla="*/ 226763 h 491627"/>
                <a:gd name="connsiteX5" fmla="*/ 115629 w 403032"/>
                <a:gd name="connsiteY5" fmla="*/ 274082 h 491627"/>
                <a:gd name="connsiteX6" fmla="*/ 147872 w 403032"/>
                <a:gd name="connsiteY6" fmla="*/ 318943 h 491627"/>
                <a:gd name="connsiteX7" fmla="*/ 166008 w 403032"/>
                <a:gd name="connsiteY7" fmla="*/ 339837 h 491627"/>
                <a:gd name="connsiteX8" fmla="*/ 186160 w 403032"/>
                <a:gd name="connsiteY8" fmla="*/ 358888 h 491627"/>
                <a:gd name="connsiteX9" fmla="*/ 230494 w 403032"/>
                <a:gd name="connsiteY9" fmla="*/ 391458 h 491627"/>
                <a:gd name="connsiteX10" fmla="*/ 276842 w 403032"/>
                <a:gd name="connsiteY10" fmla="*/ 415425 h 491627"/>
                <a:gd name="connsiteX11" fmla="*/ 321176 w 403032"/>
                <a:gd name="connsiteY11" fmla="*/ 431403 h 491627"/>
                <a:gd name="connsiteX12" fmla="*/ 360136 w 403032"/>
                <a:gd name="connsiteY12" fmla="*/ 441850 h 491627"/>
                <a:gd name="connsiteX13" fmla="*/ 391035 w 403032"/>
                <a:gd name="connsiteY13" fmla="*/ 446766 h 491627"/>
                <a:gd name="connsiteX14" fmla="*/ 418576 w 403032"/>
                <a:gd name="connsiteY14" fmla="*/ 451683 h 491627"/>
                <a:gd name="connsiteX15" fmla="*/ 391035 w 403032"/>
                <a:gd name="connsiteY15" fmla="*/ 450454 h 491627"/>
                <a:gd name="connsiteX16" fmla="*/ 358792 w 403032"/>
                <a:gd name="connsiteY16" fmla="*/ 448610 h 491627"/>
                <a:gd name="connsiteX17" fmla="*/ 317818 w 403032"/>
                <a:gd name="connsiteY17" fmla="*/ 441236 h 491627"/>
                <a:gd name="connsiteX18" fmla="*/ 270797 w 403032"/>
                <a:gd name="connsiteY18" fmla="*/ 427101 h 491627"/>
                <a:gd name="connsiteX19" fmla="*/ 221090 w 403032"/>
                <a:gd name="connsiteY19" fmla="*/ 404363 h 491627"/>
                <a:gd name="connsiteX20" fmla="*/ 173397 w 403032"/>
                <a:gd name="connsiteY20" fmla="*/ 371179 h 491627"/>
                <a:gd name="connsiteX21" fmla="*/ 151231 w 403032"/>
                <a:gd name="connsiteY21" fmla="*/ 351514 h 491627"/>
                <a:gd name="connsiteX22" fmla="*/ 131751 w 403032"/>
                <a:gd name="connsiteY22" fmla="*/ 329390 h 491627"/>
                <a:gd name="connsiteX23" fmla="*/ 98836 w 403032"/>
                <a:gd name="connsiteY23" fmla="*/ 281457 h 491627"/>
                <a:gd name="connsiteX24" fmla="*/ 75326 w 403032"/>
                <a:gd name="connsiteY24" fmla="*/ 231679 h 491627"/>
                <a:gd name="connsiteX25" fmla="*/ 60548 w 403032"/>
                <a:gd name="connsiteY25" fmla="*/ 183131 h 491627"/>
                <a:gd name="connsiteX26" fmla="*/ 53159 w 403032"/>
                <a:gd name="connsiteY26" fmla="*/ 138270 h 491627"/>
                <a:gd name="connsiteX27" fmla="*/ 51144 w 403032"/>
                <a:gd name="connsiteY27" fmla="*/ 70671 h 491627"/>
                <a:gd name="connsiteX28" fmla="*/ 54503 w 403032"/>
                <a:gd name="connsiteY28" fmla="*/ 46090 h 49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3032" h="491627">
                  <a:moveTo>
                    <a:pt x="54503" y="46090"/>
                  </a:moveTo>
                  <a:cubicBezTo>
                    <a:pt x="54503" y="46090"/>
                    <a:pt x="55174" y="55308"/>
                    <a:pt x="55174" y="71286"/>
                  </a:cubicBezTo>
                  <a:cubicBezTo>
                    <a:pt x="56518" y="87264"/>
                    <a:pt x="58533" y="110002"/>
                    <a:pt x="64579" y="137041"/>
                  </a:cubicBezTo>
                  <a:cubicBezTo>
                    <a:pt x="66594" y="150561"/>
                    <a:pt x="71296" y="164695"/>
                    <a:pt x="75326" y="180058"/>
                  </a:cubicBezTo>
                  <a:cubicBezTo>
                    <a:pt x="80700" y="194807"/>
                    <a:pt x="85402" y="210785"/>
                    <a:pt x="92119" y="226763"/>
                  </a:cubicBezTo>
                  <a:cubicBezTo>
                    <a:pt x="98165" y="242741"/>
                    <a:pt x="106897" y="258719"/>
                    <a:pt x="115629" y="274082"/>
                  </a:cubicBezTo>
                  <a:cubicBezTo>
                    <a:pt x="125705" y="289446"/>
                    <a:pt x="135109" y="305424"/>
                    <a:pt x="147872" y="318943"/>
                  </a:cubicBezTo>
                  <a:cubicBezTo>
                    <a:pt x="153917" y="325703"/>
                    <a:pt x="159291" y="333078"/>
                    <a:pt x="166008" y="339837"/>
                  </a:cubicBezTo>
                  <a:lnTo>
                    <a:pt x="186160" y="358888"/>
                  </a:lnTo>
                  <a:cubicBezTo>
                    <a:pt x="199595" y="371179"/>
                    <a:pt x="215716" y="381011"/>
                    <a:pt x="230494" y="391458"/>
                  </a:cubicBezTo>
                  <a:cubicBezTo>
                    <a:pt x="246615" y="398833"/>
                    <a:pt x="260721" y="409894"/>
                    <a:pt x="276842" y="415425"/>
                  </a:cubicBezTo>
                  <a:cubicBezTo>
                    <a:pt x="292292" y="420956"/>
                    <a:pt x="306398" y="428945"/>
                    <a:pt x="321176" y="431403"/>
                  </a:cubicBezTo>
                  <a:cubicBezTo>
                    <a:pt x="335282" y="435090"/>
                    <a:pt x="348717" y="438777"/>
                    <a:pt x="360136" y="441850"/>
                  </a:cubicBezTo>
                  <a:cubicBezTo>
                    <a:pt x="372227" y="443694"/>
                    <a:pt x="382974" y="445537"/>
                    <a:pt x="391035" y="446766"/>
                  </a:cubicBezTo>
                  <a:cubicBezTo>
                    <a:pt x="408500" y="449839"/>
                    <a:pt x="418576" y="451683"/>
                    <a:pt x="418576" y="451683"/>
                  </a:cubicBezTo>
                  <a:cubicBezTo>
                    <a:pt x="418576" y="451683"/>
                    <a:pt x="408500" y="451068"/>
                    <a:pt x="391035" y="450454"/>
                  </a:cubicBezTo>
                  <a:cubicBezTo>
                    <a:pt x="382303" y="449839"/>
                    <a:pt x="371555" y="449224"/>
                    <a:pt x="358792" y="448610"/>
                  </a:cubicBezTo>
                  <a:cubicBezTo>
                    <a:pt x="346702" y="446152"/>
                    <a:pt x="332595" y="443694"/>
                    <a:pt x="317818" y="441236"/>
                  </a:cubicBezTo>
                  <a:cubicBezTo>
                    <a:pt x="302368" y="439392"/>
                    <a:pt x="287590" y="432018"/>
                    <a:pt x="270797" y="427101"/>
                  </a:cubicBezTo>
                  <a:cubicBezTo>
                    <a:pt x="254004" y="422185"/>
                    <a:pt x="237883" y="412352"/>
                    <a:pt x="221090" y="404363"/>
                  </a:cubicBezTo>
                  <a:cubicBezTo>
                    <a:pt x="205640" y="393916"/>
                    <a:pt x="188175" y="384084"/>
                    <a:pt x="173397" y="371179"/>
                  </a:cubicBezTo>
                  <a:lnTo>
                    <a:pt x="151231" y="351514"/>
                  </a:lnTo>
                  <a:cubicBezTo>
                    <a:pt x="144513" y="344754"/>
                    <a:pt x="137796" y="336765"/>
                    <a:pt x="131751" y="329390"/>
                  </a:cubicBezTo>
                  <a:cubicBezTo>
                    <a:pt x="118988" y="314642"/>
                    <a:pt x="108912" y="297435"/>
                    <a:pt x="98836" y="281457"/>
                  </a:cubicBezTo>
                  <a:cubicBezTo>
                    <a:pt x="90104" y="264864"/>
                    <a:pt x="81372" y="248272"/>
                    <a:pt x="75326" y="231679"/>
                  </a:cubicBezTo>
                  <a:cubicBezTo>
                    <a:pt x="67937" y="215087"/>
                    <a:pt x="64579" y="198495"/>
                    <a:pt x="60548" y="183131"/>
                  </a:cubicBezTo>
                  <a:cubicBezTo>
                    <a:pt x="57861" y="167153"/>
                    <a:pt x="54503" y="152404"/>
                    <a:pt x="53159" y="138270"/>
                  </a:cubicBezTo>
                  <a:cubicBezTo>
                    <a:pt x="49129" y="110616"/>
                    <a:pt x="50472" y="87264"/>
                    <a:pt x="51144" y="70671"/>
                  </a:cubicBezTo>
                  <a:cubicBezTo>
                    <a:pt x="53159" y="55308"/>
                    <a:pt x="54503" y="46090"/>
                    <a:pt x="54503" y="4609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95DE4AE-9BDD-4793-B0F3-89121A19B5F5}"/>
                </a:ext>
              </a:extLst>
            </p:cNvPr>
            <p:cNvSpPr/>
            <p:nvPr/>
          </p:nvSpPr>
          <p:spPr>
            <a:xfrm>
              <a:off x="5182709" y="5048551"/>
              <a:ext cx="268689" cy="184360"/>
            </a:xfrm>
            <a:custGeom>
              <a:avLst/>
              <a:gdLst>
                <a:gd name="connsiteX0" fmla="*/ 50379 w 268688"/>
                <a:gd name="connsiteY0" fmla="*/ 46090 h 184360"/>
                <a:gd name="connsiteX1" fmla="*/ 57096 w 268688"/>
                <a:gd name="connsiteY1" fmla="*/ 54694 h 184360"/>
                <a:gd name="connsiteX2" fmla="*/ 75904 w 268688"/>
                <a:gd name="connsiteY2" fmla="*/ 75588 h 184360"/>
                <a:gd name="connsiteX3" fmla="*/ 141733 w 268688"/>
                <a:gd name="connsiteY3" fmla="*/ 129052 h 184360"/>
                <a:gd name="connsiteX4" fmla="*/ 218309 w 268688"/>
                <a:gd name="connsiteY4" fmla="*/ 167768 h 184360"/>
                <a:gd name="connsiteX5" fmla="*/ 246522 w 268688"/>
                <a:gd name="connsiteY5" fmla="*/ 176371 h 184360"/>
                <a:gd name="connsiteX6" fmla="*/ 257269 w 268688"/>
                <a:gd name="connsiteY6" fmla="*/ 179444 h 184360"/>
                <a:gd name="connsiteX7" fmla="*/ 245850 w 268688"/>
                <a:gd name="connsiteY7" fmla="*/ 180059 h 184360"/>
                <a:gd name="connsiteX8" fmla="*/ 215623 w 268688"/>
                <a:gd name="connsiteY8" fmla="*/ 178215 h 184360"/>
                <a:gd name="connsiteX9" fmla="*/ 129642 w 268688"/>
                <a:gd name="connsiteY9" fmla="*/ 145030 h 184360"/>
                <a:gd name="connsiteX10" fmla="*/ 66500 w 268688"/>
                <a:gd name="connsiteY10" fmla="*/ 82348 h 184360"/>
                <a:gd name="connsiteX11" fmla="*/ 50379 w 268688"/>
                <a:gd name="connsiteY11" fmla="*/ 46090 h 18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688" h="184360">
                  <a:moveTo>
                    <a:pt x="50379" y="46090"/>
                  </a:moveTo>
                  <a:cubicBezTo>
                    <a:pt x="50379" y="46090"/>
                    <a:pt x="53066" y="49163"/>
                    <a:pt x="57096" y="54694"/>
                  </a:cubicBezTo>
                  <a:cubicBezTo>
                    <a:pt x="61127" y="60224"/>
                    <a:pt x="67844" y="66984"/>
                    <a:pt x="75904" y="75588"/>
                  </a:cubicBezTo>
                  <a:cubicBezTo>
                    <a:pt x="92026" y="92180"/>
                    <a:pt x="115536" y="111845"/>
                    <a:pt x="141733" y="129052"/>
                  </a:cubicBezTo>
                  <a:cubicBezTo>
                    <a:pt x="167259" y="146259"/>
                    <a:pt x="196143" y="159779"/>
                    <a:pt x="218309" y="167768"/>
                  </a:cubicBezTo>
                  <a:cubicBezTo>
                    <a:pt x="229729" y="171455"/>
                    <a:pt x="239133" y="175142"/>
                    <a:pt x="246522" y="176371"/>
                  </a:cubicBezTo>
                  <a:cubicBezTo>
                    <a:pt x="253239" y="178215"/>
                    <a:pt x="257269" y="179444"/>
                    <a:pt x="257269" y="179444"/>
                  </a:cubicBezTo>
                  <a:cubicBezTo>
                    <a:pt x="257269" y="179444"/>
                    <a:pt x="253239" y="180059"/>
                    <a:pt x="245850" y="180059"/>
                  </a:cubicBezTo>
                  <a:cubicBezTo>
                    <a:pt x="238461" y="180059"/>
                    <a:pt x="227714" y="180059"/>
                    <a:pt x="215623" y="178215"/>
                  </a:cubicBezTo>
                  <a:cubicBezTo>
                    <a:pt x="190769" y="174528"/>
                    <a:pt x="157854" y="163466"/>
                    <a:pt x="129642" y="145030"/>
                  </a:cubicBezTo>
                  <a:cubicBezTo>
                    <a:pt x="101430" y="127209"/>
                    <a:pt x="79263" y="102627"/>
                    <a:pt x="66500" y="82348"/>
                  </a:cubicBezTo>
                  <a:cubicBezTo>
                    <a:pt x="54409" y="60839"/>
                    <a:pt x="50379" y="46090"/>
                    <a:pt x="50379" y="46090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Louis body">
            <a:extLst>
              <a:ext uri="{FF2B5EF4-FFF2-40B4-BE49-F238E27FC236}">
                <a16:creationId xmlns:a16="http://schemas.microsoft.com/office/drawing/2014/main" id="{6A6C2574-B739-4B5E-84BD-CD5F1807D9C3}"/>
              </a:ext>
            </a:extLst>
          </p:cNvPr>
          <p:cNvGrpSpPr/>
          <p:nvPr/>
        </p:nvGrpSpPr>
        <p:grpSpPr>
          <a:xfrm>
            <a:off x="4604461" y="4408508"/>
            <a:ext cx="2550561" cy="2956332"/>
            <a:chOff x="4604461" y="4408508"/>
            <a:chExt cx="2550561" cy="2956332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D601BDB-5A28-4815-AB5F-9B8D17036B55}"/>
                </a:ext>
              </a:extLst>
            </p:cNvPr>
            <p:cNvSpPr/>
            <p:nvPr/>
          </p:nvSpPr>
          <p:spPr>
            <a:xfrm>
              <a:off x="4604461" y="4408508"/>
              <a:ext cx="2550561" cy="2956332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E92B18E-F435-4F61-8A62-8A86241812ED}"/>
                </a:ext>
              </a:extLst>
            </p:cNvPr>
            <p:cNvSpPr/>
            <p:nvPr/>
          </p:nvSpPr>
          <p:spPr>
            <a:xfrm>
              <a:off x="4794408" y="5927252"/>
              <a:ext cx="289837" cy="637641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A8BB618-793F-41EB-9821-C8EBB393E203}"/>
                </a:ext>
              </a:extLst>
            </p:cNvPr>
            <p:cNvSpPr/>
            <p:nvPr/>
          </p:nvSpPr>
          <p:spPr>
            <a:xfrm>
              <a:off x="6669644" y="5926672"/>
              <a:ext cx="289837" cy="637641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4F8A929-EE8F-4B74-9869-CC6C559EF2AD}"/>
                </a:ext>
              </a:extLst>
            </p:cNvPr>
            <p:cNvSpPr/>
            <p:nvPr/>
          </p:nvSpPr>
          <p:spPr>
            <a:xfrm>
              <a:off x="5030338" y="4418942"/>
              <a:ext cx="1681051" cy="2666495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F222236-6F45-45F5-ABF3-3D8817FEED00}"/>
                </a:ext>
              </a:extLst>
            </p:cNvPr>
            <p:cNvSpPr/>
            <p:nvPr/>
          </p:nvSpPr>
          <p:spPr>
            <a:xfrm>
              <a:off x="4987289" y="5868094"/>
              <a:ext cx="57966" cy="115935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Louis Head">
            <a:extLst>
              <a:ext uri="{FF2B5EF4-FFF2-40B4-BE49-F238E27FC236}">
                <a16:creationId xmlns:a16="http://schemas.microsoft.com/office/drawing/2014/main" id="{2FE36F69-DCC5-46EC-8D74-9F6548859D6C}"/>
              </a:ext>
            </a:extLst>
          </p:cNvPr>
          <p:cNvGrpSpPr/>
          <p:nvPr/>
        </p:nvGrpSpPr>
        <p:grpSpPr>
          <a:xfrm>
            <a:off x="5162507" y="3554071"/>
            <a:ext cx="1449182" cy="1391214"/>
            <a:chOff x="5162507" y="3554071"/>
            <a:chExt cx="1449182" cy="1391214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470C588-3B10-4AE6-AAD5-79B4F703386F}"/>
                </a:ext>
              </a:extLst>
            </p:cNvPr>
            <p:cNvSpPr/>
            <p:nvPr/>
          </p:nvSpPr>
          <p:spPr>
            <a:xfrm>
              <a:off x="5162507" y="3554071"/>
              <a:ext cx="1449182" cy="1391214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5316C3A-6435-4994-91AB-595D18EBF524}"/>
                </a:ext>
              </a:extLst>
            </p:cNvPr>
            <p:cNvSpPr/>
            <p:nvPr/>
          </p:nvSpPr>
          <p:spPr>
            <a:xfrm>
              <a:off x="5268593" y="3948249"/>
              <a:ext cx="1217312" cy="985444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A976DDA-3F23-46C2-A99A-B3861338D624}"/>
                </a:ext>
              </a:extLst>
            </p:cNvPr>
            <p:cNvSpPr/>
            <p:nvPr/>
          </p:nvSpPr>
          <p:spPr>
            <a:xfrm>
              <a:off x="5716095" y="4152293"/>
              <a:ext cx="347804" cy="347804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05515F8-D697-40BF-905D-3CE69B6E3BA1}"/>
                </a:ext>
              </a:extLst>
            </p:cNvPr>
            <p:cNvSpPr/>
            <p:nvPr/>
          </p:nvSpPr>
          <p:spPr>
            <a:xfrm>
              <a:off x="5851158" y="4152293"/>
              <a:ext cx="173901" cy="347804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15F256C-02A2-4EAF-9A52-045EECE1BE67}"/>
                </a:ext>
              </a:extLst>
            </p:cNvPr>
            <p:cNvSpPr/>
            <p:nvPr/>
          </p:nvSpPr>
          <p:spPr>
            <a:xfrm>
              <a:off x="5735803" y="4351701"/>
              <a:ext cx="289837" cy="115935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2A34ACC-423E-4A65-A97E-1FFE247173DB}"/>
                </a:ext>
              </a:extLst>
            </p:cNvPr>
            <p:cNvSpPr/>
            <p:nvPr/>
          </p:nvSpPr>
          <p:spPr>
            <a:xfrm>
              <a:off x="5418723" y="4159828"/>
              <a:ext cx="173901" cy="173903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92071C1-471C-458F-ADEC-F10840589F36}"/>
                </a:ext>
              </a:extLst>
            </p:cNvPr>
            <p:cNvSpPr/>
            <p:nvPr/>
          </p:nvSpPr>
          <p:spPr>
            <a:xfrm>
              <a:off x="5444808" y="4169104"/>
              <a:ext cx="115935" cy="115935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97955AF-C40E-4C09-BEC3-81EE6B9BA009}"/>
                </a:ext>
              </a:extLst>
            </p:cNvPr>
            <p:cNvSpPr/>
            <p:nvPr/>
          </p:nvSpPr>
          <p:spPr>
            <a:xfrm>
              <a:off x="5451184" y="4169683"/>
              <a:ext cx="115935" cy="115935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3132A7B-C1FE-44EA-828F-3050D05735FB}"/>
                </a:ext>
              </a:extLst>
            </p:cNvPr>
            <p:cNvSpPr/>
            <p:nvPr/>
          </p:nvSpPr>
          <p:spPr>
            <a:xfrm>
              <a:off x="5464517" y="4189971"/>
              <a:ext cx="57966" cy="57966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9147D9B-DC55-46EC-B89D-D81893FBF983}"/>
                </a:ext>
              </a:extLst>
            </p:cNvPr>
            <p:cNvSpPr/>
            <p:nvPr/>
          </p:nvSpPr>
          <p:spPr>
            <a:xfrm>
              <a:off x="6146791" y="4159828"/>
              <a:ext cx="173901" cy="173903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3B4C6C-4738-41E5-AA1E-8EC8088F4701}"/>
                </a:ext>
              </a:extLst>
            </p:cNvPr>
            <p:cNvSpPr/>
            <p:nvPr/>
          </p:nvSpPr>
          <p:spPr>
            <a:xfrm>
              <a:off x="6176354" y="4169104"/>
              <a:ext cx="115935" cy="115935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BFD61D1-3070-4347-B86B-0ABAADD571DC}"/>
                </a:ext>
              </a:extLst>
            </p:cNvPr>
            <p:cNvSpPr/>
            <p:nvPr/>
          </p:nvSpPr>
          <p:spPr>
            <a:xfrm>
              <a:off x="6176935" y="4169683"/>
              <a:ext cx="115935" cy="115935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C8B86B1-B476-4086-9320-5461DE8B1CAC}"/>
                </a:ext>
              </a:extLst>
            </p:cNvPr>
            <p:cNvSpPr/>
            <p:nvPr/>
          </p:nvSpPr>
          <p:spPr>
            <a:xfrm>
              <a:off x="6223308" y="4189971"/>
              <a:ext cx="57966" cy="57966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5" name="Blue fade at screen bottom">
            <a:extLst>
              <a:ext uri="{FF2B5EF4-FFF2-40B4-BE49-F238E27FC236}">
                <a16:creationId xmlns:a16="http://schemas.microsoft.com/office/drawing/2014/main" id="{49AE11CA-D693-482A-B864-5923902A9443}"/>
              </a:ext>
            </a:extLst>
          </p:cNvPr>
          <p:cNvSpPr/>
          <p:nvPr/>
        </p:nvSpPr>
        <p:spPr>
          <a:xfrm>
            <a:off x="3972736" y="5012574"/>
            <a:ext cx="2869322" cy="831657"/>
          </a:xfrm>
          <a:prstGeom prst="rect">
            <a:avLst/>
          </a:prstGeom>
          <a:gradFill>
            <a:gsLst>
              <a:gs pos="0">
                <a:srgbClr val="00A3AD">
                  <a:alpha val="0"/>
                </a:srgbClr>
              </a:gs>
              <a:gs pos="73000">
                <a:srgbClr val="00A3A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grpSp>
        <p:nvGrpSpPr>
          <p:cNvPr id="250" name="Sweater icon">
            <a:extLst>
              <a:ext uri="{FF2B5EF4-FFF2-40B4-BE49-F238E27FC236}">
                <a16:creationId xmlns:a16="http://schemas.microsoft.com/office/drawing/2014/main" id="{B7C269DF-5459-49EF-AB2B-E0B8E3DB37EC}"/>
              </a:ext>
            </a:extLst>
          </p:cNvPr>
          <p:cNvGrpSpPr/>
          <p:nvPr/>
        </p:nvGrpSpPr>
        <p:grpSpPr>
          <a:xfrm>
            <a:off x="3501921" y="5308609"/>
            <a:ext cx="378327" cy="378328"/>
            <a:chOff x="4091201" y="5308609"/>
            <a:chExt cx="378327" cy="378328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0BC75BF-3D83-4894-AD95-DA541814F2EA}"/>
                </a:ext>
              </a:extLst>
            </p:cNvPr>
            <p:cNvSpPr/>
            <p:nvPr/>
          </p:nvSpPr>
          <p:spPr>
            <a:xfrm>
              <a:off x="4091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252" name="Graphic 251">
              <a:extLst>
                <a:ext uri="{FF2B5EF4-FFF2-40B4-BE49-F238E27FC236}">
                  <a16:creationId xmlns:a16="http://schemas.microsoft.com/office/drawing/2014/main" id="{0F380B88-6D8F-42BE-B8D5-D9E8EF396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7547" y="5394959"/>
              <a:ext cx="277277" cy="211259"/>
            </a:xfrm>
            <a:prstGeom prst="rect">
              <a:avLst/>
            </a:prstGeom>
          </p:spPr>
        </p:pic>
      </p:grpSp>
      <p:grpSp>
        <p:nvGrpSpPr>
          <p:cNvPr id="235" name="Top hat icon">
            <a:extLst>
              <a:ext uri="{FF2B5EF4-FFF2-40B4-BE49-F238E27FC236}">
                <a16:creationId xmlns:a16="http://schemas.microsoft.com/office/drawing/2014/main" id="{4A1E5DF6-C1B1-4C63-87E0-97AD0377F9A1}"/>
              </a:ext>
            </a:extLst>
          </p:cNvPr>
          <p:cNvGrpSpPr/>
          <p:nvPr/>
        </p:nvGrpSpPr>
        <p:grpSpPr>
          <a:xfrm>
            <a:off x="6920271" y="5308609"/>
            <a:ext cx="378327" cy="378328"/>
            <a:chOff x="7448591" y="5308609"/>
            <a:chExt cx="378327" cy="378328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C04D2041-F40B-47C3-98A9-8C45AB2A9063}"/>
                </a:ext>
              </a:extLst>
            </p:cNvPr>
            <p:cNvSpPr/>
            <p:nvPr/>
          </p:nvSpPr>
          <p:spPr>
            <a:xfrm>
              <a:off x="744859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13678322-9785-4635-9E24-1FDD279985C9}"/>
                </a:ext>
              </a:extLst>
            </p:cNvPr>
            <p:cNvGrpSpPr/>
            <p:nvPr/>
          </p:nvGrpSpPr>
          <p:grpSpPr>
            <a:xfrm>
              <a:off x="7499329" y="5376544"/>
              <a:ext cx="276850" cy="229674"/>
              <a:chOff x="12601981" y="4408508"/>
              <a:chExt cx="1027279" cy="852229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4BCDF0A7-E0FC-43F2-BBF4-6E810FAE4498}"/>
                  </a:ext>
                </a:extLst>
              </p:cNvPr>
              <p:cNvSpPr/>
              <p:nvPr/>
            </p:nvSpPr>
            <p:spPr>
              <a:xfrm>
                <a:off x="12829124" y="4963880"/>
                <a:ext cx="641713" cy="188595"/>
              </a:xfrm>
              <a:custGeom>
                <a:avLst/>
                <a:gdLst>
                  <a:gd name="connsiteX0" fmla="*/ 637976 w 641712"/>
                  <a:gd name="connsiteY0" fmla="*/ 94332 h 188595"/>
                  <a:gd name="connsiteX1" fmla="*/ 321822 w 641712"/>
                  <a:gd name="connsiteY1" fmla="*/ 182997 h 188595"/>
                  <a:gd name="connsiteX2" fmla="*/ 5668 w 641712"/>
                  <a:gd name="connsiteY2" fmla="*/ 94332 h 188595"/>
                  <a:gd name="connsiteX3" fmla="*/ 321822 w 641712"/>
                  <a:gd name="connsiteY3" fmla="*/ 5668 h 188595"/>
                  <a:gd name="connsiteX4" fmla="*/ 637976 w 641712"/>
                  <a:gd name="connsiteY4" fmla="*/ 94332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1712" h="188595">
                    <a:moveTo>
                      <a:pt x="637976" y="94332"/>
                    </a:moveTo>
                    <a:cubicBezTo>
                      <a:pt x="637976" y="143300"/>
                      <a:pt x="496429" y="182997"/>
                      <a:pt x="321822" y="182997"/>
                    </a:cubicBezTo>
                    <a:cubicBezTo>
                      <a:pt x="147215" y="182997"/>
                      <a:pt x="5668" y="143300"/>
                      <a:pt x="5668" y="94332"/>
                    </a:cubicBezTo>
                    <a:cubicBezTo>
                      <a:pt x="5668" y="45365"/>
                      <a:pt x="147215" y="5668"/>
                      <a:pt x="321822" y="5668"/>
                    </a:cubicBezTo>
                    <a:cubicBezTo>
                      <a:pt x="496429" y="5668"/>
                      <a:pt x="637976" y="45365"/>
                      <a:pt x="637976" y="94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9391" cap="flat">
                <a:solidFill>
                  <a:srgbClr val="1D1D1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CF6F898-1D7A-4515-AA9D-2EB06F59EDAF}"/>
                  </a:ext>
                </a:extLst>
              </p:cNvPr>
              <p:cNvSpPr/>
              <p:nvPr/>
            </p:nvSpPr>
            <p:spPr>
              <a:xfrm>
                <a:off x="12671589" y="4971721"/>
                <a:ext cx="957671" cy="289016"/>
              </a:xfrm>
              <a:custGeom>
                <a:avLst/>
                <a:gdLst>
                  <a:gd name="connsiteX0" fmla="*/ 958241 w 957670"/>
                  <a:gd name="connsiteY0" fmla="*/ 144539 h 289015"/>
                  <a:gd name="connsiteX1" fmla="*/ 479357 w 957670"/>
                  <a:gd name="connsiteY1" fmla="*/ 288606 h 289015"/>
                  <a:gd name="connsiteX2" fmla="*/ 472 w 957670"/>
                  <a:gd name="connsiteY2" fmla="*/ 144539 h 289015"/>
                  <a:gd name="connsiteX3" fmla="*/ 479357 w 957670"/>
                  <a:gd name="connsiteY3" fmla="*/ 472 h 289015"/>
                  <a:gd name="connsiteX4" fmla="*/ 958241 w 957670"/>
                  <a:gd name="connsiteY4" fmla="*/ 144539 h 28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670" h="289015">
                    <a:moveTo>
                      <a:pt x="958241" y="144539"/>
                    </a:moveTo>
                    <a:cubicBezTo>
                      <a:pt x="958241" y="224105"/>
                      <a:pt x="743837" y="288606"/>
                      <a:pt x="479357" y="288606"/>
                    </a:cubicBezTo>
                    <a:cubicBezTo>
                      <a:pt x="214876" y="288606"/>
                      <a:pt x="472" y="224105"/>
                      <a:pt x="472" y="144539"/>
                    </a:cubicBezTo>
                    <a:cubicBezTo>
                      <a:pt x="472" y="64973"/>
                      <a:pt x="214876" y="472"/>
                      <a:pt x="479357" y="472"/>
                    </a:cubicBezTo>
                    <a:cubicBezTo>
                      <a:pt x="743837" y="472"/>
                      <a:pt x="958241" y="64973"/>
                      <a:pt x="958241" y="144539"/>
                    </a:cubicBezTo>
                    <a:close/>
                  </a:path>
                </a:pathLst>
              </a:custGeom>
              <a:solidFill>
                <a:srgbClr val="1D1D1B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221C0AC7-F108-434E-B087-387B44152C9B}"/>
                  </a:ext>
                </a:extLst>
              </p:cNvPr>
              <p:cNvSpPr/>
              <p:nvPr/>
            </p:nvSpPr>
            <p:spPr>
              <a:xfrm>
                <a:off x="12738774" y="4437924"/>
                <a:ext cx="822960" cy="707844"/>
              </a:xfrm>
              <a:custGeom>
                <a:avLst/>
                <a:gdLst>
                  <a:gd name="connsiteX0" fmla="*/ 73951 w 822960"/>
                  <a:gd name="connsiteY0" fmla="*/ 620289 h 707843"/>
                  <a:gd name="connsiteX1" fmla="*/ 412172 w 822960"/>
                  <a:gd name="connsiteY1" fmla="*/ 708953 h 707843"/>
                  <a:gd name="connsiteX2" fmla="*/ 750395 w 822960"/>
                  <a:gd name="connsiteY2" fmla="*/ 620289 h 707843"/>
                  <a:gd name="connsiteX3" fmla="*/ 823922 w 822960"/>
                  <a:gd name="connsiteY3" fmla="*/ 89137 h 707843"/>
                  <a:gd name="connsiteX4" fmla="*/ 412197 w 822960"/>
                  <a:gd name="connsiteY4" fmla="*/ 472 h 707843"/>
                  <a:gd name="connsiteX5" fmla="*/ 472 w 822960"/>
                  <a:gd name="connsiteY5" fmla="*/ 89137 h 707843"/>
                  <a:gd name="connsiteX6" fmla="*/ 73951 w 822960"/>
                  <a:gd name="connsiteY6" fmla="*/ 620289 h 70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960" h="707843">
                    <a:moveTo>
                      <a:pt x="73951" y="620289"/>
                    </a:moveTo>
                    <a:cubicBezTo>
                      <a:pt x="73951" y="669250"/>
                      <a:pt x="225365" y="708953"/>
                      <a:pt x="412172" y="708953"/>
                    </a:cubicBezTo>
                    <a:cubicBezTo>
                      <a:pt x="598980" y="708953"/>
                      <a:pt x="750395" y="669250"/>
                      <a:pt x="750395" y="620289"/>
                    </a:cubicBezTo>
                    <a:lnTo>
                      <a:pt x="823922" y="89137"/>
                    </a:lnTo>
                    <a:cubicBezTo>
                      <a:pt x="823922" y="40175"/>
                      <a:pt x="598980" y="472"/>
                      <a:pt x="412197" y="472"/>
                    </a:cubicBezTo>
                    <a:cubicBezTo>
                      <a:pt x="225414" y="472"/>
                      <a:pt x="472" y="40175"/>
                      <a:pt x="472" y="89137"/>
                    </a:cubicBezTo>
                    <a:lnTo>
                      <a:pt x="73951" y="620289"/>
                    </a:lnTo>
                    <a:close/>
                  </a:path>
                </a:pathLst>
              </a:custGeom>
              <a:solidFill>
                <a:srgbClr val="231F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497280D5-9656-40D2-BB22-AB644A95196F}"/>
                  </a:ext>
                </a:extLst>
              </p:cNvPr>
              <p:cNvSpPr/>
              <p:nvPr/>
            </p:nvSpPr>
            <p:spPr>
              <a:xfrm>
                <a:off x="12738749" y="4408508"/>
                <a:ext cx="822960" cy="205740"/>
              </a:xfrm>
              <a:custGeom>
                <a:avLst/>
                <a:gdLst>
                  <a:gd name="connsiteX0" fmla="*/ 823922 w 822960"/>
                  <a:gd name="connsiteY0" fmla="*/ 103832 h 205740"/>
                  <a:gd name="connsiteX1" fmla="*/ 412197 w 822960"/>
                  <a:gd name="connsiteY1" fmla="*/ 207192 h 205740"/>
                  <a:gd name="connsiteX2" fmla="*/ 472 w 822960"/>
                  <a:gd name="connsiteY2" fmla="*/ 103832 h 205740"/>
                  <a:gd name="connsiteX3" fmla="*/ 412197 w 822960"/>
                  <a:gd name="connsiteY3" fmla="*/ 472 h 205740"/>
                  <a:gd name="connsiteX4" fmla="*/ 823922 w 822960"/>
                  <a:gd name="connsiteY4" fmla="*/ 103832 h 20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960" h="205740">
                    <a:moveTo>
                      <a:pt x="823922" y="103832"/>
                    </a:moveTo>
                    <a:cubicBezTo>
                      <a:pt x="823922" y="160916"/>
                      <a:pt x="639587" y="207192"/>
                      <a:pt x="412197" y="207192"/>
                    </a:cubicBezTo>
                    <a:cubicBezTo>
                      <a:pt x="184808" y="207192"/>
                      <a:pt x="472" y="160916"/>
                      <a:pt x="472" y="103832"/>
                    </a:cubicBezTo>
                    <a:cubicBezTo>
                      <a:pt x="472" y="46748"/>
                      <a:pt x="184808" y="472"/>
                      <a:pt x="412197" y="472"/>
                    </a:cubicBezTo>
                    <a:cubicBezTo>
                      <a:pt x="639587" y="472"/>
                      <a:pt x="823922" y="46748"/>
                      <a:pt x="823922" y="103832"/>
                    </a:cubicBezTo>
                    <a:close/>
                  </a:path>
                </a:pathLst>
              </a:custGeom>
              <a:solidFill>
                <a:srgbClr val="323132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80C4107F-F042-445E-9763-DF74E93AD7AB}"/>
                  </a:ext>
                </a:extLst>
              </p:cNvPr>
              <p:cNvSpPr/>
              <p:nvPr/>
            </p:nvSpPr>
            <p:spPr>
              <a:xfrm>
                <a:off x="12798928" y="4961336"/>
                <a:ext cx="702945" cy="183696"/>
              </a:xfrm>
              <a:custGeom>
                <a:avLst/>
                <a:gdLst>
                  <a:gd name="connsiteX0" fmla="*/ 690216 w 702945"/>
                  <a:gd name="connsiteY0" fmla="*/ 96876 h 183696"/>
                  <a:gd name="connsiteX1" fmla="*/ 703564 w 702945"/>
                  <a:gd name="connsiteY1" fmla="*/ 472 h 183696"/>
                  <a:gd name="connsiteX2" fmla="*/ 352018 w 702945"/>
                  <a:gd name="connsiteY2" fmla="*/ 63003 h 183696"/>
                  <a:gd name="connsiteX3" fmla="*/ 472 w 702945"/>
                  <a:gd name="connsiteY3" fmla="*/ 472 h 183696"/>
                  <a:gd name="connsiteX4" fmla="*/ 13821 w 702945"/>
                  <a:gd name="connsiteY4" fmla="*/ 96876 h 183696"/>
                  <a:gd name="connsiteX5" fmla="*/ 352043 w 702945"/>
                  <a:gd name="connsiteY5" fmla="*/ 185540 h 183696"/>
                  <a:gd name="connsiteX6" fmla="*/ 690216 w 702945"/>
                  <a:gd name="connsiteY6" fmla="*/ 96876 h 1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945" h="183696">
                    <a:moveTo>
                      <a:pt x="690216" y="96876"/>
                    </a:moveTo>
                    <a:lnTo>
                      <a:pt x="703564" y="472"/>
                    </a:lnTo>
                    <a:cubicBezTo>
                      <a:pt x="657298" y="36697"/>
                      <a:pt x="517419" y="63003"/>
                      <a:pt x="352018" y="63003"/>
                    </a:cubicBezTo>
                    <a:cubicBezTo>
                      <a:pt x="186618" y="63003"/>
                      <a:pt x="46715" y="36673"/>
                      <a:pt x="472" y="472"/>
                    </a:cubicBezTo>
                    <a:lnTo>
                      <a:pt x="13821" y="96876"/>
                    </a:lnTo>
                    <a:cubicBezTo>
                      <a:pt x="13821" y="145837"/>
                      <a:pt x="165236" y="185540"/>
                      <a:pt x="352043" y="185540"/>
                    </a:cubicBezTo>
                    <a:cubicBezTo>
                      <a:pt x="538850" y="185540"/>
                      <a:pt x="690216" y="145837"/>
                      <a:pt x="690216" y="96876"/>
                    </a:cubicBezTo>
                    <a:close/>
                  </a:path>
                </a:pathLst>
              </a:custGeom>
              <a:solidFill>
                <a:srgbClr val="FFCB04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E7128C98-F6D6-4C4A-80C1-C10F1E34F189}"/>
                  </a:ext>
                </a:extLst>
              </p:cNvPr>
              <p:cNvSpPr/>
              <p:nvPr/>
            </p:nvSpPr>
            <p:spPr>
              <a:xfrm>
                <a:off x="12601981" y="4862189"/>
                <a:ext cx="274320" cy="222885"/>
              </a:xfrm>
              <a:custGeom>
                <a:avLst/>
                <a:gdLst>
                  <a:gd name="connsiteX0" fmla="*/ 2236 w 274320"/>
                  <a:gd name="connsiteY0" fmla="*/ 4220 h 222885"/>
                  <a:gd name="connsiteX1" fmla="*/ 135477 w 274320"/>
                  <a:gd name="connsiteY1" fmla="*/ 472 h 222885"/>
                  <a:gd name="connsiteX2" fmla="*/ 163423 w 274320"/>
                  <a:gd name="connsiteY2" fmla="*/ 57100 h 222885"/>
                  <a:gd name="connsiteX3" fmla="*/ 239890 w 274320"/>
                  <a:gd name="connsiteY3" fmla="*/ 42404 h 222885"/>
                  <a:gd name="connsiteX4" fmla="*/ 274645 w 274320"/>
                  <a:gd name="connsiteY4" fmla="*/ 208956 h 222885"/>
                  <a:gd name="connsiteX5" fmla="*/ 104102 w 274320"/>
                  <a:gd name="connsiteY5" fmla="*/ 222745 h 222885"/>
                  <a:gd name="connsiteX6" fmla="*/ 96656 w 274320"/>
                  <a:gd name="connsiteY6" fmla="*/ 145250 h 222885"/>
                  <a:gd name="connsiteX7" fmla="*/ 34444 w 274320"/>
                  <a:gd name="connsiteY7" fmla="*/ 134399 h 222885"/>
                  <a:gd name="connsiteX8" fmla="*/ 472 w 274320"/>
                  <a:gd name="connsiteY8" fmla="*/ 5493 h 222885"/>
                  <a:gd name="connsiteX9" fmla="*/ 2236 w 274320"/>
                  <a:gd name="connsiteY9" fmla="*/ 4220 h 22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4320" h="222885">
                    <a:moveTo>
                      <a:pt x="2236" y="4220"/>
                    </a:moveTo>
                    <a:cubicBezTo>
                      <a:pt x="92051" y="51589"/>
                      <a:pt x="135477" y="472"/>
                      <a:pt x="135477" y="472"/>
                    </a:cubicBezTo>
                    <a:lnTo>
                      <a:pt x="163423" y="57100"/>
                    </a:lnTo>
                    <a:lnTo>
                      <a:pt x="239890" y="42404"/>
                    </a:lnTo>
                    <a:cubicBezTo>
                      <a:pt x="237147" y="56610"/>
                      <a:pt x="250936" y="125190"/>
                      <a:pt x="274645" y="208956"/>
                    </a:cubicBezTo>
                    <a:cubicBezTo>
                      <a:pt x="261591" y="199428"/>
                      <a:pt x="116961" y="216132"/>
                      <a:pt x="104102" y="222745"/>
                    </a:cubicBezTo>
                    <a:lnTo>
                      <a:pt x="96656" y="145250"/>
                    </a:lnTo>
                    <a:lnTo>
                      <a:pt x="34444" y="134399"/>
                    </a:lnTo>
                    <a:cubicBezTo>
                      <a:pt x="34444" y="134399"/>
                      <a:pt x="71232" y="78311"/>
                      <a:pt x="472" y="5493"/>
                    </a:cubicBezTo>
                    <a:lnTo>
                      <a:pt x="2236" y="4220"/>
                    </a:lnTo>
                    <a:close/>
                  </a:path>
                </a:pathLst>
              </a:custGeom>
              <a:solidFill>
                <a:srgbClr val="2096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8F115046-E37D-4B30-BA22-05E0B0D46A6E}"/>
                  </a:ext>
                </a:extLst>
              </p:cNvPr>
              <p:cNvSpPr/>
              <p:nvPr/>
            </p:nvSpPr>
            <p:spPr>
              <a:xfrm>
                <a:off x="12722531" y="4954450"/>
                <a:ext cx="159204" cy="120015"/>
              </a:xfrm>
              <a:custGeom>
                <a:avLst/>
                <a:gdLst>
                  <a:gd name="connsiteX0" fmla="*/ 5668 w 159203"/>
                  <a:gd name="connsiteY0" fmla="*/ 5668 h 120015"/>
                  <a:gd name="connsiteX1" fmla="*/ 154119 w 159203"/>
                  <a:gd name="connsiteY1" fmla="*/ 11667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203" h="120015">
                    <a:moveTo>
                      <a:pt x="5668" y="5668"/>
                    </a:moveTo>
                    <a:cubicBezTo>
                      <a:pt x="5668" y="5668"/>
                      <a:pt x="143465" y="92251"/>
                      <a:pt x="154119" y="116670"/>
                    </a:cubicBezTo>
                  </a:path>
                </a:pathLst>
              </a:custGeom>
              <a:noFill/>
              <a:ln w="29391" cap="rnd">
                <a:solidFill>
                  <a:srgbClr val="0B6C1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9F8B3609-44E6-4A06-8297-29296365F3CF}"/>
                  </a:ext>
                </a:extLst>
              </p:cNvPr>
              <p:cNvSpPr/>
              <p:nvPr/>
            </p:nvSpPr>
            <p:spPr>
              <a:xfrm>
                <a:off x="12879460" y="4792997"/>
                <a:ext cx="220436" cy="271871"/>
              </a:xfrm>
              <a:custGeom>
                <a:avLst/>
                <a:gdLst>
                  <a:gd name="connsiteX0" fmla="*/ 220345 w 220435"/>
                  <a:gd name="connsiteY0" fmla="*/ 2260 h 271870"/>
                  <a:gd name="connsiteX1" fmla="*/ 222328 w 220435"/>
                  <a:gd name="connsiteY1" fmla="*/ 135550 h 271870"/>
                  <a:gd name="connsiteX2" fmla="*/ 165334 w 220435"/>
                  <a:gd name="connsiteY2" fmla="*/ 162738 h 271870"/>
                  <a:gd name="connsiteX3" fmla="*/ 179025 w 220435"/>
                  <a:gd name="connsiteY3" fmla="*/ 239400 h 271870"/>
                  <a:gd name="connsiteX4" fmla="*/ 12008 w 220435"/>
                  <a:gd name="connsiteY4" fmla="*/ 271927 h 271870"/>
                  <a:gd name="connsiteX5" fmla="*/ 472 w 220435"/>
                  <a:gd name="connsiteY5" fmla="*/ 101211 h 271870"/>
                  <a:gd name="connsiteX6" fmla="*/ 78066 w 220435"/>
                  <a:gd name="connsiteY6" fmla="*/ 94794 h 271870"/>
                  <a:gd name="connsiteX7" fmla="*/ 89749 w 220435"/>
                  <a:gd name="connsiteY7" fmla="*/ 32729 h 271870"/>
                  <a:gd name="connsiteX8" fmla="*/ 219096 w 220435"/>
                  <a:gd name="connsiteY8" fmla="*/ 472 h 271870"/>
                  <a:gd name="connsiteX9" fmla="*/ 220345 w 220435"/>
                  <a:gd name="connsiteY9" fmla="*/ 2260 h 271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435" h="271870">
                    <a:moveTo>
                      <a:pt x="220345" y="2260"/>
                    </a:moveTo>
                    <a:cubicBezTo>
                      <a:pt x="171800" y="91439"/>
                      <a:pt x="222328" y="135550"/>
                      <a:pt x="222328" y="135550"/>
                    </a:cubicBezTo>
                    <a:lnTo>
                      <a:pt x="165334" y="162738"/>
                    </a:lnTo>
                    <a:lnTo>
                      <a:pt x="179025" y="239400"/>
                    </a:lnTo>
                    <a:cubicBezTo>
                      <a:pt x="164868" y="236486"/>
                      <a:pt x="96093" y="249344"/>
                      <a:pt x="12008" y="271927"/>
                    </a:cubicBezTo>
                    <a:cubicBezTo>
                      <a:pt x="21707" y="258994"/>
                      <a:pt x="6938" y="114144"/>
                      <a:pt x="472" y="101211"/>
                    </a:cubicBezTo>
                    <a:lnTo>
                      <a:pt x="78066" y="94794"/>
                    </a:lnTo>
                    <a:lnTo>
                      <a:pt x="89749" y="32729"/>
                    </a:lnTo>
                    <a:cubicBezTo>
                      <a:pt x="89749" y="32729"/>
                      <a:pt x="145323" y="70277"/>
                      <a:pt x="219096" y="472"/>
                    </a:cubicBezTo>
                    <a:lnTo>
                      <a:pt x="220345" y="2260"/>
                    </a:lnTo>
                    <a:close/>
                  </a:path>
                </a:pathLst>
              </a:custGeom>
              <a:solidFill>
                <a:srgbClr val="2096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857B24C-E51B-4ECF-83D1-81D322AB5B36}"/>
                  </a:ext>
                </a:extLst>
              </p:cNvPr>
              <p:cNvSpPr/>
              <p:nvPr/>
            </p:nvSpPr>
            <p:spPr>
              <a:xfrm>
                <a:off x="12885776" y="4904412"/>
                <a:ext cx="129812" cy="164102"/>
              </a:xfrm>
              <a:custGeom>
                <a:avLst/>
                <a:gdLst>
                  <a:gd name="connsiteX0" fmla="*/ 124801 w 129812"/>
                  <a:gd name="connsiteY0" fmla="*/ 5668 h 164102"/>
                  <a:gd name="connsiteX1" fmla="*/ 5668 w 129812"/>
                  <a:gd name="connsiteY1" fmla="*/ 160512 h 16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812" h="164102">
                    <a:moveTo>
                      <a:pt x="124801" y="5668"/>
                    </a:moveTo>
                    <a:cubicBezTo>
                      <a:pt x="124801" y="5668"/>
                      <a:pt x="30259" y="150176"/>
                      <a:pt x="5668" y="160512"/>
                    </a:cubicBezTo>
                  </a:path>
                </a:pathLst>
              </a:custGeom>
              <a:noFill/>
              <a:ln w="29391" cap="rnd">
                <a:solidFill>
                  <a:srgbClr val="0B6C1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C28EAEB1-B1EA-44B3-8902-CCF8B714DB47}"/>
                  </a:ext>
                </a:extLst>
              </p:cNvPr>
              <p:cNvSpPr/>
              <p:nvPr/>
            </p:nvSpPr>
            <p:spPr>
              <a:xfrm>
                <a:off x="12829124" y="5017813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B5B87638-AD67-4B1A-AF4A-9A95DCA8ECF1}"/>
                  </a:ext>
                </a:extLst>
              </p:cNvPr>
              <p:cNvSpPr/>
              <p:nvPr/>
            </p:nvSpPr>
            <p:spPr>
              <a:xfrm>
                <a:off x="12845570" y="5061158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FB3FEB81-A454-40A2-9B04-1481585DB510}"/>
                  </a:ext>
                </a:extLst>
              </p:cNvPr>
              <p:cNvSpPr/>
              <p:nvPr/>
            </p:nvSpPr>
            <p:spPr>
              <a:xfrm>
                <a:off x="12876817" y="5024584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64" name="Candy cane icon">
            <a:extLst>
              <a:ext uri="{FF2B5EF4-FFF2-40B4-BE49-F238E27FC236}">
                <a16:creationId xmlns:a16="http://schemas.microsoft.com/office/drawing/2014/main" id="{31BC1193-DE65-4DDD-B143-147E70C417C4}"/>
              </a:ext>
            </a:extLst>
          </p:cNvPr>
          <p:cNvGrpSpPr/>
          <p:nvPr/>
        </p:nvGrpSpPr>
        <p:grpSpPr>
          <a:xfrm>
            <a:off x="6337681" y="5308609"/>
            <a:ext cx="378327" cy="378328"/>
            <a:chOff x="6905461" y="5308609"/>
            <a:chExt cx="378327" cy="37832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C7A30FDB-81BF-43DD-9412-79656EE10B77}"/>
                </a:ext>
              </a:extLst>
            </p:cNvPr>
            <p:cNvSpPr/>
            <p:nvPr/>
          </p:nvSpPr>
          <p:spPr>
            <a:xfrm>
              <a:off x="690546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5E2D5DE7-3043-4D9A-A8FF-F8818EB7C187}"/>
                </a:ext>
              </a:extLst>
            </p:cNvPr>
            <p:cNvGrpSpPr/>
            <p:nvPr/>
          </p:nvGrpSpPr>
          <p:grpSpPr>
            <a:xfrm>
              <a:off x="6958794" y="5366729"/>
              <a:ext cx="271660" cy="262088"/>
              <a:chOff x="12674666" y="1311037"/>
              <a:chExt cx="1306132" cy="1260116"/>
            </a:xfrm>
          </p:grpSpPr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E2E7D9EB-A6D8-4DAE-A75F-6D3390D3926E}"/>
                  </a:ext>
                </a:extLst>
              </p:cNvPr>
              <p:cNvSpPr/>
              <p:nvPr/>
            </p:nvSpPr>
            <p:spPr>
              <a:xfrm>
                <a:off x="12859570" y="1836367"/>
                <a:ext cx="935627" cy="734786"/>
              </a:xfrm>
              <a:custGeom>
                <a:avLst/>
                <a:gdLst>
                  <a:gd name="connsiteX0" fmla="*/ 814412 w 935626"/>
                  <a:gd name="connsiteY0" fmla="*/ 734247 h 734785"/>
                  <a:gd name="connsiteX1" fmla="*/ 793862 w 935626"/>
                  <a:gd name="connsiteY1" fmla="*/ 727928 h 734785"/>
                  <a:gd name="connsiteX2" fmla="*/ 784016 w 935626"/>
                  <a:gd name="connsiteY2" fmla="*/ 676909 h 734785"/>
                  <a:gd name="connsiteX3" fmla="*/ 861634 w 935626"/>
                  <a:gd name="connsiteY3" fmla="*/ 433817 h 734785"/>
                  <a:gd name="connsiteX4" fmla="*/ 468475 w 935626"/>
                  <a:gd name="connsiteY4" fmla="*/ 75316 h 734785"/>
                  <a:gd name="connsiteX5" fmla="*/ 75316 w 935626"/>
                  <a:gd name="connsiteY5" fmla="*/ 433817 h 734785"/>
                  <a:gd name="connsiteX6" fmla="*/ 152933 w 935626"/>
                  <a:gd name="connsiteY6" fmla="*/ 676909 h 734785"/>
                  <a:gd name="connsiteX7" fmla="*/ 143087 w 935626"/>
                  <a:gd name="connsiteY7" fmla="*/ 727928 h 734785"/>
                  <a:gd name="connsiteX8" fmla="*/ 92069 w 935626"/>
                  <a:gd name="connsiteY8" fmla="*/ 718081 h 734785"/>
                  <a:gd name="connsiteX9" fmla="*/ 1837 w 935626"/>
                  <a:gd name="connsiteY9" fmla="*/ 433817 h 734785"/>
                  <a:gd name="connsiteX10" fmla="*/ 139928 w 935626"/>
                  <a:gd name="connsiteY10" fmla="*/ 122415 h 734785"/>
                  <a:gd name="connsiteX11" fmla="*/ 468475 w 935626"/>
                  <a:gd name="connsiteY11" fmla="*/ 1837 h 734785"/>
                  <a:gd name="connsiteX12" fmla="*/ 797022 w 935626"/>
                  <a:gd name="connsiteY12" fmla="*/ 122415 h 734785"/>
                  <a:gd name="connsiteX13" fmla="*/ 935113 w 935626"/>
                  <a:gd name="connsiteY13" fmla="*/ 433817 h 734785"/>
                  <a:gd name="connsiteX14" fmla="*/ 844881 w 935626"/>
                  <a:gd name="connsiteY14" fmla="*/ 718081 h 734785"/>
                  <a:gd name="connsiteX15" fmla="*/ 814412 w 935626"/>
                  <a:gd name="connsiteY15" fmla="*/ 734247 h 73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5626" h="734785">
                    <a:moveTo>
                      <a:pt x="814412" y="734247"/>
                    </a:moveTo>
                    <a:cubicBezTo>
                      <a:pt x="807333" y="734247"/>
                      <a:pt x="800181" y="732214"/>
                      <a:pt x="793862" y="727928"/>
                    </a:cubicBezTo>
                    <a:cubicBezTo>
                      <a:pt x="777060" y="716563"/>
                      <a:pt x="772651" y="693711"/>
                      <a:pt x="784016" y="676909"/>
                    </a:cubicBezTo>
                    <a:cubicBezTo>
                      <a:pt x="834055" y="602941"/>
                      <a:pt x="861634" y="516603"/>
                      <a:pt x="861634" y="433817"/>
                    </a:cubicBezTo>
                    <a:cubicBezTo>
                      <a:pt x="861634" y="229449"/>
                      <a:pt x="692609" y="75316"/>
                      <a:pt x="468475" y="75316"/>
                    </a:cubicBezTo>
                    <a:cubicBezTo>
                      <a:pt x="244341" y="75316"/>
                      <a:pt x="75316" y="229449"/>
                      <a:pt x="75316" y="433817"/>
                    </a:cubicBezTo>
                    <a:cubicBezTo>
                      <a:pt x="75316" y="516603"/>
                      <a:pt x="102870" y="602916"/>
                      <a:pt x="152933" y="676909"/>
                    </a:cubicBezTo>
                    <a:cubicBezTo>
                      <a:pt x="164298" y="693711"/>
                      <a:pt x="159889" y="716563"/>
                      <a:pt x="143087" y="727928"/>
                    </a:cubicBezTo>
                    <a:cubicBezTo>
                      <a:pt x="126285" y="739292"/>
                      <a:pt x="103433" y="734884"/>
                      <a:pt x="92069" y="718081"/>
                    </a:cubicBezTo>
                    <a:cubicBezTo>
                      <a:pt x="33898" y="632087"/>
                      <a:pt x="1837" y="531128"/>
                      <a:pt x="1837" y="433817"/>
                    </a:cubicBezTo>
                    <a:cubicBezTo>
                      <a:pt x="1837" y="313117"/>
                      <a:pt x="50872" y="202507"/>
                      <a:pt x="139928" y="122415"/>
                    </a:cubicBezTo>
                    <a:cubicBezTo>
                      <a:pt x="226363" y="44650"/>
                      <a:pt x="343047" y="1837"/>
                      <a:pt x="468475" y="1837"/>
                    </a:cubicBezTo>
                    <a:cubicBezTo>
                      <a:pt x="593903" y="1837"/>
                      <a:pt x="710587" y="44650"/>
                      <a:pt x="797022" y="122415"/>
                    </a:cubicBezTo>
                    <a:cubicBezTo>
                      <a:pt x="886053" y="202531"/>
                      <a:pt x="935113" y="313117"/>
                      <a:pt x="935113" y="433817"/>
                    </a:cubicBezTo>
                    <a:cubicBezTo>
                      <a:pt x="935113" y="531128"/>
                      <a:pt x="903076" y="632063"/>
                      <a:pt x="844881" y="718081"/>
                    </a:cubicBezTo>
                    <a:cubicBezTo>
                      <a:pt x="837778" y="728589"/>
                      <a:pt x="826193" y="734247"/>
                      <a:pt x="814412" y="734247"/>
                    </a:cubicBezTo>
                    <a:close/>
                  </a:path>
                </a:pathLst>
              </a:custGeom>
              <a:solidFill>
                <a:srgbClr val="2096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630F052F-F72C-4D4C-B025-E13B7995967D}"/>
                  </a:ext>
                </a:extLst>
              </p:cNvPr>
              <p:cNvSpPr/>
              <p:nvPr/>
            </p:nvSpPr>
            <p:spPr>
              <a:xfrm>
                <a:off x="12674666" y="1311037"/>
                <a:ext cx="487408" cy="612321"/>
              </a:xfrm>
              <a:custGeom>
                <a:avLst/>
                <a:gdLst>
                  <a:gd name="connsiteX0" fmla="*/ 453909 w 487407"/>
                  <a:gd name="connsiteY0" fmla="*/ 609243 h 612321"/>
                  <a:gd name="connsiteX1" fmla="*/ 391134 w 487407"/>
                  <a:gd name="connsiteY1" fmla="*/ 579974 h 612321"/>
                  <a:gd name="connsiteX2" fmla="*/ 232763 w 487407"/>
                  <a:gd name="connsiteY2" fmla="*/ 144932 h 612321"/>
                  <a:gd name="connsiteX3" fmla="*/ 144907 w 487407"/>
                  <a:gd name="connsiteY3" fmla="*/ 103955 h 612321"/>
                  <a:gd name="connsiteX4" fmla="*/ 103931 w 487407"/>
                  <a:gd name="connsiteY4" fmla="*/ 191811 h 612321"/>
                  <a:gd name="connsiteX5" fmla="*/ 104763 w 487407"/>
                  <a:gd name="connsiteY5" fmla="*/ 194089 h 612321"/>
                  <a:gd name="connsiteX6" fmla="*/ 75494 w 487407"/>
                  <a:gd name="connsiteY6" fmla="*/ 256864 h 612321"/>
                  <a:gd name="connsiteX7" fmla="*/ 12719 w 487407"/>
                  <a:gd name="connsiteY7" fmla="*/ 227595 h 612321"/>
                  <a:gd name="connsiteX8" fmla="*/ 11886 w 487407"/>
                  <a:gd name="connsiteY8" fmla="*/ 225318 h 612321"/>
                  <a:gd name="connsiteX9" fmla="*/ 111425 w 487407"/>
                  <a:gd name="connsiteY9" fmla="*/ 11887 h 612321"/>
                  <a:gd name="connsiteX10" fmla="*/ 324856 w 487407"/>
                  <a:gd name="connsiteY10" fmla="*/ 111401 h 612321"/>
                  <a:gd name="connsiteX11" fmla="*/ 483202 w 487407"/>
                  <a:gd name="connsiteY11" fmla="*/ 546443 h 612321"/>
                  <a:gd name="connsiteX12" fmla="*/ 453909 w 487407"/>
                  <a:gd name="connsiteY12" fmla="*/ 609243 h 61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7407" h="612321">
                    <a:moveTo>
                      <a:pt x="453909" y="609243"/>
                    </a:moveTo>
                    <a:cubicBezTo>
                      <a:pt x="428485" y="618501"/>
                      <a:pt x="400368" y="605398"/>
                      <a:pt x="391134" y="579974"/>
                    </a:cubicBezTo>
                    <a:lnTo>
                      <a:pt x="232763" y="144932"/>
                    </a:lnTo>
                    <a:cubicBezTo>
                      <a:pt x="219831" y="109417"/>
                      <a:pt x="180422" y="91023"/>
                      <a:pt x="144907" y="103955"/>
                    </a:cubicBezTo>
                    <a:cubicBezTo>
                      <a:pt x="109393" y="116888"/>
                      <a:pt x="90998" y="156297"/>
                      <a:pt x="103931" y="191811"/>
                    </a:cubicBezTo>
                    <a:lnTo>
                      <a:pt x="104763" y="194089"/>
                    </a:lnTo>
                    <a:cubicBezTo>
                      <a:pt x="114022" y="219513"/>
                      <a:pt x="100918" y="247631"/>
                      <a:pt x="75494" y="256864"/>
                    </a:cubicBezTo>
                    <a:cubicBezTo>
                      <a:pt x="50071" y="266123"/>
                      <a:pt x="21953" y="253019"/>
                      <a:pt x="12719" y="227595"/>
                    </a:cubicBezTo>
                    <a:lnTo>
                      <a:pt x="11886" y="225318"/>
                    </a:lnTo>
                    <a:cubicBezTo>
                      <a:pt x="-19513" y="139029"/>
                      <a:pt x="25137" y="43287"/>
                      <a:pt x="111425" y="11887"/>
                    </a:cubicBezTo>
                    <a:cubicBezTo>
                      <a:pt x="197714" y="-19513"/>
                      <a:pt x="293456" y="25137"/>
                      <a:pt x="324856" y="111401"/>
                    </a:cubicBezTo>
                    <a:lnTo>
                      <a:pt x="483202" y="546443"/>
                    </a:lnTo>
                    <a:cubicBezTo>
                      <a:pt x="492436" y="571892"/>
                      <a:pt x="479333" y="599985"/>
                      <a:pt x="453909" y="609243"/>
                    </a:cubicBezTo>
                    <a:close/>
                  </a:path>
                </a:pathLst>
              </a:custGeom>
              <a:solidFill>
                <a:srgbClr val="ED05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E975E3D3-5908-42F7-8913-7396932B8711}"/>
                  </a:ext>
                </a:extLst>
              </p:cNvPr>
              <p:cNvSpPr/>
              <p:nvPr/>
            </p:nvSpPr>
            <p:spPr>
              <a:xfrm>
                <a:off x="12684838" y="1534934"/>
                <a:ext cx="95522" cy="36739"/>
              </a:xfrm>
              <a:custGeom>
                <a:avLst/>
                <a:gdLst>
                  <a:gd name="connsiteX0" fmla="*/ 2523 w 95522"/>
                  <a:gd name="connsiteY0" fmla="*/ 3723 h 36739"/>
                  <a:gd name="connsiteX1" fmla="*/ 65298 w 95522"/>
                  <a:gd name="connsiteY1" fmla="*/ 32992 h 36739"/>
                  <a:gd name="connsiteX2" fmla="*/ 95130 w 95522"/>
                  <a:gd name="connsiteY2" fmla="*/ 1959 h 36739"/>
                  <a:gd name="connsiteX3" fmla="*/ 1837 w 95522"/>
                  <a:gd name="connsiteY3" fmla="*/ 1837 h 36739"/>
                  <a:gd name="connsiteX4" fmla="*/ 2523 w 95522"/>
                  <a:gd name="connsiteY4" fmla="*/ 3723 h 3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36739">
                    <a:moveTo>
                      <a:pt x="2523" y="3723"/>
                    </a:moveTo>
                    <a:cubicBezTo>
                      <a:pt x="11781" y="29146"/>
                      <a:pt x="39874" y="42250"/>
                      <a:pt x="65298" y="32992"/>
                    </a:cubicBezTo>
                    <a:cubicBezTo>
                      <a:pt x="80067" y="27603"/>
                      <a:pt x="90648" y="15847"/>
                      <a:pt x="95130" y="1959"/>
                    </a:cubicBezTo>
                    <a:lnTo>
                      <a:pt x="1837" y="1837"/>
                    </a:lnTo>
                    <a:lnTo>
                      <a:pt x="2523" y="372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0373A1CC-150A-483B-A9F9-4C3E519F5C75}"/>
                  </a:ext>
                </a:extLst>
              </p:cNvPr>
              <p:cNvSpPr/>
              <p:nvPr/>
            </p:nvSpPr>
            <p:spPr>
              <a:xfrm>
                <a:off x="12925186" y="1419817"/>
                <a:ext cx="102870" cy="173899"/>
              </a:xfrm>
              <a:custGeom>
                <a:avLst/>
                <a:gdLst>
                  <a:gd name="connsiteX0" fmla="*/ 74311 w 102869"/>
                  <a:gd name="connsiteY0" fmla="*/ 2645 h 173899"/>
                  <a:gd name="connsiteX1" fmla="*/ 73993 w 102869"/>
                  <a:gd name="connsiteY1" fmla="*/ 1837 h 173899"/>
                  <a:gd name="connsiteX2" fmla="*/ 1837 w 102869"/>
                  <a:gd name="connsiteY2" fmla="*/ 89987 h 173899"/>
                  <a:gd name="connsiteX3" fmla="*/ 32453 w 102869"/>
                  <a:gd name="connsiteY3" fmla="*/ 174120 h 173899"/>
                  <a:gd name="connsiteX4" fmla="*/ 102454 w 102869"/>
                  <a:gd name="connsiteY4" fmla="*/ 79994 h 173899"/>
                  <a:gd name="connsiteX5" fmla="*/ 74311 w 102869"/>
                  <a:gd name="connsiteY5" fmla="*/ 2645 h 17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869" h="173899">
                    <a:moveTo>
                      <a:pt x="74311" y="2645"/>
                    </a:moveTo>
                    <a:cubicBezTo>
                      <a:pt x="74213" y="2376"/>
                      <a:pt x="74091" y="2106"/>
                      <a:pt x="73993" y="1837"/>
                    </a:cubicBezTo>
                    <a:lnTo>
                      <a:pt x="1837" y="89987"/>
                    </a:lnTo>
                    <a:lnTo>
                      <a:pt x="32453" y="174120"/>
                    </a:lnTo>
                    <a:lnTo>
                      <a:pt x="102454" y="79994"/>
                    </a:lnTo>
                    <a:lnTo>
                      <a:pt x="74311" y="264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5A130FEF-9459-4744-89F2-585DB5593DEF}"/>
                  </a:ext>
                </a:extLst>
              </p:cNvPr>
              <p:cNvSpPr/>
              <p:nvPr/>
            </p:nvSpPr>
            <p:spPr>
              <a:xfrm>
                <a:off x="12871180" y="1317829"/>
                <a:ext cx="95522" cy="127363"/>
              </a:xfrm>
              <a:custGeom>
                <a:avLst/>
                <a:gdLst>
                  <a:gd name="connsiteX0" fmla="*/ 18566 w 95522"/>
                  <a:gd name="connsiteY0" fmla="*/ 1837 h 127362"/>
                  <a:gd name="connsiteX1" fmla="*/ 1837 w 95522"/>
                  <a:gd name="connsiteY1" fmla="*/ 99980 h 127362"/>
                  <a:gd name="connsiteX2" fmla="*/ 30567 w 95522"/>
                  <a:gd name="connsiteY2" fmla="*/ 126187 h 127362"/>
                  <a:gd name="connsiteX3" fmla="*/ 94126 w 95522"/>
                  <a:gd name="connsiteY3" fmla="*/ 48545 h 127362"/>
                  <a:gd name="connsiteX4" fmla="*/ 18566 w 95522"/>
                  <a:gd name="connsiteY4" fmla="*/ 1837 h 1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127362">
                    <a:moveTo>
                      <a:pt x="18566" y="1837"/>
                    </a:moveTo>
                    <a:lnTo>
                      <a:pt x="1837" y="99980"/>
                    </a:lnTo>
                    <a:cubicBezTo>
                      <a:pt x="13520" y="105662"/>
                      <a:pt x="23611" y="114627"/>
                      <a:pt x="30567" y="126187"/>
                    </a:cubicBezTo>
                    <a:lnTo>
                      <a:pt x="94126" y="48545"/>
                    </a:lnTo>
                    <a:cubicBezTo>
                      <a:pt x="73503" y="26330"/>
                      <a:pt x="47271" y="10287"/>
                      <a:pt x="18566" y="1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D75BBBDB-1F50-4D28-8C1C-6982A08017F4}"/>
                  </a:ext>
                </a:extLst>
              </p:cNvPr>
              <p:cNvSpPr/>
              <p:nvPr/>
            </p:nvSpPr>
            <p:spPr>
              <a:xfrm>
                <a:off x="12980883" y="1566848"/>
                <a:ext cx="102870" cy="176349"/>
              </a:xfrm>
              <a:custGeom>
                <a:avLst/>
                <a:gdLst>
                  <a:gd name="connsiteX0" fmla="*/ 1837 w 102869"/>
                  <a:gd name="connsiteY0" fmla="*/ 95963 h 176348"/>
                  <a:gd name="connsiteX1" fmla="*/ 31228 w 102869"/>
                  <a:gd name="connsiteY1" fmla="*/ 176692 h 176348"/>
                  <a:gd name="connsiteX2" fmla="*/ 101229 w 102869"/>
                  <a:gd name="connsiteY2" fmla="*/ 82565 h 176348"/>
                  <a:gd name="connsiteX3" fmla="*/ 71838 w 102869"/>
                  <a:gd name="connsiteY3" fmla="*/ 1837 h 17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69" h="176348">
                    <a:moveTo>
                      <a:pt x="1837" y="95963"/>
                    </a:moveTo>
                    <a:lnTo>
                      <a:pt x="31228" y="176692"/>
                    </a:lnTo>
                    <a:lnTo>
                      <a:pt x="101229" y="82565"/>
                    </a:lnTo>
                    <a:lnTo>
                      <a:pt x="71838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7988097-1246-4AB3-9E7A-3E3F486D48D0}"/>
                  </a:ext>
                </a:extLst>
              </p:cNvPr>
              <p:cNvSpPr/>
              <p:nvPr/>
            </p:nvSpPr>
            <p:spPr>
              <a:xfrm>
                <a:off x="12730419" y="1311706"/>
                <a:ext cx="97971" cy="97971"/>
              </a:xfrm>
              <a:custGeom>
                <a:avLst/>
                <a:gdLst>
                  <a:gd name="connsiteX0" fmla="*/ 98241 w 97971"/>
                  <a:gd name="connsiteY0" fmla="*/ 1837 h 97971"/>
                  <a:gd name="connsiteX1" fmla="*/ 55648 w 97971"/>
                  <a:gd name="connsiteY1" fmla="*/ 11242 h 97971"/>
                  <a:gd name="connsiteX2" fmla="*/ 1837 w 97971"/>
                  <a:gd name="connsiteY2" fmla="*/ 43426 h 97971"/>
                  <a:gd name="connsiteX3" fmla="*/ 81978 w 97971"/>
                  <a:gd name="connsiteY3" fmla="*/ 97261 h 97971"/>
                  <a:gd name="connsiteX4" fmla="*/ 98241 w 97971"/>
                  <a:gd name="connsiteY4" fmla="*/ 1837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71" h="97971">
                    <a:moveTo>
                      <a:pt x="98241" y="1837"/>
                    </a:moveTo>
                    <a:cubicBezTo>
                      <a:pt x="84010" y="3062"/>
                      <a:pt x="69707" y="6123"/>
                      <a:pt x="55648" y="11242"/>
                    </a:cubicBezTo>
                    <a:cubicBezTo>
                      <a:pt x="35221" y="18688"/>
                      <a:pt x="17145" y="29759"/>
                      <a:pt x="1837" y="43426"/>
                    </a:cubicBezTo>
                    <a:lnTo>
                      <a:pt x="81978" y="97261"/>
                    </a:lnTo>
                    <a:lnTo>
                      <a:pt x="98241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DB8271EF-1FAE-4B73-A19D-5FEE2C937CBB}"/>
                  </a:ext>
                </a:extLst>
              </p:cNvPr>
              <p:cNvSpPr/>
              <p:nvPr/>
            </p:nvSpPr>
            <p:spPr>
              <a:xfrm>
                <a:off x="12674747" y="1401913"/>
                <a:ext cx="102870" cy="73479"/>
              </a:xfrm>
              <a:custGeom>
                <a:avLst/>
                <a:gdLst>
                  <a:gd name="connsiteX0" fmla="*/ 1837 w 102869"/>
                  <a:gd name="connsiteY0" fmla="*/ 73626 h 73478"/>
                  <a:gd name="connsiteX1" fmla="*/ 99833 w 102869"/>
                  <a:gd name="connsiteY1" fmla="*/ 73748 h 73478"/>
                  <a:gd name="connsiteX2" fmla="*/ 102772 w 102869"/>
                  <a:gd name="connsiteY2" fmla="*/ 57387 h 73478"/>
                  <a:gd name="connsiteX3" fmla="*/ 20060 w 102869"/>
                  <a:gd name="connsiteY3" fmla="*/ 1837 h 73478"/>
                  <a:gd name="connsiteX4" fmla="*/ 1837 w 102869"/>
                  <a:gd name="connsiteY4" fmla="*/ 73626 h 7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69" h="73478">
                    <a:moveTo>
                      <a:pt x="1837" y="73626"/>
                    </a:moveTo>
                    <a:lnTo>
                      <a:pt x="99833" y="73748"/>
                    </a:lnTo>
                    <a:cubicBezTo>
                      <a:pt x="100151" y="68164"/>
                      <a:pt x="101155" y="62677"/>
                      <a:pt x="102772" y="57387"/>
                    </a:cubicBezTo>
                    <a:lnTo>
                      <a:pt x="20060" y="1837"/>
                    </a:lnTo>
                    <a:cubicBezTo>
                      <a:pt x="8793" y="23905"/>
                      <a:pt x="2449" y="48447"/>
                      <a:pt x="1837" y="73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62D09F69-9193-4652-879F-BC973F87C599}"/>
                  </a:ext>
                </a:extLst>
              </p:cNvPr>
              <p:cNvSpPr/>
              <p:nvPr/>
            </p:nvSpPr>
            <p:spPr>
              <a:xfrm>
                <a:off x="13035355" y="1716475"/>
                <a:ext cx="97971" cy="166551"/>
              </a:xfrm>
              <a:custGeom>
                <a:avLst/>
                <a:gdLst>
                  <a:gd name="connsiteX0" fmla="*/ 71813 w 97971"/>
                  <a:gd name="connsiteY0" fmla="*/ 1837 h 166551"/>
                  <a:gd name="connsiteX1" fmla="*/ 1837 w 97971"/>
                  <a:gd name="connsiteY1" fmla="*/ 95963 h 166551"/>
                  <a:gd name="connsiteX2" fmla="*/ 1861 w 97971"/>
                  <a:gd name="connsiteY2" fmla="*/ 96086 h 166551"/>
                  <a:gd name="connsiteX3" fmla="*/ 1861 w 97971"/>
                  <a:gd name="connsiteY3" fmla="*/ 96086 h 166551"/>
                  <a:gd name="connsiteX4" fmla="*/ 26942 w 97971"/>
                  <a:gd name="connsiteY4" fmla="*/ 164984 h 166551"/>
                  <a:gd name="connsiteX5" fmla="*/ 26942 w 97971"/>
                  <a:gd name="connsiteY5" fmla="*/ 164984 h 166551"/>
                  <a:gd name="connsiteX6" fmla="*/ 96943 w 97971"/>
                  <a:gd name="connsiteY6" fmla="*/ 70858 h 16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71" h="166551">
                    <a:moveTo>
                      <a:pt x="71813" y="1837"/>
                    </a:moveTo>
                    <a:lnTo>
                      <a:pt x="1837" y="95963"/>
                    </a:lnTo>
                    <a:lnTo>
                      <a:pt x="1861" y="96086"/>
                    </a:lnTo>
                    <a:lnTo>
                      <a:pt x="1861" y="96086"/>
                    </a:lnTo>
                    <a:lnTo>
                      <a:pt x="26942" y="164984"/>
                    </a:lnTo>
                    <a:lnTo>
                      <a:pt x="26942" y="164984"/>
                    </a:lnTo>
                    <a:lnTo>
                      <a:pt x="96943" y="7085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365BF1B-C4A5-4663-902F-8BE1D097DD0C}"/>
                  </a:ext>
                </a:extLst>
              </p:cNvPr>
              <p:cNvSpPr/>
              <p:nvPr/>
            </p:nvSpPr>
            <p:spPr>
              <a:xfrm>
                <a:off x="13106629" y="1855129"/>
                <a:ext cx="53884" cy="68580"/>
              </a:xfrm>
              <a:custGeom>
                <a:avLst/>
                <a:gdLst>
                  <a:gd name="connsiteX0" fmla="*/ 51215 w 53884"/>
                  <a:gd name="connsiteY0" fmla="*/ 2376 h 68580"/>
                  <a:gd name="connsiteX1" fmla="*/ 51019 w 53884"/>
                  <a:gd name="connsiteY1" fmla="*/ 1837 h 68580"/>
                  <a:gd name="connsiteX2" fmla="*/ 1837 w 53884"/>
                  <a:gd name="connsiteY2" fmla="*/ 67992 h 68580"/>
                  <a:gd name="connsiteX3" fmla="*/ 21946 w 53884"/>
                  <a:gd name="connsiteY3" fmla="*/ 65175 h 68580"/>
                  <a:gd name="connsiteX4" fmla="*/ 51215 w 53884"/>
                  <a:gd name="connsiteY4" fmla="*/ 2376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84" h="68580">
                    <a:moveTo>
                      <a:pt x="51215" y="2376"/>
                    </a:moveTo>
                    <a:lnTo>
                      <a:pt x="51019" y="1837"/>
                    </a:lnTo>
                    <a:lnTo>
                      <a:pt x="1837" y="67992"/>
                    </a:lnTo>
                    <a:cubicBezTo>
                      <a:pt x="8475" y="68457"/>
                      <a:pt x="15284" y="67600"/>
                      <a:pt x="21946" y="65175"/>
                    </a:cubicBezTo>
                    <a:cubicBezTo>
                      <a:pt x="47369" y="55893"/>
                      <a:pt x="60473" y="27799"/>
                      <a:pt x="51215" y="2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394D463C-395C-418A-B980-420902A81FA2}"/>
                  </a:ext>
                </a:extLst>
              </p:cNvPr>
              <p:cNvSpPr/>
              <p:nvPr/>
            </p:nvSpPr>
            <p:spPr>
              <a:xfrm>
                <a:off x="13493390" y="1311037"/>
                <a:ext cx="487408" cy="612321"/>
              </a:xfrm>
              <a:custGeom>
                <a:avLst/>
                <a:gdLst>
                  <a:gd name="connsiteX0" fmla="*/ 34100 w 487407"/>
                  <a:gd name="connsiteY0" fmla="*/ 609243 h 612321"/>
                  <a:gd name="connsiteX1" fmla="*/ 96875 w 487407"/>
                  <a:gd name="connsiteY1" fmla="*/ 579974 h 612321"/>
                  <a:gd name="connsiteX2" fmla="*/ 255222 w 487407"/>
                  <a:gd name="connsiteY2" fmla="*/ 144932 h 612321"/>
                  <a:gd name="connsiteX3" fmla="*/ 343078 w 487407"/>
                  <a:gd name="connsiteY3" fmla="*/ 103955 h 612321"/>
                  <a:gd name="connsiteX4" fmla="*/ 384054 w 487407"/>
                  <a:gd name="connsiteY4" fmla="*/ 191811 h 612321"/>
                  <a:gd name="connsiteX5" fmla="*/ 383221 w 487407"/>
                  <a:gd name="connsiteY5" fmla="*/ 194089 h 612321"/>
                  <a:gd name="connsiteX6" fmla="*/ 412490 w 487407"/>
                  <a:gd name="connsiteY6" fmla="*/ 256864 h 612321"/>
                  <a:gd name="connsiteX7" fmla="*/ 475265 w 487407"/>
                  <a:gd name="connsiteY7" fmla="*/ 227595 h 612321"/>
                  <a:gd name="connsiteX8" fmla="*/ 476098 w 487407"/>
                  <a:gd name="connsiteY8" fmla="*/ 225318 h 612321"/>
                  <a:gd name="connsiteX9" fmla="*/ 376559 w 487407"/>
                  <a:gd name="connsiteY9" fmla="*/ 11887 h 612321"/>
                  <a:gd name="connsiteX10" fmla="*/ 163129 w 487407"/>
                  <a:gd name="connsiteY10" fmla="*/ 111401 h 612321"/>
                  <a:gd name="connsiteX11" fmla="*/ 4782 w 487407"/>
                  <a:gd name="connsiteY11" fmla="*/ 546443 h 612321"/>
                  <a:gd name="connsiteX12" fmla="*/ 34100 w 487407"/>
                  <a:gd name="connsiteY12" fmla="*/ 609243 h 61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7407" h="612321">
                    <a:moveTo>
                      <a:pt x="34100" y="609243"/>
                    </a:moveTo>
                    <a:cubicBezTo>
                      <a:pt x="59524" y="618501"/>
                      <a:pt x="87642" y="605398"/>
                      <a:pt x="96875" y="579974"/>
                    </a:cubicBezTo>
                    <a:lnTo>
                      <a:pt x="255222" y="144932"/>
                    </a:lnTo>
                    <a:cubicBezTo>
                      <a:pt x="268154" y="109417"/>
                      <a:pt x="307563" y="91023"/>
                      <a:pt x="343078" y="103955"/>
                    </a:cubicBezTo>
                    <a:cubicBezTo>
                      <a:pt x="378592" y="116888"/>
                      <a:pt x="396986" y="156297"/>
                      <a:pt x="384054" y="191811"/>
                    </a:cubicBezTo>
                    <a:lnTo>
                      <a:pt x="383221" y="194089"/>
                    </a:lnTo>
                    <a:cubicBezTo>
                      <a:pt x="373963" y="219513"/>
                      <a:pt x="387067" y="247631"/>
                      <a:pt x="412490" y="256864"/>
                    </a:cubicBezTo>
                    <a:cubicBezTo>
                      <a:pt x="437914" y="266123"/>
                      <a:pt x="466032" y="253019"/>
                      <a:pt x="475265" y="227595"/>
                    </a:cubicBezTo>
                    <a:lnTo>
                      <a:pt x="476098" y="225318"/>
                    </a:lnTo>
                    <a:cubicBezTo>
                      <a:pt x="507498" y="139029"/>
                      <a:pt x="462848" y="43287"/>
                      <a:pt x="376559" y="11887"/>
                    </a:cubicBezTo>
                    <a:cubicBezTo>
                      <a:pt x="290271" y="-19513"/>
                      <a:pt x="194528" y="25137"/>
                      <a:pt x="163129" y="111401"/>
                    </a:cubicBezTo>
                    <a:lnTo>
                      <a:pt x="4782" y="546443"/>
                    </a:lnTo>
                    <a:cubicBezTo>
                      <a:pt x="-4427" y="571892"/>
                      <a:pt x="8677" y="599985"/>
                      <a:pt x="34100" y="609243"/>
                    </a:cubicBezTo>
                    <a:close/>
                  </a:path>
                </a:pathLst>
              </a:custGeom>
              <a:solidFill>
                <a:srgbClr val="ED05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BDC33A9B-BAE5-4BF6-92CF-EF255F9996C4}"/>
                  </a:ext>
                </a:extLst>
              </p:cNvPr>
              <p:cNvSpPr/>
              <p:nvPr/>
            </p:nvSpPr>
            <p:spPr>
              <a:xfrm>
                <a:off x="13874260" y="1534934"/>
                <a:ext cx="95522" cy="36739"/>
              </a:xfrm>
              <a:custGeom>
                <a:avLst/>
                <a:gdLst>
                  <a:gd name="connsiteX0" fmla="*/ 94445 w 95522"/>
                  <a:gd name="connsiteY0" fmla="*/ 3723 h 36739"/>
                  <a:gd name="connsiteX1" fmla="*/ 31669 w 95522"/>
                  <a:gd name="connsiteY1" fmla="*/ 32992 h 36739"/>
                  <a:gd name="connsiteX2" fmla="*/ 1837 w 95522"/>
                  <a:gd name="connsiteY2" fmla="*/ 1959 h 36739"/>
                  <a:gd name="connsiteX3" fmla="*/ 95130 w 95522"/>
                  <a:gd name="connsiteY3" fmla="*/ 1837 h 36739"/>
                  <a:gd name="connsiteX4" fmla="*/ 94445 w 95522"/>
                  <a:gd name="connsiteY4" fmla="*/ 3723 h 3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36739">
                    <a:moveTo>
                      <a:pt x="94445" y="3723"/>
                    </a:moveTo>
                    <a:cubicBezTo>
                      <a:pt x="85186" y="29146"/>
                      <a:pt x="57093" y="42250"/>
                      <a:pt x="31669" y="32992"/>
                    </a:cubicBezTo>
                    <a:cubicBezTo>
                      <a:pt x="16900" y="27603"/>
                      <a:pt x="6319" y="15847"/>
                      <a:pt x="1837" y="1959"/>
                    </a:cubicBezTo>
                    <a:lnTo>
                      <a:pt x="95130" y="1837"/>
                    </a:lnTo>
                    <a:lnTo>
                      <a:pt x="94445" y="372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54E52C68-1EB0-4A6A-9119-734DCB87D550}"/>
                  </a:ext>
                </a:extLst>
              </p:cNvPr>
              <p:cNvSpPr/>
              <p:nvPr/>
            </p:nvSpPr>
            <p:spPr>
              <a:xfrm>
                <a:off x="13626588" y="1419817"/>
                <a:ext cx="102870" cy="173899"/>
              </a:xfrm>
              <a:custGeom>
                <a:avLst/>
                <a:gdLst>
                  <a:gd name="connsiteX0" fmla="*/ 29979 w 102869"/>
                  <a:gd name="connsiteY0" fmla="*/ 2645 h 173899"/>
                  <a:gd name="connsiteX1" fmla="*/ 30298 w 102869"/>
                  <a:gd name="connsiteY1" fmla="*/ 1837 h 173899"/>
                  <a:gd name="connsiteX2" fmla="*/ 102454 w 102869"/>
                  <a:gd name="connsiteY2" fmla="*/ 89987 h 173899"/>
                  <a:gd name="connsiteX3" fmla="*/ 71838 w 102869"/>
                  <a:gd name="connsiteY3" fmla="*/ 174120 h 173899"/>
                  <a:gd name="connsiteX4" fmla="*/ 1837 w 102869"/>
                  <a:gd name="connsiteY4" fmla="*/ 79994 h 173899"/>
                  <a:gd name="connsiteX5" fmla="*/ 29979 w 102869"/>
                  <a:gd name="connsiteY5" fmla="*/ 2645 h 17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869" h="173899">
                    <a:moveTo>
                      <a:pt x="29979" y="2645"/>
                    </a:moveTo>
                    <a:cubicBezTo>
                      <a:pt x="30077" y="2376"/>
                      <a:pt x="30200" y="2106"/>
                      <a:pt x="30298" y="1837"/>
                    </a:cubicBezTo>
                    <a:lnTo>
                      <a:pt x="102454" y="89987"/>
                    </a:lnTo>
                    <a:lnTo>
                      <a:pt x="71838" y="174120"/>
                    </a:lnTo>
                    <a:lnTo>
                      <a:pt x="1837" y="79994"/>
                    </a:lnTo>
                    <a:lnTo>
                      <a:pt x="29979" y="264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196265E-F0C6-4631-A6F5-EBD771A14750}"/>
                  </a:ext>
                </a:extLst>
              </p:cNvPr>
              <p:cNvSpPr/>
              <p:nvPr/>
            </p:nvSpPr>
            <p:spPr>
              <a:xfrm>
                <a:off x="13688922" y="1317829"/>
                <a:ext cx="95522" cy="127363"/>
              </a:xfrm>
              <a:custGeom>
                <a:avLst/>
                <a:gdLst>
                  <a:gd name="connsiteX0" fmla="*/ 77397 w 95522"/>
                  <a:gd name="connsiteY0" fmla="*/ 1837 h 127362"/>
                  <a:gd name="connsiteX1" fmla="*/ 94126 w 95522"/>
                  <a:gd name="connsiteY1" fmla="*/ 99980 h 127362"/>
                  <a:gd name="connsiteX2" fmla="*/ 65396 w 95522"/>
                  <a:gd name="connsiteY2" fmla="*/ 126187 h 127362"/>
                  <a:gd name="connsiteX3" fmla="*/ 1837 w 95522"/>
                  <a:gd name="connsiteY3" fmla="*/ 48545 h 127362"/>
                  <a:gd name="connsiteX4" fmla="*/ 77397 w 95522"/>
                  <a:gd name="connsiteY4" fmla="*/ 1837 h 1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127362">
                    <a:moveTo>
                      <a:pt x="77397" y="1837"/>
                    </a:moveTo>
                    <a:lnTo>
                      <a:pt x="94126" y="99980"/>
                    </a:lnTo>
                    <a:cubicBezTo>
                      <a:pt x="82443" y="105662"/>
                      <a:pt x="72352" y="114627"/>
                      <a:pt x="65396" y="126187"/>
                    </a:cubicBezTo>
                    <a:lnTo>
                      <a:pt x="1837" y="48545"/>
                    </a:lnTo>
                    <a:cubicBezTo>
                      <a:pt x="22460" y="26330"/>
                      <a:pt x="48692" y="10287"/>
                      <a:pt x="77397" y="1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A0975486-5C18-4A54-9E5C-475815F73DD4}"/>
                  </a:ext>
                </a:extLst>
              </p:cNvPr>
              <p:cNvSpPr/>
              <p:nvPr/>
            </p:nvSpPr>
            <p:spPr>
              <a:xfrm>
                <a:off x="13572116" y="1566848"/>
                <a:ext cx="102870" cy="176349"/>
              </a:xfrm>
              <a:custGeom>
                <a:avLst/>
                <a:gdLst>
                  <a:gd name="connsiteX0" fmla="*/ 101229 w 102869"/>
                  <a:gd name="connsiteY0" fmla="*/ 95963 h 176348"/>
                  <a:gd name="connsiteX1" fmla="*/ 71838 w 102869"/>
                  <a:gd name="connsiteY1" fmla="*/ 176692 h 176348"/>
                  <a:gd name="connsiteX2" fmla="*/ 1837 w 102869"/>
                  <a:gd name="connsiteY2" fmla="*/ 82565 h 176348"/>
                  <a:gd name="connsiteX3" fmla="*/ 31228 w 102869"/>
                  <a:gd name="connsiteY3" fmla="*/ 1837 h 17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69" h="176348">
                    <a:moveTo>
                      <a:pt x="101229" y="95963"/>
                    </a:moveTo>
                    <a:lnTo>
                      <a:pt x="71838" y="176692"/>
                    </a:lnTo>
                    <a:lnTo>
                      <a:pt x="1837" y="82565"/>
                    </a:lnTo>
                    <a:lnTo>
                      <a:pt x="31228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E5DC12CF-3010-4BD6-898D-930707AA91DC}"/>
                  </a:ext>
                </a:extLst>
              </p:cNvPr>
              <p:cNvSpPr/>
              <p:nvPr/>
            </p:nvSpPr>
            <p:spPr>
              <a:xfrm>
                <a:off x="13825568" y="1311706"/>
                <a:ext cx="97971" cy="97971"/>
              </a:xfrm>
              <a:custGeom>
                <a:avLst/>
                <a:gdLst>
                  <a:gd name="connsiteX0" fmla="*/ 1837 w 97971"/>
                  <a:gd name="connsiteY0" fmla="*/ 1837 h 97971"/>
                  <a:gd name="connsiteX1" fmla="*/ 44430 w 97971"/>
                  <a:gd name="connsiteY1" fmla="*/ 11242 h 97971"/>
                  <a:gd name="connsiteX2" fmla="*/ 98241 w 97971"/>
                  <a:gd name="connsiteY2" fmla="*/ 43426 h 97971"/>
                  <a:gd name="connsiteX3" fmla="*/ 18100 w 97971"/>
                  <a:gd name="connsiteY3" fmla="*/ 97261 h 97971"/>
                  <a:gd name="connsiteX4" fmla="*/ 1837 w 97971"/>
                  <a:gd name="connsiteY4" fmla="*/ 1837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71" h="97971">
                    <a:moveTo>
                      <a:pt x="1837" y="1837"/>
                    </a:moveTo>
                    <a:cubicBezTo>
                      <a:pt x="16067" y="3062"/>
                      <a:pt x="30371" y="6123"/>
                      <a:pt x="44430" y="11242"/>
                    </a:cubicBezTo>
                    <a:cubicBezTo>
                      <a:pt x="64857" y="18688"/>
                      <a:pt x="82933" y="29759"/>
                      <a:pt x="98241" y="43426"/>
                    </a:cubicBezTo>
                    <a:lnTo>
                      <a:pt x="18100" y="97261"/>
                    </a:lnTo>
                    <a:lnTo>
                      <a:pt x="1837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4112603B-38C0-49E3-8303-21ABC9E24ADE}"/>
                  </a:ext>
                </a:extLst>
              </p:cNvPr>
              <p:cNvSpPr/>
              <p:nvPr/>
            </p:nvSpPr>
            <p:spPr>
              <a:xfrm>
                <a:off x="13876709" y="1401913"/>
                <a:ext cx="102870" cy="73479"/>
              </a:xfrm>
              <a:custGeom>
                <a:avLst/>
                <a:gdLst>
                  <a:gd name="connsiteX0" fmla="*/ 102772 w 102869"/>
                  <a:gd name="connsiteY0" fmla="*/ 73626 h 73478"/>
                  <a:gd name="connsiteX1" fmla="*/ 4776 w 102869"/>
                  <a:gd name="connsiteY1" fmla="*/ 73748 h 73478"/>
                  <a:gd name="connsiteX2" fmla="*/ 1837 w 102869"/>
                  <a:gd name="connsiteY2" fmla="*/ 57387 h 73478"/>
                  <a:gd name="connsiteX3" fmla="*/ 84549 w 102869"/>
                  <a:gd name="connsiteY3" fmla="*/ 1837 h 73478"/>
                  <a:gd name="connsiteX4" fmla="*/ 102772 w 102869"/>
                  <a:gd name="connsiteY4" fmla="*/ 73626 h 7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69" h="73478">
                    <a:moveTo>
                      <a:pt x="102772" y="73626"/>
                    </a:moveTo>
                    <a:lnTo>
                      <a:pt x="4776" y="73748"/>
                    </a:lnTo>
                    <a:cubicBezTo>
                      <a:pt x="4458" y="68164"/>
                      <a:pt x="3454" y="62677"/>
                      <a:pt x="1837" y="57387"/>
                    </a:cubicBezTo>
                    <a:lnTo>
                      <a:pt x="84549" y="1837"/>
                    </a:lnTo>
                    <a:cubicBezTo>
                      <a:pt x="95816" y="23905"/>
                      <a:pt x="102160" y="48447"/>
                      <a:pt x="102772" y="73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4C6DBBAB-AEEA-4105-8046-C526744D6DD5}"/>
                  </a:ext>
                </a:extLst>
              </p:cNvPr>
              <p:cNvSpPr/>
              <p:nvPr/>
            </p:nvSpPr>
            <p:spPr>
              <a:xfrm>
                <a:off x="13521930" y="1716475"/>
                <a:ext cx="97971" cy="166551"/>
              </a:xfrm>
              <a:custGeom>
                <a:avLst/>
                <a:gdLst>
                  <a:gd name="connsiteX0" fmla="*/ 26967 w 97971"/>
                  <a:gd name="connsiteY0" fmla="*/ 1837 h 166551"/>
                  <a:gd name="connsiteX1" fmla="*/ 96943 w 97971"/>
                  <a:gd name="connsiteY1" fmla="*/ 95963 h 166551"/>
                  <a:gd name="connsiteX2" fmla="*/ 96918 w 97971"/>
                  <a:gd name="connsiteY2" fmla="*/ 96086 h 166551"/>
                  <a:gd name="connsiteX3" fmla="*/ 96918 w 97971"/>
                  <a:gd name="connsiteY3" fmla="*/ 96086 h 166551"/>
                  <a:gd name="connsiteX4" fmla="*/ 71838 w 97971"/>
                  <a:gd name="connsiteY4" fmla="*/ 164984 h 166551"/>
                  <a:gd name="connsiteX5" fmla="*/ 71838 w 97971"/>
                  <a:gd name="connsiteY5" fmla="*/ 164984 h 166551"/>
                  <a:gd name="connsiteX6" fmla="*/ 1837 w 97971"/>
                  <a:gd name="connsiteY6" fmla="*/ 70858 h 16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71" h="166551">
                    <a:moveTo>
                      <a:pt x="26967" y="1837"/>
                    </a:moveTo>
                    <a:lnTo>
                      <a:pt x="96943" y="95963"/>
                    </a:lnTo>
                    <a:lnTo>
                      <a:pt x="96918" y="96086"/>
                    </a:lnTo>
                    <a:lnTo>
                      <a:pt x="96918" y="96086"/>
                    </a:lnTo>
                    <a:lnTo>
                      <a:pt x="71838" y="164984"/>
                    </a:lnTo>
                    <a:lnTo>
                      <a:pt x="71838" y="164984"/>
                    </a:lnTo>
                    <a:lnTo>
                      <a:pt x="1837" y="7085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453EE46-7E76-4E57-A309-63816A742A27}"/>
                  </a:ext>
                </a:extLst>
              </p:cNvPr>
              <p:cNvSpPr/>
              <p:nvPr/>
            </p:nvSpPr>
            <p:spPr>
              <a:xfrm>
                <a:off x="13493413" y="1855129"/>
                <a:ext cx="53884" cy="68580"/>
              </a:xfrm>
              <a:custGeom>
                <a:avLst/>
                <a:gdLst>
                  <a:gd name="connsiteX0" fmla="*/ 4808 w 53884"/>
                  <a:gd name="connsiteY0" fmla="*/ 2376 h 68580"/>
                  <a:gd name="connsiteX1" fmla="*/ 5004 w 53884"/>
                  <a:gd name="connsiteY1" fmla="*/ 1837 h 68580"/>
                  <a:gd name="connsiteX2" fmla="*/ 54185 w 53884"/>
                  <a:gd name="connsiteY2" fmla="*/ 67992 h 68580"/>
                  <a:gd name="connsiteX3" fmla="*/ 34077 w 53884"/>
                  <a:gd name="connsiteY3" fmla="*/ 65175 h 68580"/>
                  <a:gd name="connsiteX4" fmla="*/ 4808 w 53884"/>
                  <a:gd name="connsiteY4" fmla="*/ 2376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84" h="68580">
                    <a:moveTo>
                      <a:pt x="4808" y="2376"/>
                    </a:moveTo>
                    <a:lnTo>
                      <a:pt x="5004" y="1837"/>
                    </a:lnTo>
                    <a:lnTo>
                      <a:pt x="54185" y="67992"/>
                    </a:lnTo>
                    <a:cubicBezTo>
                      <a:pt x="47548" y="68457"/>
                      <a:pt x="40739" y="67600"/>
                      <a:pt x="34077" y="65175"/>
                    </a:cubicBezTo>
                    <a:cubicBezTo>
                      <a:pt x="8653" y="55893"/>
                      <a:pt x="-4451" y="27799"/>
                      <a:pt x="4808" y="2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253" name="Mask">
            <a:extLst>
              <a:ext uri="{FF2B5EF4-FFF2-40B4-BE49-F238E27FC236}">
                <a16:creationId xmlns:a16="http://schemas.microsoft.com/office/drawing/2014/main" id="{67BEC4C3-748C-4A77-9BF1-A142B044E90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4300550 w 12192000"/>
              <a:gd name="connsiteY0" fmla="*/ 74270 h 6858000"/>
              <a:gd name="connsiteX1" fmla="*/ 3764857 w 12192000"/>
              <a:gd name="connsiteY1" fmla="*/ 609963 h 6858000"/>
              <a:gd name="connsiteX2" fmla="*/ 3764857 w 12192000"/>
              <a:gd name="connsiteY2" fmla="*/ 6042277 h 6858000"/>
              <a:gd name="connsiteX3" fmla="*/ 4300550 w 12192000"/>
              <a:gd name="connsiteY3" fmla="*/ 6577970 h 6858000"/>
              <a:gd name="connsiteX4" fmla="*/ 6443259 w 12192000"/>
              <a:gd name="connsiteY4" fmla="*/ 6577970 h 6858000"/>
              <a:gd name="connsiteX5" fmla="*/ 6978952 w 12192000"/>
              <a:gd name="connsiteY5" fmla="*/ 6042277 h 6858000"/>
              <a:gd name="connsiteX6" fmla="*/ 6978952 w 12192000"/>
              <a:gd name="connsiteY6" fmla="*/ 609963 h 6858000"/>
              <a:gd name="connsiteX7" fmla="*/ 6443259 w 12192000"/>
              <a:gd name="connsiteY7" fmla="*/ 7427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4300550" y="74270"/>
                </a:moveTo>
                <a:cubicBezTo>
                  <a:pt x="4004695" y="74270"/>
                  <a:pt x="3764857" y="314108"/>
                  <a:pt x="3764857" y="609963"/>
                </a:cubicBezTo>
                <a:lnTo>
                  <a:pt x="3764857" y="6042277"/>
                </a:lnTo>
                <a:cubicBezTo>
                  <a:pt x="3764857" y="6338132"/>
                  <a:pt x="4004695" y="6577970"/>
                  <a:pt x="4300550" y="6577970"/>
                </a:cubicBezTo>
                <a:lnTo>
                  <a:pt x="6443259" y="6577970"/>
                </a:lnTo>
                <a:cubicBezTo>
                  <a:pt x="6739114" y="6577970"/>
                  <a:pt x="6978952" y="6338132"/>
                  <a:pt x="6978952" y="6042277"/>
                </a:cubicBezTo>
                <a:lnTo>
                  <a:pt x="6978952" y="609963"/>
                </a:lnTo>
                <a:cubicBezTo>
                  <a:pt x="6978952" y="314108"/>
                  <a:pt x="6739114" y="74270"/>
                  <a:pt x="6443259" y="7427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5" name="Rectangle 13">
            <a:extLst>
              <a:ext uri="{FF2B5EF4-FFF2-40B4-BE49-F238E27FC236}">
                <a16:creationId xmlns:a16="http://schemas.microsoft.com/office/drawing/2014/main" id="{8E30BBEB-A447-4862-A8BD-A2EB510C2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873" y="789815"/>
            <a:ext cx="2933045" cy="508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812FD26-132F-45B4-BD6E-2FC4CC7FD900}"/>
              </a:ext>
            </a:extLst>
          </p:cNvPr>
          <p:cNvGrpSpPr/>
          <p:nvPr/>
        </p:nvGrpSpPr>
        <p:grpSpPr>
          <a:xfrm>
            <a:off x="4090263" y="967013"/>
            <a:ext cx="2538330" cy="461541"/>
            <a:chOff x="8141507" y="2465070"/>
            <a:chExt cx="2996393" cy="544830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42FC4BC5-337B-4B94-8219-B29F3C3A86AC}"/>
                </a:ext>
              </a:extLst>
            </p:cNvPr>
            <p:cNvSpPr/>
            <p:nvPr/>
          </p:nvSpPr>
          <p:spPr>
            <a:xfrm>
              <a:off x="8464720" y="2465070"/>
              <a:ext cx="2673180" cy="5448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600">
                  <a:solidFill>
                    <a:schemeClr val="tx2"/>
                  </a:solidFill>
                </a:rPr>
                <a:t>Search</a:t>
              </a:r>
            </a:p>
          </p:txBody>
        </p:sp>
        <p:pic>
          <p:nvPicPr>
            <p:cNvPr id="218" name="Graphic 217">
              <a:extLst>
                <a:ext uri="{FF2B5EF4-FFF2-40B4-BE49-F238E27FC236}">
                  <a16:creationId xmlns:a16="http://schemas.microsoft.com/office/drawing/2014/main" id="{94D37119-3004-4F67-B101-BAF74B7A5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1507" y="2616223"/>
              <a:ext cx="242524" cy="242524"/>
            </a:xfrm>
            <a:prstGeom prst="rect">
              <a:avLst/>
            </a:prstGeom>
          </p:spPr>
        </p:pic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899DA6A-2C14-4B64-960A-797785A3AAA8}"/>
                </a:ext>
              </a:extLst>
            </p:cNvPr>
            <p:cNvCxnSpPr/>
            <p:nvPr/>
          </p:nvCxnSpPr>
          <p:spPr>
            <a:xfrm>
              <a:off x="8141507" y="3009900"/>
              <a:ext cx="2996393" cy="0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BAF51C5-6A50-4CF3-85DA-A3059A6E56E6}"/>
              </a:ext>
            </a:extLst>
          </p:cNvPr>
          <p:cNvGrpSpPr/>
          <p:nvPr/>
        </p:nvGrpSpPr>
        <p:grpSpPr>
          <a:xfrm>
            <a:off x="5047339" y="4510531"/>
            <a:ext cx="1648801" cy="1794479"/>
            <a:chOff x="5137114" y="4568580"/>
            <a:chExt cx="1515846" cy="1649777"/>
          </a:xfrm>
        </p:grpSpPr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D31DDB4C-FAF0-4CBC-8A1A-2A825E90A1A8}"/>
                </a:ext>
              </a:extLst>
            </p:cNvPr>
            <p:cNvSpPr/>
            <p:nvPr/>
          </p:nvSpPr>
          <p:spPr>
            <a:xfrm>
              <a:off x="5437669" y="5150746"/>
              <a:ext cx="453091" cy="829034"/>
            </a:xfrm>
            <a:custGeom>
              <a:avLst/>
              <a:gdLst>
                <a:gd name="connsiteX0" fmla="*/ 460643 w 453091"/>
                <a:gd name="connsiteY0" fmla="*/ 86127 h 829033"/>
                <a:gd name="connsiteX1" fmla="*/ 457119 w 453091"/>
                <a:gd name="connsiteY1" fmla="*/ 88891 h 829033"/>
                <a:gd name="connsiteX2" fmla="*/ 435471 w 453091"/>
                <a:gd name="connsiteY2" fmla="*/ 66783 h 829033"/>
                <a:gd name="connsiteX3" fmla="*/ 434464 w 453091"/>
                <a:gd name="connsiteY3" fmla="*/ 69547 h 829033"/>
                <a:gd name="connsiteX4" fmla="*/ 421375 w 453091"/>
                <a:gd name="connsiteY4" fmla="*/ 121592 h 829033"/>
                <a:gd name="connsiteX5" fmla="*/ 420368 w 453091"/>
                <a:gd name="connsiteY5" fmla="*/ 126197 h 829033"/>
                <a:gd name="connsiteX6" fmla="*/ 420871 w 453091"/>
                <a:gd name="connsiteY6" fmla="*/ 126658 h 829033"/>
                <a:gd name="connsiteX7" fmla="*/ 388651 w 453091"/>
                <a:gd name="connsiteY7" fmla="*/ 189757 h 829033"/>
                <a:gd name="connsiteX8" fmla="*/ 382610 w 453091"/>
                <a:gd name="connsiteY8" fmla="*/ 366617 h 829033"/>
                <a:gd name="connsiteX9" fmla="*/ 388651 w 453091"/>
                <a:gd name="connsiteY9" fmla="*/ 434782 h 829033"/>
                <a:gd name="connsiteX10" fmla="*/ 378079 w 453091"/>
                <a:gd name="connsiteY10" fmla="*/ 651713 h 829033"/>
                <a:gd name="connsiteX11" fmla="*/ 360459 w 453091"/>
                <a:gd name="connsiteY11" fmla="*/ 764553 h 829033"/>
                <a:gd name="connsiteX12" fmla="*/ 332770 w 453091"/>
                <a:gd name="connsiteY12" fmla="*/ 807847 h 829033"/>
                <a:gd name="connsiteX13" fmla="*/ 289475 w 453091"/>
                <a:gd name="connsiteY13" fmla="*/ 824428 h 829033"/>
                <a:gd name="connsiteX14" fmla="*/ 278903 w 453091"/>
                <a:gd name="connsiteY14" fmla="*/ 825349 h 829033"/>
                <a:gd name="connsiteX15" fmla="*/ 55378 w 453091"/>
                <a:gd name="connsiteY15" fmla="*/ 805544 h 829033"/>
                <a:gd name="connsiteX16" fmla="*/ 37758 w 453091"/>
                <a:gd name="connsiteY16" fmla="*/ 800018 h 829033"/>
                <a:gd name="connsiteX17" fmla="*/ 320688 w 453091"/>
                <a:gd name="connsiteY17" fmla="*/ 696388 h 829033"/>
                <a:gd name="connsiteX18" fmla="*/ 320688 w 453091"/>
                <a:gd name="connsiteY18" fmla="*/ 695928 h 829033"/>
                <a:gd name="connsiteX19" fmla="*/ 339315 w 453091"/>
                <a:gd name="connsiteY19" fmla="*/ 593680 h 829033"/>
                <a:gd name="connsiteX20" fmla="*/ 345860 w 453091"/>
                <a:gd name="connsiteY20" fmla="*/ 449060 h 829033"/>
                <a:gd name="connsiteX21" fmla="*/ 338811 w 453091"/>
                <a:gd name="connsiteY21" fmla="*/ 351879 h 829033"/>
                <a:gd name="connsiteX22" fmla="*/ 345860 w 453091"/>
                <a:gd name="connsiteY22" fmla="*/ 188375 h 829033"/>
                <a:gd name="connsiteX23" fmla="*/ 448057 w 453091"/>
                <a:gd name="connsiteY23" fmla="*/ 34543 h 829033"/>
                <a:gd name="connsiteX24" fmla="*/ 448560 w 453091"/>
                <a:gd name="connsiteY24" fmla="*/ 36846 h 829033"/>
                <a:gd name="connsiteX25" fmla="*/ 460643 w 453091"/>
                <a:gd name="connsiteY25" fmla="*/ 86127 h 82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3091" h="829033">
                  <a:moveTo>
                    <a:pt x="460643" y="86127"/>
                  </a:moveTo>
                  <a:cubicBezTo>
                    <a:pt x="459636" y="87049"/>
                    <a:pt x="458125" y="87970"/>
                    <a:pt x="457119" y="88891"/>
                  </a:cubicBezTo>
                  <a:cubicBezTo>
                    <a:pt x="450070" y="81061"/>
                    <a:pt x="443022" y="73692"/>
                    <a:pt x="435471" y="66783"/>
                  </a:cubicBezTo>
                  <a:cubicBezTo>
                    <a:pt x="435471" y="68165"/>
                    <a:pt x="435471" y="68626"/>
                    <a:pt x="434464" y="69547"/>
                  </a:cubicBezTo>
                  <a:cubicBezTo>
                    <a:pt x="430940" y="87049"/>
                    <a:pt x="426409" y="104090"/>
                    <a:pt x="421375" y="121592"/>
                  </a:cubicBezTo>
                  <a:cubicBezTo>
                    <a:pt x="421375" y="122973"/>
                    <a:pt x="420871" y="124355"/>
                    <a:pt x="420368" y="126197"/>
                  </a:cubicBezTo>
                  <a:lnTo>
                    <a:pt x="420871" y="126658"/>
                  </a:lnTo>
                  <a:cubicBezTo>
                    <a:pt x="407782" y="144160"/>
                    <a:pt x="396706" y="164886"/>
                    <a:pt x="388651" y="189757"/>
                  </a:cubicBezTo>
                  <a:cubicBezTo>
                    <a:pt x="374555" y="234432"/>
                    <a:pt x="370528" y="292004"/>
                    <a:pt x="382610" y="366617"/>
                  </a:cubicBezTo>
                  <a:cubicBezTo>
                    <a:pt x="385631" y="388264"/>
                    <a:pt x="388148" y="411293"/>
                    <a:pt x="388651" y="434782"/>
                  </a:cubicBezTo>
                  <a:cubicBezTo>
                    <a:pt x="392679" y="507092"/>
                    <a:pt x="386638" y="584929"/>
                    <a:pt x="378079" y="651713"/>
                  </a:cubicBezTo>
                  <a:cubicBezTo>
                    <a:pt x="372542" y="695928"/>
                    <a:pt x="365997" y="735077"/>
                    <a:pt x="360459" y="764553"/>
                  </a:cubicBezTo>
                  <a:cubicBezTo>
                    <a:pt x="357438" y="782516"/>
                    <a:pt x="346866" y="797715"/>
                    <a:pt x="332770" y="807847"/>
                  </a:cubicBezTo>
                  <a:cubicBezTo>
                    <a:pt x="320688" y="817519"/>
                    <a:pt x="306088" y="823046"/>
                    <a:pt x="289475" y="824428"/>
                  </a:cubicBezTo>
                  <a:cubicBezTo>
                    <a:pt x="284944" y="824889"/>
                    <a:pt x="281420" y="825349"/>
                    <a:pt x="278903" y="825349"/>
                  </a:cubicBezTo>
                  <a:cubicBezTo>
                    <a:pt x="185767" y="830876"/>
                    <a:pt x="113273" y="822125"/>
                    <a:pt x="55378" y="805544"/>
                  </a:cubicBezTo>
                  <a:cubicBezTo>
                    <a:pt x="49337" y="804163"/>
                    <a:pt x="43799" y="801860"/>
                    <a:pt x="37758" y="800018"/>
                  </a:cubicBezTo>
                  <a:cubicBezTo>
                    <a:pt x="145493" y="823046"/>
                    <a:pt x="275882" y="814295"/>
                    <a:pt x="320688" y="696388"/>
                  </a:cubicBezTo>
                  <a:cubicBezTo>
                    <a:pt x="320688" y="695928"/>
                    <a:pt x="320688" y="695928"/>
                    <a:pt x="320688" y="695928"/>
                  </a:cubicBezTo>
                  <a:cubicBezTo>
                    <a:pt x="328743" y="663227"/>
                    <a:pt x="335287" y="629144"/>
                    <a:pt x="339315" y="593680"/>
                  </a:cubicBezTo>
                  <a:cubicBezTo>
                    <a:pt x="344853" y="548083"/>
                    <a:pt x="346866" y="500184"/>
                    <a:pt x="345860" y="449060"/>
                  </a:cubicBezTo>
                  <a:cubicBezTo>
                    <a:pt x="344853" y="417741"/>
                    <a:pt x="342839" y="385501"/>
                    <a:pt x="338811" y="351879"/>
                  </a:cubicBezTo>
                  <a:cubicBezTo>
                    <a:pt x="331763" y="286477"/>
                    <a:pt x="335287" y="232590"/>
                    <a:pt x="345860" y="188375"/>
                  </a:cubicBezTo>
                  <a:cubicBezTo>
                    <a:pt x="363480" y="112841"/>
                    <a:pt x="402244" y="64941"/>
                    <a:pt x="448057" y="34543"/>
                  </a:cubicBezTo>
                  <a:cubicBezTo>
                    <a:pt x="448057" y="35464"/>
                    <a:pt x="448057" y="36385"/>
                    <a:pt x="448560" y="36846"/>
                  </a:cubicBezTo>
                  <a:cubicBezTo>
                    <a:pt x="452588" y="52966"/>
                    <a:pt x="456615" y="69547"/>
                    <a:pt x="460643" y="86127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976D0512-82A3-49DC-8044-4C4C895EAD5F}"/>
                </a:ext>
              </a:extLst>
            </p:cNvPr>
            <p:cNvSpPr/>
            <p:nvPr/>
          </p:nvSpPr>
          <p:spPr>
            <a:xfrm>
              <a:off x="5820279" y="5182986"/>
              <a:ext cx="100687" cy="92115"/>
            </a:xfrm>
            <a:custGeom>
              <a:avLst/>
              <a:gdLst>
                <a:gd name="connsiteX0" fmla="*/ 74508 w 100686"/>
                <a:gd name="connsiteY0" fmla="*/ 56651 h 92114"/>
                <a:gd name="connsiteX1" fmla="*/ 38261 w 100686"/>
                <a:gd name="connsiteY1" fmla="*/ 94418 h 92114"/>
                <a:gd name="connsiteX2" fmla="*/ 37758 w 100686"/>
                <a:gd name="connsiteY2" fmla="*/ 93957 h 92114"/>
                <a:gd name="connsiteX3" fmla="*/ 38764 w 100686"/>
                <a:gd name="connsiteY3" fmla="*/ 89351 h 92114"/>
                <a:gd name="connsiteX4" fmla="*/ 51854 w 100686"/>
                <a:gd name="connsiteY4" fmla="*/ 37306 h 92114"/>
                <a:gd name="connsiteX5" fmla="*/ 52861 w 100686"/>
                <a:gd name="connsiteY5" fmla="*/ 34543 h 92114"/>
                <a:gd name="connsiteX6" fmla="*/ 74508 w 100686"/>
                <a:gd name="connsiteY6" fmla="*/ 56651 h 9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86" h="92114">
                  <a:moveTo>
                    <a:pt x="74508" y="56651"/>
                  </a:moveTo>
                  <a:cubicBezTo>
                    <a:pt x="61419" y="67244"/>
                    <a:pt x="48833" y="79679"/>
                    <a:pt x="38261" y="94418"/>
                  </a:cubicBezTo>
                  <a:lnTo>
                    <a:pt x="37758" y="93957"/>
                  </a:lnTo>
                  <a:cubicBezTo>
                    <a:pt x="38261" y="92115"/>
                    <a:pt x="38764" y="90733"/>
                    <a:pt x="38764" y="89351"/>
                  </a:cubicBezTo>
                  <a:cubicBezTo>
                    <a:pt x="43799" y="71850"/>
                    <a:pt x="48330" y="54808"/>
                    <a:pt x="51854" y="37306"/>
                  </a:cubicBezTo>
                  <a:cubicBezTo>
                    <a:pt x="52861" y="36385"/>
                    <a:pt x="52861" y="35925"/>
                    <a:pt x="52861" y="34543"/>
                  </a:cubicBezTo>
                  <a:cubicBezTo>
                    <a:pt x="60412" y="41452"/>
                    <a:pt x="67460" y="48821"/>
                    <a:pt x="74508" y="5665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10E8A16-F5AD-4E38-8780-9B9AAACBBB1B}"/>
                </a:ext>
              </a:extLst>
            </p:cNvPr>
            <p:cNvSpPr/>
            <p:nvPr/>
          </p:nvSpPr>
          <p:spPr>
            <a:xfrm>
              <a:off x="5268944" y="4997375"/>
              <a:ext cx="654465" cy="1013263"/>
            </a:xfrm>
            <a:custGeom>
              <a:avLst/>
              <a:gdLst>
                <a:gd name="connsiteX0" fmla="*/ 616781 w 654464"/>
                <a:gd name="connsiteY0" fmla="*/ 187914 h 1013263"/>
                <a:gd name="connsiteX1" fmla="*/ 514584 w 654464"/>
                <a:gd name="connsiteY1" fmla="*/ 341746 h 1013263"/>
                <a:gd name="connsiteX2" fmla="*/ 508039 w 654464"/>
                <a:gd name="connsiteY2" fmla="*/ 505250 h 1013263"/>
                <a:gd name="connsiteX3" fmla="*/ 514584 w 654464"/>
                <a:gd name="connsiteY3" fmla="*/ 602431 h 1013263"/>
                <a:gd name="connsiteX4" fmla="*/ 508039 w 654464"/>
                <a:gd name="connsiteY4" fmla="*/ 747052 h 1013263"/>
                <a:gd name="connsiteX5" fmla="*/ 489412 w 654464"/>
                <a:gd name="connsiteY5" fmla="*/ 849299 h 1013263"/>
                <a:gd name="connsiteX6" fmla="*/ 488909 w 654464"/>
                <a:gd name="connsiteY6" fmla="*/ 849760 h 1013263"/>
                <a:gd name="connsiteX7" fmla="*/ 482868 w 654464"/>
                <a:gd name="connsiteY7" fmla="*/ 872788 h 1013263"/>
                <a:gd name="connsiteX8" fmla="*/ 447124 w 654464"/>
                <a:gd name="connsiteY8" fmla="*/ 978720 h 1013263"/>
                <a:gd name="connsiteX9" fmla="*/ 223599 w 654464"/>
                <a:gd name="connsiteY9" fmla="*/ 958916 h 1013263"/>
                <a:gd name="connsiteX10" fmla="*/ 205979 w 654464"/>
                <a:gd name="connsiteY10" fmla="*/ 953389 h 1013263"/>
                <a:gd name="connsiteX11" fmla="*/ 205475 w 654464"/>
                <a:gd name="connsiteY11" fmla="*/ 953389 h 1013263"/>
                <a:gd name="connsiteX12" fmla="*/ 99251 w 654464"/>
                <a:gd name="connsiteY12" fmla="*/ 897659 h 1013263"/>
                <a:gd name="connsiteX13" fmla="*/ 37832 w 654464"/>
                <a:gd name="connsiteY13" fmla="*/ 768698 h 1013263"/>
                <a:gd name="connsiteX14" fmla="*/ 38335 w 654464"/>
                <a:gd name="connsiteY14" fmla="*/ 760408 h 1013263"/>
                <a:gd name="connsiteX15" fmla="*/ 45383 w 654464"/>
                <a:gd name="connsiteY15" fmla="*/ 726326 h 1013263"/>
                <a:gd name="connsiteX16" fmla="*/ 77099 w 654464"/>
                <a:gd name="connsiteY16" fmla="*/ 565585 h 1013263"/>
                <a:gd name="connsiteX17" fmla="*/ 479847 w 654464"/>
                <a:gd name="connsiteY17" fmla="*/ 34543 h 1013263"/>
                <a:gd name="connsiteX18" fmla="*/ 480351 w 654464"/>
                <a:gd name="connsiteY18" fmla="*/ 34543 h 1013263"/>
                <a:gd name="connsiteX19" fmla="*/ 520122 w 654464"/>
                <a:gd name="connsiteY19" fmla="*/ 59414 h 1013263"/>
                <a:gd name="connsiteX20" fmla="*/ 598154 w 654464"/>
                <a:gd name="connsiteY20" fmla="*/ 91654 h 1013263"/>
                <a:gd name="connsiteX21" fmla="*/ 601175 w 654464"/>
                <a:gd name="connsiteY21" fmla="*/ 110077 h 1013263"/>
                <a:gd name="connsiteX22" fmla="*/ 616781 w 654464"/>
                <a:gd name="connsiteY22" fmla="*/ 187914 h 10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54464" h="1013263">
                  <a:moveTo>
                    <a:pt x="616781" y="187914"/>
                  </a:moveTo>
                  <a:cubicBezTo>
                    <a:pt x="571472" y="218312"/>
                    <a:pt x="532708" y="266212"/>
                    <a:pt x="514584" y="341746"/>
                  </a:cubicBezTo>
                  <a:cubicBezTo>
                    <a:pt x="504012" y="385961"/>
                    <a:pt x="500991" y="439848"/>
                    <a:pt x="508039" y="505250"/>
                  </a:cubicBezTo>
                  <a:cubicBezTo>
                    <a:pt x="511563" y="538872"/>
                    <a:pt x="514081" y="571573"/>
                    <a:pt x="514584" y="602431"/>
                  </a:cubicBezTo>
                  <a:cubicBezTo>
                    <a:pt x="515591" y="653555"/>
                    <a:pt x="513577" y="701455"/>
                    <a:pt x="508039" y="747052"/>
                  </a:cubicBezTo>
                  <a:cubicBezTo>
                    <a:pt x="503508" y="782516"/>
                    <a:pt x="497467" y="816598"/>
                    <a:pt x="489412" y="849299"/>
                  </a:cubicBezTo>
                  <a:cubicBezTo>
                    <a:pt x="489412" y="849760"/>
                    <a:pt x="489412" y="849760"/>
                    <a:pt x="488909" y="849760"/>
                  </a:cubicBezTo>
                  <a:cubicBezTo>
                    <a:pt x="486895" y="857589"/>
                    <a:pt x="485385" y="865419"/>
                    <a:pt x="482868" y="872788"/>
                  </a:cubicBezTo>
                  <a:cubicBezTo>
                    <a:pt x="473302" y="910095"/>
                    <a:pt x="461220" y="945559"/>
                    <a:pt x="447124" y="978720"/>
                  </a:cubicBezTo>
                  <a:cubicBezTo>
                    <a:pt x="353988" y="984247"/>
                    <a:pt x="280990" y="975496"/>
                    <a:pt x="223599" y="958916"/>
                  </a:cubicBezTo>
                  <a:cubicBezTo>
                    <a:pt x="217558" y="957073"/>
                    <a:pt x="211517" y="955231"/>
                    <a:pt x="205979" y="953389"/>
                  </a:cubicBezTo>
                  <a:cubicBezTo>
                    <a:pt x="205475" y="953389"/>
                    <a:pt x="205475" y="953389"/>
                    <a:pt x="205475" y="953389"/>
                  </a:cubicBezTo>
                  <a:cubicBezTo>
                    <a:pt x="160166" y="938190"/>
                    <a:pt x="125429" y="918385"/>
                    <a:pt x="99251" y="897659"/>
                  </a:cubicBezTo>
                  <a:cubicBezTo>
                    <a:pt x="57969" y="864959"/>
                    <a:pt x="36321" y="817059"/>
                    <a:pt x="37832" y="768698"/>
                  </a:cubicBezTo>
                  <a:cubicBezTo>
                    <a:pt x="37832" y="765935"/>
                    <a:pt x="38335" y="763172"/>
                    <a:pt x="38335" y="760408"/>
                  </a:cubicBezTo>
                  <a:cubicBezTo>
                    <a:pt x="39342" y="749354"/>
                    <a:pt x="41859" y="737379"/>
                    <a:pt x="45383" y="726326"/>
                  </a:cubicBezTo>
                  <a:cubicBezTo>
                    <a:pt x="62500" y="675662"/>
                    <a:pt x="73575" y="621315"/>
                    <a:pt x="77099" y="565585"/>
                  </a:cubicBezTo>
                  <a:cubicBezTo>
                    <a:pt x="95727" y="274042"/>
                    <a:pt x="339892" y="53427"/>
                    <a:pt x="479847" y="34543"/>
                  </a:cubicBezTo>
                  <a:lnTo>
                    <a:pt x="480351" y="34543"/>
                  </a:lnTo>
                  <a:cubicBezTo>
                    <a:pt x="492936" y="43755"/>
                    <a:pt x="506026" y="51584"/>
                    <a:pt x="520122" y="59414"/>
                  </a:cubicBezTo>
                  <a:cubicBezTo>
                    <a:pt x="544287" y="72771"/>
                    <a:pt x="570969" y="83364"/>
                    <a:pt x="598154" y="91654"/>
                  </a:cubicBezTo>
                  <a:cubicBezTo>
                    <a:pt x="599161" y="97642"/>
                    <a:pt x="600168" y="103629"/>
                    <a:pt x="601175" y="110077"/>
                  </a:cubicBezTo>
                  <a:cubicBezTo>
                    <a:pt x="605202" y="135869"/>
                    <a:pt x="610740" y="161662"/>
                    <a:pt x="616781" y="187914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2535F95B-2ABF-453B-BBFA-00A0A364B3E9}"/>
                </a:ext>
              </a:extLst>
            </p:cNvPr>
            <p:cNvSpPr/>
            <p:nvPr/>
          </p:nvSpPr>
          <p:spPr>
            <a:xfrm>
              <a:off x="5820279" y="5182986"/>
              <a:ext cx="100687" cy="92115"/>
            </a:xfrm>
            <a:custGeom>
              <a:avLst/>
              <a:gdLst>
                <a:gd name="connsiteX0" fmla="*/ 74508 w 100686"/>
                <a:gd name="connsiteY0" fmla="*/ 56651 h 92114"/>
                <a:gd name="connsiteX1" fmla="*/ 38261 w 100686"/>
                <a:gd name="connsiteY1" fmla="*/ 94418 h 92114"/>
                <a:gd name="connsiteX2" fmla="*/ 37758 w 100686"/>
                <a:gd name="connsiteY2" fmla="*/ 93957 h 92114"/>
                <a:gd name="connsiteX3" fmla="*/ 38764 w 100686"/>
                <a:gd name="connsiteY3" fmla="*/ 89351 h 92114"/>
                <a:gd name="connsiteX4" fmla="*/ 51854 w 100686"/>
                <a:gd name="connsiteY4" fmla="*/ 37306 h 92114"/>
                <a:gd name="connsiteX5" fmla="*/ 52861 w 100686"/>
                <a:gd name="connsiteY5" fmla="*/ 34543 h 92114"/>
                <a:gd name="connsiteX6" fmla="*/ 74508 w 100686"/>
                <a:gd name="connsiteY6" fmla="*/ 56651 h 9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86" h="92114">
                  <a:moveTo>
                    <a:pt x="74508" y="56651"/>
                  </a:moveTo>
                  <a:cubicBezTo>
                    <a:pt x="61419" y="67244"/>
                    <a:pt x="48833" y="79679"/>
                    <a:pt x="38261" y="94418"/>
                  </a:cubicBezTo>
                  <a:lnTo>
                    <a:pt x="37758" y="93957"/>
                  </a:lnTo>
                  <a:cubicBezTo>
                    <a:pt x="38261" y="92115"/>
                    <a:pt x="38764" y="90733"/>
                    <a:pt x="38764" y="89351"/>
                  </a:cubicBezTo>
                  <a:cubicBezTo>
                    <a:pt x="43799" y="71850"/>
                    <a:pt x="48330" y="54808"/>
                    <a:pt x="51854" y="37306"/>
                  </a:cubicBezTo>
                  <a:cubicBezTo>
                    <a:pt x="52861" y="36385"/>
                    <a:pt x="52861" y="35925"/>
                    <a:pt x="52861" y="34543"/>
                  </a:cubicBezTo>
                  <a:cubicBezTo>
                    <a:pt x="60412" y="41452"/>
                    <a:pt x="67460" y="48821"/>
                    <a:pt x="74508" y="56651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AEF9C36A-A881-4F7D-BA02-8E5D70CB1FC7}"/>
                </a:ext>
              </a:extLst>
            </p:cNvPr>
            <p:cNvSpPr/>
            <p:nvPr/>
          </p:nvSpPr>
          <p:spPr>
            <a:xfrm>
              <a:off x="5835885" y="5017640"/>
              <a:ext cx="704808" cy="1197493"/>
            </a:xfrm>
            <a:custGeom>
              <a:avLst/>
              <a:gdLst>
                <a:gd name="connsiteX0" fmla="*/ 651444 w 704808"/>
                <a:gd name="connsiteY0" fmla="*/ 1130249 h 1197493"/>
                <a:gd name="connsiteX1" fmla="*/ 650437 w 704808"/>
                <a:gd name="connsiteY1" fmla="*/ 1131171 h 1197493"/>
                <a:gd name="connsiteX2" fmla="*/ 649934 w 704808"/>
                <a:gd name="connsiteY2" fmla="*/ 1131171 h 1197493"/>
                <a:gd name="connsiteX3" fmla="*/ 639362 w 704808"/>
                <a:gd name="connsiteY3" fmla="*/ 1135776 h 1197493"/>
                <a:gd name="connsiteX4" fmla="*/ 407782 w 704808"/>
                <a:gd name="connsiteY4" fmla="*/ 1170319 h 1197493"/>
                <a:gd name="connsiteX5" fmla="*/ 167140 w 704808"/>
                <a:gd name="connsiteY5" fmla="*/ 1122420 h 1197493"/>
                <a:gd name="connsiteX6" fmla="*/ 143479 w 704808"/>
                <a:gd name="connsiteY6" fmla="*/ 1017409 h 1197493"/>
                <a:gd name="connsiteX7" fmla="*/ 132907 w 704808"/>
                <a:gd name="connsiteY7" fmla="*/ 947862 h 1197493"/>
                <a:gd name="connsiteX8" fmla="*/ 132403 w 704808"/>
                <a:gd name="connsiteY8" fmla="*/ 946941 h 1197493"/>
                <a:gd name="connsiteX9" fmla="*/ 122335 w 704808"/>
                <a:gd name="connsiteY9" fmla="*/ 779292 h 1197493"/>
                <a:gd name="connsiteX10" fmla="*/ 122335 w 704808"/>
                <a:gd name="connsiteY10" fmla="*/ 775147 h 1197493"/>
                <a:gd name="connsiteX11" fmla="*/ 134920 w 704808"/>
                <a:gd name="connsiteY11" fmla="*/ 588153 h 1197493"/>
                <a:gd name="connsiteX12" fmla="*/ 37758 w 704808"/>
                <a:gd name="connsiteY12" fmla="*/ 200350 h 1197493"/>
                <a:gd name="connsiteX13" fmla="*/ 56888 w 704808"/>
                <a:gd name="connsiteY13" fmla="*/ 110077 h 1197493"/>
                <a:gd name="connsiteX14" fmla="*/ 81053 w 704808"/>
                <a:gd name="connsiteY14" fmla="*/ 82903 h 1197493"/>
                <a:gd name="connsiteX15" fmla="*/ 140458 w 704808"/>
                <a:gd name="connsiteY15" fmla="*/ 59414 h 1197493"/>
                <a:gd name="connsiteX16" fmla="*/ 181740 w 704808"/>
                <a:gd name="connsiteY16" fmla="*/ 34543 h 1197493"/>
                <a:gd name="connsiteX17" fmla="*/ 182243 w 704808"/>
                <a:gd name="connsiteY17" fmla="*/ 35004 h 1197493"/>
                <a:gd name="connsiteX18" fmla="*/ 426912 w 704808"/>
                <a:gd name="connsiteY18" fmla="*/ 260685 h 1197493"/>
                <a:gd name="connsiteX19" fmla="*/ 440002 w 704808"/>
                <a:gd name="connsiteY19" fmla="*/ 281411 h 1197493"/>
                <a:gd name="connsiteX20" fmla="*/ 566867 w 704808"/>
                <a:gd name="connsiteY20" fmla="*/ 710206 h 1197493"/>
                <a:gd name="connsiteX21" fmla="*/ 677119 w 704808"/>
                <a:gd name="connsiteY21" fmla="*/ 1038595 h 1197493"/>
                <a:gd name="connsiteX22" fmla="*/ 651444 w 704808"/>
                <a:gd name="connsiteY22" fmla="*/ 1130249 h 119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04808" h="1197493">
                  <a:moveTo>
                    <a:pt x="651444" y="1130249"/>
                  </a:moveTo>
                  <a:cubicBezTo>
                    <a:pt x="650941" y="1130710"/>
                    <a:pt x="650437" y="1130710"/>
                    <a:pt x="650437" y="1131171"/>
                  </a:cubicBezTo>
                  <a:lnTo>
                    <a:pt x="649934" y="1131171"/>
                  </a:lnTo>
                  <a:cubicBezTo>
                    <a:pt x="646410" y="1133013"/>
                    <a:pt x="642886" y="1134395"/>
                    <a:pt x="639362" y="1135776"/>
                  </a:cubicBezTo>
                  <a:cubicBezTo>
                    <a:pt x="582977" y="1153739"/>
                    <a:pt x="502428" y="1172162"/>
                    <a:pt x="407782" y="1170319"/>
                  </a:cubicBezTo>
                  <a:cubicBezTo>
                    <a:pt x="333777" y="1169398"/>
                    <a:pt x="252221" y="1156502"/>
                    <a:pt x="167140" y="1122420"/>
                  </a:cubicBezTo>
                  <a:cubicBezTo>
                    <a:pt x="158078" y="1088798"/>
                    <a:pt x="150024" y="1053794"/>
                    <a:pt x="143479" y="1017409"/>
                  </a:cubicBezTo>
                  <a:cubicBezTo>
                    <a:pt x="138948" y="994841"/>
                    <a:pt x="135927" y="971351"/>
                    <a:pt x="132907" y="947862"/>
                  </a:cubicBezTo>
                  <a:cubicBezTo>
                    <a:pt x="132907" y="947401"/>
                    <a:pt x="132403" y="946941"/>
                    <a:pt x="132403" y="946941"/>
                  </a:cubicBezTo>
                  <a:cubicBezTo>
                    <a:pt x="125859" y="893975"/>
                    <a:pt x="122335" y="838245"/>
                    <a:pt x="122335" y="779292"/>
                  </a:cubicBezTo>
                  <a:lnTo>
                    <a:pt x="122335" y="775147"/>
                  </a:lnTo>
                  <a:cubicBezTo>
                    <a:pt x="122838" y="716193"/>
                    <a:pt x="126865" y="654016"/>
                    <a:pt x="134920" y="588153"/>
                  </a:cubicBezTo>
                  <a:cubicBezTo>
                    <a:pt x="161602" y="381356"/>
                    <a:pt x="108238" y="265751"/>
                    <a:pt x="37758" y="200350"/>
                  </a:cubicBezTo>
                  <a:cubicBezTo>
                    <a:pt x="44806" y="170412"/>
                    <a:pt x="51350" y="140015"/>
                    <a:pt x="56888" y="110077"/>
                  </a:cubicBezTo>
                  <a:cubicBezTo>
                    <a:pt x="64943" y="101326"/>
                    <a:pt x="73501" y="91654"/>
                    <a:pt x="81053" y="82903"/>
                  </a:cubicBezTo>
                  <a:cubicBezTo>
                    <a:pt x="101694" y="76916"/>
                    <a:pt x="121831" y="69086"/>
                    <a:pt x="140458" y="59414"/>
                  </a:cubicBezTo>
                  <a:cubicBezTo>
                    <a:pt x="154554" y="52045"/>
                    <a:pt x="168651" y="43755"/>
                    <a:pt x="181740" y="34543"/>
                  </a:cubicBezTo>
                  <a:lnTo>
                    <a:pt x="182243" y="35004"/>
                  </a:lnTo>
                  <a:cubicBezTo>
                    <a:pt x="252724" y="54348"/>
                    <a:pt x="348377" y="138172"/>
                    <a:pt x="426912" y="260685"/>
                  </a:cubicBezTo>
                  <a:cubicBezTo>
                    <a:pt x="431443" y="267594"/>
                    <a:pt x="435471" y="274042"/>
                    <a:pt x="440002" y="281411"/>
                  </a:cubicBezTo>
                  <a:cubicBezTo>
                    <a:pt x="509979" y="398397"/>
                    <a:pt x="563847" y="547623"/>
                    <a:pt x="566867" y="710206"/>
                  </a:cubicBezTo>
                  <a:cubicBezTo>
                    <a:pt x="569384" y="830876"/>
                    <a:pt x="615700" y="946020"/>
                    <a:pt x="677119" y="1038595"/>
                  </a:cubicBezTo>
                  <a:cubicBezTo>
                    <a:pt x="697760" y="1071296"/>
                    <a:pt x="685678" y="1112287"/>
                    <a:pt x="651444" y="1130249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477DE0CE-2D56-4F7E-9ED1-A4DCFEDF4810}"/>
                </a:ext>
              </a:extLst>
            </p:cNvPr>
            <p:cNvSpPr/>
            <p:nvPr/>
          </p:nvSpPr>
          <p:spPr>
            <a:xfrm>
              <a:off x="5820782" y="5205094"/>
              <a:ext cx="453091" cy="1013263"/>
            </a:xfrm>
            <a:custGeom>
              <a:avLst/>
              <a:gdLst>
                <a:gd name="connsiteX0" fmla="*/ 422382 w 453091"/>
                <a:gd name="connsiteY0" fmla="*/ 982405 h 1013263"/>
                <a:gd name="connsiteX1" fmla="*/ 181740 w 453091"/>
                <a:gd name="connsiteY1" fmla="*/ 934505 h 1013263"/>
                <a:gd name="connsiteX2" fmla="*/ 131900 w 453091"/>
                <a:gd name="connsiteY2" fmla="*/ 899962 h 1013263"/>
                <a:gd name="connsiteX3" fmla="*/ 130390 w 453091"/>
                <a:gd name="connsiteY3" fmla="*/ 898581 h 1013263"/>
                <a:gd name="connsiteX4" fmla="*/ 97163 w 453091"/>
                <a:gd name="connsiteY4" fmla="*/ 791727 h 1013263"/>
                <a:gd name="connsiteX5" fmla="*/ 97163 w 453091"/>
                <a:gd name="connsiteY5" fmla="*/ 791267 h 1013263"/>
                <a:gd name="connsiteX6" fmla="*/ 95653 w 453091"/>
                <a:gd name="connsiteY6" fmla="*/ 782516 h 1013263"/>
                <a:gd name="connsiteX7" fmla="*/ 88604 w 453091"/>
                <a:gd name="connsiteY7" fmla="*/ 558677 h 1013263"/>
                <a:gd name="connsiteX8" fmla="*/ 88604 w 453091"/>
                <a:gd name="connsiteY8" fmla="*/ 554992 h 1013263"/>
                <a:gd name="connsiteX9" fmla="*/ 105721 w 453091"/>
                <a:gd name="connsiteY9" fmla="*/ 412675 h 1013263"/>
                <a:gd name="connsiteX10" fmla="*/ 37758 w 453091"/>
                <a:gd name="connsiteY10" fmla="*/ 72310 h 1013263"/>
                <a:gd name="connsiteX11" fmla="*/ 74005 w 453091"/>
                <a:gd name="connsiteY11" fmla="*/ 34543 h 1013263"/>
                <a:gd name="connsiteX12" fmla="*/ 149520 w 453091"/>
                <a:gd name="connsiteY12" fmla="*/ 400239 h 1013263"/>
                <a:gd name="connsiteX13" fmla="*/ 136934 w 453091"/>
                <a:gd name="connsiteY13" fmla="*/ 587232 h 1013263"/>
                <a:gd name="connsiteX14" fmla="*/ 136934 w 453091"/>
                <a:gd name="connsiteY14" fmla="*/ 591377 h 1013263"/>
                <a:gd name="connsiteX15" fmla="*/ 147003 w 453091"/>
                <a:gd name="connsiteY15" fmla="*/ 759026 h 1013263"/>
                <a:gd name="connsiteX16" fmla="*/ 147003 w 453091"/>
                <a:gd name="connsiteY16" fmla="*/ 759948 h 1013263"/>
                <a:gd name="connsiteX17" fmla="*/ 147003 w 453091"/>
                <a:gd name="connsiteY17" fmla="*/ 760408 h 1013263"/>
                <a:gd name="connsiteX18" fmla="*/ 422382 w 453091"/>
                <a:gd name="connsiteY18" fmla="*/ 982405 h 10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3091" h="1013263">
                  <a:moveTo>
                    <a:pt x="422382" y="982405"/>
                  </a:moveTo>
                  <a:cubicBezTo>
                    <a:pt x="348377" y="981944"/>
                    <a:pt x="266820" y="968588"/>
                    <a:pt x="181740" y="934505"/>
                  </a:cubicBezTo>
                  <a:cubicBezTo>
                    <a:pt x="161099" y="923912"/>
                    <a:pt x="144486" y="912398"/>
                    <a:pt x="131900" y="899962"/>
                  </a:cubicBezTo>
                  <a:cubicBezTo>
                    <a:pt x="131396" y="899502"/>
                    <a:pt x="130893" y="899041"/>
                    <a:pt x="130390" y="898581"/>
                  </a:cubicBezTo>
                  <a:cubicBezTo>
                    <a:pt x="113273" y="866340"/>
                    <a:pt x="102701" y="825349"/>
                    <a:pt x="97163" y="791727"/>
                  </a:cubicBezTo>
                  <a:lnTo>
                    <a:pt x="97163" y="791267"/>
                  </a:lnTo>
                  <a:cubicBezTo>
                    <a:pt x="96659" y="788503"/>
                    <a:pt x="96156" y="785279"/>
                    <a:pt x="95653" y="782516"/>
                  </a:cubicBezTo>
                  <a:cubicBezTo>
                    <a:pt x="86591" y="713430"/>
                    <a:pt x="83570" y="638817"/>
                    <a:pt x="88604" y="558677"/>
                  </a:cubicBezTo>
                  <a:lnTo>
                    <a:pt x="88604" y="554992"/>
                  </a:lnTo>
                  <a:cubicBezTo>
                    <a:pt x="91625" y="509395"/>
                    <a:pt x="97163" y="461956"/>
                    <a:pt x="105721" y="412675"/>
                  </a:cubicBezTo>
                  <a:cubicBezTo>
                    <a:pt x="135927" y="234893"/>
                    <a:pt x="95653" y="132185"/>
                    <a:pt x="37758" y="72310"/>
                  </a:cubicBezTo>
                  <a:cubicBezTo>
                    <a:pt x="48330" y="57572"/>
                    <a:pt x="60916" y="45136"/>
                    <a:pt x="74005" y="34543"/>
                  </a:cubicBezTo>
                  <a:cubicBezTo>
                    <a:pt x="133410" y="103169"/>
                    <a:pt x="173181" y="215549"/>
                    <a:pt x="149520" y="400239"/>
                  </a:cubicBezTo>
                  <a:cubicBezTo>
                    <a:pt x="141465" y="466101"/>
                    <a:pt x="137438" y="528279"/>
                    <a:pt x="136934" y="587232"/>
                  </a:cubicBezTo>
                  <a:lnTo>
                    <a:pt x="136934" y="591377"/>
                  </a:lnTo>
                  <a:cubicBezTo>
                    <a:pt x="136934" y="650331"/>
                    <a:pt x="140458" y="706060"/>
                    <a:pt x="147003" y="759026"/>
                  </a:cubicBezTo>
                  <a:cubicBezTo>
                    <a:pt x="147003" y="759487"/>
                    <a:pt x="147003" y="759948"/>
                    <a:pt x="147003" y="759948"/>
                  </a:cubicBezTo>
                  <a:lnTo>
                    <a:pt x="147003" y="760408"/>
                  </a:lnTo>
                  <a:cubicBezTo>
                    <a:pt x="191305" y="952468"/>
                    <a:pt x="332770" y="975496"/>
                    <a:pt x="422382" y="982405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5673D480-D54F-4B3D-8F90-8A6297051A83}"/>
                </a:ext>
              </a:extLst>
            </p:cNvPr>
            <p:cNvSpPr/>
            <p:nvPr/>
          </p:nvSpPr>
          <p:spPr>
            <a:xfrm>
              <a:off x="5137114" y="4568580"/>
              <a:ext cx="1510303" cy="782976"/>
            </a:xfrm>
            <a:custGeom>
              <a:avLst/>
              <a:gdLst>
                <a:gd name="connsiteX0" fmla="*/ 1485136 w 1510303"/>
                <a:gd name="connsiteY0" fmla="*/ 309967 h 782976"/>
                <a:gd name="connsiteX1" fmla="*/ 1119643 w 1510303"/>
                <a:gd name="connsiteY1" fmla="*/ 700534 h 782976"/>
                <a:gd name="connsiteX2" fmla="*/ 808017 w 1510303"/>
                <a:gd name="connsiteY2" fmla="*/ 755802 h 782976"/>
                <a:gd name="connsiteX3" fmla="*/ 776300 w 1510303"/>
                <a:gd name="connsiteY3" fmla="*/ 756263 h 782976"/>
                <a:gd name="connsiteX4" fmla="*/ 346367 w 1510303"/>
                <a:gd name="connsiteY4" fmla="*/ 664609 h 782976"/>
                <a:gd name="connsiteX5" fmla="*/ 343850 w 1510303"/>
                <a:gd name="connsiteY5" fmla="*/ 663688 h 782976"/>
                <a:gd name="connsiteX6" fmla="*/ 343347 w 1510303"/>
                <a:gd name="connsiteY6" fmla="*/ 663227 h 782976"/>
                <a:gd name="connsiteX7" fmla="*/ 37762 w 1510303"/>
                <a:gd name="connsiteY7" fmla="*/ 373065 h 782976"/>
                <a:gd name="connsiteX8" fmla="*/ 67465 w 1510303"/>
                <a:gd name="connsiteY8" fmla="*/ 309967 h 782976"/>
                <a:gd name="connsiteX9" fmla="*/ 110257 w 1510303"/>
                <a:gd name="connsiteY9" fmla="*/ 251934 h 782976"/>
                <a:gd name="connsiteX10" fmla="*/ 218495 w 1510303"/>
                <a:gd name="connsiteY10" fmla="*/ 34543 h 782976"/>
                <a:gd name="connsiteX11" fmla="*/ 395201 w 1510303"/>
                <a:gd name="connsiteY11" fmla="*/ 248710 h 782976"/>
                <a:gd name="connsiteX12" fmla="*/ 396207 w 1510303"/>
                <a:gd name="connsiteY12" fmla="*/ 249631 h 782976"/>
                <a:gd name="connsiteX13" fmla="*/ 471219 w 1510303"/>
                <a:gd name="connsiteY13" fmla="*/ 304440 h 782976"/>
                <a:gd name="connsiteX14" fmla="*/ 776804 w 1510303"/>
                <a:gd name="connsiteY14" fmla="*/ 385501 h 782976"/>
                <a:gd name="connsiteX15" fmla="*/ 990260 w 1510303"/>
                <a:gd name="connsiteY15" fmla="*/ 348194 h 782976"/>
                <a:gd name="connsiteX16" fmla="*/ 991267 w 1510303"/>
                <a:gd name="connsiteY16" fmla="*/ 347734 h 782976"/>
                <a:gd name="connsiteX17" fmla="*/ 1155387 w 1510303"/>
                <a:gd name="connsiteY17" fmla="*/ 251013 h 782976"/>
                <a:gd name="connsiteX18" fmla="*/ 1164448 w 1510303"/>
                <a:gd name="connsiteY18" fmla="*/ 244104 h 782976"/>
                <a:gd name="connsiteX19" fmla="*/ 1176028 w 1510303"/>
                <a:gd name="connsiteY19" fmla="*/ 234893 h 782976"/>
                <a:gd name="connsiteX20" fmla="*/ 1334609 w 1510303"/>
                <a:gd name="connsiteY20" fmla="*/ 35464 h 782976"/>
                <a:gd name="connsiteX21" fmla="*/ 1342664 w 1510303"/>
                <a:gd name="connsiteY21" fmla="*/ 42373 h 782976"/>
                <a:gd name="connsiteX22" fmla="*/ 1437310 w 1510303"/>
                <a:gd name="connsiteY22" fmla="*/ 240420 h 782976"/>
                <a:gd name="connsiteX23" fmla="*/ 1485136 w 1510303"/>
                <a:gd name="connsiteY23" fmla="*/ 309967 h 78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0303" h="782976">
                  <a:moveTo>
                    <a:pt x="1485136" y="309967"/>
                  </a:moveTo>
                  <a:cubicBezTo>
                    <a:pt x="1485136" y="478076"/>
                    <a:pt x="1337630" y="624539"/>
                    <a:pt x="1119643" y="700534"/>
                  </a:cubicBezTo>
                  <a:cubicBezTo>
                    <a:pt x="1026507" y="733234"/>
                    <a:pt x="920786" y="752578"/>
                    <a:pt x="808017" y="755802"/>
                  </a:cubicBezTo>
                  <a:cubicBezTo>
                    <a:pt x="797445" y="756263"/>
                    <a:pt x="786873" y="756263"/>
                    <a:pt x="776300" y="756263"/>
                  </a:cubicBezTo>
                  <a:cubicBezTo>
                    <a:pt x="614698" y="756263"/>
                    <a:pt x="465681" y="722181"/>
                    <a:pt x="346367" y="664609"/>
                  </a:cubicBezTo>
                  <a:cubicBezTo>
                    <a:pt x="345361" y="664148"/>
                    <a:pt x="344857" y="663688"/>
                    <a:pt x="343850" y="663688"/>
                  </a:cubicBezTo>
                  <a:cubicBezTo>
                    <a:pt x="343347" y="663227"/>
                    <a:pt x="343347" y="663227"/>
                    <a:pt x="343347" y="663227"/>
                  </a:cubicBezTo>
                  <a:cubicBezTo>
                    <a:pt x="206413" y="596904"/>
                    <a:pt x="36755" y="473010"/>
                    <a:pt x="37762" y="373065"/>
                  </a:cubicBezTo>
                  <a:cubicBezTo>
                    <a:pt x="38265" y="350497"/>
                    <a:pt x="46824" y="329311"/>
                    <a:pt x="67465" y="309967"/>
                  </a:cubicBezTo>
                  <a:cubicBezTo>
                    <a:pt x="86595" y="291544"/>
                    <a:pt x="100188" y="272199"/>
                    <a:pt x="110257" y="251934"/>
                  </a:cubicBezTo>
                  <a:cubicBezTo>
                    <a:pt x="148518" y="177321"/>
                    <a:pt x="143987" y="93957"/>
                    <a:pt x="218495" y="34543"/>
                  </a:cubicBezTo>
                  <a:cubicBezTo>
                    <a:pt x="255749" y="118828"/>
                    <a:pt x="317168" y="192059"/>
                    <a:pt x="395201" y="248710"/>
                  </a:cubicBezTo>
                  <a:cubicBezTo>
                    <a:pt x="395704" y="249171"/>
                    <a:pt x="395704" y="249631"/>
                    <a:pt x="396207" y="249631"/>
                  </a:cubicBezTo>
                  <a:cubicBezTo>
                    <a:pt x="418862" y="269897"/>
                    <a:pt x="444034" y="287859"/>
                    <a:pt x="471219" y="304440"/>
                  </a:cubicBezTo>
                  <a:cubicBezTo>
                    <a:pt x="556803" y="355563"/>
                    <a:pt x="663028" y="385501"/>
                    <a:pt x="776804" y="385501"/>
                  </a:cubicBezTo>
                  <a:cubicBezTo>
                    <a:pt x="852823" y="385501"/>
                    <a:pt x="925317" y="372144"/>
                    <a:pt x="990260" y="348194"/>
                  </a:cubicBezTo>
                  <a:cubicBezTo>
                    <a:pt x="990764" y="347734"/>
                    <a:pt x="990764" y="347734"/>
                    <a:pt x="991267" y="347734"/>
                  </a:cubicBezTo>
                  <a:cubicBezTo>
                    <a:pt x="1054196" y="324705"/>
                    <a:pt x="1109574" y="291544"/>
                    <a:pt x="1155387" y="251013"/>
                  </a:cubicBezTo>
                  <a:cubicBezTo>
                    <a:pt x="1158407" y="248710"/>
                    <a:pt x="1161428" y="246407"/>
                    <a:pt x="1164448" y="244104"/>
                  </a:cubicBezTo>
                  <a:cubicBezTo>
                    <a:pt x="1167973" y="241341"/>
                    <a:pt x="1172000" y="238577"/>
                    <a:pt x="1176028" y="234893"/>
                  </a:cubicBezTo>
                  <a:cubicBezTo>
                    <a:pt x="1245501" y="181006"/>
                    <a:pt x="1300376" y="112380"/>
                    <a:pt x="1334609" y="35464"/>
                  </a:cubicBezTo>
                  <a:cubicBezTo>
                    <a:pt x="1337630" y="37767"/>
                    <a:pt x="1340651" y="40070"/>
                    <a:pt x="1342664" y="42373"/>
                  </a:cubicBezTo>
                  <a:cubicBezTo>
                    <a:pt x="1407104" y="99484"/>
                    <a:pt x="1400056" y="164425"/>
                    <a:pt x="1437310" y="240420"/>
                  </a:cubicBezTo>
                  <a:cubicBezTo>
                    <a:pt x="1448889" y="262527"/>
                    <a:pt x="1463489" y="285556"/>
                    <a:pt x="1485136" y="309967"/>
                  </a:cubicBezTo>
                  <a:close/>
                </a:path>
              </a:pathLst>
            </a:custGeom>
            <a:solidFill>
              <a:srgbClr val="338A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F1106EF-43DC-4CEB-A8F4-266071684F94}"/>
                </a:ext>
              </a:extLst>
            </p:cNvPr>
            <p:cNvSpPr/>
            <p:nvPr/>
          </p:nvSpPr>
          <p:spPr>
            <a:xfrm>
              <a:off x="5444717" y="4568580"/>
              <a:ext cx="1208243" cy="782976"/>
            </a:xfrm>
            <a:custGeom>
              <a:avLst/>
              <a:gdLst>
                <a:gd name="connsiteX0" fmla="*/ 1150851 w 1208242"/>
                <a:gd name="connsiteY0" fmla="*/ 516304 h 782976"/>
                <a:gd name="connsiteX1" fmla="*/ 811536 w 1208242"/>
                <a:gd name="connsiteY1" fmla="*/ 700534 h 782976"/>
                <a:gd name="connsiteX2" fmla="*/ 538675 w 1208242"/>
                <a:gd name="connsiteY2" fmla="*/ 753500 h 782976"/>
                <a:gd name="connsiteX3" fmla="*/ 499407 w 1208242"/>
                <a:gd name="connsiteY3" fmla="*/ 755342 h 782976"/>
                <a:gd name="connsiteX4" fmla="*/ 467691 w 1208242"/>
                <a:gd name="connsiteY4" fmla="*/ 755802 h 782976"/>
                <a:gd name="connsiteX5" fmla="*/ 37758 w 1208242"/>
                <a:gd name="connsiteY5" fmla="*/ 664148 h 782976"/>
                <a:gd name="connsiteX6" fmla="*/ 769751 w 1208242"/>
                <a:gd name="connsiteY6" fmla="*/ 540254 h 782976"/>
                <a:gd name="connsiteX7" fmla="*/ 856342 w 1208242"/>
                <a:gd name="connsiteY7" fmla="*/ 243183 h 782976"/>
                <a:gd name="connsiteX8" fmla="*/ 1026503 w 1208242"/>
                <a:gd name="connsiteY8" fmla="*/ 34543 h 782976"/>
                <a:gd name="connsiteX9" fmla="*/ 1034558 w 1208242"/>
                <a:gd name="connsiteY9" fmla="*/ 41452 h 782976"/>
                <a:gd name="connsiteX10" fmla="*/ 1176526 w 1208242"/>
                <a:gd name="connsiteY10" fmla="*/ 309045 h 782976"/>
                <a:gd name="connsiteX11" fmla="*/ 1150851 w 1208242"/>
                <a:gd name="connsiteY11" fmla="*/ 516304 h 78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8242" h="782976">
                  <a:moveTo>
                    <a:pt x="1150851" y="516304"/>
                  </a:moveTo>
                  <a:cubicBezTo>
                    <a:pt x="1079867" y="589075"/>
                    <a:pt x="954008" y="656318"/>
                    <a:pt x="811536" y="700534"/>
                  </a:cubicBezTo>
                  <a:cubicBezTo>
                    <a:pt x="723939" y="728168"/>
                    <a:pt x="630300" y="747052"/>
                    <a:pt x="538675" y="753500"/>
                  </a:cubicBezTo>
                  <a:cubicBezTo>
                    <a:pt x="525586" y="754421"/>
                    <a:pt x="513000" y="755342"/>
                    <a:pt x="499407" y="755342"/>
                  </a:cubicBezTo>
                  <a:cubicBezTo>
                    <a:pt x="488835" y="755802"/>
                    <a:pt x="478263" y="755802"/>
                    <a:pt x="467691" y="755802"/>
                  </a:cubicBezTo>
                  <a:cubicBezTo>
                    <a:pt x="306088" y="755802"/>
                    <a:pt x="157072" y="721720"/>
                    <a:pt x="37758" y="664148"/>
                  </a:cubicBezTo>
                  <a:cubicBezTo>
                    <a:pt x="75515" y="678426"/>
                    <a:pt x="465677" y="819822"/>
                    <a:pt x="769751" y="540254"/>
                  </a:cubicBezTo>
                  <a:cubicBezTo>
                    <a:pt x="895610" y="424650"/>
                    <a:pt x="899134" y="323323"/>
                    <a:pt x="856342" y="243183"/>
                  </a:cubicBezTo>
                  <a:cubicBezTo>
                    <a:pt x="931354" y="187454"/>
                    <a:pt x="990256" y="116065"/>
                    <a:pt x="1026503" y="34543"/>
                  </a:cubicBezTo>
                  <a:cubicBezTo>
                    <a:pt x="1029524" y="36846"/>
                    <a:pt x="1032544" y="39149"/>
                    <a:pt x="1034558" y="41452"/>
                  </a:cubicBezTo>
                  <a:cubicBezTo>
                    <a:pt x="1118128" y="115604"/>
                    <a:pt x="1081377" y="202192"/>
                    <a:pt x="1176526" y="309045"/>
                  </a:cubicBezTo>
                  <a:cubicBezTo>
                    <a:pt x="1235932" y="375368"/>
                    <a:pt x="1216801" y="448599"/>
                    <a:pt x="1150851" y="516304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5F8C3D1A-306A-420B-BB40-8743F2F53C91}"/>
                </a:ext>
              </a:extLst>
            </p:cNvPr>
            <p:cNvSpPr/>
            <p:nvPr/>
          </p:nvSpPr>
          <p:spPr>
            <a:xfrm>
              <a:off x="5209613" y="4568580"/>
              <a:ext cx="906182" cy="460574"/>
            </a:xfrm>
            <a:custGeom>
              <a:avLst/>
              <a:gdLst>
                <a:gd name="connsiteX0" fmla="*/ 917761 w 906182"/>
                <a:gd name="connsiteY0" fmla="*/ 348194 h 460574"/>
                <a:gd name="connsiteX1" fmla="*/ 37758 w 906182"/>
                <a:gd name="connsiteY1" fmla="*/ 251474 h 460574"/>
                <a:gd name="connsiteX2" fmla="*/ 145996 w 906182"/>
                <a:gd name="connsiteY2" fmla="*/ 34543 h 460574"/>
                <a:gd name="connsiteX3" fmla="*/ 322702 w 906182"/>
                <a:gd name="connsiteY3" fmla="*/ 248710 h 460574"/>
                <a:gd name="connsiteX4" fmla="*/ 323708 w 906182"/>
                <a:gd name="connsiteY4" fmla="*/ 249631 h 460574"/>
                <a:gd name="connsiteX5" fmla="*/ 703801 w 906182"/>
                <a:gd name="connsiteY5" fmla="*/ 385961 h 460574"/>
                <a:gd name="connsiteX6" fmla="*/ 917761 w 906182"/>
                <a:gd name="connsiteY6" fmla="*/ 348194 h 46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182" h="460574">
                  <a:moveTo>
                    <a:pt x="917761" y="348194"/>
                  </a:moveTo>
                  <a:cubicBezTo>
                    <a:pt x="421375" y="633290"/>
                    <a:pt x="37758" y="251474"/>
                    <a:pt x="37758" y="251474"/>
                  </a:cubicBezTo>
                  <a:cubicBezTo>
                    <a:pt x="76019" y="177321"/>
                    <a:pt x="71991" y="93957"/>
                    <a:pt x="145996" y="34543"/>
                  </a:cubicBezTo>
                  <a:cubicBezTo>
                    <a:pt x="183250" y="118828"/>
                    <a:pt x="244166" y="192059"/>
                    <a:pt x="322702" y="248710"/>
                  </a:cubicBezTo>
                  <a:cubicBezTo>
                    <a:pt x="323205" y="249171"/>
                    <a:pt x="323205" y="249631"/>
                    <a:pt x="323708" y="249631"/>
                  </a:cubicBezTo>
                  <a:cubicBezTo>
                    <a:pt x="417347" y="333456"/>
                    <a:pt x="554281" y="385961"/>
                    <a:pt x="703801" y="385961"/>
                  </a:cubicBezTo>
                  <a:cubicBezTo>
                    <a:pt x="780324" y="385501"/>
                    <a:pt x="852818" y="372144"/>
                    <a:pt x="917761" y="348194"/>
                  </a:cubicBezTo>
                  <a:close/>
                </a:path>
              </a:pathLst>
            </a:custGeom>
            <a:solidFill>
              <a:srgbClr val="85B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D3C00CDA-4CB2-4127-88BA-29B8176C55DB}"/>
                </a:ext>
              </a:extLst>
            </p:cNvPr>
            <p:cNvSpPr/>
            <p:nvPr/>
          </p:nvSpPr>
          <p:spPr>
            <a:xfrm>
              <a:off x="5557973" y="5300432"/>
              <a:ext cx="201374" cy="598747"/>
            </a:xfrm>
            <a:custGeom>
              <a:avLst/>
              <a:gdLst>
                <a:gd name="connsiteX0" fmla="*/ 179743 w 201373"/>
                <a:gd name="connsiteY0" fmla="*/ 34543 h 598746"/>
                <a:gd name="connsiteX1" fmla="*/ 176722 w 201373"/>
                <a:gd name="connsiteY1" fmla="*/ 61256 h 598746"/>
                <a:gd name="connsiteX2" fmla="*/ 178232 w 201373"/>
                <a:gd name="connsiteY2" fmla="*/ 132645 h 598746"/>
                <a:gd name="connsiteX3" fmla="*/ 184777 w 201373"/>
                <a:gd name="connsiteY3" fmla="*/ 233511 h 598746"/>
                <a:gd name="connsiteX4" fmla="*/ 188301 w 201373"/>
                <a:gd name="connsiteY4" fmla="*/ 349576 h 598746"/>
                <a:gd name="connsiteX5" fmla="*/ 173198 w 201373"/>
                <a:gd name="connsiteY5" fmla="*/ 465641 h 598746"/>
                <a:gd name="connsiteX6" fmla="*/ 129399 w 201373"/>
                <a:gd name="connsiteY6" fmla="*/ 559598 h 598746"/>
                <a:gd name="connsiteX7" fmla="*/ 97179 w 201373"/>
                <a:gd name="connsiteY7" fmla="*/ 588614 h 598746"/>
                <a:gd name="connsiteX8" fmla="*/ 81069 w 201373"/>
                <a:gd name="connsiteY8" fmla="*/ 597365 h 598746"/>
                <a:gd name="connsiteX9" fmla="*/ 66470 w 201373"/>
                <a:gd name="connsiteY9" fmla="*/ 602892 h 598746"/>
                <a:gd name="connsiteX10" fmla="*/ 37774 w 201373"/>
                <a:gd name="connsiteY10" fmla="*/ 609340 h 598746"/>
                <a:gd name="connsiteX11" fmla="*/ 65463 w 201373"/>
                <a:gd name="connsiteY11" fmla="*/ 600589 h 598746"/>
                <a:gd name="connsiteX12" fmla="*/ 79056 w 201373"/>
                <a:gd name="connsiteY12" fmla="*/ 594141 h 598746"/>
                <a:gd name="connsiteX13" fmla="*/ 93655 w 201373"/>
                <a:gd name="connsiteY13" fmla="*/ 584469 h 598746"/>
                <a:gd name="connsiteX14" fmla="*/ 122351 w 201373"/>
                <a:gd name="connsiteY14" fmla="*/ 555453 h 598746"/>
                <a:gd name="connsiteX15" fmla="*/ 160109 w 201373"/>
                <a:gd name="connsiteY15" fmla="*/ 463338 h 598746"/>
                <a:gd name="connsiteX16" fmla="*/ 172695 w 201373"/>
                <a:gd name="connsiteY16" fmla="*/ 349576 h 598746"/>
                <a:gd name="connsiteX17" fmla="*/ 171184 w 201373"/>
                <a:gd name="connsiteY17" fmla="*/ 234432 h 598746"/>
                <a:gd name="connsiteX18" fmla="*/ 169170 w 201373"/>
                <a:gd name="connsiteY18" fmla="*/ 133567 h 598746"/>
                <a:gd name="connsiteX19" fmla="*/ 173198 w 201373"/>
                <a:gd name="connsiteY19" fmla="*/ 61717 h 598746"/>
                <a:gd name="connsiteX20" fmla="*/ 179743 w 201373"/>
                <a:gd name="connsiteY20" fmla="*/ 34543 h 59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1373" h="598746">
                  <a:moveTo>
                    <a:pt x="179743" y="34543"/>
                  </a:moveTo>
                  <a:cubicBezTo>
                    <a:pt x="179743" y="34543"/>
                    <a:pt x="177225" y="44215"/>
                    <a:pt x="176722" y="61256"/>
                  </a:cubicBezTo>
                  <a:cubicBezTo>
                    <a:pt x="175715" y="78298"/>
                    <a:pt x="176722" y="103169"/>
                    <a:pt x="178232" y="132645"/>
                  </a:cubicBezTo>
                  <a:cubicBezTo>
                    <a:pt x="180246" y="162122"/>
                    <a:pt x="182260" y="196665"/>
                    <a:pt x="184777" y="233511"/>
                  </a:cubicBezTo>
                  <a:cubicBezTo>
                    <a:pt x="186791" y="270357"/>
                    <a:pt x="188804" y="309967"/>
                    <a:pt x="188301" y="349576"/>
                  </a:cubicBezTo>
                  <a:cubicBezTo>
                    <a:pt x="187294" y="389646"/>
                    <a:pt x="182260" y="428795"/>
                    <a:pt x="173198" y="465641"/>
                  </a:cubicBezTo>
                  <a:cubicBezTo>
                    <a:pt x="164640" y="502487"/>
                    <a:pt x="149033" y="535187"/>
                    <a:pt x="129399" y="559598"/>
                  </a:cubicBezTo>
                  <a:cubicBezTo>
                    <a:pt x="119330" y="571573"/>
                    <a:pt x="108758" y="581705"/>
                    <a:pt x="97179" y="588614"/>
                  </a:cubicBezTo>
                  <a:cubicBezTo>
                    <a:pt x="91642" y="592299"/>
                    <a:pt x="86607" y="595062"/>
                    <a:pt x="81069" y="597365"/>
                  </a:cubicBezTo>
                  <a:cubicBezTo>
                    <a:pt x="76035" y="600128"/>
                    <a:pt x="71001" y="601971"/>
                    <a:pt x="66470" y="602892"/>
                  </a:cubicBezTo>
                  <a:cubicBezTo>
                    <a:pt x="48346" y="608879"/>
                    <a:pt x="37271" y="608419"/>
                    <a:pt x="37774" y="609340"/>
                  </a:cubicBezTo>
                  <a:cubicBezTo>
                    <a:pt x="37774" y="608879"/>
                    <a:pt x="48850" y="607497"/>
                    <a:pt x="65463" y="600589"/>
                  </a:cubicBezTo>
                  <a:cubicBezTo>
                    <a:pt x="69994" y="599207"/>
                    <a:pt x="74525" y="596904"/>
                    <a:pt x="79056" y="594141"/>
                  </a:cubicBezTo>
                  <a:cubicBezTo>
                    <a:pt x="84090" y="591838"/>
                    <a:pt x="89124" y="588614"/>
                    <a:pt x="93655" y="584469"/>
                  </a:cubicBezTo>
                  <a:cubicBezTo>
                    <a:pt x="103724" y="577100"/>
                    <a:pt x="112786" y="566967"/>
                    <a:pt x="122351" y="555453"/>
                  </a:cubicBezTo>
                  <a:cubicBezTo>
                    <a:pt x="139971" y="531503"/>
                    <a:pt x="152054" y="498802"/>
                    <a:pt x="160109" y="463338"/>
                  </a:cubicBezTo>
                  <a:cubicBezTo>
                    <a:pt x="168164" y="427874"/>
                    <a:pt x="172191" y="388264"/>
                    <a:pt x="172695" y="349576"/>
                  </a:cubicBezTo>
                  <a:cubicBezTo>
                    <a:pt x="173701" y="310427"/>
                    <a:pt x="172695" y="271278"/>
                    <a:pt x="171184" y="234432"/>
                  </a:cubicBezTo>
                  <a:cubicBezTo>
                    <a:pt x="169674" y="197586"/>
                    <a:pt x="169170" y="163043"/>
                    <a:pt x="169170" y="133567"/>
                  </a:cubicBezTo>
                  <a:cubicBezTo>
                    <a:pt x="169170" y="104090"/>
                    <a:pt x="171184" y="79219"/>
                    <a:pt x="173198" y="61717"/>
                  </a:cubicBezTo>
                  <a:cubicBezTo>
                    <a:pt x="176219" y="43755"/>
                    <a:pt x="179743" y="34543"/>
                    <a:pt x="179743" y="3454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0A8A5F2D-92F2-4426-B739-9AFDF8659514}"/>
                </a:ext>
              </a:extLst>
            </p:cNvPr>
            <p:cNvSpPr/>
            <p:nvPr/>
          </p:nvSpPr>
          <p:spPr>
            <a:xfrm>
              <a:off x="5610347" y="5601648"/>
              <a:ext cx="100687" cy="230287"/>
            </a:xfrm>
            <a:custGeom>
              <a:avLst/>
              <a:gdLst>
                <a:gd name="connsiteX0" fmla="*/ 91122 w 100686"/>
                <a:gd name="connsiteY0" fmla="*/ 34543 h 230287"/>
                <a:gd name="connsiteX1" fmla="*/ 96659 w 100686"/>
                <a:gd name="connsiteY1" fmla="*/ 67244 h 230287"/>
                <a:gd name="connsiteX2" fmla="*/ 92632 w 100686"/>
                <a:gd name="connsiteY2" fmla="*/ 140015 h 230287"/>
                <a:gd name="connsiteX3" fmla="*/ 81053 w 100686"/>
                <a:gd name="connsiteY3" fmla="*/ 177782 h 230287"/>
                <a:gd name="connsiteX4" fmla="*/ 63433 w 100686"/>
                <a:gd name="connsiteY4" fmla="*/ 208180 h 230287"/>
                <a:gd name="connsiteX5" fmla="*/ 45813 w 100686"/>
                <a:gd name="connsiteY5" fmla="*/ 226142 h 230287"/>
                <a:gd name="connsiteX6" fmla="*/ 37758 w 100686"/>
                <a:gd name="connsiteY6" fmla="*/ 231669 h 230287"/>
                <a:gd name="connsiteX7" fmla="*/ 43799 w 100686"/>
                <a:gd name="connsiteY7" fmla="*/ 224300 h 230287"/>
                <a:gd name="connsiteX8" fmla="*/ 56385 w 100686"/>
                <a:gd name="connsiteY8" fmla="*/ 204034 h 230287"/>
                <a:gd name="connsiteX9" fmla="*/ 78032 w 100686"/>
                <a:gd name="connsiteY9" fmla="*/ 137251 h 230287"/>
                <a:gd name="connsiteX10" fmla="*/ 88604 w 100686"/>
                <a:gd name="connsiteY10" fmla="*/ 67244 h 230287"/>
                <a:gd name="connsiteX11" fmla="*/ 91122 w 100686"/>
                <a:gd name="connsiteY11" fmla="*/ 34543 h 23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686" h="230287">
                  <a:moveTo>
                    <a:pt x="91122" y="34543"/>
                  </a:moveTo>
                  <a:cubicBezTo>
                    <a:pt x="91122" y="34543"/>
                    <a:pt x="94646" y="47439"/>
                    <a:pt x="96659" y="67244"/>
                  </a:cubicBezTo>
                  <a:cubicBezTo>
                    <a:pt x="98170" y="87049"/>
                    <a:pt x="98170" y="113762"/>
                    <a:pt x="92632" y="140015"/>
                  </a:cubicBezTo>
                  <a:cubicBezTo>
                    <a:pt x="89611" y="152911"/>
                    <a:pt x="86087" y="166267"/>
                    <a:pt x="81053" y="177782"/>
                  </a:cubicBezTo>
                  <a:cubicBezTo>
                    <a:pt x="76522" y="189757"/>
                    <a:pt x="69474" y="199889"/>
                    <a:pt x="63433" y="208180"/>
                  </a:cubicBezTo>
                  <a:cubicBezTo>
                    <a:pt x="57392" y="216470"/>
                    <a:pt x="50343" y="222457"/>
                    <a:pt x="45813" y="226142"/>
                  </a:cubicBezTo>
                  <a:cubicBezTo>
                    <a:pt x="40778" y="229827"/>
                    <a:pt x="37758" y="231669"/>
                    <a:pt x="37758" y="231669"/>
                  </a:cubicBezTo>
                  <a:cubicBezTo>
                    <a:pt x="37758" y="231669"/>
                    <a:pt x="39771" y="228905"/>
                    <a:pt x="43799" y="224300"/>
                  </a:cubicBezTo>
                  <a:cubicBezTo>
                    <a:pt x="47323" y="219694"/>
                    <a:pt x="51854" y="212785"/>
                    <a:pt x="56385" y="204034"/>
                  </a:cubicBezTo>
                  <a:cubicBezTo>
                    <a:pt x="65446" y="186993"/>
                    <a:pt x="72495" y="162122"/>
                    <a:pt x="78032" y="137251"/>
                  </a:cubicBezTo>
                  <a:cubicBezTo>
                    <a:pt x="83067" y="112380"/>
                    <a:pt x="86591" y="86588"/>
                    <a:pt x="88604" y="67244"/>
                  </a:cubicBezTo>
                  <a:cubicBezTo>
                    <a:pt x="89611" y="47439"/>
                    <a:pt x="91122" y="34543"/>
                    <a:pt x="91122" y="3454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CC530343-4003-453C-94E7-0D6103677F90}"/>
                </a:ext>
              </a:extLst>
            </p:cNvPr>
            <p:cNvSpPr/>
            <p:nvPr/>
          </p:nvSpPr>
          <p:spPr>
            <a:xfrm>
              <a:off x="5621422" y="4857360"/>
              <a:ext cx="654465" cy="414517"/>
            </a:xfrm>
            <a:custGeom>
              <a:avLst/>
              <a:gdLst>
                <a:gd name="connsiteX0" fmla="*/ 658492 w 654464"/>
                <a:gd name="connsiteY0" fmla="*/ 34543 h 414516"/>
                <a:gd name="connsiteX1" fmla="*/ 649431 w 654464"/>
                <a:gd name="connsiteY1" fmla="*/ 64480 h 414516"/>
                <a:gd name="connsiteX2" fmla="*/ 635334 w 654464"/>
                <a:gd name="connsiteY2" fmla="*/ 97642 h 414516"/>
                <a:gd name="connsiteX3" fmla="*/ 612680 w 654464"/>
                <a:gd name="connsiteY3" fmla="*/ 139093 h 414516"/>
                <a:gd name="connsiteX4" fmla="*/ 579957 w 654464"/>
                <a:gd name="connsiteY4" fmla="*/ 185151 h 414516"/>
                <a:gd name="connsiteX5" fmla="*/ 536158 w 654464"/>
                <a:gd name="connsiteY5" fmla="*/ 231669 h 414516"/>
                <a:gd name="connsiteX6" fmla="*/ 510483 w 654464"/>
                <a:gd name="connsiteY6" fmla="*/ 254237 h 414516"/>
                <a:gd name="connsiteX7" fmla="*/ 482290 w 654464"/>
                <a:gd name="connsiteY7" fmla="*/ 274963 h 414516"/>
                <a:gd name="connsiteX8" fmla="*/ 420871 w 654464"/>
                <a:gd name="connsiteY8" fmla="*/ 312730 h 414516"/>
                <a:gd name="connsiteX9" fmla="*/ 353411 w 654464"/>
                <a:gd name="connsiteY9" fmla="*/ 341286 h 414516"/>
                <a:gd name="connsiteX10" fmla="*/ 285447 w 654464"/>
                <a:gd name="connsiteY10" fmla="*/ 361551 h 414516"/>
                <a:gd name="connsiteX11" fmla="*/ 220001 w 654464"/>
                <a:gd name="connsiteY11" fmla="*/ 374447 h 414516"/>
                <a:gd name="connsiteX12" fmla="*/ 160596 w 654464"/>
                <a:gd name="connsiteY12" fmla="*/ 379974 h 414516"/>
                <a:gd name="connsiteX13" fmla="*/ 134417 w 654464"/>
                <a:gd name="connsiteY13" fmla="*/ 382277 h 414516"/>
                <a:gd name="connsiteX14" fmla="*/ 110252 w 654464"/>
                <a:gd name="connsiteY14" fmla="*/ 381816 h 414516"/>
                <a:gd name="connsiteX15" fmla="*/ 71488 w 654464"/>
                <a:gd name="connsiteY15" fmla="*/ 380895 h 414516"/>
                <a:gd name="connsiteX16" fmla="*/ 37758 w 654464"/>
                <a:gd name="connsiteY16" fmla="*/ 380434 h 414516"/>
                <a:gd name="connsiteX17" fmla="*/ 71488 w 654464"/>
                <a:gd name="connsiteY17" fmla="*/ 378592 h 414516"/>
                <a:gd name="connsiteX18" fmla="*/ 110252 w 654464"/>
                <a:gd name="connsiteY18" fmla="*/ 376750 h 414516"/>
                <a:gd name="connsiteX19" fmla="*/ 160092 w 654464"/>
                <a:gd name="connsiteY19" fmla="*/ 372144 h 414516"/>
                <a:gd name="connsiteX20" fmla="*/ 218491 w 654464"/>
                <a:gd name="connsiteY20" fmla="*/ 364314 h 414516"/>
                <a:gd name="connsiteX21" fmla="*/ 282427 w 654464"/>
                <a:gd name="connsiteY21" fmla="*/ 350036 h 414516"/>
                <a:gd name="connsiteX22" fmla="*/ 348880 w 654464"/>
                <a:gd name="connsiteY22" fmla="*/ 329311 h 414516"/>
                <a:gd name="connsiteX23" fmla="*/ 413823 w 654464"/>
                <a:gd name="connsiteY23" fmla="*/ 300755 h 414516"/>
                <a:gd name="connsiteX24" fmla="*/ 474235 w 654464"/>
                <a:gd name="connsiteY24" fmla="*/ 264830 h 414516"/>
                <a:gd name="connsiteX25" fmla="*/ 501924 w 654464"/>
                <a:gd name="connsiteY25" fmla="*/ 245026 h 414516"/>
                <a:gd name="connsiteX26" fmla="*/ 527096 w 654464"/>
                <a:gd name="connsiteY26" fmla="*/ 223379 h 414516"/>
                <a:gd name="connsiteX27" fmla="*/ 571902 w 654464"/>
                <a:gd name="connsiteY27" fmla="*/ 179624 h 414516"/>
                <a:gd name="connsiteX28" fmla="*/ 606135 w 654464"/>
                <a:gd name="connsiteY28" fmla="*/ 135869 h 414516"/>
                <a:gd name="connsiteX29" fmla="*/ 658492 w 654464"/>
                <a:gd name="connsiteY29" fmla="*/ 34543 h 41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54464" h="414516">
                  <a:moveTo>
                    <a:pt x="658492" y="34543"/>
                  </a:moveTo>
                  <a:cubicBezTo>
                    <a:pt x="658492" y="34543"/>
                    <a:pt x="655975" y="45597"/>
                    <a:pt x="649431" y="64480"/>
                  </a:cubicBezTo>
                  <a:cubicBezTo>
                    <a:pt x="645907" y="73692"/>
                    <a:pt x="641376" y="85206"/>
                    <a:pt x="635334" y="97642"/>
                  </a:cubicBezTo>
                  <a:cubicBezTo>
                    <a:pt x="629293" y="110077"/>
                    <a:pt x="622245" y="124355"/>
                    <a:pt x="612680" y="139093"/>
                  </a:cubicBezTo>
                  <a:cubicBezTo>
                    <a:pt x="604121" y="154292"/>
                    <a:pt x="591536" y="169031"/>
                    <a:pt x="579957" y="185151"/>
                  </a:cubicBezTo>
                  <a:cubicBezTo>
                    <a:pt x="566364" y="199889"/>
                    <a:pt x="553275" y="216930"/>
                    <a:pt x="536158" y="231669"/>
                  </a:cubicBezTo>
                  <a:cubicBezTo>
                    <a:pt x="527599" y="239038"/>
                    <a:pt x="520048" y="247328"/>
                    <a:pt x="510483" y="254237"/>
                  </a:cubicBezTo>
                  <a:cubicBezTo>
                    <a:pt x="500917" y="261146"/>
                    <a:pt x="491855" y="268054"/>
                    <a:pt x="482290" y="274963"/>
                  </a:cubicBezTo>
                  <a:cubicBezTo>
                    <a:pt x="463663" y="289241"/>
                    <a:pt x="441512" y="299834"/>
                    <a:pt x="420871" y="312730"/>
                  </a:cubicBezTo>
                  <a:cubicBezTo>
                    <a:pt x="398217" y="322402"/>
                    <a:pt x="376066" y="332995"/>
                    <a:pt x="353411" y="341286"/>
                  </a:cubicBezTo>
                  <a:cubicBezTo>
                    <a:pt x="330253" y="348194"/>
                    <a:pt x="307598" y="356485"/>
                    <a:pt x="285447" y="361551"/>
                  </a:cubicBezTo>
                  <a:cubicBezTo>
                    <a:pt x="262793" y="366157"/>
                    <a:pt x="240642" y="370302"/>
                    <a:pt x="220001" y="374447"/>
                  </a:cubicBezTo>
                  <a:cubicBezTo>
                    <a:pt x="198857" y="376750"/>
                    <a:pt x="178719" y="378131"/>
                    <a:pt x="160596" y="379974"/>
                  </a:cubicBezTo>
                  <a:cubicBezTo>
                    <a:pt x="151534" y="380895"/>
                    <a:pt x="142472" y="381356"/>
                    <a:pt x="134417" y="382277"/>
                  </a:cubicBezTo>
                  <a:cubicBezTo>
                    <a:pt x="125859" y="382277"/>
                    <a:pt x="117804" y="382277"/>
                    <a:pt x="110252" y="381816"/>
                  </a:cubicBezTo>
                  <a:cubicBezTo>
                    <a:pt x="95149" y="381356"/>
                    <a:pt x="82060" y="381356"/>
                    <a:pt x="71488" y="380895"/>
                  </a:cubicBezTo>
                  <a:cubicBezTo>
                    <a:pt x="49840" y="380434"/>
                    <a:pt x="37758" y="380434"/>
                    <a:pt x="37758" y="380434"/>
                  </a:cubicBezTo>
                  <a:cubicBezTo>
                    <a:pt x="37758" y="380434"/>
                    <a:pt x="49840" y="379974"/>
                    <a:pt x="71488" y="378592"/>
                  </a:cubicBezTo>
                  <a:cubicBezTo>
                    <a:pt x="82060" y="378131"/>
                    <a:pt x="95149" y="377210"/>
                    <a:pt x="110252" y="376750"/>
                  </a:cubicBezTo>
                  <a:cubicBezTo>
                    <a:pt x="125355" y="376750"/>
                    <a:pt x="141969" y="374447"/>
                    <a:pt x="160092" y="372144"/>
                  </a:cubicBezTo>
                  <a:cubicBezTo>
                    <a:pt x="178216" y="369841"/>
                    <a:pt x="197850" y="367538"/>
                    <a:pt x="218491" y="364314"/>
                  </a:cubicBezTo>
                  <a:cubicBezTo>
                    <a:pt x="238628" y="359709"/>
                    <a:pt x="260276" y="355103"/>
                    <a:pt x="282427" y="350036"/>
                  </a:cubicBezTo>
                  <a:cubicBezTo>
                    <a:pt x="304578" y="344510"/>
                    <a:pt x="326226" y="336219"/>
                    <a:pt x="348880" y="329311"/>
                  </a:cubicBezTo>
                  <a:cubicBezTo>
                    <a:pt x="371031" y="321020"/>
                    <a:pt x="392175" y="310427"/>
                    <a:pt x="413823" y="300755"/>
                  </a:cubicBezTo>
                  <a:cubicBezTo>
                    <a:pt x="433961" y="288320"/>
                    <a:pt x="455608" y="278647"/>
                    <a:pt x="474235" y="264830"/>
                  </a:cubicBezTo>
                  <a:cubicBezTo>
                    <a:pt x="483801" y="257922"/>
                    <a:pt x="492862" y="251474"/>
                    <a:pt x="501924" y="245026"/>
                  </a:cubicBezTo>
                  <a:cubicBezTo>
                    <a:pt x="510986" y="238117"/>
                    <a:pt x="519041" y="230287"/>
                    <a:pt x="527096" y="223379"/>
                  </a:cubicBezTo>
                  <a:cubicBezTo>
                    <a:pt x="544213" y="209561"/>
                    <a:pt x="557805" y="193441"/>
                    <a:pt x="571902" y="179624"/>
                  </a:cubicBezTo>
                  <a:cubicBezTo>
                    <a:pt x="583984" y="164425"/>
                    <a:pt x="597073" y="150147"/>
                    <a:pt x="606135" y="135869"/>
                  </a:cubicBezTo>
                  <a:cubicBezTo>
                    <a:pt x="644900" y="78298"/>
                    <a:pt x="658492" y="34543"/>
                    <a:pt x="658492" y="3454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251BF75-40B3-4915-9798-D6A0145D8965}"/>
                </a:ext>
              </a:extLst>
            </p:cNvPr>
            <p:cNvSpPr/>
            <p:nvPr/>
          </p:nvSpPr>
          <p:spPr>
            <a:xfrm>
              <a:off x="5710530" y="4997375"/>
              <a:ext cx="453091" cy="230287"/>
            </a:xfrm>
            <a:custGeom>
              <a:avLst/>
              <a:gdLst>
                <a:gd name="connsiteX0" fmla="*/ 428926 w 453091"/>
                <a:gd name="connsiteY0" fmla="*/ 34543 h 230287"/>
                <a:gd name="connsiteX1" fmla="*/ 415333 w 453091"/>
                <a:gd name="connsiteY1" fmla="*/ 46518 h 230287"/>
                <a:gd name="connsiteX2" fmla="*/ 379590 w 453091"/>
                <a:gd name="connsiteY2" fmla="*/ 78298 h 230287"/>
                <a:gd name="connsiteX3" fmla="*/ 324715 w 453091"/>
                <a:gd name="connsiteY3" fmla="*/ 119749 h 230287"/>
                <a:gd name="connsiteX4" fmla="*/ 290482 w 453091"/>
                <a:gd name="connsiteY4" fmla="*/ 139093 h 230287"/>
                <a:gd name="connsiteX5" fmla="*/ 253228 w 453091"/>
                <a:gd name="connsiteY5" fmla="*/ 156135 h 230287"/>
                <a:gd name="connsiteX6" fmla="*/ 176202 w 453091"/>
                <a:gd name="connsiteY6" fmla="*/ 180085 h 230287"/>
                <a:gd name="connsiteX7" fmla="*/ 106728 w 453091"/>
                <a:gd name="connsiteY7" fmla="*/ 192059 h 230287"/>
                <a:gd name="connsiteX8" fmla="*/ 56888 w 453091"/>
                <a:gd name="connsiteY8" fmla="*/ 196205 h 230287"/>
                <a:gd name="connsiteX9" fmla="*/ 37758 w 453091"/>
                <a:gd name="connsiteY9" fmla="*/ 197126 h 230287"/>
                <a:gd name="connsiteX10" fmla="*/ 56385 w 453091"/>
                <a:gd name="connsiteY10" fmla="*/ 193441 h 230287"/>
                <a:gd name="connsiteX11" fmla="*/ 104714 w 453091"/>
                <a:gd name="connsiteY11" fmla="*/ 184230 h 230287"/>
                <a:gd name="connsiteX12" fmla="*/ 172175 w 453091"/>
                <a:gd name="connsiteY12" fmla="*/ 168110 h 230287"/>
                <a:gd name="connsiteX13" fmla="*/ 246683 w 453091"/>
                <a:gd name="connsiteY13" fmla="*/ 143239 h 230287"/>
                <a:gd name="connsiteX14" fmla="*/ 373045 w 453091"/>
                <a:gd name="connsiteY14" fmla="*/ 72310 h 230287"/>
                <a:gd name="connsiteX15" fmla="*/ 412313 w 453091"/>
                <a:gd name="connsiteY15" fmla="*/ 44215 h 230287"/>
                <a:gd name="connsiteX16" fmla="*/ 428926 w 453091"/>
                <a:gd name="connsiteY16" fmla="*/ 34543 h 23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3091" h="230287">
                  <a:moveTo>
                    <a:pt x="428926" y="34543"/>
                  </a:moveTo>
                  <a:cubicBezTo>
                    <a:pt x="428926" y="34543"/>
                    <a:pt x="423892" y="39149"/>
                    <a:pt x="415333" y="46518"/>
                  </a:cubicBezTo>
                  <a:cubicBezTo>
                    <a:pt x="406775" y="53887"/>
                    <a:pt x="395196" y="65862"/>
                    <a:pt x="379590" y="78298"/>
                  </a:cubicBezTo>
                  <a:cubicBezTo>
                    <a:pt x="364487" y="91194"/>
                    <a:pt x="346363" y="105932"/>
                    <a:pt x="324715" y="119749"/>
                  </a:cubicBezTo>
                  <a:cubicBezTo>
                    <a:pt x="313640" y="126197"/>
                    <a:pt x="302564" y="133106"/>
                    <a:pt x="290482" y="139093"/>
                  </a:cubicBezTo>
                  <a:cubicBezTo>
                    <a:pt x="278903" y="145541"/>
                    <a:pt x="265813" y="150608"/>
                    <a:pt x="253228" y="156135"/>
                  </a:cubicBezTo>
                  <a:cubicBezTo>
                    <a:pt x="227552" y="165807"/>
                    <a:pt x="201374" y="174558"/>
                    <a:pt x="176202" y="180085"/>
                  </a:cubicBezTo>
                  <a:cubicBezTo>
                    <a:pt x="151030" y="186072"/>
                    <a:pt x="127369" y="189757"/>
                    <a:pt x="106728" y="192059"/>
                  </a:cubicBezTo>
                  <a:cubicBezTo>
                    <a:pt x="86087" y="194823"/>
                    <a:pt x="68971" y="195283"/>
                    <a:pt x="56888" y="196205"/>
                  </a:cubicBezTo>
                  <a:cubicBezTo>
                    <a:pt x="44806" y="196665"/>
                    <a:pt x="37758" y="197126"/>
                    <a:pt x="37758" y="197126"/>
                  </a:cubicBezTo>
                  <a:cubicBezTo>
                    <a:pt x="37758" y="197126"/>
                    <a:pt x="44302" y="195744"/>
                    <a:pt x="56385" y="193441"/>
                  </a:cubicBezTo>
                  <a:cubicBezTo>
                    <a:pt x="67964" y="191599"/>
                    <a:pt x="85080" y="188375"/>
                    <a:pt x="104714" y="184230"/>
                  </a:cubicBezTo>
                  <a:cubicBezTo>
                    <a:pt x="124852" y="180545"/>
                    <a:pt x="148010" y="174558"/>
                    <a:pt x="172175" y="168110"/>
                  </a:cubicBezTo>
                  <a:cubicBezTo>
                    <a:pt x="196843" y="161662"/>
                    <a:pt x="222015" y="152911"/>
                    <a:pt x="246683" y="143239"/>
                  </a:cubicBezTo>
                  <a:cubicBezTo>
                    <a:pt x="296019" y="123434"/>
                    <a:pt x="341329" y="95799"/>
                    <a:pt x="373045" y="72310"/>
                  </a:cubicBezTo>
                  <a:cubicBezTo>
                    <a:pt x="389155" y="60796"/>
                    <a:pt x="402748" y="51124"/>
                    <a:pt x="412313" y="44215"/>
                  </a:cubicBezTo>
                  <a:cubicBezTo>
                    <a:pt x="423388" y="38228"/>
                    <a:pt x="428926" y="34543"/>
                    <a:pt x="428926" y="3454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802E0D7A-EE43-4C61-8FDA-FA8A3BFBE487}"/>
                </a:ext>
              </a:extLst>
            </p:cNvPr>
            <p:cNvSpPr/>
            <p:nvPr/>
          </p:nvSpPr>
          <p:spPr>
            <a:xfrm>
              <a:off x="5961674" y="5809828"/>
              <a:ext cx="302061" cy="368459"/>
            </a:xfrm>
            <a:custGeom>
              <a:avLst/>
              <a:gdLst>
                <a:gd name="connsiteX0" fmla="*/ 40848 w 302060"/>
                <a:gd name="connsiteY0" fmla="*/ 34543 h 368459"/>
                <a:gd name="connsiteX1" fmla="*/ 41352 w 302060"/>
                <a:gd name="connsiteY1" fmla="*/ 53427 h 368459"/>
                <a:gd name="connsiteX2" fmla="*/ 48400 w 302060"/>
                <a:gd name="connsiteY2" fmla="*/ 102708 h 368459"/>
                <a:gd name="connsiteX3" fmla="*/ 56455 w 302060"/>
                <a:gd name="connsiteY3" fmla="*/ 134948 h 368459"/>
                <a:gd name="connsiteX4" fmla="*/ 69040 w 302060"/>
                <a:gd name="connsiteY4" fmla="*/ 169952 h 368459"/>
                <a:gd name="connsiteX5" fmla="*/ 86661 w 302060"/>
                <a:gd name="connsiteY5" fmla="*/ 205416 h 368459"/>
                <a:gd name="connsiteX6" fmla="*/ 110825 w 302060"/>
                <a:gd name="connsiteY6" fmla="*/ 239038 h 368459"/>
                <a:gd name="connsiteX7" fmla="*/ 124418 w 302060"/>
                <a:gd name="connsiteY7" fmla="*/ 254698 h 368459"/>
                <a:gd name="connsiteX8" fmla="*/ 139521 w 302060"/>
                <a:gd name="connsiteY8" fmla="*/ 268975 h 368459"/>
                <a:gd name="connsiteX9" fmla="*/ 172748 w 302060"/>
                <a:gd name="connsiteY9" fmla="*/ 293386 h 368459"/>
                <a:gd name="connsiteX10" fmla="*/ 207485 w 302060"/>
                <a:gd name="connsiteY10" fmla="*/ 311348 h 368459"/>
                <a:gd name="connsiteX11" fmla="*/ 240712 w 302060"/>
                <a:gd name="connsiteY11" fmla="*/ 323323 h 368459"/>
                <a:gd name="connsiteX12" fmla="*/ 269911 w 302060"/>
                <a:gd name="connsiteY12" fmla="*/ 331153 h 368459"/>
                <a:gd name="connsiteX13" fmla="*/ 293069 w 302060"/>
                <a:gd name="connsiteY13" fmla="*/ 334838 h 368459"/>
                <a:gd name="connsiteX14" fmla="*/ 313710 w 302060"/>
                <a:gd name="connsiteY14" fmla="*/ 338522 h 368459"/>
                <a:gd name="connsiteX15" fmla="*/ 293069 w 302060"/>
                <a:gd name="connsiteY15" fmla="*/ 337601 h 368459"/>
                <a:gd name="connsiteX16" fmla="*/ 268904 w 302060"/>
                <a:gd name="connsiteY16" fmla="*/ 336219 h 368459"/>
                <a:gd name="connsiteX17" fmla="*/ 238194 w 302060"/>
                <a:gd name="connsiteY17" fmla="*/ 330692 h 368459"/>
                <a:gd name="connsiteX18" fmla="*/ 202954 w 302060"/>
                <a:gd name="connsiteY18" fmla="*/ 320099 h 368459"/>
                <a:gd name="connsiteX19" fmla="*/ 165700 w 302060"/>
                <a:gd name="connsiteY19" fmla="*/ 303058 h 368459"/>
                <a:gd name="connsiteX20" fmla="*/ 129956 w 302060"/>
                <a:gd name="connsiteY20" fmla="*/ 278187 h 368459"/>
                <a:gd name="connsiteX21" fmla="*/ 113343 w 302060"/>
                <a:gd name="connsiteY21" fmla="*/ 263448 h 368459"/>
                <a:gd name="connsiteX22" fmla="*/ 98743 w 302060"/>
                <a:gd name="connsiteY22" fmla="*/ 246868 h 368459"/>
                <a:gd name="connsiteX23" fmla="*/ 74075 w 302060"/>
                <a:gd name="connsiteY23" fmla="*/ 210943 h 368459"/>
                <a:gd name="connsiteX24" fmla="*/ 56455 w 302060"/>
                <a:gd name="connsiteY24" fmla="*/ 173636 h 368459"/>
                <a:gd name="connsiteX25" fmla="*/ 45379 w 302060"/>
                <a:gd name="connsiteY25" fmla="*/ 137251 h 368459"/>
                <a:gd name="connsiteX26" fmla="*/ 39841 w 302060"/>
                <a:gd name="connsiteY26" fmla="*/ 103629 h 368459"/>
                <a:gd name="connsiteX27" fmla="*/ 38331 w 302060"/>
                <a:gd name="connsiteY27" fmla="*/ 52966 h 368459"/>
                <a:gd name="connsiteX28" fmla="*/ 40848 w 302060"/>
                <a:gd name="connsiteY28" fmla="*/ 34543 h 36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2060" h="368459">
                  <a:moveTo>
                    <a:pt x="40848" y="34543"/>
                  </a:moveTo>
                  <a:cubicBezTo>
                    <a:pt x="40848" y="34543"/>
                    <a:pt x="41352" y="41452"/>
                    <a:pt x="41352" y="53427"/>
                  </a:cubicBezTo>
                  <a:cubicBezTo>
                    <a:pt x="42358" y="65402"/>
                    <a:pt x="43869" y="82443"/>
                    <a:pt x="48400" y="102708"/>
                  </a:cubicBezTo>
                  <a:cubicBezTo>
                    <a:pt x="49910" y="112841"/>
                    <a:pt x="53434" y="123434"/>
                    <a:pt x="56455" y="134948"/>
                  </a:cubicBezTo>
                  <a:cubicBezTo>
                    <a:pt x="60482" y="146002"/>
                    <a:pt x="64006" y="157977"/>
                    <a:pt x="69040" y="169952"/>
                  </a:cubicBezTo>
                  <a:cubicBezTo>
                    <a:pt x="73571" y="181927"/>
                    <a:pt x="80116" y="193902"/>
                    <a:pt x="86661" y="205416"/>
                  </a:cubicBezTo>
                  <a:cubicBezTo>
                    <a:pt x="94212" y="216930"/>
                    <a:pt x="101260" y="228905"/>
                    <a:pt x="110825" y="239038"/>
                  </a:cubicBezTo>
                  <a:cubicBezTo>
                    <a:pt x="115356" y="244104"/>
                    <a:pt x="119384" y="249631"/>
                    <a:pt x="124418" y="254698"/>
                  </a:cubicBezTo>
                  <a:lnTo>
                    <a:pt x="139521" y="268975"/>
                  </a:lnTo>
                  <a:cubicBezTo>
                    <a:pt x="149590" y="278187"/>
                    <a:pt x="161672" y="285556"/>
                    <a:pt x="172748" y="293386"/>
                  </a:cubicBezTo>
                  <a:cubicBezTo>
                    <a:pt x="184830" y="298913"/>
                    <a:pt x="195403" y="307203"/>
                    <a:pt x="207485" y="311348"/>
                  </a:cubicBezTo>
                  <a:cubicBezTo>
                    <a:pt x="219064" y="315493"/>
                    <a:pt x="229636" y="321481"/>
                    <a:pt x="240712" y="323323"/>
                  </a:cubicBezTo>
                  <a:cubicBezTo>
                    <a:pt x="251284" y="326087"/>
                    <a:pt x="261352" y="328850"/>
                    <a:pt x="269911" y="331153"/>
                  </a:cubicBezTo>
                  <a:cubicBezTo>
                    <a:pt x="278973" y="332535"/>
                    <a:pt x="287028" y="333916"/>
                    <a:pt x="293069" y="334838"/>
                  </a:cubicBezTo>
                  <a:cubicBezTo>
                    <a:pt x="306158" y="337140"/>
                    <a:pt x="313710" y="338522"/>
                    <a:pt x="313710" y="338522"/>
                  </a:cubicBezTo>
                  <a:cubicBezTo>
                    <a:pt x="313710" y="338522"/>
                    <a:pt x="306158" y="338062"/>
                    <a:pt x="293069" y="337601"/>
                  </a:cubicBezTo>
                  <a:cubicBezTo>
                    <a:pt x="286524" y="337140"/>
                    <a:pt x="278469" y="336680"/>
                    <a:pt x="268904" y="336219"/>
                  </a:cubicBezTo>
                  <a:cubicBezTo>
                    <a:pt x="259842" y="334377"/>
                    <a:pt x="249270" y="332535"/>
                    <a:pt x="238194" y="330692"/>
                  </a:cubicBezTo>
                  <a:cubicBezTo>
                    <a:pt x="226615" y="329311"/>
                    <a:pt x="215540" y="323784"/>
                    <a:pt x="202954" y="320099"/>
                  </a:cubicBezTo>
                  <a:cubicBezTo>
                    <a:pt x="190368" y="316415"/>
                    <a:pt x="178286" y="309045"/>
                    <a:pt x="165700" y="303058"/>
                  </a:cubicBezTo>
                  <a:cubicBezTo>
                    <a:pt x="154121" y="295228"/>
                    <a:pt x="141032" y="287859"/>
                    <a:pt x="129956" y="278187"/>
                  </a:cubicBezTo>
                  <a:lnTo>
                    <a:pt x="113343" y="263448"/>
                  </a:lnTo>
                  <a:cubicBezTo>
                    <a:pt x="108308" y="258382"/>
                    <a:pt x="103274" y="252395"/>
                    <a:pt x="98743" y="246868"/>
                  </a:cubicBezTo>
                  <a:cubicBezTo>
                    <a:pt x="89178" y="235814"/>
                    <a:pt x="81626" y="222918"/>
                    <a:pt x="74075" y="210943"/>
                  </a:cubicBezTo>
                  <a:cubicBezTo>
                    <a:pt x="67530" y="198508"/>
                    <a:pt x="60985" y="186072"/>
                    <a:pt x="56455" y="173636"/>
                  </a:cubicBezTo>
                  <a:cubicBezTo>
                    <a:pt x="50917" y="161201"/>
                    <a:pt x="48400" y="148765"/>
                    <a:pt x="45379" y="137251"/>
                  </a:cubicBezTo>
                  <a:cubicBezTo>
                    <a:pt x="43365" y="125276"/>
                    <a:pt x="40848" y="114222"/>
                    <a:pt x="39841" y="103629"/>
                  </a:cubicBezTo>
                  <a:cubicBezTo>
                    <a:pt x="36821" y="82903"/>
                    <a:pt x="37827" y="65402"/>
                    <a:pt x="38331" y="52966"/>
                  </a:cubicBezTo>
                  <a:cubicBezTo>
                    <a:pt x="39841" y="41452"/>
                    <a:pt x="40848" y="34543"/>
                    <a:pt x="40848" y="3454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716AE1E-8E67-46F3-8DE9-07D2802E37FB}"/>
                </a:ext>
              </a:extLst>
            </p:cNvPr>
            <p:cNvSpPr/>
            <p:nvPr/>
          </p:nvSpPr>
          <p:spPr>
            <a:xfrm>
              <a:off x="6044811" y="5970107"/>
              <a:ext cx="201374" cy="138172"/>
            </a:xfrm>
            <a:custGeom>
              <a:avLst/>
              <a:gdLst>
                <a:gd name="connsiteX0" fmla="*/ 37758 w 201373"/>
                <a:gd name="connsiteY0" fmla="*/ 34543 h 138172"/>
                <a:gd name="connsiteX1" fmla="*/ 42792 w 201373"/>
                <a:gd name="connsiteY1" fmla="*/ 40991 h 138172"/>
                <a:gd name="connsiteX2" fmla="*/ 56888 w 201373"/>
                <a:gd name="connsiteY2" fmla="*/ 56651 h 138172"/>
                <a:gd name="connsiteX3" fmla="*/ 106225 w 201373"/>
                <a:gd name="connsiteY3" fmla="*/ 96721 h 138172"/>
                <a:gd name="connsiteX4" fmla="*/ 163616 w 201373"/>
                <a:gd name="connsiteY4" fmla="*/ 125737 h 138172"/>
                <a:gd name="connsiteX5" fmla="*/ 184760 w 201373"/>
                <a:gd name="connsiteY5" fmla="*/ 132185 h 138172"/>
                <a:gd name="connsiteX6" fmla="*/ 192815 w 201373"/>
                <a:gd name="connsiteY6" fmla="*/ 134488 h 138172"/>
                <a:gd name="connsiteX7" fmla="*/ 184257 w 201373"/>
                <a:gd name="connsiteY7" fmla="*/ 134948 h 138172"/>
                <a:gd name="connsiteX8" fmla="*/ 161602 w 201373"/>
                <a:gd name="connsiteY8" fmla="*/ 133567 h 138172"/>
                <a:gd name="connsiteX9" fmla="*/ 97163 w 201373"/>
                <a:gd name="connsiteY9" fmla="*/ 108696 h 138172"/>
                <a:gd name="connsiteX10" fmla="*/ 49840 w 201373"/>
                <a:gd name="connsiteY10" fmla="*/ 61717 h 138172"/>
                <a:gd name="connsiteX11" fmla="*/ 37758 w 201373"/>
                <a:gd name="connsiteY11" fmla="*/ 34543 h 13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373" h="138172">
                  <a:moveTo>
                    <a:pt x="37758" y="34543"/>
                  </a:moveTo>
                  <a:cubicBezTo>
                    <a:pt x="37758" y="34543"/>
                    <a:pt x="39771" y="36846"/>
                    <a:pt x="42792" y="40991"/>
                  </a:cubicBezTo>
                  <a:cubicBezTo>
                    <a:pt x="45813" y="45136"/>
                    <a:pt x="50847" y="50203"/>
                    <a:pt x="56888" y="56651"/>
                  </a:cubicBezTo>
                  <a:cubicBezTo>
                    <a:pt x="68970" y="69086"/>
                    <a:pt x="86591" y="83825"/>
                    <a:pt x="106225" y="96721"/>
                  </a:cubicBezTo>
                  <a:cubicBezTo>
                    <a:pt x="125355" y="109617"/>
                    <a:pt x="147003" y="119749"/>
                    <a:pt x="163616" y="125737"/>
                  </a:cubicBezTo>
                  <a:cubicBezTo>
                    <a:pt x="172175" y="128500"/>
                    <a:pt x="179223" y="131264"/>
                    <a:pt x="184760" y="132185"/>
                  </a:cubicBezTo>
                  <a:cubicBezTo>
                    <a:pt x="189795" y="133567"/>
                    <a:pt x="192815" y="134488"/>
                    <a:pt x="192815" y="134488"/>
                  </a:cubicBezTo>
                  <a:cubicBezTo>
                    <a:pt x="192815" y="134488"/>
                    <a:pt x="189795" y="134948"/>
                    <a:pt x="184257" y="134948"/>
                  </a:cubicBezTo>
                  <a:cubicBezTo>
                    <a:pt x="178719" y="134948"/>
                    <a:pt x="170664" y="134948"/>
                    <a:pt x="161602" y="133567"/>
                  </a:cubicBezTo>
                  <a:cubicBezTo>
                    <a:pt x="142975" y="130803"/>
                    <a:pt x="118307" y="122513"/>
                    <a:pt x="97163" y="108696"/>
                  </a:cubicBezTo>
                  <a:cubicBezTo>
                    <a:pt x="76019" y="95339"/>
                    <a:pt x="59405" y="76916"/>
                    <a:pt x="49840" y="61717"/>
                  </a:cubicBezTo>
                  <a:cubicBezTo>
                    <a:pt x="40778" y="45597"/>
                    <a:pt x="37758" y="34543"/>
                    <a:pt x="37758" y="34543"/>
                  </a:cubicBezTo>
                  <a:close/>
                </a:path>
              </a:pathLst>
            </a:custGeom>
            <a:solidFill>
              <a:srgbClr val="006D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" name="Yellow hat icon">
            <a:extLst>
              <a:ext uri="{FF2B5EF4-FFF2-40B4-BE49-F238E27FC236}">
                <a16:creationId xmlns:a16="http://schemas.microsoft.com/office/drawing/2014/main" id="{525CA0C6-EA88-4CA4-970F-EE45EA228557}"/>
              </a:ext>
            </a:extLst>
          </p:cNvPr>
          <p:cNvGrpSpPr/>
          <p:nvPr/>
        </p:nvGrpSpPr>
        <p:grpSpPr>
          <a:xfrm>
            <a:off x="4611972" y="5308937"/>
            <a:ext cx="378000" cy="378000"/>
            <a:chOff x="5154152" y="5241822"/>
            <a:chExt cx="511901" cy="511901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56DB722-C14F-4D1D-B937-2063BEB0BA80}"/>
                </a:ext>
              </a:extLst>
            </p:cNvPr>
            <p:cNvSpPr/>
            <p:nvPr/>
          </p:nvSpPr>
          <p:spPr>
            <a:xfrm>
              <a:off x="5154152" y="5241822"/>
              <a:ext cx="511901" cy="51190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77" name="Graphic 176">
              <a:extLst>
                <a:ext uri="{FF2B5EF4-FFF2-40B4-BE49-F238E27FC236}">
                  <a16:creationId xmlns:a16="http://schemas.microsoft.com/office/drawing/2014/main" id="{366DB715-BFC9-4276-83C6-250649E13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28706" y="5329343"/>
              <a:ext cx="362840" cy="302366"/>
            </a:xfrm>
            <a:prstGeom prst="rect">
              <a:avLst/>
            </a:prstGeom>
          </p:spPr>
        </p:pic>
      </p:grpSp>
      <p:grpSp>
        <p:nvGrpSpPr>
          <p:cNvPr id="85" name="Antlers icon">
            <a:extLst>
              <a:ext uri="{FF2B5EF4-FFF2-40B4-BE49-F238E27FC236}">
                <a16:creationId xmlns:a16="http://schemas.microsoft.com/office/drawing/2014/main" id="{C1A0C20C-07E8-44AB-A598-2CDB603AE453}"/>
              </a:ext>
            </a:extLst>
          </p:cNvPr>
          <p:cNvGrpSpPr/>
          <p:nvPr/>
        </p:nvGrpSpPr>
        <p:grpSpPr>
          <a:xfrm>
            <a:off x="5807116" y="5308609"/>
            <a:ext cx="378327" cy="378328"/>
            <a:chOff x="6350676" y="5308609"/>
            <a:chExt cx="378327" cy="378328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6EFA063D-12D2-4F4A-871E-6ECCA6F8793F}"/>
                </a:ext>
              </a:extLst>
            </p:cNvPr>
            <p:cNvSpPr/>
            <p:nvPr/>
          </p:nvSpPr>
          <p:spPr>
            <a:xfrm>
              <a:off x="6350676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D74D4792-632B-4208-86CA-E152AAB16B4E}"/>
                </a:ext>
              </a:extLst>
            </p:cNvPr>
            <p:cNvGrpSpPr/>
            <p:nvPr/>
          </p:nvGrpSpPr>
          <p:grpSpPr>
            <a:xfrm>
              <a:off x="6395438" y="5451903"/>
              <a:ext cx="300721" cy="148310"/>
              <a:chOff x="12803803" y="1003048"/>
              <a:chExt cx="6347902" cy="313069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D6AD2B09-D93A-4DDB-A097-9A354D30A279}"/>
                  </a:ext>
                </a:extLst>
              </p:cNvPr>
              <p:cNvGrpSpPr/>
              <p:nvPr/>
            </p:nvGrpSpPr>
            <p:grpSpPr>
              <a:xfrm>
                <a:off x="12803803" y="1003048"/>
                <a:ext cx="3529013" cy="3130698"/>
                <a:chOff x="12803803" y="1003048"/>
                <a:chExt cx="3529013" cy="3130698"/>
              </a:xfrm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60AE0776-3444-4B05-A68C-F9C7EC89E604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202" name="Freeform 5">
                    <a:extLst>
                      <a:ext uri="{FF2B5EF4-FFF2-40B4-BE49-F238E27FC236}">
                        <a16:creationId xmlns:a16="http://schemas.microsoft.com/office/drawing/2014/main" id="{A4EB6509-2CAC-42D6-979A-F507E9E063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3" name="Freeform 6">
                    <a:extLst>
                      <a:ext uri="{FF2B5EF4-FFF2-40B4-BE49-F238E27FC236}">
                        <a16:creationId xmlns:a16="http://schemas.microsoft.com/office/drawing/2014/main" id="{2223C699-C4BE-44C0-B79A-FE7B99E01D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4" name="Freeform 7">
                    <a:extLst>
                      <a:ext uri="{FF2B5EF4-FFF2-40B4-BE49-F238E27FC236}">
                        <a16:creationId xmlns:a16="http://schemas.microsoft.com/office/drawing/2014/main" id="{92D41DF7-2E4E-460D-AFD1-C9ABE83B52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5" name="Freeform 8">
                    <a:extLst>
                      <a:ext uri="{FF2B5EF4-FFF2-40B4-BE49-F238E27FC236}">
                        <a16:creationId xmlns:a16="http://schemas.microsoft.com/office/drawing/2014/main" id="{9A2FEBC5-A9E3-4083-A988-58DC459FE3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6" name="Freeform 9">
                    <a:extLst>
                      <a:ext uri="{FF2B5EF4-FFF2-40B4-BE49-F238E27FC236}">
                        <a16:creationId xmlns:a16="http://schemas.microsoft.com/office/drawing/2014/main" id="{031380C1-922A-44AB-9524-BEB410E373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7" name="Freeform 10">
                    <a:extLst>
                      <a:ext uri="{FF2B5EF4-FFF2-40B4-BE49-F238E27FC236}">
                        <a16:creationId xmlns:a16="http://schemas.microsoft.com/office/drawing/2014/main" id="{3C46C349-6B6B-42A3-BD9B-03DC471D32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8" name="Freeform 11">
                    <a:extLst>
                      <a:ext uri="{FF2B5EF4-FFF2-40B4-BE49-F238E27FC236}">
                        <a16:creationId xmlns:a16="http://schemas.microsoft.com/office/drawing/2014/main" id="{81690EC9-11A9-412F-A317-232A358BC1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9" name="Freeform 12">
                    <a:extLst>
                      <a:ext uri="{FF2B5EF4-FFF2-40B4-BE49-F238E27FC236}">
                        <a16:creationId xmlns:a16="http://schemas.microsoft.com/office/drawing/2014/main" id="{C13EF40A-F8AA-474F-952D-E72BA71456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10" name="Freeform 13">
                    <a:extLst>
                      <a:ext uri="{FF2B5EF4-FFF2-40B4-BE49-F238E27FC236}">
                        <a16:creationId xmlns:a16="http://schemas.microsoft.com/office/drawing/2014/main" id="{2A77C66A-D925-4843-BFE2-F558C38063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11" name="Freeform 14">
                    <a:extLst>
                      <a:ext uri="{FF2B5EF4-FFF2-40B4-BE49-F238E27FC236}">
                        <a16:creationId xmlns:a16="http://schemas.microsoft.com/office/drawing/2014/main" id="{23080CC4-A1E3-4B85-953F-D477290C7C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0F3EA6D3-49F6-4F95-8EC3-2D0E97183F8D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200" name="Freeform 15">
                    <a:extLst>
                      <a:ext uri="{FF2B5EF4-FFF2-40B4-BE49-F238E27FC236}">
                        <a16:creationId xmlns:a16="http://schemas.microsoft.com/office/drawing/2014/main" id="{105DD0BB-1D53-4722-8824-CAE0DEFCF1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1" name="Freeform 16">
                    <a:extLst>
                      <a:ext uri="{FF2B5EF4-FFF2-40B4-BE49-F238E27FC236}">
                        <a16:creationId xmlns:a16="http://schemas.microsoft.com/office/drawing/2014/main" id="{C6460014-83AF-4C70-8DEE-469DBC7F3E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6AE8E31-69CB-4DD2-9755-7056CB4B39A3}"/>
                  </a:ext>
                </a:extLst>
              </p:cNvPr>
              <p:cNvGrpSpPr/>
              <p:nvPr/>
            </p:nvGrpSpPr>
            <p:grpSpPr>
              <a:xfrm flipH="1">
                <a:off x="15622692" y="1003048"/>
                <a:ext cx="3529013" cy="3130698"/>
                <a:chOff x="12803803" y="1003048"/>
                <a:chExt cx="3529013" cy="3130698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D6F17B6C-12FE-4616-A84E-D5581952A629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188" name="Freeform 5">
                    <a:extLst>
                      <a:ext uri="{FF2B5EF4-FFF2-40B4-BE49-F238E27FC236}">
                        <a16:creationId xmlns:a16="http://schemas.microsoft.com/office/drawing/2014/main" id="{60FAC0B2-F625-4FAE-A498-77BAE316DE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89" name="Freeform 6">
                    <a:extLst>
                      <a:ext uri="{FF2B5EF4-FFF2-40B4-BE49-F238E27FC236}">
                        <a16:creationId xmlns:a16="http://schemas.microsoft.com/office/drawing/2014/main" id="{42166E40-D7B3-4D94-834A-33B610CA27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0" name="Freeform 7">
                    <a:extLst>
                      <a:ext uri="{FF2B5EF4-FFF2-40B4-BE49-F238E27FC236}">
                        <a16:creationId xmlns:a16="http://schemas.microsoft.com/office/drawing/2014/main" id="{DE1C15AC-982A-47A9-9368-1EACE0E7D0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1" name="Freeform 8">
                    <a:extLst>
                      <a:ext uri="{FF2B5EF4-FFF2-40B4-BE49-F238E27FC236}">
                        <a16:creationId xmlns:a16="http://schemas.microsoft.com/office/drawing/2014/main" id="{782BD428-A497-494C-86B5-A979E58AD2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2" name="Freeform 9">
                    <a:extLst>
                      <a:ext uri="{FF2B5EF4-FFF2-40B4-BE49-F238E27FC236}">
                        <a16:creationId xmlns:a16="http://schemas.microsoft.com/office/drawing/2014/main" id="{17EEE0A6-790B-4D8C-AC65-24B7E4D552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3" name="Freeform 10">
                    <a:extLst>
                      <a:ext uri="{FF2B5EF4-FFF2-40B4-BE49-F238E27FC236}">
                        <a16:creationId xmlns:a16="http://schemas.microsoft.com/office/drawing/2014/main" id="{E762F561-2EF9-4A3C-A838-71B57FDAB6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4" name="Freeform 11">
                    <a:extLst>
                      <a:ext uri="{FF2B5EF4-FFF2-40B4-BE49-F238E27FC236}">
                        <a16:creationId xmlns:a16="http://schemas.microsoft.com/office/drawing/2014/main" id="{B2B7B472-78C7-472F-AFFF-C9F6F8DF14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5" name="Freeform 12">
                    <a:extLst>
                      <a:ext uri="{FF2B5EF4-FFF2-40B4-BE49-F238E27FC236}">
                        <a16:creationId xmlns:a16="http://schemas.microsoft.com/office/drawing/2014/main" id="{9B51E0CC-C555-4F8F-885D-18037D6039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6" name="Freeform 13">
                    <a:extLst>
                      <a:ext uri="{FF2B5EF4-FFF2-40B4-BE49-F238E27FC236}">
                        <a16:creationId xmlns:a16="http://schemas.microsoft.com/office/drawing/2014/main" id="{E114F083-D5BF-4E21-B49B-A37EC5444E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7" name="Freeform 14">
                    <a:extLst>
                      <a:ext uri="{FF2B5EF4-FFF2-40B4-BE49-F238E27FC236}">
                        <a16:creationId xmlns:a16="http://schemas.microsoft.com/office/drawing/2014/main" id="{D430498C-8AB6-40FD-B002-7A39074419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55CB0A61-4511-4032-A23B-10FB815F9444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186" name="Freeform 15">
                    <a:extLst>
                      <a:ext uri="{FF2B5EF4-FFF2-40B4-BE49-F238E27FC236}">
                        <a16:creationId xmlns:a16="http://schemas.microsoft.com/office/drawing/2014/main" id="{94211976-E9E1-4FE1-9A10-20359FCCE8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87" name="Freeform 16">
                    <a:extLst>
                      <a:ext uri="{FF2B5EF4-FFF2-40B4-BE49-F238E27FC236}">
                        <a16:creationId xmlns:a16="http://schemas.microsoft.com/office/drawing/2014/main" id="{2E4CF3D1-EE5A-4376-AF86-C53774C1D5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</p:grpSp>
        </p:grpSp>
      </p:grpSp>
      <p:grpSp>
        <p:nvGrpSpPr>
          <p:cNvPr id="81" name="Santa hat icon">
            <a:extLst>
              <a:ext uri="{FF2B5EF4-FFF2-40B4-BE49-F238E27FC236}">
                <a16:creationId xmlns:a16="http://schemas.microsoft.com/office/drawing/2014/main" id="{440DDCAA-3710-4F27-80AE-6B6C8A215487}"/>
              </a:ext>
            </a:extLst>
          </p:cNvPr>
          <p:cNvGrpSpPr/>
          <p:nvPr/>
        </p:nvGrpSpPr>
        <p:grpSpPr>
          <a:xfrm>
            <a:off x="4079116" y="5308609"/>
            <a:ext cx="378327" cy="378328"/>
            <a:chOff x="4622676" y="5308609"/>
            <a:chExt cx="378327" cy="378328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0FEAE11-27F1-4F6C-94E2-BFF03AFB73CE}"/>
                </a:ext>
              </a:extLst>
            </p:cNvPr>
            <p:cNvSpPr/>
            <p:nvPr/>
          </p:nvSpPr>
          <p:spPr>
            <a:xfrm>
              <a:off x="4622676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80" name="Graphic 179">
              <a:extLst>
                <a:ext uri="{FF2B5EF4-FFF2-40B4-BE49-F238E27FC236}">
                  <a16:creationId xmlns:a16="http://schemas.microsoft.com/office/drawing/2014/main" id="{2912CA4F-D73D-4972-B89D-7FE9036CC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08483" y="5403762"/>
              <a:ext cx="233999" cy="193653"/>
            </a:xfrm>
            <a:prstGeom prst="rect">
              <a:avLst/>
            </a:prstGeom>
          </p:spPr>
        </p:pic>
      </p:grpSp>
      <p:grpSp>
        <p:nvGrpSpPr>
          <p:cNvPr id="84" name="Scarf icon">
            <a:extLst>
              <a:ext uri="{FF2B5EF4-FFF2-40B4-BE49-F238E27FC236}">
                <a16:creationId xmlns:a16="http://schemas.microsoft.com/office/drawing/2014/main" id="{7E6E982C-AE91-4EBF-9D50-7A3C76CF3B67}"/>
              </a:ext>
            </a:extLst>
          </p:cNvPr>
          <p:cNvGrpSpPr/>
          <p:nvPr/>
        </p:nvGrpSpPr>
        <p:grpSpPr>
          <a:xfrm>
            <a:off x="5144500" y="5241822"/>
            <a:ext cx="511200" cy="511200"/>
            <a:chOff x="5819201" y="5308609"/>
            <a:chExt cx="378327" cy="37832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28E660A-B4F4-4080-B806-10FA971129AD}"/>
                </a:ext>
              </a:extLst>
            </p:cNvPr>
            <p:cNvSpPr/>
            <p:nvPr/>
          </p:nvSpPr>
          <p:spPr>
            <a:xfrm>
              <a:off x="5819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81" name="Graphic 180">
              <a:extLst>
                <a:ext uri="{FF2B5EF4-FFF2-40B4-BE49-F238E27FC236}">
                  <a16:creationId xmlns:a16="http://schemas.microsoft.com/office/drawing/2014/main" id="{C928DB25-26B0-4AFD-9419-5D9F0D3F4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900507" y="5376544"/>
              <a:ext cx="221647" cy="267506"/>
            </a:xfrm>
            <a:prstGeom prst="rect">
              <a:avLst/>
            </a:prstGeom>
          </p:spPr>
        </p:pic>
      </p:grpSp>
      <p:grpSp>
        <p:nvGrpSpPr>
          <p:cNvPr id="34" name="Phone">
            <a:extLst>
              <a:ext uri="{FF2B5EF4-FFF2-40B4-BE49-F238E27FC236}">
                <a16:creationId xmlns:a16="http://schemas.microsoft.com/office/drawing/2014/main" id="{A1F210E6-75FF-480A-A54C-D81EC5285FDD}"/>
              </a:ext>
            </a:extLst>
          </p:cNvPr>
          <p:cNvGrpSpPr/>
          <p:nvPr/>
        </p:nvGrpSpPr>
        <p:grpSpPr>
          <a:xfrm rot="21583354">
            <a:off x="3766511" y="82096"/>
            <a:ext cx="3267178" cy="6524851"/>
            <a:chOff x="12443791" y="79322"/>
            <a:chExt cx="3267178" cy="6524851"/>
          </a:xfrm>
        </p:grpSpPr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8EBF6743-FCEE-4A48-AF68-831A281D33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443791" y="88828"/>
              <a:ext cx="3267178" cy="651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2FA9294-E0D9-4189-9FBF-37A758CD0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2800" y="98333"/>
              <a:ext cx="3219652" cy="6488186"/>
            </a:xfrm>
            <a:custGeom>
              <a:avLst/>
              <a:gdLst>
                <a:gd name="connsiteX0" fmla="*/ 614746 w 3763964"/>
                <a:gd name="connsiteY0" fmla="*/ 0 h 7585075"/>
                <a:gd name="connsiteX1" fmla="*/ 3138434 w 3763964"/>
                <a:gd name="connsiteY1" fmla="*/ 0 h 7585075"/>
                <a:gd name="connsiteX2" fmla="*/ 3763964 w 3763964"/>
                <a:gd name="connsiteY2" fmla="*/ 610663 h 7585075"/>
                <a:gd name="connsiteX3" fmla="*/ 3763964 w 3763964"/>
                <a:gd name="connsiteY3" fmla="*/ 6974412 h 7585075"/>
                <a:gd name="connsiteX4" fmla="*/ 3138434 w 3763964"/>
                <a:gd name="connsiteY4" fmla="*/ 7585075 h 7585075"/>
                <a:gd name="connsiteX5" fmla="*/ 614746 w 3763964"/>
                <a:gd name="connsiteY5" fmla="*/ 7585075 h 7585075"/>
                <a:gd name="connsiteX6" fmla="*/ 0 w 3763964"/>
                <a:gd name="connsiteY6" fmla="*/ 6974412 h 7585075"/>
                <a:gd name="connsiteX7" fmla="*/ 0 w 3763964"/>
                <a:gd name="connsiteY7" fmla="*/ 610663 h 7585075"/>
                <a:gd name="connsiteX8" fmla="*/ 614746 w 3763964"/>
                <a:gd name="connsiteY8" fmla="*/ 0 h 7585075"/>
                <a:gd name="connsiteX9" fmla="*/ 193676 w 3763964"/>
                <a:gd name="connsiteY9" fmla="*/ 814388 h 7585075"/>
                <a:gd name="connsiteX10" fmla="*/ 193676 w 3763964"/>
                <a:gd name="connsiteY10" fmla="*/ 6707188 h 7585075"/>
                <a:gd name="connsiteX11" fmla="*/ 3559176 w 3763964"/>
                <a:gd name="connsiteY11" fmla="*/ 6707188 h 7585075"/>
                <a:gd name="connsiteX12" fmla="*/ 3559176 w 3763964"/>
                <a:gd name="connsiteY12" fmla="*/ 814388 h 7585075"/>
                <a:gd name="connsiteX13" fmla="*/ 193676 w 3763964"/>
                <a:gd name="connsiteY13" fmla="*/ 814388 h 758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63964" h="7585075">
                  <a:moveTo>
                    <a:pt x="614746" y="0"/>
                  </a:moveTo>
                  <a:cubicBezTo>
                    <a:pt x="3138434" y="0"/>
                    <a:pt x="3138434" y="0"/>
                    <a:pt x="3138434" y="0"/>
                  </a:cubicBezTo>
                  <a:cubicBezTo>
                    <a:pt x="3483554" y="0"/>
                    <a:pt x="3763964" y="267835"/>
                    <a:pt x="3763964" y="610663"/>
                  </a:cubicBezTo>
                  <a:cubicBezTo>
                    <a:pt x="3763964" y="6974412"/>
                    <a:pt x="3763964" y="6974412"/>
                    <a:pt x="3763964" y="6974412"/>
                  </a:cubicBezTo>
                  <a:cubicBezTo>
                    <a:pt x="3763964" y="7306527"/>
                    <a:pt x="3483554" y="7585075"/>
                    <a:pt x="3138434" y="7585075"/>
                  </a:cubicBezTo>
                  <a:cubicBezTo>
                    <a:pt x="614746" y="7585075"/>
                    <a:pt x="614746" y="7585075"/>
                    <a:pt x="614746" y="7585075"/>
                  </a:cubicBezTo>
                  <a:cubicBezTo>
                    <a:pt x="269626" y="7585075"/>
                    <a:pt x="0" y="7306527"/>
                    <a:pt x="0" y="6974412"/>
                  </a:cubicBezTo>
                  <a:cubicBezTo>
                    <a:pt x="0" y="610663"/>
                    <a:pt x="0" y="610663"/>
                    <a:pt x="0" y="610663"/>
                  </a:cubicBezTo>
                  <a:cubicBezTo>
                    <a:pt x="0" y="267835"/>
                    <a:pt x="269626" y="0"/>
                    <a:pt x="614746" y="0"/>
                  </a:cubicBezTo>
                  <a:close/>
                  <a:moveTo>
                    <a:pt x="193676" y="814388"/>
                  </a:moveTo>
                  <a:lnTo>
                    <a:pt x="193676" y="6707188"/>
                  </a:lnTo>
                  <a:lnTo>
                    <a:pt x="3559176" y="6707188"/>
                  </a:lnTo>
                  <a:lnTo>
                    <a:pt x="3559176" y="814388"/>
                  </a:lnTo>
                  <a:lnTo>
                    <a:pt x="193676" y="814388"/>
                  </a:lnTo>
                  <a:close/>
                </a:path>
              </a:pathLst>
            </a:custGeom>
            <a:solidFill>
              <a:srgbClr val="F6F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5CD5EE52-27CC-4A90-A8D7-30BC79548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3791" y="79322"/>
              <a:ext cx="3257673" cy="6524851"/>
            </a:xfrm>
            <a:custGeom>
              <a:avLst/>
              <a:gdLst>
                <a:gd name="T0" fmla="*/ 293 w 353"/>
                <a:gd name="T1" fmla="*/ 712 h 712"/>
                <a:gd name="T2" fmla="*/ 59 w 353"/>
                <a:gd name="T3" fmla="*/ 712 h 712"/>
                <a:gd name="T4" fmla="*/ 0 w 353"/>
                <a:gd name="T5" fmla="*/ 653 h 712"/>
                <a:gd name="T6" fmla="*/ 0 w 353"/>
                <a:gd name="T7" fmla="*/ 59 h 712"/>
                <a:gd name="T8" fmla="*/ 59 w 353"/>
                <a:gd name="T9" fmla="*/ 0 h 712"/>
                <a:gd name="T10" fmla="*/ 293 w 353"/>
                <a:gd name="T11" fmla="*/ 0 h 712"/>
                <a:gd name="T12" fmla="*/ 353 w 353"/>
                <a:gd name="T13" fmla="*/ 59 h 712"/>
                <a:gd name="T14" fmla="*/ 353 w 353"/>
                <a:gd name="T15" fmla="*/ 653 h 712"/>
                <a:gd name="T16" fmla="*/ 293 w 353"/>
                <a:gd name="T17" fmla="*/ 712 h 712"/>
                <a:gd name="T18" fmla="*/ 59 w 353"/>
                <a:gd name="T19" fmla="*/ 4 h 712"/>
                <a:gd name="T20" fmla="*/ 4 w 353"/>
                <a:gd name="T21" fmla="*/ 59 h 712"/>
                <a:gd name="T22" fmla="*/ 4 w 353"/>
                <a:gd name="T23" fmla="*/ 653 h 712"/>
                <a:gd name="T24" fmla="*/ 59 w 353"/>
                <a:gd name="T25" fmla="*/ 708 h 712"/>
                <a:gd name="T26" fmla="*/ 293 w 353"/>
                <a:gd name="T27" fmla="*/ 708 h 712"/>
                <a:gd name="T28" fmla="*/ 349 w 353"/>
                <a:gd name="T29" fmla="*/ 653 h 712"/>
                <a:gd name="T30" fmla="*/ 349 w 353"/>
                <a:gd name="T31" fmla="*/ 59 h 712"/>
                <a:gd name="T32" fmla="*/ 293 w 353"/>
                <a:gd name="T33" fmla="*/ 4 h 712"/>
                <a:gd name="T34" fmla="*/ 59 w 353"/>
                <a:gd name="T35" fmla="*/ 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3" h="712">
                  <a:moveTo>
                    <a:pt x="293" y="712"/>
                  </a:moveTo>
                  <a:cubicBezTo>
                    <a:pt x="59" y="712"/>
                    <a:pt x="59" y="712"/>
                    <a:pt x="59" y="712"/>
                  </a:cubicBezTo>
                  <a:cubicBezTo>
                    <a:pt x="26" y="712"/>
                    <a:pt x="0" y="685"/>
                    <a:pt x="0" y="6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6"/>
                    <a:pt x="26" y="0"/>
                    <a:pt x="59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326" y="0"/>
                    <a:pt x="353" y="26"/>
                    <a:pt x="353" y="59"/>
                  </a:cubicBezTo>
                  <a:cubicBezTo>
                    <a:pt x="353" y="653"/>
                    <a:pt x="353" y="653"/>
                    <a:pt x="353" y="653"/>
                  </a:cubicBezTo>
                  <a:cubicBezTo>
                    <a:pt x="353" y="685"/>
                    <a:pt x="326" y="712"/>
                    <a:pt x="293" y="712"/>
                  </a:cubicBezTo>
                  <a:close/>
                  <a:moveTo>
                    <a:pt x="59" y="4"/>
                  </a:moveTo>
                  <a:cubicBezTo>
                    <a:pt x="29" y="4"/>
                    <a:pt x="4" y="28"/>
                    <a:pt x="4" y="59"/>
                  </a:cubicBezTo>
                  <a:cubicBezTo>
                    <a:pt x="4" y="653"/>
                    <a:pt x="4" y="653"/>
                    <a:pt x="4" y="653"/>
                  </a:cubicBezTo>
                  <a:cubicBezTo>
                    <a:pt x="4" y="683"/>
                    <a:pt x="29" y="708"/>
                    <a:pt x="59" y="708"/>
                  </a:cubicBezTo>
                  <a:cubicBezTo>
                    <a:pt x="293" y="708"/>
                    <a:pt x="293" y="708"/>
                    <a:pt x="293" y="708"/>
                  </a:cubicBezTo>
                  <a:cubicBezTo>
                    <a:pt x="324" y="708"/>
                    <a:pt x="349" y="683"/>
                    <a:pt x="349" y="653"/>
                  </a:cubicBezTo>
                  <a:cubicBezTo>
                    <a:pt x="349" y="59"/>
                    <a:pt x="349" y="59"/>
                    <a:pt x="349" y="59"/>
                  </a:cubicBezTo>
                  <a:cubicBezTo>
                    <a:pt x="349" y="28"/>
                    <a:pt x="324" y="4"/>
                    <a:pt x="293" y="4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0C5C00E6-4BB9-43D6-8192-EFC36B58E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7034" y="437815"/>
              <a:ext cx="664028" cy="54317"/>
            </a:xfrm>
            <a:custGeom>
              <a:avLst/>
              <a:gdLst>
                <a:gd name="T0" fmla="*/ 69 w 72"/>
                <a:gd name="T1" fmla="*/ 6 h 6"/>
                <a:gd name="T2" fmla="*/ 4 w 72"/>
                <a:gd name="T3" fmla="*/ 6 h 6"/>
                <a:gd name="T4" fmla="*/ 0 w 72"/>
                <a:gd name="T5" fmla="*/ 3 h 6"/>
                <a:gd name="T6" fmla="*/ 4 w 72"/>
                <a:gd name="T7" fmla="*/ 0 h 6"/>
                <a:gd name="T8" fmla="*/ 69 w 72"/>
                <a:gd name="T9" fmla="*/ 0 h 6"/>
                <a:gd name="T10" fmla="*/ 72 w 72"/>
                <a:gd name="T11" fmla="*/ 3 h 6"/>
                <a:gd name="T12" fmla="*/ 69 w 7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">
                  <a:moveTo>
                    <a:pt x="69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ubicBezTo>
                    <a:pt x="72" y="5"/>
                    <a:pt x="71" y="6"/>
                    <a:pt x="69" y="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5E321B9E-7E07-410C-A0CA-6B81D6E9B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27521" y="5963230"/>
              <a:ext cx="471202" cy="467128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D12F2967-8764-4235-B52A-579D40F5C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7027" y="6266048"/>
              <a:ext cx="286524" cy="164310"/>
            </a:xfrm>
            <a:custGeom>
              <a:avLst/>
              <a:gdLst>
                <a:gd name="T0" fmla="*/ 0 w 31"/>
                <a:gd name="T1" fmla="*/ 0 h 18"/>
                <a:gd name="T2" fmla="*/ 17 w 31"/>
                <a:gd name="T3" fmla="*/ 17 h 18"/>
                <a:gd name="T4" fmla="*/ 25 w 31"/>
                <a:gd name="T5" fmla="*/ 18 h 18"/>
                <a:gd name="T6" fmla="*/ 31 w 31"/>
                <a:gd name="T7" fmla="*/ 18 h 18"/>
                <a:gd name="T8" fmla="*/ 25 w 31"/>
                <a:gd name="T9" fmla="*/ 18 h 18"/>
                <a:gd name="T10" fmla="*/ 1 w 31"/>
                <a:gd name="T11" fmla="*/ 1 h 18"/>
                <a:gd name="T12" fmla="*/ 0 w 3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0" y="0"/>
                  </a:moveTo>
                  <a:cubicBezTo>
                    <a:pt x="3" y="8"/>
                    <a:pt x="9" y="15"/>
                    <a:pt x="17" y="17"/>
                  </a:cubicBezTo>
                  <a:cubicBezTo>
                    <a:pt x="19" y="18"/>
                    <a:pt x="22" y="18"/>
                    <a:pt x="25" y="18"/>
                  </a:cubicBezTo>
                  <a:cubicBezTo>
                    <a:pt x="27" y="18"/>
                    <a:pt x="29" y="18"/>
                    <a:pt x="31" y="18"/>
                  </a:cubicBezTo>
                  <a:cubicBezTo>
                    <a:pt x="29" y="18"/>
                    <a:pt x="27" y="18"/>
                    <a:pt x="25" y="18"/>
                  </a:cubicBezTo>
                  <a:cubicBezTo>
                    <a:pt x="14" y="18"/>
                    <a:pt x="4" y="1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DA1344D8-4949-498F-B6AC-8BA4525D3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6532" y="6100381"/>
              <a:ext cx="461696" cy="329977"/>
            </a:xfrm>
            <a:custGeom>
              <a:avLst/>
              <a:gdLst>
                <a:gd name="T0" fmla="*/ 47 w 50"/>
                <a:gd name="T1" fmla="*/ 0 h 36"/>
                <a:gd name="T2" fmla="*/ 47 w 50"/>
                <a:gd name="T3" fmla="*/ 15 h 36"/>
                <a:gd name="T4" fmla="*/ 22 w 50"/>
                <a:gd name="T5" fmla="*/ 33 h 36"/>
                <a:gd name="T6" fmla="*/ 14 w 50"/>
                <a:gd name="T7" fmla="*/ 32 h 36"/>
                <a:gd name="T8" fmla="*/ 0 w 50"/>
                <a:gd name="T9" fmla="*/ 19 h 36"/>
                <a:gd name="T10" fmla="*/ 24 w 50"/>
                <a:gd name="T11" fmla="*/ 36 h 36"/>
                <a:gd name="T12" fmla="*/ 30 w 50"/>
                <a:gd name="T13" fmla="*/ 36 h 36"/>
                <a:gd name="T14" fmla="*/ 48 w 50"/>
                <a:gd name="T15" fmla="*/ 19 h 36"/>
                <a:gd name="T16" fmla="*/ 47 w 50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47" y="0"/>
                  </a:moveTo>
                  <a:cubicBezTo>
                    <a:pt x="48" y="5"/>
                    <a:pt x="48" y="10"/>
                    <a:pt x="47" y="15"/>
                  </a:cubicBezTo>
                  <a:cubicBezTo>
                    <a:pt x="43" y="26"/>
                    <a:pt x="33" y="33"/>
                    <a:pt x="22" y="33"/>
                  </a:cubicBezTo>
                  <a:cubicBezTo>
                    <a:pt x="20" y="33"/>
                    <a:pt x="17" y="32"/>
                    <a:pt x="14" y="32"/>
                  </a:cubicBezTo>
                  <a:cubicBezTo>
                    <a:pt x="8" y="29"/>
                    <a:pt x="3" y="25"/>
                    <a:pt x="0" y="19"/>
                  </a:cubicBezTo>
                  <a:cubicBezTo>
                    <a:pt x="3" y="29"/>
                    <a:pt x="13" y="36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38" y="34"/>
                    <a:pt x="45" y="27"/>
                    <a:pt x="48" y="19"/>
                  </a:cubicBezTo>
                  <a:cubicBezTo>
                    <a:pt x="50" y="12"/>
                    <a:pt x="49" y="5"/>
                    <a:pt x="47" y="0"/>
                  </a:cubicBezTo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E037C7-D66F-447A-9DFC-D04BC8BE6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4" y="748782"/>
              <a:ext cx="2961646" cy="5131615"/>
            </a:xfrm>
            <a:custGeom>
              <a:avLst/>
              <a:gdLst>
                <a:gd name="connsiteX0" fmla="*/ 0 w 3462340"/>
                <a:gd name="connsiteY0" fmla="*/ 0 h 5999163"/>
                <a:gd name="connsiteX1" fmla="*/ 3462340 w 3462340"/>
                <a:gd name="connsiteY1" fmla="*/ 0 h 5999163"/>
                <a:gd name="connsiteX2" fmla="*/ 3462340 w 3462340"/>
                <a:gd name="connsiteY2" fmla="*/ 5999163 h 5999163"/>
                <a:gd name="connsiteX3" fmla="*/ 0 w 3462340"/>
                <a:gd name="connsiteY3" fmla="*/ 5999163 h 5999163"/>
                <a:gd name="connsiteX4" fmla="*/ 0 w 3462340"/>
                <a:gd name="connsiteY4" fmla="*/ 0 h 5999163"/>
                <a:gd name="connsiteX5" fmla="*/ 42864 w 3462340"/>
                <a:gd name="connsiteY5" fmla="*/ 53975 h 5999163"/>
                <a:gd name="connsiteX6" fmla="*/ 42864 w 3462340"/>
                <a:gd name="connsiteY6" fmla="*/ 5946775 h 5999163"/>
                <a:gd name="connsiteX7" fmla="*/ 3408364 w 3462340"/>
                <a:gd name="connsiteY7" fmla="*/ 5946775 h 5999163"/>
                <a:gd name="connsiteX8" fmla="*/ 3408364 w 3462340"/>
                <a:gd name="connsiteY8" fmla="*/ 53975 h 5999163"/>
                <a:gd name="connsiteX9" fmla="*/ 42864 w 3462340"/>
                <a:gd name="connsiteY9" fmla="*/ 53975 h 599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62340" h="5999163">
                  <a:moveTo>
                    <a:pt x="0" y="0"/>
                  </a:moveTo>
                  <a:lnTo>
                    <a:pt x="3462340" y="0"/>
                  </a:lnTo>
                  <a:lnTo>
                    <a:pt x="3462340" y="5999163"/>
                  </a:lnTo>
                  <a:lnTo>
                    <a:pt x="0" y="5999163"/>
                  </a:lnTo>
                  <a:lnTo>
                    <a:pt x="0" y="0"/>
                  </a:lnTo>
                  <a:close/>
                  <a:moveTo>
                    <a:pt x="42864" y="53975"/>
                  </a:moveTo>
                  <a:lnTo>
                    <a:pt x="42864" y="5946775"/>
                  </a:lnTo>
                  <a:lnTo>
                    <a:pt x="3408364" y="5946775"/>
                  </a:lnTo>
                  <a:lnTo>
                    <a:pt x="3408364" y="53975"/>
                  </a:lnTo>
                  <a:lnTo>
                    <a:pt x="42864" y="53975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62240409-EE13-459E-8995-F2081D8C2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5" y="748782"/>
              <a:ext cx="2961644" cy="513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15">
              <a:extLst>
                <a:ext uri="{FF2B5EF4-FFF2-40B4-BE49-F238E27FC236}">
                  <a16:creationId xmlns:a16="http://schemas.microsoft.com/office/drawing/2014/main" id="{B5AAF305-6D05-4D99-B398-2CC31A23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8469" y="794951"/>
              <a:ext cx="2878810" cy="5040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56" name="Left flipper">
            <a:extLst>
              <a:ext uri="{FF2B5EF4-FFF2-40B4-BE49-F238E27FC236}">
                <a16:creationId xmlns:a16="http://schemas.microsoft.com/office/drawing/2014/main" id="{A2BC36C7-7217-4F0E-9FB6-50FC56BD56EC}"/>
              </a:ext>
            </a:extLst>
          </p:cNvPr>
          <p:cNvSpPr/>
          <p:nvPr/>
        </p:nvSpPr>
        <p:spPr>
          <a:xfrm rot="3102002">
            <a:off x="-2904795" y="1272124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319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4500">
        <p159:morph option="byObject"/>
      </p:transition>
    </mc:Choice>
    <mc:Fallback xmlns="">
      <p:transition spd="slow" advClick="0" advTm="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-0.00677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771 -0.00232 L -3.33333E-6 7.40741E-7 " pathEditMode="relative" rAng="0" ptsTypes="AA">
                                      <p:cBhvr>
                                        <p:cTn id="1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56 -0.07199 L -2.08333E-7 2.59259E-6 " pathEditMode="relative" rAng="0" ptsTypes="AA">
                                      <p:cBhvr>
                                        <p:cTn id="18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" y="361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875E-6 -1.11111E-6 L 0.10755 -1.1111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flipper">
            <a:extLst>
              <a:ext uri="{FF2B5EF4-FFF2-40B4-BE49-F238E27FC236}">
                <a16:creationId xmlns:a16="http://schemas.microsoft.com/office/drawing/2014/main" id="{C428CE06-F81A-42E2-A504-1B6A44CE652F}"/>
              </a:ext>
            </a:extLst>
          </p:cNvPr>
          <p:cNvSpPr/>
          <p:nvPr/>
        </p:nvSpPr>
        <p:spPr>
          <a:xfrm rot="18469640">
            <a:off x="6825837" y="-781642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Black phone screen">
            <a:extLst>
              <a:ext uri="{FF2B5EF4-FFF2-40B4-BE49-F238E27FC236}">
                <a16:creationId xmlns:a16="http://schemas.microsoft.com/office/drawing/2014/main" id="{557CB6FF-7256-4D61-B3BD-07972783B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367" y="1694695"/>
            <a:ext cx="2321043" cy="4021650"/>
          </a:xfrm>
          <a:prstGeom prst="rect">
            <a:avLst/>
          </a:prstGeom>
          <a:solidFill>
            <a:srgbClr val="42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4" name="Grey phone screen">
            <a:extLst>
              <a:ext uri="{FF2B5EF4-FFF2-40B4-BE49-F238E27FC236}">
                <a16:creationId xmlns:a16="http://schemas.microsoft.com/office/drawing/2014/main" id="{524089A5-19EF-4F70-96F5-A0376A588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101" y="1730878"/>
            <a:ext cx="2256126" cy="39503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pic>
        <p:nvPicPr>
          <p:cNvPr id="15" name="Icy background">
            <a:extLst>
              <a:ext uri="{FF2B5EF4-FFF2-40B4-BE49-F238E27FC236}">
                <a16:creationId xmlns:a16="http://schemas.microsoft.com/office/drawing/2014/main" id="{EB084325-D383-49DD-96E2-F498FA873A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8"/>
          <a:stretch/>
        </p:blipFill>
        <p:spPr>
          <a:xfrm>
            <a:off x="3938874" y="789908"/>
            <a:ext cx="3238402" cy="5107700"/>
          </a:xfrm>
          <a:prstGeom prst="rect">
            <a:avLst/>
          </a:prstGeom>
        </p:spPr>
      </p:pic>
      <p:grpSp>
        <p:nvGrpSpPr>
          <p:cNvPr id="131" name="Snow Penguin">
            <a:extLst>
              <a:ext uri="{FF2B5EF4-FFF2-40B4-BE49-F238E27FC236}">
                <a16:creationId xmlns:a16="http://schemas.microsoft.com/office/drawing/2014/main" id="{BAA81125-9C24-48B5-9B85-0C8287FA444C}"/>
              </a:ext>
            </a:extLst>
          </p:cNvPr>
          <p:cNvGrpSpPr/>
          <p:nvPr/>
        </p:nvGrpSpPr>
        <p:grpSpPr>
          <a:xfrm>
            <a:off x="3347890" y="2010783"/>
            <a:ext cx="3299468" cy="5162947"/>
            <a:chOff x="5237655" y="2348035"/>
            <a:chExt cx="1716690" cy="2686245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91DB555-34E2-49AC-A3B4-9ABB74594EBE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AF283F0-41D4-4345-AC2A-82308F119B15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A6938DD-4B74-494D-AF01-1E00435694CB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8B250B-AB4C-461C-8E41-B373C890620F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1065725-C98E-4DC1-835B-78609D1521FC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009AAA9-1452-43FC-8D05-6CB13A4F987E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1216044-561A-4603-B72E-8CDCF28FEC3E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84B6EA2-507E-43E2-8748-2232E2603D5E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10BCFCE-0C33-4484-B850-ACD556F7C0F8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DB20EF6-0C48-4C24-864E-289E22C53162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F25325F-3657-4A59-8A47-33759B1EE6D2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75EA80D-8EB9-4481-AE68-C0018414CB1C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3EA6A30-984C-42E6-A5F8-BB42B33E2E50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9E578D8-CB0F-406B-B6C5-B34C54F67694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B7286B-8EB0-4BAC-894B-6F273EBDA724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8664759-A106-4935-990F-7297C61D6C95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CEE3118-ACF9-48E5-BFA0-82735D33D060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B99BBB0-F1C3-4878-BEBF-5E3BCCEA8EC2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0B19C4-B144-4757-B994-629580055BFA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E6C6761-1979-4DCE-8CF7-2B03D5F84372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0B47127-BF26-49D7-ADB8-11C874BE7E9B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B639415-03D0-4C28-AA03-F6CD01A8DEAD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B79BBB2-7ABB-4294-8DDF-8685F65F5416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B931380-4280-4F02-9878-C00483A46FD0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0ACBC13-A897-4185-B0C2-78BC8CF56872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D3FF316-B1DB-4D7A-96D1-B9CBC8B8A330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E42C7229-206D-4484-A63A-4B54B46D6C3D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E64C7F5-E27A-4A79-8220-DEFD29ACB6D1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2750FB8-AAA3-4A09-A86A-27A37A559CCD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FAECF8F-3F99-4A4D-97A6-700517267F4A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8719E9A-5A9E-45D0-B10E-99F31C770A8F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Louis body">
            <a:extLst>
              <a:ext uri="{FF2B5EF4-FFF2-40B4-BE49-F238E27FC236}">
                <a16:creationId xmlns:a16="http://schemas.microsoft.com/office/drawing/2014/main" id="{6A6C2574-B739-4B5E-84BD-CD5F1807D9C3}"/>
              </a:ext>
            </a:extLst>
          </p:cNvPr>
          <p:cNvGrpSpPr/>
          <p:nvPr/>
        </p:nvGrpSpPr>
        <p:grpSpPr>
          <a:xfrm>
            <a:off x="4604461" y="4408508"/>
            <a:ext cx="2550561" cy="2956332"/>
            <a:chOff x="4604461" y="4408508"/>
            <a:chExt cx="2550561" cy="2956332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D601BDB-5A28-4815-AB5F-9B8D17036B55}"/>
                </a:ext>
              </a:extLst>
            </p:cNvPr>
            <p:cNvSpPr/>
            <p:nvPr/>
          </p:nvSpPr>
          <p:spPr>
            <a:xfrm>
              <a:off x="4604461" y="4408508"/>
              <a:ext cx="2550561" cy="2956332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E92B18E-F435-4F61-8A62-8A86241812ED}"/>
                </a:ext>
              </a:extLst>
            </p:cNvPr>
            <p:cNvSpPr/>
            <p:nvPr/>
          </p:nvSpPr>
          <p:spPr>
            <a:xfrm>
              <a:off x="4794408" y="5927252"/>
              <a:ext cx="289837" cy="637641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A8BB618-793F-41EB-9821-C8EBB393E203}"/>
                </a:ext>
              </a:extLst>
            </p:cNvPr>
            <p:cNvSpPr/>
            <p:nvPr/>
          </p:nvSpPr>
          <p:spPr>
            <a:xfrm>
              <a:off x="6669644" y="5926672"/>
              <a:ext cx="289837" cy="637641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4F8A929-EE8F-4B74-9869-CC6C559EF2AD}"/>
                </a:ext>
              </a:extLst>
            </p:cNvPr>
            <p:cNvSpPr/>
            <p:nvPr/>
          </p:nvSpPr>
          <p:spPr>
            <a:xfrm>
              <a:off x="5030338" y="4418942"/>
              <a:ext cx="1681051" cy="2666495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F222236-6F45-45F5-ABF3-3D8817FEED00}"/>
                </a:ext>
              </a:extLst>
            </p:cNvPr>
            <p:cNvSpPr/>
            <p:nvPr/>
          </p:nvSpPr>
          <p:spPr>
            <a:xfrm>
              <a:off x="4987289" y="5868094"/>
              <a:ext cx="57966" cy="115935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Louis Head">
            <a:extLst>
              <a:ext uri="{FF2B5EF4-FFF2-40B4-BE49-F238E27FC236}">
                <a16:creationId xmlns:a16="http://schemas.microsoft.com/office/drawing/2014/main" id="{2FE36F69-DCC5-46EC-8D74-9F6548859D6C}"/>
              </a:ext>
            </a:extLst>
          </p:cNvPr>
          <p:cNvGrpSpPr/>
          <p:nvPr/>
        </p:nvGrpSpPr>
        <p:grpSpPr>
          <a:xfrm>
            <a:off x="5162507" y="3554071"/>
            <a:ext cx="1449182" cy="1391214"/>
            <a:chOff x="5162507" y="3554071"/>
            <a:chExt cx="1449182" cy="1391214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470C588-3B10-4AE6-AAD5-79B4F703386F}"/>
                </a:ext>
              </a:extLst>
            </p:cNvPr>
            <p:cNvSpPr/>
            <p:nvPr/>
          </p:nvSpPr>
          <p:spPr>
            <a:xfrm>
              <a:off x="5162507" y="3554071"/>
              <a:ext cx="1449182" cy="1391214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5316C3A-6435-4994-91AB-595D18EBF524}"/>
                </a:ext>
              </a:extLst>
            </p:cNvPr>
            <p:cNvSpPr/>
            <p:nvPr/>
          </p:nvSpPr>
          <p:spPr>
            <a:xfrm>
              <a:off x="5268593" y="3948249"/>
              <a:ext cx="1217312" cy="985444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A976DDA-3F23-46C2-A99A-B3861338D624}"/>
                </a:ext>
              </a:extLst>
            </p:cNvPr>
            <p:cNvSpPr/>
            <p:nvPr/>
          </p:nvSpPr>
          <p:spPr>
            <a:xfrm>
              <a:off x="5716095" y="4152293"/>
              <a:ext cx="347804" cy="347804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05515F8-D697-40BF-905D-3CE69B6E3BA1}"/>
                </a:ext>
              </a:extLst>
            </p:cNvPr>
            <p:cNvSpPr/>
            <p:nvPr/>
          </p:nvSpPr>
          <p:spPr>
            <a:xfrm>
              <a:off x="5851158" y="4152293"/>
              <a:ext cx="173901" cy="347804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15F256C-02A2-4EAF-9A52-045EECE1BE67}"/>
                </a:ext>
              </a:extLst>
            </p:cNvPr>
            <p:cNvSpPr/>
            <p:nvPr/>
          </p:nvSpPr>
          <p:spPr>
            <a:xfrm>
              <a:off x="5735803" y="4351701"/>
              <a:ext cx="289837" cy="115935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2A34ACC-423E-4A65-A97E-1FFE247173DB}"/>
                </a:ext>
              </a:extLst>
            </p:cNvPr>
            <p:cNvSpPr/>
            <p:nvPr/>
          </p:nvSpPr>
          <p:spPr>
            <a:xfrm>
              <a:off x="5418723" y="4159828"/>
              <a:ext cx="173901" cy="173903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92071C1-471C-458F-ADEC-F10840589F36}"/>
                </a:ext>
              </a:extLst>
            </p:cNvPr>
            <p:cNvSpPr/>
            <p:nvPr/>
          </p:nvSpPr>
          <p:spPr>
            <a:xfrm>
              <a:off x="5444808" y="4169104"/>
              <a:ext cx="115935" cy="115935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97955AF-C40E-4C09-BEC3-81EE6B9BA009}"/>
                </a:ext>
              </a:extLst>
            </p:cNvPr>
            <p:cNvSpPr/>
            <p:nvPr/>
          </p:nvSpPr>
          <p:spPr>
            <a:xfrm>
              <a:off x="5451184" y="4169683"/>
              <a:ext cx="115935" cy="115935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3132A7B-C1FE-44EA-828F-3050D05735FB}"/>
                </a:ext>
              </a:extLst>
            </p:cNvPr>
            <p:cNvSpPr/>
            <p:nvPr/>
          </p:nvSpPr>
          <p:spPr>
            <a:xfrm>
              <a:off x="5464517" y="4189971"/>
              <a:ext cx="57966" cy="57966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9147D9B-DC55-46EC-B89D-D81893FBF983}"/>
                </a:ext>
              </a:extLst>
            </p:cNvPr>
            <p:cNvSpPr/>
            <p:nvPr/>
          </p:nvSpPr>
          <p:spPr>
            <a:xfrm>
              <a:off x="6146791" y="4159828"/>
              <a:ext cx="173901" cy="173903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3B4C6C-4738-41E5-AA1E-8EC8088F4701}"/>
                </a:ext>
              </a:extLst>
            </p:cNvPr>
            <p:cNvSpPr/>
            <p:nvPr/>
          </p:nvSpPr>
          <p:spPr>
            <a:xfrm>
              <a:off x="6176354" y="4169104"/>
              <a:ext cx="115935" cy="115935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BFD61D1-3070-4347-B86B-0ABAADD571DC}"/>
                </a:ext>
              </a:extLst>
            </p:cNvPr>
            <p:cNvSpPr/>
            <p:nvPr/>
          </p:nvSpPr>
          <p:spPr>
            <a:xfrm>
              <a:off x="6176935" y="4169683"/>
              <a:ext cx="115935" cy="115935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C8B86B1-B476-4086-9320-5461DE8B1CAC}"/>
                </a:ext>
              </a:extLst>
            </p:cNvPr>
            <p:cNvSpPr/>
            <p:nvPr/>
          </p:nvSpPr>
          <p:spPr>
            <a:xfrm>
              <a:off x="6223308" y="4189971"/>
              <a:ext cx="57966" cy="57966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5" name="Blue fade at screen bottom">
            <a:extLst>
              <a:ext uri="{FF2B5EF4-FFF2-40B4-BE49-F238E27FC236}">
                <a16:creationId xmlns:a16="http://schemas.microsoft.com/office/drawing/2014/main" id="{49AE11CA-D693-482A-B864-5923902A9443}"/>
              </a:ext>
            </a:extLst>
          </p:cNvPr>
          <p:cNvSpPr/>
          <p:nvPr/>
        </p:nvSpPr>
        <p:spPr>
          <a:xfrm>
            <a:off x="3972736" y="5012574"/>
            <a:ext cx="2869322" cy="831657"/>
          </a:xfrm>
          <a:prstGeom prst="rect">
            <a:avLst/>
          </a:prstGeom>
          <a:gradFill>
            <a:gsLst>
              <a:gs pos="0">
                <a:srgbClr val="00A3AD">
                  <a:alpha val="0"/>
                </a:srgbClr>
              </a:gs>
              <a:gs pos="73000">
                <a:srgbClr val="00A3A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grpSp>
        <p:nvGrpSpPr>
          <p:cNvPr id="250" name="Sweater icon">
            <a:extLst>
              <a:ext uri="{FF2B5EF4-FFF2-40B4-BE49-F238E27FC236}">
                <a16:creationId xmlns:a16="http://schemas.microsoft.com/office/drawing/2014/main" id="{B7C269DF-5459-49EF-AB2B-E0B8E3DB37EC}"/>
              </a:ext>
            </a:extLst>
          </p:cNvPr>
          <p:cNvGrpSpPr/>
          <p:nvPr/>
        </p:nvGrpSpPr>
        <p:grpSpPr>
          <a:xfrm>
            <a:off x="2960901" y="5308609"/>
            <a:ext cx="378327" cy="378328"/>
            <a:chOff x="4091201" y="5308609"/>
            <a:chExt cx="378327" cy="378328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0BC75BF-3D83-4894-AD95-DA541814F2EA}"/>
                </a:ext>
              </a:extLst>
            </p:cNvPr>
            <p:cNvSpPr/>
            <p:nvPr/>
          </p:nvSpPr>
          <p:spPr>
            <a:xfrm>
              <a:off x="4091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252" name="Graphic 251">
              <a:extLst>
                <a:ext uri="{FF2B5EF4-FFF2-40B4-BE49-F238E27FC236}">
                  <a16:creationId xmlns:a16="http://schemas.microsoft.com/office/drawing/2014/main" id="{0F380B88-6D8F-42BE-B8D5-D9E8EF396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47547" y="5394959"/>
              <a:ext cx="277277" cy="211259"/>
            </a:xfrm>
            <a:prstGeom prst="rect">
              <a:avLst/>
            </a:prstGeom>
          </p:spPr>
        </p:pic>
      </p:grpSp>
      <p:grpSp>
        <p:nvGrpSpPr>
          <p:cNvPr id="235" name="Top hat icon">
            <a:extLst>
              <a:ext uri="{FF2B5EF4-FFF2-40B4-BE49-F238E27FC236}">
                <a16:creationId xmlns:a16="http://schemas.microsoft.com/office/drawing/2014/main" id="{4A1E5DF6-C1B1-4C63-87E0-97AD0377F9A1}"/>
              </a:ext>
            </a:extLst>
          </p:cNvPr>
          <p:cNvGrpSpPr/>
          <p:nvPr/>
        </p:nvGrpSpPr>
        <p:grpSpPr>
          <a:xfrm>
            <a:off x="6360201" y="5308609"/>
            <a:ext cx="378327" cy="378328"/>
            <a:chOff x="7448591" y="5308609"/>
            <a:chExt cx="378327" cy="378328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C04D2041-F40B-47C3-98A9-8C45AB2A9063}"/>
                </a:ext>
              </a:extLst>
            </p:cNvPr>
            <p:cNvSpPr/>
            <p:nvPr/>
          </p:nvSpPr>
          <p:spPr>
            <a:xfrm>
              <a:off x="744859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13678322-9785-4635-9E24-1FDD279985C9}"/>
                </a:ext>
              </a:extLst>
            </p:cNvPr>
            <p:cNvGrpSpPr/>
            <p:nvPr/>
          </p:nvGrpSpPr>
          <p:grpSpPr>
            <a:xfrm>
              <a:off x="7499329" y="5376544"/>
              <a:ext cx="276850" cy="229674"/>
              <a:chOff x="12601981" y="4408508"/>
              <a:chExt cx="1027279" cy="852229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4BCDF0A7-E0FC-43F2-BBF4-6E810FAE4498}"/>
                  </a:ext>
                </a:extLst>
              </p:cNvPr>
              <p:cNvSpPr/>
              <p:nvPr/>
            </p:nvSpPr>
            <p:spPr>
              <a:xfrm>
                <a:off x="12829124" y="4963880"/>
                <a:ext cx="641713" cy="188595"/>
              </a:xfrm>
              <a:custGeom>
                <a:avLst/>
                <a:gdLst>
                  <a:gd name="connsiteX0" fmla="*/ 637976 w 641712"/>
                  <a:gd name="connsiteY0" fmla="*/ 94332 h 188595"/>
                  <a:gd name="connsiteX1" fmla="*/ 321822 w 641712"/>
                  <a:gd name="connsiteY1" fmla="*/ 182997 h 188595"/>
                  <a:gd name="connsiteX2" fmla="*/ 5668 w 641712"/>
                  <a:gd name="connsiteY2" fmla="*/ 94332 h 188595"/>
                  <a:gd name="connsiteX3" fmla="*/ 321822 w 641712"/>
                  <a:gd name="connsiteY3" fmla="*/ 5668 h 188595"/>
                  <a:gd name="connsiteX4" fmla="*/ 637976 w 641712"/>
                  <a:gd name="connsiteY4" fmla="*/ 94332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1712" h="188595">
                    <a:moveTo>
                      <a:pt x="637976" y="94332"/>
                    </a:moveTo>
                    <a:cubicBezTo>
                      <a:pt x="637976" y="143300"/>
                      <a:pt x="496429" y="182997"/>
                      <a:pt x="321822" y="182997"/>
                    </a:cubicBezTo>
                    <a:cubicBezTo>
                      <a:pt x="147215" y="182997"/>
                      <a:pt x="5668" y="143300"/>
                      <a:pt x="5668" y="94332"/>
                    </a:cubicBezTo>
                    <a:cubicBezTo>
                      <a:pt x="5668" y="45365"/>
                      <a:pt x="147215" y="5668"/>
                      <a:pt x="321822" y="5668"/>
                    </a:cubicBezTo>
                    <a:cubicBezTo>
                      <a:pt x="496429" y="5668"/>
                      <a:pt x="637976" y="45365"/>
                      <a:pt x="637976" y="94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9391" cap="flat">
                <a:solidFill>
                  <a:srgbClr val="1D1D1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CF6F898-1D7A-4515-AA9D-2EB06F59EDAF}"/>
                  </a:ext>
                </a:extLst>
              </p:cNvPr>
              <p:cNvSpPr/>
              <p:nvPr/>
            </p:nvSpPr>
            <p:spPr>
              <a:xfrm>
                <a:off x="12671589" y="4971721"/>
                <a:ext cx="957671" cy="289016"/>
              </a:xfrm>
              <a:custGeom>
                <a:avLst/>
                <a:gdLst>
                  <a:gd name="connsiteX0" fmla="*/ 958241 w 957670"/>
                  <a:gd name="connsiteY0" fmla="*/ 144539 h 289015"/>
                  <a:gd name="connsiteX1" fmla="*/ 479357 w 957670"/>
                  <a:gd name="connsiteY1" fmla="*/ 288606 h 289015"/>
                  <a:gd name="connsiteX2" fmla="*/ 472 w 957670"/>
                  <a:gd name="connsiteY2" fmla="*/ 144539 h 289015"/>
                  <a:gd name="connsiteX3" fmla="*/ 479357 w 957670"/>
                  <a:gd name="connsiteY3" fmla="*/ 472 h 289015"/>
                  <a:gd name="connsiteX4" fmla="*/ 958241 w 957670"/>
                  <a:gd name="connsiteY4" fmla="*/ 144539 h 28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670" h="289015">
                    <a:moveTo>
                      <a:pt x="958241" y="144539"/>
                    </a:moveTo>
                    <a:cubicBezTo>
                      <a:pt x="958241" y="224105"/>
                      <a:pt x="743837" y="288606"/>
                      <a:pt x="479357" y="288606"/>
                    </a:cubicBezTo>
                    <a:cubicBezTo>
                      <a:pt x="214876" y="288606"/>
                      <a:pt x="472" y="224105"/>
                      <a:pt x="472" y="144539"/>
                    </a:cubicBezTo>
                    <a:cubicBezTo>
                      <a:pt x="472" y="64973"/>
                      <a:pt x="214876" y="472"/>
                      <a:pt x="479357" y="472"/>
                    </a:cubicBezTo>
                    <a:cubicBezTo>
                      <a:pt x="743837" y="472"/>
                      <a:pt x="958241" y="64973"/>
                      <a:pt x="958241" y="144539"/>
                    </a:cubicBezTo>
                    <a:close/>
                  </a:path>
                </a:pathLst>
              </a:custGeom>
              <a:solidFill>
                <a:srgbClr val="1D1D1B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221C0AC7-F108-434E-B087-387B44152C9B}"/>
                  </a:ext>
                </a:extLst>
              </p:cNvPr>
              <p:cNvSpPr/>
              <p:nvPr/>
            </p:nvSpPr>
            <p:spPr>
              <a:xfrm>
                <a:off x="12738774" y="4437924"/>
                <a:ext cx="822960" cy="707844"/>
              </a:xfrm>
              <a:custGeom>
                <a:avLst/>
                <a:gdLst>
                  <a:gd name="connsiteX0" fmla="*/ 73951 w 822960"/>
                  <a:gd name="connsiteY0" fmla="*/ 620289 h 707843"/>
                  <a:gd name="connsiteX1" fmla="*/ 412172 w 822960"/>
                  <a:gd name="connsiteY1" fmla="*/ 708953 h 707843"/>
                  <a:gd name="connsiteX2" fmla="*/ 750395 w 822960"/>
                  <a:gd name="connsiteY2" fmla="*/ 620289 h 707843"/>
                  <a:gd name="connsiteX3" fmla="*/ 823922 w 822960"/>
                  <a:gd name="connsiteY3" fmla="*/ 89137 h 707843"/>
                  <a:gd name="connsiteX4" fmla="*/ 412197 w 822960"/>
                  <a:gd name="connsiteY4" fmla="*/ 472 h 707843"/>
                  <a:gd name="connsiteX5" fmla="*/ 472 w 822960"/>
                  <a:gd name="connsiteY5" fmla="*/ 89137 h 707843"/>
                  <a:gd name="connsiteX6" fmla="*/ 73951 w 822960"/>
                  <a:gd name="connsiteY6" fmla="*/ 620289 h 70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960" h="707843">
                    <a:moveTo>
                      <a:pt x="73951" y="620289"/>
                    </a:moveTo>
                    <a:cubicBezTo>
                      <a:pt x="73951" y="669250"/>
                      <a:pt x="225365" y="708953"/>
                      <a:pt x="412172" y="708953"/>
                    </a:cubicBezTo>
                    <a:cubicBezTo>
                      <a:pt x="598980" y="708953"/>
                      <a:pt x="750395" y="669250"/>
                      <a:pt x="750395" y="620289"/>
                    </a:cubicBezTo>
                    <a:lnTo>
                      <a:pt x="823922" y="89137"/>
                    </a:lnTo>
                    <a:cubicBezTo>
                      <a:pt x="823922" y="40175"/>
                      <a:pt x="598980" y="472"/>
                      <a:pt x="412197" y="472"/>
                    </a:cubicBezTo>
                    <a:cubicBezTo>
                      <a:pt x="225414" y="472"/>
                      <a:pt x="472" y="40175"/>
                      <a:pt x="472" y="89137"/>
                    </a:cubicBezTo>
                    <a:lnTo>
                      <a:pt x="73951" y="620289"/>
                    </a:lnTo>
                    <a:close/>
                  </a:path>
                </a:pathLst>
              </a:custGeom>
              <a:solidFill>
                <a:srgbClr val="231F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497280D5-9656-40D2-BB22-AB644A95196F}"/>
                  </a:ext>
                </a:extLst>
              </p:cNvPr>
              <p:cNvSpPr/>
              <p:nvPr/>
            </p:nvSpPr>
            <p:spPr>
              <a:xfrm>
                <a:off x="12738749" y="4408508"/>
                <a:ext cx="822960" cy="205740"/>
              </a:xfrm>
              <a:custGeom>
                <a:avLst/>
                <a:gdLst>
                  <a:gd name="connsiteX0" fmla="*/ 823922 w 822960"/>
                  <a:gd name="connsiteY0" fmla="*/ 103832 h 205740"/>
                  <a:gd name="connsiteX1" fmla="*/ 412197 w 822960"/>
                  <a:gd name="connsiteY1" fmla="*/ 207192 h 205740"/>
                  <a:gd name="connsiteX2" fmla="*/ 472 w 822960"/>
                  <a:gd name="connsiteY2" fmla="*/ 103832 h 205740"/>
                  <a:gd name="connsiteX3" fmla="*/ 412197 w 822960"/>
                  <a:gd name="connsiteY3" fmla="*/ 472 h 205740"/>
                  <a:gd name="connsiteX4" fmla="*/ 823922 w 822960"/>
                  <a:gd name="connsiteY4" fmla="*/ 103832 h 20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960" h="205740">
                    <a:moveTo>
                      <a:pt x="823922" y="103832"/>
                    </a:moveTo>
                    <a:cubicBezTo>
                      <a:pt x="823922" y="160916"/>
                      <a:pt x="639587" y="207192"/>
                      <a:pt x="412197" y="207192"/>
                    </a:cubicBezTo>
                    <a:cubicBezTo>
                      <a:pt x="184808" y="207192"/>
                      <a:pt x="472" y="160916"/>
                      <a:pt x="472" y="103832"/>
                    </a:cubicBezTo>
                    <a:cubicBezTo>
                      <a:pt x="472" y="46748"/>
                      <a:pt x="184808" y="472"/>
                      <a:pt x="412197" y="472"/>
                    </a:cubicBezTo>
                    <a:cubicBezTo>
                      <a:pt x="639587" y="472"/>
                      <a:pt x="823922" y="46748"/>
                      <a:pt x="823922" y="103832"/>
                    </a:cubicBezTo>
                    <a:close/>
                  </a:path>
                </a:pathLst>
              </a:custGeom>
              <a:solidFill>
                <a:srgbClr val="323132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80C4107F-F042-445E-9763-DF74E93AD7AB}"/>
                  </a:ext>
                </a:extLst>
              </p:cNvPr>
              <p:cNvSpPr/>
              <p:nvPr/>
            </p:nvSpPr>
            <p:spPr>
              <a:xfrm>
                <a:off x="12798928" y="4961336"/>
                <a:ext cx="702945" cy="183696"/>
              </a:xfrm>
              <a:custGeom>
                <a:avLst/>
                <a:gdLst>
                  <a:gd name="connsiteX0" fmla="*/ 690216 w 702945"/>
                  <a:gd name="connsiteY0" fmla="*/ 96876 h 183696"/>
                  <a:gd name="connsiteX1" fmla="*/ 703564 w 702945"/>
                  <a:gd name="connsiteY1" fmla="*/ 472 h 183696"/>
                  <a:gd name="connsiteX2" fmla="*/ 352018 w 702945"/>
                  <a:gd name="connsiteY2" fmla="*/ 63003 h 183696"/>
                  <a:gd name="connsiteX3" fmla="*/ 472 w 702945"/>
                  <a:gd name="connsiteY3" fmla="*/ 472 h 183696"/>
                  <a:gd name="connsiteX4" fmla="*/ 13821 w 702945"/>
                  <a:gd name="connsiteY4" fmla="*/ 96876 h 183696"/>
                  <a:gd name="connsiteX5" fmla="*/ 352043 w 702945"/>
                  <a:gd name="connsiteY5" fmla="*/ 185540 h 183696"/>
                  <a:gd name="connsiteX6" fmla="*/ 690216 w 702945"/>
                  <a:gd name="connsiteY6" fmla="*/ 96876 h 1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945" h="183696">
                    <a:moveTo>
                      <a:pt x="690216" y="96876"/>
                    </a:moveTo>
                    <a:lnTo>
                      <a:pt x="703564" y="472"/>
                    </a:lnTo>
                    <a:cubicBezTo>
                      <a:pt x="657298" y="36697"/>
                      <a:pt x="517419" y="63003"/>
                      <a:pt x="352018" y="63003"/>
                    </a:cubicBezTo>
                    <a:cubicBezTo>
                      <a:pt x="186618" y="63003"/>
                      <a:pt x="46715" y="36673"/>
                      <a:pt x="472" y="472"/>
                    </a:cubicBezTo>
                    <a:lnTo>
                      <a:pt x="13821" y="96876"/>
                    </a:lnTo>
                    <a:cubicBezTo>
                      <a:pt x="13821" y="145837"/>
                      <a:pt x="165236" y="185540"/>
                      <a:pt x="352043" y="185540"/>
                    </a:cubicBezTo>
                    <a:cubicBezTo>
                      <a:pt x="538850" y="185540"/>
                      <a:pt x="690216" y="145837"/>
                      <a:pt x="690216" y="96876"/>
                    </a:cubicBezTo>
                    <a:close/>
                  </a:path>
                </a:pathLst>
              </a:custGeom>
              <a:solidFill>
                <a:srgbClr val="FFCB04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E7128C98-F6D6-4C4A-80C1-C10F1E34F189}"/>
                  </a:ext>
                </a:extLst>
              </p:cNvPr>
              <p:cNvSpPr/>
              <p:nvPr/>
            </p:nvSpPr>
            <p:spPr>
              <a:xfrm>
                <a:off x="12601981" y="4862189"/>
                <a:ext cx="274320" cy="222885"/>
              </a:xfrm>
              <a:custGeom>
                <a:avLst/>
                <a:gdLst>
                  <a:gd name="connsiteX0" fmla="*/ 2236 w 274320"/>
                  <a:gd name="connsiteY0" fmla="*/ 4220 h 222885"/>
                  <a:gd name="connsiteX1" fmla="*/ 135477 w 274320"/>
                  <a:gd name="connsiteY1" fmla="*/ 472 h 222885"/>
                  <a:gd name="connsiteX2" fmla="*/ 163423 w 274320"/>
                  <a:gd name="connsiteY2" fmla="*/ 57100 h 222885"/>
                  <a:gd name="connsiteX3" fmla="*/ 239890 w 274320"/>
                  <a:gd name="connsiteY3" fmla="*/ 42404 h 222885"/>
                  <a:gd name="connsiteX4" fmla="*/ 274645 w 274320"/>
                  <a:gd name="connsiteY4" fmla="*/ 208956 h 222885"/>
                  <a:gd name="connsiteX5" fmla="*/ 104102 w 274320"/>
                  <a:gd name="connsiteY5" fmla="*/ 222745 h 222885"/>
                  <a:gd name="connsiteX6" fmla="*/ 96656 w 274320"/>
                  <a:gd name="connsiteY6" fmla="*/ 145250 h 222885"/>
                  <a:gd name="connsiteX7" fmla="*/ 34444 w 274320"/>
                  <a:gd name="connsiteY7" fmla="*/ 134399 h 222885"/>
                  <a:gd name="connsiteX8" fmla="*/ 472 w 274320"/>
                  <a:gd name="connsiteY8" fmla="*/ 5493 h 222885"/>
                  <a:gd name="connsiteX9" fmla="*/ 2236 w 274320"/>
                  <a:gd name="connsiteY9" fmla="*/ 4220 h 22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4320" h="222885">
                    <a:moveTo>
                      <a:pt x="2236" y="4220"/>
                    </a:moveTo>
                    <a:cubicBezTo>
                      <a:pt x="92051" y="51589"/>
                      <a:pt x="135477" y="472"/>
                      <a:pt x="135477" y="472"/>
                    </a:cubicBezTo>
                    <a:lnTo>
                      <a:pt x="163423" y="57100"/>
                    </a:lnTo>
                    <a:lnTo>
                      <a:pt x="239890" y="42404"/>
                    </a:lnTo>
                    <a:cubicBezTo>
                      <a:pt x="237147" y="56610"/>
                      <a:pt x="250936" y="125190"/>
                      <a:pt x="274645" y="208956"/>
                    </a:cubicBezTo>
                    <a:cubicBezTo>
                      <a:pt x="261591" y="199428"/>
                      <a:pt x="116961" y="216132"/>
                      <a:pt x="104102" y="222745"/>
                    </a:cubicBezTo>
                    <a:lnTo>
                      <a:pt x="96656" y="145250"/>
                    </a:lnTo>
                    <a:lnTo>
                      <a:pt x="34444" y="134399"/>
                    </a:lnTo>
                    <a:cubicBezTo>
                      <a:pt x="34444" y="134399"/>
                      <a:pt x="71232" y="78311"/>
                      <a:pt x="472" y="5493"/>
                    </a:cubicBezTo>
                    <a:lnTo>
                      <a:pt x="2236" y="4220"/>
                    </a:lnTo>
                    <a:close/>
                  </a:path>
                </a:pathLst>
              </a:custGeom>
              <a:solidFill>
                <a:srgbClr val="2096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8F115046-E37D-4B30-BA22-05E0B0D46A6E}"/>
                  </a:ext>
                </a:extLst>
              </p:cNvPr>
              <p:cNvSpPr/>
              <p:nvPr/>
            </p:nvSpPr>
            <p:spPr>
              <a:xfrm>
                <a:off x="12722531" y="4954450"/>
                <a:ext cx="159204" cy="120015"/>
              </a:xfrm>
              <a:custGeom>
                <a:avLst/>
                <a:gdLst>
                  <a:gd name="connsiteX0" fmla="*/ 5668 w 159203"/>
                  <a:gd name="connsiteY0" fmla="*/ 5668 h 120015"/>
                  <a:gd name="connsiteX1" fmla="*/ 154119 w 159203"/>
                  <a:gd name="connsiteY1" fmla="*/ 11667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203" h="120015">
                    <a:moveTo>
                      <a:pt x="5668" y="5668"/>
                    </a:moveTo>
                    <a:cubicBezTo>
                      <a:pt x="5668" y="5668"/>
                      <a:pt x="143465" y="92251"/>
                      <a:pt x="154119" y="116670"/>
                    </a:cubicBezTo>
                  </a:path>
                </a:pathLst>
              </a:custGeom>
              <a:noFill/>
              <a:ln w="29391" cap="rnd">
                <a:solidFill>
                  <a:srgbClr val="0B6C1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9F8B3609-44E6-4A06-8297-29296365F3CF}"/>
                  </a:ext>
                </a:extLst>
              </p:cNvPr>
              <p:cNvSpPr/>
              <p:nvPr/>
            </p:nvSpPr>
            <p:spPr>
              <a:xfrm>
                <a:off x="12879460" y="4792997"/>
                <a:ext cx="220436" cy="271871"/>
              </a:xfrm>
              <a:custGeom>
                <a:avLst/>
                <a:gdLst>
                  <a:gd name="connsiteX0" fmla="*/ 220345 w 220435"/>
                  <a:gd name="connsiteY0" fmla="*/ 2260 h 271870"/>
                  <a:gd name="connsiteX1" fmla="*/ 222328 w 220435"/>
                  <a:gd name="connsiteY1" fmla="*/ 135550 h 271870"/>
                  <a:gd name="connsiteX2" fmla="*/ 165334 w 220435"/>
                  <a:gd name="connsiteY2" fmla="*/ 162738 h 271870"/>
                  <a:gd name="connsiteX3" fmla="*/ 179025 w 220435"/>
                  <a:gd name="connsiteY3" fmla="*/ 239400 h 271870"/>
                  <a:gd name="connsiteX4" fmla="*/ 12008 w 220435"/>
                  <a:gd name="connsiteY4" fmla="*/ 271927 h 271870"/>
                  <a:gd name="connsiteX5" fmla="*/ 472 w 220435"/>
                  <a:gd name="connsiteY5" fmla="*/ 101211 h 271870"/>
                  <a:gd name="connsiteX6" fmla="*/ 78066 w 220435"/>
                  <a:gd name="connsiteY6" fmla="*/ 94794 h 271870"/>
                  <a:gd name="connsiteX7" fmla="*/ 89749 w 220435"/>
                  <a:gd name="connsiteY7" fmla="*/ 32729 h 271870"/>
                  <a:gd name="connsiteX8" fmla="*/ 219096 w 220435"/>
                  <a:gd name="connsiteY8" fmla="*/ 472 h 271870"/>
                  <a:gd name="connsiteX9" fmla="*/ 220345 w 220435"/>
                  <a:gd name="connsiteY9" fmla="*/ 2260 h 271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435" h="271870">
                    <a:moveTo>
                      <a:pt x="220345" y="2260"/>
                    </a:moveTo>
                    <a:cubicBezTo>
                      <a:pt x="171800" y="91439"/>
                      <a:pt x="222328" y="135550"/>
                      <a:pt x="222328" y="135550"/>
                    </a:cubicBezTo>
                    <a:lnTo>
                      <a:pt x="165334" y="162738"/>
                    </a:lnTo>
                    <a:lnTo>
                      <a:pt x="179025" y="239400"/>
                    </a:lnTo>
                    <a:cubicBezTo>
                      <a:pt x="164868" y="236486"/>
                      <a:pt x="96093" y="249344"/>
                      <a:pt x="12008" y="271927"/>
                    </a:cubicBezTo>
                    <a:cubicBezTo>
                      <a:pt x="21707" y="258994"/>
                      <a:pt x="6938" y="114144"/>
                      <a:pt x="472" y="101211"/>
                    </a:cubicBezTo>
                    <a:lnTo>
                      <a:pt x="78066" y="94794"/>
                    </a:lnTo>
                    <a:lnTo>
                      <a:pt x="89749" y="32729"/>
                    </a:lnTo>
                    <a:cubicBezTo>
                      <a:pt x="89749" y="32729"/>
                      <a:pt x="145323" y="70277"/>
                      <a:pt x="219096" y="472"/>
                    </a:cubicBezTo>
                    <a:lnTo>
                      <a:pt x="220345" y="2260"/>
                    </a:lnTo>
                    <a:close/>
                  </a:path>
                </a:pathLst>
              </a:custGeom>
              <a:solidFill>
                <a:srgbClr val="209620"/>
              </a:solidFill>
              <a:ln w="2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857B24C-E51B-4ECF-83D1-81D322AB5B36}"/>
                  </a:ext>
                </a:extLst>
              </p:cNvPr>
              <p:cNvSpPr/>
              <p:nvPr/>
            </p:nvSpPr>
            <p:spPr>
              <a:xfrm>
                <a:off x="12885776" y="4904412"/>
                <a:ext cx="129812" cy="164102"/>
              </a:xfrm>
              <a:custGeom>
                <a:avLst/>
                <a:gdLst>
                  <a:gd name="connsiteX0" fmla="*/ 124801 w 129812"/>
                  <a:gd name="connsiteY0" fmla="*/ 5668 h 164102"/>
                  <a:gd name="connsiteX1" fmla="*/ 5668 w 129812"/>
                  <a:gd name="connsiteY1" fmla="*/ 160512 h 16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812" h="164102">
                    <a:moveTo>
                      <a:pt x="124801" y="5668"/>
                    </a:moveTo>
                    <a:cubicBezTo>
                      <a:pt x="124801" y="5668"/>
                      <a:pt x="30259" y="150176"/>
                      <a:pt x="5668" y="160512"/>
                    </a:cubicBezTo>
                  </a:path>
                </a:pathLst>
              </a:custGeom>
              <a:noFill/>
              <a:ln w="29391" cap="rnd">
                <a:solidFill>
                  <a:srgbClr val="0B6C1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C28EAEB1-B1EA-44B3-8902-CCF8B714DB47}"/>
                  </a:ext>
                </a:extLst>
              </p:cNvPr>
              <p:cNvSpPr/>
              <p:nvPr/>
            </p:nvSpPr>
            <p:spPr>
              <a:xfrm>
                <a:off x="12829124" y="5017813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B5B87638-AD67-4B1A-AF4A-9A95DCA8ECF1}"/>
                  </a:ext>
                </a:extLst>
              </p:cNvPr>
              <p:cNvSpPr/>
              <p:nvPr/>
            </p:nvSpPr>
            <p:spPr>
              <a:xfrm>
                <a:off x="12845570" y="5061158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FB3FEB81-A454-40A2-9B04-1481585DB510}"/>
                  </a:ext>
                </a:extLst>
              </p:cNvPr>
              <p:cNvSpPr/>
              <p:nvPr/>
            </p:nvSpPr>
            <p:spPr>
              <a:xfrm>
                <a:off x="12876817" y="5024584"/>
                <a:ext cx="56652" cy="5665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64" name="Candy cane icon">
            <a:extLst>
              <a:ext uri="{FF2B5EF4-FFF2-40B4-BE49-F238E27FC236}">
                <a16:creationId xmlns:a16="http://schemas.microsoft.com/office/drawing/2014/main" id="{31BC1193-DE65-4DDD-B143-147E70C417C4}"/>
              </a:ext>
            </a:extLst>
          </p:cNvPr>
          <p:cNvGrpSpPr/>
          <p:nvPr/>
        </p:nvGrpSpPr>
        <p:grpSpPr>
          <a:xfrm>
            <a:off x="5816181" y="5308609"/>
            <a:ext cx="378327" cy="378328"/>
            <a:chOff x="6905461" y="5308609"/>
            <a:chExt cx="378327" cy="37832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C7A30FDB-81BF-43DD-9412-79656EE10B77}"/>
                </a:ext>
              </a:extLst>
            </p:cNvPr>
            <p:cNvSpPr/>
            <p:nvPr/>
          </p:nvSpPr>
          <p:spPr>
            <a:xfrm>
              <a:off x="690546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5E2D5DE7-3043-4D9A-A8FF-F8818EB7C187}"/>
                </a:ext>
              </a:extLst>
            </p:cNvPr>
            <p:cNvGrpSpPr/>
            <p:nvPr/>
          </p:nvGrpSpPr>
          <p:grpSpPr>
            <a:xfrm>
              <a:off x="6958794" y="5366729"/>
              <a:ext cx="271660" cy="262088"/>
              <a:chOff x="12674666" y="1311037"/>
              <a:chExt cx="1306132" cy="1260116"/>
            </a:xfrm>
          </p:grpSpPr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E2E7D9EB-A6D8-4DAE-A75F-6D3390D3926E}"/>
                  </a:ext>
                </a:extLst>
              </p:cNvPr>
              <p:cNvSpPr/>
              <p:nvPr/>
            </p:nvSpPr>
            <p:spPr>
              <a:xfrm>
                <a:off x="12859570" y="1836367"/>
                <a:ext cx="935627" cy="734786"/>
              </a:xfrm>
              <a:custGeom>
                <a:avLst/>
                <a:gdLst>
                  <a:gd name="connsiteX0" fmla="*/ 814412 w 935626"/>
                  <a:gd name="connsiteY0" fmla="*/ 734247 h 734785"/>
                  <a:gd name="connsiteX1" fmla="*/ 793862 w 935626"/>
                  <a:gd name="connsiteY1" fmla="*/ 727928 h 734785"/>
                  <a:gd name="connsiteX2" fmla="*/ 784016 w 935626"/>
                  <a:gd name="connsiteY2" fmla="*/ 676909 h 734785"/>
                  <a:gd name="connsiteX3" fmla="*/ 861634 w 935626"/>
                  <a:gd name="connsiteY3" fmla="*/ 433817 h 734785"/>
                  <a:gd name="connsiteX4" fmla="*/ 468475 w 935626"/>
                  <a:gd name="connsiteY4" fmla="*/ 75316 h 734785"/>
                  <a:gd name="connsiteX5" fmla="*/ 75316 w 935626"/>
                  <a:gd name="connsiteY5" fmla="*/ 433817 h 734785"/>
                  <a:gd name="connsiteX6" fmla="*/ 152933 w 935626"/>
                  <a:gd name="connsiteY6" fmla="*/ 676909 h 734785"/>
                  <a:gd name="connsiteX7" fmla="*/ 143087 w 935626"/>
                  <a:gd name="connsiteY7" fmla="*/ 727928 h 734785"/>
                  <a:gd name="connsiteX8" fmla="*/ 92069 w 935626"/>
                  <a:gd name="connsiteY8" fmla="*/ 718081 h 734785"/>
                  <a:gd name="connsiteX9" fmla="*/ 1837 w 935626"/>
                  <a:gd name="connsiteY9" fmla="*/ 433817 h 734785"/>
                  <a:gd name="connsiteX10" fmla="*/ 139928 w 935626"/>
                  <a:gd name="connsiteY10" fmla="*/ 122415 h 734785"/>
                  <a:gd name="connsiteX11" fmla="*/ 468475 w 935626"/>
                  <a:gd name="connsiteY11" fmla="*/ 1837 h 734785"/>
                  <a:gd name="connsiteX12" fmla="*/ 797022 w 935626"/>
                  <a:gd name="connsiteY12" fmla="*/ 122415 h 734785"/>
                  <a:gd name="connsiteX13" fmla="*/ 935113 w 935626"/>
                  <a:gd name="connsiteY13" fmla="*/ 433817 h 734785"/>
                  <a:gd name="connsiteX14" fmla="*/ 844881 w 935626"/>
                  <a:gd name="connsiteY14" fmla="*/ 718081 h 734785"/>
                  <a:gd name="connsiteX15" fmla="*/ 814412 w 935626"/>
                  <a:gd name="connsiteY15" fmla="*/ 734247 h 73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5626" h="734785">
                    <a:moveTo>
                      <a:pt x="814412" y="734247"/>
                    </a:moveTo>
                    <a:cubicBezTo>
                      <a:pt x="807333" y="734247"/>
                      <a:pt x="800181" y="732214"/>
                      <a:pt x="793862" y="727928"/>
                    </a:cubicBezTo>
                    <a:cubicBezTo>
                      <a:pt x="777060" y="716563"/>
                      <a:pt x="772651" y="693711"/>
                      <a:pt x="784016" y="676909"/>
                    </a:cubicBezTo>
                    <a:cubicBezTo>
                      <a:pt x="834055" y="602941"/>
                      <a:pt x="861634" y="516603"/>
                      <a:pt x="861634" y="433817"/>
                    </a:cubicBezTo>
                    <a:cubicBezTo>
                      <a:pt x="861634" y="229449"/>
                      <a:pt x="692609" y="75316"/>
                      <a:pt x="468475" y="75316"/>
                    </a:cubicBezTo>
                    <a:cubicBezTo>
                      <a:pt x="244341" y="75316"/>
                      <a:pt x="75316" y="229449"/>
                      <a:pt x="75316" y="433817"/>
                    </a:cubicBezTo>
                    <a:cubicBezTo>
                      <a:pt x="75316" y="516603"/>
                      <a:pt x="102870" y="602916"/>
                      <a:pt x="152933" y="676909"/>
                    </a:cubicBezTo>
                    <a:cubicBezTo>
                      <a:pt x="164298" y="693711"/>
                      <a:pt x="159889" y="716563"/>
                      <a:pt x="143087" y="727928"/>
                    </a:cubicBezTo>
                    <a:cubicBezTo>
                      <a:pt x="126285" y="739292"/>
                      <a:pt x="103433" y="734884"/>
                      <a:pt x="92069" y="718081"/>
                    </a:cubicBezTo>
                    <a:cubicBezTo>
                      <a:pt x="33898" y="632087"/>
                      <a:pt x="1837" y="531128"/>
                      <a:pt x="1837" y="433817"/>
                    </a:cubicBezTo>
                    <a:cubicBezTo>
                      <a:pt x="1837" y="313117"/>
                      <a:pt x="50872" y="202507"/>
                      <a:pt x="139928" y="122415"/>
                    </a:cubicBezTo>
                    <a:cubicBezTo>
                      <a:pt x="226363" y="44650"/>
                      <a:pt x="343047" y="1837"/>
                      <a:pt x="468475" y="1837"/>
                    </a:cubicBezTo>
                    <a:cubicBezTo>
                      <a:pt x="593903" y="1837"/>
                      <a:pt x="710587" y="44650"/>
                      <a:pt x="797022" y="122415"/>
                    </a:cubicBezTo>
                    <a:cubicBezTo>
                      <a:pt x="886053" y="202531"/>
                      <a:pt x="935113" y="313117"/>
                      <a:pt x="935113" y="433817"/>
                    </a:cubicBezTo>
                    <a:cubicBezTo>
                      <a:pt x="935113" y="531128"/>
                      <a:pt x="903076" y="632063"/>
                      <a:pt x="844881" y="718081"/>
                    </a:cubicBezTo>
                    <a:cubicBezTo>
                      <a:pt x="837778" y="728589"/>
                      <a:pt x="826193" y="734247"/>
                      <a:pt x="814412" y="734247"/>
                    </a:cubicBezTo>
                    <a:close/>
                  </a:path>
                </a:pathLst>
              </a:custGeom>
              <a:solidFill>
                <a:srgbClr val="2096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630F052F-F72C-4D4C-B025-E13B7995967D}"/>
                  </a:ext>
                </a:extLst>
              </p:cNvPr>
              <p:cNvSpPr/>
              <p:nvPr/>
            </p:nvSpPr>
            <p:spPr>
              <a:xfrm>
                <a:off x="12674666" y="1311037"/>
                <a:ext cx="487408" cy="612321"/>
              </a:xfrm>
              <a:custGeom>
                <a:avLst/>
                <a:gdLst>
                  <a:gd name="connsiteX0" fmla="*/ 453909 w 487407"/>
                  <a:gd name="connsiteY0" fmla="*/ 609243 h 612321"/>
                  <a:gd name="connsiteX1" fmla="*/ 391134 w 487407"/>
                  <a:gd name="connsiteY1" fmla="*/ 579974 h 612321"/>
                  <a:gd name="connsiteX2" fmla="*/ 232763 w 487407"/>
                  <a:gd name="connsiteY2" fmla="*/ 144932 h 612321"/>
                  <a:gd name="connsiteX3" fmla="*/ 144907 w 487407"/>
                  <a:gd name="connsiteY3" fmla="*/ 103955 h 612321"/>
                  <a:gd name="connsiteX4" fmla="*/ 103931 w 487407"/>
                  <a:gd name="connsiteY4" fmla="*/ 191811 h 612321"/>
                  <a:gd name="connsiteX5" fmla="*/ 104763 w 487407"/>
                  <a:gd name="connsiteY5" fmla="*/ 194089 h 612321"/>
                  <a:gd name="connsiteX6" fmla="*/ 75494 w 487407"/>
                  <a:gd name="connsiteY6" fmla="*/ 256864 h 612321"/>
                  <a:gd name="connsiteX7" fmla="*/ 12719 w 487407"/>
                  <a:gd name="connsiteY7" fmla="*/ 227595 h 612321"/>
                  <a:gd name="connsiteX8" fmla="*/ 11886 w 487407"/>
                  <a:gd name="connsiteY8" fmla="*/ 225318 h 612321"/>
                  <a:gd name="connsiteX9" fmla="*/ 111425 w 487407"/>
                  <a:gd name="connsiteY9" fmla="*/ 11887 h 612321"/>
                  <a:gd name="connsiteX10" fmla="*/ 324856 w 487407"/>
                  <a:gd name="connsiteY10" fmla="*/ 111401 h 612321"/>
                  <a:gd name="connsiteX11" fmla="*/ 483202 w 487407"/>
                  <a:gd name="connsiteY11" fmla="*/ 546443 h 612321"/>
                  <a:gd name="connsiteX12" fmla="*/ 453909 w 487407"/>
                  <a:gd name="connsiteY12" fmla="*/ 609243 h 61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7407" h="612321">
                    <a:moveTo>
                      <a:pt x="453909" y="609243"/>
                    </a:moveTo>
                    <a:cubicBezTo>
                      <a:pt x="428485" y="618501"/>
                      <a:pt x="400368" y="605398"/>
                      <a:pt x="391134" y="579974"/>
                    </a:cubicBezTo>
                    <a:lnTo>
                      <a:pt x="232763" y="144932"/>
                    </a:lnTo>
                    <a:cubicBezTo>
                      <a:pt x="219831" y="109417"/>
                      <a:pt x="180422" y="91023"/>
                      <a:pt x="144907" y="103955"/>
                    </a:cubicBezTo>
                    <a:cubicBezTo>
                      <a:pt x="109393" y="116888"/>
                      <a:pt x="90998" y="156297"/>
                      <a:pt x="103931" y="191811"/>
                    </a:cubicBezTo>
                    <a:lnTo>
                      <a:pt x="104763" y="194089"/>
                    </a:lnTo>
                    <a:cubicBezTo>
                      <a:pt x="114022" y="219513"/>
                      <a:pt x="100918" y="247631"/>
                      <a:pt x="75494" y="256864"/>
                    </a:cubicBezTo>
                    <a:cubicBezTo>
                      <a:pt x="50071" y="266123"/>
                      <a:pt x="21953" y="253019"/>
                      <a:pt x="12719" y="227595"/>
                    </a:cubicBezTo>
                    <a:lnTo>
                      <a:pt x="11886" y="225318"/>
                    </a:lnTo>
                    <a:cubicBezTo>
                      <a:pt x="-19513" y="139029"/>
                      <a:pt x="25137" y="43287"/>
                      <a:pt x="111425" y="11887"/>
                    </a:cubicBezTo>
                    <a:cubicBezTo>
                      <a:pt x="197714" y="-19513"/>
                      <a:pt x="293456" y="25137"/>
                      <a:pt x="324856" y="111401"/>
                    </a:cubicBezTo>
                    <a:lnTo>
                      <a:pt x="483202" y="546443"/>
                    </a:lnTo>
                    <a:cubicBezTo>
                      <a:pt x="492436" y="571892"/>
                      <a:pt x="479333" y="599985"/>
                      <a:pt x="453909" y="609243"/>
                    </a:cubicBezTo>
                    <a:close/>
                  </a:path>
                </a:pathLst>
              </a:custGeom>
              <a:solidFill>
                <a:srgbClr val="ED05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E975E3D3-5908-42F7-8913-7396932B8711}"/>
                  </a:ext>
                </a:extLst>
              </p:cNvPr>
              <p:cNvSpPr/>
              <p:nvPr/>
            </p:nvSpPr>
            <p:spPr>
              <a:xfrm>
                <a:off x="12684838" y="1534934"/>
                <a:ext cx="95522" cy="36739"/>
              </a:xfrm>
              <a:custGeom>
                <a:avLst/>
                <a:gdLst>
                  <a:gd name="connsiteX0" fmla="*/ 2523 w 95522"/>
                  <a:gd name="connsiteY0" fmla="*/ 3723 h 36739"/>
                  <a:gd name="connsiteX1" fmla="*/ 65298 w 95522"/>
                  <a:gd name="connsiteY1" fmla="*/ 32992 h 36739"/>
                  <a:gd name="connsiteX2" fmla="*/ 95130 w 95522"/>
                  <a:gd name="connsiteY2" fmla="*/ 1959 h 36739"/>
                  <a:gd name="connsiteX3" fmla="*/ 1837 w 95522"/>
                  <a:gd name="connsiteY3" fmla="*/ 1837 h 36739"/>
                  <a:gd name="connsiteX4" fmla="*/ 2523 w 95522"/>
                  <a:gd name="connsiteY4" fmla="*/ 3723 h 3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36739">
                    <a:moveTo>
                      <a:pt x="2523" y="3723"/>
                    </a:moveTo>
                    <a:cubicBezTo>
                      <a:pt x="11781" y="29146"/>
                      <a:pt x="39874" y="42250"/>
                      <a:pt x="65298" y="32992"/>
                    </a:cubicBezTo>
                    <a:cubicBezTo>
                      <a:pt x="80067" y="27603"/>
                      <a:pt x="90648" y="15847"/>
                      <a:pt x="95130" y="1959"/>
                    </a:cubicBezTo>
                    <a:lnTo>
                      <a:pt x="1837" y="1837"/>
                    </a:lnTo>
                    <a:lnTo>
                      <a:pt x="2523" y="372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0373A1CC-150A-483B-A9F9-4C3E519F5C75}"/>
                  </a:ext>
                </a:extLst>
              </p:cNvPr>
              <p:cNvSpPr/>
              <p:nvPr/>
            </p:nvSpPr>
            <p:spPr>
              <a:xfrm>
                <a:off x="12925186" y="1419817"/>
                <a:ext cx="102870" cy="173899"/>
              </a:xfrm>
              <a:custGeom>
                <a:avLst/>
                <a:gdLst>
                  <a:gd name="connsiteX0" fmla="*/ 74311 w 102869"/>
                  <a:gd name="connsiteY0" fmla="*/ 2645 h 173899"/>
                  <a:gd name="connsiteX1" fmla="*/ 73993 w 102869"/>
                  <a:gd name="connsiteY1" fmla="*/ 1837 h 173899"/>
                  <a:gd name="connsiteX2" fmla="*/ 1837 w 102869"/>
                  <a:gd name="connsiteY2" fmla="*/ 89987 h 173899"/>
                  <a:gd name="connsiteX3" fmla="*/ 32453 w 102869"/>
                  <a:gd name="connsiteY3" fmla="*/ 174120 h 173899"/>
                  <a:gd name="connsiteX4" fmla="*/ 102454 w 102869"/>
                  <a:gd name="connsiteY4" fmla="*/ 79994 h 173899"/>
                  <a:gd name="connsiteX5" fmla="*/ 74311 w 102869"/>
                  <a:gd name="connsiteY5" fmla="*/ 2645 h 17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869" h="173899">
                    <a:moveTo>
                      <a:pt x="74311" y="2645"/>
                    </a:moveTo>
                    <a:cubicBezTo>
                      <a:pt x="74213" y="2376"/>
                      <a:pt x="74091" y="2106"/>
                      <a:pt x="73993" y="1837"/>
                    </a:cubicBezTo>
                    <a:lnTo>
                      <a:pt x="1837" y="89987"/>
                    </a:lnTo>
                    <a:lnTo>
                      <a:pt x="32453" y="174120"/>
                    </a:lnTo>
                    <a:lnTo>
                      <a:pt x="102454" y="79994"/>
                    </a:lnTo>
                    <a:lnTo>
                      <a:pt x="74311" y="264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5A130FEF-9459-4744-89F2-585DB5593DEF}"/>
                  </a:ext>
                </a:extLst>
              </p:cNvPr>
              <p:cNvSpPr/>
              <p:nvPr/>
            </p:nvSpPr>
            <p:spPr>
              <a:xfrm>
                <a:off x="12871180" y="1317829"/>
                <a:ext cx="95522" cy="127363"/>
              </a:xfrm>
              <a:custGeom>
                <a:avLst/>
                <a:gdLst>
                  <a:gd name="connsiteX0" fmla="*/ 18566 w 95522"/>
                  <a:gd name="connsiteY0" fmla="*/ 1837 h 127362"/>
                  <a:gd name="connsiteX1" fmla="*/ 1837 w 95522"/>
                  <a:gd name="connsiteY1" fmla="*/ 99980 h 127362"/>
                  <a:gd name="connsiteX2" fmla="*/ 30567 w 95522"/>
                  <a:gd name="connsiteY2" fmla="*/ 126187 h 127362"/>
                  <a:gd name="connsiteX3" fmla="*/ 94126 w 95522"/>
                  <a:gd name="connsiteY3" fmla="*/ 48545 h 127362"/>
                  <a:gd name="connsiteX4" fmla="*/ 18566 w 95522"/>
                  <a:gd name="connsiteY4" fmla="*/ 1837 h 1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127362">
                    <a:moveTo>
                      <a:pt x="18566" y="1837"/>
                    </a:moveTo>
                    <a:lnTo>
                      <a:pt x="1837" y="99980"/>
                    </a:lnTo>
                    <a:cubicBezTo>
                      <a:pt x="13520" y="105662"/>
                      <a:pt x="23611" y="114627"/>
                      <a:pt x="30567" y="126187"/>
                    </a:cubicBezTo>
                    <a:lnTo>
                      <a:pt x="94126" y="48545"/>
                    </a:lnTo>
                    <a:cubicBezTo>
                      <a:pt x="73503" y="26330"/>
                      <a:pt x="47271" y="10287"/>
                      <a:pt x="18566" y="1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D75BBBDB-1F50-4D28-8C1C-6982A08017F4}"/>
                  </a:ext>
                </a:extLst>
              </p:cNvPr>
              <p:cNvSpPr/>
              <p:nvPr/>
            </p:nvSpPr>
            <p:spPr>
              <a:xfrm>
                <a:off x="12980883" y="1566848"/>
                <a:ext cx="102870" cy="176349"/>
              </a:xfrm>
              <a:custGeom>
                <a:avLst/>
                <a:gdLst>
                  <a:gd name="connsiteX0" fmla="*/ 1837 w 102869"/>
                  <a:gd name="connsiteY0" fmla="*/ 95963 h 176348"/>
                  <a:gd name="connsiteX1" fmla="*/ 31228 w 102869"/>
                  <a:gd name="connsiteY1" fmla="*/ 176692 h 176348"/>
                  <a:gd name="connsiteX2" fmla="*/ 101229 w 102869"/>
                  <a:gd name="connsiteY2" fmla="*/ 82565 h 176348"/>
                  <a:gd name="connsiteX3" fmla="*/ 71838 w 102869"/>
                  <a:gd name="connsiteY3" fmla="*/ 1837 h 17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69" h="176348">
                    <a:moveTo>
                      <a:pt x="1837" y="95963"/>
                    </a:moveTo>
                    <a:lnTo>
                      <a:pt x="31228" y="176692"/>
                    </a:lnTo>
                    <a:lnTo>
                      <a:pt x="101229" y="82565"/>
                    </a:lnTo>
                    <a:lnTo>
                      <a:pt x="71838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7988097-1246-4AB3-9E7A-3E3F486D48D0}"/>
                  </a:ext>
                </a:extLst>
              </p:cNvPr>
              <p:cNvSpPr/>
              <p:nvPr/>
            </p:nvSpPr>
            <p:spPr>
              <a:xfrm>
                <a:off x="12730419" y="1311706"/>
                <a:ext cx="97971" cy="97971"/>
              </a:xfrm>
              <a:custGeom>
                <a:avLst/>
                <a:gdLst>
                  <a:gd name="connsiteX0" fmla="*/ 98241 w 97971"/>
                  <a:gd name="connsiteY0" fmla="*/ 1837 h 97971"/>
                  <a:gd name="connsiteX1" fmla="*/ 55648 w 97971"/>
                  <a:gd name="connsiteY1" fmla="*/ 11242 h 97971"/>
                  <a:gd name="connsiteX2" fmla="*/ 1837 w 97971"/>
                  <a:gd name="connsiteY2" fmla="*/ 43426 h 97971"/>
                  <a:gd name="connsiteX3" fmla="*/ 81978 w 97971"/>
                  <a:gd name="connsiteY3" fmla="*/ 97261 h 97971"/>
                  <a:gd name="connsiteX4" fmla="*/ 98241 w 97971"/>
                  <a:gd name="connsiteY4" fmla="*/ 1837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71" h="97971">
                    <a:moveTo>
                      <a:pt x="98241" y="1837"/>
                    </a:moveTo>
                    <a:cubicBezTo>
                      <a:pt x="84010" y="3062"/>
                      <a:pt x="69707" y="6123"/>
                      <a:pt x="55648" y="11242"/>
                    </a:cubicBezTo>
                    <a:cubicBezTo>
                      <a:pt x="35221" y="18688"/>
                      <a:pt x="17145" y="29759"/>
                      <a:pt x="1837" y="43426"/>
                    </a:cubicBezTo>
                    <a:lnTo>
                      <a:pt x="81978" y="97261"/>
                    </a:lnTo>
                    <a:lnTo>
                      <a:pt x="98241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DB8271EF-1FAE-4B73-A19D-5FEE2C937CBB}"/>
                  </a:ext>
                </a:extLst>
              </p:cNvPr>
              <p:cNvSpPr/>
              <p:nvPr/>
            </p:nvSpPr>
            <p:spPr>
              <a:xfrm>
                <a:off x="12674747" y="1401913"/>
                <a:ext cx="102870" cy="73479"/>
              </a:xfrm>
              <a:custGeom>
                <a:avLst/>
                <a:gdLst>
                  <a:gd name="connsiteX0" fmla="*/ 1837 w 102869"/>
                  <a:gd name="connsiteY0" fmla="*/ 73626 h 73478"/>
                  <a:gd name="connsiteX1" fmla="*/ 99833 w 102869"/>
                  <a:gd name="connsiteY1" fmla="*/ 73748 h 73478"/>
                  <a:gd name="connsiteX2" fmla="*/ 102772 w 102869"/>
                  <a:gd name="connsiteY2" fmla="*/ 57387 h 73478"/>
                  <a:gd name="connsiteX3" fmla="*/ 20060 w 102869"/>
                  <a:gd name="connsiteY3" fmla="*/ 1837 h 73478"/>
                  <a:gd name="connsiteX4" fmla="*/ 1837 w 102869"/>
                  <a:gd name="connsiteY4" fmla="*/ 73626 h 7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69" h="73478">
                    <a:moveTo>
                      <a:pt x="1837" y="73626"/>
                    </a:moveTo>
                    <a:lnTo>
                      <a:pt x="99833" y="73748"/>
                    </a:lnTo>
                    <a:cubicBezTo>
                      <a:pt x="100151" y="68164"/>
                      <a:pt x="101155" y="62677"/>
                      <a:pt x="102772" y="57387"/>
                    </a:cubicBezTo>
                    <a:lnTo>
                      <a:pt x="20060" y="1837"/>
                    </a:lnTo>
                    <a:cubicBezTo>
                      <a:pt x="8793" y="23905"/>
                      <a:pt x="2449" y="48447"/>
                      <a:pt x="1837" y="73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62D09F69-9193-4652-879F-BC973F87C599}"/>
                  </a:ext>
                </a:extLst>
              </p:cNvPr>
              <p:cNvSpPr/>
              <p:nvPr/>
            </p:nvSpPr>
            <p:spPr>
              <a:xfrm>
                <a:off x="13035355" y="1716475"/>
                <a:ext cx="97971" cy="166551"/>
              </a:xfrm>
              <a:custGeom>
                <a:avLst/>
                <a:gdLst>
                  <a:gd name="connsiteX0" fmla="*/ 71813 w 97971"/>
                  <a:gd name="connsiteY0" fmla="*/ 1837 h 166551"/>
                  <a:gd name="connsiteX1" fmla="*/ 1837 w 97971"/>
                  <a:gd name="connsiteY1" fmla="*/ 95963 h 166551"/>
                  <a:gd name="connsiteX2" fmla="*/ 1861 w 97971"/>
                  <a:gd name="connsiteY2" fmla="*/ 96086 h 166551"/>
                  <a:gd name="connsiteX3" fmla="*/ 1861 w 97971"/>
                  <a:gd name="connsiteY3" fmla="*/ 96086 h 166551"/>
                  <a:gd name="connsiteX4" fmla="*/ 26942 w 97971"/>
                  <a:gd name="connsiteY4" fmla="*/ 164984 h 166551"/>
                  <a:gd name="connsiteX5" fmla="*/ 26942 w 97971"/>
                  <a:gd name="connsiteY5" fmla="*/ 164984 h 166551"/>
                  <a:gd name="connsiteX6" fmla="*/ 96943 w 97971"/>
                  <a:gd name="connsiteY6" fmla="*/ 70858 h 16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71" h="166551">
                    <a:moveTo>
                      <a:pt x="71813" y="1837"/>
                    </a:moveTo>
                    <a:lnTo>
                      <a:pt x="1837" y="95963"/>
                    </a:lnTo>
                    <a:lnTo>
                      <a:pt x="1861" y="96086"/>
                    </a:lnTo>
                    <a:lnTo>
                      <a:pt x="1861" y="96086"/>
                    </a:lnTo>
                    <a:lnTo>
                      <a:pt x="26942" y="164984"/>
                    </a:lnTo>
                    <a:lnTo>
                      <a:pt x="26942" y="164984"/>
                    </a:lnTo>
                    <a:lnTo>
                      <a:pt x="96943" y="7085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365BF1B-C4A5-4663-902F-8BE1D097DD0C}"/>
                  </a:ext>
                </a:extLst>
              </p:cNvPr>
              <p:cNvSpPr/>
              <p:nvPr/>
            </p:nvSpPr>
            <p:spPr>
              <a:xfrm>
                <a:off x="13106629" y="1855129"/>
                <a:ext cx="53884" cy="68580"/>
              </a:xfrm>
              <a:custGeom>
                <a:avLst/>
                <a:gdLst>
                  <a:gd name="connsiteX0" fmla="*/ 51215 w 53884"/>
                  <a:gd name="connsiteY0" fmla="*/ 2376 h 68580"/>
                  <a:gd name="connsiteX1" fmla="*/ 51019 w 53884"/>
                  <a:gd name="connsiteY1" fmla="*/ 1837 h 68580"/>
                  <a:gd name="connsiteX2" fmla="*/ 1837 w 53884"/>
                  <a:gd name="connsiteY2" fmla="*/ 67992 h 68580"/>
                  <a:gd name="connsiteX3" fmla="*/ 21946 w 53884"/>
                  <a:gd name="connsiteY3" fmla="*/ 65175 h 68580"/>
                  <a:gd name="connsiteX4" fmla="*/ 51215 w 53884"/>
                  <a:gd name="connsiteY4" fmla="*/ 2376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84" h="68580">
                    <a:moveTo>
                      <a:pt x="51215" y="2376"/>
                    </a:moveTo>
                    <a:lnTo>
                      <a:pt x="51019" y="1837"/>
                    </a:lnTo>
                    <a:lnTo>
                      <a:pt x="1837" y="67992"/>
                    </a:lnTo>
                    <a:cubicBezTo>
                      <a:pt x="8475" y="68457"/>
                      <a:pt x="15284" y="67600"/>
                      <a:pt x="21946" y="65175"/>
                    </a:cubicBezTo>
                    <a:cubicBezTo>
                      <a:pt x="47369" y="55893"/>
                      <a:pt x="60473" y="27799"/>
                      <a:pt x="51215" y="2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394D463C-395C-418A-B980-420902A81FA2}"/>
                  </a:ext>
                </a:extLst>
              </p:cNvPr>
              <p:cNvSpPr/>
              <p:nvPr/>
            </p:nvSpPr>
            <p:spPr>
              <a:xfrm>
                <a:off x="13493390" y="1311037"/>
                <a:ext cx="487408" cy="612321"/>
              </a:xfrm>
              <a:custGeom>
                <a:avLst/>
                <a:gdLst>
                  <a:gd name="connsiteX0" fmla="*/ 34100 w 487407"/>
                  <a:gd name="connsiteY0" fmla="*/ 609243 h 612321"/>
                  <a:gd name="connsiteX1" fmla="*/ 96875 w 487407"/>
                  <a:gd name="connsiteY1" fmla="*/ 579974 h 612321"/>
                  <a:gd name="connsiteX2" fmla="*/ 255222 w 487407"/>
                  <a:gd name="connsiteY2" fmla="*/ 144932 h 612321"/>
                  <a:gd name="connsiteX3" fmla="*/ 343078 w 487407"/>
                  <a:gd name="connsiteY3" fmla="*/ 103955 h 612321"/>
                  <a:gd name="connsiteX4" fmla="*/ 384054 w 487407"/>
                  <a:gd name="connsiteY4" fmla="*/ 191811 h 612321"/>
                  <a:gd name="connsiteX5" fmla="*/ 383221 w 487407"/>
                  <a:gd name="connsiteY5" fmla="*/ 194089 h 612321"/>
                  <a:gd name="connsiteX6" fmla="*/ 412490 w 487407"/>
                  <a:gd name="connsiteY6" fmla="*/ 256864 h 612321"/>
                  <a:gd name="connsiteX7" fmla="*/ 475265 w 487407"/>
                  <a:gd name="connsiteY7" fmla="*/ 227595 h 612321"/>
                  <a:gd name="connsiteX8" fmla="*/ 476098 w 487407"/>
                  <a:gd name="connsiteY8" fmla="*/ 225318 h 612321"/>
                  <a:gd name="connsiteX9" fmla="*/ 376559 w 487407"/>
                  <a:gd name="connsiteY9" fmla="*/ 11887 h 612321"/>
                  <a:gd name="connsiteX10" fmla="*/ 163129 w 487407"/>
                  <a:gd name="connsiteY10" fmla="*/ 111401 h 612321"/>
                  <a:gd name="connsiteX11" fmla="*/ 4782 w 487407"/>
                  <a:gd name="connsiteY11" fmla="*/ 546443 h 612321"/>
                  <a:gd name="connsiteX12" fmla="*/ 34100 w 487407"/>
                  <a:gd name="connsiteY12" fmla="*/ 609243 h 61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7407" h="612321">
                    <a:moveTo>
                      <a:pt x="34100" y="609243"/>
                    </a:moveTo>
                    <a:cubicBezTo>
                      <a:pt x="59524" y="618501"/>
                      <a:pt x="87642" y="605398"/>
                      <a:pt x="96875" y="579974"/>
                    </a:cubicBezTo>
                    <a:lnTo>
                      <a:pt x="255222" y="144932"/>
                    </a:lnTo>
                    <a:cubicBezTo>
                      <a:pt x="268154" y="109417"/>
                      <a:pt x="307563" y="91023"/>
                      <a:pt x="343078" y="103955"/>
                    </a:cubicBezTo>
                    <a:cubicBezTo>
                      <a:pt x="378592" y="116888"/>
                      <a:pt x="396986" y="156297"/>
                      <a:pt x="384054" y="191811"/>
                    </a:cubicBezTo>
                    <a:lnTo>
                      <a:pt x="383221" y="194089"/>
                    </a:lnTo>
                    <a:cubicBezTo>
                      <a:pt x="373963" y="219513"/>
                      <a:pt x="387067" y="247631"/>
                      <a:pt x="412490" y="256864"/>
                    </a:cubicBezTo>
                    <a:cubicBezTo>
                      <a:pt x="437914" y="266123"/>
                      <a:pt x="466032" y="253019"/>
                      <a:pt x="475265" y="227595"/>
                    </a:cubicBezTo>
                    <a:lnTo>
                      <a:pt x="476098" y="225318"/>
                    </a:lnTo>
                    <a:cubicBezTo>
                      <a:pt x="507498" y="139029"/>
                      <a:pt x="462848" y="43287"/>
                      <a:pt x="376559" y="11887"/>
                    </a:cubicBezTo>
                    <a:cubicBezTo>
                      <a:pt x="290271" y="-19513"/>
                      <a:pt x="194528" y="25137"/>
                      <a:pt x="163129" y="111401"/>
                    </a:cubicBezTo>
                    <a:lnTo>
                      <a:pt x="4782" y="546443"/>
                    </a:lnTo>
                    <a:cubicBezTo>
                      <a:pt x="-4427" y="571892"/>
                      <a:pt x="8677" y="599985"/>
                      <a:pt x="34100" y="609243"/>
                    </a:cubicBezTo>
                    <a:close/>
                  </a:path>
                </a:pathLst>
              </a:custGeom>
              <a:solidFill>
                <a:srgbClr val="ED05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BDC33A9B-BAE5-4BF6-92CF-EF255F9996C4}"/>
                  </a:ext>
                </a:extLst>
              </p:cNvPr>
              <p:cNvSpPr/>
              <p:nvPr/>
            </p:nvSpPr>
            <p:spPr>
              <a:xfrm>
                <a:off x="13874260" y="1534934"/>
                <a:ext cx="95522" cy="36739"/>
              </a:xfrm>
              <a:custGeom>
                <a:avLst/>
                <a:gdLst>
                  <a:gd name="connsiteX0" fmla="*/ 94445 w 95522"/>
                  <a:gd name="connsiteY0" fmla="*/ 3723 h 36739"/>
                  <a:gd name="connsiteX1" fmla="*/ 31669 w 95522"/>
                  <a:gd name="connsiteY1" fmla="*/ 32992 h 36739"/>
                  <a:gd name="connsiteX2" fmla="*/ 1837 w 95522"/>
                  <a:gd name="connsiteY2" fmla="*/ 1959 h 36739"/>
                  <a:gd name="connsiteX3" fmla="*/ 95130 w 95522"/>
                  <a:gd name="connsiteY3" fmla="*/ 1837 h 36739"/>
                  <a:gd name="connsiteX4" fmla="*/ 94445 w 95522"/>
                  <a:gd name="connsiteY4" fmla="*/ 3723 h 3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36739">
                    <a:moveTo>
                      <a:pt x="94445" y="3723"/>
                    </a:moveTo>
                    <a:cubicBezTo>
                      <a:pt x="85186" y="29146"/>
                      <a:pt x="57093" y="42250"/>
                      <a:pt x="31669" y="32992"/>
                    </a:cubicBezTo>
                    <a:cubicBezTo>
                      <a:pt x="16900" y="27603"/>
                      <a:pt x="6319" y="15847"/>
                      <a:pt x="1837" y="1959"/>
                    </a:cubicBezTo>
                    <a:lnTo>
                      <a:pt x="95130" y="1837"/>
                    </a:lnTo>
                    <a:lnTo>
                      <a:pt x="94445" y="372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54E52C68-1EB0-4A6A-9119-734DCB87D550}"/>
                  </a:ext>
                </a:extLst>
              </p:cNvPr>
              <p:cNvSpPr/>
              <p:nvPr/>
            </p:nvSpPr>
            <p:spPr>
              <a:xfrm>
                <a:off x="13626588" y="1419817"/>
                <a:ext cx="102870" cy="173899"/>
              </a:xfrm>
              <a:custGeom>
                <a:avLst/>
                <a:gdLst>
                  <a:gd name="connsiteX0" fmla="*/ 29979 w 102869"/>
                  <a:gd name="connsiteY0" fmla="*/ 2645 h 173899"/>
                  <a:gd name="connsiteX1" fmla="*/ 30298 w 102869"/>
                  <a:gd name="connsiteY1" fmla="*/ 1837 h 173899"/>
                  <a:gd name="connsiteX2" fmla="*/ 102454 w 102869"/>
                  <a:gd name="connsiteY2" fmla="*/ 89987 h 173899"/>
                  <a:gd name="connsiteX3" fmla="*/ 71838 w 102869"/>
                  <a:gd name="connsiteY3" fmla="*/ 174120 h 173899"/>
                  <a:gd name="connsiteX4" fmla="*/ 1837 w 102869"/>
                  <a:gd name="connsiteY4" fmla="*/ 79994 h 173899"/>
                  <a:gd name="connsiteX5" fmla="*/ 29979 w 102869"/>
                  <a:gd name="connsiteY5" fmla="*/ 2645 h 17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869" h="173899">
                    <a:moveTo>
                      <a:pt x="29979" y="2645"/>
                    </a:moveTo>
                    <a:cubicBezTo>
                      <a:pt x="30077" y="2376"/>
                      <a:pt x="30200" y="2106"/>
                      <a:pt x="30298" y="1837"/>
                    </a:cubicBezTo>
                    <a:lnTo>
                      <a:pt x="102454" y="89987"/>
                    </a:lnTo>
                    <a:lnTo>
                      <a:pt x="71838" y="174120"/>
                    </a:lnTo>
                    <a:lnTo>
                      <a:pt x="1837" y="79994"/>
                    </a:lnTo>
                    <a:lnTo>
                      <a:pt x="29979" y="264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196265E-F0C6-4631-A6F5-EBD771A14750}"/>
                  </a:ext>
                </a:extLst>
              </p:cNvPr>
              <p:cNvSpPr/>
              <p:nvPr/>
            </p:nvSpPr>
            <p:spPr>
              <a:xfrm>
                <a:off x="13688922" y="1317829"/>
                <a:ext cx="95522" cy="127363"/>
              </a:xfrm>
              <a:custGeom>
                <a:avLst/>
                <a:gdLst>
                  <a:gd name="connsiteX0" fmla="*/ 77397 w 95522"/>
                  <a:gd name="connsiteY0" fmla="*/ 1837 h 127362"/>
                  <a:gd name="connsiteX1" fmla="*/ 94126 w 95522"/>
                  <a:gd name="connsiteY1" fmla="*/ 99980 h 127362"/>
                  <a:gd name="connsiteX2" fmla="*/ 65396 w 95522"/>
                  <a:gd name="connsiteY2" fmla="*/ 126187 h 127362"/>
                  <a:gd name="connsiteX3" fmla="*/ 1837 w 95522"/>
                  <a:gd name="connsiteY3" fmla="*/ 48545 h 127362"/>
                  <a:gd name="connsiteX4" fmla="*/ 77397 w 95522"/>
                  <a:gd name="connsiteY4" fmla="*/ 1837 h 1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522" h="127362">
                    <a:moveTo>
                      <a:pt x="77397" y="1837"/>
                    </a:moveTo>
                    <a:lnTo>
                      <a:pt x="94126" y="99980"/>
                    </a:lnTo>
                    <a:cubicBezTo>
                      <a:pt x="82443" y="105662"/>
                      <a:pt x="72352" y="114627"/>
                      <a:pt x="65396" y="126187"/>
                    </a:cubicBezTo>
                    <a:lnTo>
                      <a:pt x="1837" y="48545"/>
                    </a:lnTo>
                    <a:cubicBezTo>
                      <a:pt x="22460" y="26330"/>
                      <a:pt x="48692" y="10287"/>
                      <a:pt x="77397" y="1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A0975486-5C18-4A54-9E5C-475815F73DD4}"/>
                  </a:ext>
                </a:extLst>
              </p:cNvPr>
              <p:cNvSpPr/>
              <p:nvPr/>
            </p:nvSpPr>
            <p:spPr>
              <a:xfrm>
                <a:off x="13572116" y="1566848"/>
                <a:ext cx="102870" cy="176349"/>
              </a:xfrm>
              <a:custGeom>
                <a:avLst/>
                <a:gdLst>
                  <a:gd name="connsiteX0" fmla="*/ 101229 w 102869"/>
                  <a:gd name="connsiteY0" fmla="*/ 95963 h 176348"/>
                  <a:gd name="connsiteX1" fmla="*/ 71838 w 102869"/>
                  <a:gd name="connsiteY1" fmla="*/ 176692 h 176348"/>
                  <a:gd name="connsiteX2" fmla="*/ 1837 w 102869"/>
                  <a:gd name="connsiteY2" fmla="*/ 82565 h 176348"/>
                  <a:gd name="connsiteX3" fmla="*/ 31228 w 102869"/>
                  <a:gd name="connsiteY3" fmla="*/ 1837 h 17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69" h="176348">
                    <a:moveTo>
                      <a:pt x="101229" y="95963"/>
                    </a:moveTo>
                    <a:lnTo>
                      <a:pt x="71838" y="176692"/>
                    </a:lnTo>
                    <a:lnTo>
                      <a:pt x="1837" y="82565"/>
                    </a:lnTo>
                    <a:lnTo>
                      <a:pt x="31228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E5DC12CF-3010-4BD6-898D-930707AA91DC}"/>
                  </a:ext>
                </a:extLst>
              </p:cNvPr>
              <p:cNvSpPr/>
              <p:nvPr/>
            </p:nvSpPr>
            <p:spPr>
              <a:xfrm>
                <a:off x="13825568" y="1311706"/>
                <a:ext cx="97971" cy="97971"/>
              </a:xfrm>
              <a:custGeom>
                <a:avLst/>
                <a:gdLst>
                  <a:gd name="connsiteX0" fmla="*/ 1837 w 97971"/>
                  <a:gd name="connsiteY0" fmla="*/ 1837 h 97971"/>
                  <a:gd name="connsiteX1" fmla="*/ 44430 w 97971"/>
                  <a:gd name="connsiteY1" fmla="*/ 11242 h 97971"/>
                  <a:gd name="connsiteX2" fmla="*/ 98241 w 97971"/>
                  <a:gd name="connsiteY2" fmla="*/ 43426 h 97971"/>
                  <a:gd name="connsiteX3" fmla="*/ 18100 w 97971"/>
                  <a:gd name="connsiteY3" fmla="*/ 97261 h 97971"/>
                  <a:gd name="connsiteX4" fmla="*/ 1837 w 97971"/>
                  <a:gd name="connsiteY4" fmla="*/ 1837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71" h="97971">
                    <a:moveTo>
                      <a:pt x="1837" y="1837"/>
                    </a:moveTo>
                    <a:cubicBezTo>
                      <a:pt x="16067" y="3062"/>
                      <a:pt x="30371" y="6123"/>
                      <a:pt x="44430" y="11242"/>
                    </a:cubicBezTo>
                    <a:cubicBezTo>
                      <a:pt x="64857" y="18688"/>
                      <a:pt x="82933" y="29759"/>
                      <a:pt x="98241" y="43426"/>
                    </a:cubicBezTo>
                    <a:lnTo>
                      <a:pt x="18100" y="97261"/>
                    </a:lnTo>
                    <a:lnTo>
                      <a:pt x="1837" y="18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4112603B-38C0-49E3-8303-21ABC9E24ADE}"/>
                  </a:ext>
                </a:extLst>
              </p:cNvPr>
              <p:cNvSpPr/>
              <p:nvPr/>
            </p:nvSpPr>
            <p:spPr>
              <a:xfrm>
                <a:off x="13876709" y="1401913"/>
                <a:ext cx="102870" cy="73479"/>
              </a:xfrm>
              <a:custGeom>
                <a:avLst/>
                <a:gdLst>
                  <a:gd name="connsiteX0" fmla="*/ 102772 w 102869"/>
                  <a:gd name="connsiteY0" fmla="*/ 73626 h 73478"/>
                  <a:gd name="connsiteX1" fmla="*/ 4776 w 102869"/>
                  <a:gd name="connsiteY1" fmla="*/ 73748 h 73478"/>
                  <a:gd name="connsiteX2" fmla="*/ 1837 w 102869"/>
                  <a:gd name="connsiteY2" fmla="*/ 57387 h 73478"/>
                  <a:gd name="connsiteX3" fmla="*/ 84549 w 102869"/>
                  <a:gd name="connsiteY3" fmla="*/ 1837 h 73478"/>
                  <a:gd name="connsiteX4" fmla="*/ 102772 w 102869"/>
                  <a:gd name="connsiteY4" fmla="*/ 73626 h 7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69" h="73478">
                    <a:moveTo>
                      <a:pt x="102772" y="73626"/>
                    </a:moveTo>
                    <a:lnTo>
                      <a:pt x="4776" y="73748"/>
                    </a:lnTo>
                    <a:cubicBezTo>
                      <a:pt x="4458" y="68164"/>
                      <a:pt x="3454" y="62677"/>
                      <a:pt x="1837" y="57387"/>
                    </a:cubicBezTo>
                    <a:lnTo>
                      <a:pt x="84549" y="1837"/>
                    </a:lnTo>
                    <a:cubicBezTo>
                      <a:pt x="95816" y="23905"/>
                      <a:pt x="102160" y="48447"/>
                      <a:pt x="102772" y="73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4C6DBBAB-AEEA-4105-8046-C526744D6DD5}"/>
                  </a:ext>
                </a:extLst>
              </p:cNvPr>
              <p:cNvSpPr/>
              <p:nvPr/>
            </p:nvSpPr>
            <p:spPr>
              <a:xfrm>
                <a:off x="13521930" y="1716475"/>
                <a:ext cx="97971" cy="166551"/>
              </a:xfrm>
              <a:custGeom>
                <a:avLst/>
                <a:gdLst>
                  <a:gd name="connsiteX0" fmla="*/ 26967 w 97971"/>
                  <a:gd name="connsiteY0" fmla="*/ 1837 h 166551"/>
                  <a:gd name="connsiteX1" fmla="*/ 96943 w 97971"/>
                  <a:gd name="connsiteY1" fmla="*/ 95963 h 166551"/>
                  <a:gd name="connsiteX2" fmla="*/ 96918 w 97971"/>
                  <a:gd name="connsiteY2" fmla="*/ 96086 h 166551"/>
                  <a:gd name="connsiteX3" fmla="*/ 96918 w 97971"/>
                  <a:gd name="connsiteY3" fmla="*/ 96086 h 166551"/>
                  <a:gd name="connsiteX4" fmla="*/ 71838 w 97971"/>
                  <a:gd name="connsiteY4" fmla="*/ 164984 h 166551"/>
                  <a:gd name="connsiteX5" fmla="*/ 71838 w 97971"/>
                  <a:gd name="connsiteY5" fmla="*/ 164984 h 166551"/>
                  <a:gd name="connsiteX6" fmla="*/ 1837 w 97971"/>
                  <a:gd name="connsiteY6" fmla="*/ 70858 h 16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71" h="166551">
                    <a:moveTo>
                      <a:pt x="26967" y="1837"/>
                    </a:moveTo>
                    <a:lnTo>
                      <a:pt x="96943" y="95963"/>
                    </a:lnTo>
                    <a:lnTo>
                      <a:pt x="96918" y="96086"/>
                    </a:lnTo>
                    <a:lnTo>
                      <a:pt x="96918" y="96086"/>
                    </a:lnTo>
                    <a:lnTo>
                      <a:pt x="71838" y="164984"/>
                    </a:lnTo>
                    <a:lnTo>
                      <a:pt x="71838" y="164984"/>
                    </a:lnTo>
                    <a:lnTo>
                      <a:pt x="1837" y="7085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453EE46-7E76-4E57-A309-63816A742A27}"/>
                  </a:ext>
                </a:extLst>
              </p:cNvPr>
              <p:cNvSpPr/>
              <p:nvPr/>
            </p:nvSpPr>
            <p:spPr>
              <a:xfrm>
                <a:off x="13493413" y="1855129"/>
                <a:ext cx="53884" cy="68580"/>
              </a:xfrm>
              <a:custGeom>
                <a:avLst/>
                <a:gdLst>
                  <a:gd name="connsiteX0" fmla="*/ 4808 w 53884"/>
                  <a:gd name="connsiteY0" fmla="*/ 2376 h 68580"/>
                  <a:gd name="connsiteX1" fmla="*/ 5004 w 53884"/>
                  <a:gd name="connsiteY1" fmla="*/ 1837 h 68580"/>
                  <a:gd name="connsiteX2" fmla="*/ 54185 w 53884"/>
                  <a:gd name="connsiteY2" fmla="*/ 67992 h 68580"/>
                  <a:gd name="connsiteX3" fmla="*/ 34077 w 53884"/>
                  <a:gd name="connsiteY3" fmla="*/ 65175 h 68580"/>
                  <a:gd name="connsiteX4" fmla="*/ 4808 w 53884"/>
                  <a:gd name="connsiteY4" fmla="*/ 2376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84" h="68580">
                    <a:moveTo>
                      <a:pt x="4808" y="2376"/>
                    </a:moveTo>
                    <a:lnTo>
                      <a:pt x="5004" y="1837"/>
                    </a:lnTo>
                    <a:lnTo>
                      <a:pt x="54185" y="67992"/>
                    </a:lnTo>
                    <a:cubicBezTo>
                      <a:pt x="47548" y="68457"/>
                      <a:pt x="40739" y="67600"/>
                      <a:pt x="34077" y="65175"/>
                    </a:cubicBezTo>
                    <a:cubicBezTo>
                      <a:pt x="8653" y="55893"/>
                      <a:pt x="-4451" y="27799"/>
                      <a:pt x="4808" y="2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" name="Snow penguin antlers">
            <a:extLst>
              <a:ext uri="{FF2B5EF4-FFF2-40B4-BE49-F238E27FC236}">
                <a16:creationId xmlns:a16="http://schemas.microsoft.com/office/drawing/2014/main" id="{E926082D-3047-4FF9-B961-463B3C8BCD25}"/>
              </a:ext>
            </a:extLst>
          </p:cNvPr>
          <p:cNvGrpSpPr/>
          <p:nvPr/>
        </p:nvGrpSpPr>
        <p:grpSpPr>
          <a:xfrm>
            <a:off x="3158671" y="987418"/>
            <a:ext cx="3682846" cy="1648468"/>
            <a:chOff x="3158671" y="987418"/>
            <a:chExt cx="3682846" cy="1648468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E12321A6-B365-4774-84DB-BB7C9A0DA59F}"/>
                </a:ext>
              </a:extLst>
            </p:cNvPr>
            <p:cNvGrpSpPr/>
            <p:nvPr/>
          </p:nvGrpSpPr>
          <p:grpSpPr>
            <a:xfrm>
              <a:off x="3158671" y="987418"/>
              <a:ext cx="1858201" cy="1648468"/>
              <a:chOff x="12803803" y="1003048"/>
              <a:chExt cx="3529013" cy="3130698"/>
            </a:xfrm>
          </p:grpSpPr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5986E562-E8A5-4D5D-9E20-CA0DBC1D8BB4}"/>
                  </a:ext>
                </a:extLst>
              </p:cNvPr>
              <p:cNvGrpSpPr/>
              <p:nvPr/>
            </p:nvGrpSpPr>
            <p:grpSpPr>
              <a:xfrm rot="18674966" flipH="1">
                <a:off x="13321328" y="485523"/>
                <a:ext cx="2493963" cy="3529013"/>
                <a:chOff x="12915900" y="541338"/>
                <a:chExt cx="2493963" cy="3529013"/>
              </a:xfrm>
            </p:grpSpPr>
            <p:sp>
              <p:nvSpPr>
                <p:cNvPr id="272" name="Freeform 5">
                  <a:extLst>
                    <a:ext uri="{FF2B5EF4-FFF2-40B4-BE49-F238E27FC236}">
                      <a16:creationId xmlns:a16="http://schemas.microsoft.com/office/drawing/2014/main" id="{16081473-A2EB-4BB8-B9BB-B23F5B46B7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15900" y="541338"/>
                  <a:ext cx="2493963" cy="3529013"/>
                </a:xfrm>
                <a:custGeom>
                  <a:avLst/>
                  <a:gdLst>
                    <a:gd name="T0" fmla="*/ 303 w 547"/>
                    <a:gd name="T1" fmla="*/ 748 h 778"/>
                    <a:gd name="T2" fmla="*/ 303 w 547"/>
                    <a:gd name="T3" fmla="*/ 606 h 778"/>
                    <a:gd name="T4" fmla="*/ 188 w 547"/>
                    <a:gd name="T5" fmla="*/ 510 h 778"/>
                    <a:gd name="T6" fmla="*/ 177 w 547"/>
                    <a:gd name="T7" fmla="*/ 469 h 778"/>
                    <a:gd name="T8" fmla="*/ 218 w 547"/>
                    <a:gd name="T9" fmla="*/ 458 h 778"/>
                    <a:gd name="T10" fmla="*/ 280 w 547"/>
                    <a:gd name="T11" fmla="*/ 496 h 778"/>
                    <a:gd name="T12" fmla="*/ 292 w 547"/>
                    <a:gd name="T13" fmla="*/ 489 h 778"/>
                    <a:gd name="T14" fmla="*/ 279 w 547"/>
                    <a:gd name="T15" fmla="*/ 371 h 778"/>
                    <a:gd name="T16" fmla="*/ 267 w 547"/>
                    <a:gd name="T17" fmla="*/ 358 h 778"/>
                    <a:gd name="T18" fmla="*/ 172 w 547"/>
                    <a:gd name="T19" fmla="*/ 353 h 778"/>
                    <a:gd name="T20" fmla="*/ 11 w 547"/>
                    <a:gd name="T21" fmla="*/ 310 h 778"/>
                    <a:gd name="T22" fmla="*/ 14 w 547"/>
                    <a:gd name="T23" fmla="*/ 268 h 778"/>
                    <a:gd name="T24" fmla="*/ 56 w 547"/>
                    <a:gd name="T25" fmla="*/ 272 h 778"/>
                    <a:gd name="T26" fmla="*/ 102 w 547"/>
                    <a:gd name="T27" fmla="*/ 293 h 778"/>
                    <a:gd name="T28" fmla="*/ 112 w 547"/>
                    <a:gd name="T29" fmla="*/ 282 h 778"/>
                    <a:gd name="T30" fmla="*/ 65 w 547"/>
                    <a:gd name="T31" fmla="*/ 223 h 778"/>
                    <a:gd name="T32" fmla="*/ 61 w 547"/>
                    <a:gd name="T33" fmla="*/ 181 h 778"/>
                    <a:gd name="T34" fmla="*/ 102 w 547"/>
                    <a:gd name="T35" fmla="*/ 177 h 778"/>
                    <a:gd name="T36" fmla="*/ 180 w 547"/>
                    <a:gd name="T37" fmla="*/ 281 h 778"/>
                    <a:gd name="T38" fmla="*/ 201 w 547"/>
                    <a:gd name="T39" fmla="*/ 292 h 778"/>
                    <a:gd name="T40" fmla="*/ 261 w 547"/>
                    <a:gd name="T41" fmla="*/ 295 h 778"/>
                    <a:gd name="T42" fmla="*/ 284 w 547"/>
                    <a:gd name="T43" fmla="*/ 273 h 778"/>
                    <a:gd name="T44" fmla="*/ 306 w 547"/>
                    <a:gd name="T45" fmla="*/ 196 h 778"/>
                    <a:gd name="T46" fmla="*/ 298 w 547"/>
                    <a:gd name="T47" fmla="*/ 167 h 778"/>
                    <a:gd name="T48" fmla="*/ 275 w 547"/>
                    <a:gd name="T49" fmla="*/ 142 h 778"/>
                    <a:gd name="T50" fmla="*/ 260 w 547"/>
                    <a:gd name="T51" fmla="*/ 136 h 778"/>
                    <a:gd name="T52" fmla="*/ 152 w 547"/>
                    <a:gd name="T53" fmla="*/ 133 h 778"/>
                    <a:gd name="T54" fmla="*/ 135 w 547"/>
                    <a:gd name="T55" fmla="*/ 95 h 778"/>
                    <a:gd name="T56" fmla="*/ 173 w 547"/>
                    <a:gd name="T57" fmla="*/ 78 h 778"/>
                    <a:gd name="T58" fmla="*/ 214 w 547"/>
                    <a:gd name="T59" fmla="*/ 83 h 778"/>
                    <a:gd name="T60" fmla="*/ 222 w 547"/>
                    <a:gd name="T61" fmla="*/ 78 h 778"/>
                    <a:gd name="T62" fmla="*/ 204 w 547"/>
                    <a:gd name="T63" fmla="*/ 47 h 778"/>
                    <a:gd name="T64" fmla="*/ 218 w 547"/>
                    <a:gd name="T65" fmla="*/ 7 h 778"/>
                    <a:gd name="T66" fmla="*/ 258 w 547"/>
                    <a:gd name="T67" fmla="*/ 21 h 778"/>
                    <a:gd name="T68" fmla="*/ 316 w 547"/>
                    <a:gd name="T69" fmla="*/ 104 h 778"/>
                    <a:gd name="T70" fmla="*/ 351 w 547"/>
                    <a:gd name="T71" fmla="*/ 99 h 778"/>
                    <a:gd name="T72" fmla="*/ 392 w 547"/>
                    <a:gd name="T73" fmla="*/ 33 h 778"/>
                    <a:gd name="T74" fmla="*/ 433 w 547"/>
                    <a:gd name="T75" fmla="*/ 26 h 778"/>
                    <a:gd name="T76" fmla="*/ 440 w 547"/>
                    <a:gd name="T77" fmla="*/ 68 h 778"/>
                    <a:gd name="T78" fmla="*/ 370 w 547"/>
                    <a:gd name="T79" fmla="*/ 209 h 778"/>
                    <a:gd name="T80" fmla="*/ 381 w 547"/>
                    <a:gd name="T81" fmla="*/ 223 h 778"/>
                    <a:gd name="T82" fmla="*/ 458 w 547"/>
                    <a:gd name="T83" fmla="*/ 145 h 778"/>
                    <a:gd name="T84" fmla="*/ 500 w 547"/>
                    <a:gd name="T85" fmla="*/ 149 h 778"/>
                    <a:gd name="T86" fmla="*/ 497 w 547"/>
                    <a:gd name="T87" fmla="*/ 191 h 778"/>
                    <a:gd name="T88" fmla="*/ 460 w 547"/>
                    <a:gd name="T89" fmla="*/ 233 h 778"/>
                    <a:gd name="T90" fmla="*/ 455 w 547"/>
                    <a:gd name="T91" fmla="*/ 254 h 778"/>
                    <a:gd name="T92" fmla="*/ 508 w 547"/>
                    <a:gd name="T93" fmla="*/ 262 h 778"/>
                    <a:gd name="T94" fmla="*/ 543 w 547"/>
                    <a:gd name="T95" fmla="*/ 285 h 778"/>
                    <a:gd name="T96" fmla="*/ 520 w 547"/>
                    <a:gd name="T97" fmla="*/ 320 h 778"/>
                    <a:gd name="T98" fmla="*/ 406 w 547"/>
                    <a:gd name="T99" fmla="*/ 297 h 778"/>
                    <a:gd name="T100" fmla="*/ 384 w 547"/>
                    <a:gd name="T101" fmla="*/ 295 h 778"/>
                    <a:gd name="T102" fmla="*/ 360 w 547"/>
                    <a:gd name="T103" fmla="*/ 320 h 778"/>
                    <a:gd name="T104" fmla="*/ 352 w 547"/>
                    <a:gd name="T105" fmla="*/ 349 h 778"/>
                    <a:gd name="T106" fmla="*/ 360 w 547"/>
                    <a:gd name="T107" fmla="*/ 428 h 778"/>
                    <a:gd name="T108" fmla="*/ 378 w 547"/>
                    <a:gd name="T109" fmla="*/ 429 h 778"/>
                    <a:gd name="T110" fmla="*/ 451 w 547"/>
                    <a:gd name="T111" fmla="*/ 386 h 778"/>
                    <a:gd name="T112" fmla="*/ 491 w 547"/>
                    <a:gd name="T113" fmla="*/ 402 h 778"/>
                    <a:gd name="T114" fmla="*/ 475 w 547"/>
                    <a:gd name="T115" fmla="*/ 441 h 778"/>
                    <a:gd name="T116" fmla="*/ 384 w 547"/>
                    <a:gd name="T117" fmla="*/ 506 h 778"/>
                    <a:gd name="T118" fmla="*/ 374 w 547"/>
                    <a:gd name="T119" fmla="*/ 538 h 778"/>
                    <a:gd name="T120" fmla="*/ 390 w 547"/>
                    <a:gd name="T121" fmla="*/ 738 h 778"/>
                    <a:gd name="T122" fmla="*/ 351 w 547"/>
                    <a:gd name="T123" fmla="*/ 778 h 778"/>
                    <a:gd name="T124" fmla="*/ 303 w 547"/>
                    <a:gd name="T125" fmla="*/ 748 h 7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47" h="778">
                      <a:moveTo>
                        <a:pt x="303" y="748"/>
                      </a:moveTo>
                      <a:cubicBezTo>
                        <a:pt x="302" y="701"/>
                        <a:pt x="313" y="640"/>
                        <a:pt x="303" y="606"/>
                      </a:cubicBezTo>
                      <a:cubicBezTo>
                        <a:pt x="292" y="571"/>
                        <a:pt x="236" y="537"/>
                        <a:pt x="188" y="510"/>
                      </a:cubicBezTo>
                      <a:cubicBezTo>
                        <a:pt x="174" y="502"/>
                        <a:pt x="169" y="483"/>
                        <a:pt x="177" y="469"/>
                      </a:cubicBezTo>
                      <a:cubicBezTo>
                        <a:pt x="185" y="455"/>
                        <a:pt x="203" y="450"/>
                        <a:pt x="218" y="458"/>
                      </a:cubicBezTo>
                      <a:cubicBezTo>
                        <a:pt x="240" y="470"/>
                        <a:pt x="261" y="482"/>
                        <a:pt x="280" y="496"/>
                      </a:cubicBezTo>
                      <a:cubicBezTo>
                        <a:pt x="285" y="499"/>
                        <a:pt x="295" y="501"/>
                        <a:pt x="292" y="489"/>
                      </a:cubicBezTo>
                      <a:cubicBezTo>
                        <a:pt x="288" y="452"/>
                        <a:pt x="282" y="409"/>
                        <a:pt x="279" y="371"/>
                      </a:cubicBezTo>
                      <a:cubicBezTo>
                        <a:pt x="279" y="368"/>
                        <a:pt x="278" y="363"/>
                        <a:pt x="267" y="358"/>
                      </a:cubicBezTo>
                      <a:cubicBezTo>
                        <a:pt x="241" y="348"/>
                        <a:pt x="207" y="351"/>
                        <a:pt x="172" y="353"/>
                      </a:cubicBezTo>
                      <a:cubicBezTo>
                        <a:pt x="116" y="356"/>
                        <a:pt x="53" y="359"/>
                        <a:pt x="11" y="310"/>
                      </a:cubicBezTo>
                      <a:cubicBezTo>
                        <a:pt x="0" y="298"/>
                        <a:pt x="1" y="279"/>
                        <a:pt x="14" y="268"/>
                      </a:cubicBezTo>
                      <a:cubicBezTo>
                        <a:pt x="26" y="258"/>
                        <a:pt x="45" y="259"/>
                        <a:pt x="56" y="272"/>
                      </a:cubicBezTo>
                      <a:cubicBezTo>
                        <a:pt x="67" y="285"/>
                        <a:pt x="82" y="291"/>
                        <a:pt x="102" y="293"/>
                      </a:cubicBezTo>
                      <a:cubicBezTo>
                        <a:pt x="116" y="295"/>
                        <a:pt x="115" y="286"/>
                        <a:pt x="112" y="282"/>
                      </a:cubicBezTo>
                      <a:cubicBezTo>
                        <a:pt x="99" y="260"/>
                        <a:pt x="84" y="239"/>
                        <a:pt x="65" y="223"/>
                      </a:cubicBezTo>
                      <a:cubicBezTo>
                        <a:pt x="52" y="213"/>
                        <a:pt x="50" y="194"/>
                        <a:pt x="61" y="181"/>
                      </a:cubicBezTo>
                      <a:cubicBezTo>
                        <a:pt x="71" y="169"/>
                        <a:pt x="90" y="167"/>
                        <a:pt x="102" y="177"/>
                      </a:cubicBezTo>
                      <a:cubicBezTo>
                        <a:pt x="137" y="205"/>
                        <a:pt x="160" y="244"/>
                        <a:pt x="180" y="281"/>
                      </a:cubicBezTo>
                      <a:cubicBezTo>
                        <a:pt x="185" y="293"/>
                        <a:pt x="196" y="292"/>
                        <a:pt x="201" y="292"/>
                      </a:cubicBezTo>
                      <a:cubicBezTo>
                        <a:pt x="221" y="291"/>
                        <a:pt x="241" y="292"/>
                        <a:pt x="261" y="295"/>
                      </a:cubicBezTo>
                      <a:cubicBezTo>
                        <a:pt x="265" y="296"/>
                        <a:pt x="279" y="292"/>
                        <a:pt x="284" y="273"/>
                      </a:cubicBezTo>
                      <a:cubicBezTo>
                        <a:pt x="292" y="240"/>
                        <a:pt x="297" y="225"/>
                        <a:pt x="306" y="196"/>
                      </a:cubicBezTo>
                      <a:cubicBezTo>
                        <a:pt x="307" y="191"/>
                        <a:pt x="310" y="178"/>
                        <a:pt x="298" y="167"/>
                      </a:cubicBezTo>
                      <a:cubicBezTo>
                        <a:pt x="291" y="158"/>
                        <a:pt x="281" y="148"/>
                        <a:pt x="275" y="142"/>
                      </a:cubicBezTo>
                      <a:cubicBezTo>
                        <a:pt x="272" y="138"/>
                        <a:pt x="268" y="135"/>
                        <a:pt x="260" y="136"/>
                      </a:cubicBezTo>
                      <a:cubicBezTo>
                        <a:pt x="227" y="142"/>
                        <a:pt x="184" y="145"/>
                        <a:pt x="152" y="133"/>
                      </a:cubicBezTo>
                      <a:cubicBezTo>
                        <a:pt x="136" y="127"/>
                        <a:pt x="129" y="110"/>
                        <a:pt x="135" y="95"/>
                      </a:cubicBezTo>
                      <a:cubicBezTo>
                        <a:pt x="141" y="79"/>
                        <a:pt x="158" y="72"/>
                        <a:pt x="173" y="78"/>
                      </a:cubicBezTo>
                      <a:cubicBezTo>
                        <a:pt x="184" y="82"/>
                        <a:pt x="199" y="83"/>
                        <a:pt x="214" y="83"/>
                      </a:cubicBezTo>
                      <a:cubicBezTo>
                        <a:pt x="218" y="83"/>
                        <a:pt x="227" y="83"/>
                        <a:pt x="222" y="78"/>
                      </a:cubicBezTo>
                      <a:cubicBezTo>
                        <a:pt x="214" y="69"/>
                        <a:pt x="209" y="58"/>
                        <a:pt x="204" y="47"/>
                      </a:cubicBezTo>
                      <a:cubicBezTo>
                        <a:pt x="197" y="32"/>
                        <a:pt x="203" y="14"/>
                        <a:pt x="218" y="7"/>
                      </a:cubicBezTo>
                      <a:cubicBezTo>
                        <a:pt x="233" y="0"/>
                        <a:pt x="251" y="6"/>
                        <a:pt x="258" y="21"/>
                      </a:cubicBezTo>
                      <a:cubicBezTo>
                        <a:pt x="273" y="52"/>
                        <a:pt x="290" y="75"/>
                        <a:pt x="316" y="104"/>
                      </a:cubicBezTo>
                      <a:cubicBezTo>
                        <a:pt x="332" y="119"/>
                        <a:pt x="344" y="110"/>
                        <a:pt x="351" y="99"/>
                      </a:cubicBezTo>
                      <a:cubicBezTo>
                        <a:pt x="359" y="88"/>
                        <a:pt x="373" y="60"/>
                        <a:pt x="392" y="33"/>
                      </a:cubicBezTo>
                      <a:cubicBezTo>
                        <a:pt x="401" y="20"/>
                        <a:pt x="420" y="17"/>
                        <a:pt x="433" y="26"/>
                      </a:cubicBezTo>
                      <a:cubicBezTo>
                        <a:pt x="447" y="36"/>
                        <a:pt x="450" y="54"/>
                        <a:pt x="440" y="68"/>
                      </a:cubicBezTo>
                      <a:cubicBezTo>
                        <a:pt x="412" y="109"/>
                        <a:pt x="388" y="159"/>
                        <a:pt x="370" y="209"/>
                      </a:cubicBezTo>
                      <a:cubicBezTo>
                        <a:pt x="367" y="220"/>
                        <a:pt x="374" y="229"/>
                        <a:pt x="381" y="223"/>
                      </a:cubicBezTo>
                      <a:cubicBezTo>
                        <a:pt x="408" y="197"/>
                        <a:pt x="430" y="169"/>
                        <a:pt x="458" y="145"/>
                      </a:cubicBezTo>
                      <a:cubicBezTo>
                        <a:pt x="471" y="135"/>
                        <a:pt x="490" y="136"/>
                        <a:pt x="500" y="149"/>
                      </a:cubicBezTo>
                      <a:cubicBezTo>
                        <a:pt x="511" y="162"/>
                        <a:pt x="509" y="180"/>
                        <a:pt x="497" y="191"/>
                      </a:cubicBezTo>
                      <a:cubicBezTo>
                        <a:pt x="482" y="204"/>
                        <a:pt x="474" y="220"/>
                        <a:pt x="460" y="233"/>
                      </a:cubicBezTo>
                      <a:cubicBezTo>
                        <a:pt x="442" y="248"/>
                        <a:pt x="451" y="253"/>
                        <a:pt x="455" y="254"/>
                      </a:cubicBezTo>
                      <a:cubicBezTo>
                        <a:pt x="478" y="266"/>
                        <a:pt x="489" y="266"/>
                        <a:pt x="508" y="262"/>
                      </a:cubicBezTo>
                      <a:cubicBezTo>
                        <a:pt x="524" y="258"/>
                        <a:pt x="540" y="269"/>
                        <a:pt x="543" y="285"/>
                      </a:cubicBezTo>
                      <a:cubicBezTo>
                        <a:pt x="547" y="301"/>
                        <a:pt x="536" y="317"/>
                        <a:pt x="520" y="320"/>
                      </a:cubicBezTo>
                      <a:cubicBezTo>
                        <a:pt x="477" y="329"/>
                        <a:pt x="437" y="315"/>
                        <a:pt x="406" y="297"/>
                      </a:cubicBezTo>
                      <a:cubicBezTo>
                        <a:pt x="401" y="294"/>
                        <a:pt x="390" y="288"/>
                        <a:pt x="384" y="295"/>
                      </a:cubicBezTo>
                      <a:cubicBezTo>
                        <a:pt x="376" y="303"/>
                        <a:pt x="368" y="312"/>
                        <a:pt x="360" y="320"/>
                      </a:cubicBezTo>
                      <a:cubicBezTo>
                        <a:pt x="350" y="329"/>
                        <a:pt x="352" y="342"/>
                        <a:pt x="352" y="349"/>
                      </a:cubicBezTo>
                      <a:cubicBezTo>
                        <a:pt x="354" y="376"/>
                        <a:pt x="357" y="402"/>
                        <a:pt x="360" y="428"/>
                      </a:cubicBezTo>
                      <a:cubicBezTo>
                        <a:pt x="361" y="433"/>
                        <a:pt x="365" y="439"/>
                        <a:pt x="378" y="429"/>
                      </a:cubicBezTo>
                      <a:cubicBezTo>
                        <a:pt x="399" y="412"/>
                        <a:pt x="423" y="398"/>
                        <a:pt x="451" y="386"/>
                      </a:cubicBezTo>
                      <a:cubicBezTo>
                        <a:pt x="467" y="380"/>
                        <a:pt x="484" y="386"/>
                        <a:pt x="491" y="402"/>
                      </a:cubicBezTo>
                      <a:cubicBezTo>
                        <a:pt x="497" y="417"/>
                        <a:pt x="490" y="434"/>
                        <a:pt x="475" y="441"/>
                      </a:cubicBezTo>
                      <a:cubicBezTo>
                        <a:pt x="436" y="458"/>
                        <a:pt x="407" y="478"/>
                        <a:pt x="384" y="506"/>
                      </a:cubicBezTo>
                      <a:cubicBezTo>
                        <a:pt x="371" y="521"/>
                        <a:pt x="373" y="532"/>
                        <a:pt x="374" y="538"/>
                      </a:cubicBezTo>
                      <a:cubicBezTo>
                        <a:pt x="382" y="603"/>
                        <a:pt x="390" y="671"/>
                        <a:pt x="390" y="738"/>
                      </a:cubicBezTo>
                      <a:cubicBezTo>
                        <a:pt x="390" y="755"/>
                        <a:pt x="368" y="778"/>
                        <a:pt x="351" y="778"/>
                      </a:cubicBezTo>
                      <a:cubicBezTo>
                        <a:pt x="335" y="778"/>
                        <a:pt x="303" y="765"/>
                        <a:pt x="303" y="748"/>
                      </a:cubicBezTo>
                      <a:close/>
                    </a:path>
                  </a:pathLst>
                </a:custGeom>
                <a:solidFill>
                  <a:srgbClr val="95602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3" name="Freeform 6">
                  <a:extLst>
                    <a:ext uri="{FF2B5EF4-FFF2-40B4-BE49-F238E27FC236}">
                      <a16:creationId xmlns:a16="http://schemas.microsoft.com/office/drawing/2014/main" id="{F4B4BF6C-5B23-4FE3-AB0B-88B069A354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1988" y="1330326"/>
                  <a:ext cx="392113" cy="517525"/>
                </a:xfrm>
                <a:custGeom>
                  <a:avLst/>
                  <a:gdLst>
                    <a:gd name="T0" fmla="*/ 13 w 86"/>
                    <a:gd name="T1" fmla="*/ 16 h 114"/>
                    <a:gd name="T2" fmla="*/ 0 w 86"/>
                    <a:gd name="T3" fmla="*/ 0 h 114"/>
                    <a:gd name="T4" fmla="*/ 4 w 86"/>
                    <a:gd name="T5" fmla="*/ 3 h 114"/>
                    <a:gd name="T6" fmla="*/ 82 w 86"/>
                    <a:gd name="T7" fmla="*/ 107 h 114"/>
                    <a:gd name="T8" fmla="*/ 86 w 86"/>
                    <a:gd name="T9" fmla="*/ 114 h 114"/>
                    <a:gd name="T10" fmla="*/ 13 w 86"/>
                    <a:gd name="T11" fmla="*/ 16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114">
                      <a:moveTo>
                        <a:pt x="13" y="16"/>
                      </a:moveTo>
                      <a:cubicBezTo>
                        <a:pt x="6" y="10"/>
                        <a:pt x="5" y="5"/>
                        <a:pt x="0" y="0"/>
                      </a:cubicBezTo>
                      <a:cubicBezTo>
                        <a:pt x="2" y="1"/>
                        <a:pt x="3" y="2"/>
                        <a:pt x="4" y="3"/>
                      </a:cubicBezTo>
                      <a:cubicBezTo>
                        <a:pt x="39" y="31"/>
                        <a:pt x="62" y="70"/>
                        <a:pt x="82" y="107"/>
                      </a:cubicBezTo>
                      <a:cubicBezTo>
                        <a:pt x="83" y="110"/>
                        <a:pt x="84" y="112"/>
                        <a:pt x="86" y="114"/>
                      </a:cubicBezTo>
                      <a:cubicBezTo>
                        <a:pt x="57" y="111"/>
                        <a:pt x="40" y="39"/>
                        <a:pt x="13" y="1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4" name="Freeform 7">
                  <a:extLst>
                    <a:ext uri="{FF2B5EF4-FFF2-40B4-BE49-F238E27FC236}">
                      <a16:creationId xmlns:a16="http://schemas.microsoft.com/office/drawing/2014/main" id="{372D3F1B-B79B-4C31-8BEF-1A20F0C71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44563" y="1044576"/>
                  <a:ext cx="506413" cy="153988"/>
                </a:xfrm>
                <a:custGeom>
                  <a:avLst/>
                  <a:gdLst>
                    <a:gd name="T0" fmla="*/ 111 w 111"/>
                    <a:gd name="T1" fmla="*/ 27 h 34"/>
                    <a:gd name="T2" fmla="*/ 100 w 111"/>
                    <a:gd name="T3" fmla="*/ 25 h 34"/>
                    <a:gd name="T4" fmla="*/ 0 w 111"/>
                    <a:gd name="T5" fmla="*/ 25 h 34"/>
                    <a:gd name="T6" fmla="*/ 0 w 111"/>
                    <a:gd name="T7" fmla="*/ 25 h 34"/>
                    <a:gd name="T8" fmla="*/ 111 w 111"/>
                    <a:gd name="T9" fmla="*/ 2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34">
                      <a:moveTo>
                        <a:pt x="111" y="27"/>
                      </a:moveTo>
                      <a:cubicBezTo>
                        <a:pt x="108" y="26"/>
                        <a:pt x="105" y="25"/>
                        <a:pt x="100" y="25"/>
                      </a:cubicBezTo>
                      <a:cubicBezTo>
                        <a:pt x="69" y="31"/>
                        <a:pt x="30" y="34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59" y="30"/>
                        <a:pt x="81" y="0"/>
                        <a:pt x="111" y="2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5" name="Freeform 8">
                  <a:extLst>
                    <a:ext uri="{FF2B5EF4-FFF2-40B4-BE49-F238E27FC236}">
                      <a16:creationId xmlns:a16="http://schemas.microsoft.com/office/drawing/2014/main" id="{345FA86C-2A0E-4D6F-B017-40E14BAFD7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23975" y="573088"/>
                  <a:ext cx="377825" cy="466725"/>
                </a:xfrm>
                <a:custGeom>
                  <a:avLst/>
                  <a:gdLst>
                    <a:gd name="T0" fmla="*/ 7 w 83"/>
                    <a:gd name="T1" fmla="*/ 8 h 103"/>
                    <a:gd name="T2" fmla="*/ 0 w 83"/>
                    <a:gd name="T3" fmla="*/ 0 h 103"/>
                    <a:gd name="T4" fmla="*/ 15 w 83"/>
                    <a:gd name="T5" fmla="*/ 14 h 103"/>
                    <a:gd name="T6" fmla="*/ 73 w 83"/>
                    <a:gd name="T7" fmla="*/ 97 h 103"/>
                    <a:gd name="T8" fmla="*/ 83 w 83"/>
                    <a:gd name="T9" fmla="*/ 103 h 103"/>
                    <a:gd name="T10" fmla="*/ 7 w 83"/>
                    <a:gd name="T11" fmla="*/ 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3" h="103">
                      <a:moveTo>
                        <a:pt x="7" y="8"/>
                      </a:moveTo>
                      <a:cubicBezTo>
                        <a:pt x="5" y="5"/>
                        <a:pt x="3" y="2"/>
                        <a:pt x="0" y="0"/>
                      </a:cubicBezTo>
                      <a:cubicBezTo>
                        <a:pt x="6" y="3"/>
                        <a:pt x="12" y="8"/>
                        <a:pt x="15" y="14"/>
                      </a:cubicBezTo>
                      <a:cubicBezTo>
                        <a:pt x="30" y="45"/>
                        <a:pt x="47" y="68"/>
                        <a:pt x="73" y="97"/>
                      </a:cubicBezTo>
                      <a:cubicBezTo>
                        <a:pt x="76" y="100"/>
                        <a:pt x="80" y="102"/>
                        <a:pt x="83" y="103"/>
                      </a:cubicBezTo>
                      <a:cubicBezTo>
                        <a:pt x="35" y="94"/>
                        <a:pt x="28" y="41"/>
                        <a:pt x="7" y="8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6" name="Freeform 9">
                  <a:extLst>
                    <a:ext uri="{FF2B5EF4-FFF2-40B4-BE49-F238E27FC236}">
                      <a16:creationId xmlns:a16="http://schemas.microsoft.com/office/drawing/2014/main" id="{1B611069-F850-47A7-91A3-351F8CBF8E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42900" y="1955801"/>
                  <a:ext cx="1139825" cy="254000"/>
                </a:xfrm>
                <a:custGeom>
                  <a:avLst/>
                  <a:gdLst>
                    <a:gd name="T0" fmla="*/ 250 w 250"/>
                    <a:gd name="T1" fmla="*/ 56 h 56"/>
                    <a:gd name="T2" fmla="*/ 239 w 250"/>
                    <a:gd name="T3" fmla="*/ 46 h 56"/>
                    <a:gd name="T4" fmla="*/ 144 w 250"/>
                    <a:gd name="T5" fmla="*/ 41 h 56"/>
                    <a:gd name="T6" fmla="*/ 0 w 250"/>
                    <a:gd name="T7" fmla="*/ 15 h 56"/>
                    <a:gd name="T8" fmla="*/ 64 w 250"/>
                    <a:gd name="T9" fmla="*/ 29 h 56"/>
                    <a:gd name="T10" fmla="*/ 250 w 250"/>
                    <a:gd name="T1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0" h="56">
                      <a:moveTo>
                        <a:pt x="250" y="56"/>
                      </a:moveTo>
                      <a:cubicBezTo>
                        <a:pt x="250" y="53"/>
                        <a:pt x="247" y="49"/>
                        <a:pt x="239" y="46"/>
                      </a:cubicBezTo>
                      <a:cubicBezTo>
                        <a:pt x="213" y="36"/>
                        <a:pt x="179" y="39"/>
                        <a:pt x="144" y="41"/>
                      </a:cubicBezTo>
                      <a:cubicBezTo>
                        <a:pt x="95" y="43"/>
                        <a:pt x="41" y="46"/>
                        <a:pt x="0" y="15"/>
                      </a:cubicBezTo>
                      <a:cubicBezTo>
                        <a:pt x="21" y="23"/>
                        <a:pt x="42" y="28"/>
                        <a:pt x="64" y="29"/>
                      </a:cubicBezTo>
                      <a:cubicBezTo>
                        <a:pt x="99" y="31"/>
                        <a:pt x="241" y="0"/>
                        <a:pt x="250" y="5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7" name="Freeform 10">
                  <a:extLst>
                    <a:ext uri="{FF2B5EF4-FFF2-40B4-BE49-F238E27FC236}">
                      <a16:creationId xmlns:a16="http://schemas.microsoft.com/office/drawing/2014/main" id="{B76F9416-566C-40FF-B422-5F226ECE92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95375" y="2863851"/>
                  <a:ext cx="487363" cy="393700"/>
                </a:xfrm>
                <a:custGeom>
                  <a:avLst/>
                  <a:gdLst>
                    <a:gd name="T0" fmla="*/ 107 w 107"/>
                    <a:gd name="T1" fmla="*/ 87 h 87"/>
                    <a:gd name="T2" fmla="*/ 0 w 107"/>
                    <a:gd name="T3" fmla="*/ 0 h 87"/>
                    <a:gd name="T4" fmla="*/ 107 w 107"/>
                    <a:gd name="T5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87">
                      <a:moveTo>
                        <a:pt x="107" y="87"/>
                      </a:moveTo>
                      <a:cubicBezTo>
                        <a:pt x="92" y="56"/>
                        <a:pt x="44" y="25"/>
                        <a:pt x="0" y="0"/>
                      </a:cubicBezTo>
                      <a:cubicBezTo>
                        <a:pt x="46" y="15"/>
                        <a:pt x="91" y="34"/>
                        <a:pt x="107" y="8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8" name="Freeform 11">
                  <a:extLst>
                    <a:ext uri="{FF2B5EF4-FFF2-40B4-BE49-F238E27FC236}">
                      <a16:creationId xmlns:a16="http://schemas.microsoft.com/office/drawing/2014/main" id="{4B11DA60-7EF9-4AD8-838A-22C7498975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25613" y="1752601"/>
                  <a:ext cx="969963" cy="865188"/>
                </a:xfrm>
                <a:custGeom>
                  <a:avLst/>
                  <a:gdLst>
                    <a:gd name="T0" fmla="*/ 5 w 213"/>
                    <a:gd name="T1" fmla="*/ 66 h 191"/>
                    <a:gd name="T2" fmla="*/ 46 w 213"/>
                    <a:gd name="T3" fmla="*/ 11 h 191"/>
                    <a:gd name="T4" fmla="*/ 118 w 213"/>
                    <a:gd name="T5" fmla="*/ 30 h 191"/>
                    <a:gd name="T6" fmla="*/ 210 w 213"/>
                    <a:gd name="T7" fmla="*/ 27 h 191"/>
                    <a:gd name="T8" fmla="*/ 213 w 213"/>
                    <a:gd name="T9" fmla="*/ 25 h 191"/>
                    <a:gd name="T10" fmla="*/ 189 w 213"/>
                    <a:gd name="T11" fmla="*/ 53 h 191"/>
                    <a:gd name="T12" fmla="*/ 75 w 213"/>
                    <a:gd name="T13" fmla="*/ 30 h 191"/>
                    <a:gd name="T14" fmla="*/ 53 w 213"/>
                    <a:gd name="T15" fmla="*/ 28 h 191"/>
                    <a:gd name="T16" fmla="*/ 29 w 213"/>
                    <a:gd name="T17" fmla="*/ 53 h 191"/>
                    <a:gd name="T18" fmla="*/ 21 w 213"/>
                    <a:gd name="T19" fmla="*/ 82 h 191"/>
                    <a:gd name="T20" fmla="*/ 29 w 213"/>
                    <a:gd name="T21" fmla="*/ 161 h 191"/>
                    <a:gd name="T22" fmla="*/ 41 w 213"/>
                    <a:gd name="T23" fmla="*/ 165 h 191"/>
                    <a:gd name="T24" fmla="*/ 5 w 213"/>
                    <a:gd name="T25" fmla="*/ 66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3" h="191">
                      <a:moveTo>
                        <a:pt x="5" y="66"/>
                      </a:moveTo>
                      <a:cubicBezTo>
                        <a:pt x="3" y="38"/>
                        <a:pt x="19" y="23"/>
                        <a:pt x="46" y="11"/>
                      </a:cubicBezTo>
                      <a:cubicBezTo>
                        <a:pt x="73" y="0"/>
                        <a:pt x="92" y="23"/>
                        <a:pt x="118" y="30"/>
                      </a:cubicBezTo>
                      <a:cubicBezTo>
                        <a:pt x="149" y="37"/>
                        <a:pt x="181" y="44"/>
                        <a:pt x="210" y="27"/>
                      </a:cubicBezTo>
                      <a:cubicBezTo>
                        <a:pt x="211" y="26"/>
                        <a:pt x="212" y="25"/>
                        <a:pt x="213" y="25"/>
                      </a:cubicBezTo>
                      <a:cubicBezTo>
                        <a:pt x="213" y="38"/>
                        <a:pt x="203" y="50"/>
                        <a:pt x="189" y="53"/>
                      </a:cubicBezTo>
                      <a:cubicBezTo>
                        <a:pt x="146" y="62"/>
                        <a:pt x="106" y="48"/>
                        <a:pt x="75" y="30"/>
                      </a:cubicBezTo>
                      <a:cubicBezTo>
                        <a:pt x="70" y="27"/>
                        <a:pt x="59" y="21"/>
                        <a:pt x="53" y="28"/>
                      </a:cubicBezTo>
                      <a:cubicBezTo>
                        <a:pt x="45" y="36"/>
                        <a:pt x="37" y="45"/>
                        <a:pt x="29" y="53"/>
                      </a:cubicBezTo>
                      <a:cubicBezTo>
                        <a:pt x="19" y="62"/>
                        <a:pt x="21" y="75"/>
                        <a:pt x="21" y="82"/>
                      </a:cubicBezTo>
                      <a:cubicBezTo>
                        <a:pt x="23" y="109"/>
                        <a:pt x="26" y="135"/>
                        <a:pt x="29" y="161"/>
                      </a:cubicBezTo>
                      <a:cubicBezTo>
                        <a:pt x="30" y="165"/>
                        <a:pt x="33" y="170"/>
                        <a:pt x="41" y="165"/>
                      </a:cubicBezTo>
                      <a:cubicBezTo>
                        <a:pt x="0" y="191"/>
                        <a:pt x="7" y="87"/>
                        <a:pt x="5" y="6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9" name="Freeform 12">
                  <a:extLst>
                    <a:ext uri="{FF2B5EF4-FFF2-40B4-BE49-F238E27FC236}">
                      <a16:creationId xmlns:a16="http://schemas.microsoft.com/office/drawing/2014/main" id="{AAC719E8-AE46-4B87-9F0D-8AF8235B7D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74825" y="676276"/>
                  <a:ext cx="492125" cy="876300"/>
                </a:xfrm>
                <a:custGeom>
                  <a:avLst/>
                  <a:gdLst>
                    <a:gd name="T0" fmla="*/ 72 w 108"/>
                    <a:gd name="T1" fmla="*/ 64 h 193"/>
                    <a:gd name="T2" fmla="*/ 96 w 108"/>
                    <a:gd name="T3" fmla="*/ 0 h 193"/>
                    <a:gd name="T4" fmla="*/ 98 w 108"/>
                    <a:gd name="T5" fmla="*/ 38 h 193"/>
                    <a:gd name="T6" fmla="*/ 28 w 108"/>
                    <a:gd name="T7" fmla="*/ 179 h 193"/>
                    <a:gd name="T8" fmla="*/ 31 w 108"/>
                    <a:gd name="T9" fmla="*/ 193 h 193"/>
                    <a:gd name="T10" fmla="*/ 72 w 108"/>
                    <a:gd name="T11" fmla="*/ 64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" h="193">
                      <a:moveTo>
                        <a:pt x="72" y="64"/>
                      </a:moveTo>
                      <a:cubicBezTo>
                        <a:pt x="78" y="51"/>
                        <a:pt x="108" y="30"/>
                        <a:pt x="96" y="0"/>
                      </a:cubicBezTo>
                      <a:cubicBezTo>
                        <a:pt x="105" y="10"/>
                        <a:pt x="107" y="26"/>
                        <a:pt x="98" y="38"/>
                      </a:cubicBezTo>
                      <a:cubicBezTo>
                        <a:pt x="70" y="79"/>
                        <a:pt x="46" y="129"/>
                        <a:pt x="28" y="179"/>
                      </a:cubicBezTo>
                      <a:cubicBezTo>
                        <a:pt x="26" y="185"/>
                        <a:pt x="28" y="191"/>
                        <a:pt x="31" y="193"/>
                      </a:cubicBezTo>
                      <a:cubicBezTo>
                        <a:pt x="0" y="176"/>
                        <a:pt x="61" y="85"/>
                        <a:pt x="72" y="64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0" name="Freeform 13">
                  <a:extLst>
                    <a:ext uri="{FF2B5EF4-FFF2-40B4-BE49-F238E27FC236}">
                      <a16:creationId xmlns:a16="http://schemas.microsoft.com/office/drawing/2014/main" id="{A9C97086-0048-406A-8B06-79914C6D8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82738" y="2328863"/>
                  <a:ext cx="898525" cy="1731963"/>
                </a:xfrm>
                <a:custGeom>
                  <a:avLst/>
                  <a:gdLst>
                    <a:gd name="T0" fmla="*/ 90 w 197"/>
                    <a:gd name="T1" fmla="*/ 67 h 382"/>
                    <a:gd name="T2" fmla="*/ 185 w 197"/>
                    <a:gd name="T3" fmla="*/ 0 h 382"/>
                    <a:gd name="T4" fmla="*/ 191 w 197"/>
                    <a:gd name="T5" fmla="*/ 8 h 382"/>
                    <a:gd name="T6" fmla="*/ 175 w 197"/>
                    <a:gd name="T7" fmla="*/ 47 h 382"/>
                    <a:gd name="T8" fmla="*/ 84 w 197"/>
                    <a:gd name="T9" fmla="*/ 112 h 382"/>
                    <a:gd name="T10" fmla="*/ 74 w 197"/>
                    <a:gd name="T11" fmla="*/ 144 h 382"/>
                    <a:gd name="T12" fmla="*/ 90 w 197"/>
                    <a:gd name="T13" fmla="*/ 344 h 382"/>
                    <a:gd name="T14" fmla="*/ 60 w 197"/>
                    <a:gd name="T15" fmla="*/ 382 h 382"/>
                    <a:gd name="T16" fmla="*/ 90 w 197"/>
                    <a:gd name="T17" fmla="*/ 67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382">
                      <a:moveTo>
                        <a:pt x="90" y="67"/>
                      </a:moveTo>
                      <a:cubicBezTo>
                        <a:pt x="118" y="39"/>
                        <a:pt x="194" y="42"/>
                        <a:pt x="185" y="0"/>
                      </a:cubicBezTo>
                      <a:cubicBezTo>
                        <a:pt x="187" y="2"/>
                        <a:pt x="189" y="5"/>
                        <a:pt x="191" y="8"/>
                      </a:cubicBezTo>
                      <a:cubicBezTo>
                        <a:pt x="197" y="23"/>
                        <a:pt x="190" y="40"/>
                        <a:pt x="175" y="47"/>
                      </a:cubicBezTo>
                      <a:cubicBezTo>
                        <a:pt x="136" y="64"/>
                        <a:pt x="107" y="84"/>
                        <a:pt x="84" y="112"/>
                      </a:cubicBezTo>
                      <a:cubicBezTo>
                        <a:pt x="71" y="127"/>
                        <a:pt x="73" y="138"/>
                        <a:pt x="74" y="144"/>
                      </a:cubicBezTo>
                      <a:cubicBezTo>
                        <a:pt x="82" y="209"/>
                        <a:pt x="90" y="277"/>
                        <a:pt x="90" y="344"/>
                      </a:cubicBezTo>
                      <a:cubicBezTo>
                        <a:pt x="90" y="358"/>
                        <a:pt x="75" y="376"/>
                        <a:pt x="60" y="382"/>
                      </a:cubicBezTo>
                      <a:cubicBezTo>
                        <a:pt x="84" y="238"/>
                        <a:pt x="0" y="157"/>
                        <a:pt x="90" y="6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1" name="Freeform 14">
                  <a:extLst>
                    <a:ext uri="{FF2B5EF4-FFF2-40B4-BE49-F238E27FC236}">
                      <a16:creationId xmlns:a16="http://schemas.microsoft.com/office/drawing/2014/main" id="{1C7B53B3-F5E9-4683-8FC6-A47F612273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8200" y="1216026"/>
                  <a:ext cx="438150" cy="468313"/>
                </a:xfrm>
                <a:custGeom>
                  <a:avLst/>
                  <a:gdLst>
                    <a:gd name="T0" fmla="*/ 86 w 96"/>
                    <a:gd name="T1" fmla="*/ 1 h 103"/>
                    <a:gd name="T2" fmla="*/ 86 w 96"/>
                    <a:gd name="T3" fmla="*/ 0 h 103"/>
                    <a:gd name="T4" fmla="*/ 82 w 96"/>
                    <a:gd name="T5" fmla="*/ 42 h 103"/>
                    <a:gd name="T6" fmla="*/ 45 w 96"/>
                    <a:gd name="T7" fmla="*/ 84 h 103"/>
                    <a:gd name="T8" fmla="*/ 36 w 96"/>
                    <a:gd name="T9" fmla="*/ 103 h 103"/>
                    <a:gd name="T10" fmla="*/ 86 w 96"/>
                    <a:gd name="T11" fmla="*/ 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103">
                      <a:moveTo>
                        <a:pt x="86" y="1"/>
                      </a:moveTo>
                      <a:cubicBezTo>
                        <a:pt x="86" y="1"/>
                        <a:pt x="86" y="1"/>
                        <a:pt x="86" y="0"/>
                      </a:cubicBezTo>
                      <a:cubicBezTo>
                        <a:pt x="96" y="13"/>
                        <a:pt x="94" y="32"/>
                        <a:pt x="82" y="42"/>
                      </a:cubicBezTo>
                      <a:cubicBezTo>
                        <a:pt x="67" y="55"/>
                        <a:pt x="59" y="71"/>
                        <a:pt x="45" y="84"/>
                      </a:cubicBezTo>
                      <a:cubicBezTo>
                        <a:pt x="32" y="95"/>
                        <a:pt x="33" y="101"/>
                        <a:pt x="36" y="103"/>
                      </a:cubicBezTo>
                      <a:cubicBezTo>
                        <a:pt x="0" y="82"/>
                        <a:pt x="86" y="22"/>
                        <a:pt x="86" y="1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36E484E3-2D46-41FA-B43E-F71C1FD7EA45}"/>
                  </a:ext>
                </a:extLst>
              </p:cNvPr>
              <p:cNvGrpSpPr/>
              <p:nvPr/>
            </p:nvGrpSpPr>
            <p:grpSpPr>
              <a:xfrm rot="19756230" flipH="1">
                <a:off x="14543587" y="2909783"/>
                <a:ext cx="1095375" cy="1223963"/>
                <a:chOff x="14579600" y="2705101"/>
                <a:chExt cx="1095375" cy="1223963"/>
              </a:xfrm>
            </p:grpSpPr>
            <p:sp>
              <p:nvSpPr>
                <p:cNvPr id="270" name="Freeform 15">
                  <a:extLst>
                    <a:ext uri="{FF2B5EF4-FFF2-40B4-BE49-F238E27FC236}">
                      <a16:creationId xmlns:a16="http://schemas.microsoft.com/office/drawing/2014/main" id="{BEFEE277-0A1A-4883-A23F-C587905E69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79600" y="2705101"/>
                  <a:ext cx="1095375" cy="1223963"/>
                </a:xfrm>
                <a:custGeom>
                  <a:avLst/>
                  <a:gdLst>
                    <a:gd name="T0" fmla="*/ 186 w 240"/>
                    <a:gd name="T1" fmla="*/ 0 h 270"/>
                    <a:gd name="T2" fmla="*/ 10 w 240"/>
                    <a:gd name="T3" fmla="*/ 270 h 270"/>
                    <a:gd name="T4" fmla="*/ 186 w 240"/>
                    <a:gd name="T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0" h="270">
                      <a:moveTo>
                        <a:pt x="186" y="0"/>
                      </a:moveTo>
                      <a:cubicBezTo>
                        <a:pt x="240" y="166"/>
                        <a:pt x="97" y="269"/>
                        <a:pt x="10" y="270"/>
                      </a:cubicBezTo>
                      <a:cubicBezTo>
                        <a:pt x="0" y="83"/>
                        <a:pt x="104" y="106"/>
                        <a:pt x="186" y="0"/>
                      </a:cubicBezTo>
                      <a:close/>
                    </a:path>
                  </a:pathLst>
                </a:custGeom>
                <a:solidFill>
                  <a:srgbClr val="CE946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1" name="Freeform 16">
                  <a:extLst>
                    <a:ext uri="{FF2B5EF4-FFF2-40B4-BE49-F238E27FC236}">
                      <a16:creationId xmlns:a16="http://schemas.microsoft.com/office/drawing/2014/main" id="{F0B48BD0-D302-4C2C-B73A-4D73C9303D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66925" y="3017838"/>
                  <a:ext cx="735013" cy="830263"/>
                </a:xfrm>
                <a:custGeom>
                  <a:avLst/>
                  <a:gdLst>
                    <a:gd name="T0" fmla="*/ 125 w 161"/>
                    <a:gd name="T1" fmla="*/ 0 h 183"/>
                    <a:gd name="T2" fmla="*/ 6 w 161"/>
                    <a:gd name="T3" fmla="*/ 183 h 183"/>
                    <a:gd name="T4" fmla="*/ 125 w 161"/>
                    <a:gd name="T5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1" h="183">
                      <a:moveTo>
                        <a:pt x="125" y="0"/>
                      </a:moveTo>
                      <a:cubicBezTo>
                        <a:pt x="161" y="112"/>
                        <a:pt x="65" y="182"/>
                        <a:pt x="6" y="183"/>
                      </a:cubicBezTo>
                      <a:cubicBezTo>
                        <a:pt x="0" y="56"/>
                        <a:pt x="70" y="72"/>
                        <a:pt x="125" y="0"/>
                      </a:cubicBezTo>
                      <a:close/>
                    </a:path>
                  </a:pathLst>
                </a:custGeom>
                <a:solidFill>
                  <a:srgbClr val="DDAF7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0B9B91DB-8FD1-4405-A468-6BD4E2DAB8FA}"/>
                </a:ext>
              </a:extLst>
            </p:cNvPr>
            <p:cNvGrpSpPr/>
            <p:nvPr/>
          </p:nvGrpSpPr>
          <p:grpSpPr>
            <a:xfrm flipH="1">
              <a:off x="4983316" y="987418"/>
              <a:ext cx="1858201" cy="1648468"/>
              <a:chOff x="12803803" y="1003048"/>
              <a:chExt cx="3529013" cy="3130698"/>
            </a:xfrm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6F47D481-65FF-4EEE-8F1D-34AC2BABF442}"/>
                  </a:ext>
                </a:extLst>
              </p:cNvPr>
              <p:cNvGrpSpPr/>
              <p:nvPr/>
            </p:nvGrpSpPr>
            <p:grpSpPr>
              <a:xfrm rot="18674966" flipH="1">
                <a:off x="13321328" y="485523"/>
                <a:ext cx="2493963" cy="3529013"/>
                <a:chOff x="12915900" y="541338"/>
                <a:chExt cx="2493963" cy="3529013"/>
              </a:xfrm>
            </p:grpSpPr>
            <p:sp>
              <p:nvSpPr>
                <p:cNvPr id="255" name="Freeform 5">
                  <a:extLst>
                    <a:ext uri="{FF2B5EF4-FFF2-40B4-BE49-F238E27FC236}">
                      <a16:creationId xmlns:a16="http://schemas.microsoft.com/office/drawing/2014/main" id="{C251F0EA-5840-48A8-9A39-992043BC2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15900" y="541338"/>
                  <a:ext cx="2493963" cy="3529013"/>
                </a:xfrm>
                <a:custGeom>
                  <a:avLst/>
                  <a:gdLst>
                    <a:gd name="T0" fmla="*/ 303 w 547"/>
                    <a:gd name="T1" fmla="*/ 748 h 778"/>
                    <a:gd name="T2" fmla="*/ 303 w 547"/>
                    <a:gd name="T3" fmla="*/ 606 h 778"/>
                    <a:gd name="T4" fmla="*/ 188 w 547"/>
                    <a:gd name="T5" fmla="*/ 510 h 778"/>
                    <a:gd name="T6" fmla="*/ 177 w 547"/>
                    <a:gd name="T7" fmla="*/ 469 h 778"/>
                    <a:gd name="T8" fmla="*/ 218 w 547"/>
                    <a:gd name="T9" fmla="*/ 458 h 778"/>
                    <a:gd name="T10" fmla="*/ 280 w 547"/>
                    <a:gd name="T11" fmla="*/ 496 h 778"/>
                    <a:gd name="T12" fmla="*/ 292 w 547"/>
                    <a:gd name="T13" fmla="*/ 489 h 778"/>
                    <a:gd name="T14" fmla="*/ 279 w 547"/>
                    <a:gd name="T15" fmla="*/ 371 h 778"/>
                    <a:gd name="T16" fmla="*/ 267 w 547"/>
                    <a:gd name="T17" fmla="*/ 358 h 778"/>
                    <a:gd name="T18" fmla="*/ 172 w 547"/>
                    <a:gd name="T19" fmla="*/ 353 h 778"/>
                    <a:gd name="T20" fmla="*/ 11 w 547"/>
                    <a:gd name="T21" fmla="*/ 310 h 778"/>
                    <a:gd name="T22" fmla="*/ 14 w 547"/>
                    <a:gd name="T23" fmla="*/ 268 h 778"/>
                    <a:gd name="T24" fmla="*/ 56 w 547"/>
                    <a:gd name="T25" fmla="*/ 272 h 778"/>
                    <a:gd name="T26" fmla="*/ 102 w 547"/>
                    <a:gd name="T27" fmla="*/ 293 h 778"/>
                    <a:gd name="T28" fmla="*/ 112 w 547"/>
                    <a:gd name="T29" fmla="*/ 282 h 778"/>
                    <a:gd name="T30" fmla="*/ 65 w 547"/>
                    <a:gd name="T31" fmla="*/ 223 h 778"/>
                    <a:gd name="T32" fmla="*/ 61 w 547"/>
                    <a:gd name="T33" fmla="*/ 181 h 778"/>
                    <a:gd name="T34" fmla="*/ 102 w 547"/>
                    <a:gd name="T35" fmla="*/ 177 h 778"/>
                    <a:gd name="T36" fmla="*/ 180 w 547"/>
                    <a:gd name="T37" fmla="*/ 281 h 778"/>
                    <a:gd name="T38" fmla="*/ 201 w 547"/>
                    <a:gd name="T39" fmla="*/ 292 h 778"/>
                    <a:gd name="T40" fmla="*/ 261 w 547"/>
                    <a:gd name="T41" fmla="*/ 295 h 778"/>
                    <a:gd name="T42" fmla="*/ 284 w 547"/>
                    <a:gd name="T43" fmla="*/ 273 h 778"/>
                    <a:gd name="T44" fmla="*/ 306 w 547"/>
                    <a:gd name="T45" fmla="*/ 196 h 778"/>
                    <a:gd name="T46" fmla="*/ 298 w 547"/>
                    <a:gd name="T47" fmla="*/ 167 h 778"/>
                    <a:gd name="T48" fmla="*/ 275 w 547"/>
                    <a:gd name="T49" fmla="*/ 142 h 778"/>
                    <a:gd name="T50" fmla="*/ 260 w 547"/>
                    <a:gd name="T51" fmla="*/ 136 h 778"/>
                    <a:gd name="T52" fmla="*/ 152 w 547"/>
                    <a:gd name="T53" fmla="*/ 133 h 778"/>
                    <a:gd name="T54" fmla="*/ 135 w 547"/>
                    <a:gd name="T55" fmla="*/ 95 h 778"/>
                    <a:gd name="T56" fmla="*/ 173 w 547"/>
                    <a:gd name="T57" fmla="*/ 78 h 778"/>
                    <a:gd name="T58" fmla="*/ 214 w 547"/>
                    <a:gd name="T59" fmla="*/ 83 h 778"/>
                    <a:gd name="T60" fmla="*/ 222 w 547"/>
                    <a:gd name="T61" fmla="*/ 78 h 778"/>
                    <a:gd name="T62" fmla="*/ 204 w 547"/>
                    <a:gd name="T63" fmla="*/ 47 h 778"/>
                    <a:gd name="T64" fmla="*/ 218 w 547"/>
                    <a:gd name="T65" fmla="*/ 7 h 778"/>
                    <a:gd name="T66" fmla="*/ 258 w 547"/>
                    <a:gd name="T67" fmla="*/ 21 h 778"/>
                    <a:gd name="T68" fmla="*/ 316 w 547"/>
                    <a:gd name="T69" fmla="*/ 104 h 778"/>
                    <a:gd name="T70" fmla="*/ 351 w 547"/>
                    <a:gd name="T71" fmla="*/ 99 h 778"/>
                    <a:gd name="T72" fmla="*/ 392 w 547"/>
                    <a:gd name="T73" fmla="*/ 33 h 778"/>
                    <a:gd name="T74" fmla="*/ 433 w 547"/>
                    <a:gd name="T75" fmla="*/ 26 h 778"/>
                    <a:gd name="T76" fmla="*/ 440 w 547"/>
                    <a:gd name="T77" fmla="*/ 68 h 778"/>
                    <a:gd name="T78" fmla="*/ 370 w 547"/>
                    <a:gd name="T79" fmla="*/ 209 h 778"/>
                    <a:gd name="T80" fmla="*/ 381 w 547"/>
                    <a:gd name="T81" fmla="*/ 223 h 778"/>
                    <a:gd name="T82" fmla="*/ 458 w 547"/>
                    <a:gd name="T83" fmla="*/ 145 h 778"/>
                    <a:gd name="T84" fmla="*/ 500 w 547"/>
                    <a:gd name="T85" fmla="*/ 149 h 778"/>
                    <a:gd name="T86" fmla="*/ 497 w 547"/>
                    <a:gd name="T87" fmla="*/ 191 h 778"/>
                    <a:gd name="T88" fmla="*/ 460 w 547"/>
                    <a:gd name="T89" fmla="*/ 233 h 778"/>
                    <a:gd name="T90" fmla="*/ 455 w 547"/>
                    <a:gd name="T91" fmla="*/ 254 h 778"/>
                    <a:gd name="T92" fmla="*/ 508 w 547"/>
                    <a:gd name="T93" fmla="*/ 262 h 778"/>
                    <a:gd name="T94" fmla="*/ 543 w 547"/>
                    <a:gd name="T95" fmla="*/ 285 h 778"/>
                    <a:gd name="T96" fmla="*/ 520 w 547"/>
                    <a:gd name="T97" fmla="*/ 320 h 778"/>
                    <a:gd name="T98" fmla="*/ 406 w 547"/>
                    <a:gd name="T99" fmla="*/ 297 h 778"/>
                    <a:gd name="T100" fmla="*/ 384 w 547"/>
                    <a:gd name="T101" fmla="*/ 295 h 778"/>
                    <a:gd name="T102" fmla="*/ 360 w 547"/>
                    <a:gd name="T103" fmla="*/ 320 h 778"/>
                    <a:gd name="T104" fmla="*/ 352 w 547"/>
                    <a:gd name="T105" fmla="*/ 349 h 778"/>
                    <a:gd name="T106" fmla="*/ 360 w 547"/>
                    <a:gd name="T107" fmla="*/ 428 h 778"/>
                    <a:gd name="T108" fmla="*/ 378 w 547"/>
                    <a:gd name="T109" fmla="*/ 429 h 778"/>
                    <a:gd name="T110" fmla="*/ 451 w 547"/>
                    <a:gd name="T111" fmla="*/ 386 h 778"/>
                    <a:gd name="T112" fmla="*/ 491 w 547"/>
                    <a:gd name="T113" fmla="*/ 402 h 778"/>
                    <a:gd name="T114" fmla="*/ 475 w 547"/>
                    <a:gd name="T115" fmla="*/ 441 h 778"/>
                    <a:gd name="T116" fmla="*/ 384 w 547"/>
                    <a:gd name="T117" fmla="*/ 506 h 778"/>
                    <a:gd name="T118" fmla="*/ 374 w 547"/>
                    <a:gd name="T119" fmla="*/ 538 h 778"/>
                    <a:gd name="T120" fmla="*/ 390 w 547"/>
                    <a:gd name="T121" fmla="*/ 738 h 778"/>
                    <a:gd name="T122" fmla="*/ 351 w 547"/>
                    <a:gd name="T123" fmla="*/ 778 h 778"/>
                    <a:gd name="T124" fmla="*/ 303 w 547"/>
                    <a:gd name="T125" fmla="*/ 748 h 7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47" h="778">
                      <a:moveTo>
                        <a:pt x="303" y="748"/>
                      </a:moveTo>
                      <a:cubicBezTo>
                        <a:pt x="302" y="701"/>
                        <a:pt x="313" y="640"/>
                        <a:pt x="303" y="606"/>
                      </a:cubicBezTo>
                      <a:cubicBezTo>
                        <a:pt x="292" y="571"/>
                        <a:pt x="236" y="537"/>
                        <a:pt x="188" y="510"/>
                      </a:cubicBezTo>
                      <a:cubicBezTo>
                        <a:pt x="174" y="502"/>
                        <a:pt x="169" y="483"/>
                        <a:pt x="177" y="469"/>
                      </a:cubicBezTo>
                      <a:cubicBezTo>
                        <a:pt x="185" y="455"/>
                        <a:pt x="203" y="450"/>
                        <a:pt x="218" y="458"/>
                      </a:cubicBezTo>
                      <a:cubicBezTo>
                        <a:pt x="240" y="470"/>
                        <a:pt x="261" y="482"/>
                        <a:pt x="280" y="496"/>
                      </a:cubicBezTo>
                      <a:cubicBezTo>
                        <a:pt x="285" y="499"/>
                        <a:pt x="295" y="501"/>
                        <a:pt x="292" y="489"/>
                      </a:cubicBezTo>
                      <a:cubicBezTo>
                        <a:pt x="288" y="452"/>
                        <a:pt x="282" y="409"/>
                        <a:pt x="279" y="371"/>
                      </a:cubicBezTo>
                      <a:cubicBezTo>
                        <a:pt x="279" y="368"/>
                        <a:pt x="278" y="363"/>
                        <a:pt x="267" y="358"/>
                      </a:cubicBezTo>
                      <a:cubicBezTo>
                        <a:pt x="241" y="348"/>
                        <a:pt x="207" y="351"/>
                        <a:pt x="172" y="353"/>
                      </a:cubicBezTo>
                      <a:cubicBezTo>
                        <a:pt x="116" y="356"/>
                        <a:pt x="53" y="359"/>
                        <a:pt x="11" y="310"/>
                      </a:cubicBezTo>
                      <a:cubicBezTo>
                        <a:pt x="0" y="298"/>
                        <a:pt x="1" y="279"/>
                        <a:pt x="14" y="268"/>
                      </a:cubicBezTo>
                      <a:cubicBezTo>
                        <a:pt x="26" y="258"/>
                        <a:pt x="45" y="259"/>
                        <a:pt x="56" y="272"/>
                      </a:cubicBezTo>
                      <a:cubicBezTo>
                        <a:pt x="67" y="285"/>
                        <a:pt x="82" y="291"/>
                        <a:pt x="102" y="293"/>
                      </a:cubicBezTo>
                      <a:cubicBezTo>
                        <a:pt x="116" y="295"/>
                        <a:pt x="115" y="286"/>
                        <a:pt x="112" y="282"/>
                      </a:cubicBezTo>
                      <a:cubicBezTo>
                        <a:pt x="99" y="260"/>
                        <a:pt x="84" y="239"/>
                        <a:pt x="65" y="223"/>
                      </a:cubicBezTo>
                      <a:cubicBezTo>
                        <a:pt x="52" y="213"/>
                        <a:pt x="50" y="194"/>
                        <a:pt x="61" y="181"/>
                      </a:cubicBezTo>
                      <a:cubicBezTo>
                        <a:pt x="71" y="169"/>
                        <a:pt x="90" y="167"/>
                        <a:pt x="102" y="177"/>
                      </a:cubicBezTo>
                      <a:cubicBezTo>
                        <a:pt x="137" y="205"/>
                        <a:pt x="160" y="244"/>
                        <a:pt x="180" y="281"/>
                      </a:cubicBezTo>
                      <a:cubicBezTo>
                        <a:pt x="185" y="293"/>
                        <a:pt x="196" y="292"/>
                        <a:pt x="201" y="292"/>
                      </a:cubicBezTo>
                      <a:cubicBezTo>
                        <a:pt x="221" y="291"/>
                        <a:pt x="241" y="292"/>
                        <a:pt x="261" y="295"/>
                      </a:cubicBezTo>
                      <a:cubicBezTo>
                        <a:pt x="265" y="296"/>
                        <a:pt x="279" y="292"/>
                        <a:pt x="284" y="273"/>
                      </a:cubicBezTo>
                      <a:cubicBezTo>
                        <a:pt x="292" y="240"/>
                        <a:pt x="297" y="225"/>
                        <a:pt x="306" y="196"/>
                      </a:cubicBezTo>
                      <a:cubicBezTo>
                        <a:pt x="307" y="191"/>
                        <a:pt x="310" y="178"/>
                        <a:pt x="298" y="167"/>
                      </a:cubicBezTo>
                      <a:cubicBezTo>
                        <a:pt x="291" y="158"/>
                        <a:pt x="281" y="148"/>
                        <a:pt x="275" y="142"/>
                      </a:cubicBezTo>
                      <a:cubicBezTo>
                        <a:pt x="272" y="138"/>
                        <a:pt x="268" y="135"/>
                        <a:pt x="260" y="136"/>
                      </a:cubicBezTo>
                      <a:cubicBezTo>
                        <a:pt x="227" y="142"/>
                        <a:pt x="184" y="145"/>
                        <a:pt x="152" y="133"/>
                      </a:cubicBezTo>
                      <a:cubicBezTo>
                        <a:pt x="136" y="127"/>
                        <a:pt x="129" y="110"/>
                        <a:pt x="135" y="95"/>
                      </a:cubicBezTo>
                      <a:cubicBezTo>
                        <a:pt x="141" y="79"/>
                        <a:pt x="158" y="72"/>
                        <a:pt x="173" y="78"/>
                      </a:cubicBezTo>
                      <a:cubicBezTo>
                        <a:pt x="184" y="82"/>
                        <a:pt x="199" y="83"/>
                        <a:pt x="214" y="83"/>
                      </a:cubicBezTo>
                      <a:cubicBezTo>
                        <a:pt x="218" y="83"/>
                        <a:pt x="227" y="83"/>
                        <a:pt x="222" y="78"/>
                      </a:cubicBezTo>
                      <a:cubicBezTo>
                        <a:pt x="214" y="69"/>
                        <a:pt x="209" y="58"/>
                        <a:pt x="204" y="47"/>
                      </a:cubicBezTo>
                      <a:cubicBezTo>
                        <a:pt x="197" y="32"/>
                        <a:pt x="203" y="14"/>
                        <a:pt x="218" y="7"/>
                      </a:cubicBezTo>
                      <a:cubicBezTo>
                        <a:pt x="233" y="0"/>
                        <a:pt x="251" y="6"/>
                        <a:pt x="258" y="21"/>
                      </a:cubicBezTo>
                      <a:cubicBezTo>
                        <a:pt x="273" y="52"/>
                        <a:pt x="290" y="75"/>
                        <a:pt x="316" y="104"/>
                      </a:cubicBezTo>
                      <a:cubicBezTo>
                        <a:pt x="332" y="119"/>
                        <a:pt x="344" y="110"/>
                        <a:pt x="351" y="99"/>
                      </a:cubicBezTo>
                      <a:cubicBezTo>
                        <a:pt x="359" y="88"/>
                        <a:pt x="373" y="60"/>
                        <a:pt x="392" y="33"/>
                      </a:cubicBezTo>
                      <a:cubicBezTo>
                        <a:pt x="401" y="20"/>
                        <a:pt x="420" y="17"/>
                        <a:pt x="433" y="26"/>
                      </a:cubicBezTo>
                      <a:cubicBezTo>
                        <a:pt x="447" y="36"/>
                        <a:pt x="450" y="54"/>
                        <a:pt x="440" y="68"/>
                      </a:cubicBezTo>
                      <a:cubicBezTo>
                        <a:pt x="412" y="109"/>
                        <a:pt x="388" y="159"/>
                        <a:pt x="370" y="209"/>
                      </a:cubicBezTo>
                      <a:cubicBezTo>
                        <a:pt x="367" y="220"/>
                        <a:pt x="374" y="229"/>
                        <a:pt x="381" y="223"/>
                      </a:cubicBezTo>
                      <a:cubicBezTo>
                        <a:pt x="408" y="197"/>
                        <a:pt x="430" y="169"/>
                        <a:pt x="458" y="145"/>
                      </a:cubicBezTo>
                      <a:cubicBezTo>
                        <a:pt x="471" y="135"/>
                        <a:pt x="490" y="136"/>
                        <a:pt x="500" y="149"/>
                      </a:cubicBezTo>
                      <a:cubicBezTo>
                        <a:pt x="511" y="162"/>
                        <a:pt x="509" y="180"/>
                        <a:pt x="497" y="191"/>
                      </a:cubicBezTo>
                      <a:cubicBezTo>
                        <a:pt x="482" y="204"/>
                        <a:pt x="474" y="220"/>
                        <a:pt x="460" y="233"/>
                      </a:cubicBezTo>
                      <a:cubicBezTo>
                        <a:pt x="442" y="248"/>
                        <a:pt x="451" y="253"/>
                        <a:pt x="455" y="254"/>
                      </a:cubicBezTo>
                      <a:cubicBezTo>
                        <a:pt x="478" y="266"/>
                        <a:pt x="489" y="266"/>
                        <a:pt x="508" y="262"/>
                      </a:cubicBezTo>
                      <a:cubicBezTo>
                        <a:pt x="524" y="258"/>
                        <a:pt x="540" y="269"/>
                        <a:pt x="543" y="285"/>
                      </a:cubicBezTo>
                      <a:cubicBezTo>
                        <a:pt x="547" y="301"/>
                        <a:pt x="536" y="317"/>
                        <a:pt x="520" y="320"/>
                      </a:cubicBezTo>
                      <a:cubicBezTo>
                        <a:pt x="477" y="329"/>
                        <a:pt x="437" y="315"/>
                        <a:pt x="406" y="297"/>
                      </a:cubicBezTo>
                      <a:cubicBezTo>
                        <a:pt x="401" y="294"/>
                        <a:pt x="390" y="288"/>
                        <a:pt x="384" y="295"/>
                      </a:cubicBezTo>
                      <a:cubicBezTo>
                        <a:pt x="376" y="303"/>
                        <a:pt x="368" y="312"/>
                        <a:pt x="360" y="320"/>
                      </a:cubicBezTo>
                      <a:cubicBezTo>
                        <a:pt x="350" y="329"/>
                        <a:pt x="352" y="342"/>
                        <a:pt x="352" y="349"/>
                      </a:cubicBezTo>
                      <a:cubicBezTo>
                        <a:pt x="354" y="376"/>
                        <a:pt x="357" y="402"/>
                        <a:pt x="360" y="428"/>
                      </a:cubicBezTo>
                      <a:cubicBezTo>
                        <a:pt x="361" y="433"/>
                        <a:pt x="365" y="439"/>
                        <a:pt x="378" y="429"/>
                      </a:cubicBezTo>
                      <a:cubicBezTo>
                        <a:pt x="399" y="412"/>
                        <a:pt x="423" y="398"/>
                        <a:pt x="451" y="386"/>
                      </a:cubicBezTo>
                      <a:cubicBezTo>
                        <a:pt x="467" y="380"/>
                        <a:pt x="484" y="386"/>
                        <a:pt x="491" y="402"/>
                      </a:cubicBezTo>
                      <a:cubicBezTo>
                        <a:pt x="497" y="417"/>
                        <a:pt x="490" y="434"/>
                        <a:pt x="475" y="441"/>
                      </a:cubicBezTo>
                      <a:cubicBezTo>
                        <a:pt x="436" y="458"/>
                        <a:pt x="407" y="478"/>
                        <a:pt x="384" y="506"/>
                      </a:cubicBezTo>
                      <a:cubicBezTo>
                        <a:pt x="371" y="521"/>
                        <a:pt x="373" y="532"/>
                        <a:pt x="374" y="538"/>
                      </a:cubicBezTo>
                      <a:cubicBezTo>
                        <a:pt x="382" y="603"/>
                        <a:pt x="390" y="671"/>
                        <a:pt x="390" y="738"/>
                      </a:cubicBezTo>
                      <a:cubicBezTo>
                        <a:pt x="390" y="755"/>
                        <a:pt x="368" y="778"/>
                        <a:pt x="351" y="778"/>
                      </a:cubicBezTo>
                      <a:cubicBezTo>
                        <a:pt x="335" y="778"/>
                        <a:pt x="303" y="765"/>
                        <a:pt x="303" y="748"/>
                      </a:cubicBezTo>
                      <a:close/>
                    </a:path>
                  </a:pathLst>
                </a:custGeom>
                <a:solidFill>
                  <a:srgbClr val="95602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" name="Freeform 6">
                  <a:extLst>
                    <a:ext uri="{FF2B5EF4-FFF2-40B4-BE49-F238E27FC236}">
                      <a16:creationId xmlns:a16="http://schemas.microsoft.com/office/drawing/2014/main" id="{9DFBA5E2-6B4B-48F0-A88C-39CA70954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1988" y="1330326"/>
                  <a:ext cx="392113" cy="517525"/>
                </a:xfrm>
                <a:custGeom>
                  <a:avLst/>
                  <a:gdLst>
                    <a:gd name="T0" fmla="*/ 13 w 86"/>
                    <a:gd name="T1" fmla="*/ 16 h 114"/>
                    <a:gd name="T2" fmla="*/ 0 w 86"/>
                    <a:gd name="T3" fmla="*/ 0 h 114"/>
                    <a:gd name="T4" fmla="*/ 4 w 86"/>
                    <a:gd name="T5" fmla="*/ 3 h 114"/>
                    <a:gd name="T6" fmla="*/ 82 w 86"/>
                    <a:gd name="T7" fmla="*/ 107 h 114"/>
                    <a:gd name="T8" fmla="*/ 86 w 86"/>
                    <a:gd name="T9" fmla="*/ 114 h 114"/>
                    <a:gd name="T10" fmla="*/ 13 w 86"/>
                    <a:gd name="T11" fmla="*/ 16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114">
                      <a:moveTo>
                        <a:pt x="13" y="16"/>
                      </a:moveTo>
                      <a:cubicBezTo>
                        <a:pt x="6" y="10"/>
                        <a:pt x="5" y="5"/>
                        <a:pt x="0" y="0"/>
                      </a:cubicBezTo>
                      <a:cubicBezTo>
                        <a:pt x="2" y="1"/>
                        <a:pt x="3" y="2"/>
                        <a:pt x="4" y="3"/>
                      </a:cubicBezTo>
                      <a:cubicBezTo>
                        <a:pt x="39" y="31"/>
                        <a:pt x="62" y="70"/>
                        <a:pt x="82" y="107"/>
                      </a:cubicBezTo>
                      <a:cubicBezTo>
                        <a:pt x="83" y="110"/>
                        <a:pt x="84" y="112"/>
                        <a:pt x="86" y="114"/>
                      </a:cubicBezTo>
                      <a:cubicBezTo>
                        <a:pt x="57" y="111"/>
                        <a:pt x="40" y="39"/>
                        <a:pt x="13" y="1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" name="Freeform 7">
                  <a:extLst>
                    <a:ext uri="{FF2B5EF4-FFF2-40B4-BE49-F238E27FC236}">
                      <a16:creationId xmlns:a16="http://schemas.microsoft.com/office/drawing/2014/main" id="{D21EA732-FF19-4281-80E4-AC652B74EA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44563" y="1044576"/>
                  <a:ext cx="506413" cy="153988"/>
                </a:xfrm>
                <a:custGeom>
                  <a:avLst/>
                  <a:gdLst>
                    <a:gd name="T0" fmla="*/ 111 w 111"/>
                    <a:gd name="T1" fmla="*/ 27 h 34"/>
                    <a:gd name="T2" fmla="*/ 100 w 111"/>
                    <a:gd name="T3" fmla="*/ 25 h 34"/>
                    <a:gd name="T4" fmla="*/ 0 w 111"/>
                    <a:gd name="T5" fmla="*/ 25 h 34"/>
                    <a:gd name="T6" fmla="*/ 0 w 111"/>
                    <a:gd name="T7" fmla="*/ 25 h 34"/>
                    <a:gd name="T8" fmla="*/ 111 w 111"/>
                    <a:gd name="T9" fmla="*/ 2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34">
                      <a:moveTo>
                        <a:pt x="111" y="27"/>
                      </a:moveTo>
                      <a:cubicBezTo>
                        <a:pt x="108" y="26"/>
                        <a:pt x="105" y="25"/>
                        <a:pt x="100" y="25"/>
                      </a:cubicBezTo>
                      <a:cubicBezTo>
                        <a:pt x="69" y="31"/>
                        <a:pt x="30" y="34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59" y="30"/>
                        <a:pt x="81" y="0"/>
                        <a:pt x="111" y="2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" name="Freeform 8">
                  <a:extLst>
                    <a:ext uri="{FF2B5EF4-FFF2-40B4-BE49-F238E27FC236}">
                      <a16:creationId xmlns:a16="http://schemas.microsoft.com/office/drawing/2014/main" id="{E930F859-FE3F-4036-ABAD-A27F5088EC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23975" y="573088"/>
                  <a:ext cx="377825" cy="466725"/>
                </a:xfrm>
                <a:custGeom>
                  <a:avLst/>
                  <a:gdLst>
                    <a:gd name="T0" fmla="*/ 7 w 83"/>
                    <a:gd name="T1" fmla="*/ 8 h 103"/>
                    <a:gd name="T2" fmla="*/ 0 w 83"/>
                    <a:gd name="T3" fmla="*/ 0 h 103"/>
                    <a:gd name="T4" fmla="*/ 15 w 83"/>
                    <a:gd name="T5" fmla="*/ 14 h 103"/>
                    <a:gd name="T6" fmla="*/ 73 w 83"/>
                    <a:gd name="T7" fmla="*/ 97 h 103"/>
                    <a:gd name="T8" fmla="*/ 83 w 83"/>
                    <a:gd name="T9" fmla="*/ 103 h 103"/>
                    <a:gd name="T10" fmla="*/ 7 w 83"/>
                    <a:gd name="T11" fmla="*/ 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3" h="103">
                      <a:moveTo>
                        <a:pt x="7" y="8"/>
                      </a:moveTo>
                      <a:cubicBezTo>
                        <a:pt x="5" y="5"/>
                        <a:pt x="3" y="2"/>
                        <a:pt x="0" y="0"/>
                      </a:cubicBezTo>
                      <a:cubicBezTo>
                        <a:pt x="6" y="3"/>
                        <a:pt x="12" y="8"/>
                        <a:pt x="15" y="14"/>
                      </a:cubicBezTo>
                      <a:cubicBezTo>
                        <a:pt x="30" y="45"/>
                        <a:pt x="47" y="68"/>
                        <a:pt x="73" y="97"/>
                      </a:cubicBezTo>
                      <a:cubicBezTo>
                        <a:pt x="76" y="100"/>
                        <a:pt x="80" y="102"/>
                        <a:pt x="83" y="103"/>
                      </a:cubicBezTo>
                      <a:cubicBezTo>
                        <a:pt x="35" y="94"/>
                        <a:pt x="28" y="41"/>
                        <a:pt x="7" y="8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" name="Freeform 9">
                  <a:extLst>
                    <a:ext uri="{FF2B5EF4-FFF2-40B4-BE49-F238E27FC236}">
                      <a16:creationId xmlns:a16="http://schemas.microsoft.com/office/drawing/2014/main" id="{7DCB561D-5D00-4D86-A828-8B890AB30D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42900" y="1955801"/>
                  <a:ext cx="1139825" cy="254000"/>
                </a:xfrm>
                <a:custGeom>
                  <a:avLst/>
                  <a:gdLst>
                    <a:gd name="T0" fmla="*/ 250 w 250"/>
                    <a:gd name="T1" fmla="*/ 56 h 56"/>
                    <a:gd name="T2" fmla="*/ 239 w 250"/>
                    <a:gd name="T3" fmla="*/ 46 h 56"/>
                    <a:gd name="T4" fmla="*/ 144 w 250"/>
                    <a:gd name="T5" fmla="*/ 41 h 56"/>
                    <a:gd name="T6" fmla="*/ 0 w 250"/>
                    <a:gd name="T7" fmla="*/ 15 h 56"/>
                    <a:gd name="T8" fmla="*/ 64 w 250"/>
                    <a:gd name="T9" fmla="*/ 29 h 56"/>
                    <a:gd name="T10" fmla="*/ 250 w 250"/>
                    <a:gd name="T1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0" h="56">
                      <a:moveTo>
                        <a:pt x="250" y="56"/>
                      </a:moveTo>
                      <a:cubicBezTo>
                        <a:pt x="250" y="53"/>
                        <a:pt x="247" y="49"/>
                        <a:pt x="239" y="46"/>
                      </a:cubicBezTo>
                      <a:cubicBezTo>
                        <a:pt x="213" y="36"/>
                        <a:pt x="179" y="39"/>
                        <a:pt x="144" y="41"/>
                      </a:cubicBezTo>
                      <a:cubicBezTo>
                        <a:pt x="95" y="43"/>
                        <a:pt x="41" y="46"/>
                        <a:pt x="0" y="15"/>
                      </a:cubicBezTo>
                      <a:cubicBezTo>
                        <a:pt x="21" y="23"/>
                        <a:pt x="42" y="28"/>
                        <a:pt x="64" y="29"/>
                      </a:cubicBezTo>
                      <a:cubicBezTo>
                        <a:pt x="99" y="31"/>
                        <a:pt x="241" y="0"/>
                        <a:pt x="250" y="5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" name="Freeform 10">
                  <a:extLst>
                    <a:ext uri="{FF2B5EF4-FFF2-40B4-BE49-F238E27FC236}">
                      <a16:creationId xmlns:a16="http://schemas.microsoft.com/office/drawing/2014/main" id="{E77919A5-E3DE-4330-9ED7-018803939F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95375" y="2863851"/>
                  <a:ext cx="487363" cy="393700"/>
                </a:xfrm>
                <a:custGeom>
                  <a:avLst/>
                  <a:gdLst>
                    <a:gd name="T0" fmla="*/ 107 w 107"/>
                    <a:gd name="T1" fmla="*/ 87 h 87"/>
                    <a:gd name="T2" fmla="*/ 0 w 107"/>
                    <a:gd name="T3" fmla="*/ 0 h 87"/>
                    <a:gd name="T4" fmla="*/ 107 w 107"/>
                    <a:gd name="T5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87">
                      <a:moveTo>
                        <a:pt x="107" y="87"/>
                      </a:moveTo>
                      <a:cubicBezTo>
                        <a:pt x="92" y="56"/>
                        <a:pt x="44" y="25"/>
                        <a:pt x="0" y="0"/>
                      </a:cubicBezTo>
                      <a:cubicBezTo>
                        <a:pt x="46" y="15"/>
                        <a:pt x="91" y="34"/>
                        <a:pt x="107" y="8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" name="Freeform 11">
                  <a:extLst>
                    <a:ext uri="{FF2B5EF4-FFF2-40B4-BE49-F238E27FC236}">
                      <a16:creationId xmlns:a16="http://schemas.microsoft.com/office/drawing/2014/main" id="{88D1831B-8ACB-4152-B3D3-C3AC63D028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25613" y="1752601"/>
                  <a:ext cx="969963" cy="865188"/>
                </a:xfrm>
                <a:custGeom>
                  <a:avLst/>
                  <a:gdLst>
                    <a:gd name="T0" fmla="*/ 5 w 213"/>
                    <a:gd name="T1" fmla="*/ 66 h 191"/>
                    <a:gd name="T2" fmla="*/ 46 w 213"/>
                    <a:gd name="T3" fmla="*/ 11 h 191"/>
                    <a:gd name="T4" fmla="*/ 118 w 213"/>
                    <a:gd name="T5" fmla="*/ 30 h 191"/>
                    <a:gd name="T6" fmla="*/ 210 w 213"/>
                    <a:gd name="T7" fmla="*/ 27 h 191"/>
                    <a:gd name="T8" fmla="*/ 213 w 213"/>
                    <a:gd name="T9" fmla="*/ 25 h 191"/>
                    <a:gd name="T10" fmla="*/ 189 w 213"/>
                    <a:gd name="T11" fmla="*/ 53 h 191"/>
                    <a:gd name="T12" fmla="*/ 75 w 213"/>
                    <a:gd name="T13" fmla="*/ 30 h 191"/>
                    <a:gd name="T14" fmla="*/ 53 w 213"/>
                    <a:gd name="T15" fmla="*/ 28 h 191"/>
                    <a:gd name="T16" fmla="*/ 29 w 213"/>
                    <a:gd name="T17" fmla="*/ 53 h 191"/>
                    <a:gd name="T18" fmla="*/ 21 w 213"/>
                    <a:gd name="T19" fmla="*/ 82 h 191"/>
                    <a:gd name="T20" fmla="*/ 29 w 213"/>
                    <a:gd name="T21" fmla="*/ 161 h 191"/>
                    <a:gd name="T22" fmla="*/ 41 w 213"/>
                    <a:gd name="T23" fmla="*/ 165 h 191"/>
                    <a:gd name="T24" fmla="*/ 5 w 213"/>
                    <a:gd name="T25" fmla="*/ 66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3" h="191">
                      <a:moveTo>
                        <a:pt x="5" y="66"/>
                      </a:moveTo>
                      <a:cubicBezTo>
                        <a:pt x="3" y="38"/>
                        <a:pt x="19" y="23"/>
                        <a:pt x="46" y="11"/>
                      </a:cubicBezTo>
                      <a:cubicBezTo>
                        <a:pt x="73" y="0"/>
                        <a:pt x="92" y="23"/>
                        <a:pt x="118" y="30"/>
                      </a:cubicBezTo>
                      <a:cubicBezTo>
                        <a:pt x="149" y="37"/>
                        <a:pt x="181" y="44"/>
                        <a:pt x="210" y="27"/>
                      </a:cubicBezTo>
                      <a:cubicBezTo>
                        <a:pt x="211" y="26"/>
                        <a:pt x="212" y="25"/>
                        <a:pt x="213" y="25"/>
                      </a:cubicBezTo>
                      <a:cubicBezTo>
                        <a:pt x="213" y="38"/>
                        <a:pt x="203" y="50"/>
                        <a:pt x="189" y="53"/>
                      </a:cubicBezTo>
                      <a:cubicBezTo>
                        <a:pt x="146" y="62"/>
                        <a:pt x="106" y="48"/>
                        <a:pt x="75" y="30"/>
                      </a:cubicBezTo>
                      <a:cubicBezTo>
                        <a:pt x="70" y="27"/>
                        <a:pt x="59" y="21"/>
                        <a:pt x="53" y="28"/>
                      </a:cubicBezTo>
                      <a:cubicBezTo>
                        <a:pt x="45" y="36"/>
                        <a:pt x="37" y="45"/>
                        <a:pt x="29" y="53"/>
                      </a:cubicBezTo>
                      <a:cubicBezTo>
                        <a:pt x="19" y="62"/>
                        <a:pt x="21" y="75"/>
                        <a:pt x="21" y="82"/>
                      </a:cubicBezTo>
                      <a:cubicBezTo>
                        <a:pt x="23" y="109"/>
                        <a:pt x="26" y="135"/>
                        <a:pt x="29" y="161"/>
                      </a:cubicBezTo>
                      <a:cubicBezTo>
                        <a:pt x="30" y="165"/>
                        <a:pt x="33" y="170"/>
                        <a:pt x="41" y="165"/>
                      </a:cubicBezTo>
                      <a:cubicBezTo>
                        <a:pt x="0" y="191"/>
                        <a:pt x="7" y="87"/>
                        <a:pt x="5" y="6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" name="Freeform 12">
                  <a:extLst>
                    <a:ext uri="{FF2B5EF4-FFF2-40B4-BE49-F238E27FC236}">
                      <a16:creationId xmlns:a16="http://schemas.microsoft.com/office/drawing/2014/main" id="{0BB19C45-F371-4C43-8470-92DA20255C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74825" y="676276"/>
                  <a:ext cx="492125" cy="876300"/>
                </a:xfrm>
                <a:custGeom>
                  <a:avLst/>
                  <a:gdLst>
                    <a:gd name="T0" fmla="*/ 72 w 108"/>
                    <a:gd name="T1" fmla="*/ 64 h 193"/>
                    <a:gd name="T2" fmla="*/ 96 w 108"/>
                    <a:gd name="T3" fmla="*/ 0 h 193"/>
                    <a:gd name="T4" fmla="*/ 98 w 108"/>
                    <a:gd name="T5" fmla="*/ 38 h 193"/>
                    <a:gd name="T6" fmla="*/ 28 w 108"/>
                    <a:gd name="T7" fmla="*/ 179 h 193"/>
                    <a:gd name="T8" fmla="*/ 31 w 108"/>
                    <a:gd name="T9" fmla="*/ 193 h 193"/>
                    <a:gd name="T10" fmla="*/ 72 w 108"/>
                    <a:gd name="T11" fmla="*/ 64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" h="193">
                      <a:moveTo>
                        <a:pt x="72" y="64"/>
                      </a:moveTo>
                      <a:cubicBezTo>
                        <a:pt x="78" y="51"/>
                        <a:pt x="108" y="30"/>
                        <a:pt x="96" y="0"/>
                      </a:cubicBezTo>
                      <a:cubicBezTo>
                        <a:pt x="105" y="10"/>
                        <a:pt x="107" y="26"/>
                        <a:pt x="98" y="38"/>
                      </a:cubicBezTo>
                      <a:cubicBezTo>
                        <a:pt x="70" y="79"/>
                        <a:pt x="46" y="129"/>
                        <a:pt x="28" y="179"/>
                      </a:cubicBezTo>
                      <a:cubicBezTo>
                        <a:pt x="26" y="185"/>
                        <a:pt x="28" y="191"/>
                        <a:pt x="31" y="193"/>
                      </a:cubicBezTo>
                      <a:cubicBezTo>
                        <a:pt x="0" y="176"/>
                        <a:pt x="61" y="85"/>
                        <a:pt x="72" y="64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" name="Freeform 13">
                  <a:extLst>
                    <a:ext uri="{FF2B5EF4-FFF2-40B4-BE49-F238E27FC236}">
                      <a16:creationId xmlns:a16="http://schemas.microsoft.com/office/drawing/2014/main" id="{73104682-9848-4C7B-9B6E-7B79C256DE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82738" y="2328863"/>
                  <a:ext cx="898525" cy="1731963"/>
                </a:xfrm>
                <a:custGeom>
                  <a:avLst/>
                  <a:gdLst>
                    <a:gd name="T0" fmla="*/ 90 w 197"/>
                    <a:gd name="T1" fmla="*/ 67 h 382"/>
                    <a:gd name="T2" fmla="*/ 185 w 197"/>
                    <a:gd name="T3" fmla="*/ 0 h 382"/>
                    <a:gd name="T4" fmla="*/ 191 w 197"/>
                    <a:gd name="T5" fmla="*/ 8 h 382"/>
                    <a:gd name="T6" fmla="*/ 175 w 197"/>
                    <a:gd name="T7" fmla="*/ 47 h 382"/>
                    <a:gd name="T8" fmla="*/ 84 w 197"/>
                    <a:gd name="T9" fmla="*/ 112 h 382"/>
                    <a:gd name="T10" fmla="*/ 74 w 197"/>
                    <a:gd name="T11" fmla="*/ 144 h 382"/>
                    <a:gd name="T12" fmla="*/ 90 w 197"/>
                    <a:gd name="T13" fmla="*/ 344 h 382"/>
                    <a:gd name="T14" fmla="*/ 60 w 197"/>
                    <a:gd name="T15" fmla="*/ 382 h 382"/>
                    <a:gd name="T16" fmla="*/ 90 w 197"/>
                    <a:gd name="T17" fmla="*/ 67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382">
                      <a:moveTo>
                        <a:pt x="90" y="67"/>
                      </a:moveTo>
                      <a:cubicBezTo>
                        <a:pt x="118" y="39"/>
                        <a:pt x="194" y="42"/>
                        <a:pt x="185" y="0"/>
                      </a:cubicBezTo>
                      <a:cubicBezTo>
                        <a:pt x="187" y="2"/>
                        <a:pt x="189" y="5"/>
                        <a:pt x="191" y="8"/>
                      </a:cubicBezTo>
                      <a:cubicBezTo>
                        <a:pt x="197" y="23"/>
                        <a:pt x="190" y="40"/>
                        <a:pt x="175" y="47"/>
                      </a:cubicBezTo>
                      <a:cubicBezTo>
                        <a:pt x="136" y="64"/>
                        <a:pt x="107" y="84"/>
                        <a:pt x="84" y="112"/>
                      </a:cubicBezTo>
                      <a:cubicBezTo>
                        <a:pt x="71" y="127"/>
                        <a:pt x="73" y="138"/>
                        <a:pt x="74" y="144"/>
                      </a:cubicBezTo>
                      <a:cubicBezTo>
                        <a:pt x="82" y="209"/>
                        <a:pt x="90" y="277"/>
                        <a:pt x="90" y="344"/>
                      </a:cubicBezTo>
                      <a:cubicBezTo>
                        <a:pt x="90" y="358"/>
                        <a:pt x="75" y="376"/>
                        <a:pt x="60" y="382"/>
                      </a:cubicBezTo>
                      <a:cubicBezTo>
                        <a:pt x="84" y="238"/>
                        <a:pt x="0" y="157"/>
                        <a:pt x="90" y="6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" name="Freeform 14">
                  <a:extLst>
                    <a:ext uri="{FF2B5EF4-FFF2-40B4-BE49-F238E27FC236}">
                      <a16:creationId xmlns:a16="http://schemas.microsoft.com/office/drawing/2014/main" id="{A0139D1B-AAE3-4C9F-8170-DF851658E5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8200" y="1216026"/>
                  <a:ext cx="438150" cy="468313"/>
                </a:xfrm>
                <a:custGeom>
                  <a:avLst/>
                  <a:gdLst>
                    <a:gd name="T0" fmla="*/ 86 w 96"/>
                    <a:gd name="T1" fmla="*/ 1 h 103"/>
                    <a:gd name="T2" fmla="*/ 86 w 96"/>
                    <a:gd name="T3" fmla="*/ 0 h 103"/>
                    <a:gd name="T4" fmla="*/ 82 w 96"/>
                    <a:gd name="T5" fmla="*/ 42 h 103"/>
                    <a:gd name="T6" fmla="*/ 45 w 96"/>
                    <a:gd name="T7" fmla="*/ 84 h 103"/>
                    <a:gd name="T8" fmla="*/ 36 w 96"/>
                    <a:gd name="T9" fmla="*/ 103 h 103"/>
                    <a:gd name="T10" fmla="*/ 86 w 96"/>
                    <a:gd name="T11" fmla="*/ 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103">
                      <a:moveTo>
                        <a:pt x="86" y="1"/>
                      </a:moveTo>
                      <a:cubicBezTo>
                        <a:pt x="86" y="1"/>
                        <a:pt x="86" y="1"/>
                        <a:pt x="86" y="0"/>
                      </a:cubicBezTo>
                      <a:cubicBezTo>
                        <a:pt x="96" y="13"/>
                        <a:pt x="94" y="32"/>
                        <a:pt x="82" y="42"/>
                      </a:cubicBezTo>
                      <a:cubicBezTo>
                        <a:pt x="67" y="55"/>
                        <a:pt x="59" y="71"/>
                        <a:pt x="45" y="84"/>
                      </a:cubicBezTo>
                      <a:cubicBezTo>
                        <a:pt x="32" y="95"/>
                        <a:pt x="33" y="101"/>
                        <a:pt x="36" y="103"/>
                      </a:cubicBezTo>
                      <a:cubicBezTo>
                        <a:pt x="0" y="82"/>
                        <a:pt x="86" y="22"/>
                        <a:pt x="86" y="1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F48CEF8B-9F3B-4A13-9D3B-88B0AD1B96E3}"/>
                  </a:ext>
                </a:extLst>
              </p:cNvPr>
              <p:cNvGrpSpPr/>
              <p:nvPr/>
            </p:nvGrpSpPr>
            <p:grpSpPr>
              <a:xfrm rot="19756230" flipH="1">
                <a:off x="14543587" y="2909783"/>
                <a:ext cx="1095375" cy="1223963"/>
                <a:chOff x="14579600" y="2705101"/>
                <a:chExt cx="1095375" cy="1223963"/>
              </a:xfrm>
            </p:grpSpPr>
            <p:sp>
              <p:nvSpPr>
                <p:cNvPr id="214" name="Freeform 15">
                  <a:extLst>
                    <a:ext uri="{FF2B5EF4-FFF2-40B4-BE49-F238E27FC236}">
                      <a16:creationId xmlns:a16="http://schemas.microsoft.com/office/drawing/2014/main" id="{BFE9D627-290A-4EBF-A9F4-932404A807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79600" y="2705101"/>
                  <a:ext cx="1095375" cy="1223963"/>
                </a:xfrm>
                <a:custGeom>
                  <a:avLst/>
                  <a:gdLst>
                    <a:gd name="T0" fmla="*/ 186 w 240"/>
                    <a:gd name="T1" fmla="*/ 0 h 270"/>
                    <a:gd name="T2" fmla="*/ 10 w 240"/>
                    <a:gd name="T3" fmla="*/ 270 h 270"/>
                    <a:gd name="T4" fmla="*/ 186 w 240"/>
                    <a:gd name="T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0" h="270">
                      <a:moveTo>
                        <a:pt x="186" y="0"/>
                      </a:moveTo>
                      <a:cubicBezTo>
                        <a:pt x="240" y="166"/>
                        <a:pt x="97" y="269"/>
                        <a:pt x="10" y="270"/>
                      </a:cubicBezTo>
                      <a:cubicBezTo>
                        <a:pt x="0" y="83"/>
                        <a:pt x="104" y="106"/>
                        <a:pt x="186" y="0"/>
                      </a:cubicBezTo>
                      <a:close/>
                    </a:path>
                  </a:pathLst>
                </a:custGeom>
                <a:solidFill>
                  <a:srgbClr val="CE946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" name="Freeform 16">
                  <a:extLst>
                    <a:ext uri="{FF2B5EF4-FFF2-40B4-BE49-F238E27FC236}">
                      <a16:creationId xmlns:a16="http://schemas.microsoft.com/office/drawing/2014/main" id="{7AA58271-5C59-4FB5-90B1-0E18DA3093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66925" y="3017838"/>
                  <a:ext cx="735013" cy="830263"/>
                </a:xfrm>
                <a:custGeom>
                  <a:avLst/>
                  <a:gdLst>
                    <a:gd name="T0" fmla="*/ 125 w 161"/>
                    <a:gd name="T1" fmla="*/ 0 h 183"/>
                    <a:gd name="T2" fmla="*/ 6 w 161"/>
                    <a:gd name="T3" fmla="*/ 183 h 183"/>
                    <a:gd name="T4" fmla="*/ 125 w 161"/>
                    <a:gd name="T5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1" h="183">
                      <a:moveTo>
                        <a:pt x="125" y="0"/>
                      </a:moveTo>
                      <a:cubicBezTo>
                        <a:pt x="161" y="112"/>
                        <a:pt x="65" y="182"/>
                        <a:pt x="6" y="183"/>
                      </a:cubicBezTo>
                      <a:cubicBezTo>
                        <a:pt x="0" y="56"/>
                        <a:pt x="70" y="72"/>
                        <a:pt x="125" y="0"/>
                      </a:cubicBezTo>
                      <a:close/>
                    </a:path>
                  </a:pathLst>
                </a:custGeom>
                <a:solidFill>
                  <a:srgbClr val="DDAF7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82" name="Louis antlers">
            <a:extLst>
              <a:ext uri="{FF2B5EF4-FFF2-40B4-BE49-F238E27FC236}">
                <a16:creationId xmlns:a16="http://schemas.microsoft.com/office/drawing/2014/main" id="{753ED5A5-8845-40F1-8466-D1B7DAB5A888}"/>
              </a:ext>
            </a:extLst>
          </p:cNvPr>
          <p:cNvGrpSpPr/>
          <p:nvPr/>
        </p:nvGrpSpPr>
        <p:grpSpPr>
          <a:xfrm>
            <a:off x="5018451" y="3079964"/>
            <a:ext cx="1746878" cy="781915"/>
            <a:chOff x="3158671" y="987418"/>
            <a:chExt cx="3682846" cy="1648468"/>
          </a:xfrm>
        </p:grpSpPr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CDC23EA0-CFA1-4F5D-882B-2D113DEAAD40}"/>
                </a:ext>
              </a:extLst>
            </p:cNvPr>
            <p:cNvGrpSpPr/>
            <p:nvPr/>
          </p:nvGrpSpPr>
          <p:grpSpPr>
            <a:xfrm>
              <a:off x="3158671" y="987418"/>
              <a:ext cx="1858201" cy="1648468"/>
              <a:chOff x="12803803" y="1003048"/>
              <a:chExt cx="3529013" cy="3130698"/>
            </a:xfrm>
          </p:grpSpPr>
          <p:grpSp>
            <p:nvGrpSpPr>
              <p:cNvPr id="299" name="Group 298">
                <a:extLst>
                  <a:ext uri="{FF2B5EF4-FFF2-40B4-BE49-F238E27FC236}">
                    <a16:creationId xmlns:a16="http://schemas.microsoft.com/office/drawing/2014/main" id="{342708A1-D646-4A90-9ADC-D22A8F82E137}"/>
                  </a:ext>
                </a:extLst>
              </p:cNvPr>
              <p:cNvGrpSpPr/>
              <p:nvPr/>
            </p:nvGrpSpPr>
            <p:grpSpPr>
              <a:xfrm rot="18674966" flipH="1">
                <a:off x="13321328" y="485523"/>
                <a:ext cx="2493963" cy="3529013"/>
                <a:chOff x="12915900" y="541338"/>
                <a:chExt cx="2493963" cy="3529013"/>
              </a:xfrm>
            </p:grpSpPr>
            <p:sp>
              <p:nvSpPr>
                <p:cNvPr id="303" name="Freeform 5">
                  <a:extLst>
                    <a:ext uri="{FF2B5EF4-FFF2-40B4-BE49-F238E27FC236}">
                      <a16:creationId xmlns:a16="http://schemas.microsoft.com/office/drawing/2014/main" id="{DC99FAFA-ECDF-4294-9A9B-1BF07300B9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15900" y="541338"/>
                  <a:ext cx="2493963" cy="3529013"/>
                </a:xfrm>
                <a:custGeom>
                  <a:avLst/>
                  <a:gdLst>
                    <a:gd name="T0" fmla="*/ 303 w 547"/>
                    <a:gd name="T1" fmla="*/ 748 h 778"/>
                    <a:gd name="T2" fmla="*/ 303 w 547"/>
                    <a:gd name="T3" fmla="*/ 606 h 778"/>
                    <a:gd name="T4" fmla="*/ 188 w 547"/>
                    <a:gd name="T5" fmla="*/ 510 h 778"/>
                    <a:gd name="T6" fmla="*/ 177 w 547"/>
                    <a:gd name="T7" fmla="*/ 469 h 778"/>
                    <a:gd name="T8" fmla="*/ 218 w 547"/>
                    <a:gd name="T9" fmla="*/ 458 h 778"/>
                    <a:gd name="T10" fmla="*/ 280 w 547"/>
                    <a:gd name="T11" fmla="*/ 496 h 778"/>
                    <a:gd name="T12" fmla="*/ 292 w 547"/>
                    <a:gd name="T13" fmla="*/ 489 h 778"/>
                    <a:gd name="T14" fmla="*/ 279 w 547"/>
                    <a:gd name="T15" fmla="*/ 371 h 778"/>
                    <a:gd name="T16" fmla="*/ 267 w 547"/>
                    <a:gd name="T17" fmla="*/ 358 h 778"/>
                    <a:gd name="T18" fmla="*/ 172 w 547"/>
                    <a:gd name="T19" fmla="*/ 353 h 778"/>
                    <a:gd name="T20" fmla="*/ 11 w 547"/>
                    <a:gd name="T21" fmla="*/ 310 h 778"/>
                    <a:gd name="T22" fmla="*/ 14 w 547"/>
                    <a:gd name="T23" fmla="*/ 268 h 778"/>
                    <a:gd name="T24" fmla="*/ 56 w 547"/>
                    <a:gd name="T25" fmla="*/ 272 h 778"/>
                    <a:gd name="T26" fmla="*/ 102 w 547"/>
                    <a:gd name="T27" fmla="*/ 293 h 778"/>
                    <a:gd name="T28" fmla="*/ 112 w 547"/>
                    <a:gd name="T29" fmla="*/ 282 h 778"/>
                    <a:gd name="T30" fmla="*/ 65 w 547"/>
                    <a:gd name="T31" fmla="*/ 223 h 778"/>
                    <a:gd name="T32" fmla="*/ 61 w 547"/>
                    <a:gd name="T33" fmla="*/ 181 h 778"/>
                    <a:gd name="T34" fmla="*/ 102 w 547"/>
                    <a:gd name="T35" fmla="*/ 177 h 778"/>
                    <a:gd name="T36" fmla="*/ 180 w 547"/>
                    <a:gd name="T37" fmla="*/ 281 h 778"/>
                    <a:gd name="T38" fmla="*/ 201 w 547"/>
                    <a:gd name="T39" fmla="*/ 292 h 778"/>
                    <a:gd name="T40" fmla="*/ 261 w 547"/>
                    <a:gd name="T41" fmla="*/ 295 h 778"/>
                    <a:gd name="T42" fmla="*/ 284 w 547"/>
                    <a:gd name="T43" fmla="*/ 273 h 778"/>
                    <a:gd name="T44" fmla="*/ 306 w 547"/>
                    <a:gd name="T45" fmla="*/ 196 h 778"/>
                    <a:gd name="T46" fmla="*/ 298 w 547"/>
                    <a:gd name="T47" fmla="*/ 167 h 778"/>
                    <a:gd name="T48" fmla="*/ 275 w 547"/>
                    <a:gd name="T49" fmla="*/ 142 h 778"/>
                    <a:gd name="T50" fmla="*/ 260 w 547"/>
                    <a:gd name="T51" fmla="*/ 136 h 778"/>
                    <a:gd name="T52" fmla="*/ 152 w 547"/>
                    <a:gd name="T53" fmla="*/ 133 h 778"/>
                    <a:gd name="T54" fmla="*/ 135 w 547"/>
                    <a:gd name="T55" fmla="*/ 95 h 778"/>
                    <a:gd name="T56" fmla="*/ 173 w 547"/>
                    <a:gd name="T57" fmla="*/ 78 h 778"/>
                    <a:gd name="T58" fmla="*/ 214 w 547"/>
                    <a:gd name="T59" fmla="*/ 83 h 778"/>
                    <a:gd name="T60" fmla="*/ 222 w 547"/>
                    <a:gd name="T61" fmla="*/ 78 h 778"/>
                    <a:gd name="T62" fmla="*/ 204 w 547"/>
                    <a:gd name="T63" fmla="*/ 47 h 778"/>
                    <a:gd name="T64" fmla="*/ 218 w 547"/>
                    <a:gd name="T65" fmla="*/ 7 h 778"/>
                    <a:gd name="T66" fmla="*/ 258 w 547"/>
                    <a:gd name="T67" fmla="*/ 21 h 778"/>
                    <a:gd name="T68" fmla="*/ 316 w 547"/>
                    <a:gd name="T69" fmla="*/ 104 h 778"/>
                    <a:gd name="T70" fmla="*/ 351 w 547"/>
                    <a:gd name="T71" fmla="*/ 99 h 778"/>
                    <a:gd name="T72" fmla="*/ 392 w 547"/>
                    <a:gd name="T73" fmla="*/ 33 h 778"/>
                    <a:gd name="T74" fmla="*/ 433 w 547"/>
                    <a:gd name="T75" fmla="*/ 26 h 778"/>
                    <a:gd name="T76" fmla="*/ 440 w 547"/>
                    <a:gd name="T77" fmla="*/ 68 h 778"/>
                    <a:gd name="T78" fmla="*/ 370 w 547"/>
                    <a:gd name="T79" fmla="*/ 209 h 778"/>
                    <a:gd name="T80" fmla="*/ 381 w 547"/>
                    <a:gd name="T81" fmla="*/ 223 h 778"/>
                    <a:gd name="T82" fmla="*/ 458 w 547"/>
                    <a:gd name="T83" fmla="*/ 145 h 778"/>
                    <a:gd name="T84" fmla="*/ 500 w 547"/>
                    <a:gd name="T85" fmla="*/ 149 h 778"/>
                    <a:gd name="T86" fmla="*/ 497 w 547"/>
                    <a:gd name="T87" fmla="*/ 191 h 778"/>
                    <a:gd name="T88" fmla="*/ 460 w 547"/>
                    <a:gd name="T89" fmla="*/ 233 h 778"/>
                    <a:gd name="T90" fmla="*/ 455 w 547"/>
                    <a:gd name="T91" fmla="*/ 254 h 778"/>
                    <a:gd name="T92" fmla="*/ 508 w 547"/>
                    <a:gd name="T93" fmla="*/ 262 h 778"/>
                    <a:gd name="T94" fmla="*/ 543 w 547"/>
                    <a:gd name="T95" fmla="*/ 285 h 778"/>
                    <a:gd name="T96" fmla="*/ 520 w 547"/>
                    <a:gd name="T97" fmla="*/ 320 h 778"/>
                    <a:gd name="T98" fmla="*/ 406 w 547"/>
                    <a:gd name="T99" fmla="*/ 297 h 778"/>
                    <a:gd name="T100" fmla="*/ 384 w 547"/>
                    <a:gd name="T101" fmla="*/ 295 h 778"/>
                    <a:gd name="T102" fmla="*/ 360 w 547"/>
                    <a:gd name="T103" fmla="*/ 320 h 778"/>
                    <a:gd name="T104" fmla="*/ 352 w 547"/>
                    <a:gd name="T105" fmla="*/ 349 h 778"/>
                    <a:gd name="T106" fmla="*/ 360 w 547"/>
                    <a:gd name="T107" fmla="*/ 428 h 778"/>
                    <a:gd name="T108" fmla="*/ 378 w 547"/>
                    <a:gd name="T109" fmla="*/ 429 h 778"/>
                    <a:gd name="T110" fmla="*/ 451 w 547"/>
                    <a:gd name="T111" fmla="*/ 386 h 778"/>
                    <a:gd name="T112" fmla="*/ 491 w 547"/>
                    <a:gd name="T113" fmla="*/ 402 h 778"/>
                    <a:gd name="T114" fmla="*/ 475 w 547"/>
                    <a:gd name="T115" fmla="*/ 441 h 778"/>
                    <a:gd name="T116" fmla="*/ 384 w 547"/>
                    <a:gd name="T117" fmla="*/ 506 h 778"/>
                    <a:gd name="T118" fmla="*/ 374 w 547"/>
                    <a:gd name="T119" fmla="*/ 538 h 778"/>
                    <a:gd name="T120" fmla="*/ 390 w 547"/>
                    <a:gd name="T121" fmla="*/ 738 h 778"/>
                    <a:gd name="T122" fmla="*/ 351 w 547"/>
                    <a:gd name="T123" fmla="*/ 778 h 778"/>
                    <a:gd name="T124" fmla="*/ 303 w 547"/>
                    <a:gd name="T125" fmla="*/ 748 h 7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47" h="778">
                      <a:moveTo>
                        <a:pt x="303" y="748"/>
                      </a:moveTo>
                      <a:cubicBezTo>
                        <a:pt x="302" y="701"/>
                        <a:pt x="313" y="640"/>
                        <a:pt x="303" y="606"/>
                      </a:cubicBezTo>
                      <a:cubicBezTo>
                        <a:pt x="292" y="571"/>
                        <a:pt x="236" y="537"/>
                        <a:pt x="188" y="510"/>
                      </a:cubicBezTo>
                      <a:cubicBezTo>
                        <a:pt x="174" y="502"/>
                        <a:pt x="169" y="483"/>
                        <a:pt x="177" y="469"/>
                      </a:cubicBezTo>
                      <a:cubicBezTo>
                        <a:pt x="185" y="455"/>
                        <a:pt x="203" y="450"/>
                        <a:pt x="218" y="458"/>
                      </a:cubicBezTo>
                      <a:cubicBezTo>
                        <a:pt x="240" y="470"/>
                        <a:pt x="261" y="482"/>
                        <a:pt x="280" y="496"/>
                      </a:cubicBezTo>
                      <a:cubicBezTo>
                        <a:pt x="285" y="499"/>
                        <a:pt x="295" y="501"/>
                        <a:pt x="292" y="489"/>
                      </a:cubicBezTo>
                      <a:cubicBezTo>
                        <a:pt x="288" y="452"/>
                        <a:pt x="282" y="409"/>
                        <a:pt x="279" y="371"/>
                      </a:cubicBezTo>
                      <a:cubicBezTo>
                        <a:pt x="279" y="368"/>
                        <a:pt x="278" y="363"/>
                        <a:pt x="267" y="358"/>
                      </a:cubicBezTo>
                      <a:cubicBezTo>
                        <a:pt x="241" y="348"/>
                        <a:pt x="207" y="351"/>
                        <a:pt x="172" y="353"/>
                      </a:cubicBezTo>
                      <a:cubicBezTo>
                        <a:pt x="116" y="356"/>
                        <a:pt x="53" y="359"/>
                        <a:pt x="11" y="310"/>
                      </a:cubicBezTo>
                      <a:cubicBezTo>
                        <a:pt x="0" y="298"/>
                        <a:pt x="1" y="279"/>
                        <a:pt x="14" y="268"/>
                      </a:cubicBezTo>
                      <a:cubicBezTo>
                        <a:pt x="26" y="258"/>
                        <a:pt x="45" y="259"/>
                        <a:pt x="56" y="272"/>
                      </a:cubicBezTo>
                      <a:cubicBezTo>
                        <a:pt x="67" y="285"/>
                        <a:pt x="82" y="291"/>
                        <a:pt x="102" y="293"/>
                      </a:cubicBezTo>
                      <a:cubicBezTo>
                        <a:pt x="116" y="295"/>
                        <a:pt x="115" y="286"/>
                        <a:pt x="112" y="282"/>
                      </a:cubicBezTo>
                      <a:cubicBezTo>
                        <a:pt x="99" y="260"/>
                        <a:pt x="84" y="239"/>
                        <a:pt x="65" y="223"/>
                      </a:cubicBezTo>
                      <a:cubicBezTo>
                        <a:pt x="52" y="213"/>
                        <a:pt x="50" y="194"/>
                        <a:pt x="61" y="181"/>
                      </a:cubicBezTo>
                      <a:cubicBezTo>
                        <a:pt x="71" y="169"/>
                        <a:pt x="90" y="167"/>
                        <a:pt x="102" y="177"/>
                      </a:cubicBezTo>
                      <a:cubicBezTo>
                        <a:pt x="137" y="205"/>
                        <a:pt x="160" y="244"/>
                        <a:pt x="180" y="281"/>
                      </a:cubicBezTo>
                      <a:cubicBezTo>
                        <a:pt x="185" y="293"/>
                        <a:pt x="196" y="292"/>
                        <a:pt x="201" y="292"/>
                      </a:cubicBezTo>
                      <a:cubicBezTo>
                        <a:pt x="221" y="291"/>
                        <a:pt x="241" y="292"/>
                        <a:pt x="261" y="295"/>
                      </a:cubicBezTo>
                      <a:cubicBezTo>
                        <a:pt x="265" y="296"/>
                        <a:pt x="279" y="292"/>
                        <a:pt x="284" y="273"/>
                      </a:cubicBezTo>
                      <a:cubicBezTo>
                        <a:pt x="292" y="240"/>
                        <a:pt x="297" y="225"/>
                        <a:pt x="306" y="196"/>
                      </a:cubicBezTo>
                      <a:cubicBezTo>
                        <a:pt x="307" y="191"/>
                        <a:pt x="310" y="178"/>
                        <a:pt x="298" y="167"/>
                      </a:cubicBezTo>
                      <a:cubicBezTo>
                        <a:pt x="291" y="158"/>
                        <a:pt x="281" y="148"/>
                        <a:pt x="275" y="142"/>
                      </a:cubicBezTo>
                      <a:cubicBezTo>
                        <a:pt x="272" y="138"/>
                        <a:pt x="268" y="135"/>
                        <a:pt x="260" y="136"/>
                      </a:cubicBezTo>
                      <a:cubicBezTo>
                        <a:pt x="227" y="142"/>
                        <a:pt x="184" y="145"/>
                        <a:pt x="152" y="133"/>
                      </a:cubicBezTo>
                      <a:cubicBezTo>
                        <a:pt x="136" y="127"/>
                        <a:pt x="129" y="110"/>
                        <a:pt x="135" y="95"/>
                      </a:cubicBezTo>
                      <a:cubicBezTo>
                        <a:pt x="141" y="79"/>
                        <a:pt x="158" y="72"/>
                        <a:pt x="173" y="78"/>
                      </a:cubicBezTo>
                      <a:cubicBezTo>
                        <a:pt x="184" y="82"/>
                        <a:pt x="199" y="83"/>
                        <a:pt x="214" y="83"/>
                      </a:cubicBezTo>
                      <a:cubicBezTo>
                        <a:pt x="218" y="83"/>
                        <a:pt x="227" y="83"/>
                        <a:pt x="222" y="78"/>
                      </a:cubicBezTo>
                      <a:cubicBezTo>
                        <a:pt x="214" y="69"/>
                        <a:pt x="209" y="58"/>
                        <a:pt x="204" y="47"/>
                      </a:cubicBezTo>
                      <a:cubicBezTo>
                        <a:pt x="197" y="32"/>
                        <a:pt x="203" y="14"/>
                        <a:pt x="218" y="7"/>
                      </a:cubicBezTo>
                      <a:cubicBezTo>
                        <a:pt x="233" y="0"/>
                        <a:pt x="251" y="6"/>
                        <a:pt x="258" y="21"/>
                      </a:cubicBezTo>
                      <a:cubicBezTo>
                        <a:pt x="273" y="52"/>
                        <a:pt x="290" y="75"/>
                        <a:pt x="316" y="104"/>
                      </a:cubicBezTo>
                      <a:cubicBezTo>
                        <a:pt x="332" y="119"/>
                        <a:pt x="344" y="110"/>
                        <a:pt x="351" y="99"/>
                      </a:cubicBezTo>
                      <a:cubicBezTo>
                        <a:pt x="359" y="88"/>
                        <a:pt x="373" y="60"/>
                        <a:pt x="392" y="33"/>
                      </a:cubicBezTo>
                      <a:cubicBezTo>
                        <a:pt x="401" y="20"/>
                        <a:pt x="420" y="17"/>
                        <a:pt x="433" y="26"/>
                      </a:cubicBezTo>
                      <a:cubicBezTo>
                        <a:pt x="447" y="36"/>
                        <a:pt x="450" y="54"/>
                        <a:pt x="440" y="68"/>
                      </a:cubicBezTo>
                      <a:cubicBezTo>
                        <a:pt x="412" y="109"/>
                        <a:pt x="388" y="159"/>
                        <a:pt x="370" y="209"/>
                      </a:cubicBezTo>
                      <a:cubicBezTo>
                        <a:pt x="367" y="220"/>
                        <a:pt x="374" y="229"/>
                        <a:pt x="381" y="223"/>
                      </a:cubicBezTo>
                      <a:cubicBezTo>
                        <a:pt x="408" y="197"/>
                        <a:pt x="430" y="169"/>
                        <a:pt x="458" y="145"/>
                      </a:cubicBezTo>
                      <a:cubicBezTo>
                        <a:pt x="471" y="135"/>
                        <a:pt x="490" y="136"/>
                        <a:pt x="500" y="149"/>
                      </a:cubicBezTo>
                      <a:cubicBezTo>
                        <a:pt x="511" y="162"/>
                        <a:pt x="509" y="180"/>
                        <a:pt x="497" y="191"/>
                      </a:cubicBezTo>
                      <a:cubicBezTo>
                        <a:pt x="482" y="204"/>
                        <a:pt x="474" y="220"/>
                        <a:pt x="460" y="233"/>
                      </a:cubicBezTo>
                      <a:cubicBezTo>
                        <a:pt x="442" y="248"/>
                        <a:pt x="451" y="253"/>
                        <a:pt x="455" y="254"/>
                      </a:cubicBezTo>
                      <a:cubicBezTo>
                        <a:pt x="478" y="266"/>
                        <a:pt x="489" y="266"/>
                        <a:pt x="508" y="262"/>
                      </a:cubicBezTo>
                      <a:cubicBezTo>
                        <a:pt x="524" y="258"/>
                        <a:pt x="540" y="269"/>
                        <a:pt x="543" y="285"/>
                      </a:cubicBezTo>
                      <a:cubicBezTo>
                        <a:pt x="547" y="301"/>
                        <a:pt x="536" y="317"/>
                        <a:pt x="520" y="320"/>
                      </a:cubicBezTo>
                      <a:cubicBezTo>
                        <a:pt x="477" y="329"/>
                        <a:pt x="437" y="315"/>
                        <a:pt x="406" y="297"/>
                      </a:cubicBezTo>
                      <a:cubicBezTo>
                        <a:pt x="401" y="294"/>
                        <a:pt x="390" y="288"/>
                        <a:pt x="384" y="295"/>
                      </a:cubicBezTo>
                      <a:cubicBezTo>
                        <a:pt x="376" y="303"/>
                        <a:pt x="368" y="312"/>
                        <a:pt x="360" y="320"/>
                      </a:cubicBezTo>
                      <a:cubicBezTo>
                        <a:pt x="350" y="329"/>
                        <a:pt x="352" y="342"/>
                        <a:pt x="352" y="349"/>
                      </a:cubicBezTo>
                      <a:cubicBezTo>
                        <a:pt x="354" y="376"/>
                        <a:pt x="357" y="402"/>
                        <a:pt x="360" y="428"/>
                      </a:cubicBezTo>
                      <a:cubicBezTo>
                        <a:pt x="361" y="433"/>
                        <a:pt x="365" y="439"/>
                        <a:pt x="378" y="429"/>
                      </a:cubicBezTo>
                      <a:cubicBezTo>
                        <a:pt x="399" y="412"/>
                        <a:pt x="423" y="398"/>
                        <a:pt x="451" y="386"/>
                      </a:cubicBezTo>
                      <a:cubicBezTo>
                        <a:pt x="467" y="380"/>
                        <a:pt x="484" y="386"/>
                        <a:pt x="491" y="402"/>
                      </a:cubicBezTo>
                      <a:cubicBezTo>
                        <a:pt x="497" y="417"/>
                        <a:pt x="490" y="434"/>
                        <a:pt x="475" y="441"/>
                      </a:cubicBezTo>
                      <a:cubicBezTo>
                        <a:pt x="436" y="458"/>
                        <a:pt x="407" y="478"/>
                        <a:pt x="384" y="506"/>
                      </a:cubicBezTo>
                      <a:cubicBezTo>
                        <a:pt x="371" y="521"/>
                        <a:pt x="373" y="532"/>
                        <a:pt x="374" y="538"/>
                      </a:cubicBezTo>
                      <a:cubicBezTo>
                        <a:pt x="382" y="603"/>
                        <a:pt x="390" y="671"/>
                        <a:pt x="390" y="738"/>
                      </a:cubicBezTo>
                      <a:cubicBezTo>
                        <a:pt x="390" y="755"/>
                        <a:pt x="368" y="778"/>
                        <a:pt x="351" y="778"/>
                      </a:cubicBezTo>
                      <a:cubicBezTo>
                        <a:pt x="335" y="778"/>
                        <a:pt x="303" y="765"/>
                        <a:pt x="303" y="748"/>
                      </a:cubicBezTo>
                      <a:close/>
                    </a:path>
                  </a:pathLst>
                </a:custGeom>
                <a:solidFill>
                  <a:srgbClr val="95602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4" name="Freeform 6">
                  <a:extLst>
                    <a:ext uri="{FF2B5EF4-FFF2-40B4-BE49-F238E27FC236}">
                      <a16:creationId xmlns:a16="http://schemas.microsoft.com/office/drawing/2014/main" id="{6A05FC08-475B-4BB4-A22D-32C330DB83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1988" y="1330326"/>
                  <a:ext cx="392113" cy="517525"/>
                </a:xfrm>
                <a:custGeom>
                  <a:avLst/>
                  <a:gdLst>
                    <a:gd name="T0" fmla="*/ 13 w 86"/>
                    <a:gd name="T1" fmla="*/ 16 h 114"/>
                    <a:gd name="T2" fmla="*/ 0 w 86"/>
                    <a:gd name="T3" fmla="*/ 0 h 114"/>
                    <a:gd name="T4" fmla="*/ 4 w 86"/>
                    <a:gd name="T5" fmla="*/ 3 h 114"/>
                    <a:gd name="T6" fmla="*/ 82 w 86"/>
                    <a:gd name="T7" fmla="*/ 107 h 114"/>
                    <a:gd name="T8" fmla="*/ 86 w 86"/>
                    <a:gd name="T9" fmla="*/ 114 h 114"/>
                    <a:gd name="T10" fmla="*/ 13 w 86"/>
                    <a:gd name="T11" fmla="*/ 16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114">
                      <a:moveTo>
                        <a:pt x="13" y="16"/>
                      </a:moveTo>
                      <a:cubicBezTo>
                        <a:pt x="6" y="10"/>
                        <a:pt x="5" y="5"/>
                        <a:pt x="0" y="0"/>
                      </a:cubicBezTo>
                      <a:cubicBezTo>
                        <a:pt x="2" y="1"/>
                        <a:pt x="3" y="2"/>
                        <a:pt x="4" y="3"/>
                      </a:cubicBezTo>
                      <a:cubicBezTo>
                        <a:pt x="39" y="31"/>
                        <a:pt x="62" y="70"/>
                        <a:pt x="82" y="107"/>
                      </a:cubicBezTo>
                      <a:cubicBezTo>
                        <a:pt x="83" y="110"/>
                        <a:pt x="84" y="112"/>
                        <a:pt x="86" y="114"/>
                      </a:cubicBezTo>
                      <a:cubicBezTo>
                        <a:pt x="57" y="111"/>
                        <a:pt x="40" y="39"/>
                        <a:pt x="13" y="1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5" name="Freeform 7">
                  <a:extLst>
                    <a:ext uri="{FF2B5EF4-FFF2-40B4-BE49-F238E27FC236}">
                      <a16:creationId xmlns:a16="http://schemas.microsoft.com/office/drawing/2014/main" id="{6E885FFF-7B87-4345-9E8A-BB64C83719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44563" y="1044576"/>
                  <a:ext cx="506413" cy="153988"/>
                </a:xfrm>
                <a:custGeom>
                  <a:avLst/>
                  <a:gdLst>
                    <a:gd name="T0" fmla="*/ 111 w 111"/>
                    <a:gd name="T1" fmla="*/ 27 h 34"/>
                    <a:gd name="T2" fmla="*/ 100 w 111"/>
                    <a:gd name="T3" fmla="*/ 25 h 34"/>
                    <a:gd name="T4" fmla="*/ 0 w 111"/>
                    <a:gd name="T5" fmla="*/ 25 h 34"/>
                    <a:gd name="T6" fmla="*/ 0 w 111"/>
                    <a:gd name="T7" fmla="*/ 25 h 34"/>
                    <a:gd name="T8" fmla="*/ 111 w 111"/>
                    <a:gd name="T9" fmla="*/ 2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34">
                      <a:moveTo>
                        <a:pt x="111" y="27"/>
                      </a:moveTo>
                      <a:cubicBezTo>
                        <a:pt x="108" y="26"/>
                        <a:pt x="105" y="25"/>
                        <a:pt x="100" y="25"/>
                      </a:cubicBezTo>
                      <a:cubicBezTo>
                        <a:pt x="69" y="31"/>
                        <a:pt x="30" y="34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59" y="30"/>
                        <a:pt x="81" y="0"/>
                        <a:pt x="111" y="2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6" name="Freeform 8">
                  <a:extLst>
                    <a:ext uri="{FF2B5EF4-FFF2-40B4-BE49-F238E27FC236}">
                      <a16:creationId xmlns:a16="http://schemas.microsoft.com/office/drawing/2014/main" id="{ECDCD267-EA7C-4201-8FFF-78398CC82D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23975" y="573088"/>
                  <a:ext cx="377825" cy="466725"/>
                </a:xfrm>
                <a:custGeom>
                  <a:avLst/>
                  <a:gdLst>
                    <a:gd name="T0" fmla="*/ 7 w 83"/>
                    <a:gd name="T1" fmla="*/ 8 h 103"/>
                    <a:gd name="T2" fmla="*/ 0 w 83"/>
                    <a:gd name="T3" fmla="*/ 0 h 103"/>
                    <a:gd name="T4" fmla="*/ 15 w 83"/>
                    <a:gd name="T5" fmla="*/ 14 h 103"/>
                    <a:gd name="T6" fmla="*/ 73 w 83"/>
                    <a:gd name="T7" fmla="*/ 97 h 103"/>
                    <a:gd name="T8" fmla="*/ 83 w 83"/>
                    <a:gd name="T9" fmla="*/ 103 h 103"/>
                    <a:gd name="T10" fmla="*/ 7 w 83"/>
                    <a:gd name="T11" fmla="*/ 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3" h="103">
                      <a:moveTo>
                        <a:pt x="7" y="8"/>
                      </a:moveTo>
                      <a:cubicBezTo>
                        <a:pt x="5" y="5"/>
                        <a:pt x="3" y="2"/>
                        <a:pt x="0" y="0"/>
                      </a:cubicBezTo>
                      <a:cubicBezTo>
                        <a:pt x="6" y="3"/>
                        <a:pt x="12" y="8"/>
                        <a:pt x="15" y="14"/>
                      </a:cubicBezTo>
                      <a:cubicBezTo>
                        <a:pt x="30" y="45"/>
                        <a:pt x="47" y="68"/>
                        <a:pt x="73" y="97"/>
                      </a:cubicBezTo>
                      <a:cubicBezTo>
                        <a:pt x="76" y="100"/>
                        <a:pt x="80" y="102"/>
                        <a:pt x="83" y="103"/>
                      </a:cubicBezTo>
                      <a:cubicBezTo>
                        <a:pt x="35" y="94"/>
                        <a:pt x="28" y="41"/>
                        <a:pt x="7" y="8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7" name="Freeform 9">
                  <a:extLst>
                    <a:ext uri="{FF2B5EF4-FFF2-40B4-BE49-F238E27FC236}">
                      <a16:creationId xmlns:a16="http://schemas.microsoft.com/office/drawing/2014/main" id="{9D2CA7CF-185B-49D2-BD07-8B3F733C6D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42900" y="1955801"/>
                  <a:ext cx="1139825" cy="254000"/>
                </a:xfrm>
                <a:custGeom>
                  <a:avLst/>
                  <a:gdLst>
                    <a:gd name="T0" fmla="*/ 250 w 250"/>
                    <a:gd name="T1" fmla="*/ 56 h 56"/>
                    <a:gd name="T2" fmla="*/ 239 w 250"/>
                    <a:gd name="T3" fmla="*/ 46 h 56"/>
                    <a:gd name="T4" fmla="*/ 144 w 250"/>
                    <a:gd name="T5" fmla="*/ 41 h 56"/>
                    <a:gd name="T6" fmla="*/ 0 w 250"/>
                    <a:gd name="T7" fmla="*/ 15 h 56"/>
                    <a:gd name="T8" fmla="*/ 64 w 250"/>
                    <a:gd name="T9" fmla="*/ 29 h 56"/>
                    <a:gd name="T10" fmla="*/ 250 w 250"/>
                    <a:gd name="T1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0" h="56">
                      <a:moveTo>
                        <a:pt x="250" y="56"/>
                      </a:moveTo>
                      <a:cubicBezTo>
                        <a:pt x="250" y="53"/>
                        <a:pt x="247" y="49"/>
                        <a:pt x="239" y="46"/>
                      </a:cubicBezTo>
                      <a:cubicBezTo>
                        <a:pt x="213" y="36"/>
                        <a:pt x="179" y="39"/>
                        <a:pt x="144" y="41"/>
                      </a:cubicBezTo>
                      <a:cubicBezTo>
                        <a:pt x="95" y="43"/>
                        <a:pt x="41" y="46"/>
                        <a:pt x="0" y="15"/>
                      </a:cubicBezTo>
                      <a:cubicBezTo>
                        <a:pt x="21" y="23"/>
                        <a:pt x="42" y="28"/>
                        <a:pt x="64" y="29"/>
                      </a:cubicBezTo>
                      <a:cubicBezTo>
                        <a:pt x="99" y="31"/>
                        <a:pt x="241" y="0"/>
                        <a:pt x="250" y="5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8" name="Freeform 10">
                  <a:extLst>
                    <a:ext uri="{FF2B5EF4-FFF2-40B4-BE49-F238E27FC236}">
                      <a16:creationId xmlns:a16="http://schemas.microsoft.com/office/drawing/2014/main" id="{11BBD8D9-BA90-4405-A770-E311B70E33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95375" y="2863851"/>
                  <a:ext cx="487363" cy="393700"/>
                </a:xfrm>
                <a:custGeom>
                  <a:avLst/>
                  <a:gdLst>
                    <a:gd name="T0" fmla="*/ 107 w 107"/>
                    <a:gd name="T1" fmla="*/ 87 h 87"/>
                    <a:gd name="T2" fmla="*/ 0 w 107"/>
                    <a:gd name="T3" fmla="*/ 0 h 87"/>
                    <a:gd name="T4" fmla="*/ 107 w 107"/>
                    <a:gd name="T5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87">
                      <a:moveTo>
                        <a:pt x="107" y="87"/>
                      </a:moveTo>
                      <a:cubicBezTo>
                        <a:pt x="92" y="56"/>
                        <a:pt x="44" y="25"/>
                        <a:pt x="0" y="0"/>
                      </a:cubicBezTo>
                      <a:cubicBezTo>
                        <a:pt x="46" y="15"/>
                        <a:pt x="91" y="34"/>
                        <a:pt x="107" y="8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9" name="Freeform 11">
                  <a:extLst>
                    <a:ext uri="{FF2B5EF4-FFF2-40B4-BE49-F238E27FC236}">
                      <a16:creationId xmlns:a16="http://schemas.microsoft.com/office/drawing/2014/main" id="{8FCF3D33-B0D5-4278-ADFD-70EC1FD7B2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25613" y="1752601"/>
                  <a:ext cx="969963" cy="865188"/>
                </a:xfrm>
                <a:custGeom>
                  <a:avLst/>
                  <a:gdLst>
                    <a:gd name="T0" fmla="*/ 5 w 213"/>
                    <a:gd name="T1" fmla="*/ 66 h 191"/>
                    <a:gd name="T2" fmla="*/ 46 w 213"/>
                    <a:gd name="T3" fmla="*/ 11 h 191"/>
                    <a:gd name="T4" fmla="*/ 118 w 213"/>
                    <a:gd name="T5" fmla="*/ 30 h 191"/>
                    <a:gd name="T6" fmla="*/ 210 w 213"/>
                    <a:gd name="T7" fmla="*/ 27 h 191"/>
                    <a:gd name="T8" fmla="*/ 213 w 213"/>
                    <a:gd name="T9" fmla="*/ 25 h 191"/>
                    <a:gd name="T10" fmla="*/ 189 w 213"/>
                    <a:gd name="T11" fmla="*/ 53 h 191"/>
                    <a:gd name="T12" fmla="*/ 75 w 213"/>
                    <a:gd name="T13" fmla="*/ 30 h 191"/>
                    <a:gd name="T14" fmla="*/ 53 w 213"/>
                    <a:gd name="T15" fmla="*/ 28 h 191"/>
                    <a:gd name="T16" fmla="*/ 29 w 213"/>
                    <a:gd name="T17" fmla="*/ 53 h 191"/>
                    <a:gd name="T18" fmla="*/ 21 w 213"/>
                    <a:gd name="T19" fmla="*/ 82 h 191"/>
                    <a:gd name="T20" fmla="*/ 29 w 213"/>
                    <a:gd name="T21" fmla="*/ 161 h 191"/>
                    <a:gd name="T22" fmla="*/ 41 w 213"/>
                    <a:gd name="T23" fmla="*/ 165 h 191"/>
                    <a:gd name="T24" fmla="*/ 5 w 213"/>
                    <a:gd name="T25" fmla="*/ 66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3" h="191">
                      <a:moveTo>
                        <a:pt x="5" y="66"/>
                      </a:moveTo>
                      <a:cubicBezTo>
                        <a:pt x="3" y="38"/>
                        <a:pt x="19" y="23"/>
                        <a:pt x="46" y="11"/>
                      </a:cubicBezTo>
                      <a:cubicBezTo>
                        <a:pt x="73" y="0"/>
                        <a:pt x="92" y="23"/>
                        <a:pt x="118" y="30"/>
                      </a:cubicBezTo>
                      <a:cubicBezTo>
                        <a:pt x="149" y="37"/>
                        <a:pt x="181" y="44"/>
                        <a:pt x="210" y="27"/>
                      </a:cubicBezTo>
                      <a:cubicBezTo>
                        <a:pt x="211" y="26"/>
                        <a:pt x="212" y="25"/>
                        <a:pt x="213" y="25"/>
                      </a:cubicBezTo>
                      <a:cubicBezTo>
                        <a:pt x="213" y="38"/>
                        <a:pt x="203" y="50"/>
                        <a:pt x="189" y="53"/>
                      </a:cubicBezTo>
                      <a:cubicBezTo>
                        <a:pt x="146" y="62"/>
                        <a:pt x="106" y="48"/>
                        <a:pt x="75" y="30"/>
                      </a:cubicBezTo>
                      <a:cubicBezTo>
                        <a:pt x="70" y="27"/>
                        <a:pt x="59" y="21"/>
                        <a:pt x="53" y="28"/>
                      </a:cubicBezTo>
                      <a:cubicBezTo>
                        <a:pt x="45" y="36"/>
                        <a:pt x="37" y="45"/>
                        <a:pt x="29" y="53"/>
                      </a:cubicBezTo>
                      <a:cubicBezTo>
                        <a:pt x="19" y="62"/>
                        <a:pt x="21" y="75"/>
                        <a:pt x="21" y="82"/>
                      </a:cubicBezTo>
                      <a:cubicBezTo>
                        <a:pt x="23" y="109"/>
                        <a:pt x="26" y="135"/>
                        <a:pt x="29" y="161"/>
                      </a:cubicBezTo>
                      <a:cubicBezTo>
                        <a:pt x="30" y="165"/>
                        <a:pt x="33" y="170"/>
                        <a:pt x="41" y="165"/>
                      </a:cubicBezTo>
                      <a:cubicBezTo>
                        <a:pt x="0" y="191"/>
                        <a:pt x="7" y="87"/>
                        <a:pt x="5" y="6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0" name="Freeform 12">
                  <a:extLst>
                    <a:ext uri="{FF2B5EF4-FFF2-40B4-BE49-F238E27FC236}">
                      <a16:creationId xmlns:a16="http://schemas.microsoft.com/office/drawing/2014/main" id="{F39E76F7-5E89-41DD-B341-40F18DFC9A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74825" y="676276"/>
                  <a:ext cx="492125" cy="876300"/>
                </a:xfrm>
                <a:custGeom>
                  <a:avLst/>
                  <a:gdLst>
                    <a:gd name="T0" fmla="*/ 72 w 108"/>
                    <a:gd name="T1" fmla="*/ 64 h 193"/>
                    <a:gd name="T2" fmla="*/ 96 w 108"/>
                    <a:gd name="T3" fmla="*/ 0 h 193"/>
                    <a:gd name="T4" fmla="*/ 98 w 108"/>
                    <a:gd name="T5" fmla="*/ 38 h 193"/>
                    <a:gd name="T6" fmla="*/ 28 w 108"/>
                    <a:gd name="T7" fmla="*/ 179 h 193"/>
                    <a:gd name="T8" fmla="*/ 31 w 108"/>
                    <a:gd name="T9" fmla="*/ 193 h 193"/>
                    <a:gd name="T10" fmla="*/ 72 w 108"/>
                    <a:gd name="T11" fmla="*/ 64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" h="193">
                      <a:moveTo>
                        <a:pt x="72" y="64"/>
                      </a:moveTo>
                      <a:cubicBezTo>
                        <a:pt x="78" y="51"/>
                        <a:pt x="108" y="30"/>
                        <a:pt x="96" y="0"/>
                      </a:cubicBezTo>
                      <a:cubicBezTo>
                        <a:pt x="105" y="10"/>
                        <a:pt x="107" y="26"/>
                        <a:pt x="98" y="38"/>
                      </a:cubicBezTo>
                      <a:cubicBezTo>
                        <a:pt x="70" y="79"/>
                        <a:pt x="46" y="129"/>
                        <a:pt x="28" y="179"/>
                      </a:cubicBezTo>
                      <a:cubicBezTo>
                        <a:pt x="26" y="185"/>
                        <a:pt x="28" y="191"/>
                        <a:pt x="31" y="193"/>
                      </a:cubicBezTo>
                      <a:cubicBezTo>
                        <a:pt x="0" y="176"/>
                        <a:pt x="61" y="85"/>
                        <a:pt x="72" y="64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" name="Freeform 13">
                  <a:extLst>
                    <a:ext uri="{FF2B5EF4-FFF2-40B4-BE49-F238E27FC236}">
                      <a16:creationId xmlns:a16="http://schemas.microsoft.com/office/drawing/2014/main" id="{D2FABB61-9C68-4517-83AD-6568914535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82738" y="2328863"/>
                  <a:ext cx="898525" cy="1731963"/>
                </a:xfrm>
                <a:custGeom>
                  <a:avLst/>
                  <a:gdLst>
                    <a:gd name="T0" fmla="*/ 90 w 197"/>
                    <a:gd name="T1" fmla="*/ 67 h 382"/>
                    <a:gd name="T2" fmla="*/ 185 w 197"/>
                    <a:gd name="T3" fmla="*/ 0 h 382"/>
                    <a:gd name="T4" fmla="*/ 191 w 197"/>
                    <a:gd name="T5" fmla="*/ 8 h 382"/>
                    <a:gd name="T6" fmla="*/ 175 w 197"/>
                    <a:gd name="T7" fmla="*/ 47 h 382"/>
                    <a:gd name="T8" fmla="*/ 84 w 197"/>
                    <a:gd name="T9" fmla="*/ 112 h 382"/>
                    <a:gd name="T10" fmla="*/ 74 w 197"/>
                    <a:gd name="T11" fmla="*/ 144 h 382"/>
                    <a:gd name="T12" fmla="*/ 90 w 197"/>
                    <a:gd name="T13" fmla="*/ 344 h 382"/>
                    <a:gd name="T14" fmla="*/ 60 w 197"/>
                    <a:gd name="T15" fmla="*/ 382 h 382"/>
                    <a:gd name="T16" fmla="*/ 90 w 197"/>
                    <a:gd name="T17" fmla="*/ 67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382">
                      <a:moveTo>
                        <a:pt x="90" y="67"/>
                      </a:moveTo>
                      <a:cubicBezTo>
                        <a:pt x="118" y="39"/>
                        <a:pt x="194" y="42"/>
                        <a:pt x="185" y="0"/>
                      </a:cubicBezTo>
                      <a:cubicBezTo>
                        <a:pt x="187" y="2"/>
                        <a:pt x="189" y="5"/>
                        <a:pt x="191" y="8"/>
                      </a:cubicBezTo>
                      <a:cubicBezTo>
                        <a:pt x="197" y="23"/>
                        <a:pt x="190" y="40"/>
                        <a:pt x="175" y="47"/>
                      </a:cubicBezTo>
                      <a:cubicBezTo>
                        <a:pt x="136" y="64"/>
                        <a:pt x="107" y="84"/>
                        <a:pt x="84" y="112"/>
                      </a:cubicBezTo>
                      <a:cubicBezTo>
                        <a:pt x="71" y="127"/>
                        <a:pt x="73" y="138"/>
                        <a:pt x="74" y="144"/>
                      </a:cubicBezTo>
                      <a:cubicBezTo>
                        <a:pt x="82" y="209"/>
                        <a:pt x="90" y="277"/>
                        <a:pt x="90" y="344"/>
                      </a:cubicBezTo>
                      <a:cubicBezTo>
                        <a:pt x="90" y="358"/>
                        <a:pt x="75" y="376"/>
                        <a:pt x="60" y="382"/>
                      </a:cubicBezTo>
                      <a:cubicBezTo>
                        <a:pt x="84" y="238"/>
                        <a:pt x="0" y="157"/>
                        <a:pt x="90" y="6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" name="Freeform 14">
                  <a:extLst>
                    <a:ext uri="{FF2B5EF4-FFF2-40B4-BE49-F238E27FC236}">
                      <a16:creationId xmlns:a16="http://schemas.microsoft.com/office/drawing/2014/main" id="{AD72E1A3-3757-4158-86C4-B9F172ACB9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8200" y="1216026"/>
                  <a:ext cx="438150" cy="468313"/>
                </a:xfrm>
                <a:custGeom>
                  <a:avLst/>
                  <a:gdLst>
                    <a:gd name="T0" fmla="*/ 86 w 96"/>
                    <a:gd name="T1" fmla="*/ 1 h 103"/>
                    <a:gd name="T2" fmla="*/ 86 w 96"/>
                    <a:gd name="T3" fmla="*/ 0 h 103"/>
                    <a:gd name="T4" fmla="*/ 82 w 96"/>
                    <a:gd name="T5" fmla="*/ 42 h 103"/>
                    <a:gd name="T6" fmla="*/ 45 w 96"/>
                    <a:gd name="T7" fmla="*/ 84 h 103"/>
                    <a:gd name="T8" fmla="*/ 36 w 96"/>
                    <a:gd name="T9" fmla="*/ 103 h 103"/>
                    <a:gd name="T10" fmla="*/ 86 w 96"/>
                    <a:gd name="T11" fmla="*/ 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103">
                      <a:moveTo>
                        <a:pt x="86" y="1"/>
                      </a:moveTo>
                      <a:cubicBezTo>
                        <a:pt x="86" y="1"/>
                        <a:pt x="86" y="1"/>
                        <a:pt x="86" y="0"/>
                      </a:cubicBezTo>
                      <a:cubicBezTo>
                        <a:pt x="96" y="13"/>
                        <a:pt x="94" y="32"/>
                        <a:pt x="82" y="42"/>
                      </a:cubicBezTo>
                      <a:cubicBezTo>
                        <a:pt x="67" y="55"/>
                        <a:pt x="59" y="71"/>
                        <a:pt x="45" y="84"/>
                      </a:cubicBezTo>
                      <a:cubicBezTo>
                        <a:pt x="32" y="95"/>
                        <a:pt x="33" y="101"/>
                        <a:pt x="36" y="103"/>
                      </a:cubicBezTo>
                      <a:cubicBezTo>
                        <a:pt x="0" y="82"/>
                        <a:pt x="86" y="22"/>
                        <a:pt x="86" y="1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00" name="Group 299">
                <a:extLst>
                  <a:ext uri="{FF2B5EF4-FFF2-40B4-BE49-F238E27FC236}">
                    <a16:creationId xmlns:a16="http://schemas.microsoft.com/office/drawing/2014/main" id="{750F40A4-5734-4317-AC10-4749DEA08891}"/>
                  </a:ext>
                </a:extLst>
              </p:cNvPr>
              <p:cNvGrpSpPr/>
              <p:nvPr/>
            </p:nvGrpSpPr>
            <p:grpSpPr>
              <a:xfrm rot="19756230" flipH="1">
                <a:off x="14543587" y="2909783"/>
                <a:ext cx="1095375" cy="1223963"/>
                <a:chOff x="14579600" y="2705101"/>
                <a:chExt cx="1095375" cy="1223963"/>
              </a:xfrm>
            </p:grpSpPr>
            <p:sp>
              <p:nvSpPr>
                <p:cNvPr id="301" name="Freeform 15">
                  <a:extLst>
                    <a:ext uri="{FF2B5EF4-FFF2-40B4-BE49-F238E27FC236}">
                      <a16:creationId xmlns:a16="http://schemas.microsoft.com/office/drawing/2014/main" id="{337571B0-A5FF-49DF-B553-87B7C3899B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79600" y="2705101"/>
                  <a:ext cx="1095375" cy="1223963"/>
                </a:xfrm>
                <a:custGeom>
                  <a:avLst/>
                  <a:gdLst>
                    <a:gd name="T0" fmla="*/ 186 w 240"/>
                    <a:gd name="T1" fmla="*/ 0 h 270"/>
                    <a:gd name="T2" fmla="*/ 10 w 240"/>
                    <a:gd name="T3" fmla="*/ 270 h 270"/>
                    <a:gd name="T4" fmla="*/ 186 w 240"/>
                    <a:gd name="T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0" h="270">
                      <a:moveTo>
                        <a:pt x="186" y="0"/>
                      </a:moveTo>
                      <a:cubicBezTo>
                        <a:pt x="240" y="166"/>
                        <a:pt x="97" y="269"/>
                        <a:pt x="10" y="270"/>
                      </a:cubicBezTo>
                      <a:cubicBezTo>
                        <a:pt x="0" y="83"/>
                        <a:pt x="104" y="106"/>
                        <a:pt x="186" y="0"/>
                      </a:cubicBezTo>
                      <a:close/>
                    </a:path>
                  </a:pathLst>
                </a:custGeom>
                <a:solidFill>
                  <a:srgbClr val="CE946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2" name="Freeform 16">
                  <a:extLst>
                    <a:ext uri="{FF2B5EF4-FFF2-40B4-BE49-F238E27FC236}">
                      <a16:creationId xmlns:a16="http://schemas.microsoft.com/office/drawing/2014/main" id="{7ED984DF-DFBC-4E30-B779-B5BA608BA1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66925" y="3017838"/>
                  <a:ext cx="735013" cy="830263"/>
                </a:xfrm>
                <a:custGeom>
                  <a:avLst/>
                  <a:gdLst>
                    <a:gd name="T0" fmla="*/ 125 w 161"/>
                    <a:gd name="T1" fmla="*/ 0 h 183"/>
                    <a:gd name="T2" fmla="*/ 6 w 161"/>
                    <a:gd name="T3" fmla="*/ 183 h 183"/>
                    <a:gd name="T4" fmla="*/ 125 w 161"/>
                    <a:gd name="T5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1" h="183">
                      <a:moveTo>
                        <a:pt x="125" y="0"/>
                      </a:moveTo>
                      <a:cubicBezTo>
                        <a:pt x="161" y="112"/>
                        <a:pt x="65" y="182"/>
                        <a:pt x="6" y="183"/>
                      </a:cubicBezTo>
                      <a:cubicBezTo>
                        <a:pt x="0" y="56"/>
                        <a:pt x="70" y="72"/>
                        <a:pt x="125" y="0"/>
                      </a:cubicBezTo>
                      <a:close/>
                    </a:path>
                  </a:pathLst>
                </a:custGeom>
                <a:solidFill>
                  <a:srgbClr val="DDAF7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D60F2F82-202A-4CB5-8549-5A7CC294F416}"/>
                </a:ext>
              </a:extLst>
            </p:cNvPr>
            <p:cNvGrpSpPr/>
            <p:nvPr/>
          </p:nvGrpSpPr>
          <p:grpSpPr>
            <a:xfrm flipH="1">
              <a:off x="4983316" y="987418"/>
              <a:ext cx="1858201" cy="1648468"/>
              <a:chOff x="12803803" y="1003048"/>
              <a:chExt cx="3529013" cy="3130698"/>
            </a:xfrm>
          </p:grpSpPr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07E868C-A5A3-4EA0-9EA0-CBB3C4721135}"/>
                  </a:ext>
                </a:extLst>
              </p:cNvPr>
              <p:cNvGrpSpPr/>
              <p:nvPr/>
            </p:nvGrpSpPr>
            <p:grpSpPr>
              <a:xfrm rot="18674966" flipH="1">
                <a:off x="13321328" y="485523"/>
                <a:ext cx="2493963" cy="3529013"/>
                <a:chOff x="12915900" y="541338"/>
                <a:chExt cx="2493963" cy="3529013"/>
              </a:xfrm>
            </p:grpSpPr>
            <p:sp>
              <p:nvSpPr>
                <p:cNvPr id="289" name="Freeform 5">
                  <a:extLst>
                    <a:ext uri="{FF2B5EF4-FFF2-40B4-BE49-F238E27FC236}">
                      <a16:creationId xmlns:a16="http://schemas.microsoft.com/office/drawing/2014/main" id="{57AECE0B-E8B1-4792-8BD9-735297B6B7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15900" y="541338"/>
                  <a:ext cx="2493963" cy="3529013"/>
                </a:xfrm>
                <a:custGeom>
                  <a:avLst/>
                  <a:gdLst>
                    <a:gd name="T0" fmla="*/ 303 w 547"/>
                    <a:gd name="T1" fmla="*/ 748 h 778"/>
                    <a:gd name="T2" fmla="*/ 303 w 547"/>
                    <a:gd name="T3" fmla="*/ 606 h 778"/>
                    <a:gd name="T4" fmla="*/ 188 w 547"/>
                    <a:gd name="T5" fmla="*/ 510 h 778"/>
                    <a:gd name="T6" fmla="*/ 177 w 547"/>
                    <a:gd name="T7" fmla="*/ 469 h 778"/>
                    <a:gd name="T8" fmla="*/ 218 w 547"/>
                    <a:gd name="T9" fmla="*/ 458 h 778"/>
                    <a:gd name="T10" fmla="*/ 280 w 547"/>
                    <a:gd name="T11" fmla="*/ 496 h 778"/>
                    <a:gd name="T12" fmla="*/ 292 w 547"/>
                    <a:gd name="T13" fmla="*/ 489 h 778"/>
                    <a:gd name="T14" fmla="*/ 279 w 547"/>
                    <a:gd name="T15" fmla="*/ 371 h 778"/>
                    <a:gd name="T16" fmla="*/ 267 w 547"/>
                    <a:gd name="T17" fmla="*/ 358 h 778"/>
                    <a:gd name="T18" fmla="*/ 172 w 547"/>
                    <a:gd name="T19" fmla="*/ 353 h 778"/>
                    <a:gd name="T20" fmla="*/ 11 w 547"/>
                    <a:gd name="T21" fmla="*/ 310 h 778"/>
                    <a:gd name="T22" fmla="*/ 14 w 547"/>
                    <a:gd name="T23" fmla="*/ 268 h 778"/>
                    <a:gd name="T24" fmla="*/ 56 w 547"/>
                    <a:gd name="T25" fmla="*/ 272 h 778"/>
                    <a:gd name="T26" fmla="*/ 102 w 547"/>
                    <a:gd name="T27" fmla="*/ 293 h 778"/>
                    <a:gd name="T28" fmla="*/ 112 w 547"/>
                    <a:gd name="T29" fmla="*/ 282 h 778"/>
                    <a:gd name="T30" fmla="*/ 65 w 547"/>
                    <a:gd name="T31" fmla="*/ 223 h 778"/>
                    <a:gd name="T32" fmla="*/ 61 w 547"/>
                    <a:gd name="T33" fmla="*/ 181 h 778"/>
                    <a:gd name="T34" fmla="*/ 102 w 547"/>
                    <a:gd name="T35" fmla="*/ 177 h 778"/>
                    <a:gd name="T36" fmla="*/ 180 w 547"/>
                    <a:gd name="T37" fmla="*/ 281 h 778"/>
                    <a:gd name="T38" fmla="*/ 201 w 547"/>
                    <a:gd name="T39" fmla="*/ 292 h 778"/>
                    <a:gd name="T40" fmla="*/ 261 w 547"/>
                    <a:gd name="T41" fmla="*/ 295 h 778"/>
                    <a:gd name="T42" fmla="*/ 284 w 547"/>
                    <a:gd name="T43" fmla="*/ 273 h 778"/>
                    <a:gd name="T44" fmla="*/ 306 w 547"/>
                    <a:gd name="T45" fmla="*/ 196 h 778"/>
                    <a:gd name="T46" fmla="*/ 298 w 547"/>
                    <a:gd name="T47" fmla="*/ 167 h 778"/>
                    <a:gd name="T48" fmla="*/ 275 w 547"/>
                    <a:gd name="T49" fmla="*/ 142 h 778"/>
                    <a:gd name="T50" fmla="*/ 260 w 547"/>
                    <a:gd name="T51" fmla="*/ 136 h 778"/>
                    <a:gd name="T52" fmla="*/ 152 w 547"/>
                    <a:gd name="T53" fmla="*/ 133 h 778"/>
                    <a:gd name="T54" fmla="*/ 135 w 547"/>
                    <a:gd name="T55" fmla="*/ 95 h 778"/>
                    <a:gd name="T56" fmla="*/ 173 w 547"/>
                    <a:gd name="T57" fmla="*/ 78 h 778"/>
                    <a:gd name="T58" fmla="*/ 214 w 547"/>
                    <a:gd name="T59" fmla="*/ 83 h 778"/>
                    <a:gd name="T60" fmla="*/ 222 w 547"/>
                    <a:gd name="T61" fmla="*/ 78 h 778"/>
                    <a:gd name="T62" fmla="*/ 204 w 547"/>
                    <a:gd name="T63" fmla="*/ 47 h 778"/>
                    <a:gd name="T64" fmla="*/ 218 w 547"/>
                    <a:gd name="T65" fmla="*/ 7 h 778"/>
                    <a:gd name="T66" fmla="*/ 258 w 547"/>
                    <a:gd name="T67" fmla="*/ 21 h 778"/>
                    <a:gd name="T68" fmla="*/ 316 w 547"/>
                    <a:gd name="T69" fmla="*/ 104 h 778"/>
                    <a:gd name="T70" fmla="*/ 351 w 547"/>
                    <a:gd name="T71" fmla="*/ 99 h 778"/>
                    <a:gd name="T72" fmla="*/ 392 w 547"/>
                    <a:gd name="T73" fmla="*/ 33 h 778"/>
                    <a:gd name="T74" fmla="*/ 433 w 547"/>
                    <a:gd name="T75" fmla="*/ 26 h 778"/>
                    <a:gd name="T76" fmla="*/ 440 w 547"/>
                    <a:gd name="T77" fmla="*/ 68 h 778"/>
                    <a:gd name="T78" fmla="*/ 370 w 547"/>
                    <a:gd name="T79" fmla="*/ 209 h 778"/>
                    <a:gd name="T80" fmla="*/ 381 w 547"/>
                    <a:gd name="T81" fmla="*/ 223 h 778"/>
                    <a:gd name="T82" fmla="*/ 458 w 547"/>
                    <a:gd name="T83" fmla="*/ 145 h 778"/>
                    <a:gd name="T84" fmla="*/ 500 w 547"/>
                    <a:gd name="T85" fmla="*/ 149 h 778"/>
                    <a:gd name="T86" fmla="*/ 497 w 547"/>
                    <a:gd name="T87" fmla="*/ 191 h 778"/>
                    <a:gd name="T88" fmla="*/ 460 w 547"/>
                    <a:gd name="T89" fmla="*/ 233 h 778"/>
                    <a:gd name="T90" fmla="*/ 455 w 547"/>
                    <a:gd name="T91" fmla="*/ 254 h 778"/>
                    <a:gd name="T92" fmla="*/ 508 w 547"/>
                    <a:gd name="T93" fmla="*/ 262 h 778"/>
                    <a:gd name="T94" fmla="*/ 543 w 547"/>
                    <a:gd name="T95" fmla="*/ 285 h 778"/>
                    <a:gd name="T96" fmla="*/ 520 w 547"/>
                    <a:gd name="T97" fmla="*/ 320 h 778"/>
                    <a:gd name="T98" fmla="*/ 406 w 547"/>
                    <a:gd name="T99" fmla="*/ 297 h 778"/>
                    <a:gd name="T100" fmla="*/ 384 w 547"/>
                    <a:gd name="T101" fmla="*/ 295 h 778"/>
                    <a:gd name="T102" fmla="*/ 360 w 547"/>
                    <a:gd name="T103" fmla="*/ 320 h 778"/>
                    <a:gd name="T104" fmla="*/ 352 w 547"/>
                    <a:gd name="T105" fmla="*/ 349 h 778"/>
                    <a:gd name="T106" fmla="*/ 360 w 547"/>
                    <a:gd name="T107" fmla="*/ 428 h 778"/>
                    <a:gd name="T108" fmla="*/ 378 w 547"/>
                    <a:gd name="T109" fmla="*/ 429 h 778"/>
                    <a:gd name="T110" fmla="*/ 451 w 547"/>
                    <a:gd name="T111" fmla="*/ 386 h 778"/>
                    <a:gd name="T112" fmla="*/ 491 w 547"/>
                    <a:gd name="T113" fmla="*/ 402 h 778"/>
                    <a:gd name="T114" fmla="*/ 475 w 547"/>
                    <a:gd name="T115" fmla="*/ 441 h 778"/>
                    <a:gd name="T116" fmla="*/ 384 w 547"/>
                    <a:gd name="T117" fmla="*/ 506 h 778"/>
                    <a:gd name="T118" fmla="*/ 374 w 547"/>
                    <a:gd name="T119" fmla="*/ 538 h 778"/>
                    <a:gd name="T120" fmla="*/ 390 w 547"/>
                    <a:gd name="T121" fmla="*/ 738 h 778"/>
                    <a:gd name="T122" fmla="*/ 351 w 547"/>
                    <a:gd name="T123" fmla="*/ 778 h 778"/>
                    <a:gd name="T124" fmla="*/ 303 w 547"/>
                    <a:gd name="T125" fmla="*/ 748 h 7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47" h="778">
                      <a:moveTo>
                        <a:pt x="303" y="748"/>
                      </a:moveTo>
                      <a:cubicBezTo>
                        <a:pt x="302" y="701"/>
                        <a:pt x="313" y="640"/>
                        <a:pt x="303" y="606"/>
                      </a:cubicBezTo>
                      <a:cubicBezTo>
                        <a:pt x="292" y="571"/>
                        <a:pt x="236" y="537"/>
                        <a:pt x="188" y="510"/>
                      </a:cubicBezTo>
                      <a:cubicBezTo>
                        <a:pt x="174" y="502"/>
                        <a:pt x="169" y="483"/>
                        <a:pt x="177" y="469"/>
                      </a:cubicBezTo>
                      <a:cubicBezTo>
                        <a:pt x="185" y="455"/>
                        <a:pt x="203" y="450"/>
                        <a:pt x="218" y="458"/>
                      </a:cubicBezTo>
                      <a:cubicBezTo>
                        <a:pt x="240" y="470"/>
                        <a:pt x="261" y="482"/>
                        <a:pt x="280" y="496"/>
                      </a:cubicBezTo>
                      <a:cubicBezTo>
                        <a:pt x="285" y="499"/>
                        <a:pt x="295" y="501"/>
                        <a:pt x="292" y="489"/>
                      </a:cubicBezTo>
                      <a:cubicBezTo>
                        <a:pt x="288" y="452"/>
                        <a:pt x="282" y="409"/>
                        <a:pt x="279" y="371"/>
                      </a:cubicBezTo>
                      <a:cubicBezTo>
                        <a:pt x="279" y="368"/>
                        <a:pt x="278" y="363"/>
                        <a:pt x="267" y="358"/>
                      </a:cubicBezTo>
                      <a:cubicBezTo>
                        <a:pt x="241" y="348"/>
                        <a:pt x="207" y="351"/>
                        <a:pt x="172" y="353"/>
                      </a:cubicBezTo>
                      <a:cubicBezTo>
                        <a:pt x="116" y="356"/>
                        <a:pt x="53" y="359"/>
                        <a:pt x="11" y="310"/>
                      </a:cubicBezTo>
                      <a:cubicBezTo>
                        <a:pt x="0" y="298"/>
                        <a:pt x="1" y="279"/>
                        <a:pt x="14" y="268"/>
                      </a:cubicBezTo>
                      <a:cubicBezTo>
                        <a:pt x="26" y="258"/>
                        <a:pt x="45" y="259"/>
                        <a:pt x="56" y="272"/>
                      </a:cubicBezTo>
                      <a:cubicBezTo>
                        <a:pt x="67" y="285"/>
                        <a:pt x="82" y="291"/>
                        <a:pt x="102" y="293"/>
                      </a:cubicBezTo>
                      <a:cubicBezTo>
                        <a:pt x="116" y="295"/>
                        <a:pt x="115" y="286"/>
                        <a:pt x="112" y="282"/>
                      </a:cubicBezTo>
                      <a:cubicBezTo>
                        <a:pt x="99" y="260"/>
                        <a:pt x="84" y="239"/>
                        <a:pt x="65" y="223"/>
                      </a:cubicBezTo>
                      <a:cubicBezTo>
                        <a:pt x="52" y="213"/>
                        <a:pt x="50" y="194"/>
                        <a:pt x="61" y="181"/>
                      </a:cubicBezTo>
                      <a:cubicBezTo>
                        <a:pt x="71" y="169"/>
                        <a:pt x="90" y="167"/>
                        <a:pt x="102" y="177"/>
                      </a:cubicBezTo>
                      <a:cubicBezTo>
                        <a:pt x="137" y="205"/>
                        <a:pt x="160" y="244"/>
                        <a:pt x="180" y="281"/>
                      </a:cubicBezTo>
                      <a:cubicBezTo>
                        <a:pt x="185" y="293"/>
                        <a:pt x="196" y="292"/>
                        <a:pt x="201" y="292"/>
                      </a:cubicBezTo>
                      <a:cubicBezTo>
                        <a:pt x="221" y="291"/>
                        <a:pt x="241" y="292"/>
                        <a:pt x="261" y="295"/>
                      </a:cubicBezTo>
                      <a:cubicBezTo>
                        <a:pt x="265" y="296"/>
                        <a:pt x="279" y="292"/>
                        <a:pt x="284" y="273"/>
                      </a:cubicBezTo>
                      <a:cubicBezTo>
                        <a:pt x="292" y="240"/>
                        <a:pt x="297" y="225"/>
                        <a:pt x="306" y="196"/>
                      </a:cubicBezTo>
                      <a:cubicBezTo>
                        <a:pt x="307" y="191"/>
                        <a:pt x="310" y="178"/>
                        <a:pt x="298" y="167"/>
                      </a:cubicBezTo>
                      <a:cubicBezTo>
                        <a:pt x="291" y="158"/>
                        <a:pt x="281" y="148"/>
                        <a:pt x="275" y="142"/>
                      </a:cubicBezTo>
                      <a:cubicBezTo>
                        <a:pt x="272" y="138"/>
                        <a:pt x="268" y="135"/>
                        <a:pt x="260" y="136"/>
                      </a:cubicBezTo>
                      <a:cubicBezTo>
                        <a:pt x="227" y="142"/>
                        <a:pt x="184" y="145"/>
                        <a:pt x="152" y="133"/>
                      </a:cubicBezTo>
                      <a:cubicBezTo>
                        <a:pt x="136" y="127"/>
                        <a:pt x="129" y="110"/>
                        <a:pt x="135" y="95"/>
                      </a:cubicBezTo>
                      <a:cubicBezTo>
                        <a:pt x="141" y="79"/>
                        <a:pt x="158" y="72"/>
                        <a:pt x="173" y="78"/>
                      </a:cubicBezTo>
                      <a:cubicBezTo>
                        <a:pt x="184" y="82"/>
                        <a:pt x="199" y="83"/>
                        <a:pt x="214" y="83"/>
                      </a:cubicBezTo>
                      <a:cubicBezTo>
                        <a:pt x="218" y="83"/>
                        <a:pt x="227" y="83"/>
                        <a:pt x="222" y="78"/>
                      </a:cubicBezTo>
                      <a:cubicBezTo>
                        <a:pt x="214" y="69"/>
                        <a:pt x="209" y="58"/>
                        <a:pt x="204" y="47"/>
                      </a:cubicBezTo>
                      <a:cubicBezTo>
                        <a:pt x="197" y="32"/>
                        <a:pt x="203" y="14"/>
                        <a:pt x="218" y="7"/>
                      </a:cubicBezTo>
                      <a:cubicBezTo>
                        <a:pt x="233" y="0"/>
                        <a:pt x="251" y="6"/>
                        <a:pt x="258" y="21"/>
                      </a:cubicBezTo>
                      <a:cubicBezTo>
                        <a:pt x="273" y="52"/>
                        <a:pt x="290" y="75"/>
                        <a:pt x="316" y="104"/>
                      </a:cubicBezTo>
                      <a:cubicBezTo>
                        <a:pt x="332" y="119"/>
                        <a:pt x="344" y="110"/>
                        <a:pt x="351" y="99"/>
                      </a:cubicBezTo>
                      <a:cubicBezTo>
                        <a:pt x="359" y="88"/>
                        <a:pt x="373" y="60"/>
                        <a:pt x="392" y="33"/>
                      </a:cubicBezTo>
                      <a:cubicBezTo>
                        <a:pt x="401" y="20"/>
                        <a:pt x="420" y="17"/>
                        <a:pt x="433" y="26"/>
                      </a:cubicBezTo>
                      <a:cubicBezTo>
                        <a:pt x="447" y="36"/>
                        <a:pt x="450" y="54"/>
                        <a:pt x="440" y="68"/>
                      </a:cubicBezTo>
                      <a:cubicBezTo>
                        <a:pt x="412" y="109"/>
                        <a:pt x="388" y="159"/>
                        <a:pt x="370" y="209"/>
                      </a:cubicBezTo>
                      <a:cubicBezTo>
                        <a:pt x="367" y="220"/>
                        <a:pt x="374" y="229"/>
                        <a:pt x="381" y="223"/>
                      </a:cubicBezTo>
                      <a:cubicBezTo>
                        <a:pt x="408" y="197"/>
                        <a:pt x="430" y="169"/>
                        <a:pt x="458" y="145"/>
                      </a:cubicBezTo>
                      <a:cubicBezTo>
                        <a:pt x="471" y="135"/>
                        <a:pt x="490" y="136"/>
                        <a:pt x="500" y="149"/>
                      </a:cubicBezTo>
                      <a:cubicBezTo>
                        <a:pt x="511" y="162"/>
                        <a:pt x="509" y="180"/>
                        <a:pt x="497" y="191"/>
                      </a:cubicBezTo>
                      <a:cubicBezTo>
                        <a:pt x="482" y="204"/>
                        <a:pt x="474" y="220"/>
                        <a:pt x="460" y="233"/>
                      </a:cubicBezTo>
                      <a:cubicBezTo>
                        <a:pt x="442" y="248"/>
                        <a:pt x="451" y="253"/>
                        <a:pt x="455" y="254"/>
                      </a:cubicBezTo>
                      <a:cubicBezTo>
                        <a:pt x="478" y="266"/>
                        <a:pt x="489" y="266"/>
                        <a:pt x="508" y="262"/>
                      </a:cubicBezTo>
                      <a:cubicBezTo>
                        <a:pt x="524" y="258"/>
                        <a:pt x="540" y="269"/>
                        <a:pt x="543" y="285"/>
                      </a:cubicBezTo>
                      <a:cubicBezTo>
                        <a:pt x="547" y="301"/>
                        <a:pt x="536" y="317"/>
                        <a:pt x="520" y="320"/>
                      </a:cubicBezTo>
                      <a:cubicBezTo>
                        <a:pt x="477" y="329"/>
                        <a:pt x="437" y="315"/>
                        <a:pt x="406" y="297"/>
                      </a:cubicBezTo>
                      <a:cubicBezTo>
                        <a:pt x="401" y="294"/>
                        <a:pt x="390" y="288"/>
                        <a:pt x="384" y="295"/>
                      </a:cubicBezTo>
                      <a:cubicBezTo>
                        <a:pt x="376" y="303"/>
                        <a:pt x="368" y="312"/>
                        <a:pt x="360" y="320"/>
                      </a:cubicBezTo>
                      <a:cubicBezTo>
                        <a:pt x="350" y="329"/>
                        <a:pt x="352" y="342"/>
                        <a:pt x="352" y="349"/>
                      </a:cubicBezTo>
                      <a:cubicBezTo>
                        <a:pt x="354" y="376"/>
                        <a:pt x="357" y="402"/>
                        <a:pt x="360" y="428"/>
                      </a:cubicBezTo>
                      <a:cubicBezTo>
                        <a:pt x="361" y="433"/>
                        <a:pt x="365" y="439"/>
                        <a:pt x="378" y="429"/>
                      </a:cubicBezTo>
                      <a:cubicBezTo>
                        <a:pt x="399" y="412"/>
                        <a:pt x="423" y="398"/>
                        <a:pt x="451" y="386"/>
                      </a:cubicBezTo>
                      <a:cubicBezTo>
                        <a:pt x="467" y="380"/>
                        <a:pt x="484" y="386"/>
                        <a:pt x="491" y="402"/>
                      </a:cubicBezTo>
                      <a:cubicBezTo>
                        <a:pt x="497" y="417"/>
                        <a:pt x="490" y="434"/>
                        <a:pt x="475" y="441"/>
                      </a:cubicBezTo>
                      <a:cubicBezTo>
                        <a:pt x="436" y="458"/>
                        <a:pt x="407" y="478"/>
                        <a:pt x="384" y="506"/>
                      </a:cubicBezTo>
                      <a:cubicBezTo>
                        <a:pt x="371" y="521"/>
                        <a:pt x="373" y="532"/>
                        <a:pt x="374" y="538"/>
                      </a:cubicBezTo>
                      <a:cubicBezTo>
                        <a:pt x="382" y="603"/>
                        <a:pt x="390" y="671"/>
                        <a:pt x="390" y="738"/>
                      </a:cubicBezTo>
                      <a:cubicBezTo>
                        <a:pt x="390" y="755"/>
                        <a:pt x="368" y="778"/>
                        <a:pt x="351" y="778"/>
                      </a:cubicBezTo>
                      <a:cubicBezTo>
                        <a:pt x="335" y="778"/>
                        <a:pt x="303" y="765"/>
                        <a:pt x="303" y="748"/>
                      </a:cubicBezTo>
                      <a:close/>
                    </a:path>
                  </a:pathLst>
                </a:custGeom>
                <a:solidFill>
                  <a:srgbClr val="95602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0" name="Freeform 6">
                  <a:extLst>
                    <a:ext uri="{FF2B5EF4-FFF2-40B4-BE49-F238E27FC236}">
                      <a16:creationId xmlns:a16="http://schemas.microsoft.com/office/drawing/2014/main" id="{EB33228E-DF26-430E-B7A1-B976CAB46B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1988" y="1330326"/>
                  <a:ext cx="392113" cy="517525"/>
                </a:xfrm>
                <a:custGeom>
                  <a:avLst/>
                  <a:gdLst>
                    <a:gd name="T0" fmla="*/ 13 w 86"/>
                    <a:gd name="T1" fmla="*/ 16 h 114"/>
                    <a:gd name="T2" fmla="*/ 0 w 86"/>
                    <a:gd name="T3" fmla="*/ 0 h 114"/>
                    <a:gd name="T4" fmla="*/ 4 w 86"/>
                    <a:gd name="T5" fmla="*/ 3 h 114"/>
                    <a:gd name="T6" fmla="*/ 82 w 86"/>
                    <a:gd name="T7" fmla="*/ 107 h 114"/>
                    <a:gd name="T8" fmla="*/ 86 w 86"/>
                    <a:gd name="T9" fmla="*/ 114 h 114"/>
                    <a:gd name="T10" fmla="*/ 13 w 86"/>
                    <a:gd name="T11" fmla="*/ 16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114">
                      <a:moveTo>
                        <a:pt x="13" y="16"/>
                      </a:moveTo>
                      <a:cubicBezTo>
                        <a:pt x="6" y="10"/>
                        <a:pt x="5" y="5"/>
                        <a:pt x="0" y="0"/>
                      </a:cubicBezTo>
                      <a:cubicBezTo>
                        <a:pt x="2" y="1"/>
                        <a:pt x="3" y="2"/>
                        <a:pt x="4" y="3"/>
                      </a:cubicBezTo>
                      <a:cubicBezTo>
                        <a:pt x="39" y="31"/>
                        <a:pt x="62" y="70"/>
                        <a:pt x="82" y="107"/>
                      </a:cubicBezTo>
                      <a:cubicBezTo>
                        <a:pt x="83" y="110"/>
                        <a:pt x="84" y="112"/>
                        <a:pt x="86" y="114"/>
                      </a:cubicBezTo>
                      <a:cubicBezTo>
                        <a:pt x="57" y="111"/>
                        <a:pt x="40" y="39"/>
                        <a:pt x="13" y="1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1" name="Freeform 7">
                  <a:extLst>
                    <a:ext uri="{FF2B5EF4-FFF2-40B4-BE49-F238E27FC236}">
                      <a16:creationId xmlns:a16="http://schemas.microsoft.com/office/drawing/2014/main" id="{0727E6CD-EB38-4689-A3A5-440A40EF95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44563" y="1044576"/>
                  <a:ext cx="506413" cy="153988"/>
                </a:xfrm>
                <a:custGeom>
                  <a:avLst/>
                  <a:gdLst>
                    <a:gd name="T0" fmla="*/ 111 w 111"/>
                    <a:gd name="T1" fmla="*/ 27 h 34"/>
                    <a:gd name="T2" fmla="*/ 100 w 111"/>
                    <a:gd name="T3" fmla="*/ 25 h 34"/>
                    <a:gd name="T4" fmla="*/ 0 w 111"/>
                    <a:gd name="T5" fmla="*/ 25 h 34"/>
                    <a:gd name="T6" fmla="*/ 0 w 111"/>
                    <a:gd name="T7" fmla="*/ 25 h 34"/>
                    <a:gd name="T8" fmla="*/ 111 w 111"/>
                    <a:gd name="T9" fmla="*/ 2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34">
                      <a:moveTo>
                        <a:pt x="111" y="27"/>
                      </a:moveTo>
                      <a:cubicBezTo>
                        <a:pt x="108" y="26"/>
                        <a:pt x="105" y="25"/>
                        <a:pt x="100" y="25"/>
                      </a:cubicBezTo>
                      <a:cubicBezTo>
                        <a:pt x="69" y="31"/>
                        <a:pt x="30" y="34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59" y="30"/>
                        <a:pt x="81" y="0"/>
                        <a:pt x="111" y="2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2" name="Freeform 8">
                  <a:extLst>
                    <a:ext uri="{FF2B5EF4-FFF2-40B4-BE49-F238E27FC236}">
                      <a16:creationId xmlns:a16="http://schemas.microsoft.com/office/drawing/2014/main" id="{B33099E5-EA71-4091-A7CB-38CC2A743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23975" y="573088"/>
                  <a:ext cx="377825" cy="466725"/>
                </a:xfrm>
                <a:custGeom>
                  <a:avLst/>
                  <a:gdLst>
                    <a:gd name="T0" fmla="*/ 7 w 83"/>
                    <a:gd name="T1" fmla="*/ 8 h 103"/>
                    <a:gd name="T2" fmla="*/ 0 w 83"/>
                    <a:gd name="T3" fmla="*/ 0 h 103"/>
                    <a:gd name="T4" fmla="*/ 15 w 83"/>
                    <a:gd name="T5" fmla="*/ 14 h 103"/>
                    <a:gd name="T6" fmla="*/ 73 w 83"/>
                    <a:gd name="T7" fmla="*/ 97 h 103"/>
                    <a:gd name="T8" fmla="*/ 83 w 83"/>
                    <a:gd name="T9" fmla="*/ 103 h 103"/>
                    <a:gd name="T10" fmla="*/ 7 w 83"/>
                    <a:gd name="T11" fmla="*/ 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3" h="103">
                      <a:moveTo>
                        <a:pt x="7" y="8"/>
                      </a:moveTo>
                      <a:cubicBezTo>
                        <a:pt x="5" y="5"/>
                        <a:pt x="3" y="2"/>
                        <a:pt x="0" y="0"/>
                      </a:cubicBezTo>
                      <a:cubicBezTo>
                        <a:pt x="6" y="3"/>
                        <a:pt x="12" y="8"/>
                        <a:pt x="15" y="14"/>
                      </a:cubicBezTo>
                      <a:cubicBezTo>
                        <a:pt x="30" y="45"/>
                        <a:pt x="47" y="68"/>
                        <a:pt x="73" y="97"/>
                      </a:cubicBezTo>
                      <a:cubicBezTo>
                        <a:pt x="76" y="100"/>
                        <a:pt x="80" y="102"/>
                        <a:pt x="83" y="103"/>
                      </a:cubicBezTo>
                      <a:cubicBezTo>
                        <a:pt x="35" y="94"/>
                        <a:pt x="28" y="41"/>
                        <a:pt x="7" y="8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3" name="Freeform 9">
                  <a:extLst>
                    <a:ext uri="{FF2B5EF4-FFF2-40B4-BE49-F238E27FC236}">
                      <a16:creationId xmlns:a16="http://schemas.microsoft.com/office/drawing/2014/main" id="{D50445AC-3022-4588-BE94-5918A0EE38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42900" y="1955801"/>
                  <a:ext cx="1139825" cy="254000"/>
                </a:xfrm>
                <a:custGeom>
                  <a:avLst/>
                  <a:gdLst>
                    <a:gd name="T0" fmla="*/ 250 w 250"/>
                    <a:gd name="T1" fmla="*/ 56 h 56"/>
                    <a:gd name="T2" fmla="*/ 239 w 250"/>
                    <a:gd name="T3" fmla="*/ 46 h 56"/>
                    <a:gd name="T4" fmla="*/ 144 w 250"/>
                    <a:gd name="T5" fmla="*/ 41 h 56"/>
                    <a:gd name="T6" fmla="*/ 0 w 250"/>
                    <a:gd name="T7" fmla="*/ 15 h 56"/>
                    <a:gd name="T8" fmla="*/ 64 w 250"/>
                    <a:gd name="T9" fmla="*/ 29 h 56"/>
                    <a:gd name="T10" fmla="*/ 250 w 250"/>
                    <a:gd name="T1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0" h="56">
                      <a:moveTo>
                        <a:pt x="250" y="56"/>
                      </a:moveTo>
                      <a:cubicBezTo>
                        <a:pt x="250" y="53"/>
                        <a:pt x="247" y="49"/>
                        <a:pt x="239" y="46"/>
                      </a:cubicBezTo>
                      <a:cubicBezTo>
                        <a:pt x="213" y="36"/>
                        <a:pt x="179" y="39"/>
                        <a:pt x="144" y="41"/>
                      </a:cubicBezTo>
                      <a:cubicBezTo>
                        <a:pt x="95" y="43"/>
                        <a:pt x="41" y="46"/>
                        <a:pt x="0" y="15"/>
                      </a:cubicBezTo>
                      <a:cubicBezTo>
                        <a:pt x="21" y="23"/>
                        <a:pt x="42" y="28"/>
                        <a:pt x="64" y="29"/>
                      </a:cubicBezTo>
                      <a:cubicBezTo>
                        <a:pt x="99" y="31"/>
                        <a:pt x="241" y="0"/>
                        <a:pt x="250" y="5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4" name="Freeform 10">
                  <a:extLst>
                    <a:ext uri="{FF2B5EF4-FFF2-40B4-BE49-F238E27FC236}">
                      <a16:creationId xmlns:a16="http://schemas.microsoft.com/office/drawing/2014/main" id="{4A1BF209-7006-4655-906E-6A86EB184D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95375" y="2863851"/>
                  <a:ext cx="487363" cy="393700"/>
                </a:xfrm>
                <a:custGeom>
                  <a:avLst/>
                  <a:gdLst>
                    <a:gd name="T0" fmla="*/ 107 w 107"/>
                    <a:gd name="T1" fmla="*/ 87 h 87"/>
                    <a:gd name="T2" fmla="*/ 0 w 107"/>
                    <a:gd name="T3" fmla="*/ 0 h 87"/>
                    <a:gd name="T4" fmla="*/ 107 w 107"/>
                    <a:gd name="T5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87">
                      <a:moveTo>
                        <a:pt x="107" y="87"/>
                      </a:moveTo>
                      <a:cubicBezTo>
                        <a:pt x="92" y="56"/>
                        <a:pt x="44" y="25"/>
                        <a:pt x="0" y="0"/>
                      </a:cubicBezTo>
                      <a:cubicBezTo>
                        <a:pt x="46" y="15"/>
                        <a:pt x="91" y="34"/>
                        <a:pt x="107" y="8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5" name="Freeform 11">
                  <a:extLst>
                    <a:ext uri="{FF2B5EF4-FFF2-40B4-BE49-F238E27FC236}">
                      <a16:creationId xmlns:a16="http://schemas.microsoft.com/office/drawing/2014/main" id="{A8644EFE-8442-48D9-9036-0DA986C948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25613" y="1752601"/>
                  <a:ext cx="969963" cy="865188"/>
                </a:xfrm>
                <a:custGeom>
                  <a:avLst/>
                  <a:gdLst>
                    <a:gd name="T0" fmla="*/ 5 w 213"/>
                    <a:gd name="T1" fmla="*/ 66 h 191"/>
                    <a:gd name="T2" fmla="*/ 46 w 213"/>
                    <a:gd name="T3" fmla="*/ 11 h 191"/>
                    <a:gd name="T4" fmla="*/ 118 w 213"/>
                    <a:gd name="T5" fmla="*/ 30 h 191"/>
                    <a:gd name="T6" fmla="*/ 210 w 213"/>
                    <a:gd name="T7" fmla="*/ 27 h 191"/>
                    <a:gd name="T8" fmla="*/ 213 w 213"/>
                    <a:gd name="T9" fmla="*/ 25 h 191"/>
                    <a:gd name="T10" fmla="*/ 189 w 213"/>
                    <a:gd name="T11" fmla="*/ 53 h 191"/>
                    <a:gd name="T12" fmla="*/ 75 w 213"/>
                    <a:gd name="T13" fmla="*/ 30 h 191"/>
                    <a:gd name="T14" fmla="*/ 53 w 213"/>
                    <a:gd name="T15" fmla="*/ 28 h 191"/>
                    <a:gd name="T16" fmla="*/ 29 w 213"/>
                    <a:gd name="T17" fmla="*/ 53 h 191"/>
                    <a:gd name="T18" fmla="*/ 21 w 213"/>
                    <a:gd name="T19" fmla="*/ 82 h 191"/>
                    <a:gd name="T20" fmla="*/ 29 w 213"/>
                    <a:gd name="T21" fmla="*/ 161 h 191"/>
                    <a:gd name="T22" fmla="*/ 41 w 213"/>
                    <a:gd name="T23" fmla="*/ 165 h 191"/>
                    <a:gd name="T24" fmla="*/ 5 w 213"/>
                    <a:gd name="T25" fmla="*/ 66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3" h="191">
                      <a:moveTo>
                        <a:pt x="5" y="66"/>
                      </a:moveTo>
                      <a:cubicBezTo>
                        <a:pt x="3" y="38"/>
                        <a:pt x="19" y="23"/>
                        <a:pt x="46" y="11"/>
                      </a:cubicBezTo>
                      <a:cubicBezTo>
                        <a:pt x="73" y="0"/>
                        <a:pt x="92" y="23"/>
                        <a:pt x="118" y="30"/>
                      </a:cubicBezTo>
                      <a:cubicBezTo>
                        <a:pt x="149" y="37"/>
                        <a:pt x="181" y="44"/>
                        <a:pt x="210" y="27"/>
                      </a:cubicBezTo>
                      <a:cubicBezTo>
                        <a:pt x="211" y="26"/>
                        <a:pt x="212" y="25"/>
                        <a:pt x="213" y="25"/>
                      </a:cubicBezTo>
                      <a:cubicBezTo>
                        <a:pt x="213" y="38"/>
                        <a:pt x="203" y="50"/>
                        <a:pt x="189" y="53"/>
                      </a:cubicBezTo>
                      <a:cubicBezTo>
                        <a:pt x="146" y="62"/>
                        <a:pt x="106" y="48"/>
                        <a:pt x="75" y="30"/>
                      </a:cubicBezTo>
                      <a:cubicBezTo>
                        <a:pt x="70" y="27"/>
                        <a:pt x="59" y="21"/>
                        <a:pt x="53" y="28"/>
                      </a:cubicBezTo>
                      <a:cubicBezTo>
                        <a:pt x="45" y="36"/>
                        <a:pt x="37" y="45"/>
                        <a:pt x="29" y="53"/>
                      </a:cubicBezTo>
                      <a:cubicBezTo>
                        <a:pt x="19" y="62"/>
                        <a:pt x="21" y="75"/>
                        <a:pt x="21" y="82"/>
                      </a:cubicBezTo>
                      <a:cubicBezTo>
                        <a:pt x="23" y="109"/>
                        <a:pt x="26" y="135"/>
                        <a:pt x="29" y="161"/>
                      </a:cubicBezTo>
                      <a:cubicBezTo>
                        <a:pt x="30" y="165"/>
                        <a:pt x="33" y="170"/>
                        <a:pt x="41" y="165"/>
                      </a:cubicBezTo>
                      <a:cubicBezTo>
                        <a:pt x="0" y="191"/>
                        <a:pt x="7" y="87"/>
                        <a:pt x="5" y="66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6" name="Freeform 12">
                  <a:extLst>
                    <a:ext uri="{FF2B5EF4-FFF2-40B4-BE49-F238E27FC236}">
                      <a16:creationId xmlns:a16="http://schemas.microsoft.com/office/drawing/2014/main" id="{94697D29-2756-44C9-A0BE-9647B599E4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74825" y="676276"/>
                  <a:ext cx="492125" cy="876300"/>
                </a:xfrm>
                <a:custGeom>
                  <a:avLst/>
                  <a:gdLst>
                    <a:gd name="T0" fmla="*/ 72 w 108"/>
                    <a:gd name="T1" fmla="*/ 64 h 193"/>
                    <a:gd name="T2" fmla="*/ 96 w 108"/>
                    <a:gd name="T3" fmla="*/ 0 h 193"/>
                    <a:gd name="T4" fmla="*/ 98 w 108"/>
                    <a:gd name="T5" fmla="*/ 38 h 193"/>
                    <a:gd name="T6" fmla="*/ 28 w 108"/>
                    <a:gd name="T7" fmla="*/ 179 h 193"/>
                    <a:gd name="T8" fmla="*/ 31 w 108"/>
                    <a:gd name="T9" fmla="*/ 193 h 193"/>
                    <a:gd name="T10" fmla="*/ 72 w 108"/>
                    <a:gd name="T11" fmla="*/ 64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" h="193">
                      <a:moveTo>
                        <a:pt x="72" y="64"/>
                      </a:moveTo>
                      <a:cubicBezTo>
                        <a:pt x="78" y="51"/>
                        <a:pt x="108" y="30"/>
                        <a:pt x="96" y="0"/>
                      </a:cubicBezTo>
                      <a:cubicBezTo>
                        <a:pt x="105" y="10"/>
                        <a:pt x="107" y="26"/>
                        <a:pt x="98" y="38"/>
                      </a:cubicBezTo>
                      <a:cubicBezTo>
                        <a:pt x="70" y="79"/>
                        <a:pt x="46" y="129"/>
                        <a:pt x="28" y="179"/>
                      </a:cubicBezTo>
                      <a:cubicBezTo>
                        <a:pt x="26" y="185"/>
                        <a:pt x="28" y="191"/>
                        <a:pt x="31" y="193"/>
                      </a:cubicBezTo>
                      <a:cubicBezTo>
                        <a:pt x="0" y="176"/>
                        <a:pt x="61" y="85"/>
                        <a:pt x="72" y="64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7" name="Freeform 13">
                  <a:extLst>
                    <a:ext uri="{FF2B5EF4-FFF2-40B4-BE49-F238E27FC236}">
                      <a16:creationId xmlns:a16="http://schemas.microsoft.com/office/drawing/2014/main" id="{726F3681-CB8E-4F7C-AFD1-DFD0A94B91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82738" y="2328863"/>
                  <a:ext cx="898525" cy="1731963"/>
                </a:xfrm>
                <a:custGeom>
                  <a:avLst/>
                  <a:gdLst>
                    <a:gd name="T0" fmla="*/ 90 w 197"/>
                    <a:gd name="T1" fmla="*/ 67 h 382"/>
                    <a:gd name="T2" fmla="*/ 185 w 197"/>
                    <a:gd name="T3" fmla="*/ 0 h 382"/>
                    <a:gd name="T4" fmla="*/ 191 w 197"/>
                    <a:gd name="T5" fmla="*/ 8 h 382"/>
                    <a:gd name="T6" fmla="*/ 175 w 197"/>
                    <a:gd name="T7" fmla="*/ 47 h 382"/>
                    <a:gd name="T8" fmla="*/ 84 w 197"/>
                    <a:gd name="T9" fmla="*/ 112 h 382"/>
                    <a:gd name="T10" fmla="*/ 74 w 197"/>
                    <a:gd name="T11" fmla="*/ 144 h 382"/>
                    <a:gd name="T12" fmla="*/ 90 w 197"/>
                    <a:gd name="T13" fmla="*/ 344 h 382"/>
                    <a:gd name="T14" fmla="*/ 60 w 197"/>
                    <a:gd name="T15" fmla="*/ 382 h 382"/>
                    <a:gd name="T16" fmla="*/ 90 w 197"/>
                    <a:gd name="T17" fmla="*/ 67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382">
                      <a:moveTo>
                        <a:pt x="90" y="67"/>
                      </a:moveTo>
                      <a:cubicBezTo>
                        <a:pt x="118" y="39"/>
                        <a:pt x="194" y="42"/>
                        <a:pt x="185" y="0"/>
                      </a:cubicBezTo>
                      <a:cubicBezTo>
                        <a:pt x="187" y="2"/>
                        <a:pt x="189" y="5"/>
                        <a:pt x="191" y="8"/>
                      </a:cubicBezTo>
                      <a:cubicBezTo>
                        <a:pt x="197" y="23"/>
                        <a:pt x="190" y="40"/>
                        <a:pt x="175" y="47"/>
                      </a:cubicBezTo>
                      <a:cubicBezTo>
                        <a:pt x="136" y="64"/>
                        <a:pt x="107" y="84"/>
                        <a:pt x="84" y="112"/>
                      </a:cubicBezTo>
                      <a:cubicBezTo>
                        <a:pt x="71" y="127"/>
                        <a:pt x="73" y="138"/>
                        <a:pt x="74" y="144"/>
                      </a:cubicBezTo>
                      <a:cubicBezTo>
                        <a:pt x="82" y="209"/>
                        <a:pt x="90" y="277"/>
                        <a:pt x="90" y="344"/>
                      </a:cubicBezTo>
                      <a:cubicBezTo>
                        <a:pt x="90" y="358"/>
                        <a:pt x="75" y="376"/>
                        <a:pt x="60" y="382"/>
                      </a:cubicBezTo>
                      <a:cubicBezTo>
                        <a:pt x="84" y="238"/>
                        <a:pt x="0" y="157"/>
                        <a:pt x="90" y="67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8" name="Freeform 14">
                  <a:extLst>
                    <a:ext uri="{FF2B5EF4-FFF2-40B4-BE49-F238E27FC236}">
                      <a16:creationId xmlns:a16="http://schemas.microsoft.com/office/drawing/2014/main" id="{8C17CDBB-C3E4-4671-A8CD-7DAD1DF948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8200" y="1216026"/>
                  <a:ext cx="438150" cy="468313"/>
                </a:xfrm>
                <a:custGeom>
                  <a:avLst/>
                  <a:gdLst>
                    <a:gd name="T0" fmla="*/ 86 w 96"/>
                    <a:gd name="T1" fmla="*/ 1 h 103"/>
                    <a:gd name="T2" fmla="*/ 86 w 96"/>
                    <a:gd name="T3" fmla="*/ 0 h 103"/>
                    <a:gd name="T4" fmla="*/ 82 w 96"/>
                    <a:gd name="T5" fmla="*/ 42 h 103"/>
                    <a:gd name="T6" fmla="*/ 45 w 96"/>
                    <a:gd name="T7" fmla="*/ 84 h 103"/>
                    <a:gd name="T8" fmla="*/ 36 w 96"/>
                    <a:gd name="T9" fmla="*/ 103 h 103"/>
                    <a:gd name="T10" fmla="*/ 86 w 96"/>
                    <a:gd name="T11" fmla="*/ 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103">
                      <a:moveTo>
                        <a:pt x="86" y="1"/>
                      </a:moveTo>
                      <a:cubicBezTo>
                        <a:pt x="86" y="1"/>
                        <a:pt x="86" y="1"/>
                        <a:pt x="86" y="0"/>
                      </a:cubicBezTo>
                      <a:cubicBezTo>
                        <a:pt x="96" y="13"/>
                        <a:pt x="94" y="32"/>
                        <a:pt x="82" y="42"/>
                      </a:cubicBezTo>
                      <a:cubicBezTo>
                        <a:pt x="67" y="55"/>
                        <a:pt x="59" y="71"/>
                        <a:pt x="45" y="84"/>
                      </a:cubicBezTo>
                      <a:cubicBezTo>
                        <a:pt x="32" y="95"/>
                        <a:pt x="33" y="101"/>
                        <a:pt x="36" y="103"/>
                      </a:cubicBezTo>
                      <a:cubicBezTo>
                        <a:pt x="0" y="82"/>
                        <a:pt x="86" y="22"/>
                        <a:pt x="86" y="1"/>
                      </a:cubicBezTo>
                      <a:close/>
                    </a:path>
                  </a:pathLst>
                </a:custGeom>
                <a:solidFill>
                  <a:srgbClr val="71492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2C0CEB1A-53F8-4CB3-8EC2-7A6F68EAB237}"/>
                  </a:ext>
                </a:extLst>
              </p:cNvPr>
              <p:cNvGrpSpPr/>
              <p:nvPr/>
            </p:nvGrpSpPr>
            <p:grpSpPr>
              <a:xfrm rot="19756230" flipH="1">
                <a:off x="14543587" y="2909783"/>
                <a:ext cx="1095375" cy="1223963"/>
                <a:chOff x="14579600" y="2705101"/>
                <a:chExt cx="1095375" cy="1223963"/>
              </a:xfrm>
            </p:grpSpPr>
            <p:sp>
              <p:nvSpPr>
                <p:cNvPr id="287" name="Freeform 15">
                  <a:extLst>
                    <a:ext uri="{FF2B5EF4-FFF2-40B4-BE49-F238E27FC236}">
                      <a16:creationId xmlns:a16="http://schemas.microsoft.com/office/drawing/2014/main" id="{2A55E59C-C032-4335-8CEC-9D713FB528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79600" y="2705101"/>
                  <a:ext cx="1095375" cy="1223963"/>
                </a:xfrm>
                <a:custGeom>
                  <a:avLst/>
                  <a:gdLst>
                    <a:gd name="T0" fmla="*/ 186 w 240"/>
                    <a:gd name="T1" fmla="*/ 0 h 270"/>
                    <a:gd name="T2" fmla="*/ 10 w 240"/>
                    <a:gd name="T3" fmla="*/ 270 h 270"/>
                    <a:gd name="T4" fmla="*/ 186 w 240"/>
                    <a:gd name="T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0" h="270">
                      <a:moveTo>
                        <a:pt x="186" y="0"/>
                      </a:moveTo>
                      <a:cubicBezTo>
                        <a:pt x="240" y="166"/>
                        <a:pt x="97" y="269"/>
                        <a:pt x="10" y="270"/>
                      </a:cubicBezTo>
                      <a:cubicBezTo>
                        <a:pt x="0" y="83"/>
                        <a:pt x="104" y="106"/>
                        <a:pt x="186" y="0"/>
                      </a:cubicBezTo>
                      <a:close/>
                    </a:path>
                  </a:pathLst>
                </a:custGeom>
                <a:solidFill>
                  <a:srgbClr val="CE946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8" name="Freeform 16">
                  <a:extLst>
                    <a:ext uri="{FF2B5EF4-FFF2-40B4-BE49-F238E27FC236}">
                      <a16:creationId xmlns:a16="http://schemas.microsoft.com/office/drawing/2014/main" id="{E3B854E3-847A-446E-8851-A651122D1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66925" y="3017838"/>
                  <a:ext cx="735013" cy="830263"/>
                </a:xfrm>
                <a:custGeom>
                  <a:avLst/>
                  <a:gdLst>
                    <a:gd name="T0" fmla="*/ 125 w 161"/>
                    <a:gd name="T1" fmla="*/ 0 h 183"/>
                    <a:gd name="T2" fmla="*/ 6 w 161"/>
                    <a:gd name="T3" fmla="*/ 183 h 183"/>
                    <a:gd name="T4" fmla="*/ 125 w 161"/>
                    <a:gd name="T5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1" h="183">
                      <a:moveTo>
                        <a:pt x="125" y="0"/>
                      </a:moveTo>
                      <a:cubicBezTo>
                        <a:pt x="161" y="112"/>
                        <a:pt x="65" y="182"/>
                        <a:pt x="6" y="183"/>
                      </a:cubicBezTo>
                      <a:cubicBezTo>
                        <a:pt x="0" y="56"/>
                        <a:pt x="70" y="72"/>
                        <a:pt x="125" y="0"/>
                      </a:cubicBezTo>
                      <a:close/>
                    </a:path>
                  </a:pathLst>
                </a:custGeom>
                <a:solidFill>
                  <a:srgbClr val="DDAF7C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253" name="Mask">
            <a:extLst>
              <a:ext uri="{FF2B5EF4-FFF2-40B4-BE49-F238E27FC236}">
                <a16:creationId xmlns:a16="http://schemas.microsoft.com/office/drawing/2014/main" id="{67BEC4C3-748C-4A77-9BF1-A142B044E90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4300550 w 12192000"/>
              <a:gd name="connsiteY0" fmla="*/ 74270 h 6858000"/>
              <a:gd name="connsiteX1" fmla="*/ 3764857 w 12192000"/>
              <a:gd name="connsiteY1" fmla="*/ 609963 h 6858000"/>
              <a:gd name="connsiteX2" fmla="*/ 3764857 w 12192000"/>
              <a:gd name="connsiteY2" fmla="*/ 6042277 h 6858000"/>
              <a:gd name="connsiteX3" fmla="*/ 4300550 w 12192000"/>
              <a:gd name="connsiteY3" fmla="*/ 6577970 h 6858000"/>
              <a:gd name="connsiteX4" fmla="*/ 6443259 w 12192000"/>
              <a:gd name="connsiteY4" fmla="*/ 6577970 h 6858000"/>
              <a:gd name="connsiteX5" fmla="*/ 6978952 w 12192000"/>
              <a:gd name="connsiteY5" fmla="*/ 6042277 h 6858000"/>
              <a:gd name="connsiteX6" fmla="*/ 6978952 w 12192000"/>
              <a:gd name="connsiteY6" fmla="*/ 609963 h 6858000"/>
              <a:gd name="connsiteX7" fmla="*/ 6443259 w 12192000"/>
              <a:gd name="connsiteY7" fmla="*/ 7427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4300550" y="74270"/>
                </a:moveTo>
                <a:cubicBezTo>
                  <a:pt x="4004695" y="74270"/>
                  <a:pt x="3764857" y="314108"/>
                  <a:pt x="3764857" y="609963"/>
                </a:cubicBezTo>
                <a:lnTo>
                  <a:pt x="3764857" y="6042277"/>
                </a:lnTo>
                <a:cubicBezTo>
                  <a:pt x="3764857" y="6338132"/>
                  <a:pt x="4004695" y="6577970"/>
                  <a:pt x="4300550" y="6577970"/>
                </a:cubicBezTo>
                <a:lnTo>
                  <a:pt x="6443259" y="6577970"/>
                </a:lnTo>
                <a:cubicBezTo>
                  <a:pt x="6739114" y="6577970"/>
                  <a:pt x="6978952" y="6338132"/>
                  <a:pt x="6978952" y="6042277"/>
                </a:cubicBezTo>
                <a:lnTo>
                  <a:pt x="6978952" y="609963"/>
                </a:lnTo>
                <a:cubicBezTo>
                  <a:pt x="6978952" y="314108"/>
                  <a:pt x="6739114" y="74270"/>
                  <a:pt x="6443259" y="7427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34" name="Phone">
            <a:extLst>
              <a:ext uri="{FF2B5EF4-FFF2-40B4-BE49-F238E27FC236}">
                <a16:creationId xmlns:a16="http://schemas.microsoft.com/office/drawing/2014/main" id="{A1F210E6-75FF-480A-A54C-D81EC5285FDD}"/>
              </a:ext>
            </a:extLst>
          </p:cNvPr>
          <p:cNvGrpSpPr/>
          <p:nvPr/>
        </p:nvGrpSpPr>
        <p:grpSpPr>
          <a:xfrm rot="21583354">
            <a:off x="3766511" y="82096"/>
            <a:ext cx="3267178" cy="6524851"/>
            <a:chOff x="12443791" y="79322"/>
            <a:chExt cx="3267178" cy="6524851"/>
          </a:xfrm>
        </p:grpSpPr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8EBF6743-FCEE-4A48-AF68-831A281D33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443791" y="88828"/>
              <a:ext cx="3267178" cy="651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2FA9294-E0D9-4189-9FBF-37A758CD0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2800" y="98333"/>
              <a:ext cx="3219652" cy="6488186"/>
            </a:xfrm>
            <a:custGeom>
              <a:avLst/>
              <a:gdLst>
                <a:gd name="connsiteX0" fmla="*/ 614746 w 3763964"/>
                <a:gd name="connsiteY0" fmla="*/ 0 h 7585075"/>
                <a:gd name="connsiteX1" fmla="*/ 3138434 w 3763964"/>
                <a:gd name="connsiteY1" fmla="*/ 0 h 7585075"/>
                <a:gd name="connsiteX2" fmla="*/ 3763964 w 3763964"/>
                <a:gd name="connsiteY2" fmla="*/ 610663 h 7585075"/>
                <a:gd name="connsiteX3" fmla="*/ 3763964 w 3763964"/>
                <a:gd name="connsiteY3" fmla="*/ 6974412 h 7585075"/>
                <a:gd name="connsiteX4" fmla="*/ 3138434 w 3763964"/>
                <a:gd name="connsiteY4" fmla="*/ 7585075 h 7585075"/>
                <a:gd name="connsiteX5" fmla="*/ 614746 w 3763964"/>
                <a:gd name="connsiteY5" fmla="*/ 7585075 h 7585075"/>
                <a:gd name="connsiteX6" fmla="*/ 0 w 3763964"/>
                <a:gd name="connsiteY6" fmla="*/ 6974412 h 7585075"/>
                <a:gd name="connsiteX7" fmla="*/ 0 w 3763964"/>
                <a:gd name="connsiteY7" fmla="*/ 610663 h 7585075"/>
                <a:gd name="connsiteX8" fmla="*/ 614746 w 3763964"/>
                <a:gd name="connsiteY8" fmla="*/ 0 h 7585075"/>
                <a:gd name="connsiteX9" fmla="*/ 193676 w 3763964"/>
                <a:gd name="connsiteY9" fmla="*/ 814388 h 7585075"/>
                <a:gd name="connsiteX10" fmla="*/ 193676 w 3763964"/>
                <a:gd name="connsiteY10" fmla="*/ 6707188 h 7585075"/>
                <a:gd name="connsiteX11" fmla="*/ 3559176 w 3763964"/>
                <a:gd name="connsiteY11" fmla="*/ 6707188 h 7585075"/>
                <a:gd name="connsiteX12" fmla="*/ 3559176 w 3763964"/>
                <a:gd name="connsiteY12" fmla="*/ 814388 h 7585075"/>
                <a:gd name="connsiteX13" fmla="*/ 193676 w 3763964"/>
                <a:gd name="connsiteY13" fmla="*/ 814388 h 758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63964" h="7585075">
                  <a:moveTo>
                    <a:pt x="614746" y="0"/>
                  </a:moveTo>
                  <a:cubicBezTo>
                    <a:pt x="3138434" y="0"/>
                    <a:pt x="3138434" y="0"/>
                    <a:pt x="3138434" y="0"/>
                  </a:cubicBezTo>
                  <a:cubicBezTo>
                    <a:pt x="3483554" y="0"/>
                    <a:pt x="3763964" y="267835"/>
                    <a:pt x="3763964" y="610663"/>
                  </a:cubicBezTo>
                  <a:cubicBezTo>
                    <a:pt x="3763964" y="6974412"/>
                    <a:pt x="3763964" y="6974412"/>
                    <a:pt x="3763964" y="6974412"/>
                  </a:cubicBezTo>
                  <a:cubicBezTo>
                    <a:pt x="3763964" y="7306527"/>
                    <a:pt x="3483554" y="7585075"/>
                    <a:pt x="3138434" y="7585075"/>
                  </a:cubicBezTo>
                  <a:cubicBezTo>
                    <a:pt x="614746" y="7585075"/>
                    <a:pt x="614746" y="7585075"/>
                    <a:pt x="614746" y="7585075"/>
                  </a:cubicBezTo>
                  <a:cubicBezTo>
                    <a:pt x="269626" y="7585075"/>
                    <a:pt x="0" y="7306527"/>
                    <a:pt x="0" y="6974412"/>
                  </a:cubicBezTo>
                  <a:cubicBezTo>
                    <a:pt x="0" y="610663"/>
                    <a:pt x="0" y="610663"/>
                    <a:pt x="0" y="610663"/>
                  </a:cubicBezTo>
                  <a:cubicBezTo>
                    <a:pt x="0" y="267835"/>
                    <a:pt x="269626" y="0"/>
                    <a:pt x="614746" y="0"/>
                  </a:cubicBezTo>
                  <a:close/>
                  <a:moveTo>
                    <a:pt x="193676" y="814388"/>
                  </a:moveTo>
                  <a:lnTo>
                    <a:pt x="193676" y="6707188"/>
                  </a:lnTo>
                  <a:lnTo>
                    <a:pt x="3559176" y="6707188"/>
                  </a:lnTo>
                  <a:lnTo>
                    <a:pt x="3559176" y="814388"/>
                  </a:lnTo>
                  <a:lnTo>
                    <a:pt x="193676" y="814388"/>
                  </a:lnTo>
                  <a:close/>
                </a:path>
              </a:pathLst>
            </a:custGeom>
            <a:solidFill>
              <a:srgbClr val="F6F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5CD5EE52-27CC-4A90-A8D7-30BC79548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3791" y="79322"/>
              <a:ext cx="3257673" cy="6524851"/>
            </a:xfrm>
            <a:custGeom>
              <a:avLst/>
              <a:gdLst>
                <a:gd name="T0" fmla="*/ 293 w 353"/>
                <a:gd name="T1" fmla="*/ 712 h 712"/>
                <a:gd name="T2" fmla="*/ 59 w 353"/>
                <a:gd name="T3" fmla="*/ 712 h 712"/>
                <a:gd name="T4" fmla="*/ 0 w 353"/>
                <a:gd name="T5" fmla="*/ 653 h 712"/>
                <a:gd name="T6" fmla="*/ 0 w 353"/>
                <a:gd name="T7" fmla="*/ 59 h 712"/>
                <a:gd name="T8" fmla="*/ 59 w 353"/>
                <a:gd name="T9" fmla="*/ 0 h 712"/>
                <a:gd name="T10" fmla="*/ 293 w 353"/>
                <a:gd name="T11" fmla="*/ 0 h 712"/>
                <a:gd name="T12" fmla="*/ 353 w 353"/>
                <a:gd name="T13" fmla="*/ 59 h 712"/>
                <a:gd name="T14" fmla="*/ 353 w 353"/>
                <a:gd name="T15" fmla="*/ 653 h 712"/>
                <a:gd name="T16" fmla="*/ 293 w 353"/>
                <a:gd name="T17" fmla="*/ 712 h 712"/>
                <a:gd name="T18" fmla="*/ 59 w 353"/>
                <a:gd name="T19" fmla="*/ 4 h 712"/>
                <a:gd name="T20" fmla="*/ 4 w 353"/>
                <a:gd name="T21" fmla="*/ 59 h 712"/>
                <a:gd name="T22" fmla="*/ 4 w 353"/>
                <a:gd name="T23" fmla="*/ 653 h 712"/>
                <a:gd name="T24" fmla="*/ 59 w 353"/>
                <a:gd name="T25" fmla="*/ 708 h 712"/>
                <a:gd name="T26" fmla="*/ 293 w 353"/>
                <a:gd name="T27" fmla="*/ 708 h 712"/>
                <a:gd name="T28" fmla="*/ 349 w 353"/>
                <a:gd name="T29" fmla="*/ 653 h 712"/>
                <a:gd name="T30" fmla="*/ 349 w 353"/>
                <a:gd name="T31" fmla="*/ 59 h 712"/>
                <a:gd name="T32" fmla="*/ 293 w 353"/>
                <a:gd name="T33" fmla="*/ 4 h 712"/>
                <a:gd name="T34" fmla="*/ 59 w 353"/>
                <a:gd name="T35" fmla="*/ 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3" h="712">
                  <a:moveTo>
                    <a:pt x="293" y="712"/>
                  </a:moveTo>
                  <a:cubicBezTo>
                    <a:pt x="59" y="712"/>
                    <a:pt x="59" y="712"/>
                    <a:pt x="59" y="712"/>
                  </a:cubicBezTo>
                  <a:cubicBezTo>
                    <a:pt x="26" y="712"/>
                    <a:pt x="0" y="685"/>
                    <a:pt x="0" y="6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6"/>
                    <a:pt x="26" y="0"/>
                    <a:pt x="59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326" y="0"/>
                    <a:pt x="353" y="26"/>
                    <a:pt x="353" y="59"/>
                  </a:cubicBezTo>
                  <a:cubicBezTo>
                    <a:pt x="353" y="653"/>
                    <a:pt x="353" y="653"/>
                    <a:pt x="353" y="653"/>
                  </a:cubicBezTo>
                  <a:cubicBezTo>
                    <a:pt x="353" y="685"/>
                    <a:pt x="326" y="712"/>
                    <a:pt x="293" y="712"/>
                  </a:cubicBezTo>
                  <a:close/>
                  <a:moveTo>
                    <a:pt x="59" y="4"/>
                  </a:moveTo>
                  <a:cubicBezTo>
                    <a:pt x="29" y="4"/>
                    <a:pt x="4" y="28"/>
                    <a:pt x="4" y="59"/>
                  </a:cubicBezTo>
                  <a:cubicBezTo>
                    <a:pt x="4" y="653"/>
                    <a:pt x="4" y="653"/>
                    <a:pt x="4" y="653"/>
                  </a:cubicBezTo>
                  <a:cubicBezTo>
                    <a:pt x="4" y="683"/>
                    <a:pt x="29" y="708"/>
                    <a:pt x="59" y="708"/>
                  </a:cubicBezTo>
                  <a:cubicBezTo>
                    <a:pt x="293" y="708"/>
                    <a:pt x="293" y="708"/>
                    <a:pt x="293" y="708"/>
                  </a:cubicBezTo>
                  <a:cubicBezTo>
                    <a:pt x="324" y="708"/>
                    <a:pt x="349" y="683"/>
                    <a:pt x="349" y="653"/>
                  </a:cubicBezTo>
                  <a:cubicBezTo>
                    <a:pt x="349" y="59"/>
                    <a:pt x="349" y="59"/>
                    <a:pt x="349" y="59"/>
                  </a:cubicBezTo>
                  <a:cubicBezTo>
                    <a:pt x="349" y="28"/>
                    <a:pt x="324" y="4"/>
                    <a:pt x="293" y="4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0C5C00E6-4BB9-43D6-8192-EFC36B58E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7034" y="437815"/>
              <a:ext cx="664028" cy="54317"/>
            </a:xfrm>
            <a:custGeom>
              <a:avLst/>
              <a:gdLst>
                <a:gd name="T0" fmla="*/ 69 w 72"/>
                <a:gd name="T1" fmla="*/ 6 h 6"/>
                <a:gd name="T2" fmla="*/ 4 w 72"/>
                <a:gd name="T3" fmla="*/ 6 h 6"/>
                <a:gd name="T4" fmla="*/ 0 w 72"/>
                <a:gd name="T5" fmla="*/ 3 h 6"/>
                <a:gd name="T6" fmla="*/ 4 w 72"/>
                <a:gd name="T7" fmla="*/ 0 h 6"/>
                <a:gd name="T8" fmla="*/ 69 w 72"/>
                <a:gd name="T9" fmla="*/ 0 h 6"/>
                <a:gd name="T10" fmla="*/ 72 w 72"/>
                <a:gd name="T11" fmla="*/ 3 h 6"/>
                <a:gd name="T12" fmla="*/ 69 w 7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">
                  <a:moveTo>
                    <a:pt x="69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ubicBezTo>
                    <a:pt x="72" y="5"/>
                    <a:pt x="71" y="6"/>
                    <a:pt x="69" y="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5E321B9E-7E07-410C-A0CA-6B81D6E9B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27521" y="5963230"/>
              <a:ext cx="471202" cy="467128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D12F2967-8764-4235-B52A-579D40F5C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7027" y="6266048"/>
              <a:ext cx="286524" cy="164310"/>
            </a:xfrm>
            <a:custGeom>
              <a:avLst/>
              <a:gdLst>
                <a:gd name="T0" fmla="*/ 0 w 31"/>
                <a:gd name="T1" fmla="*/ 0 h 18"/>
                <a:gd name="T2" fmla="*/ 17 w 31"/>
                <a:gd name="T3" fmla="*/ 17 h 18"/>
                <a:gd name="T4" fmla="*/ 25 w 31"/>
                <a:gd name="T5" fmla="*/ 18 h 18"/>
                <a:gd name="T6" fmla="*/ 31 w 31"/>
                <a:gd name="T7" fmla="*/ 18 h 18"/>
                <a:gd name="T8" fmla="*/ 25 w 31"/>
                <a:gd name="T9" fmla="*/ 18 h 18"/>
                <a:gd name="T10" fmla="*/ 1 w 31"/>
                <a:gd name="T11" fmla="*/ 1 h 18"/>
                <a:gd name="T12" fmla="*/ 0 w 3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0" y="0"/>
                  </a:moveTo>
                  <a:cubicBezTo>
                    <a:pt x="3" y="8"/>
                    <a:pt x="9" y="15"/>
                    <a:pt x="17" y="17"/>
                  </a:cubicBezTo>
                  <a:cubicBezTo>
                    <a:pt x="19" y="18"/>
                    <a:pt x="22" y="18"/>
                    <a:pt x="25" y="18"/>
                  </a:cubicBezTo>
                  <a:cubicBezTo>
                    <a:pt x="27" y="18"/>
                    <a:pt x="29" y="18"/>
                    <a:pt x="31" y="18"/>
                  </a:cubicBezTo>
                  <a:cubicBezTo>
                    <a:pt x="29" y="18"/>
                    <a:pt x="27" y="18"/>
                    <a:pt x="25" y="18"/>
                  </a:cubicBezTo>
                  <a:cubicBezTo>
                    <a:pt x="14" y="18"/>
                    <a:pt x="4" y="1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DA1344D8-4949-498F-B6AC-8BA4525D3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6532" y="6100381"/>
              <a:ext cx="461696" cy="329977"/>
            </a:xfrm>
            <a:custGeom>
              <a:avLst/>
              <a:gdLst>
                <a:gd name="T0" fmla="*/ 47 w 50"/>
                <a:gd name="T1" fmla="*/ 0 h 36"/>
                <a:gd name="T2" fmla="*/ 47 w 50"/>
                <a:gd name="T3" fmla="*/ 15 h 36"/>
                <a:gd name="T4" fmla="*/ 22 w 50"/>
                <a:gd name="T5" fmla="*/ 33 h 36"/>
                <a:gd name="T6" fmla="*/ 14 w 50"/>
                <a:gd name="T7" fmla="*/ 32 h 36"/>
                <a:gd name="T8" fmla="*/ 0 w 50"/>
                <a:gd name="T9" fmla="*/ 19 h 36"/>
                <a:gd name="T10" fmla="*/ 24 w 50"/>
                <a:gd name="T11" fmla="*/ 36 h 36"/>
                <a:gd name="T12" fmla="*/ 30 w 50"/>
                <a:gd name="T13" fmla="*/ 36 h 36"/>
                <a:gd name="T14" fmla="*/ 48 w 50"/>
                <a:gd name="T15" fmla="*/ 19 h 36"/>
                <a:gd name="T16" fmla="*/ 47 w 50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47" y="0"/>
                  </a:moveTo>
                  <a:cubicBezTo>
                    <a:pt x="48" y="5"/>
                    <a:pt x="48" y="10"/>
                    <a:pt x="47" y="15"/>
                  </a:cubicBezTo>
                  <a:cubicBezTo>
                    <a:pt x="43" y="26"/>
                    <a:pt x="33" y="33"/>
                    <a:pt x="22" y="33"/>
                  </a:cubicBezTo>
                  <a:cubicBezTo>
                    <a:pt x="20" y="33"/>
                    <a:pt x="17" y="32"/>
                    <a:pt x="14" y="32"/>
                  </a:cubicBezTo>
                  <a:cubicBezTo>
                    <a:pt x="8" y="29"/>
                    <a:pt x="3" y="25"/>
                    <a:pt x="0" y="19"/>
                  </a:cubicBezTo>
                  <a:cubicBezTo>
                    <a:pt x="3" y="29"/>
                    <a:pt x="13" y="36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38" y="34"/>
                    <a:pt x="45" y="27"/>
                    <a:pt x="48" y="19"/>
                  </a:cubicBezTo>
                  <a:cubicBezTo>
                    <a:pt x="50" y="12"/>
                    <a:pt x="49" y="5"/>
                    <a:pt x="47" y="0"/>
                  </a:cubicBezTo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E037C7-D66F-447A-9DFC-D04BC8BE6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4" y="748782"/>
              <a:ext cx="2961646" cy="5131615"/>
            </a:xfrm>
            <a:custGeom>
              <a:avLst/>
              <a:gdLst>
                <a:gd name="connsiteX0" fmla="*/ 0 w 3462340"/>
                <a:gd name="connsiteY0" fmla="*/ 0 h 5999163"/>
                <a:gd name="connsiteX1" fmla="*/ 3462340 w 3462340"/>
                <a:gd name="connsiteY1" fmla="*/ 0 h 5999163"/>
                <a:gd name="connsiteX2" fmla="*/ 3462340 w 3462340"/>
                <a:gd name="connsiteY2" fmla="*/ 5999163 h 5999163"/>
                <a:gd name="connsiteX3" fmla="*/ 0 w 3462340"/>
                <a:gd name="connsiteY3" fmla="*/ 5999163 h 5999163"/>
                <a:gd name="connsiteX4" fmla="*/ 0 w 3462340"/>
                <a:gd name="connsiteY4" fmla="*/ 0 h 5999163"/>
                <a:gd name="connsiteX5" fmla="*/ 42864 w 3462340"/>
                <a:gd name="connsiteY5" fmla="*/ 53975 h 5999163"/>
                <a:gd name="connsiteX6" fmla="*/ 42864 w 3462340"/>
                <a:gd name="connsiteY6" fmla="*/ 5946775 h 5999163"/>
                <a:gd name="connsiteX7" fmla="*/ 3408364 w 3462340"/>
                <a:gd name="connsiteY7" fmla="*/ 5946775 h 5999163"/>
                <a:gd name="connsiteX8" fmla="*/ 3408364 w 3462340"/>
                <a:gd name="connsiteY8" fmla="*/ 53975 h 5999163"/>
                <a:gd name="connsiteX9" fmla="*/ 42864 w 3462340"/>
                <a:gd name="connsiteY9" fmla="*/ 53975 h 599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62340" h="5999163">
                  <a:moveTo>
                    <a:pt x="0" y="0"/>
                  </a:moveTo>
                  <a:lnTo>
                    <a:pt x="3462340" y="0"/>
                  </a:lnTo>
                  <a:lnTo>
                    <a:pt x="3462340" y="5999163"/>
                  </a:lnTo>
                  <a:lnTo>
                    <a:pt x="0" y="5999163"/>
                  </a:lnTo>
                  <a:lnTo>
                    <a:pt x="0" y="0"/>
                  </a:lnTo>
                  <a:close/>
                  <a:moveTo>
                    <a:pt x="42864" y="53975"/>
                  </a:moveTo>
                  <a:lnTo>
                    <a:pt x="42864" y="5946775"/>
                  </a:lnTo>
                  <a:lnTo>
                    <a:pt x="3408364" y="5946775"/>
                  </a:lnTo>
                  <a:lnTo>
                    <a:pt x="3408364" y="53975"/>
                  </a:lnTo>
                  <a:lnTo>
                    <a:pt x="42864" y="53975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62240409-EE13-459E-8995-F2081D8C2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5" y="748782"/>
              <a:ext cx="2961644" cy="513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15">
              <a:extLst>
                <a:ext uri="{FF2B5EF4-FFF2-40B4-BE49-F238E27FC236}">
                  <a16:creationId xmlns:a16="http://schemas.microsoft.com/office/drawing/2014/main" id="{B5AAF305-6D05-4D99-B398-2CC31A23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8469" y="794951"/>
              <a:ext cx="2878810" cy="5040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5" name="Rectangle 13">
            <a:extLst>
              <a:ext uri="{FF2B5EF4-FFF2-40B4-BE49-F238E27FC236}">
                <a16:creationId xmlns:a16="http://schemas.microsoft.com/office/drawing/2014/main" id="{8E30BBEB-A447-4862-A8BD-A2EB510C2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873" y="789815"/>
            <a:ext cx="2933045" cy="508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812FD26-132F-45B4-BD6E-2FC4CC7FD900}"/>
              </a:ext>
            </a:extLst>
          </p:cNvPr>
          <p:cNvGrpSpPr/>
          <p:nvPr/>
        </p:nvGrpSpPr>
        <p:grpSpPr>
          <a:xfrm>
            <a:off x="4090263" y="967013"/>
            <a:ext cx="2538330" cy="461541"/>
            <a:chOff x="8141507" y="2465070"/>
            <a:chExt cx="2996393" cy="544830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42FC4BC5-337B-4B94-8219-B29F3C3A86AC}"/>
                </a:ext>
              </a:extLst>
            </p:cNvPr>
            <p:cNvSpPr/>
            <p:nvPr/>
          </p:nvSpPr>
          <p:spPr>
            <a:xfrm>
              <a:off x="8464720" y="2465070"/>
              <a:ext cx="2673180" cy="5448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600">
                  <a:solidFill>
                    <a:schemeClr val="tx2"/>
                  </a:solidFill>
                </a:rPr>
                <a:t>Search</a:t>
              </a:r>
            </a:p>
          </p:txBody>
        </p:sp>
        <p:pic>
          <p:nvPicPr>
            <p:cNvPr id="218" name="Graphic 217">
              <a:extLst>
                <a:ext uri="{FF2B5EF4-FFF2-40B4-BE49-F238E27FC236}">
                  <a16:creationId xmlns:a16="http://schemas.microsoft.com/office/drawing/2014/main" id="{94D37119-3004-4F67-B101-BAF74B7A5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41507" y="2616223"/>
              <a:ext cx="242524" cy="242524"/>
            </a:xfrm>
            <a:prstGeom prst="rect">
              <a:avLst/>
            </a:prstGeom>
          </p:spPr>
        </p:pic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899DA6A-2C14-4B64-960A-797785A3AAA8}"/>
                </a:ext>
              </a:extLst>
            </p:cNvPr>
            <p:cNvCxnSpPr/>
            <p:nvPr/>
          </p:nvCxnSpPr>
          <p:spPr>
            <a:xfrm>
              <a:off x="8141507" y="3009900"/>
              <a:ext cx="2996393" cy="0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Yellow hat icon">
            <a:extLst>
              <a:ext uri="{FF2B5EF4-FFF2-40B4-BE49-F238E27FC236}">
                <a16:creationId xmlns:a16="http://schemas.microsoft.com/office/drawing/2014/main" id="{525CA0C6-EA88-4CA4-970F-EE45EA228557}"/>
              </a:ext>
            </a:extLst>
          </p:cNvPr>
          <p:cNvGrpSpPr/>
          <p:nvPr/>
        </p:nvGrpSpPr>
        <p:grpSpPr>
          <a:xfrm>
            <a:off x="4051902" y="5308937"/>
            <a:ext cx="378000" cy="378000"/>
            <a:chOff x="5154152" y="5241822"/>
            <a:chExt cx="511901" cy="511901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56DB722-C14F-4D1D-B937-2063BEB0BA80}"/>
                </a:ext>
              </a:extLst>
            </p:cNvPr>
            <p:cNvSpPr/>
            <p:nvPr/>
          </p:nvSpPr>
          <p:spPr>
            <a:xfrm>
              <a:off x="5154152" y="5241822"/>
              <a:ext cx="511901" cy="511901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77" name="Graphic 176">
              <a:extLst>
                <a:ext uri="{FF2B5EF4-FFF2-40B4-BE49-F238E27FC236}">
                  <a16:creationId xmlns:a16="http://schemas.microsoft.com/office/drawing/2014/main" id="{366DB715-BFC9-4276-83C6-250649E13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228706" y="5329343"/>
              <a:ext cx="362840" cy="302366"/>
            </a:xfrm>
            <a:prstGeom prst="rect">
              <a:avLst/>
            </a:prstGeom>
          </p:spPr>
        </p:pic>
      </p:grpSp>
      <p:grpSp>
        <p:nvGrpSpPr>
          <p:cNvPr id="85" name="Antlers icon">
            <a:extLst>
              <a:ext uri="{FF2B5EF4-FFF2-40B4-BE49-F238E27FC236}">
                <a16:creationId xmlns:a16="http://schemas.microsoft.com/office/drawing/2014/main" id="{C1A0C20C-07E8-44AB-A598-2CDB603AE453}"/>
              </a:ext>
            </a:extLst>
          </p:cNvPr>
          <p:cNvGrpSpPr/>
          <p:nvPr/>
        </p:nvGrpSpPr>
        <p:grpSpPr>
          <a:xfrm>
            <a:off x="5139288" y="5241822"/>
            <a:ext cx="511200" cy="511200"/>
            <a:chOff x="6350676" y="5308609"/>
            <a:chExt cx="378327" cy="378328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6EFA063D-12D2-4F4A-871E-6ECCA6F8793F}"/>
                </a:ext>
              </a:extLst>
            </p:cNvPr>
            <p:cNvSpPr/>
            <p:nvPr/>
          </p:nvSpPr>
          <p:spPr>
            <a:xfrm>
              <a:off x="6350676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D74D4792-632B-4208-86CA-E152AAB16B4E}"/>
                </a:ext>
              </a:extLst>
            </p:cNvPr>
            <p:cNvGrpSpPr/>
            <p:nvPr/>
          </p:nvGrpSpPr>
          <p:grpSpPr>
            <a:xfrm>
              <a:off x="6395438" y="5451903"/>
              <a:ext cx="300721" cy="148310"/>
              <a:chOff x="12803803" y="1003048"/>
              <a:chExt cx="6347902" cy="313069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D6AD2B09-D93A-4DDB-A097-9A354D30A279}"/>
                  </a:ext>
                </a:extLst>
              </p:cNvPr>
              <p:cNvGrpSpPr/>
              <p:nvPr/>
            </p:nvGrpSpPr>
            <p:grpSpPr>
              <a:xfrm>
                <a:off x="12803803" y="1003048"/>
                <a:ext cx="3529013" cy="3130698"/>
                <a:chOff x="12803803" y="1003048"/>
                <a:chExt cx="3529013" cy="3130698"/>
              </a:xfrm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60AE0776-3444-4B05-A68C-F9C7EC89E604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202" name="Freeform 5">
                    <a:extLst>
                      <a:ext uri="{FF2B5EF4-FFF2-40B4-BE49-F238E27FC236}">
                        <a16:creationId xmlns:a16="http://schemas.microsoft.com/office/drawing/2014/main" id="{A4EB6509-2CAC-42D6-979A-F507E9E063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3" name="Freeform 6">
                    <a:extLst>
                      <a:ext uri="{FF2B5EF4-FFF2-40B4-BE49-F238E27FC236}">
                        <a16:creationId xmlns:a16="http://schemas.microsoft.com/office/drawing/2014/main" id="{2223C699-C4BE-44C0-B79A-FE7B99E01D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4" name="Freeform 7">
                    <a:extLst>
                      <a:ext uri="{FF2B5EF4-FFF2-40B4-BE49-F238E27FC236}">
                        <a16:creationId xmlns:a16="http://schemas.microsoft.com/office/drawing/2014/main" id="{92D41DF7-2E4E-460D-AFD1-C9ABE83B52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5" name="Freeform 8">
                    <a:extLst>
                      <a:ext uri="{FF2B5EF4-FFF2-40B4-BE49-F238E27FC236}">
                        <a16:creationId xmlns:a16="http://schemas.microsoft.com/office/drawing/2014/main" id="{9A2FEBC5-A9E3-4083-A988-58DC459FE3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6" name="Freeform 9">
                    <a:extLst>
                      <a:ext uri="{FF2B5EF4-FFF2-40B4-BE49-F238E27FC236}">
                        <a16:creationId xmlns:a16="http://schemas.microsoft.com/office/drawing/2014/main" id="{031380C1-922A-44AB-9524-BEB410E373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7" name="Freeform 10">
                    <a:extLst>
                      <a:ext uri="{FF2B5EF4-FFF2-40B4-BE49-F238E27FC236}">
                        <a16:creationId xmlns:a16="http://schemas.microsoft.com/office/drawing/2014/main" id="{3C46C349-6B6B-42A3-BD9B-03DC471D32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8" name="Freeform 11">
                    <a:extLst>
                      <a:ext uri="{FF2B5EF4-FFF2-40B4-BE49-F238E27FC236}">
                        <a16:creationId xmlns:a16="http://schemas.microsoft.com/office/drawing/2014/main" id="{81690EC9-11A9-412F-A317-232A358BC1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9" name="Freeform 12">
                    <a:extLst>
                      <a:ext uri="{FF2B5EF4-FFF2-40B4-BE49-F238E27FC236}">
                        <a16:creationId xmlns:a16="http://schemas.microsoft.com/office/drawing/2014/main" id="{C13EF40A-F8AA-474F-952D-E72BA71456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10" name="Freeform 13">
                    <a:extLst>
                      <a:ext uri="{FF2B5EF4-FFF2-40B4-BE49-F238E27FC236}">
                        <a16:creationId xmlns:a16="http://schemas.microsoft.com/office/drawing/2014/main" id="{2A77C66A-D925-4843-BFE2-F558C38063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11" name="Freeform 14">
                    <a:extLst>
                      <a:ext uri="{FF2B5EF4-FFF2-40B4-BE49-F238E27FC236}">
                        <a16:creationId xmlns:a16="http://schemas.microsoft.com/office/drawing/2014/main" id="{23080CC4-A1E3-4B85-953F-D477290C7C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0F3EA6D3-49F6-4F95-8EC3-2D0E97183F8D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200" name="Freeform 15">
                    <a:extLst>
                      <a:ext uri="{FF2B5EF4-FFF2-40B4-BE49-F238E27FC236}">
                        <a16:creationId xmlns:a16="http://schemas.microsoft.com/office/drawing/2014/main" id="{105DD0BB-1D53-4722-8824-CAE0DEFCF1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01" name="Freeform 16">
                    <a:extLst>
                      <a:ext uri="{FF2B5EF4-FFF2-40B4-BE49-F238E27FC236}">
                        <a16:creationId xmlns:a16="http://schemas.microsoft.com/office/drawing/2014/main" id="{C6460014-83AF-4C70-8DEE-469DBC7F3E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6AE8E31-69CB-4DD2-9755-7056CB4B39A3}"/>
                  </a:ext>
                </a:extLst>
              </p:cNvPr>
              <p:cNvGrpSpPr/>
              <p:nvPr/>
            </p:nvGrpSpPr>
            <p:grpSpPr>
              <a:xfrm flipH="1">
                <a:off x="15622692" y="1003048"/>
                <a:ext cx="3529013" cy="3130698"/>
                <a:chOff x="12803803" y="1003048"/>
                <a:chExt cx="3529013" cy="3130698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D6F17B6C-12FE-4616-A84E-D5581952A629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188" name="Freeform 5">
                    <a:extLst>
                      <a:ext uri="{FF2B5EF4-FFF2-40B4-BE49-F238E27FC236}">
                        <a16:creationId xmlns:a16="http://schemas.microsoft.com/office/drawing/2014/main" id="{60FAC0B2-F625-4FAE-A498-77BAE316DE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89" name="Freeform 6">
                    <a:extLst>
                      <a:ext uri="{FF2B5EF4-FFF2-40B4-BE49-F238E27FC236}">
                        <a16:creationId xmlns:a16="http://schemas.microsoft.com/office/drawing/2014/main" id="{42166E40-D7B3-4D94-834A-33B610CA27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0" name="Freeform 7">
                    <a:extLst>
                      <a:ext uri="{FF2B5EF4-FFF2-40B4-BE49-F238E27FC236}">
                        <a16:creationId xmlns:a16="http://schemas.microsoft.com/office/drawing/2014/main" id="{DE1C15AC-982A-47A9-9368-1EACE0E7D0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1" name="Freeform 8">
                    <a:extLst>
                      <a:ext uri="{FF2B5EF4-FFF2-40B4-BE49-F238E27FC236}">
                        <a16:creationId xmlns:a16="http://schemas.microsoft.com/office/drawing/2014/main" id="{782BD428-A497-494C-86B5-A979E58AD2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2" name="Freeform 9">
                    <a:extLst>
                      <a:ext uri="{FF2B5EF4-FFF2-40B4-BE49-F238E27FC236}">
                        <a16:creationId xmlns:a16="http://schemas.microsoft.com/office/drawing/2014/main" id="{17EEE0A6-790B-4D8C-AC65-24B7E4D552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3" name="Freeform 10">
                    <a:extLst>
                      <a:ext uri="{FF2B5EF4-FFF2-40B4-BE49-F238E27FC236}">
                        <a16:creationId xmlns:a16="http://schemas.microsoft.com/office/drawing/2014/main" id="{E762F561-2EF9-4A3C-A838-71B57FDAB6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4" name="Freeform 11">
                    <a:extLst>
                      <a:ext uri="{FF2B5EF4-FFF2-40B4-BE49-F238E27FC236}">
                        <a16:creationId xmlns:a16="http://schemas.microsoft.com/office/drawing/2014/main" id="{B2B7B472-78C7-472F-AFFF-C9F6F8DF14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5" name="Freeform 12">
                    <a:extLst>
                      <a:ext uri="{FF2B5EF4-FFF2-40B4-BE49-F238E27FC236}">
                        <a16:creationId xmlns:a16="http://schemas.microsoft.com/office/drawing/2014/main" id="{9B51E0CC-C555-4F8F-885D-18037D6039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6" name="Freeform 13">
                    <a:extLst>
                      <a:ext uri="{FF2B5EF4-FFF2-40B4-BE49-F238E27FC236}">
                        <a16:creationId xmlns:a16="http://schemas.microsoft.com/office/drawing/2014/main" id="{E114F083-D5BF-4E21-B49B-A37EC5444E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97" name="Freeform 14">
                    <a:extLst>
                      <a:ext uri="{FF2B5EF4-FFF2-40B4-BE49-F238E27FC236}">
                        <a16:creationId xmlns:a16="http://schemas.microsoft.com/office/drawing/2014/main" id="{D430498C-8AB6-40FD-B002-7A39074419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55CB0A61-4511-4032-A23B-10FB815F9444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186" name="Freeform 15">
                    <a:extLst>
                      <a:ext uri="{FF2B5EF4-FFF2-40B4-BE49-F238E27FC236}">
                        <a16:creationId xmlns:a16="http://schemas.microsoft.com/office/drawing/2014/main" id="{94211976-E9E1-4FE1-9A10-20359FCCE8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187" name="Freeform 16">
                    <a:extLst>
                      <a:ext uri="{FF2B5EF4-FFF2-40B4-BE49-F238E27FC236}">
                        <a16:creationId xmlns:a16="http://schemas.microsoft.com/office/drawing/2014/main" id="{2E4CF3D1-EE5A-4376-AF86-C53774C1D5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</p:grpSp>
          </p:grpSp>
        </p:grpSp>
      </p:grpSp>
      <p:grpSp>
        <p:nvGrpSpPr>
          <p:cNvPr id="81" name="Santa hat icon">
            <a:extLst>
              <a:ext uri="{FF2B5EF4-FFF2-40B4-BE49-F238E27FC236}">
                <a16:creationId xmlns:a16="http://schemas.microsoft.com/office/drawing/2014/main" id="{440DDCAA-3710-4F27-80AE-6B6C8A215487}"/>
              </a:ext>
            </a:extLst>
          </p:cNvPr>
          <p:cNvGrpSpPr/>
          <p:nvPr/>
        </p:nvGrpSpPr>
        <p:grpSpPr>
          <a:xfrm>
            <a:off x="3538096" y="5308609"/>
            <a:ext cx="378327" cy="378328"/>
            <a:chOff x="4622676" y="5308609"/>
            <a:chExt cx="378327" cy="378328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0FEAE11-27F1-4F6C-94E2-BFF03AFB73CE}"/>
                </a:ext>
              </a:extLst>
            </p:cNvPr>
            <p:cNvSpPr/>
            <p:nvPr/>
          </p:nvSpPr>
          <p:spPr>
            <a:xfrm>
              <a:off x="4622676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80" name="Graphic 179">
              <a:extLst>
                <a:ext uri="{FF2B5EF4-FFF2-40B4-BE49-F238E27FC236}">
                  <a16:creationId xmlns:a16="http://schemas.microsoft.com/office/drawing/2014/main" id="{2912CA4F-D73D-4972-B89D-7FE9036CC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708483" y="5403762"/>
              <a:ext cx="233999" cy="193653"/>
            </a:xfrm>
            <a:prstGeom prst="rect">
              <a:avLst/>
            </a:prstGeom>
          </p:spPr>
        </p:pic>
      </p:grpSp>
      <p:grpSp>
        <p:nvGrpSpPr>
          <p:cNvPr id="84" name="Scarf icon">
            <a:extLst>
              <a:ext uri="{FF2B5EF4-FFF2-40B4-BE49-F238E27FC236}">
                <a16:creationId xmlns:a16="http://schemas.microsoft.com/office/drawing/2014/main" id="{7E6E982C-AE91-4EBF-9D50-7A3C76CF3B67}"/>
              </a:ext>
            </a:extLst>
          </p:cNvPr>
          <p:cNvGrpSpPr/>
          <p:nvPr/>
        </p:nvGrpSpPr>
        <p:grpSpPr>
          <a:xfrm>
            <a:off x="4595595" y="5308937"/>
            <a:ext cx="378000" cy="378000"/>
            <a:chOff x="5819201" y="5308609"/>
            <a:chExt cx="378327" cy="37832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28E660A-B4F4-4080-B806-10FA971129AD}"/>
                </a:ext>
              </a:extLst>
            </p:cNvPr>
            <p:cNvSpPr/>
            <p:nvPr/>
          </p:nvSpPr>
          <p:spPr>
            <a:xfrm>
              <a:off x="5819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181" name="Graphic 180">
              <a:extLst>
                <a:ext uri="{FF2B5EF4-FFF2-40B4-BE49-F238E27FC236}">
                  <a16:creationId xmlns:a16="http://schemas.microsoft.com/office/drawing/2014/main" id="{C928DB25-26B0-4AFD-9419-5D9F0D3F4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900507" y="5376544"/>
              <a:ext cx="221647" cy="267506"/>
            </a:xfrm>
            <a:prstGeom prst="rect">
              <a:avLst/>
            </a:prstGeom>
          </p:spPr>
        </p:pic>
      </p:grpSp>
      <p:sp>
        <p:nvSpPr>
          <p:cNvPr id="256" name="Left flipper">
            <a:extLst>
              <a:ext uri="{FF2B5EF4-FFF2-40B4-BE49-F238E27FC236}">
                <a16:creationId xmlns:a16="http://schemas.microsoft.com/office/drawing/2014/main" id="{A2BC36C7-7217-4F0E-9FB6-50FC56BD56EC}"/>
              </a:ext>
            </a:extLst>
          </p:cNvPr>
          <p:cNvSpPr/>
          <p:nvPr/>
        </p:nvSpPr>
        <p:spPr>
          <a:xfrm rot="3102002">
            <a:off x="-3191879" y="1272124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mera flash">
            <a:extLst>
              <a:ext uri="{FF2B5EF4-FFF2-40B4-BE49-F238E27FC236}">
                <a16:creationId xmlns:a16="http://schemas.microsoft.com/office/drawing/2014/main" id="{FBC7B0C7-7E49-41A7-BD5C-232CF093B631}"/>
              </a:ext>
            </a:extLst>
          </p:cNvPr>
          <p:cNvSpPr/>
          <p:nvPr/>
        </p:nvSpPr>
        <p:spPr>
          <a:xfrm>
            <a:off x="-3584372" y="-6800978"/>
            <a:ext cx="15760168" cy="1576016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7" name="166500__thompsonman__camera-shutter">
            <a:hlinkClick r:id="" action="ppaction://media"/>
            <a:extLst>
              <a:ext uri="{FF2B5EF4-FFF2-40B4-BE49-F238E27FC236}">
                <a16:creationId xmlns:a16="http://schemas.microsoft.com/office/drawing/2014/main" id="{08E692B1-ADCB-437E-A25D-0F5299583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403535" y="-742470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80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4500">
        <p159:morph option="byObject"/>
      </p:transition>
    </mc:Choice>
    <mc:Fallback xmlns="">
      <p:transition spd="slow" advClick="0" advTm="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71 -0.00232 L -3.33333E-6 7.40741E-7 " pathEditMode="relative" rAng="0" ptsTypes="AA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11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7 -0.01991 L -3.125E-6 2.59259E-6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" y="106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-0.00677 0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600000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1.48148E-6 L 0.1082 0.14213 " pathEditMode="relative" rAng="0" ptsTypes="AA">
                                      <p:cBhvr>
                                        <p:cTn id="20" dur="1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710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082 0.14213 L 0.1082 0.20671 " pathEditMode="relative" rAng="0" ptsTypes="AA">
                                      <p:cBhvr>
                                        <p:cTn id="22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1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ntr" presetSubtype="32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57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7"/>
                </p:tgtEl>
              </p:cMediaNode>
            </p:audio>
          </p:childTnLst>
        </p:cTn>
      </p:par>
    </p:tnLst>
    <p:bldLst>
      <p:bldP spid="256" grpId="0" animBg="1"/>
      <p:bldP spid="256" grpId="1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>
            <a:extLst>
              <a:ext uri="{FF2B5EF4-FFF2-40B4-BE49-F238E27FC236}">
                <a16:creationId xmlns:a16="http://schemas.microsoft.com/office/drawing/2014/main" id="{A93CD327-CCDB-44F9-ADCC-D83E3C1EF9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1875692" y="0"/>
            <a:ext cx="14067692" cy="7913076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1F6DD7E5-B5DF-491A-914F-C1C1F03DE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602" t="-12722" b="-1"/>
          <a:stretch/>
        </p:blipFill>
        <p:spPr>
          <a:xfrm flipH="1">
            <a:off x="3624440" y="2966275"/>
            <a:ext cx="9505406" cy="5960321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B145F892-5442-4EDC-A84D-09CAABA93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0" t="-12722" b="-1"/>
          <a:stretch/>
        </p:blipFill>
        <p:spPr>
          <a:xfrm>
            <a:off x="-989380" y="2966275"/>
            <a:ext cx="4734139" cy="596032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278F811-A355-49DB-B87B-04A20F42D1A0}"/>
              </a:ext>
            </a:extLst>
          </p:cNvPr>
          <p:cNvGrpSpPr/>
          <p:nvPr/>
        </p:nvGrpSpPr>
        <p:grpSpPr>
          <a:xfrm>
            <a:off x="4565688" y="2012319"/>
            <a:ext cx="2149176" cy="3362991"/>
            <a:chOff x="5237655" y="2348035"/>
            <a:chExt cx="1716690" cy="268624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3CDEF01-F418-4290-8667-12D8D2BEF054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91B0C1C-83C4-4351-98F6-C37DFB313E98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8A9D309-970A-494A-8BFB-26BB52862034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D8463D2-23DF-48F3-99AC-EC0A97F6F948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F8E1DE7-00BB-4CC0-A880-8449040C9F14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3FABD8C-EC9A-429B-989F-33FE31371E08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2E807CB-2BC3-4A47-AE1E-C8590852E985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BAF10D8-0D2C-4A76-AC41-92294B3E2C52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48D27B8-E59A-423C-9C69-E22E22C77C3C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E083EA9-D462-483A-BC39-2C9A82FBD1D8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FDA75D-AF95-49F6-B856-F959CD3E1D55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B5255B-FC91-4B1A-96ED-0EC03DA550D4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ACB32A4-DC03-4D96-9EA1-414D17840C14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C076341-A50A-42E5-8FC7-3240C6924793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0CA4EC-FB4A-4954-9866-C0B4703FAFFA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C94A77-E8D3-4247-A255-84A0179135AE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CC0DD14-7992-4142-B10A-54FD5703FD35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9077779-3B8F-46D2-9D86-676BE3D102A0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DA48624-35E2-4F1B-8FBB-E4B4BB6A7026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2D6CD36-BD6F-43FD-B676-06899B2004B5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417C9C-D55D-40AB-9C52-AF3F8BBB21AB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DEAD058-E65A-45F4-91B5-36E803586BC8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0030AA9-80EC-4FF1-9077-468DD6A9B71D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F30DAE7-744B-4D39-9D14-20D4D806B7B1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0CF4A94-1C21-42E4-AC79-602C06422C60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A51120F-0AA3-4A88-8250-1900472EC192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928256-3138-44B7-BA68-0F2167C9317A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9F6831-EF0A-4D4D-B1A0-A878D62C686B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8D8F978-2B91-4258-8816-2AADCFABBC33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57F7BC1-5779-47A8-97DF-3E1423191CFB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4E80DD1-B7A4-47D6-B343-187876A0FF1B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9EE8CC-CB57-443E-989C-83895BC2EC7C}"/>
              </a:ext>
            </a:extLst>
          </p:cNvPr>
          <p:cNvSpPr/>
          <p:nvPr/>
        </p:nvSpPr>
        <p:spPr>
          <a:xfrm>
            <a:off x="6562946" y="5173105"/>
            <a:ext cx="381079" cy="277148"/>
          </a:xfrm>
          <a:custGeom>
            <a:avLst/>
            <a:gdLst>
              <a:gd name="connsiteX0" fmla="*/ 367632 w 459066"/>
              <a:gd name="connsiteY0" fmla="*/ 268136 h 333866"/>
              <a:gd name="connsiteX1" fmla="*/ 109303 w 459066"/>
              <a:gd name="connsiteY1" fmla="*/ 235584 h 333866"/>
              <a:gd name="connsiteX2" fmla="*/ 68404 w 459066"/>
              <a:gd name="connsiteY2" fmla="*/ 160046 h 333866"/>
              <a:gd name="connsiteX3" fmla="*/ 274150 w 459066"/>
              <a:gd name="connsiteY3" fmla="*/ 135006 h 333866"/>
              <a:gd name="connsiteX4" fmla="*/ 277071 w 459066"/>
              <a:gd name="connsiteY4" fmla="*/ 136258 h 333866"/>
              <a:gd name="connsiteX5" fmla="*/ 279992 w 459066"/>
              <a:gd name="connsiteY5" fmla="*/ 137511 h 333866"/>
              <a:gd name="connsiteX6" fmla="*/ 279992 w 459066"/>
              <a:gd name="connsiteY6" fmla="*/ 137511 h 333866"/>
              <a:gd name="connsiteX7" fmla="*/ 282496 w 459066"/>
              <a:gd name="connsiteY7" fmla="*/ 138762 h 333866"/>
              <a:gd name="connsiteX8" fmla="*/ 283331 w 459066"/>
              <a:gd name="connsiteY8" fmla="*/ 139180 h 333866"/>
              <a:gd name="connsiteX9" fmla="*/ 286670 w 459066"/>
              <a:gd name="connsiteY9" fmla="*/ 140849 h 333866"/>
              <a:gd name="connsiteX10" fmla="*/ 290843 w 459066"/>
              <a:gd name="connsiteY10" fmla="*/ 142518 h 333866"/>
              <a:gd name="connsiteX11" fmla="*/ 294182 w 459066"/>
              <a:gd name="connsiteY11" fmla="*/ 144188 h 333866"/>
              <a:gd name="connsiteX12" fmla="*/ 295016 w 459066"/>
              <a:gd name="connsiteY12" fmla="*/ 144605 h 333866"/>
              <a:gd name="connsiteX13" fmla="*/ 295016 w 459066"/>
              <a:gd name="connsiteY13" fmla="*/ 144605 h 333866"/>
              <a:gd name="connsiteX14" fmla="*/ 296686 w 459066"/>
              <a:gd name="connsiteY14" fmla="*/ 145440 h 333866"/>
              <a:gd name="connsiteX15" fmla="*/ 298772 w 459066"/>
              <a:gd name="connsiteY15" fmla="*/ 146274 h 333866"/>
              <a:gd name="connsiteX16" fmla="*/ 299607 w 459066"/>
              <a:gd name="connsiteY16" fmla="*/ 146692 h 333866"/>
              <a:gd name="connsiteX17" fmla="*/ 352191 w 459066"/>
              <a:gd name="connsiteY17" fmla="*/ 171732 h 333866"/>
              <a:gd name="connsiteX18" fmla="*/ 367632 w 459066"/>
              <a:gd name="connsiteY18" fmla="*/ 268136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9066" h="333866">
                <a:moveTo>
                  <a:pt x="367632" y="268136"/>
                </a:moveTo>
                <a:cubicBezTo>
                  <a:pt x="237007" y="281490"/>
                  <a:pt x="208628" y="400013"/>
                  <a:pt x="109303" y="235584"/>
                </a:cubicBezTo>
                <a:cubicBezTo>
                  <a:pt x="96783" y="215134"/>
                  <a:pt x="83428" y="190094"/>
                  <a:pt x="68404" y="160046"/>
                </a:cubicBezTo>
                <a:cubicBezTo>
                  <a:pt x="-49701" y="-76582"/>
                  <a:pt x="140186" y="73658"/>
                  <a:pt x="274150" y="135006"/>
                </a:cubicBezTo>
                <a:cubicBezTo>
                  <a:pt x="275402" y="135424"/>
                  <a:pt x="276236" y="135841"/>
                  <a:pt x="277071" y="136258"/>
                </a:cubicBezTo>
                <a:cubicBezTo>
                  <a:pt x="277906" y="136676"/>
                  <a:pt x="279158" y="137093"/>
                  <a:pt x="279992" y="137511"/>
                </a:cubicBezTo>
                <a:lnTo>
                  <a:pt x="279992" y="137511"/>
                </a:lnTo>
                <a:cubicBezTo>
                  <a:pt x="280827" y="137928"/>
                  <a:pt x="281662" y="138345"/>
                  <a:pt x="282496" y="138762"/>
                </a:cubicBezTo>
                <a:cubicBezTo>
                  <a:pt x="282914" y="138762"/>
                  <a:pt x="282914" y="138762"/>
                  <a:pt x="283331" y="139180"/>
                </a:cubicBezTo>
                <a:cubicBezTo>
                  <a:pt x="284583" y="139597"/>
                  <a:pt x="285835" y="140432"/>
                  <a:pt x="286670" y="140849"/>
                </a:cubicBezTo>
                <a:cubicBezTo>
                  <a:pt x="289591" y="142101"/>
                  <a:pt x="290843" y="142518"/>
                  <a:pt x="290843" y="142518"/>
                </a:cubicBezTo>
                <a:cubicBezTo>
                  <a:pt x="290843" y="142518"/>
                  <a:pt x="292095" y="142936"/>
                  <a:pt x="294182" y="144188"/>
                </a:cubicBezTo>
                <a:cubicBezTo>
                  <a:pt x="294599" y="144188"/>
                  <a:pt x="294599" y="144188"/>
                  <a:pt x="295016" y="144605"/>
                </a:cubicBezTo>
                <a:lnTo>
                  <a:pt x="295016" y="144605"/>
                </a:lnTo>
                <a:cubicBezTo>
                  <a:pt x="295434" y="145022"/>
                  <a:pt x="296268" y="145022"/>
                  <a:pt x="296686" y="145440"/>
                </a:cubicBezTo>
                <a:cubicBezTo>
                  <a:pt x="297520" y="145857"/>
                  <a:pt x="298355" y="145857"/>
                  <a:pt x="298772" y="146274"/>
                </a:cubicBezTo>
                <a:cubicBezTo>
                  <a:pt x="299190" y="146274"/>
                  <a:pt x="299607" y="146692"/>
                  <a:pt x="299607" y="146692"/>
                </a:cubicBezTo>
                <a:cubicBezTo>
                  <a:pt x="310875" y="151700"/>
                  <a:pt x="330907" y="160464"/>
                  <a:pt x="352191" y="171732"/>
                </a:cubicBezTo>
                <a:cubicBezTo>
                  <a:pt x="416043" y="204701"/>
                  <a:pt x="489494" y="255616"/>
                  <a:pt x="367632" y="268136"/>
                </a:cubicBezTo>
                <a:close/>
              </a:path>
            </a:pathLst>
          </a:custGeom>
          <a:solidFill>
            <a:srgbClr val="FF811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F911CFD-701D-43A9-920A-DEF4F0F6ED75}"/>
              </a:ext>
            </a:extLst>
          </p:cNvPr>
          <p:cNvSpPr/>
          <p:nvPr/>
        </p:nvSpPr>
        <p:spPr>
          <a:xfrm>
            <a:off x="6556751" y="5168720"/>
            <a:ext cx="381079" cy="277148"/>
          </a:xfrm>
          <a:custGeom>
            <a:avLst/>
            <a:gdLst>
              <a:gd name="connsiteX0" fmla="*/ 439364 w 459066"/>
              <a:gd name="connsiteY0" fmla="*/ 232936 h 333866"/>
              <a:gd name="connsiteX1" fmla="*/ 413489 w 459066"/>
              <a:gd name="connsiteY1" fmla="*/ 207479 h 333866"/>
              <a:gd name="connsiteX2" fmla="*/ 386363 w 459066"/>
              <a:gd name="connsiteY2" fmla="*/ 190368 h 333866"/>
              <a:gd name="connsiteX3" fmla="*/ 360488 w 459066"/>
              <a:gd name="connsiteY3" fmla="*/ 176596 h 333866"/>
              <a:gd name="connsiteX4" fmla="*/ 339621 w 459066"/>
              <a:gd name="connsiteY4" fmla="*/ 166580 h 333866"/>
              <a:gd name="connsiteX5" fmla="*/ 307487 w 459066"/>
              <a:gd name="connsiteY5" fmla="*/ 151974 h 333866"/>
              <a:gd name="connsiteX6" fmla="*/ 306652 w 459066"/>
              <a:gd name="connsiteY6" fmla="*/ 151556 h 333866"/>
              <a:gd name="connsiteX7" fmla="*/ 302479 w 459066"/>
              <a:gd name="connsiteY7" fmla="*/ 149887 h 333866"/>
              <a:gd name="connsiteX8" fmla="*/ 301644 w 459066"/>
              <a:gd name="connsiteY8" fmla="*/ 149470 h 333866"/>
              <a:gd name="connsiteX9" fmla="*/ 302479 w 459066"/>
              <a:gd name="connsiteY9" fmla="*/ 149887 h 333866"/>
              <a:gd name="connsiteX10" fmla="*/ 304148 w 459066"/>
              <a:gd name="connsiteY10" fmla="*/ 150722 h 333866"/>
              <a:gd name="connsiteX11" fmla="*/ 339204 w 459066"/>
              <a:gd name="connsiteY11" fmla="*/ 166998 h 333866"/>
              <a:gd name="connsiteX12" fmla="*/ 359236 w 459066"/>
              <a:gd name="connsiteY12" fmla="*/ 177014 h 333866"/>
              <a:gd name="connsiteX13" fmla="*/ 385111 w 459066"/>
              <a:gd name="connsiteY13" fmla="*/ 192038 h 333866"/>
              <a:gd name="connsiteX14" fmla="*/ 411403 w 459066"/>
              <a:gd name="connsiteY14" fmla="*/ 209983 h 333866"/>
              <a:gd name="connsiteX15" fmla="*/ 434773 w 459066"/>
              <a:gd name="connsiteY15" fmla="*/ 235023 h 333866"/>
              <a:gd name="connsiteX16" fmla="*/ 435191 w 459066"/>
              <a:gd name="connsiteY16" fmla="*/ 250464 h 333866"/>
              <a:gd name="connsiteX17" fmla="*/ 420584 w 459066"/>
              <a:gd name="connsiteY17" fmla="*/ 260063 h 333866"/>
              <a:gd name="connsiteX18" fmla="*/ 380937 w 459066"/>
              <a:gd name="connsiteY18" fmla="*/ 267575 h 333866"/>
              <a:gd name="connsiteX19" fmla="*/ 359653 w 459066"/>
              <a:gd name="connsiteY19" fmla="*/ 269662 h 333866"/>
              <a:gd name="connsiteX20" fmla="*/ 337117 w 459066"/>
              <a:gd name="connsiteY20" fmla="*/ 273835 h 333866"/>
              <a:gd name="connsiteX21" fmla="*/ 292880 w 459066"/>
              <a:gd name="connsiteY21" fmla="*/ 288442 h 333866"/>
              <a:gd name="connsiteX22" fmla="*/ 249895 w 459066"/>
              <a:gd name="connsiteY22" fmla="*/ 307639 h 333866"/>
              <a:gd name="connsiteX23" fmla="*/ 207744 w 459066"/>
              <a:gd name="connsiteY23" fmla="*/ 316820 h 333866"/>
              <a:gd name="connsiteX24" fmla="*/ 171019 w 459066"/>
              <a:gd name="connsiteY24" fmla="*/ 296788 h 333866"/>
              <a:gd name="connsiteX25" fmla="*/ 140971 w 459066"/>
              <a:gd name="connsiteY25" fmla="*/ 260063 h 333866"/>
              <a:gd name="connsiteX26" fmla="*/ 127199 w 459066"/>
              <a:gd name="connsiteY26" fmla="*/ 239196 h 333866"/>
              <a:gd name="connsiteX27" fmla="*/ 91308 w 459066"/>
              <a:gd name="connsiteY27" fmla="*/ 176179 h 333866"/>
              <a:gd name="connsiteX28" fmla="*/ 69607 w 459066"/>
              <a:gd name="connsiteY28" fmla="*/ 133611 h 333866"/>
              <a:gd name="connsiteX29" fmla="*/ 51244 w 459066"/>
              <a:gd name="connsiteY29" fmla="*/ 91043 h 333866"/>
              <a:gd name="connsiteX30" fmla="*/ 45401 w 459066"/>
              <a:gd name="connsiteY30" fmla="*/ 69759 h 333866"/>
              <a:gd name="connsiteX31" fmla="*/ 44984 w 459066"/>
              <a:gd name="connsiteY31" fmla="*/ 50562 h 333866"/>
              <a:gd name="connsiteX32" fmla="*/ 76284 w 459066"/>
              <a:gd name="connsiteY32" fmla="*/ 43884 h 333866"/>
              <a:gd name="connsiteX33" fmla="*/ 149735 w 459066"/>
              <a:gd name="connsiteY33" fmla="*/ 73932 h 333866"/>
              <a:gd name="connsiteX34" fmla="*/ 209831 w 459066"/>
              <a:gd name="connsiteY34" fmla="*/ 104815 h 333866"/>
              <a:gd name="connsiteX35" fmla="*/ 256155 w 459066"/>
              <a:gd name="connsiteY35" fmla="*/ 128603 h 333866"/>
              <a:gd name="connsiteX36" fmla="*/ 280777 w 459066"/>
              <a:gd name="connsiteY36" fmla="*/ 140288 h 333866"/>
              <a:gd name="connsiteX37" fmla="*/ 283699 w 459066"/>
              <a:gd name="connsiteY37" fmla="*/ 141540 h 333866"/>
              <a:gd name="connsiteX38" fmla="*/ 289124 w 459066"/>
              <a:gd name="connsiteY38" fmla="*/ 144044 h 333866"/>
              <a:gd name="connsiteX39" fmla="*/ 286620 w 459066"/>
              <a:gd name="connsiteY39" fmla="*/ 142792 h 333866"/>
              <a:gd name="connsiteX40" fmla="*/ 286620 w 459066"/>
              <a:gd name="connsiteY40" fmla="*/ 142792 h 333866"/>
              <a:gd name="connsiteX41" fmla="*/ 256572 w 459066"/>
              <a:gd name="connsiteY41" fmla="*/ 128186 h 333866"/>
              <a:gd name="connsiteX42" fmla="*/ 151821 w 459066"/>
              <a:gd name="connsiteY42" fmla="*/ 69759 h 333866"/>
              <a:gd name="connsiteX43" fmla="*/ 78788 w 459066"/>
              <a:gd name="connsiteY43" fmla="*/ 34703 h 333866"/>
              <a:gd name="connsiteX44" fmla="*/ 55835 w 459066"/>
              <a:gd name="connsiteY44" fmla="*/ 31364 h 333866"/>
              <a:gd name="connsiteX45" fmla="*/ 42480 w 459066"/>
              <a:gd name="connsiteY45" fmla="*/ 35120 h 333866"/>
              <a:gd name="connsiteX46" fmla="*/ 33716 w 459066"/>
              <a:gd name="connsiteY46" fmla="*/ 46806 h 333866"/>
              <a:gd name="connsiteX47" fmla="*/ 32047 w 459066"/>
              <a:gd name="connsiteY47" fmla="*/ 72263 h 333866"/>
              <a:gd name="connsiteX48" fmla="*/ 37055 w 459066"/>
              <a:gd name="connsiteY48" fmla="*/ 96051 h 333866"/>
              <a:gd name="connsiteX49" fmla="*/ 74197 w 459066"/>
              <a:gd name="connsiteY49" fmla="*/ 185778 h 333866"/>
              <a:gd name="connsiteX50" fmla="*/ 104663 w 459066"/>
              <a:gd name="connsiteY50" fmla="*/ 242535 h 333866"/>
              <a:gd name="connsiteX51" fmla="*/ 123860 w 459066"/>
              <a:gd name="connsiteY51" fmla="*/ 273000 h 333866"/>
              <a:gd name="connsiteX52" fmla="*/ 156829 w 459066"/>
              <a:gd name="connsiteY52" fmla="*/ 312647 h 333866"/>
              <a:gd name="connsiteX53" fmla="*/ 178531 w 459066"/>
              <a:gd name="connsiteY53" fmla="*/ 328923 h 333866"/>
              <a:gd name="connsiteX54" fmla="*/ 205657 w 459066"/>
              <a:gd name="connsiteY54" fmla="*/ 337270 h 333866"/>
              <a:gd name="connsiteX55" fmla="*/ 256989 w 459066"/>
              <a:gd name="connsiteY55" fmla="*/ 324750 h 333866"/>
              <a:gd name="connsiteX56" fmla="*/ 299140 w 459066"/>
              <a:gd name="connsiteY56" fmla="*/ 303048 h 333866"/>
              <a:gd name="connsiteX57" fmla="*/ 340456 w 459066"/>
              <a:gd name="connsiteY57" fmla="*/ 286355 h 333866"/>
              <a:gd name="connsiteX58" fmla="*/ 361323 w 459066"/>
              <a:gd name="connsiteY58" fmla="*/ 281347 h 333866"/>
              <a:gd name="connsiteX59" fmla="*/ 382607 w 459066"/>
              <a:gd name="connsiteY59" fmla="*/ 278008 h 333866"/>
              <a:gd name="connsiteX60" fmla="*/ 423505 w 459066"/>
              <a:gd name="connsiteY60" fmla="*/ 267575 h 333866"/>
              <a:gd name="connsiteX61" fmla="*/ 440199 w 459066"/>
              <a:gd name="connsiteY61" fmla="*/ 254220 h 333866"/>
              <a:gd name="connsiteX62" fmla="*/ 439364 w 459066"/>
              <a:gd name="connsiteY62" fmla="*/ 232936 h 333866"/>
              <a:gd name="connsiteX63" fmla="*/ 290793 w 459066"/>
              <a:gd name="connsiteY63" fmla="*/ 144462 h 333866"/>
              <a:gd name="connsiteX64" fmla="*/ 289959 w 459066"/>
              <a:gd name="connsiteY64" fmla="*/ 144044 h 333866"/>
              <a:gd name="connsiteX65" fmla="*/ 292045 w 459066"/>
              <a:gd name="connsiteY65" fmla="*/ 144879 h 333866"/>
              <a:gd name="connsiteX66" fmla="*/ 290793 w 459066"/>
              <a:gd name="connsiteY66" fmla="*/ 144462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59066" h="333866">
                <a:moveTo>
                  <a:pt x="439364" y="232936"/>
                </a:moveTo>
                <a:cubicBezTo>
                  <a:pt x="432269" y="221668"/>
                  <a:pt x="422671" y="214574"/>
                  <a:pt x="413489" y="207479"/>
                </a:cubicBezTo>
                <a:cubicBezTo>
                  <a:pt x="404308" y="200802"/>
                  <a:pt x="395127" y="195376"/>
                  <a:pt x="386363" y="190368"/>
                </a:cubicBezTo>
                <a:cubicBezTo>
                  <a:pt x="377181" y="185360"/>
                  <a:pt x="368417" y="180770"/>
                  <a:pt x="360488" y="176596"/>
                </a:cubicBezTo>
                <a:cubicBezTo>
                  <a:pt x="352976" y="172840"/>
                  <a:pt x="345881" y="169502"/>
                  <a:pt x="339621" y="166580"/>
                </a:cubicBezTo>
                <a:cubicBezTo>
                  <a:pt x="325432" y="159903"/>
                  <a:pt x="314581" y="154895"/>
                  <a:pt x="307487" y="151974"/>
                </a:cubicBezTo>
                <a:cubicBezTo>
                  <a:pt x="307069" y="151556"/>
                  <a:pt x="306652" y="151556"/>
                  <a:pt x="306652" y="151556"/>
                </a:cubicBezTo>
                <a:cubicBezTo>
                  <a:pt x="304983" y="150722"/>
                  <a:pt x="303731" y="150304"/>
                  <a:pt x="302479" y="149887"/>
                </a:cubicBezTo>
                <a:cubicBezTo>
                  <a:pt x="302061" y="149470"/>
                  <a:pt x="301644" y="149470"/>
                  <a:pt x="301644" y="149470"/>
                </a:cubicBezTo>
                <a:cubicBezTo>
                  <a:pt x="302061" y="149470"/>
                  <a:pt x="302061" y="149887"/>
                  <a:pt x="302479" y="149887"/>
                </a:cubicBezTo>
                <a:cubicBezTo>
                  <a:pt x="302896" y="150304"/>
                  <a:pt x="303731" y="150304"/>
                  <a:pt x="304148" y="150722"/>
                </a:cubicBezTo>
                <a:cubicBezTo>
                  <a:pt x="310825" y="153643"/>
                  <a:pt x="322928" y="159068"/>
                  <a:pt x="339204" y="166998"/>
                </a:cubicBezTo>
                <a:cubicBezTo>
                  <a:pt x="345464" y="169919"/>
                  <a:pt x="352141" y="173258"/>
                  <a:pt x="359236" y="177014"/>
                </a:cubicBezTo>
                <a:cubicBezTo>
                  <a:pt x="367165" y="181187"/>
                  <a:pt x="375929" y="186195"/>
                  <a:pt x="385111" y="192038"/>
                </a:cubicBezTo>
                <a:cubicBezTo>
                  <a:pt x="393875" y="197463"/>
                  <a:pt x="402639" y="203306"/>
                  <a:pt x="411403" y="209983"/>
                </a:cubicBezTo>
                <a:cubicBezTo>
                  <a:pt x="420167" y="216660"/>
                  <a:pt x="429348" y="224590"/>
                  <a:pt x="434773" y="235023"/>
                </a:cubicBezTo>
                <a:cubicBezTo>
                  <a:pt x="437277" y="240031"/>
                  <a:pt x="438112" y="245874"/>
                  <a:pt x="435191" y="250464"/>
                </a:cubicBezTo>
                <a:cubicBezTo>
                  <a:pt x="432269" y="255055"/>
                  <a:pt x="426427" y="257976"/>
                  <a:pt x="420584" y="260063"/>
                </a:cubicBezTo>
                <a:cubicBezTo>
                  <a:pt x="408481" y="264236"/>
                  <a:pt x="395127" y="266740"/>
                  <a:pt x="380937" y="267575"/>
                </a:cubicBezTo>
                <a:cubicBezTo>
                  <a:pt x="373843" y="268410"/>
                  <a:pt x="366748" y="269244"/>
                  <a:pt x="359653" y="269662"/>
                </a:cubicBezTo>
                <a:cubicBezTo>
                  <a:pt x="352141" y="270914"/>
                  <a:pt x="344629" y="272166"/>
                  <a:pt x="337117" y="273835"/>
                </a:cubicBezTo>
                <a:cubicBezTo>
                  <a:pt x="322093" y="277174"/>
                  <a:pt x="307487" y="282599"/>
                  <a:pt x="292880" y="288442"/>
                </a:cubicBezTo>
                <a:cubicBezTo>
                  <a:pt x="278273" y="294284"/>
                  <a:pt x="264084" y="301379"/>
                  <a:pt x="249895" y="307639"/>
                </a:cubicBezTo>
                <a:cubicBezTo>
                  <a:pt x="235705" y="313899"/>
                  <a:pt x="221099" y="318490"/>
                  <a:pt x="207744" y="316820"/>
                </a:cubicBezTo>
                <a:cubicBezTo>
                  <a:pt x="194389" y="315151"/>
                  <a:pt x="182287" y="307222"/>
                  <a:pt x="171019" y="296788"/>
                </a:cubicBezTo>
                <a:cubicBezTo>
                  <a:pt x="160168" y="286355"/>
                  <a:pt x="150152" y="273418"/>
                  <a:pt x="140971" y="260063"/>
                </a:cubicBezTo>
                <a:cubicBezTo>
                  <a:pt x="136380" y="253386"/>
                  <a:pt x="131789" y="246291"/>
                  <a:pt x="127199" y="239196"/>
                </a:cubicBezTo>
                <a:cubicBezTo>
                  <a:pt x="114261" y="218747"/>
                  <a:pt x="102993" y="197463"/>
                  <a:pt x="91308" y="176179"/>
                </a:cubicBezTo>
                <a:cubicBezTo>
                  <a:pt x="83796" y="161990"/>
                  <a:pt x="76284" y="147383"/>
                  <a:pt x="69607" y="133611"/>
                </a:cubicBezTo>
                <a:cubicBezTo>
                  <a:pt x="62512" y="119422"/>
                  <a:pt x="56252" y="105232"/>
                  <a:pt x="51244" y="91043"/>
                </a:cubicBezTo>
                <a:cubicBezTo>
                  <a:pt x="48740" y="83948"/>
                  <a:pt x="46653" y="76854"/>
                  <a:pt x="45401" y="69759"/>
                </a:cubicBezTo>
                <a:cubicBezTo>
                  <a:pt x="44149" y="62664"/>
                  <a:pt x="43315" y="55570"/>
                  <a:pt x="44984" y="50562"/>
                </a:cubicBezTo>
                <a:cubicBezTo>
                  <a:pt x="47071" y="39711"/>
                  <a:pt x="63347" y="40546"/>
                  <a:pt x="76284" y="43884"/>
                </a:cubicBezTo>
                <a:cubicBezTo>
                  <a:pt x="102993" y="50979"/>
                  <a:pt x="127199" y="63082"/>
                  <a:pt x="149735" y="73932"/>
                </a:cubicBezTo>
                <a:cubicBezTo>
                  <a:pt x="171853" y="84783"/>
                  <a:pt x="191885" y="95634"/>
                  <a:pt x="209831" y="104815"/>
                </a:cubicBezTo>
                <a:cubicBezTo>
                  <a:pt x="227776" y="113996"/>
                  <a:pt x="243217" y="122343"/>
                  <a:pt x="256155" y="128603"/>
                </a:cubicBezTo>
                <a:cubicBezTo>
                  <a:pt x="265753" y="133194"/>
                  <a:pt x="274100" y="137367"/>
                  <a:pt x="280777" y="140288"/>
                </a:cubicBezTo>
                <a:cubicBezTo>
                  <a:pt x="282029" y="140706"/>
                  <a:pt x="282864" y="141123"/>
                  <a:pt x="283699" y="141540"/>
                </a:cubicBezTo>
                <a:cubicBezTo>
                  <a:pt x="285785" y="142375"/>
                  <a:pt x="287455" y="143210"/>
                  <a:pt x="289124" y="144044"/>
                </a:cubicBezTo>
                <a:cubicBezTo>
                  <a:pt x="288289" y="143627"/>
                  <a:pt x="287455" y="143210"/>
                  <a:pt x="286620" y="142792"/>
                </a:cubicBezTo>
                <a:lnTo>
                  <a:pt x="286620" y="142792"/>
                </a:lnTo>
                <a:cubicBezTo>
                  <a:pt x="279525" y="139454"/>
                  <a:pt x="269092" y="134863"/>
                  <a:pt x="256572" y="128186"/>
                </a:cubicBezTo>
                <a:cubicBezTo>
                  <a:pt x="230697" y="115248"/>
                  <a:pt x="195224" y="94382"/>
                  <a:pt x="151821" y="69759"/>
                </a:cubicBezTo>
                <a:cubicBezTo>
                  <a:pt x="130120" y="57656"/>
                  <a:pt x="106749" y="43884"/>
                  <a:pt x="78788" y="34703"/>
                </a:cubicBezTo>
                <a:cubicBezTo>
                  <a:pt x="71693" y="32616"/>
                  <a:pt x="64181" y="30947"/>
                  <a:pt x="55835" y="31364"/>
                </a:cubicBezTo>
                <a:cubicBezTo>
                  <a:pt x="51661" y="31782"/>
                  <a:pt x="47071" y="32616"/>
                  <a:pt x="42480" y="35120"/>
                </a:cubicBezTo>
                <a:cubicBezTo>
                  <a:pt x="38307" y="37624"/>
                  <a:pt x="34968" y="42215"/>
                  <a:pt x="33716" y="46806"/>
                </a:cubicBezTo>
                <a:cubicBezTo>
                  <a:pt x="30377" y="55570"/>
                  <a:pt x="31212" y="64334"/>
                  <a:pt x="32047" y="72263"/>
                </a:cubicBezTo>
                <a:cubicBezTo>
                  <a:pt x="32881" y="80192"/>
                  <a:pt x="34968" y="88122"/>
                  <a:pt x="37055" y="96051"/>
                </a:cubicBezTo>
                <a:cubicBezTo>
                  <a:pt x="45819" y="126934"/>
                  <a:pt x="59591" y="156147"/>
                  <a:pt x="74197" y="185778"/>
                </a:cubicBezTo>
                <a:cubicBezTo>
                  <a:pt x="83379" y="204975"/>
                  <a:pt x="93395" y="223755"/>
                  <a:pt x="104663" y="242535"/>
                </a:cubicBezTo>
                <a:cubicBezTo>
                  <a:pt x="110923" y="252551"/>
                  <a:pt x="117183" y="262984"/>
                  <a:pt x="123860" y="273000"/>
                </a:cubicBezTo>
                <a:cubicBezTo>
                  <a:pt x="133459" y="286772"/>
                  <a:pt x="144309" y="300544"/>
                  <a:pt x="156829" y="312647"/>
                </a:cubicBezTo>
                <a:cubicBezTo>
                  <a:pt x="163507" y="318907"/>
                  <a:pt x="170601" y="324332"/>
                  <a:pt x="178531" y="328923"/>
                </a:cubicBezTo>
                <a:cubicBezTo>
                  <a:pt x="186877" y="333514"/>
                  <a:pt x="196059" y="336435"/>
                  <a:pt x="205657" y="337270"/>
                </a:cubicBezTo>
                <a:cubicBezTo>
                  <a:pt x="225272" y="338939"/>
                  <a:pt x="242383" y="331844"/>
                  <a:pt x="256989" y="324750"/>
                </a:cubicBezTo>
                <a:cubicBezTo>
                  <a:pt x="271596" y="317655"/>
                  <a:pt x="285368" y="309726"/>
                  <a:pt x="299140" y="303048"/>
                </a:cubicBezTo>
                <a:cubicBezTo>
                  <a:pt x="312912" y="296371"/>
                  <a:pt x="326684" y="290528"/>
                  <a:pt x="340456" y="286355"/>
                </a:cubicBezTo>
                <a:cubicBezTo>
                  <a:pt x="347551" y="284268"/>
                  <a:pt x="354228" y="282599"/>
                  <a:pt x="361323" y="281347"/>
                </a:cubicBezTo>
                <a:cubicBezTo>
                  <a:pt x="368417" y="280095"/>
                  <a:pt x="375512" y="278843"/>
                  <a:pt x="382607" y="278008"/>
                </a:cubicBezTo>
                <a:cubicBezTo>
                  <a:pt x="396796" y="275922"/>
                  <a:pt x="410568" y="273000"/>
                  <a:pt x="423505" y="267575"/>
                </a:cubicBezTo>
                <a:cubicBezTo>
                  <a:pt x="429765" y="264654"/>
                  <a:pt x="436443" y="260898"/>
                  <a:pt x="440199" y="254220"/>
                </a:cubicBezTo>
                <a:cubicBezTo>
                  <a:pt x="444789" y="246708"/>
                  <a:pt x="443120" y="238362"/>
                  <a:pt x="439364" y="232936"/>
                </a:cubicBezTo>
                <a:close/>
                <a:moveTo>
                  <a:pt x="290793" y="144462"/>
                </a:moveTo>
                <a:cubicBezTo>
                  <a:pt x="290376" y="144462"/>
                  <a:pt x="290376" y="144044"/>
                  <a:pt x="289959" y="144044"/>
                </a:cubicBezTo>
                <a:cubicBezTo>
                  <a:pt x="290793" y="144462"/>
                  <a:pt x="291628" y="144879"/>
                  <a:pt x="292045" y="144879"/>
                </a:cubicBezTo>
                <a:cubicBezTo>
                  <a:pt x="292045" y="144879"/>
                  <a:pt x="291211" y="144879"/>
                  <a:pt x="290793" y="144462"/>
                </a:cubicBezTo>
                <a:close/>
              </a:path>
            </a:pathLst>
          </a:custGeom>
          <a:solidFill>
            <a:srgbClr val="FF473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977B3C2-FE43-440D-B130-6A897D21B208}"/>
              </a:ext>
            </a:extLst>
          </p:cNvPr>
          <p:cNvSpPr/>
          <p:nvPr/>
        </p:nvSpPr>
        <p:spPr>
          <a:xfrm>
            <a:off x="6633847" y="5233460"/>
            <a:ext cx="242504" cy="173218"/>
          </a:xfrm>
          <a:custGeom>
            <a:avLst/>
            <a:gdLst>
              <a:gd name="connsiteX0" fmla="*/ 180809 w 292133"/>
              <a:gd name="connsiteY0" fmla="*/ 95269 h 208666"/>
              <a:gd name="connsiteX1" fmla="*/ 224629 w 292133"/>
              <a:gd name="connsiteY1" fmla="*/ 167468 h 208666"/>
              <a:gd name="connsiteX2" fmla="*/ 52688 w 292133"/>
              <a:gd name="connsiteY2" fmla="*/ 105285 h 208666"/>
              <a:gd name="connsiteX3" fmla="*/ 180809 w 292133"/>
              <a:gd name="connsiteY3" fmla="*/ 95269 h 20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133" h="208666">
                <a:moveTo>
                  <a:pt x="180809" y="95269"/>
                </a:moveTo>
                <a:cubicBezTo>
                  <a:pt x="180809" y="95269"/>
                  <a:pt x="330632" y="156617"/>
                  <a:pt x="224629" y="167468"/>
                </a:cubicBezTo>
                <a:cubicBezTo>
                  <a:pt x="140328" y="176232"/>
                  <a:pt x="130312" y="260951"/>
                  <a:pt x="52688" y="105285"/>
                </a:cubicBezTo>
                <a:cubicBezTo>
                  <a:pt x="-18259" y="-36608"/>
                  <a:pt x="103603" y="63552"/>
                  <a:pt x="180809" y="95269"/>
                </a:cubicBezTo>
                <a:close/>
              </a:path>
            </a:pathLst>
          </a:custGeom>
          <a:solidFill>
            <a:srgbClr val="FF9A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32FFC20-AE41-4125-A667-CDB522E698ED}"/>
              </a:ext>
            </a:extLst>
          </p:cNvPr>
          <p:cNvSpPr/>
          <p:nvPr/>
        </p:nvSpPr>
        <p:spPr>
          <a:xfrm>
            <a:off x="6077466" y="5173256"/>
            <a:ext cx="381079" cy="277148"/>
          </a:xfrm>
          <a:custGeom>
            <a:avLst/>
            <a:gdLst>
              <a:gd name="connsiteX0" fmla="*/ 396159 w 459066"/>
              <a:gd name="connsiteY0" fmla="*/ 160282 h 333866"/>
              <a:gd name="connsiteX1" fmla="*/ 360268 w 459066"/>
              <a:gd name="connsiteY1" fmla="*/ 227055 h 333866"/>
              <a:gd name="connsiteX2" fmla="*/ 96931 w 459066"/>
              <a:gd name="connsiteY2" fmla="*/ 267954 h 333866"/>
              <a:gd name="connsiteX3" fmla="*/ 142837 w 459066"/>
              <a:gd name="connsiteY3" fmla="*/ 155691 h 333866"/>
              <a:gd name="connsiteX4" fmla="*/ 163704 w 459066"/>
              <a:gd name="connsiteY4" fmla="*/ 146093 h 333866"/>
              <a:gd name="connsiteX5" fmla="*/ 164539 w 459066"/>
              <a:gd name="connsiteY5" fmla="*/ 145676 h 333866"/>
              <a:gd name="connsiteX6" fmla="*/ 166625 w 459066"/>
              <a:gd name="connsiteY6" fmla="*/ 144841 h 333866"/>
              <a:gd name="connsiteX7" fmla="*/ 168295 w 459066"/>
              <a:gd name="connsiteY7" fmla="*/ 144006 h 333866"/>
              <a:gd name="connsiteX8" fmla="*/ 168295 w 459066"/>
              <a:gd name="connsiteY8" fmla="*/ 144006 h 333866"/>
              <a:gd name="connsiteX9" fmla="*/ 169129 w 459066"/>
              <a:gd name="connsiteY9" fmla="*/ 143589 h 333866"/>
              <a:gd name="connsiteX10" fmla="*/ 172468 w 459066"/>
              <a:gd name="connsiteY10" fmla="*/ 141919 h 333866"/>
              <a:gd name="connsiteX11" fmla="*/ 176641 w 459066"/>
              <a:gd name="connsiteY11" fmla="*/ 140250 h 333866"/>
              <a:gd name="connsiteX12" fmla="*/ 179980 w 459066"/>
              <a:gd name="connsiteY12" fmla="*/ 138581 h 333866"/>
              <a:gd name="connsiteX13" fmla="*/ 180815 w 459066"/>
              <a:gd name="connsiteY13" fmla="*/ 138164 h 333866"/>
              <a:gd name="connsiteX14" fmla="*/ 183319 w 459066"/>
              <a:gd name="connsiteY14" fmla="*/ 136912 h 333866"/>
              <a:gd name="connsiteX15" fmla="*/ 186240 w 459066"/>
              <a:gd name="connsiteY15" fmla="*/ 135660 h 333866"/>
              <a:gd name="connsiteX16" fmla="*/ 189161 w 459066"/>
              <a:gd name="connsiteY16" fmla="*/ 134407 h 333866"/>
              <a:gd name="connsiteX17" fmla="*/ 396159 w 459066"/>
              <a:gd name="connsiteY17" fmla="*/ 160282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9066" h="333866">
                <a:moveTo>
                  <a:pt x="396159" y="160282"/>
                </a:moveTo>
                <a:cubicBezTo>
                  <a:pt x="383221" y="186157"/>
                  <a:pt x="371119" y="208276"/>
                  <a:pt x="360268" y="227055"/>
                </a:cubicBezTo>
                <a:cubicBezTo>
                  <a:pt x="256769" y="403588"/>
                  <a:pt x="229643" y="281726"/>
                  <a:pt x="96931" y="267954"/>
                </a:cubicBezTo>
                <a:cubicBezTo>
                  <a:pt x="-46215" y="253348"/>
                  <a:pt x="80237" y="185322"/>
                  <a:pt x="142837" y="155691"/>
                </a:cubicBezTo>
                <a:cubicBezTo>
                  <a:pt x="151184" y="151936"/>
                  <a:pt x="158696" y="148597"/>
                  <a:pt x="163704" y="146093"/>
                </a:cubicBezTo>
                <a:cubicBezTo>
                  <a:pt x="164121" y="145676"/>
                  <a:pt x="164539" y="145676"/>
                  <a:pt x="164539" y="145676"/>
                </a:cubicBezTo>
                <a:cubicBezTo>
                  <a:pt x="165373" y="145258"/>
                  <a:pt x="166208" y="144841"/>
                  <a:pt x="166625" y="144841"/>
                </a:cubicBezTo>
                <a:cubicBezTo>
                  <a:pt x="167460" y="144424"/>
                  <a:pt x="167877" y="144424"/>
                  <a:pt x="168295" y="144006"/>
                </a:cubicBezTo>
                <a:lnTo>
                  <a:pt x="168295" y="144006"/>
                </a:lnTo>
                <a:cubicBezTo>
                  <a:pt x="168712" y="143589"/>
                  <a:pt x="169129" y="143589"/>
                  <a:pt x="169129" y="143589"/>
                </a:cubicBezTo>
                <a:cubicBezTo>
                  <a:pt x="171633" y="142337"/>
                  <a:pt x="172468" y="141919"/>
                  <a:pt x="172468" y="141919"/>
                </a:cubicBezTo>
                <a:cubicBezTo>
                  <a:pt x="172468" y="141919"/>
                  <a:pt x="174137" y="141085"/>
                  <a:pt x="176641" y="140250"/>
                </a:cubicBezTo>
                <a:cubicBezTo>
                  <a:pt x="177893" y="139833"/>
                  <a:pt x="178728" y="139415"/>
                  <a:pt x="179980" y="138581"/>
                </a:cubicBezTo>
                <a:cubicBezTo>
                  <a:pt x="180397" y="138581"/>
                  <a:pt x="180397" y="138164"/>
                  <a:pt x="180815" y="138164"/>
                </a:cubicBezTo>
                <a:cubicBezTo>
                  <a:pt x="181649" y="137746"/>
                  <a:pt x="182484" y="137329"/>
                  <a:pt x="183319" y="136912"/>
                </a:cubicBezTo>
                <a:cubicBezTo>
                  <a:pt x="184153" y="136494"/>
                  <a:pt x="185405" y="136077"/>
                  <a:pt x="186240" y="135660"/>
                </a:cubicBezTo>
                <a:cubicBezTo>
                  <a:pt x="187075" y="135242"/>
                  <a:pt x="188327" y="134825"/>
                  <a:pt x="189161" y="134407"/>
                </a:cubicBezTo>
                <a:cubicBezTo>
                  <a:pt x="324377" y="73894"/>
                  <a:pt x="514264" y="-76763"/>
                  <a:pt x="396159" y="160282"/>
                </a:cubicBezTo>
                <a:close/>
              </a:path>
            </a:pathLst>
          </a:custGeom>
          <a:solidFill>
            <a:srgbClr val="FF811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4B19F31-5829-47DE-AA42-C6979181F39E}"/>
              </a:ext>
            </a:extLst>
          </p:cNvPr>
          <p:cNvSpPr/>
          <p:nvPr/>
        </p:nvSpPr>
        <p:spPr>
          <a:xfrm>
            <a:off x="6075283" y="5169067"/>
            <a:ext cx="381079" cy="277148"/>
          </a:xfrm>
          <a:custGeom>
            <a:avLst/>
            <a:gdLst>
              <a:gd name="connsiteX0" fmla="*/ 440107 w 459066"/>
              <a:gd name="connsiteY0" fmla="*/ 46806 h 333866"/>
              <a:gd name="connsiteX1" fmla="*/ 430925 w 459066"/>
              <a:gd name="connsiteY1" fmla="*/ 35120 h 333866"/>
              <a:gd name="connsiteX2" fmla="*/ 417988 w 459066"/>
              <a:gd name="connsiteY2" fmla="*/ 31364 h 333866"/>
              <a:gd name="connsiteX3" fmla="*/ 395035 w 459066"/>
              <a:gd name="connsiteY3" fmla="*/ 34703 h 333866"/>
              <a:gd name="connsiteX4" fmla="*/ 322001 w 459066"/>
              <a:gd name="connsiteY4" fmla="*/ 69759 h 333866"/>
              <a:gd name="connsiteX5" fmla="*/ 217251 w 459066"/>
              <a:gd name="connsiteY5" fmla="*/ 128186 h 333866"/>
              <a:gd name="connsiteX6" fmla="*/ 187203 w 459066"/>
              <a:gd name="connsiteY6" fmla="*/ 142792 h 333866"/>
              <a:gd name="connsiteX7" fmla="*/ 184699 w 459066"/>
              <a:gd name="connsiteY7" fmla="*/ 144044 h 333866"/>
              <a:gd name="connsiteX8" fmla="*/ 190124 w 459066"/>
              <a:gd name="connsiteY8" fmla="*/ 141540 h 333866"/>
              <a:gd name="connsiteX9" fmla="*/ 193045 w 459066"/>
              <a:gd name="connsiteY9" fmla="*/ 140288 h 333866"/>
              <a:gd name="connsiteX10" fmla="*/ 217668 w 459066"/>
              <a:gd name="connsiteY10" fmla="*/ 128603 h 333866"/>
              <a:gd name="connsiteX11" fmla="*/ 263992 w 459066"/>
              <a:gd name="connsiteY11" fmla="*/ 104815 h 333866"/>
              <a:gd name="connsiteX12" fmla="*/ 324088 w 459066"/>
              <a:gd name="connsiteY12" fmla="*/ 73932 h 333866"/>
              <a:gd name="connsiteX13" fmla="*/ 397539 w 459066"/>
              <a:gd name="connsiteY13" fmla="*/ 43884 h 333866"/>
              <a:gd name="connsiteX14" fmla="*/ 428839 w 459066"/>
              <a:gd name="connsiteY14" fmla="*/ 50562 h 333866"/>
              <a:gd name="connsiteX15" fmla="*/ 428421 w 459066"/>
              <a:gd name="connsiteY15" fmla="*/ 69759 h 333866"/>
              <a:gd name="connsiteX16" fmla="*/ 422579 w 459066"/>
              <a:gd name="connsiteY16" fmla="*/ 91043 h 333866"/>
              <a:gd name="connsiteX17" fmla="*/ 404216 w 459066"/>
              <a:gd name="connsiteY17" fmla="*/ 133611 h 333866"/>
              <a:gd name="connsiteX18" fmla="*/ 382515 w 459066"/>
              <a:gd name="connsiteY18" fmla="*/ 176179 h 333866"/>
              <a:gd name="connsiteX19" fmla="*/ 352467 w 459066"/>
              <a:gd name="connsiteY19" fmla="*/ 230015 h 333866"/>
              <a:gd name="connsiteX20" fmla="*/ 333269 w 459066"/>
              <a:gd name="connsiteY20" fmla="*/ 260063 h 333866"/>
              <a:gd name="connsiteX21" fmla="*/ 303221 w 459066"/>
              <a:gd name="connsiteY21" fmla="*/ 296788 h 333866"/>
              <a:gd name="connsiteX22" fmla="*/ 266496 w 459066"/>
              <a:gd name="connsiteY22" fmla="*/ 316820 h 333866"/>
              <a:gd name="connsiteX23" fmla="*/ 224345 w 459066"/>
              <a:gd name="connsiteY23" fmla="*/ 307639 h 333866"/>
              <a:gd name="connsiteX24" fmla="*/ 181360 w 459066"/>
              <a:gd name="connsiteY24" fmla="*/ 288442 h 333866"/>
              <a:gd name="connsiteX25" fmla="*/ 137123 w 459066"/>
              <a:gd name="connsiteY25" fmla="*/ 273835 h 333866"/>
              <a:gd name="connsiteX26" fmla="*/ 114587 w 459066"/>
              <a:gd name="connsiteY26" fmla="*/ 269662 h 333866"/>
              <a:gd name="connsiteX27" fmla="*/ 92885 w 459066"/>
              <a:gd name="connsiteY27" fmla="*/ 267575 h 333866"/>
              <a:gd name="connsiteX28" fmla="*/ 53239 w 459066"/>
              <a:gd name="connsiteY28" fmla="*/ 260063 h 333866"/>
              <a:gd name="connsiteX29" fmla="*/ 38632 w 459066"/>
              <a:gd name="connsiteY29" fmla="*/ 250464 h 333866"/>
              <a:gd name="connsiteX30" fmla="*/ 39049 w 459066"/>
              <a:gd name="connsiteY30" fmla="*/ 235023 h 333866"/>
              <a:gd name="connsiteX31" fmla="*/ 62420 w 459066"/>
              <a:gd name="connsiteY31" fmla="*/ 209983 h 333866"/>
              <a:gd name="connsiteX32" fmla="*/ 88712 w 459066"/>
              <a:gd name="connsiteY32" fmla="*/ 192038 h 333866"/>
              <a:gd name="connsiteX33" fmla="*/ 134619 w 459066"/>
              <a:gd name="connsiteY33" fmla="*/ 166998 h 333866"/>
              <a:gd name="connsiteX34" fmla="*/ 145887 w 459066"/>
              <a:gd name="connsiteY34" fmla="*/ 161572 h 333866"/>
              <a:gd name="connsiteX35" fmla="*/ 169675 w 459066"/>
              <a:gd name="connsiteY35" fmla="*/ 150722 h 333866"/>
              <a:gd name="connsiteX36" fmla="*/ 171344 w 459066"/>
              <a:gd name="connsiteY36" fmla="*/ 149887 h 333866"/>
              <a:gd name="connsiteX37" fmla="*/ 172179 w 459066"/>
              <a:gd name="connsiteY37" fmla="*/ 149470 h 333866"/>
              <a:gd name="connsiteX38" fmla="*/ 171344 w 459066"/>
              <a:gd name="connsiteY38" fmla="*/ 149887 h 333866"/>
              <a:gd name="connsiteX39" fmla="*/ 167171 w 459066"/>
              <a:gd name="connsiteY39" fmla="*/ 151556 h 333866"/>
              <a:gd name="connsiteX40" fmla="*/ 166336 w 459066"/>
              <a:gd name="connsiteY40" fmla="*/ 151974 h 333866"/>
              <a:gd name="connsiteX41" fmla="*/ 145052 w 459066"/>
              <a:gd name="connsiteY41" fmla="*/ 161572 h 333866"/>
              <a:gd name="connsiteX42" fmla="*/ 134201 w 459066"/>
              <a:gd name="connsiteY42" fmla="*/ 166580 h 333866"/>
              <a:gd name="connsiteX43" fmla="*/ 87877 w 459066"/>
              <a:gd name="connsiteY43" fmla="*/ 190786 h 333866"/>
              <a:gd name="connsiteX44" fmla="*/ 60751 w 459066"/>
              <a:gd name="connsiteY44" fmla="*/ 207897 h 333866"/>
              <a:gd name="connsiteX45" fmla="*/ 34876 w 459066"/>
              <a:gd name="connsiteY45" fmla="*/ 233354 h 333866"/>
              <a:gd name="connsiteX46" fmla="*/ 33624 w 459066"/>
              <a:gd name="connsiteY46" fmla="*/ 253803 h 333866"/>
              <a:gd name="connsiteX47" fmla="*/ 50317 w 459066"/>
              <a:gd name="connsiteY47" fmla="*/ 267158 h 333866"/>
              <a:gd name="connsiteX48" fmla="*/ 91216 w 459066"/>
              <a:gd name="connsiteY48" fmla="*/ 277591 h 333866"/>
              <a:gd name="connsiteX49" fmla="*/ 112500 w 459066"/>
              <a:gd name="connsiteY49" fmla="*/ 280930 h 333866"/>
              <a:gd name="connsiteX50" fmla="*/ 133367 w 459066"/>
              <a:gd name="connsiteY50" fmla="*/ 285938 h 333866"/>
              <a:gd name="connsiteX51" fmla="*/ 174683 w 459066"/>
              <a:gd name="connsiteY51" fmla="*/ 302631 h 333866"/>
              <a:gd name="connsiteX52" fmla="*/ 216833 w 459066"/>
              <a:gd name="connsiteY52" fmla="*/ 324332 h 333866"/>
              <a:gd name="connsiteX53" fmla="*/ 268165 w 459066"/>
              <a:gd name="connsiteY53" fmla="*/ 336852 h 333866"/>
              <a:gd name="connsiteX54" fmla="*/ 295292 w 459066"/>
              <a:gd name="connsiteY54" fmla="*/ 328506 h 333866"/>
              <a:gd name="connsiteX55" fmla="*/ 316993 w 459066"/>
              <a:gd name="connsiteY55" fmla="*/ 312230 h 333866"/>
              <a:gd name="connsiteX56" fmla="*/ 350380 w 459066"/>
              <a:gd name="connsiteY56" fmla="*/ 272583 h 333866"/>
              <a:gd name="connsiteX57" fmla="*/ 374168 w 459066"/>
              <a:gd name="connsiteY57" fmla="*/ 234606 h 333866"/>
              <a:gd name="connsiteX58" fmla="*/ 400043 w 459066"/>
              <a:gd name="connsiteY58" fmla="*/ 185778 h 333866"/>
              <a:gd name="connsiteX59" fmla="*/ 436768 w 459066"/>
              <a:gd name="connsiteY59" fmla="*/ 96051 h 333866"/>
              <a:gd name="connsiteX60" fmla="*/ 441776 w 459066"/>
              <a:gd name="connsiteY60" fmla="*/ 72263 h 333866"/>
              <a:gd name="connsiteX61" fmla="*/ 440107 w 459066"/>
              <a:gd name="connsiteY61" fmla="*/ 46806 h 33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59066" h="333866">
                <a:moveTo>
                  <a:pt x="440107" y="46806"/>
                </a:moveTo>
                <a:cubicBezTo>
                  <a:pt x="438437" y="42632"/>
                  <a:pt x="435516" y="38042"/>
                  <a:pt x="430925" y="35120"/>
                </a:cubicBezTo>
                <a:cubicBezTo>
                  <a:pt x="426752" y="32199"/>
                  <a:pt x="422161" y="31364"/>
                  <a:pt x="417988" y="31364"/>
                </a:cubicBezTo>
                <a:cubicBezTo>
                  <a:pt x="409641" y="30947"/>
                  <a:pt x="402129" y="32616"/>
                  <a:pt x="395035" y="34703"/>
                </a:cubicBezTo>
                <a:cubicBezTo>
                  <a:pt x="367073" y="43884"/>
                  <a:pt x="343703" y="57656"/>
                  <a:pt x="322001" y="69759"/>
                </a:cubicBezTo>
                <a:cubicBezTo>
                  <a:pt x="279016" y="94382"/>
                  <a:pt x="243125" y="115248"/>
                  <a:pt x="217251" y="128186"/>
                </a:cubicBezTo>
                <a:cubicBezTo>
                  <a:pt x="204313" y="134863"/>
                  <a:pt x="193880" y="139454"/>
                  <a:pt x="187203" y="142792"/>
                </a:cubicBezTo>
                <a:cubicBezTo>
                  <a:pt x="186368" y="143210"/>
                  <a:pt x="185533" y="143627"/>
                  <a:pt x="184699" y="144044"/>
                </a:cubicBezTo>
                <a:cubicBezTo>
                  <a:pt x="186368" y="143210"/>
                  <a:pt x="188037" y="142375"/>
                  <a:pt x="190124" y="141540"/>
                </a:cubicBezTo>
                <a:cubicBezTo>
                  <a:pt x="190959" y="141123"/>
                  <a:pt x="192211" y="140706"/>
                  <a:pt x="193045" y="140288"/>
                </a:cubicBezTo>
                <a:cubicBezTo>
                  <a:pt x="199723" y="137367"/>
                  <a:pt x="207652" y="133611"/>
                  <a:pt x="217668" y="128603"/>
                </a:cubicBezTo>
                <a:cubicBezTo>
                  <a:pt x="230605" y="122343"/>
                  <a:pt x="246464" y="113996"/>
                  <a:pt x="263992" y="104815"/>
                </a:cubicBezTo>
                <a:cubicBezTo>
                  <a:pt x="281937" y="95634"/>
                  <a:pt x="301969" y="84783"/>
                  <a:pt x="324088" y="73932"/>
                </a:cubicBezTo>
                <a:cubicBezTo>
                  <a:pt x="346207" y="63499"/>
                  <a:pt x="370829" y="50979"/>
                  <a:pt x="397539" y="43884"/>
                </a:cubicBezTo>
                <a:cubicBezTo>
                  <a:pt x="410476" y="40546"/>
                  <a:pt x="426752" y="40128"/>
                  <a:pt x="428839" y="50562"/>
                </a:cubicBezTo>
                <a:cubicBezTo>
                  <a:pt x="430508" y="55987"/>
                  <a:pt x="429673" y="63082"/>
                  <a:pt x="428421" y="69759"/>
                </a:cubicBezTo>
                <a:cubicBezTo>
                  <a:pt x="427169" y="76854"/>
                  <a:pt x="425083" y="83948"/>
                  <a:pt x="422579" y="91043"/>
                </a:cubicBezTo>
                <a:cubicBezTo>
                  <a:pt x="417571" y="105232"/>
                  <a:pt x="411311" y="119422"/>
                  <a:pt x="404216" y="133611"/>
                </a:cubicBezTo>
                <a:cubicBezTo>
                  <a:pt x="397539" y="147800"/>
                  <a:pt x="390027" y="161990"/>
                  <a:pt x="382515" y="176179"/>
                </a:cubicBezTo>
                <a:cubicBezTo>
                  <a:pt x="372916" y="194124"/>
                  <a:pt x="362900" y="212487"/>
                  <a:pt x="352467" y="230015"/>
                </a:cubicBezTo>
                <a:cubicBezTo>
                  <a:pt x="346207" y="240031"/>
                  <a:pt x="339947" y="250047"/>
                  <a:pt x="333269" y="260063"/>
                </a:cubicBezTo>
                <a:cubicBezTo>
                  <a:pt x="324088" y="273418"/>
                  <a:pt x="314489" y="285938"/>
                  <a:pt x="303221" y="296788"/>
                </a:cubicBezTo>
                <a:cubicBezTo>
                  <a:pt x="292371" y="307222"/>
                  <a:pt x="279851" y="315151"/>
                  <a:pt x="266496" y="316820"/>
                </a:cubicBezTo>
                <a:cubicBezTo>
                  <a:pt x="253141" y="318490"/>
                  <a:pt x="238952" y="313899"/>
                  <a:pt x="224345" y="307639"/>
                </a:cubicBezTo>
                <a:cubicBezTo>
                  <a:pt x="210156" y="301797"/>
                  <a:pt x="195549" y="294702"/>
                  <a:pt x="181360" y="288442"/>
                </a:cubicBezTo>
                <a:cubicBezTo>
                  <a:pt x="166753" y="282182"/>
                  <a:pt x="151729" y="277174"/>
                  <a:pt x="137123" y="273835"/>
                </a:cubicBezTo>
                <a:cubicBezTo>
                  <a:pt x="129611" y="272166"/>
                  <a:pt x="122099" y="270914"/>
                  <a:pt x="114587" y="269662"/>
                </a:cubicBezTo>
                <a:cubicBezTo>
                  <a:pt x="107492" y="268827"/>
                  <a:pt x="99980" y="267992"/>
                  <a:pt x="92885" y="267575"/>
                </a:cubicBezTo>
                <a:cubicBezTo>
                  <a:pt x="79113" y="266323"/>
                  <a:pt x="65341" y="264236"/>
                  <a:pt x="53239" y="260063"/>
                </a:cubicBezTo>
                <a:cubicBezTo>
                  <a:pt x="47396" y="257559"/>
                  <a:pt x="41553" y="255055"/>
                  <a:pt x="38632" y="250464"/>
                </a:cubicBezTo>
                <a:cubicBezTo>
                  <a:pt x="35711" y="246291"/>
                  <a:pt x="36128" y="240448"/>
                  <a:pt x="39049" y="235023"/>
                </a:cubicBezTo>
                <a:cubicBezTo>
                  <a:pt x="44475" y="224590"/>
                  <a:pt x="53656" y="216660"/>
                  <a:pt x="62420" y="209983"/>
                </a:cubicBezTo>
                <a:cubicBezTo>
                  <a:pt x="71184" y="202888"/>
                  <a:pt x="80365" y="197046"/>
                  <a:pt x="88712" y="192038"/>
                </a:cubicBezTo>
                <a:cubicBezTo>
                  <a:pt x="105823" y="181604"/>
                  <a:pt x="121681" y="173258"/>
                  <a:pt x="134619" y="166998"/>
                </a:cubicBezTo>
                <a:cubicBezTo>
                  <a:pt x="138792" y="164911"/>
                  <a:pt x="142548" y="163242"/>
                  <a:pt x="145887" y="161572"/>
                </a:cubicBezTo>
                <a:cubicBezTo>
                  <a:pt x="156320" y="156564"/>
                  <a:pt x="164667" y="152809"/>
                  <a:pt x="169675" y="150722"/>
                </a:cubicBezTo>
                <a:cubicBezTo>
                  <a:pt x="170509" y="150304"/>
                  <a:pt x="170927" y="150304"/>
                  <a:pt x="171344" y="149887"/>
                </a:cubicBezTo>
                <a:cubicBezTo>
                  <a:pt x="171761" y="149470"/>
                  <a:pt x="172179" y="149470"/>
                  <a:pt x="172179" y="149470"/>
                </a:cubicBezTo>
                <a:cubicBezTo>
                  <a:pt x="171761" y="149470"/>
                  <a:pt x="171761" y="149470"/>
                  <a:pt x="171344" y="149887"/>
                </a:cubicBezTo>
                <a:cubicBezTo>
                  <a:pt x="170092" y="150304"/>
                  <a:pt x="168840" y="151139"/>
                  <a:pt x="167171" y="151556"/>
                </a:cubicBezTo>
                <a:cubicBezTo>
                  <a:pt x="166753" y="151556"/>
                  <a:pt x="166336" y="151974"/>
                  <a:pt x="166336" y="151974"/>
                </a:cubicBezTo>
                <a:cubicBezTo>
                  <a:pt x="161328" y="154060"/>
                  <a:pt x="153816" y="157399"/>
                  <a:pt x="145052" y="161572"/>
                </a:cubicBezTo>
                <a:cubicBezTo>
                  <a:pt x="141713" y="163242"/>
                  <a:pt x="137957" y="164911"/>
                  <a:pt x="134201" y="166580"/>
                </a:cubicBezTo>
                <a:cubicBezTo>
                  <a:pt x="121264" y="172840"/>
                  <a:pt x="105405" y="180770"/>
                  <a:pt x="87877" y="190786"/>
                </a:cubicBezTo>
                <a:cubicBezTo>
                  <a:pt x="79113" y="195794"/>
                  <a:pt x="69932" y="201219"/>
                  <a:pt x="60751" y="207897"/>
                </a:cubicBezTo>
                <a:cubicBezTo>
                  <a:pt x="51569" y="214574"/>
                  <a:pt x="41971" y="222086"/>
                  <a:pt x="34876" y="233354"/>
                </a:cubicBezTo>
                <a:cubicBezTo>
                  <a:pt x="31537" y="238779"/>
                  <a:pt x="29451" y="247126"/>
                  <a:pt x="33624" y="253803"/>
                </a:cubicBezTo>
                <a:cubicBezTo>
                  <a:pt x="37380" y="260480"/>
                  <a:pt x="44057" y="263819"/>
                  <a:pt x="50317" y="267158"/>
                </a:cubicBezTo>
                <a:cubicBezTo>
                  <a:pt x="63255" y="273000"/>
                  <a:pt x="77027" y="275504"/>
                  <a:pt x="91216" y="277591"/>
                </a:cubicBezTo>
                <a:cubicBezTo>
                  <a:pt x="98311" y="278843"/>
                  <a:pt x="105405" y="280095"/>
                  <a:pt x="112500" y="280930"/>
                </a:cubicBezTo>
                <a:cubicBezTo>
                  <a:pt x="119595" y="282599"/>
                  <a:pt x="126272" y="283851"/>
                  <a:pt x="133367" y="285938"/>
                </a:cubicBezTo>
                <a:cubicBezTo>
                  <a:pt x="147139" y="290111"/>
                  <a:pt x="160911" y="295954"/>
                  <a:pt x="174683" y="302631"/>
                </a:cubicBezTo>
                <a:cubicBezTo>
                  <a:pt x="188455" y="309309"/>
                  <a:pt x="201809" y="317238"/>
                  <a:pt x="216833" y="324332"/>
                </a:cubicBezTo>
                <a:cubicBezTo>
                  <a:pt x="231440" y="331427"/>
                  <a:pt x="248551" y="338104"/>
                  <a:pt x="268165" y="336852"/>
                </a:cubicBezTo>
                <a:cubicBezTo>
                  <a:pt x="277764" y="336018"/>
                  <a:pt x="286945" y="333097"/>
                  <a:pt x="295292" y="328506"/>
                </a:cubicBezTo>
                <a:cubicBezTo>
                  <a:pt x="303221" y="323915"/>
                  <a:pt x="310733" y="318490"/>
                  <a:pt x="316993" y="312230"/>
                </a:cubicBezTo>
                <a:cubicBezTo>
                  <a:pt x="329931" y="300127"/>
                  <a:pt x="340781" y="286772"/>
                  <a:pt x="350380" y="272583"/>
                </a:cubicBezTo>
                <a:cubicBezTo>
                  <a:pt x="358727" y="260063"/>
                  <a:pt x="366656" y="247126"/>
                  <a:pt x="374168" y="234606"/>
                </a:cubicBezTo>
                <a:cubicBezTo>
                  <a:pt x="383349" y="218747"/>
                  <a:pt x="392113" y="202471"/>
                  <a:pt x="400043" y="185778"/>
                </a:cubicBezTo>
                <a:cubicBezTo>
                  <a:pt x="414649" y="156564"/>
                  <a:pt x="428004" y="126934"/>
                  <a:pt x="436768" y="96051"/>
                </a:cubicBezTo>
                <a:cubicBezTo>
                  <a:pt x="438855" y="88122"/>
                  <a:pt x="440941" y="80610"/>
                  <a:pt x="441776" y="72263"/>
                </a:cubicBezTo>
                <a:cubicBezTo>
                  <a:pt x="442611" y="63916"/>
                  <a:pt x="443445" y="55570"/>
                  <a:pt x="440107" y="46806"/>
                </a:cubicBezTo>
                <a:close/>
              </a:path>
            </a:pathLst>
          </a:custGeom>
          <a:solidFill>
            <a:srgbClr val="FF473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71DBB9-AD2E-40A8-977A-A857298D6197}"/>
              </a:ext>
            </a:extLst>
          </p:cNvPr>
          <p:cNvSpPr/>
          <p:nvPr/>
        </p:nvSpPr>
        <p:spPr>
          <a:xfrm>
            <a:off x="6148269" y="5233462"/>
            <a:ext cx="242504" cy="173218"/>
          </a:xfrm>
          <a:custGeom>
            <a:avLst/>
            <a:gdLst>
              <a:gd name="connsiteX0" fmla="*/ 113051 w 292133"/>
              <a:gd name="connsiteY0" fmla="*/ 95269 h 208666"/>
              <a:gd name="connsiteX1" fmla="*/ 69231 w 292133"/>
              <a:gd name="connsiteY1" fmla="*/ 167468 h 208666"/>
              <a:gd name="connsiteX2" fmla="*/ 241173 w 292133"/>
              <a:gd name="connsiteY2" fmla="*/ 105285 h 208666"/>
              <a:gd name="connsiteX3" fmla="*/ 113051 w 292133"/>
              <a:gd name="connsiteY3" fmla="*/ 95269 h 20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133" h="208666">
                <a:moveTo>
                  <a:pt x="113051" y="95269"/>
                </a:moveTo>
                <a:cubicBezTo>
                  <a:pt x="113051" y="95269"/>
                  <a:pt x="-36772" y="156617"/>
                  <a:pt x="69231" y="167468"/>
                </a:cubicBezTo>
                <a:cubicBezTo>
                  <a:pt x="153533" y="176232"/>
                  <a:pt x="163549" y="260951"/>
                  <a:pt x="241173" y="105285"/>
                </a:cubicBezTo>
                <a:cubicBezTo>
                  <a:pt x="312119" y="-36608"/>
                  <a:pt x="190258" y="63552"/>
                  <a:pt x="113051" y="95269"/>
                </a:cubicBezTo>
                <a:close/>
              </a:path>
            </a:pathLst>
          </a:custGeom>
          <a:solidFill>
            <a:srgbClr val="FF9A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0C3D91E-BE82-4A08-9E2C-F9D9CD93BCF5}"/>
              </a:ext>
            </a:extLst>
          </p:cNvPr>
          <p:cNvSpPr/>
          <p:nvPr/>
        </p:nvSpPr>
        <p:spPr>
          <a:xfrm>
            <a:off x="6202968" y="5233462"/>
            <a:ext cx="173218" cy="138574"/>
          </a:xfrm>
          <a:custGeom>
            <a:avLst/>
            <a:gdLst>
              <a:gd name="connsiteX0" fmla="*/ 175280 w 208666"/>
              <a:gd name="connsiteY0" fmla="*/ 105285 h 166933"/>
              <a:gd name="connsiteX1" fmla="*/ 155248 w 208666"/>
              <a:gd name="connsiteY1" fmla="*/ 143263 h 166933"/>
              <a:gd name="connsiteX2" fmla="*/ 31300 w 208666"/>
              <a:gd name="connsiteY2" fmla="*/ 102364 h 166933"/>
              <a:gd name="connsiteX3" fmla="*/ 47159 w 208666"/>
              <a:gd name="connsiteY3" fmla="*/ 95269 h 166933"/>
              <a:gd name="connsiteX4" fmla="*/ 175280 w 208666"/>
              <a:gd name="connsiteY4" fmla="*/ 105285 h 16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666" h="166933">
                <a:moveTo>
                  <a:pt x="175280" y="105285"/>
                </a:moveTo>
                <a:cubicBezTo>
                  <a:pt x="167768" y="119892"/>
                  <a:pt x="161091" y="132412"/>
                  <a:pt x="155248" y="143263"/>
                </a:cubicBezTo>
                <a:cubicBezTo>
                  <a:pt x="112263" y="132829"/>
                  <a:pt x="70529" y="119475"/>
                  <a:pt x="31300" y="102364"/>
                </a:cubicBezTo>
                <a:cubicBezTo>
                  <a:pt x="40481" y="98191"/>
                  <a:pt x="47159" y="95269"/>
                  <a:pt x="47159" y="95269"/>
                </a:cubicBezTo>
                <a:cubicBezTo>
                  <a:pt x="124365" y="63552"/>
                  <a:pt x="246227" y="-36608"/>
                  <a:pt x="175280" y="105285"/>
                </a:cubicBezTo>
                <a:close/>
              </a:path>
            </a:pathLst>
          </a:custGeom>
          <a:solidFill>
            <a:srgbClr val="BF733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B780FCE-089B-4E0D-8112-321D3F17E3A8}"/>
              </a:ext>
            </a:extLst>
          </p:cNvPr>
          <p:cNvSpPr/>
          <p:nvPr/>
        </p:nvSpPr>
        <p:spPr>
          <a:xfrm>
            <a:off x="6170748" y="5178462"/>
            <a:ext cx="277148" cy="207861"/>
          </a:xfrm>
          <a:custGeom>
            <a:avLst/>
            <a:gdLst>
              <a:gd name="connsiteX0" fmla="*/ 313417 w 333866"/>
              <a:gd name="connsiteY0" fmla="*/ 58863 h 250400"/>
              <a:gd name="connsiteX1" fmla="*/ 307575 w 333866"/>
              <a:gd name="connsiteY1" fmla="*/ 80147 h 250400"/>
              <a:gd name="connsiteX2" fmla="*/ 289212 w 333866"/>
              <a:gd name="connsiteY2" fmla="*/ 122715 h 250400"/>
              <a:gd name="connsiteX3" fmla="*/ 267511 w 333866"/>
              <a:gd name="connsiteY3" fmla="*/ 165283 h 250400"/>
              <a:gd name="connsiteX4" fmla="*/ 237463 w 333866"/>
              <a:gd name="connsiteY4" fmla="*/ 219119 h 250400"/>
              <a:gd name="connsiteX5" fmla="*/ 194477 w 333866"/>
              <a:gd name="connsiteY5" fmla="*/ 209938 h 250400"/>
              <a:gd name="connsiteX6" fmla="*/ 214509 w 333866"/>
              <a:gd name="connsiteY6" fmla="*/ 171960 h 250400"/>
              <a:gd name="connsiteX7" fmla="*/ 86388 w 333866"/>
              <a:gd name="connsiteY7" fmla="*/ 161944 h 250400"/>
              <a:gd name="connsiteX8" fmla="*/ 70529 w 333866"/>
              <a:gd name="connsiteY8" fmla="*/ 169039 h 250400"/>
              <a:gd name="connsiteX9" fmla="*/ 31300 w 333866"/>
              <a:gd name="connsiteY9" fmla="*/ 150259 h 250400"/>
              <a:gd name="connsiteX10" fmla="*/ 55088 w 333866"/>
              <a:gd name="connsiteY10" fmla="*/ 139408 h 250400"/>
              <a:gd name="connsiteX11" fmla="*/ 56757 w 333866"/>
              <a:gd name="connsiteY11" fmla="*/ 138573 h 250400"/>
              <a:gd name="connsiteX12" fmla="*/ 57592 w 333866"/>
              <a:gd name="connsiteY12" fmla="*/ 138156 h 250400"/>
              <a:gd name="connsiteX13" fmla="*/ 60931 w 333866"/>
              <a:gd name="connsiteY13" fmla="*/ 136487 h 250400"/>
              <a:gd name="connsiteX14" fmla="*/ 65104 w 333866"/>
              <a:gd name="connsiteY14" fmla="*/ 134818 h 250400"/>
              <a:gd name="connsiteX15" fmla="*/ 68443 w 333866"/>
              <a:gd name="connsiteY15" fmla="*/ 133148 h 250400"/>
              <a:gd name="connsiteX16" fmla="*/ 69277 w 333866"/>
              <a:gd name="connsiteY16" fmla="*/ 132731 h 250400"/>
              <a:gd name="connsiteX17" fmla="*/ 70529 w 333866"/>
              <a:gd name="connsiteY17" fmla="*/ 132314 h 250400"/>
              <a:gd name="connsiteX18" fmla="*/ 74703 w 333866"/>
              <a:gd name="connsiteY18" fmla="*/ 130644 h 250400"/>
              <a:gd name="connsiteX19" fmla="*/ 77624 w 333866"/>
              <a:gd name="connsiteY19" fmla="*/ 129392 h 250400"/>
              <a:gd name="connsiteX20" fmla="*/ 85136 w 333866"/>
              <a:gd name="connsiteY20" fmla="*/ 126054 h 250400"/>
              <a:gd name="connsiteX21" fmla="*/ 92648 w 333866"/>
              <a:gd name="connsiteY21" fmla="*/ 122298 h 250400"/>
              <a:gd name="connsiteX22" fmla="*/ 99743 w 333866"/>
              <a:gd name="connsiteY22" fmla="*/ 118959 h 250400"/>
              <a:gd name="connsiteX23" fmla="*/ 101829 w 333866"/>
              <a:gd name="connsiteY23" fmla="*/ 118124 h 250400"/>
              <a:gd name="connsiteX24" fmla="*/ 148153 w 333866"/>
              <a:gd name="connsiteY24" fmla="*/ 94336 h 250400"/>
              <a:gd name="connsiteX25" fmla="*/ 208249 w 333866"/>
              <a:gd name="connsiteY25" fmla="*/ 63454 h 250400"/>
              <a:gd name="connsiteX26" fmla="*/ 281700 w 333866"/>
              <a:gd name="connsiteY26" fmla="*/ 33406 h 250400"/>
              <a:gd name="connsiteX27" fmla="*/ 313000 w 333866"/>
              <a:gd name="connsiteY27" fmla="*/ 40083 h 250400"/>
              <a:gd name="connsiteX28" fmla="*/ 313417 w 333866"/>
              <a:gd name="connsiteY28" fmla="*/ 58863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3866" h="250400">
                <a:moveTo>
                  <a:pt x="313417" y="58863"/>
                </a:moveTo>
                <a:cubicBezTo>
                  <a:pt x="312165" y="65957"/>
                  <a:pt x="310079" y="73052"/>
                  <a:pt x="307575" y="80147"/>
                </a:cubicBezTo>
                <a:cubicBezTo>
                  <a:pt x="302567" y="94336"/>
                  <a:pt x="296307" y="108525"/>
                  <a:pt x="289212" y="122715"/>
                </a:cubicBezTo>
                <a:cubicBezTo>
                  <a:pt x="282535" y="136904"/>
                  <a:pt x="275023" y="151094"/>
                  <a:pt x="267511" y="165283"/>
                </a:cubicBezTo>
                <a:cubicBezTo>
                  <a:pt x="257912" y="183228"/>
                  <a:pt x="247896" y="201591"/>
                  <a:pt x="237463" y="219119"/>
                </a:cubicBezTo>
                <a:cubicBezTo>
                  <a:pt x="222856" y="216197"/>
                  <a:pt x="208667" y="213276"/>
                  <a:pt x="194477" y="209938"/>
                </a:cubicBezTo>
                <a:cubicBezTo>
                  <a:pt x="200737" y="199504"/>
                  <a:pt x="207415" y="186567"/>
                  <a:pt x="214509" y="171960"/>
                </a:cubicBezTo>
                <a:cubicBezTo>
                  <a:pt x="285039" y="30067"/>
                  <a:pt x="163595" y="130227"/>
                  <a:pt x="86388" y="161944"/>
                </a:cubicBezTo>
                <a:cubicBezTo>
                  <a:pt x="86388" y="161944"/>
                  <a:pt x="79711" y="164448"/>
                  <a:pt x="70529" y="169039"/>
                </a:cubicBezTo>
                <a:cubicBezTo>
                  <a:pt x="57175" y="163196"/>
                  <a:pt x="44237" y="156936"/>
                  <a:pt x="31300" y="150259"/>
                </a:cubicBezTo>
                <a:cubicBezTo>
                  <a:pt x="41733" y="145251"/>
                  <a:pt x="50080" y="141495"/>
                  <a:pt x="55088" y="139408"/>
                </a:cubicBezTo>
                <a:cubicBezTo>
                  <a:pt x="55923" y="138991"/>
                  <a:pt x="56340" y="138991"/>
                  <a:pt x="56757" y="138573"/>
                </a:cubicBezTo>
                <a:cubicBezTo>
                  <a:pt x="57175" y="138156"/>
                  <a:pt x="57592" y="138156"/>
                  <a:pt x="57592" y="138156"/>
                </a:cubicBezTo>
                <a:cubicBezTo>
                  <a:pt x="60096" y="136904"/>
                  <a:pt x="60931" y="136487"/>
                  <a:pt x="60931" y="136487"/>
                </a:cubicBezTo>
                <a:cubicBezTo>
                  <a:pt x="60931" y="136487"/>
                  <a:pt x="62600" y="135652"/>
                  <a:pt x="65104" y="134818"/>
                </a:cubicBezTo>
                <a:cubicBezTo>
                  <a:pt x="66356" y="134400"/>
                  <a:pt x="67191" y="133983"/>
                  <a:pt x="68443" y="133148"/>
                </a:cubicBezTo>
                <a:cubicBezTo>
                  <a:pt x="68860" y="133148"/>
                  <a:pt x="68860" y="132731"/>
                  <a:pt x="69277" y="132731"/>
                </a:cubicBezTo>
                <a:cubicBezTo>
                  <a:pt x="69695" y="132314"/>
                  <a:pt x="70112" y="132314"/>
                  <a:pt x="70529" y="132314"/>
                </a:cubicBezTo>
                <a:cubicBezTo>
                  <a:pt x="71781" y="131896"/>
                  <a:pt x="73033" y="131062"/>
                  <a:pt x="74703" y="130644"/>
                </a:cubicBezTo>
                <a:cubicBezTo>
                  <a:pt x="75537" y="130227"/>
                  <a:pt x="76789" y="129809"/>
                  <a:pt x="77624" y="129392"/>
                </a:cubicBezTo>
                <a:cubicBezTo>
                  <a:pt x="80128" y="128140"/>
                  <a:pt x="82632" y="126888"/>
                  <a:pt x="85136" y="126054"/>
                </a:cubicBezTo>
                <a:cubicBezTo>
                  <a:pt x="87640" y="124802"/>
                  <a:pt x="90144" y="123550"/>
                  <a:pt x="92648" y="122298"/>
                </a:cubicBezTo>
                <a:cubicBezTo>
                  <a:pt x="95152" y="121463"/>
                  <a:pt x="97239" y="120211"/>
                  <a:pt x="99743" y="118959"/>
                </a:cubicBezTo>
                <a:cubicBezTo>
                  <a:pt x="100577" y="118542"/>
                  <a:pt x="100995" y="118124"/>
                  <a:pt x="101829" y="118124"/>
                </a:cubicBezTo>
                <a:cubicBezTo>
                  <a:pt x="114767" y="111864"/>
                  <a:pt x="130625" y="103518"/>
                  <a:pt x="148153" y="94336"/>
                </a:cubicBezTo>
                <a:cubicBezTo>
                  <a:pt x="166099" y="85155"/>
                  <a:pt x="186131" y="74304"/>
                  <a:pt x="208249" y="63454"/>
                </a:cubicBezTo>
                <a:cubicBezTo>
                  <a:pt x="230368" y="53020"/>
                  <a:pt x="254991" y="40500"/>
                  <a:pt x="281700" y="33406"/>
                </a:cubicBezTo>
                <a:cubicBezTo>
                  <a:pt x="294637" y="30067"/>
                  <a:pt x="310913" y="29650"/>
                  <a:pt x="313000" y="40083"/>
                </a:cubicBezTo>
                <a:cubicBezTo>
                  <a:pt x="315087" y="44674"/>
                  <a:pt x="314669" y="51768"/>
                  <a:pt x="313417" y="58863"/>
                </a:cubicBezTo>
                <a:close/>
              </a:path>
            </a:pathLst>
          </a:custGeom>
          <a:solidFill>
            <a:srgbClr val="BF61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66724DD-2664-45B1-9848-2E285ECEBB62}"/>
              </a:ext>
            </a:extLst>
          </p:cNvPr>
          <p:cNvSpPr/>
          <p:nvPr/>
        </p:nvSpPr>
        <p:spPr>
          <a:xfrm>
            <a:off x="6205046" y="5169070"/>
            <a:ext cx="242504" cy="207861"/>
          </a:xfrm>
          <a:custGeom>
            <a:avLst/>
            <a:gdLst>
              <a:gd name="connsiteX0" fmla="*/ 285456 w 292133"/>
              <a:gd name="connsiteY0" fmla="*/ 71846 h 250400"/>
              <a:gd name="connsiteX1" fmla="*/ 280448 w 292133"/>
              <a:gd name="connsiteY1" fmla="*/ 95634 h 250400"/>
              <a:gd name="connsiteX2" fmla="*/ 243723 w 292133"/>
              <a:gd name="connsiteY2" fmla="*/ 185360 h 250400"/>
              <a:gd name="connsiteX3" fmla="*/ 217848 w 292133"/>
              <a:gd name="connsiteY3" fmla="*/ 234188 h 250400"/>
              <a:gd name="connsiteX4" fmla="*/ 206997 w 292133"/>
              <a:gd name="connsiteY4" fmla="*/ 232519 h 250400"/>
              <a:gd name="connsiteX5" fmla="*/ 196147 w 292133"/>
              <a:gd name="connsiteY5" fmla="*/ 230432 h 250400"/>
              <a:gd name="connsiteX6" fmla="*/ 226195 w 292133"/>
              <a:gd name="connsiteY6" fmla="*/ 176597 h 250400"/>
              <a:gd name="connsiteX7" fmla="*/ 247896 w 292133"/>
              <a:gd name="connsiteY7" fmla="*/ 134028 h 250400"/>
              <a:gd name="connsiteX8" fmla="*/ 266259 w 292133"/>
              <a:gd name="connsiteY8" fmla="*/ 91460 h 250400"/>
              <a:gd name="connsiteX9" fmla="*/ 272101 w 292133"/>
              <a:gd name="connsiteY9" fmla="*/ 70176 h 250400"/>
              <a:gd name="connsiteX10" fmla="*/ 272519 w 292133"/>
              <a:gd name="connsiteY10" fmla="*/ 50979 h 250400"/>
              <a:gd name="connsiteX11" fmla="*/ 241219 w 292133"/>
              <a:gd name="connsiteY11" fmla="*/ 44302 h 250400"/>
              <a:gd name="connsiteX12" fmla="*/ 167768 w 292133"/>
              <a:gd name="connsiteY12" fmla="*/ 74350 h 250400"/>
              <a:gd name="connsiteX13" fmla="*/ 107672 w 292133"/>
              <a:gd name="connsiteY13" fmla="*/ 105232 h 250400"/>
              <a:gd name="connsiteX14" fmla="*/ 61348 w 292133"/>
              <a:gd name="connsiteY14" fmla="*/ 129020 h 250400"/>
              <a:gd name="connsiteX15" fmla="*/ 59261 w 292133"/>
              <a:gd name="connsiteY15" fmla="*/ 129855 h 250400"/>
              <a:gd name="connsiteX16" fmla="*/ 52167 w 292133"/>
              <a:gd name="connsiteY16" fmla="*/ 133194 h 250400"/>
              <a:gd name="connsiteX17" fmla="*/ 44655 w 292133"/>
              <a:gd name="connsiteY17" fmla="*/ 136950 h 250400"/>
              <a:gd name="connsiteX18" fmla="*/ 37143 w 292133"/>
              <a:gd name="connsiteY18" fmla="*/ 140288 h 250400"/>
              <a:gd name="connsiteX19" fmla="*/ 34221 w 292133"/>
              <a:gd name="connsiteY19" fmla="*/ 141540 h 250400"/>
              <a:gd name="connsiteX20" fmla="*/ 31300 w 292133"/>
              <a:gd name="connsiteY20" fmla="*/ 142792 h 250400"/>
              <a:gd name="connsiteX21" fmla="*/ 61348 w 292133"/>
              <a:gd name="connsiteY21" fmla="*/ 128186 h 250400"/>
              <a:gd name="connsiteX22" fmla="*/ 166099 w 292133"/>
              <a:gd name="connsiteY22" fmla="*/ 69759 h 250400"/>
              <a:gd name="connsiteX23" fmla="*/ 239132 w 292133"/>
              <a:gd name="connsiteY23" fmla="*/ 34703 h 250400"/>
              <a:gd name="connsiteX24" fmla="*/ 262085 w 292133"/>
              <a:gd name="connsiteY24" fmla="*/ 31364 h 250400"/>
              <a:gd name="connsiteX25" fmla="*/ 275023 w 292133"/>
              <a:gd name="connsiteY25" fmla="*/ 35120 h 250400"/>
              <a:gd name="connsiteX26" fmla="*/ 284204 w 292133"/>
              <a:gd name="connsiteY26" fmla="*/ 46806 h 250400"/>
              <a:gd name="connsiteX27" fmla="*/ 285456 w 292133"/>
              <a:gd name="connsiteY27" fmla="*/ 71846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2133" h="250400">
                <a:moveTo>
                  <a:pt x="285456" y="71846"/>
                </a:moveTo>
                <a:cubicBezTo>
                  <a:pt x="284204" y="79775"/>
                  <a:pt x="282535" y="87704"/>
                  <a:pt x="280448" y="95634"/>
                </a:cubicBezTo>
                <a:cubicBezTo>
                  <a:pt x="271684" y="126516"/>
                  <a:pt x="257912" y="155730"/>
                  <a:pt x="243723" y="185360"/>
                </a:cubicBezTo>
                <a:cubicBezTo>
                  <a:pt x="235793" y="201636"/>
                  <a:pt x="227447" y="217912"/>
                  <a:pt x="217848" y="234188"/>
                </a:cubicBezTo>
                <a:cubicBezTo>
                  <a:pt x="214092" y="233771"/>
                  <a:pt x="210336" y="232936"/>
                  <a:pt x="206997" y="232519"/>
                </a:cubicBezTo>
                <a:cubicBezTo>
                  <a:pt x="203241" y="231684"/>
                  <a:pt x="199485" y="231267"/>
                  <a:pt x="196147" y="230432"/>
                </a:cubicBezTo>
                <a:cubicBezTo>
                  <a:pt x="206580" y="212904"/>
                  <a:pt x="216596" y="194542"/>
                  <a:pt x="226195" y="176597"/>
                </a:cubicBezTo>
                <a:cubicBezTo>
                  <a:pt x="234124" y="162407"/>
                  <a:pt x="241219" y="147800"/>
                  <a:pt x="247896" y="134028"/>
                </a:cubicBezTo>
                <a:cubicBezTo>
                  <a:pt x="254991" y="119839"/>
                  <a:pt x="261251" y="105650"/>
                  <a:pt x="266259" y="91460"/>
                </a:cubicBezTo>
                <a:cubicBezTo>
                  <a:pt x="268763" y="84366"/>
                  <a:pt x="270849" y="77271"/>
                  <a:pt x="272101" y="70176"/>
                </a:cubicBezTo>
                <a:cubicBezTo>
                  <a:pt x="273353" y="63082"/>
                  <a:pt x="274188" y="55987"/>
                  <a:pt x="272519" y="50979"/>
                </a:cubicBezTo>
                <a:cubicBezTo>
                  <a:pt x="270432" y="40128"/>
                  <a:pt x="254156" y="40963"/>
                  <a:pt x="241219" y="44302"/>
                </a:cubicBezTo>
                <a:cubicBezTo>
                  <a:pt x="214509" y="51396"/>
                  <a:pt x="190304" y="63499"/>
                  <a:pt x="167768" y="74350"/>
                </a:cubicBezTo>
                <a:cubicBezTo>
                  <a:pt x="145649" y="85200"/>
                  <a:pt x="125617" y="96051"/>
                  <a:pt x="107672" y="105232"/>
                </a:cubicBezTo>
                <a:cubicBezTo>
                  <a:pt x="89727" y="114414"/>
                  <a:pt x="74285" y="122760"/>
                  <a:pt x="61348" y="129020"/>
                </a:cubicBezTo>
                <a:cubicBezTo>
                  <a:pt x="60513" y="129438"/>
                  <a:pt x="59679" y="129855"/>
                  <a:pt x="59261" y="129855"/>
                </a:cubicBezTo>
                <a:cubicBezTo>
                  <a:pt x="56757" y="131107"/>
                  <a:pt x="54253" y="132359"/>
                  <a:pt x="52167" y="133194"/>
                </a:cubicBezTo>
                <a:cubicBezTo>
                  <a:pt x="49663" y="134446"/>
                  <a:pt x="47159" y="135698"/>
                  <a:pt x="44655" y="136950"/>
                </a:cubicBezTo>
                <a:cubicBezTo>
                  <a:pt x="42151" y="138202"/>
                  <a:pt x="39647" y="139454"/>
                  <a:pt x="37143" y="140288"/>
                </a:cubicBezTo>
                <a:cubicBezTo>
                  <a:pt x="35891" y="140706"/>
                  <a:pt x="35056" y="141123"/>
                  <a:pt x="34221" y="141540"/>
                </a:cubicBezTo>
                <a:cubicBezTo>
                  <a:pt x="33387" y="141958"/>
                  <a:pt x="32135" y="142375"/>
                  <a:pt x="31300" y="142792"/>
                </a:cubicBezTo>
                <a:cubicBezTo>
                  <a:pt x="38395" y="139454"/>
                  <a:pt x="48828" y="134863"/>
                  <a:pt x="61348" y="128186"/>
                </a:cubicBezTo>
                <a:cubicBezTo>
                  <a:pt x="87223" y="115248"/>
                  <a:pt x="123113" y="94382"/>
                  <a:pt x="166099" y="69759"/>
                </a:cubicBezTo>
                <a:cubicBezTo>
                  <a:pt x="187800" y="57656"/>
                  <a:pt x="211171" y="43884"/>
                  <a:pt x="239132" y="34703"/>
                </a:cubicBezTo>
                <a:cubicBezTo>
                  <a:pt x="246227" y="32616"/>
                  <a:pt x="253739" y="30947"/>
                  <a:pt x="262085" y="31364"/>
                </a:cubicBezTo>
                <a:cubicBezTo>
                  <a:pt x="266259" y="31782"/>
                  <a:pt x="270849" y="32616"/>
                  <a:pt x="275023" y="35120"/>
                </a:cubicBezTo>
                <a:cubicBezTo>
                  <a:pt x="279196" y="37624"/>
                  <a:pt x="282535" y="42215"/>
                  <a:pt x="284204" y="46806"/>
                </a:cubicBezTo>
                <a:cubicBezTo>
                  <a:pt x="286708" y="55570"/>
                  <a:pt x="286291" y="63916"/>
                  <a:pt x="285456" y="71846"/>
                </a:cubicBezTo>
                <a:close/>
              </a:path>
            </a:pathLst>
          </a:custGeom>
          <a:solidFill>
            <a:srgbClr val="BF352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F97A20D-2B84-4CEA-B9A8-4CECD9C8F7A5}"/>
              </a:ext>
            </a:extLst>
          </p:cNvPr>
          <p:cNvSpPr/>
          <p:nvPr/>
        </p:nvSpPr>
        <p:spPr>
          <a:xfrm>
            <a:off x="6633847" y="5233462"/>
            <a:ext cx="173218" cy="138574"/>
          </a:xfrm>
          <a:custGeom>
            <a:avLst/>
            <a:gdLst>
              <a:gd name="connsiteX0" fmla="*/ 52688 w 208666"/>
              <a:gd name="connsiteY0" fmla="*/ 105285 h 166933"/>
              <a:gd name="connsiteX1" fmla="*/ 72720 w 208666"/>
              <a:gd name="connsiteY1" fmla="*/ 143263 h 166933"/>
              <a:gd name="connsiteX2" fmla="*/ 196668 w 208666"/>
              <a:gd name="connsiteY2" fmla="*/ 102364 h 166933"/>
              <a:gd name="connsiteX3" fmla="*/ 180809 w 208666"/>
              <a:gd name="connsiteY3" fmla="*/ 95269 h 166933"/>
              <a:gd name="connsiteX4" fmla="*/ 52688 w 208666"/>
              <a:gd name="connsiteY4" fmla="*/ 105285 h 16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666" h="166933">
                <a:moveTo>
                  <a:pt x="52688" y="105285"/>
                </a:moveTo>
                <a:cubicBezTo>
                  <a:pt x="60200" y="119892"/>
                  <a:pt x="66877" y="132412"/>
                  <a:pt x="72720" y="143263"/>
                </a:cubicBezTo>
                <a:cubicBezTo>
                  <a:pt x="115705" y="132829"/>
                  <a:pt x="157439" y="119475"/>
                  <a:pt x="196668" y="102364"/>
                </a:cubicBezTo>
                <a:cubicBezTo>
                  <a:pt x="187487" y="98191"/>
                  <a:pt x="180809" y="95269"/>
                  <a:pt x="180809" y="95269"/>
                </a:cubicBezTo>
                <a:cubicBezTo>
                  <a:pt x="103603" y="63552"/>
                  <a:pt x="-18259" y="-36608"/>
                  <a:pt x="52688" y="105285"/>
                </a:cubicBezTo>
                <a:close/>
              </a:path>
            </a:pathLst>
          </a:custGeom>
          <a:solidFill>
            <a:srgbClr val="BF733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C358279-B51C-4AB0-86C1-787E721BB536}"/>
              </a:ext>
            </a:extLst>
          </p:cNvPr>
          <p:cNvSpPr/>
          <p:nvPr/>
        </p:nvSpPr>
        <p:spPr>
          <a:xfrm>
            <a:off x="6568284" y="5178462"/>
            <a:ext cx="277148" cy="207861"/>
          </a:xfrm>
          <a:custGeom>
            <a:avLst/>
            <a:gdLst>
              <a:gd name="connsiteX0" fmla="*/ 32343 w 333866"/>
              <a:gd name="connsiteY0" fmla="*/ 58863 h 250400"/>
              <a:gd name="connsiteX1" fmla="*/ 38186 w 333866"/>
              <a:gd name="connsiteY1" fmla="*/ 80147 h 250400"/>
              <a:gd name="connsiteX2" fmla="*/ 56549 w 333866"/>
              <a:gd name="connsiteY2" fmla="*/ 122715 h 250400"/>
              <a:gd name="connsiteX3" fmla="*/ 78250 w 333866"/>
              <a:gd name="connsiteY3" fmla="*/ 165283 h 250400"/>
              <a:gd name="connsiteX4" fmla="*/ 108298 w 333866"/>
              <a:gd name="connsiteY4" fmla="*/ 219119 h 250400"/>
              <a:gd name="connsiteX5" fmla="*/ 151283 w 333866"/>
              <a:gd name="connsiteY5" fmla="*/ 209938 h 250400"/>
              <a:gd name="connsiteX6" fmla="*/ 131251 w 333866"/>
              <a:gd name="connsiteY6" fmla="*/ 171960 h 250400"/>
              <a:gd name="connsiteX7" fmla="*/ 259373 w 333866"/>
              <a:gd name="connsiteY7" fmla="*/ 161944 h 250400"/>
              <a:gd name="connsiteX8" fmla="*/ 275231 w 333866"/>
              <a:gd name="connsiteY8" fmla="*/ 169039 h 250400"/>
              <a:gd name="connsiteX9" fmla="*/ 314461 w 333866"/>
              <a:gd name="connsiteY9" fmla="*/ 150259 h 250400"/>
              <a:gd name="connsiteX10" fmla="*/ 290673 w 333866"/>
              <a:gd name="connsiteY10" fmla="*/ 139408 h 250400"/>
              <a:gd name="connsiteX11" fmla="*/ 289003 w 333866"/>
              <a:gd name="connsiteY11" fmla="*/ 138573 h 250400"/>
              <a:gd name="connsiteX12" fmla="*/ 288169 w 333866"/>
              <a:gd name="connsiteY12" fmla="*/ 138156 h 250400"/>
              <a:gd name="connsiteX13" fmla="*/ 284830 w 333866"/>
              <a:gd name="connsiteY13" fmla="*/ 136487 h 250400"/>
              <a:gd name="connsiteX14" fmla="*/ 280657 w 333866"/>
              <a:gd name="connsiteY14" fmla="*/ 134818 h 250400"/>
              <a:gd name="connsiteX15" fmla="*/ 277318 w 333866"/>
              <a:gd name="connsiteY15" fmla="*/ 133148 h 250400"/>
              <a:gd name="connsiteX16" fmla="*/ 276483 w 333866"/>
              <a:gd name="connsiteY16" fmla="*/ 132731 h 250400"/>
              <a:gd name="connsiteX17" fmla="*/ 275231 w 333866"/>
              <a:gd name="connsiteY17" fmla="*/ 132314 h 250400"/>
              <a:gd name="connsiteX18" fmla="*/ 271058 w 333866"/>
              <a:gd name="connsiteY18" fmla="*/ 130644 h 250400"/>
              <a:gd name="connsiteX19" fmla="*/ 268137 w 333866"/>
              <a:gd name="connsiteY19" fmla="*/ 129392 h 250400"/>
              <a:gd name="connsiteX20" fmla="*/ 260625 w 333866"/>
              <a:gd name="connsiteY20" fmla="*/ 126054 h 250400"/>
              <a:gd name="connsiteX21" fmla="*/ 253113 w 333866"/>
              <a:gd name="connsiteY21" fmla="*/ 122298 h 250400"/>
              <a:gd name="connsiteX22" fmla="*/ 246018 w 333866"/>
              <a:gd name="connsiteY22" fmla="*/ 118959 h 250400"/>
              <a:gd name="connsiteX23" fmla="*/ 243931 w 333866"/>
              <a:gd name="connsiteY23" fmla="*/ 118124 h 250400"/>
              <a:gd name="connsiteX24" fmla="*/ 197607 w 333866"/>
              <a:gd name="connsiteY24" fmla="*/ 94336 h 250400"/>
              <a:gd name="connsiteX25" fmla="*/ 137511 w 333866"/>
              <a:gd name="connsiteY25" fmla="*/ 63454 h 250400"/>
              <a:gd name="connsiteX26" fmla="*/ 64061 w 333866"/>
              <a:gd name="connsiteY26" fmla="*/ 33406 h 250400"/>
              <a:gd name="connsiteX27" fmla="*/ 32761 w 333866"/>
              <a:gd name="connsiteY27" fmla="*/ 40083 h 250400"/>
              <a:gd name="connsiteX28" fmla="*/ 32343 w 333866"/>
              <a:gd name="connsiteY28" fmla="*/ 58863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3866" h="250400">
                <a:moveTo>
                  <a:pt x="32343" y="58863"/>
                </a:moveTo>
                <a:cubicBezTo>
                  <a:pt x="33595" y="65957"/>
                  <a:pt x="35682" y="73052"/>
                  <a:pt x="38186" y="80147"/>
                </a:cubicBezTo>
                <a:cubicBezTo>
                  <a:pt x="43194" y="94336"/>
                  <a:pt x="49454" y="108525"/>
                  <a:pt x="56549" y="122715"/>
                </a:cubicBezTo>
                <a:cubicBezTo>
                  <a:pt x="63226" y="136904"/>
                  <a:pt x="70738" y="151094"/>
                  <a:pt x="78250" y="165283"/>
                </a:cubicBezTo>
                <a:cubicBezTo>
                  <a:pt x="87849" y="183228"/>
                  <a:pt x="97865" y="201591"/>
                  <a:pt x="108298" y="219119"/>
                </a:cubicBezTo>
                <a:cubicBezTo>
                  <a:pt x="122905" y="216197"/>
                  <a:pt x="137094" y="213276"/>
                  <a:pt x="151283" y="209938"/>
                </a:cubicBezTo>
                <a:cubicBezTo>
                  <a:pt x="145023" y="199504"/>
                  <a:pt x="138346" y="186567"/>
                  <a:pt x="131251" y="171960"/>
                </a:cubicBezTo>
                <a:cubicBezTo>
                  <a:pt x="60722" y="30067"/>
                  <a:pt x="182166" y="130227"/>
                  <a:pt x="259373" y="161944"/>
                </a:cubicBezTo>
                <a:cubicBezTo>
                  <a:pt x="259373" y="161944"/>
                  <a:pt x="266050" y="164448"/>
                  <a:pt x="275231" y="169039"/>
                </a:cubicBezTo>
                <a:cubicBezTo>
                  <a:pt x="288586" y="163196"/>
                  <a:pt x="301523" y="156936"/>
                  <a:pt x="314461" y="150259"/>
                </a:cubicBezTo>
                <a:cubicBezTo>
                  <a:pt x="304027" y="145251"/>
                  <a:pt x="295681" y="141495"/>
                  <a:pt x="290673" y="139408"/>
                </a:cubicBezTo>
                <a:cubicBezTo>
                  <a:pt x="289838" y="138991"/>
                  <a:pt x="289421" y="138991"/>
                  <a:pt x="289003" y="138573"/>
                </a:cubicBezTo>
                <a:cubicBezTo>
                  <a:pt x="288586" y="138156"/>
                  <a:pt x="288169" y="138156"/>
                  <a:pt x="288169" y="138156"/>
                </a:cubicBezTo>
                <a:cubicBezTo>
                  <a:pt x="285665" y="136904"/>
                  <a:pt x="284830" y="136487"/>
                  <a:pt x="284830" y="136487"/>
                </a:cubicBezTo>
                <a:cubicBezTo>
                  <a:pt x="284830" y="136487"/>
                  <a:pt x="283161" y="135652"/>
                  <a:pt x="280657" y="134818"/>
                </a:cubicBezTo>
                <a:cubicBezTo>
                  <a:pt x="279405" y="134400"/>
                  <a:pt x="278570" y="133983"/>
                  <a:pt x="277318" y="133148"/>
                </a:cubicBezTo>
                <a:cubicBezTo>
                  <a:pt x="276901" y="133148"/>
                  <a:pt x="276901" y="132731"/>
                  <a:pt x="276483" y="132731"/>
                </a:cubicBezTo>
                <a:cubicBezTo>
                  <a:pt x="276066" y="132314"/>
                  <a:pt x="275649" y="132314"/>
                  <a:pt x="275231" y="132314"/>
                </a:cubicBezTo>
                <a:cubicBezTo>
                  <a:pt x="273979" y="131896"/>
                  <a:pt x="272727" y="131062"/>
                  <a:pt x="271058" y="130644"/>
                </a:cubicBezTo>
                <a:cubicBezTo>
                  <a:pt x="270223" y="130227"/>
                  <a:pt x="268971" y="129809"/>
                  <a:pt x="268137" y="129392"/>
                </a:cubicBezTo>
                <a:cubicBezTo>
                  <a:pt x="265633" y="128140"/>
                  <a:pt x="263129" y="126888"/>
                  <a:pt x="260625" y="126054"/>
                </a:cubicBezTo>
                <a:cubicBezTo>
                  <a:pt x="258121" y="124802"/>
                  <a:pt x="255617" y="123550"/>
                  <a:pt x="253113" y="122298"/>
                </a:cubicBezTo>
                <a:cubicBezTo>
                  <a:pt x="250609" y="121463"/>
                  <a:pt x="248522" y="120211"/>
                  <a:pt x="246018" y="118959"/>
                </a:cubicBezTo>
                <a:cubicBezTo>
                  <a:pt x="245183" y="118542"/>
                  <a:pt x="244766" y="118124"/>
                  <a:pt x="243931" y="118124"/>
                </a:cubicBezTo>
                <a:cubicBezTo>
                  <a:pt x="230994" y="111864"/>
                  <a:pt x="215135" y="103518"/>
                  <a:pt x="197607" y="94336"/>
                </a:cubicBezTo>
                <a:cubicBezTo>
                  <a:pt x="179662" y="85155"/>
                  <a:pt x="159630" y="74304"/>
                  <a:pt x="137511" y="63454"/>
                </a:cubicBezTo>
                <a:cubicBezTo>
                  <a:pt x="115393" y="53020"/>
                  <a:pt x="90770" y="40500"/>
                  <a:pt x="64061" y="33406"/>
                </a:cubicBezTo>
                <a:cubicBezTo>
                  <a:pt x="51123" y="30067"/>
                  <a:pt x="34847" y="29650"/>
                  <a:pt x="32761" y="40083"/>
                </a:cubicBezTo>
                <a:cubicBezTo>
                  <a:pt x="30674" y="44674"/>
                  <a:pt x="31091" y="51768"/>
                  <a:pt x="32343" y="58863"/>
                </a:cubicBezTo>
                <a:close/>
              </a:path>
            </a:pathLst>
          </a:custGeom>
          <a:solidFill>
            <a:srgbClr val="BF611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10872F9-E02B-487E-9337-AD6B0CDDD626}"/>
              </a:ext>
            </a:extLst>
          </p:cNvPr>
          <p:cNvSpPr/>
          <p:nvPr/>
        </p:nvSpPr>
        <p:spPr>
          <a:xfrm>
            <a:off x="6557411" y="5169069"/>
            <a:ext cx="242504" cy="207861"/>
          </a:xfrm>
          <a:custGeom>
            <a:avLst/>
            <a:gdLst>
              <a:gd name="connsiteX0" fmla="*/ 32087 w 292133"/>
              <a:gd name="connsiteY0" fmla="*/ 71846 h 250400"/>
              <a:gd name="connsiteX1" fmla="*/ 37095 w 292133"/>
              <a:gd name="connsiteY1" fmla="*/ 95634 h 250400"/>
              <a:gd name="connsiteX2" fmla="*/ 73820 w 292133"/>
              <a:gd name="connsiteY2" fmla="*/ 185360 h 250400"/>
              <a:gd name="connsiteX3" fmla="*/ 99695 w 292133"/>
              <a:gd name="connsiteY3" fmla="*/ 234188 h 250400"/>
              <a:gd name="connsiteX4" fmla="*/ 110546 w 292133"/>
              <a:gd name="connsiteY4" fmla="*/ 232519 h 250400"/>
              <a:gd name="connsiteX5" fmla="*/ 121396 w 292133"/>
              <a:gd name="connsiteY5" fmla="*/ 230432 h 250400"/>
              <a:gd name="connsiteX6" fmla="*/ 91348 w 292133"/>
              <a:gd name="connsiteY6" fmla="*/ 176597 h 250400"/>
              <a:gd name="connsiteX7" fmla="*/ 69647 w 292133"/>
              <a:gd name="connsiteY7" fmla="*/ 134028 h 250400"/>
              <a:gd name="connsiteX8" fmla="*/ 51284 w 292133"/>
              <a:gd name="connsiteY8" fmla="*/ 91460 h 250400"/>
              <a:gd name="connsiteX9" fmla="*/ 45442 w 292133"/>
              <a:gd name="connsiteY9" fmla="*/ 70176 h 250400"/>
              <a:gd name="connsiteX10" fmla="*/ 45024 w 292133"/>
              <a:gd name="connsiteY10" fmla="*/ 50979 h 250400"/>
              <a:gd name="connsiteX11" fmla="*/ 76324 w 292133"/>
              <a:gd name="connsiteY11" fmla="*/ 44302 h 250400"/>
              <a:gd name="connsiteX12" fmla="*/ 149775 w 292133"/>
              <a:gd name="connsiteY12" fmla="*/ 74350 h 250400"/>
              <a:gd name="connsiteX13" fmla="*/ 209871 w 292133"/>
              <a:gd name="connsiteY13" fmla="*/ 105232 h 250400"/>
              <a:gd name="connsiteX14" fmla="*/ 256195 w 292133"/>
              <a:gd name="connsiteY14" fmla="*/ 129020 h 250400"/>
              <a:gd name="connsiteX15" fmla="*/ 258282 w 292133"/>
              <a:gd name="connsiteY15" fmla="*/ 129855 h 250400"/>
              <a:gd name="connsiteX16" fmla="*/ 265376 w 292133"/>
              <a:gd name="connsiteY16" fmla="*/ 133194 h 250400"/>
              <a:gd name="connsiteX17" fmla="*/ 272888 w 292133"/>
              <a:gd name="connsiteY17" fmla="*/ 136950 h 250400"/>
              <a:gd name="connsiteX18" fmla="*/ 280400 w 292133"/>
              <a:gd name="connsiteY18" fmla="*/ 140288 h 250400"/>
              <a:gd name="connsiteX19" fmla="*/ 283322 w 292133"/>
              <a:gd name="connsiteY19" fmla="*/ 141540 h 250400"/>
              <a:gd name="connsiteX20" fmla="*/ 286243 w 292133"/>
              <a:gd name="connsiteY20" fmla="*/ 142792 h 250400"/>
              <a:gd name="connsiteX21" fmla="*/ 256195 w 292133"/>
              <a:gd name="connsiteY21" fmla="*/ 128186 h 250400"/>
              <a:gd name="connsiteX22" fmla="*/ 151444 w 292133"/>
              <a:gd name="connsiteY22" fmla="*/ 69759 h 250400"/>
              <a:gd name="connsiteX23" fmla="*/ 78411 w 292133"/>
              <a:gd name="connsiteY23" fmla="*/ 34703 h 250400"/>
              <a:gd name="connsiteX24" fmla="*/ 55458 w 292133"/>
              <a:gd name="connsiteY24" fmla="*/ 31364 h 250400"/>
              <a:gd name="connsiteX25" fmla="*/ 42520 w 292133"/>
              <a:gd name="connsiteY25" fmla="*/ 35120 h 250400"/>
              <a:gd name="connsiteX26" fmla="*/ 33339 w 292133"/>
              <a:gd name="connsiteY26" fmla="*/ 46806 h 250400"/>
              <a:gd name="connsiteX27" fmla="*/ 32087 w 292133"/>
              <a:gd name="connsiteY27" fmla="*/ 71846 h 2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2133" h="250400">
                <a:moveTo>
                  <a:pt x="32087" y="71846"/>
                </a:moveTo>
                <a:cubicBezTo>
                  <a:pt x="33339" y="79775"/>
                  <a:pt x="35008" y="87704"/>
                  <a:pt x="37095" y="95634"/>
                </a:cubicBezTo>
                <a:cubicBezTo>
                  <a:pt x="45859" y="126516"/>
                  <a:pt x="59631" y="155730"/>
                  <a:pt x="73820" y="185360"/>
                </a:cubicBezTo>
                <a:cubicBezTo>
                  <a:pt x="81750" y="201636"/>
                  <a:pt x="90096" y="217912"/>
                  <a:pt x="99695" y="234188"/>
                </a:cubicBezTo>
                <a:cubicBezTo>
                  <a:pt x="103451" y="233771"/>
                  <a:pt x="107207" y="232936"/>
                  <a:pt x="110546" y="232519"/>
                </a:cubicBezTo>
                <a:cubicBezTo>
                  <a:pt x="114302" y="231684"/>
                  <a:pt x="118058" y="231267"/>
                  <a:pt x="121396" y="230432"/>
                </a:cubicBezTo>
                <a:cubicBezTo>
                  <a:pt x="110963" y="212904"/>
                  <a:pt x="100947" y="194542"/>
                  <a:pt x="91348" y="176597"/>
                </a:cubicBezTo>
                <a:cubicBezTo>
                  <a:pt x="83419" y="162407"/>
                  <a:pt x="76324" y="147800"/>
                  <a:pt x="69647" y="134028"/>
                </a:cubicBezTo>
                <a:cubicBezTo>
                  <a:pt x="62552" y="119839"/>
                  <a:pt x="56292" y="105650"/>
                  <a:pt x="51284" y="91460"/>
                </a:cubicBezTo>
                <a:cubicBezTo>
                  <a:pt x="48780" y="84366"/>
                  <a:pt x="46694" y="77271"/>
                  <a:pt x="45442" y="70176"/>
                </a:cubicBezTo>
                <a:cubicBezTo>
                  <a:pt x="44190" y="63082"/>
                  <a:pt x="43355" y="55987"/>
                  <a:pt x="45024" y="50979"/>
                </a:cubicBezTo>
                <a:cubicBezTo>
                  <a:pt x="47111" y="40128"/>
                  <a:pt x="63387" y="40963"/>
                  <a:pt x="76324" y="44302"/>
                </a:cubicBezTo>
                <a:cubicBezTo>
                  <a:pt x="103034" y="51396"/>
                  <a:pt x="127239" y="63499"/>
                  <a:pt x="149775" y="74350"/>
                </a:cubicBezTo>
                <a:cubicBezTo>
                  <a:pt x="171894" y="85200"/>
                  <a:pt x="191926" y="96051"/>
                  <a:pt x="209871" y="105232"/>
                </a:cubicBezTo>
                <a:cubicBezTo>
                  <a:pt x="227816" y="114414"/>
                  <a:pt x="243258" y="122760"/>
                  <a:pt x="256195" y="129020"/>
                </a:cubicBezTo>
                <a:cubicBezTo>
                  <a:pt x="257030" y="129438"/>
                  <a:pt x="257864" y="129855"/>
                  <a:pt x="258282" y="129855"/>
                </a:cubicBezTo>
                <a:cubicBezTo>
                  <a:pt x="260786" y="131107"/>
                  <a:pt x="263290" y="132359"/>
                  <a:pt x="265376" y="133194"/>
                </a:cubicBezTo>
                <a:cubicBezTo>
                  <a:pt x="267880" y="134446"/>
                  <a:pt x="270384" y="135698"/>
                  <a:pt x="272888" y="136950"/>
                </a:cubicBezTo>
                <a:cubicBezTo>
                  <a:pt x="275392" y="138202"/>
                  <a:pt x="277896" y="139454"/>
                  <a:pt x="280400" y="140288"/>
                </a:cubicBezTo>
                <a:cubicBezTo>
                  <a:pt x="281652" y="140706"/>
                  <a:pt x="282487" y="141123"/>
                  <a:pt x="283322" y="141540"/>
                </a:cubicBezTo>
                <a:cubicBezTo>
                  <a:pt x="284156" y="141958"/>
                  <a:pt x="285408" y="142375"/>
                  <a:pt x="286243" y="142792"/>
                </a:cubicBezTo>
                <a:cubicBezTo>
                  <a:pt x="279148" y="139454"/>
                  <a:pt x="268715" y="134863"/>
                  <a:pt x="256195" y="128186"/>
                </a:cubicBezTo>
                <a:cubicBezTo>
                  <a:pt x="230320" y="115248"/>
                  <a:pt x="194847" y="94382"/>
                  <a:pt x="151444" y="69759"/>
                </a:cubicBezTo>
                <a:cubicBezTo>
                  <a:pt x="129743" y="57656"/>
                  <a:pt x="106372" y="43884"/>
                  <a:pt x="78411" y="34703"/>
                </a:cubicBezTo>
                <a:cubicBezTo>
                  <a:pt x="71316" y="32616"/>
                  <a:pt x="63804" y="30947"/>
                  <a:pt x="55458" y="31364"/>
                </a:cubicBezTo>
                <a:cubicBezTo>
                  <a:pt x="51284" y="31782"/>
                  <a:pt x="46694" y="32616"/>
                  <a:pt x="42520" y="35120"/>
                </a:cubicBezTo>
                <a:cubicBezTo>
                  <a:pt x="38347" y="37624"/>
                  <a:pt x="35008" y="42215"/>
                  <a:pt x="33339" y="46806"/>
                </a:cubicBezTo>
                <a:cubicBezTo>
                  <a:pt x="30418" y="55570"/>
                  <a:pt x="31252" y="63916"/>
                  <a:pt x="32087" y="71846"/>
                </a:cubicBezTo>
                <a:close/>
              </a:path>
            </a:pathLst>
          </a:custGeom>
          <a:solidFill>
            <a:srgbClr val="BF352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6D822C9-9AAD-4F85-BDFC-D98F77A7406A}"/>
              </a:ext>
            </a:extLst>
          </p:cNvPr>
          <p:cNvSpPr/>
          <p:nvPr/>
        </p:nvSpPr>
        <p:spPr>
          <a:xfrm>
            <a:off x="5887817" y="3575174"/>
            <a:ext cx="1283433" cy="1744649"/>
          </a:xfrm>
          <a:custGeom>
            <a:avLst/>
            <a:gdLst>
              <a:gd name="connsiteX0" fmla="*/ 1820280 w 1836267"/>
              <a:gd name="connsiteY0" fmla="*/ 1398067 h 2128400"/>
              <a:gd name="connsiteX1" fmla="*/ 1690489 w 1836267"/>
              <a:gd name="connsiteY1" fmla="*/ 1366767 h 2128400"/>
              <a:gd name="connsiteX2" fmla="*/ 1676717 w 1836267"/>
              <a:gd name="connsiteY2" fmla="*/ 1521180 h 2128400"/>
              <a:gd name="connsiteX3" fmla="*/ 929273 w 1836267"/>
              <a:gd name="connsiteY3" fmla="*/ 2132991 h 2128400"/>
              <a:gd name="connsiteX4" fmla="*/ 168056 w 1836267"/>
              <a:gd name="connsiteY4" fmla="*/ 1367184 h 2128400"/>
              <a:gd name="connsiteX5" fmla="*/ 39518 w 1836267"/>
              <a:gd name="connsiteY5" fmla="*/ 1401405 h 2128400"/>
              <a:gd name="connsiteX6" fmla="*/ 32423 w 1836267"/>
              <a:gd name="connsiteY6" fmla="*/ 1300411 h 2128400"/>
              <a:gd name="connsiteX7" fmla="*/ 46195 w 1836267"/>
              <a:gd name="connsiteY7" fmla="*/ 1171455 h 2128400"/>
              <a:gd name="connsiteX8" fmla="*/ 52038 w 1836267"/>
              <a:gd name="connsiteY8" fmla="*/ 1135981 h 2128400"/>
              <a:gd name="connsiteX9" fmla="*/ 370046 w 1836267"/>
              <a:gd name="connsiteY9" fmla="*/ 472839 h 2128400"/>
              <a:gd name="connsiteX10" fmla="*/ 701409 w 1836267"/>
              <a:gd name="connsiteY10" fmla="*/ 96404 h 2128400"/>
              <a:gd name="connsiteX11" fmla="*/ 929690 w 1836267"/>
              <a:gd name="connsiteY11" fmla="*/ 31300 h 2128400"/>
              <a:gd name="connsiteX12" fmla="*/ 1488917 w 1836267"/>
              <a:gd name="connsiteY12" fmla="*/ 472421 h 2128400"/>
              <a:gd name="connsiteX13" fmla="*/ 1826957 w 1836267"/>
              <a:gd name="connsiteY13" fmla="*/ 1300411 h 2128400"/>
              <a:gd name="connsiteX14" fmla="*/ 1820280 w 1836267"/>
              <a:gd name="connsiteY14" fmla="*/ 1398067 h 2128400"/>
              <a:gd name="connsiteX0" fmla="*/ 1787857 w 1795255"/>
              <a:gd name="connsiteY0" fmla="*/ 1366767 h 2101691"/>
              <a:gd name="connsiteX1" fmla="*/ 1658066 w 1795255"/>
              <a:gd name="connsiteY1" fmla="*/ 1335467 h 2101691"/>
              <a:gd name="connsiteX2" fmla="*/ 1644294 w 1795255"/>
              <a:gd name="connsiteY2" fmla="*/ 1489880 h 2101691"/>
              <a:gd name="connsiteX3" fmla="*/ 896850 w 1795255"/>
              <a:gd name="connsiteY3" fmla="*/ 2101691 h 2101691"/>
              <a:gd name="connsiteX4" fmla="*/ 135633 w 1795255"/>
              <a:gd name="connsiteY4" fmla="*/ 1335884 h 2101691"/>
              <a:gd name="connsiteX5" fmla="*/ 0 w 1795255"/>
              <a:gd name="connsiteY5" fmla="*/ 1269111 h 2101691"/>
              <a:gd name="connsiteX6" fmla="*/ 13772 w 1795255"/>
              <a:gd name="connsiteY6" fmla="*/ 1140155 h 2101691"/>
              <a:gd name="connsiteX7" fmla="*/ 19615 w 1795255"/>
              <a:gd name="connsiteY7" fmla="*/ 1104681 h 2101691"/>
              <a:gd name="connsiteX8" fmla="*/ 337623 w 1795255"/>
              <a:gd name="connsiteY8" fmla="*/ 441539 h 2101691"/>
              <a:gd name="connsiteX9" fmla="*/ 668986 w 1795255"/>
              <a:gd name="connsiteY9" fmla="*/ 65104 h 2101691"/>
              <a:gd name="connsiteX10" fmla="*/ 897267 w 1795255"/>
              <a:gd name="connsiteY10" fmla="*/ 0 h 2101691"/>
              <a:gd name="connsiteX11" fmla="*/ 1456494 w 1795255"/>
              <a:gd name="connsiteY11" fmla="*/ 441121 h 2101691"/>
              <a:gd name="connsiteX12" fmla="*/ 1794534 w 1795255"/>
              <a:gd name="connsiteY12" fmla="*/ 1269111 h 2101691"/>
              <a:gd name="connsiteX13" fmla="*/ 1787857 w 1795255"/>
              <a:gd name="connsiteY13" fmla="*/ 1366767 h 2101691"/>
              <a:gd name="connsiteX0" fmla="*/ 1774085 w 1781483"/>
              <a:gd name="connsiteY0" fmla="*/ 1366767 h 2101691"/>
              <a:gd name="connsiteX1" fmla="*/ 1644294 w 1781483"/>
              <a:gd name="connsiteY1" fmla="*/ 1335467 h 2101691"/>
              <a:gd name="connsiteX2" fmla="*/ 1630522 w 1781483"/>
              <a:gd name="connsiteY2" fmla="*/ 1489880 h 2101691"/>
              <a:gd name="connsiteX3" fmla="*/ 883078 w 1781483"/>
              <a:gd name="connsiteY3" fmla="*/ 2101691 h 2101691"/>
              <a:gd name="connsiteX4" fmla="*/ 121861 w 1781483"/>
              <a:gd name="connsiteY4" fmla="*/ 1335884 h 2101691"/>
              <a:gd name="connsiteX5" fmla="*/ 0 w 1781483"/>
              <a:gd name="connsiteY5" fmla="*/ 1140155 h 2101691"/>
              <a:gd name="connsiteX6" fmla="*/ 5843 w 1781483"/>
              <a:gd name="connsiteY6" fmla="*/ 1104681 h 2101691"/>
              <a:gd name="connsiteX7" fmla="*/ 323851 w 1781483"/>
              <a:gd name="connsiteY7" fmla="*/ 441539 h 2101691"/>
              <a:gd name="connsiteX8" fmla="*/ 655214 w 1781483"/>
              <a:gd name="connsiteY8" fmla="*/ 65104 h 2101691"/>
              <a:gd name="connsiteX9" fmla="*/ 883495 w 1781483"/>
              <a:gd name="connsiteY9" fmla="*/ 0 h 2101691"/>
              <a:gd name="connsiteX10" fmla="*/ 1442722 w 1781483"/>
              <a:gd name="connsiteY10" fmla="*/ 441121 h 2101691"/>
              <a:gd name="connsiteX11" fmla="*/ 1780762 w 1781483"/>
              <a:gd name="connsiteY11" fmla="*/ 1269111 h 2101691"/>
              <a:gd name="connsiteX12" fmla="*/ 1774085 w 1781483"/>
              <a:gd name="connsiteY12" fmla="*/ 1366767 h 2101691"/>
              <a:gd name="connsiteX0" fmla="*/ 1785699 w 1793097"/>
              <a:gd name="connsiteY0" fmla="*/ 1366767 h 2101691"/>
              <a:gd name="connsiteX1" fmla="*/ 1655908 w 1793097"/>
              <a:gd name="connsiteY1" fmla="*/ 1335467 h 2101691"/>
              <a:gd name="connsiteX2" fmla="*/ 1642136 w 1793097"/>
              <a:gd name="connsiteY2" fmla="*/ 1489880 h 2101691"/>
              <a:gd name="connsiteX3" fmla="*/ 894692 w 1793097"/>
              <a:gd name="connsiteY3" fmla="*/ 2101691 h 2101691"/>
              <a:gd name="connsiteX4" fmla="*/ 133475 w 1793097"/>
              <a:gd name="connsiteY4" fmla="*/ 1335884 h 2101691"/>
              <a:gd name="connsiteX5" fmla="*/ 17457 w 1793097"/>
              <a:gd name="connsiteY5" fmla="*/ 1104681 h 2101691"/>
              <a:gd name="connsiteX6" fmla="*/ 335465 w 1793097"/>
              <a:gd name="connsiteY6" fmla="*/ 441539 h 2101691"/>
              <a:gd name="connsiteX7" fmla="*/ 666828 w 1793097"/>
              <a:gd name="connsiteY7" fmla="*/ 65104 h 2101691"/>
              <a:gd name="connsiteX8" fmla="*/ 895109 w 1793097"/>
              <a:gd name="connsiteY8" fmla="*/ 0 h 2101691"/>
              <a:gd name="connsiteX9" fmla="*/ 1454336 w 1793097"/>
              <a:gd name="connsiteY9" fmla="*/ 441121 h 2101691"/>
              <a:gd name="connsiteX10" fmla="*/ 1792376 w 1793097"/>
              <a:gd name="connsiteY10" fmla="*/ 1269111 h 2101691"/>
              <a:gd name="connsiteX11" fmla="*/ 1785699 w 1793097"/>
              <a:gd name="connsiteY11" fmla="*/ 1366767 h 2101691"/>
              <a:gd name="connsiteX0" fmla="*/ 1675879 w 1683277"/>
              <a:gd name="connsiteY0" fmla="*/ 1366767 h 2101691"/>
              <a:gd name="connsiteX1" fmla="*/ 1546088 w 1683277"/>
              <a:gd name="connsiteY1" fmla="*/ 1335467 h 2101691"/>
              <a:gd name="connsiteX2" fmla="*/ 1532316 w 1683277"/>
              <a:gd name="connsiteY2" fmla="*/ 1489880 h 2101691"/>
              <a:gd name="connsiteX3" fmla="*/ 784872 w 1683277"/>
              <a:gd name="connsiteY3" fmla="*/ 2101691 h 2101691"/>
              <a:gd name="connsiteX4" fmla="*/ 23655 w 1683277"/>
              <a:gd name="connsiteY4" fmla="*/ 1335884 h 2101691"/>
              <a:gd name="connsiteX5" fmla="*/ 225645 w 1683277"/>
              <a:gd name="connsiteY5" fmla="*/ 441539 h 2101691"/>
              <a:gd name="connsiteX6" fmla="*/ 557008 w 1683277"/>
              <a:gd name="connsiteY6" fmla="*/ 65104 h 2101691"/>
              <a:gd name="connsiteX7" fmla="*/ 785289 w 1683277"/>
              <a:gd name="connsiteY7" fmla="*/ 0 h 2101691"/>
              <a:gd name="connsiteX8" fmla="*/ 1344516 w 1683277"/>
              <a:gd name="connsiteY8" fmla="*/ 441121 h 2101691"/>
              <a:gd name="connsiteX9" fmla="*/ 1682556 w 1683277"/>
              <a:gd name="connsiteY9" fmla="*/ 1269111 h 2101691"/>
              <a:gd name="connsiteX10" fmla="*/ 1675879 w 1683277"/>
              <a:gd name="connsiteY10" fmla="*/ 1366767 h 2101691"/>
              <a:gd name="connsiteX0" fmla="*/ 1682556 w 1687578"/>
              <a:gd name="connsiteY0" fmla="*/ 1269111 h 2101691"/>
              <a:gd name="connsiteX1" fmla="*/ 1546088 w 1687578"/>
              <a:gd name="connsiteY1" fmla="*/ 1335467 h 2101691"/>
              <a:gd name="connsiteX2" fmla="*/ 1532316 w 1687578"/>
              <a:gd name="connsiteY2" fmla="*/ 1489880 h 2101691"/>
              <a:gd name="connsiteX3" fmla="*/ 784872 w 1687578"/>
              <a:gd name="connsiteY3" fmla="*/ 2101691 h 2101691"/>
              <a:gd name="connsiteX4" fmla="*/ 23655 w 1687578"/>
              <a:gd name="connsiteY4" fmla="*/ 1335884 h 2101691"/>
              <a:gd name="connsiteX5" fmla="*/ 225645 w 1687578"/>
              <a:gd name="connsiteY5" fmla="*/ 441539 h 2101691"/>
              <a:gd name="connsiteX6" fmla="*/ 557008 w 1687578"/>
              <a:gd name="connsiteY6" fmla="*/ 65104 h 2101691"/>
              <a:gd name="connsiteX7" fmla="*/ 785289 w 1687578"/>
              <a:gd name="connsiteY7" fmla="*/ 0 h 2101691"/>
              <a:gd name="connsiteX8" fmla="*/ 1344516 w 1687578"/>
              <a:gd name="connsiteY8" fmla="*/ 441121 h 2101691"/>
              <a:gd name="connsiteX9" fmla="*/ 1682556 w 1687578"/>
              <a:gd name="connsiteY9" fmla="*/ 1269111 h 2101691"/>
              <a:gd name="connsiteX0" fmla="*/ 1344516 w 1546088"/>
              <a:gd name="connsiteY0" fmla="*/ 441121 h 2101691"/>
              <a:gd name="connsiteX1" fmla="*/ 1546088 w 1546088"/>
              <a:gd name="connsiteY1" fmla="*/ 1335467 h 2101691"/>
              <a:gd name="connsiteX2" fmla="*/ 1532316 w 1546088"/>
              <a:gd name="connsiteY2" fmla="*/ 1489880 h 2101691"/>
              <a:gd name="connsiteX3" fmla="*/ 784872 w 1546088"/>
              <a:gd name="connsiteY3" fmla="*/ 2101691 h 2101691"/>
              <a:gd name="connsiteX4" fmla="*/ 23655 w 1546088"/>
              <a:gd name="connsiteY4" fmla="*/ 1335884 h 2101691"/>
              <a:gd name="connsiteX5" fmla="*/ 225645 w 1546088"/>
              <a:gd name="connsiteY5" fmla="*/ 441539 h 2101691"/>
              <a:gd name="connsiteX6" fmla="*/ 557008 w 1546088"/>
              <a:gd name="connsiteY6" fmla="*/ 65104 h 2101691"/>
              <a:gd name="connsiteX7" fmla="*/ 785289 w 1546088"/>
              <a:gd name="connsiteY7" fmla="*/ 0 h 2101691"/>
              <a:gd name="connsiteX8" fmla="*/ 1344516 w 1546088"/>
              <a:gd name="connsiteY8" fmla="*/ 441121 h 210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6088" h="2101691">
                <a:moveTo>
                  <a:pt x="1344516" y="441121"/>
                </a:moveTo>
                <a:cubicBezTo>
                  <a:pt x="1471316" y="663699"/>
                  <a:pt x="1514788" y="1160674"/>
                  <a:pt x="1546088" y="1335467"/>
                </a:cubicBezTo>
                <a:cubicBezTo>
                  <a:pt x="1544001" y="1390555"/>
                  <a:pt x="1539411" y="1441887"/>
                  <a:pt x="1532316" y="1489880"/>
                </a:cubicBezTo>
                <a:cubicBezTo>
                  <a:pt x="1463039" y="1953120"/>
                  <a:pt x="1155047" y="2101691"/>
                  <a:pt x="784872" y="2101691"/>
                </a:cubicBezTo>
                <a:cubicBezTo>
                  <a:pt x="376720" y="2101691"/>
                  <a:pt x="43270" y="1920985"/>
                  <a:pt x="23655" y="1335884"/>
                </a:cubicBezTo>
                <a:cubicBezTo>
                  <a:pt x="-69550" y="1059192"/>
                  <a:pt x="136753" y="653336"/>
                  <a:pt x="225645" y="441539"/>
                </a:cubicBezTo>
                <a:cubicBezTo>
                  <a:pt x="314954" y="273771"/>
                  <a:pt x="428469" y="139807"/>
                  <a:pt x="557008" y="65104"/>
                </a:cubicBezTo>
                <a:cubicBezTo>
                  <a:pt x="629206" y="23371"/>
                  <a:pt x="705578" y="0"/>
                  <a:pt x="785289" y="0"/>
                </a:cubicBezTo>
                <a:cubicBezTo>
                  <a:pt x="1006059" y="0"/>
                  <a:pt x="1205127" y="179453"/>
                  <a:pt x="1344516" y="441121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2009B86-C41F-4BD3-A17F-8A7B92FF25A6}"/>
              </a:ext>
            </a:extLst>
          </p:cNvPr>
          <p:cNvSpPr/>
          <p:nvPr/>
        </p:nvSpPr>
        <p:spPr>
          <a:xfrm>
            <a:off x="5881471" y="4456850"/>
            <a:ext cx="173218" cy="381079"/>
          </a:xfrm>
          <a:custGeom>
            <a:avLst/>
            <a:gdLst>
              <a:gd name="connsiteX0" fmla="*/ 31300 w 208666"/>
              <a:gd name="connsiteY0" fmla="*/ 273771 h 459066"/>
              <a:gd name="connsiteX1" fmla="*/ 45072 w 208666"/>
              <a:gd name="connsiteY1" fmla="*/ 428184 h 459066"/>
              <a:gd name="connsiteX2" fmla="*/ 203659 w 208666"/>
              <a:gd name="connsiteY2" fmla="*/ 198233 h 459066"/>
              <a:gd name="connsiteX3" fmla="*/ 200737 w 208666"/>
              <a:gd name="connsiteY3" fmla="*/ 95987 h 459066"/>
              <a:gd name="connsiteX4" fmla="*/ 201989 w 208666"/>
              <a:gd name="connsiteY4" fmla="*/ 31300 h 459066"/>
              <a:gd name="connsiteX5" fmla="*/ 31300 w 208666"/>
              <a:gd name="connsiteY5" fmla="*/ 273771 h 45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66" h="459066">
                <a:moveTo>
                  <a:pt x="31300" y="273771"/>
                </a:moveTo>
                <a:cubicBezTo>
                  <a:pt x="33387" y="328859"/>
                  <a:pt x="37977" y="380191"/>
                  <a:pt x="45072" y="428184"/>
                </a:cubicBezTo>
                <a:cubicBezTo>
                  <a:pt x="93065" y="371844"/>
                  <a:pt x="148153" y="290881"/>
                  <a:pt x="203659" y="198233"/>
                </a:cubicBezTo>
                <a:cubicBezTo>
                  <a:pt x="201572" y="165681"/>
                  <a:pt x="200737" y="131877"/>
                  <a:pt x="200737" y="95987"/>
                </a:cubicBezTo>
                <a:cubicBezTo>
                  <a:pt x="200737" y="74285"/>
                  <a:pt x="201155" y="53001"/>
                  <a:pt x="201989" y="31300"/>
                </a:cubicBezTo>
                <a:cubicBezTo>
                  <a:pt x="141893" y="131877"/>
                  <a:pt x="81797" y="218265"/>
                  <a:pt x="31300" y="273771"/>
                </a:cubicBez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755C800-A96F-4DD8-8CEE-63462D71EA0F}"/>
              </a:ext>
            </a:extLst>
          </p:cNvPr>
          <p:cNvSpPr/>
          <p:nvPr/>
        </p:nvSpPr>
        <p:spPr>
          <a:xfrm>
            <a:off x="7002190" y="4456503"/>
            <a:ext cx="173218" cy="381079"/>
          </a:xfrm>
          <a:custGeom>
            <a:avLst/>
            <a:gdLst>
              <a:gd name="connsiteX0" fmla="*/ 203659 w 208666"/>
              <a:gd name="connsiteY0" fmla="*/ 273771 h 459066"/>
              <a:gd name="connsiteX1" fmla="*/ 189887 w 208666"/>
              <a:gd name="connsiteY1" fmla="*/ 428184 h 459066"/>
              <a:gd name="connsiteX2" fmla="*/ 31300 w 208666"/>
              <a:gd name="connsiteY2" fmla="*/ 198233 h 459066"/>
              <a:gd name="connsiteX3" fmla="*/ 34221 w 208666"/>
              <a:gd name="connsiteY3" fmla="*/ 95987 h 459066"/>
              <a:gd name="connsiteX4" fmla="*/ 32969 w 208666"/>
              <a:gd name="connsiteY4" fmla="*/ 31300 h 459066"/>
              <a:gd name="connsiteX5" fmla="*/ 203659 w 208666"/>
              <a:gd name="connsiteY5" fmla="*/ 273771 h 45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66" h="459066">
                <a:moveTo>
                  <a:pt x="203659" y="273771"/>
                </a:moveTo>
                <a:cubicBezTo>
                  <a:pt x="201572" y="328859"/>
                  <a:pt x="196981" y="380191"/>
                  <a:pt x="189887" y="428184"/>
                </a:cubicBezTo>
                <a:cubicBezTo>
                  <a:pt x="141893" y="371844"/>
                  <a:pt x="86805" y="290881"/>
                  <a:pt x="31300" y="198233"/>
                </a:cubicBezTo>
                <a:cubicBezTo>
                  <a:pt x="33387" y="165681"/>
                  <a:pt x="34221" y="131877"/>
                  <a:pt x="34221" y="95987"/>
                </a:cubicBezTo>
                <a:cubicBezTo>
                  <a:pt x="34221" y="74285"/>
                  <a:pt x="33804" y="53001"/>
                  <a:pt x="32969" y="31300"/>
                </a:cubicBezTo>
                <a:cubicBezTo>
                  <a:pt x="93065" y="132295"/>
                  <a:pt x="152744" y="218265"/>
                  <a:pt x="203659" y="273771"/>
                </a:cubicBezTo>
                <a:close/>
              </a:path>
            </a:pathLst>
          </a:custGeom>
          <a:solidFill>
            <a:srgbClr val="2626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1B711-2CE4-4D89-970B-B21DAD6A6858}"/>
              </a:ext>
            </a:extLst>
          </p:cNvPr>
          <p:cNvSpPr/>
          <p:nvPr/>
        </p:nvSpPr>
        <p:spPr>
          <a:xfrm>
            <a:off x="6022477" y="3555425"/>
            <a:ext cx="1004662" cy="1593602"/>
          </a:xfrm>
          <a:custGeom>
            <a:avLst/>
            <a:gdLst>
              <a:gd name="connsiteX0" fmla="*/ 1214441 w 1210267"/>
              <a:gd name="connsiteY0" fmla="*/ 1181888 h 1919733"/>
              <a:gd name="connsiteX1" fmla="*/ 1211519 w 1210267"/>
              <a:gd name="connsiteY1" fmla="*/ 1284135 h 1919733"/>
              <a:gd name="connsiteX2" fmla="*/ 623079 w 1210267"/>
              <a:gd name="connsiteY2" fmla="*/ 1920151 h 1919733"/>
              <a:gd name="connsiteX3" fmla="*/ 31300 w 1210267"/>
              <a:gd name="connsiteY3" fmla="*/ 1181888 h 1919733"/>
              <a:gd name="connsiteX4" fmla="*/ 623079 w 1210267"/>
              <a:gd name="connsiteY4" fmla="*/ 31300 h 1919733"/>
              <a:gd name="connsiteX5" fmla="*/ 964458 w 1210267"/>
              <a:gd name="connsiteY5" fmla="*/ 261251 h 1919733"/>
              <a:gd name="connsiteX6" fmla="*/ 1107603 w 1210267"/>
              <a:gd name="connsiteY6" fmla="*/ 551297 h 1919733"/>
              <a:gd name="connsiteX7" fmla="*/ 1213606 w 1210267"/>
              <a:gd name="connsiteY7" fmla="*/ 1117201 h 1919733"/>
              <a:gd name="connsiteX8" fmla="*/ 1214441 w 1210267"/>
              <a:gd name="connsiteY8" fmla="*/ 1181888 h 191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0267" h="1919733">
                <a:moveTo>
                  <a:pt x="1214441" y="1181888"/>
                </a:moveTo>
                <a:cubicBezTo>
                  <a:pt x="1214441" y="1217361"/>
                  <a:pt x="1213188" y="1251583"/>
                  <a:pt x="1211519" y="1284135"/>
                </a:cubicBezTo>
                <a:cubicBezTo>
                  <a:pt x="1181054" y="1768659"/>
                  <a:pt x="928984" y="1920151"/>
                  <a:pt x="623079" y="1920151"/>
                </a:cubicBezTo>
                <a:cubicBezTo>
                  <a:pt x="296307" y="1920151"/>
                  <a:pt x="31300" y="1747375"/>
                  <a:pt x="31300" y="1181888"/>
                </a:cubicBezTo>
                <a:cubicBezTo>
                  <a:pt x="31300" y="616401"/>
                  <a:pt x="296307" y="31300"/>
                  <a:pt x="623079" y="31300"/>
                </a:cubicBezTo>
                <a:cubicBezTo>
                  <a:pt x="749948" y="31300"/>
                  <a:pt x="868054" y="119775"/>
                  <a:pt x="964458" y="261251"/>
                </a:cubicBezTo>
                <a:cubicBezTo>
                  <a:pt x="1019963" y="342631"/>
                  <a:pt x="1068374" y="441539"/>
                  <a:pt x="1107603" y="551297"/>
                </a:cubicBezTo>
                <a:cubicBezTo>
                  <a:pt x="1168534" y="722404"/>
                  <a:pt x="1206929" y="919385"/>
                  <a:pt x="1213606" y="1117201"/>
                </a:cubicBezTo>
                <a:cubicBezTo>
                  <a:pt x="1214023" y="1138485"/>
                  <a:pt x="1214441" y="1160187"/>
                  <a:pt x="1214441" y="118188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84AF7ED-5A28-49FD-81F9-6ED865829AA0}"/>
              </a:ext>
            </a:extLst>
          </p:cNvPr>
          <p:cNvSpPr/>
          <p:nvPr/>
        </p:nvSpPr>
        <p:spPr>
          <a:xfrm>
            <a:off x="5996751" y="4421493"/>
            <a:ext cx="34643" cy="69287"/>
          </a:xfrm>
          <a:custGeom>
            <a:avLst/>
            <a:gdLst>
              <a:gd name="connsiteX0" fmla="*/ 45072 w 41733"/>
              <a:gd name="connsiteY0" fmla="*/ 31300 h 83466"/>
              <a:gd name="connsiteX1" fmla="*/ 31300 w 41733"/>
              <a:gd name="connsiteY1" fmla="*/ 53001 h 83466"/>
              <a:gd name="connsiteX2" fmla="*/ 45072 w 41733"/>
              <a:gd name="connsiteY2" fmla="*/ 31300 h 83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733" h="83466">
                <a:moveTo>
                  <a:pt x="45072" y="31300"/>
                </a:moveTo>
                <a:cubicBezTo>
                  <a:pt x="40481" y="38812"/>
                  <a:pt x="35891" y="45907"/>
                  <a:pt x="31300" y="53001"/>
                </a:cubicBezTo>
                <a:cubicBezTo>
                  <a:pt x="34639" y="47159"/>
                  <a:pt x="39229" y="40064"/>
                  <a:pt x="45072" y="31300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8A1FA19-8AC8-40A2-94F5-EECB044AD0BF}"/>
              </a:ext>
            </a:extLst>
          </p:cNvPr>
          <p:cNvGrpSpPr/>
          <p:nvPr/>
        </p:nvGrpSpPr>
        <p:grpSpPr>
          <a:xfrm>
            <a:off x="6101462" y="3038545"/>
            <a:ext cx="866088" cy="831444"/>
            <a:chOff x="16012771" y="3344130"/>
            <a:chExt cx="1043334" cy="100160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6737142-2226-4D77-B4F0-3B0AA315C043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484908E-4DF1-4DD2-8280-4C39F32856F8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FF29FF9-9422-46FD-AF0A-AAE9ECEA8329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0E995B8-0A11-4622-8992-207E196046E2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079AB0C-1C40-4991-B233-5F08C9AA20DC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02181F0-2D28-4A7B-B81B-C8B2DB3475AE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2949BC5-596D-4938-AA6F-EFA00910953B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B796D54-0D4D-4258-B342-54D8A13094FC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E9DED23-1B1D-4B27-9BEE-9006EFAFB58B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4B11E38-F34A-4C2F-919D-8CEB2D1021AF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CDC9169-C416-4A00-824A-332418C16A64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07FB365-EC43-469F-836E-9F21AD96077C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C589BDA-854C-4335-99A6-F79F80C9B9E6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CF9914-FA9A-4755-910E-F62C384D0A09}"/>
              </a:ext>
            </a:extLst>
          </p:cNvPr>
          <p:cNvGrpSpPr/>
          <p:nvPr/>
        </p:nvGrpSpPr>
        <p:grpSpPr>
          <a:xfrm>
            <a:off x="6804102" y="4702334"/>
            <a:ext cx="1449350" cy="1663938"/>
            <a:chOff x="19351522" y="-3247532"/>
            <a:chExt cx="1449350" cy="1663938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213D84D-E223-4B3A-AD85-33454F37429F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600C37B-3177-424F-8F92-BA720E56399A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0197990-B67D-457B-815A-A8467D5FD8F3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E64054F-3424-4D8D-BB14-D2602A4E15B4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E04C8D5-670C-4012-A983-08B51C2083B1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E875DDA-A80D-4D75-9D5A-60C75A6C5772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AB448C6-5806-449F-9B09-C4CD829644DA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003B346-9A62-4E43-A246-46F851573901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E9BF2C2-B09E-4BC9-81FE-2F62A4D3FF4D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7735B42-8F98-4103-A8A0-396D918F500A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5F87495-825D-4039-9D5F-DE010137E092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C7F7E97-0834-42E5-BF16-76EE440DC2C6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1597E25-5631-4F9B-810B-6EFC401F4B26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B69BF07-12E3-4132-980D-CD9526CACF42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9149569-C69E-4F7B-9BF8-A29176B07ADD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3510BB4-46EB-4478-B017-B7EB1646A9BA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33A16FC-DDC1-45E2-AE18-F3B62D36CCB8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6BC97E7-E69B-468F-8631-1B2E7D267E35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D3E0323-EB7D-4F59-B95A-95B0489E786A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A25DF94-43C8-44CE-BB18-018B0CEA4024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697CE13-E84A-428F-A6AD-6ADE557516B8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A64840-A9F4-4DEE-9DAA-97E717B835E7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77999D57-B77F-44A6-B31C-5A9E77DB87DC}"/>
              </a:ext>
            </a:extLst>
          </p:cNvPr>
          <p:cNvSpPr txBox="1"/>
          <p:nvPr/>
        </p:nvSpPr>
        <p:spPr>
          <a:xfrm>
            <a:off x="6786603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94E5A35-8004-4299-B59A-C6583D8AC6AF}"/>
              </a:ext>
            </a:extLst>
          </p:cNvPr>
          <p:cNvSpPr/>
          <p:nvPr/>
        </p:nvSpPr>
        <p:spPr>
          <a:xfrm>
            <a:off x="6282309" y="3440603"/>
            <a:ext cx="72000" cy="50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B659506-E1F4-4300-B887-5C2CADB0ADFB}"/>
              </a:ext>
            </a:extLst>
          </p:cNvPr>
          <p:cNvSpPr/>
          <p:nvPr/>
        </p:nvSpPr>
        <p:spPr>
          <a:xfrm>
            <a:off x="6720125" y="3440603"/>
            <a:ext cx="72000" cy="50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504D83E0-D85C-4DEA-8C26-5060DAF7107C}"/>
              </a:ext>
            </a:extLst>
          </p:cNvPr>
          <p:cNvSpPr/>
          <p:nvPr/>
        </p:nvSpPr>
        <p:spPr>
          <a:xfrm rot="8089313">
            <a:off x="6410034" y="4149313"/>
            <a:ext cx="860309" cy="479329"/>
          </a:xfrm>
          <a:custGeom>
            <a:avLst/>
            <a:gdLst>
              <a:gd name="connsiteX0" fmla="*/ 594279 w 612259"/>
              <a:gd name="connsiteY0" fmla="*/ 366132 h 367356"/>
              <a:gd name="connsiteX1" fmla="*/ 230351 w 612259"/>
              <a:gd name="connsiteY1" fmla="*/ 221638 h 367356"/>
              <a:gd name="connsiteX2" fmla="*/ 172064 w 612259"/>
              <a:gd name="connsiteY2" fmla="*/ 185637 h 367356"/>
              <a:gd name="connsiteX3" fmla="*/ 154186 w 612259"/>
              <a:gd name="connsiteY3" fmla="*/ 174127 h 367356"/>
              <a:gd name="connsiteX4" fmla="*/ 148553 w 612259"/>
              <a:gd name="connsiteY4" fmla="*/ 170453 h 367356"/>
              <a:gd name="connsiteX5" fmla="*/ 23897 w 612259"/>
              <a:gd name="connsiteY5" fmla="*/ 61226 h 367356"/>
              <a:gd name="connsiteX6" fmla="*/ 75572 w 612259"/>
              <a:gd name="connsiteY6" fmla="*/ 18368 h 367356"/>
              <a:gd name="connsiteX7" fmla="*/ 75817 w 612259"/>
              <a:gd name="connsiteY7" fmla="*/ 18368 h 367356"/>
              <a:gd name="connsiteX8" fmla="*/ 118430 w 612259"/>
              <a:gd name="connsiteY8" fmla="*/ 21062 h 367356"/>
              <a:gd name="connsiteX9" fmla="*/ 151003 w 612259"/>
              <a:gd name="connsiteY9" fmla="*/ 27674 h 367356"/>
              <a:gd name="connsiteX10" fmla="*/ 223984 w 612259"/>
              <a:gd name="connsiteY10" fmla="*/ 50450 h 367356"/>
              <a:gd name="connsiteX11" fmla="*/ 246025 w 612259"/>
              <a:gd name="connsiteY11" fmla="*/ 59022 h 367356"/>
              <a:gd name="connsiteX12" fmla="*/ 557788 w 612259"/>
              <a:gd name="connsiteY12" fmla="*/ 286783 h 367356"/>
              <a:gd name="connsiteX13" fmla="*/ 557788 w 612259"/>
              <a:gd name="connsiteY13" fmla="*/ 287028 h 367356"/>
              <a:gd name="connsiteX14" fmla="*/ 573707 w 612259"/>
              <a:gd name="connsiteY14" fmla="*/ 305640 h 367356"/>
              <a:gd name="connsiteX15" fmla="*/ 594279 w 612259"/>
              <a:gd name="connsiteY15" fmla="*/ 366132 h 367356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114660 w 639327"/>
              <a:gd name="connsiteY7" fmla="*/ 0 h 351447"/>
              <a:gd name="connsiteX8" fmla="*/ 157273 w 639327"/>
              <a:gd name="connsiteY8" fmla="*/ 2694 h 351447"/>
              <a:gd name="connsiteX9" fmla="*/ 189846 w 639327"/>
              <a:gd name="connsiteY9" fmla="*/ 9306 h 351447"/>
              <a:gd name="connsiteX10" fmla="*/ 262827 w 639327"/>
              <a:gd name="connsiteY10" fmla="*/ 32082 h 351447"/>
              <a:gd name="connsiteX11" fmla="*/ 284868 w 639327"/>
              <a:gd name="connsiteY11" fmla="*/ 40654 h 351447"/>
              <a:gd name="connsiteX12" fmla="*/ 596631 w 639327"/>
              <a:gd name="connsiteY12" fmla="*/ 268415 h 351447"/>
              <a:gd name="connsiteX13" fmla="*/ 596631 w 639327"/>
              <a:gd name="connsiteY13" fmla="*/ 268660 h 351447"/>
              <a:gd name="connsiteX14" fmla="*/ 612550 w 639327"/>
              <a:gd name="connsiteY14" fmla="*/ 287272 h 351447"/>
              <a:gd name="connsiteX15" fmla="*/ 633122 w 639327"/>
              <a:gd name="connsiteY15" fmla="*/ 347764 h 351447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157273 w 639327"/>
              <a:gd name="connsiteY7" fmla="*/ 2694 h 351447"/>
              <a:gd name="connsiteX8" fmla="*/ 189846 w 639327"/>
              <a:gd name="connsiteY8" fmla="*/ 9306 h 351447"/>
              <a:gd name="connsiteX9" fmla="*/ 262827 w 639327"/>
              <a:gd name="connsiteY9" fmla="*/ 32082 h 351447"/>
              <a:gd name="connsiteX10" fmla="*/ 284868 w 639327"/>
              <a:gd name="connsiteY10" fmla="*/ 40654 h 351447"/>
              <a:gd name="connsiteX11" fmla="*/ 596631 w 639327"/>
              <a:gd name="connsiteY11" fmla="*/ 268415 h 351447"/>
              <a:gd name="connsiteX12" fmla="*/ 596631 w 639327"/>
              <a:gd name="connsiteY12" fmla="*/ 268660 h 351447"/>
              <a:gd name="connsiteX13" fmla="*/ 612550 w 639327"/>
              <a:gd name="connsiteY13" fmla="*/ 287272 h 351447"/>
              <a:gd name="connsiteX14" fmla="*/ 633122 w 639327"/>
              <a:gd name="connsiteY14" fmla="*/ 347764 h 351447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189846 w 639327"/>
              <a:gd name="connsiteY7" fmla="*/ 9306 h 351447"/>
              <a:gd name="connsiteX8" fmla="*/ 262827 w 639327"/>
              <a:gd name="connsiteY8" fmla="*/ 32082 h 351447"/>
              <a:gd name="connsiteX9" fmla="*/ 284868 w 639327"/>
              <a:gd name="connsiteY9" fmla="*/ 40654 h 351447"/>
              <a:gd name="connsiteX10" fmla="*/ 596631 w 639327"/>
              <a:gd name="connsiteY10" fmla="*/ 268415 h 351447"/>
              <a:gd name="connsiteX11" fmla="*/ 596631 w 639327"/>
              <a:gd name="connsiteY11" fmla="*/ 268660 h 351447"/>
              <a:gd name="connsiteX12" fmla="*/ 612550 w 639327"/>
              <a:gd name="connsiteY12" fmla="*/ 287272 h 351447"/>
              <a:gd name="connsiteX13" fmla="*/ 633122 w 639327"/>
              <a:gd name="connsiteY13" fmla="*/ 347764 h 351447"/>
              <a:gd name="connsiteX0" fmla="*/ 633122 w 639327"/>
              <a:gd name="connsiteY0" fmla="*/ 347764 h 351447"/>
              <a:gd name="connsiteX1" fmla="*/ 269194 w 639327"/>
              <a:gd name="connsiteY1" fmla="*/ 203270 h 351447"/>
              <a:gd name="connsiteX2" fmla="*/ 210907 w 639327"/>
              <a:gd name="connsiteY2" fmla="*/ 167269 h 351447"/>
              <a:gd name="connsiteX3" fmla="*/ 193029 w 639327"/>
              <a:gd name="connsiteY3" fmla="*/ 155759 h 351447"/>
              <a:gd name="connsiteX4" fmla="*/ 187396 w 639327"/>
              <a:gd name="connsiteY4" fmla="*/ 152085 h 351447"/>
              <a:gd name="connsiteX5" fmla="*/ 1842 w 639327"/>
              <a:gd name="connsiteY5" fmla="*/ 322796 h 351447"/>
              <a:gd name="connsiteX6" fmla="*/ 114415 w 639327"/>
              <a:gd name="connsiteY6" fmla="*/ 0 h 351447"/>
              <a:gd name="connsiteX7" fmla="*/ 262827 w 639327"/>
              <a:gd name="connsiteY7" fmla="*/ 32082 h 351447"/>
              <a:gd name="connsiteX8" fmla="*/ 284868 w 639327"/>
              <a:gd name="connsiteY8" fmla="*/ 40654 h 351447"/>
              <a:gd name="connsiteX9" fmla="*/ 596631 w 639327"/>
              <a:gd name="connsiteY9" fmla="*/ 268415 h 351447"/>
              <a:gd name="connsiteX10" fmla="*/ 596631 w 639327"/>
              <a:gd name="connsiteY10" fmla="*/ 268660 h 351447"/>
              <a:gd name="connsiteX11" fmla="*/ 612550 w 639327"/>
              <a:gd name="connsiteY11" fmla="*/ 287272 h 351447"/>
              <a:gd name="connsiteX12" fmla="*/ 633122 w 639327"/>
              <a:gd name="connsiteY12" fmla="*/ 347764 h 351447"/>
              <a:gd name="connsiteX0" fmla="*/ 632518 w 638723"/>
              <a:gd name="connsiteY0" fmla="*/ 377647 h 381330"/>
              <a:gd name="connsiteX1" fmla="*/ 268590 w 638723"/>
              <a:gd name="connsiteY1" fmla="*/ 233153 h 381330"/>
              <a:gd name="connsiteX2" fmla="*/ 210303 w 638723"/>
              <a:gd name="connsiteY2" fmla="*/ 197152 h 381330"/>
              <a:gd name="connsiteX3" fmla="*/ 192425 w 638723"/>
              <a:gd name="connsiteY3" fmla="*/ 185642 h 381330"/>
              <a:gd name="connsiteX4" fmla="*/ 186792 w 638723"/>
              <a:gd name="connsiteY4" fmla="*/ 181968 h 381330"/>
              <a:gd name="connsiteX5" fmla="*/ 1238 w 638723"/>
              <a:gd name="connsiteY5" fmla="*/ 352679 h 381330"/>
              <a:gd name="connsiteX6" fmla="*/ 155923 w 638723"/>
              <a:gd name="connsiteY6" fmla="*/ 0 h 381330"/>
              <a:gd name="connsiteX7" fmla="*/ 262223 w 638723"/>
              <a:gd name="connsiteY7" fmla="*/ 61965 h 381330"/>
              <a:gd name="connsiteX8" fmla="*/ 284264 w 638723"/>
              <a:gd name="connsiteY8" fmla="*/ 70537 h 381330"/>
              <a:gd name="connsiteX9" fmla="*/ 596027 w 638723"/>
              <a:gd name="connsiteY9" fmla="*/ 298298 h 381330"/>
              <a:gd name="connsiteX10" fmla="*/ 596027 w 638723"/>
              <a:gd name="connsiteY10" fmla="*/ 298543 h 381330"/>
              <a:gd name="connsiteX11" fmla="*/ 611946 w 638723"/>
              <a:gd name="connsiteY11" fmla="*/ 317155 h 381330"/>
              <a:gd name="connsiteX12" fmla="*/ 632518 w 638723"/>
              <a:gd name="connsiteY12" fmla="*/ 377647 h 381330"/>
              <a:gd name="connsiteX0" fmla="*/ 632518 w 638723"/>
              <a:gd name="connsiteY0" fmla="*/ 377647 h 381330"/>
              <a:gd name="connsiteX1" fmla="*/ 268590 w 638723"/>
              <a:gd name="connsiteY1" fmla="*/ 233153 h 381330"/>
              <a:gd name="connsiteX2" fmla="*/ 210303 w 638723"/>
              <a:gd name="connsiteY2" fmla="*/ 197152 h 381330"/>
              <a:gd name="connsiteX3" fmla="*/ 192425 w 638723"/>
              <a:gd name="connsiteY3" fmla="*/ 185642 h 381330"/>
              <a:gd name="connsiteX4" fmla="*/ 186792 w 638723"/>
              <a:gd name="connsiteY4" fmla="*/ 181968 h 381330"/>
              <a:gd name="connsiteX5" fmla="*/ 1238 w 638723"/>
              <a:gd name="connsiteY5" fmla="*/ 352679 h 381330"/>
              <a:gd name="connsiteX6" fmla="*/ 155923 w 638723"/>
              <a:gd name="connsiteY6" fmla="*/ 0 h 381330"/>
              <a:gd name="connsiteX7" fmla="*/ 284264 w 638723"/>
              <a:gd name="connsiteY7" fmla="*/ 70537 h 381330"/>
              <a:gd name="connsiteX8" fmla="*/ 596027 w 638723"/>
              <a:gd name="connsiteY8" fmla="*/ 298298 h 381330"/>
              <a:gd name="connsiteX9" fmla="*/ 596027 w 638723"/>
              <a:gd name="connsiteY9" fmla="*/ 298543 h 381330"/>
              <a:gd name="connsiteX10" fmla="*/ 611946 w 638723"/>
              <a:gd name="connsiteY10" fmla="*/ 317155 h 381330"/>
              <a:gd name="connsiteX11" fmla="*/ 632518 w 638723"/>
              <a:gd name="connsiteY11" fmla="*/ 377647 h 381330"/>
              <a:gd name="connsiteX0" fmla="*/ 632804 w 639009"/>
              <a:gd name="connsiteY0" fmla="*/ 353711 h 357394"/>
              <a:gd name="connsiteX1" fmla="*/ 268876 w 639009"/>
              <a:gd name="connsiteY1" fmla="*/ 209217 h 357394"/>
              <a:gd name="connsiteX2" fmla="*/ 210589 w 639009"/>
              <a:gd name="connsiteY2" fmla="*/ 173216 h 357394"/>
              <a:gd name="connsiteX3" fmla="*/ 192711 w 639009"/>
              <a:gd name="connsiteY3" fmla="*/ 161706 h 357394"/>
              <a:gd name="connsiteX4" fmla="*/ 187078 w 639009"/>
              <a:gd name="connsiteY4" fmla="*/ 158032 h 357394"/>
              <a:gd name="connsiteX5" fmla="*/ 1524 w 639009"/>
              <a:gd name="connsiteY5" fmla="*/ 328743 h 357394"/>
              <a:gd name="connsiteX6" fmla="*/ 132125 w 639009"/>
              <a:gd name="connsiteY6" fmla="*/ 0 h 357394"/>
              <a:gd name="connsiteX7" fmla="*/ 284550 w 639009"/>
              <a:gd name="connsiteY7" fmla="*/ 46601 h 357394"/>
              <a:gd name="connsiteX8" fmla="*/ 596313 w 639009"/>
              <a:gd name="connsiteY8" fmla="*/ 274362 h 357394"/>
              <a:gd name="connsiteX9" fmla="*/ 596313 w 639009"/>
              <a:gd name="connsiteY9" fmla="*/ 274607 h 357394"/>
              <a:gd name="connsiteX10" fmla="*/ 612232 w 639009"/>
              <a:gd name="connsiteY10" fmla="*/ 293219 h 357394"/>
              <a:gd name="connsiteX11" fmla="*/ 632804 w 639009"/>
              <a:gd name="connsiteY11" fmla="*/ 353711 h 357394"/>
              <a:gd name="connsiteX0" fmla="*/ 632769 w 638974"/>
              <a:gd name="connsiteY0" fmla="*/ 354261 h 357944"/>
              <a:gd name="connsiteX1" fmla="*/ 268841 w 638974"/>
              <a:gd name="connsiteY1" fmla="*/ 209767 h 357944"/>
              <a:gd name="connsiteX2" fmla="*/ 210554 w 638974"/>
              <a:gd name="connsiteY2" fmla="*/ 173766 h 357944"/>
              <a:gd name="connsiteX3" fmla="*/ 192676 w 638974"/>
              <a:gd name="connsiteY3" fmla="*/ 162256 h 357944"/>
              <a:gd name="connsiteX4" fmla="*/ 187043 w 638974"/>
              <a:gd name="connsiteY4" fmla="*/ 158582 h 357944"/>
              <a:gd name="connsiteX5" fmla="*/ 1489 w 638974"/>
              <a:gd name="connsiteY5" fmla="*/ 329293 h 357944"/>
              <a:gd name="connsiteX6" fmla="*/ 132090 w 638974"/>
              <a:gd name="connsiteY6" fmla="*/ 550 h 357944"/>
              <a:gd name="connsiteX7" fmla="*/ 284515 w 638974"/>
              <a:gd name="connsiteY7" fmla="*/ 47151 h 357944"/>
              <a:gd name="connsiteX8" fmla="*/ 596278 w 638974"/>
              <a:gd name="connsiteY8" fmla="*/ 274912 h 357944"/>
              <a:gd name="connsiteX9" fmla="*/ 596278 w 638974"/>
              <a:gd name="connsiteY9" fmla="*/ 275157 h 357944"/>
              <a:gd name="connsiteX10" fmla="*/ 612197 w 638974"/>
              <a:gd name="connsiteY10" fmla="*/ 293769 h 357944"/>
              <a:gd name="connsiteX11" fmla="*/ 632769 w 638974"/>
              <a:gd name="connsiteY11" fmla="*/ 354261 h 357944"/>
              <a:gd name="connsiteX0" fmla="*/ 633022 w 639227"/>
              <a:gd name="connsiteY0" fmla="*/ 353743 h 357426"/>
              <a:gd name="connsiteX1" fmla="*/ 269094 w 639227"/>
              <a:gd name="connsiteY1" fmla="*/ 209249 h 357426"/>
              <a:gd name="connsiteX2" fmla="*/ 210807 w 639227"/>
              <a:gd name="connsiteY2" fmla="*/ 173248 h 357426"/>
              <a:gd name="connsiteX3" fmla="*/ 192929 w 639227"/>
              <a:gd name="connsiteY3" fmla="*/ 161738 h 357426"/>
              <a:gd name="connsiteX4" fmla="*/ 187296 w 639227"/>
              <a:gd name="connsiteY4" fmla="*/ 158064 h 357426"/>
              <a:gd name="connsiteX5" fmla="*/ 1742 w 639227"/>
              <a:gd name="connsiteY5" fmla="*/ 328775 h 357426"/>
              <a:gd name="connsiteX6" fmla="*/ 132343 w 639227"/>
              <a:gd name="connsiteY6" fmla="*/ 32 h 357426"/>
              <a:gd name="connsiteX7" fmla="*/ 284768 w 639227"/>
              <a:gd name="connsiteY7" fmla="*/ 46633 h 357426"/>
              <a:gd name="connsiteX8" fmla="*/ 596531 w 639227"/>
              <a:gd name="connsiteY8" fmla="*/ 274394 h 357426"/>
              <a:gd name="connsiteX9" fmla="*/ 596531 w 639227"/>
              <a:gd name="connsiteY9" fmla="*/ 274639 h 357426"/>
              <a:gd name="connsiteX10" fmla="*/ 612450 w 639227"/>
              <a:gd name="connsiteY10" fmla="*/ 293251 h 357426"/>
              <a:gd name="connsiteX11" fmla="*/ 633022 w 639227"/>
              <a:gd name="connsiteY11" fmla="*/ 353743 h 357426"/>
              <a:gd name="connsiteX0" fmla="*/ 632212 w 638417"/>
              <a:gd name="connsiteY0" fmla="*/ 353743 h 357426"/>
              <a:gd name="connsiteX1" fmla="*/ 268284 w 638417"/>
              <a:gd name="connsiteY1" fmla="*/ 209249 h 357426"/>
              <a:gd name="connsiteX2" fmla="*/ 209997 w 638417"/>
              <a:gd name="connsiteY2" fmla="*/ 173248 h 357426"/>
              <a:gd name="connsiteX3" fmla="*/ 192119 w 638417"/>
              <a:gd name="connsiteY3" fmla="*/ 161738 h 357426"/>
              <a:gd name="connsiteX4" fmla="*/ 932 w 638417"/>
              <a:gd name="connsiteY4" fmla="*/ 328775 h 357426"/>
              <a:gd name="connsiteX5" fmla="*/ 131533 w 638417"/>
              <a:gd name="connsiteY5" fmla="*/ 32 h 357426"/>
              <a:gd name="connsiteX6" fmla="*/ 283958 w 638417"/>
              <a:gd name="connsiteY6" fmla="*/ 46633 h 357426"/>
              <a:gd name="connsiteX7" fmla="*/ 595721 w 638417"/>
              <a:gd name="connsiteY7" fmla="*/ 274394 h 357426"/>
              <a:gd name="connsiteX8" fmla="*/ 595721 w 638417"/>
              <a:gd name="connsiteY8" fmla="*/ 274639 h 357426"/>
              <a:gd name="connsiteX9" fmla="*/ 611640 w 638417"/>
              <a:gd name="connsiteY9" fmla="*/ 293251 h 357426"/>
              <a:gd name="connsiteX10" fmla="*/ 632212 w 638417"/>
              <a:gd name="connsiteY10" fmla="*/ 353743 h 357426"/>
              <a:gd name="connsiteX0" fmla="*/ 632747 w 638952"/>
              <a:gd name="connsiteY0" fmla="*/ 353743 h 357426"/>
              <a:gd name="connsiteX1" fmla="*/ 268819 w 638952"/>
              <a:gd name="connsiteY1" fmla="*/ 209249 h 357426"/>
              <a:gd name="connsiteX2" fmla="*/ 210532 w 638952"/>
              <a:gd name="connsiteY2" fmla="*/ 173248 h 357426"/>
              <a:gd name="connsiteX3" fmla="*/ 1467 w 638952"/>
              <a:gd name="connsiteY3" fmla="*/ 328775 h 357426"/>
              <a:gd name="connsiteX4" fmla="*/ 132068 w 638952"/>
              <a:gd name="connsiteY4" fmla="*/ 32 h 357426"/>
              <a:gd name="connsiteX5" fmla="*/ 284493 w 638952"/>
              <a:gd name="connsiteY5" fmla="*/ 46633 h 357426"/>
              <a:gd name="connsiteX6" fmla="*/ 596256 w 638952"/>
              <a:gd name="connsiteY6" fmla="*/ 274394 h 357426"/>
              <a:gd name="connsiteX7" fmla="*/ 596256 w 638952"/>
              <a:gd name="connsiteY7" fmla="*/ 274639 h 357426"/>
              <a:gd name="connsiteX8" fmla="*/ 612175 w 638952"/>
              <a:gd name="connsiteY8" fmla="*/ 293251 h 357426"/>
              <a:gd name="connsiteX9" fmla="*/ 632747 w 638952"/>
              <a:gd name="connsiteY9" fmla="*/ 353743 h 357426"/>
              <a:gd name="connsiteX0" fmla="*/ 632747 w 638952"/>
              <a:gd name="connsiteY0" fmla="*/ 353743 h 357426"/>
              <a:gd name="connsiteX1" fmla="*/ 268819 w 638952"/>
              <a:gd name="connsiteY1" fmla="*/ 209249 h 357426"/>
              <a:gd name="connsiteX2" fmla="*/ 210532 w 638952"/>
              <a:gd name="connsiteY2" fmla="*/ 173248 h 357426"/>
              <a:gd name="connsiteX3" fmla="*/ 1467 w 638952"/>
              <a:gd name="connsiteY3" fmla="*/ 328775 h 357426"/>
              <a:gd name="connsiteX4" fmla="*/ 132068 w 638952"/>
              <a:gd name="connsiteY4" fmla="*/ 32 h 357426"/>
              <a:gd name="connsiteX5" fmla="*/ 284493 w 638952"/>
              <a:gd name="connsiteY5" fmla="*/ 46633 h 357426"/>
              <a:gd name="connsiteX6" fmla="*/ 596256 w 638952"/>
              <a:gd name="connsiteY6" fmla="*/ 274394 h 357426"/>
              <a:gd name="connsiteX7" fmla="*/ 596256 w 638952"/>
              <a:gd name="connsiteY7" fmla="*/ 274639 h 357426"/>
              <a:gd name="connsiteX8" fmla="*/ 612175 w 638952"/>
              <a:gd name="connsiteY8" fmla="*/ 293251 h 357426"/>
              <a:gd name="connsiteX9" fmla="*/ 632747 w 638952"/>
              <a:gd name="connsiteY9" fmla="*/ 353743 h 357426"/>
              <a:gd name="connsiteX0" fmla="*/ 632747 w 638952"/>
              <a:gd name="connsiteY0" fmla="*/ 353743 h 355997"/>
              <a:gd name="connsiteX1" fmla="*/ 268819 w 638952"/>
              <a:gd name="connsiteY1" fmla="*/ 209249 h 355997"/>
              <a:gd name="connsiteX2" fmla="*/ 142378 w 638952"/>
              <a:gd name="connsiteY2" fmla="*/ 213054 h 355997"/>
              <a:gd name="connsiteX3" fmla="*/ 1467 w 638952"/>
              <a:gd name="connsiteY3" fmla="*/ 328775 h 355997"/>
              <a:gd name="connsiteX4" fmla="*/ 132068 w 638952"/>
              <a:gd name="connsiteY4" fmla="*/ 32 h 355997"/>
              <a:gd name="connsiteX5" fmla="*/ 284493 w 638952"/>
              <a:gd name="connsiteY5" fmla="*/ 46633 h 355997"/>
              <a:gd name="connsiteX6" fmla="*/ 596256 w 638952"/>
              <a:gd name="connsiteY6" fmla="*/ 274394 h 355997"/>
              <a:gd name="connsiteX7" fmla="*/ 596256 w 638952"/>
              <a:gd name="connsiteY7" fmla="*/ 274639 h 355997"/>
              <a:gd name="connsiteX8" fmla="*/ 612175 w 638952"/>
              <a:gd name="connsiteY8" fmla="*/ 293251 h 355997"/>
              <a:gd name="connsiteX9" fmla="*/ 632747 w 638952"/>
              <a:gd name="connsiteY9" fmla="*/ 353743 h 35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952" h="355997">
                <a:moveTo>
                  <a:pt x="632747" y="353743"/>
                </a:moveTo>
                <a:cubicBezTo>
                  <a:pt x="597481" y="375539"/>
                  <a:pt x="350547" y="232697"/>
                  <a:pt x="268819" y="209249"/>
                </a:cubicBezTo>
                <a:cubicBezTo>
                  <a:pt x="187091" y="185801"/>
                  <a:pt x="186937" y="193133"/>
                  <a:pt x="142378" y="213054"/>
                </a:cubicBezTo>
                <a:cubicBezTo>
                  <a:pt x="97819" y="232975"/>
                  <a:pt x="14544" y="357644"/>
                  <a:pt x="1467" y="328775"/>
                </a:cubicBezTo>
                <a:cubicBezTo>
                  <a:pt x="-11610" y="299906"/>
                  <a:pt x="65215" y="-3547"/>
                  <a:pt x="132068" y="32"/>
                </a:cubicBezTo>
                <a:cubicBezTo>
                  <a:pt x="198921" y="3611"/>
                  <a:pt x="207128" y="906"/>
                  <a:pt x="284493" y="46633"/>
                </a:cubicBezTo>
                <a:cubicBezTo>
                  <a:pt x="361858" y="92360"/>
                  <a:pt x="486784" y="149248"/>
                  <a:pt x="596256" y="274394"/>
                </a:cubicBezTo>
                <a:lnTo>
                  <a:pt x="596256" y="274639"/>
                </a:lnTo>
                <a:cubicBezTo>
                  <a:pt x="601644" y="280761"/>
                  <a:pt x="607032" y="286884"/>
                  <a:pt x="612175" y="293251"/>
                </a:cubicBezTo>
                <a:cubicBezTo>
                  <a:pt x="640094" y="327783"/>
                  <a:pt x="644747" y="346640"/>
                  <a:pt x="632747" y="353743"/>
                </a:cubicBez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4D85DEB-FD48-45B1-9B56-DA186B3282BE}"/>
              </a:ext>
            </a:extLst>
          </p:cNvPr>
          <p:cNvGrpSpPr/>
          <p:nvPr/>
        </p:nvGrpSpPr>
        <p:grpSpPr>
          <a:xfrm>
            <a:off x="5290274" y="3122467"/>
            <a:ext cx="1626656" cy="1665716"/>
            <a:chOff x="5290274" y="3122467"/>
            <a:chExt cx="1626656" cy="1665716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84FF42-98A4-4636-9E58-F10AD939F7E4}"/>
                </a:ext>
              </a:extLst>
            </p:cNvPr>
            <p:cNvGrpSpPr/>
            <p:nvPr/>
          </p:nvGrpSpPr>
          <p:grpSpPr>
            <a:xfrm>
              <a:off x="6347873" y="4239311"/>
              <a:ext cx="266084" cy="393816"/>
              <a:chOff x="16182851" y="-5411348"/>
              <a:chExt cx="3819525" cy="7627938"/>
            </a:xfrm>
          </p:grpSpPr>
          <p:sp>
            <p:nvSpPr>
              <p:cNvPr id="95" name="AutoShape 4">
                <a:extLst>
                  <a:ext uri="{FF2B5EF4-FFF2-40B4-BE49-F238E27FC236}">
                    <a16:creationId xmlns:a16="http://schemas.microsoft.com/office/drawing/2014/main" id="{3C162EA3-22DF-4313-B0DA-01D698E2DEC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Freeform 7">
                <a:extLst>
                  <a:ext uri="{FF2B5EF4-FFF2-40B4-BE49-F238E27FC236}">
                    <a16:creationId xmlns:a16="http://schemas.microsoft.com/office/drawing/2014/main" id="{8E71C320-5D0E-4B7F-BD31-DE647E70D7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Rectangle 13">
                <a:extLst>
                  <a:ext uri="{FF2B5EF4-FFF2-40B4-BE49-F238E27FC236}">
                    <a16:creationId xmlns:a16="http://schemas.microsoft.com/office/drawing/2014/main" id="{61629122-15AB-41DD-B20E-D77CC62083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Rectangle 15">
                <a:extLst>
                  <a:ext uri="{FF2B5EF4-FFF2-40B4-BE49-F238E27FC236}">
                    <a16:creationId xmlns:a16="http://schemas.microsoft.com/office/drawing/2014/main" id="{D0518D93-074C-42C5-8734-384C759E8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6">
                <a:extLst>
                  <a:ext uri="{FF2B5EF4-FFF2-40B4-BE49-F238E27FC236}">
                    <a16:creationId xmlns:a16="http://schemas.microsoft.com/office/drawing/2014/main" id="{AB311F25-B52E-4BCE-9700-ABB909FFC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100" name="Graphic 99">
                <a:extLst>
                  <a:ext uri="{FF2B5EF4-FFF2-40B4-BE49-F238E27FC236}">
                    <a16:creationId xmlns:a16="http://schemas.microsoft.com/office/drawing/2014/main" id="{8DD96B4A-2D98-4A74-85F4-B813A9F808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0E26FB15-3443-4F7A-A093-D247F260E41A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103" name="Rectangle: Rounded Corners 102">
                  <a:extLst>
                    <a:ext uri="{FF2B5EF4-FFF2-40B4-BE49-F238E27FC236}">
                      <a16:creationId xmlns:a16="http://schemas.microsoft.com/office/drawing/2014/main" id="{86F3F429-5827-4F8E-A93F-38B758E00EC7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Rectangle: Rounded Corners 103">
                  <a:extLst>
                    <a:ext uri="{FF2B5EF4-FFF2-40B4-BE49-F238E27FC236}">
                      <a16:creationId xmlns:a16="http://schemas.microsoft.com/office/drawing/2014/main" id="{502149F5-F775-42D8-979A-0C356E38E6B5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A46BF0A9-1BA8-45F2-9705-5087827198DA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92A7D9ED-5D45-4205-9BD2-8A2214EE865E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20FB2B01-85F0-44CF-A23F-EC57EE06F169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2588B7C3-7789-4FBA-B89E-7177A990C43A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50B19859-F3C6-40D0-A934-250CF989BA6F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322226F-2AAA-494A-B43D-E1E92FDFBB6A}"/>
                </a:ext>
              </a:extLst>
            </p:cNvPr>
            <p:cNvGrpSpPr/>
            <p:nvPr/>
          </p:nvGrpSpPr>
          <p:grpSpPr>
            <a:xfrm>
              <a:off x="5290274" y="3122467"/>
              <a:ext cx="1626656" cy="1665716"/>
              <a:chOff x="5290274" y="3122467"/>
              <a:chExt cx="1626656" cy="166571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CB1A0C4-C186-4E31-9F07-01013BFC72AA}"/>
                  </a:ext>
                </a:extLst>
              </p:cNvPr>
              <p:cNvSpPr/>
              <p:nvPr/>
            </p:nvSpPr>
            <p:spPr>
              <a:xfrm rot="13839355" flipH="1">
                <a:off x="5763261" y="4145675"/>
                <a:ext cx="823802" cy="461213"/>
              </a:xfrm>
              <a:custGeom>
                <a:avLst/>
                <a:gdLst>
                  <a:gd name="connsiteX0" fmla="*/ 594279 w 612259"/>
                  <a:gd name="connsiteY0" fmla="*/ 366132 h 367356"/>
                  <a:gd name="connsiteX1" fmla="*/ 230351 w 612259"/>
                  <a:gd name="connsiteY1" fmla="*/ 221638 h 367356"/>
                  <a:gd name="connsiteX2" fmla="*/ 172064 w 612259"/>
                  <a:gd name="connsiteY2" fmla="*/ 185637 h 367356"/>
                  <a:gd name="connsiteX3" fmla="*/ 154186 w 612259"/>
                  <a:gd name="connsiteY3" fmla="*/ 174127 h 367356"/>
                  <a:gd name="connsiteX4" fmla="*/ 148553 w 612259"/>
                  <a:gd name="connsiteY4" fmla="*/ 170453 h 367356"/>
                  <a:gd name="connsiteX5" fmla="*/ 23897 w 612259"/>
                  <a:gd name="connsiteY5" fmla="*/ 61226 h 367356"/>
                  <a:gd name="connsiteX6" fmla="*/ 75572 w 612259"/>
                  <a:gd name="connsiteY6" fmla="*/ 18368 h 367356"/>
                  <a:gd name="connsiteX7" fmla="*/ 75817 w 612259"/>
                  <a:gd name="connsiteY7" fmla="*/ 18368 h 367356"/>
                  <a:gd name="connsiteX8" fmla="*/ 118430 w 612259"/>
                  <a:gd name="connsiteY8" fmla="*/ 21062 h 367356"/>
                  <a:gd name="connsiteX9" fmla="*/ 151003 w 612259"/>
                  <a:gd name="connsiteY9" fmla="*/ 27674 h 367356"/>
                  <a:gd name="connsiteX10" fmla="*/ 223984 w 612259"/>
                  <a:gd name="connsiteY10" fmla="*/ 50450 h 367356"/>
                  <a:gd name="connsiteX11" fmla="*/ 246025 w 612259"/>
                  <a:gd name="connsiteY11" fmla="*/ 59022 h 367356"/>
                  <a:gd name="connsiteX12" fmla="*/ 557788 w 612259"/>
                  <a:gd name="connsiteY12" fmla="*/ 286783 h 367356"/>
                  <a:gd name="connsiteX13" fmla="*/ 557788 w 612259"/>
                  <a:gd name="connsiteY13" fmla="*/ 287028 h 367356"/>
                  <a:gd name="connsiteX14" fmla="*/ 573707 w 612259"/>
                  <a:gd name="connsiteY14" fmla="*/ 305640 h 367356"/>
                  <a:gd name="connsiteX15" fmla="*/ 594279 w 612259"/>
                  <a:gd name="connsiteY15" fmla="*/ 366132 h 367356"/>
                  <a:gd name="connsiteX0" fmla="*/ 596083 w 602288"/>
                  <a:gd name="connsiteY0" fmla="*/ 347764 h 351447"/>
                  <a:gd name="connsiteX1" fmla="*/ 232155 w 602288"/>
                  <a:gd name="connsiteY1" fmla="*/ 203270 h 351447"/>
                  <a:gd name="connsiteX2" fmla="*/ 173868 w 602288"/>
                  <a:gd name="connsiteY2" fmla="*/ 167269 h 351447"/>
                  <a:gd name="connsiteX3" fmla="*/ 155990 w 602288"/>
                  <a:gd name="connsiteY3" fmla="*/ 155759 h 351447"/>
                  <a:gd name="connsiteX4" fmla="*/ 150357 w 602288"/>
                  <a:gd name="connsiteY4" fmla="*/ 152085 h 351447"/>
                  <a:gd name="connsiteX5" fmla="*/ 3259 w 602288"/>
                  <a:gd name="connsiteY5" fmla="*/ 310067 h 351447"/>
                  <a:gd name="connsiteX6" fmla="*/ 77376 w 602288"/>
                  <a:gd name="connsiteY6" fmla="*/ 0 h 351447"/>
                  <a:gd name="connsiteX7" fmla="*/ 77621 w 602288"/>
                  <a:gd name="connsiteY7" fmla="*/ 0 h 351447"/>
                  <a:gd name="connsiteX8" fmla="*/ 120234 w 602288"/>
                  <a:gd name="connsiteY8" fmla="*/ 2694 h 351447"/>
                  <a:gd name="connsiteX9" fmla="*/ 152807 w 602288"/>
                  <a:gd name="connsiteY9" fmla="*/ 9306 h 351447"/>
                  <a:gd name="connsiteX10" fmla="*/ 225788 w 602288"/>
                  <a:gd name="connsiteY10" fmla="*/ 32082 h 351447"/>
                  <a:gd name="connsiteX11" fmla="*/ 247829 w 602288"/>
                  <a:gd name="connsiteY11" fmla="*/ 40654 h 351447"/>
                  <a:gd name="connsiteX12" fmla="*/ 559592 w 602288"/>
                  <a:gd name="connsiteY12" fmla="*/ 268415 h 351447"/>
                  <a:gd name="connsiteX13" fmla="*/ 559592 w 602288"/>
                  <a:gd name="connsiteY13" fmla="*/ 268660 h 351447"/>
                  <a:gd name="connsiteX14" fmla="*/ 575511 w 602288"/>
                  <a:gd name="connsiteY14" fmla="*/ 287272 h 351447"/>
                  <a:gd name="connsiteX15" fmla="*/ 596083 w 602288"/>
                  <a:gd name="connsiteY15" fmla="*/ 347764 h 351447"/>
                  <a:gd name="connsiteX0" fmla="*/ 596083 w 602288"/>
                  <a:gd name="connsiteY0" fmla="*/ 347764 h 351447"/>
                  <a:gd name="connsiteX1" fmla="*/ 232155 w 602288"/>
                  <a:gd name="connsiteY1" fmla="*/ 203270 h 351447"/>
                  <a:gd name="connsiteX2" fmla="*/ 173868 w 602288"/>
                  <a:gd name="connsiteY2" fmla="*/ 167269 h 351447"/>
                  <a:gd name="connsiteX3" fmla="*/ 155990 w 602288"/>
                  <a:gd name="connsiteY3" fmla="*/ 155759 h 351447"/>
                  <a:gd name="connsiteX4" fmla="*/ 132493 w 602288"/>
                  <a:gd name="connsiteY4" fmla="*/ 210637 h 351447"/>
                  <a:gd name="connsiteX5" fmla="*/ 3259 w 602288"/>
                  <a:gd name="connsiteY5" fmla="*/ 310067 h 351447"/>
                  <a:gd name="connsiteX6" fmla="*/ 77376 w 602288"/>
                  <a:gd name="connsiteY6" fmla="*/ 0 h 351447"/>
                  <a:gd name="connsiteX7" fmla="*/ 77621 w 602288"/>
                  <a:gd name="connsiteY7" fmla="*/ 0 h 351447"/>
                  <a:gd name="connsiteX8" fmla="*/ 120234 w 602288"/>
                  <a:gd name="connsiteY8" fmla="*/ 2694 h 351447"/>
                  <a:gd name="connsiteX9" fmla="*/ 152807 w 602288"/>
                  <a:gd name="connsiteY9" fmla="*/ 9306 h 351447"/>
                  <a:gd name="connsiteX10" fmla="*/ 225788 w 602288"/>
                  <a:gd name="connsiteY10" fmla="*/ 32082 h 351447"/>
                  <a:gd name="connsiteX11" fmla="*/ 247829 w 602288"/>
                  <a:gd name="connsiteY11" fmla="*/ 40654 h 351447"/>
                  <a:gd name="connsiteX12" fmla="*/ 559592 w 602288"/>
                  <a:gd name="connsiteY12" fmla="*/ 268415 h 351447"/>
                  <a:gd name="connsiteX13" fmla="*/ 559592 w 602288"/>
                  <a:gd name="connsiteY13" fmla="*/ 268660 h 351447"/>
                  <a:gd name="connsiteX14" fmla="*/ 575511 w 602288"/>
                  <a:gd name="connsiteY14" fmla="*/ 287272 h 351447"/>
                  <a:gd name="connsiteX15" fmla="*/ 596083 w 602288"/>
                  <a:gd name="connsiteY15" fmla="*/ 347764 h 351447"/>
                  <a:gd name="connsiteX0" fmla="*/ 596083 w 602288"/>
                  <a:gd name="connsiteY0" fmla="*/ 347764 h 351447"/>
                  <a:gd name="connsiteX1" fmla="*/ 232155 w 602288"/>
                  <a:gd name="connsiteY1" fmla="*/ 203270 h 351447"/>
                  <a:gd name="connsiteX2" fmla="*/ 173868 w 602288"/>
                  <a:gd name="connsiteY2" fmla="*/ 167269 h 351447"/>
                  <a:gd name="connsiteX3" fmla="*/ 132493 w 602288"/>
                  <a:gd name="connsiteY3" fmla="*/ 210637 h 351447"/>
                  <a:gd name="connsiteX4" fmla="*/ 3259 w 602288"/>
                  <a:gd name="connsiteY4" fmla="*/ 310067 h 351447"/>
                  <a:gd name="connsiteX5" fmla="*/ 77376 w 602288"/>
                  <a:gd name="connsiteY5" fmla="*/ 0 h 351447"/>
                  <a:gd name="connsiteX6" fmla="*/ 77621 w 602288"/>
                  <a:gd name="connsiteY6" fmla="*/ 0 h 351447"/>
                  <a:gd name="connsiteX7" fmla="*/ 120234 w 602288"/>
                  <a:gd name="connsiteY7" fmla="*/ 2694 h 351447"/>
                  <a:gd name="connsiteX8" fmla="*/ 152807 w 602288"/>
                  <a:gd name="connsiteY8" fmla="*/ 9306 h 351447"/>
                  <a:gd name="connsiteX9" fmla="*/ 225788 w 602288"/>
                  <a:gd name="connsiteY9" fmla="*/ 32082 h 351447"/>
                  <a:gd name="connsiteX10" fmla="*/ 247829 w 602288"/>
                  <a:gd name="connsiteY10" fmla="*/ 40654 h 351447"/>
                  <a:gd name="connsiteX11" fmla="*/ 559592 w 602288"/>
                  <a:gd name="connsiteY11" fmla="*/ 268415 h 351447"/>
                  <a:gd name="connsiteX12" fmla="*/ 559592 w 602288"/>
                  <a:gd name="connsiteY12" fmla="*/ 268660 h 351447"/>
                  <a:gd name="connsiteX13" fmla="*/ 575511 w 602288"/>
                  <a:gd name="connsiteY13" fmla="*/ 287272 h 351447"/>
                  <a:gd name="connsiteX14" fmla="*/ 596083 w 602288"/>
                  <a:gd name="connsiteY14" fmla="*/ 347764 h 351447"/>
                  <a:gd name="connsiteX0" fmla="*/ 596083 w 602288"/>
                  <a:gd name="connsiteY0" fmla="*/ 347764 h 350010"/>
                  <a:gd name="connsiteX1" fmla="*/ 232155 w 602288"/>
                  <a:gd name="connsiteY1" fmla="*/ 203270 h 350010"/>
                  <a:gd name="connsiteX2" fmla="*/ 132493 w 602288"/>
                  <a:gd name="connsiteY2" fmla="*/ 210637 h 350010"/>
                  <a:gd name="connsiteX3" fmla="*/ 3259 w 602288"/>
                  <a:gd name="connsiteY3" fmla="*/ 310067 h 350010"/>
                  <a:gd name="connsiteX4" fmla="*/ 77376 w 602288"/>
                  <a:gd name="connsiteY4" fmla="*/ 0 h 350010"/>
                  <a:gd name="connsiteX5" fmla="*/ 77621 w 602288"/>
                  <a:gd name="connsiteY5" fmla="*/ 0 h 350010"/>
                  <a:gd name="connsiteX6" fmla="*/ 120234 w 602288"/>
                  <a:gd name="connsiteY6" fmla="*/ 2694 h 350010"/>
                  <a:gd name="connsiteX7" fmla="*/ 152807 w 602288"/>
                  <a:gd name="connsiteY7" fmla="*/ 9306 h 350010"/>
                  <a:gd name="connsiteX8" fmla="*/ 225788 w 602288"/>
                  <a:gd name="connsiteY8" fmla="*/ 32082 h 350010"/>
                  <a:gd name="connsiteX9" fmla="*/ 247829 w 602288"/>
                  <a:gd name="connsiteY9" fmla="*/ 40654 h 350010"/>
                  <a:gd name="connsiteX10" fmla="*/ 559592 w 602288"/>
                  <a:gd name="connsiteY10" fmla="*/ 268415 h 350010"/>
                  <a:gd name="connsiteX11" fmla="*/ 559592 w 602288"/>
                  <a:gd name="connsiteY11" fmla="*/ 268660 h 350010"/>
                  <a:gd name="connsiteX12" fmla="*/ 575511 w 602288"/>
                  <a:gd name="connsiteY12" fmla="*/ 287272 h 350010"/>
                  <a:gd name="connsiteX13" fmla="*/ 596083 w 602288"/>
                  <a:gd name="connsiteY13" fmla="*/ 347764 h 350010"/>
                  <a:gd name="connsiteX0" fmla="*/ 596083 w 602288"/>
                  <a:gd name="connsiteY0" fmla="*/ 347764 h 350010"/>
                  <a:gd name="connsiteX1" fmla="*/ 232155 w 602288"/>
                  <a:gd name="connsiteY1" fmla="*/ 203270 h 350010"/>
                  <a:gd name="connsiteX2" fmla="*/ 132493 w 602288"/>
                  <a:gd name="connsiteY2" fmla="*/ 210637 h 350010"/>
                  <a:gd name="connsiteX3" fmla="*/ 3259 w 602288"/>
                  <a:gd name="connsiteY3" fmla="*/ 310067 h 350010"/>
                  <a:gd name="connsiteX4" fmla="*/ 77376 w 602288"/>
                  <a:gd name="connsiteY4" fmla="*/ 0 h 350010"/>
                  <a:gd name="connsiteX5" fmla="*/ 120234 w 602288"/>
                  <a:gd name="connsiteY5" fmla="*/ 2694 h 350010"/>
                  <a:gd name="connsiteX6" fmla="*/ 152807 w 602288"/>
                  <a:gd name="connsiteY6" fmla="*/ 9306 h 350010"/>
                  <a:gd name="connsiteX7" fmla="*/ 225788 w 602288"/>
                  <a:gd name="connsiteY7" fmla="*/ 32082 h 350010"/>
                  <a:gd name="connsiteX8" fmla="*/ 247829 w 602288"/>
                  <a:gd name="connsiteY8" fmla="*/ 40654 h 350010"/>
                  <a:gd name="connsiteX9" fmla="*/ 559592 w 602288"/>
                  <a:gd name="connsiteY9" fmla="*/ 268415 h 350010"/>
                  <a:gd name="connsiteX10" fmla="*/ 559592 w 602288"/>
                  <a:gd name="connsiteY10" fmla="*/ 268660 h 350010"/>
                  <a:gd name="connsiteX11" fmla="*/ 575511 w 602288"/>
                  <a:gd name="connsiteY11" fmla="*/ 287272 h 350010"/>
                  <a:gd name="connsiteX12" fmla="*/ 596083 w 602288"/>
                  <a:gd name="connsiteY12" fmla="*/ 347764 h 350010"/>
                  <a:gd name="connsiteX0" fmla="*/ 592857 w 599062"/>
                  <a:gd name="connsiteY0" fmla="*/ 366798 h 369044"/>
                  <a:gd name="connsiteX1" fmla="*/ 228929 w 599062"/>
                  <a:gd name="connsiteY1" fmla="*/ 222304 h 369044"/>
                  <a:gd name="connsiteX2" fmla="*/ 129267 w 599062"/>
                  <a:gd name="connsiteY2" fmla="*/ 229671 h 369044"/>
                  <a:gd name="connsiteX3" fmla="*/ 33 w 599062"/>
                  <a:gd name="connsiteY3" fmla="*/ 329101 h 369044"/>
                  <a:gd name="connsiteX4" fmla="*/ 117008 w 599062"/>
                  <a:gd name="connsiteY4" fmla="*/ 21728 h 369044"/>
                  <a:gd name="connsiteX5" fmla="*/ 149581 w 599062"/>
                  <a:gd name="connsiteY5" fmla="*/ 28340 h 369044"/>
                  <a:gd name="connsiteX6" fmla="*/ 222562 w 599062"/>
                  <a:gd name="connsiteY6" fmla="*/ 51116 h 369044"/>
                  <a:gd name="connsiteX7" fmla="*/ 244603 w 599062"/>
                  <a:gd name="connsiteY7" fmla="*/ 59688 h 369044"/>
                  <a:gd name="connsiteX8" fmla="*/ 556366 w 599062"/>
                  <a:gd name="connsiteY8" fmla="*/ 287449 h 369044"/>
                  <a:gd name="connsiteX9" fmla="*/ 556366 w 599062"/>
                  <a:gd name="connsiteY9" fmla="*/ 287694 h 369044"/>
                  <a:gd name="connsiteX10" fmla="*/ 572285 w 599062"/>
                  <a:gd name="connsiteY10" fmla="*/ 306306 h 369044"/>
                  <a:gd name="connsiteX11" fmla="*/ 592857 w 599062"/>
                  <a:gd name="connsiteY11" fmla="*/ 366798 h 369044"/>
                  <a:gd name="connsiteX0" fmla="*/ 592901 w 599106"/>
                  <a:gd name="connsiteY0" fmla="*/ 341261 h 343507"/>
                  <a:gd name="connsiteX1" fmla="*/ 228973 w 599106"/>
                  <a:gd name="connsiteY1" fmla="*/ 196767 h 343507"/>
                  <a:gd name="connsiteX2" fmla="*/ 129311 w 599106"/>
                  <a:gd name="connsiteY2" fmla="*/ 204134 h 343507"/>
                  <a:gd name="connsiteX3" fmla="*/ 77 w 599106"/>
                  <a:gd name="connsiteY3" fmla="*/ 303564 h 343507"/>
                  <a:gd name="connsiteX4" fmla="*/ 61593 w 599106"/>
                  <a:gd name="connsiteY4" fmla="*/ 89222 h 343507"/>
                  <a:gd name="connsiteX5" fmla="*/ 149625 w 599106"/>
                  <a:gd name="connsiteY5" fmla="*/ 2803 h 343507"/>
                  <a:gd name="connsiteX6" fmla="*/ 222606 w 599106"/>
                  <a:gd name="connsiteY6" fmla="*/ 25579 h 343507"/>
                  <a:gd name="connsiteX7" fmla="*/ 244647 w 599106"/>
                  <a:gd name="connsiteY7" fmla="*/ 34151 h 343507"/>
                  <a:gd name="connsiteX8" fmla="*/ 556410 w 599106"/>
                  <a:gd name="connsiteY8" fmla="*/ 261912 h 343507"/>
                  <a:gd name="connsiteX9" fmla="*/ 556410 w 599106"/>
                  <a:gd name="connsiteY9" fmla="*/ 262157 h 343507"/>
                  <a:gd name="connsiteX10" fmla="*/ 572329 w 599106"/>
                  <a:gd name="connsiteY10" fmla="*/ 280769 h 343507"/>
                  <a:gd name="connsiteX11" fmla="*/ 592901 w 599106"/>
                  <a:gd name="connsiteY11" fmla="*/ 341261 h 343507"/>
                  <a:gd name="connsiteX0" fmla="*/ 592900 w 599105"/>
                  <a:gd name="connsiteY0" fmla="*/ 321385 h 323631"/>
                  <a:gd name="connsiteX1" fmla="*/ 228972 w 599105"/>
                  <a:gd name="connsiteY1" fmla="*/ 176891 h 323631"/>
                  <a:gd name="connsiteX2" fmla="*/ 129310 w 599105"/>
                  <a:gd name="connsiteY2" fmla="*/ 184258 h 323631"/>
                  <a:gd name="connsiteX3" fmla="*/ 76 w 599105"/>
                  <a:gd name="connsiteY3" fmla="*/ 283688 h 323631"/>
                  <a:gd name="connsiteX4" fmla="*/ 61592 w 599105"/>
                  <a:gd name="connsiteY4" fmla="*/ 69346 h 323631"/>
                  <a:gd name="connsiteX5" fmla="*/ 140694 w 599105"/>
                  <a:gd name="connsiteY5" fmla="*/ 12203 h 323631"/>
                  <a:gd name="connsiteX6" fmla="*/ 222605 w 599105"/>
                  <a:gd name="connsiteY6" fmla="*/ 5703 h 323631"/>
                  <a:gd name="connsiteX7" fmla="*/ 244646 w 599105"/>
                  <a:gd name="connsiteY7" fmla="*/ 14275 h 323631"/>
                  <a:gd name="connsiteX8" fmla="*/ 556409 w 599105"/>
                  <a:gd name="connsiteY8" fmla="*/ 242036 h 323631"/>
                  <a:gd name="connsiteX9" fmla="*/ 556409 w 599105"/>
                  <a:gd name="connsiteY9" fmla="*/ 242281 h 323631"/>
                  <a:gd name="connsiteX10" fmla="*/ 572328 w 599105"/>
                  <a:gd name="connsiteY10" fmla="*/ 260893 h 323631"/>
                  <a:gd name="connsiteX11" fmla="*/ 592900 w 599105"/>
                  <a:gd name="connsiteY11" fmla="*/ 321385 h 323631"/>
                  <a:gd name="connsiteX0" fmla="*/ 592900 w 599105"/>
                  <a:gd name="connsiteY0" fmla="*/ 327040 h 329286"/>
                  <a:gd name="connsiteX1" fmla="*/ 228972 w 599105"/>
                  <a:gd name="connsiteY1" fmla="*/ 182546 h 329286"/>
                  <a:gd name="connsiteX2" fmla="*/ 129310 w 599105"/>
                  <a:gd name="connsiteY2" fmla="*/ 189913 h 329286"/>
                  <a:gd name="connsiteX3" fmla="*/ 76 w 599105"/>
                  <a:gd name="connsiteY3" fmla="*/ 289343 h 329286"/>
                  <a:gd name="connsiteX4" fmla="*/ 61592 w 599105"/>
                  <a:gd name="connsiteY4" fmla="*/ 75001 h 329286"/>
                  <a:gd name="connsiteX5" fmla="*/ 140694 w 599105"/>
                  <a:gd name="connsiteY5" fmla="*/ 17858 h 329286"/>
                  <a:gd name="connsiteX6" fmla="*/ 244646 w 599105"/>
                  <a:gd name="connsiteY6" fmla="*/ 19930 h 329286"/>
                  <a:gd name="connsiteX7" fmla="*/ 556409 w 599105"/>
                  <a:gd name="connsiteY7" fmla="*/ 247691 h 329286"/>
                  <a:gd name="connsiteX8" fmla="*/ 556409 w 599105"/>
                  <a:gd name="connsiteY8" fmla="*/ 247936 h 329286"/>
                  <a:gd name="connsiteX9" fmla="*/ 572328 w 599105"/>
                  <a:gd name="connsiteY9" fmla="*/ 266548 h 329286"/>
                  <a:gd name="connsiteX10" fmla="*/ 592900 w 599105"/>
                  <a:gd name="connsiteY10" fmla="*/ 327040 h 329286"/>
                  <a:gd name="connsiteX0" fmla="*/ 592900 w 599105"/>
                  <a:gd name="connsiteY0" fmla="*/ 315717 h 317963"/>
                  <a:gd name="connsiteX1" fmla="*/ 228972 w 599105"/>
                  <a:gd name="connsiteY1" fmla="*/ 171223 h 317963"/>
                  <a:gd name="connsiteX2" fmla="*/ 129310 w 599105"/>
                  <a:gd name="connsiteY2" fmla="*/ 178590 h 317963"/>
                  <a:gd name="connsiteX3" fmla="*/ 76 w 599105"/>
                  <a:gd name="connsiteY3" fmla="*/ 278020 h 317963"/>
                  <a:gd name="connsiteX4" fmla="*/ 61592 w 599105"/>
                  <a:gd name="connsiteY4" fmla="*/ 63678 h 317963"/>
                  <a:gd name="connsiteX5" fmla="*/ 140694 w 599105"/>
                  <a:gd name="connsiteY5" fmla="*/ 6535 h 317963"/>
                  <a:gd name="connsiteX6" fmla="*/ 248845 w 599105"/>
                  <a:gd name="connsiteY6" fmla="*/ 27118 h 317963"/>
                  <a:gd name="connsiteX7" fmla="*/ 556409 w 599105"/>
                  <a:gd name="connsiteY7" fmla="*/ 236368 h 317963"/>
                  <a:gd name="connsiteX8" fmla="*/ 556409 w 599105"/>
                  <a:gd name="connsiteY8" fmla="*/ 236613 h 317963"/>
                  <a:gd name="connsiteX9" fmla="*/ 572328 w 599105"/>
                  <a:gd name="connsiteY9" fmla="*/ 255225 h 317963"/>
                  <a:gd name="connsiteX10" fmla="*/ 592900 w 599105"/>
                  <a:gd name="connsiteY10" fmla="*/ 315717 h 317963"/>
                  <a:gd name="connsiteX0" fmla="*/ 592900 w 599105"/>
                  <a:gd name="connsiteY0" fmla="*/ 321931 h 324177"/>
                  <a:gd name="connsiteX1" fmla="*/ 228972 w 599105"/>
                  <a:gd name="connsiteY1" fmla="*/ 177437 h 324177"/>
                  <a:gd name="connsiteX2" fmla="*/ 129310 w 599105"/>
                  <a:gd name="connsiteY2" fmla="*/ 184804 h 324177"/>
                  <a:gd name="connsiteX3" fmla="*/ 76 w 599105"/>
                  <a:gd name="connsiteY3" fmla="*/ 284234 h 324177"/>
                  <a:gd name="connsiteX4" fmla="*/ 61592 w 599105"/>
                  <a:gd name="connsiteY4" fmla="*/ 69892 h 324177"/>
                  <a:gd name="connsiteX5" fmla="*/ 140694 w 599105"/>
                  <a:gd name="connsiteY5" fmla="*/ 12749 h 324177"/>
                  <a:gd name="connsiteX6" fmla="*/ 239876 w 599105"/>
                  <a:gd name="connsiteY6" fmla="*/ 22390 h 324177"/>
                  <a:gd name="connsiteX7" fmla="*/ 556409 w 599105"/>
                  <a:gd name="connsiteY7" fmla="*/ 242582 h 324177"/>
                  <a:gd name="connsiteX8" fmla="*/ 556409 w 599105"/>
                  <a:gd name="connsiteY8" fmla="*/ 242827 h 324177"/>
                  <a:gd name="connsiteX9" fmla="*/ 572328 w 599105"/>
                  <a:gd name="connsiteY9" fmla="*/ 261439 h 324177"/>
                  <a:gd name="connsiteX10" fmla="*/ 592900 w 599105"/>
                  <a:gd name="connsiteY10" fmla="*/ 321931 h 324177"/>
                  <a:gd name="connsiteX0" fmla="*/ 592897 w 599102"/>
                  <a:gd name="connsiteY0" fmla="*/ 329423 h 331669"/>
                  <a:gd name="connsiteX1" fmla="*/ 228969 w 599102"/>
                  <a:gd name="connsiteY1" fmla="*/ 184929 h 331669"/>
                  <a:gd name="connsiteX2" fmla="*/ 129307 w 599102"/>
                  <a:gd name="connsiteY2" fmla="*/ 192296 h 331669"/>
                  <a:gd name="connsiteX3" fmla="*/ 73 w 599102"/>
                  <a:gd name="connsiteY3" fmla="*/ 291726 h 331669"/>
                  <a:gd name="connsiteX4" fmla="*/ 61589 w 599102"/>
                  <a:gd name="connsiteY4" fmla="*/ 77384 h 331669"/>
                  <a:gd name="connsiteX5" fmla="*/ 129927 w 599102"/>
                  <a:gd name="connsiteY5" fmla="*/ 7111 h 331669"/>
                  <a:gd name="connsiteX6" fmla="*/ 239873 w 599102"/>
                  <a:gd name="connsiteY6" fmla="*/ 29882 h 331669"/>
                  <a:gd name="connsiteX7" fmla="*/ 556406 w 599102"/>
                  <a:gd name="connsiteY7" fmla="*/ 250074 h 331669"/>
                  <a:gd name="connsiteX8" fmla="*/ 556406 w 599102"/>
                  <a:gd name="connsiteY8" fmla="*/ 250319 h 331669"/>
                  <a:gd name="connsiteX9" fmla="*/ 572325 w 599102"/>
                  <a:gd name="connsiteY9" fmla="*/ 268931 h 331669"/>
                  <a:gd name="connsiteX10" fmla="*/ 592897 w 599102"/>
                  <a:gd name="connsiteY10" fmla="*/ 329423 h 331669"/>
                  <a:gd name="connsiteX0" fmla="*/ 605578 w 611783"/>
                  <a:gd name="connsiteY0" fmla="*/ 329423 h 342305"/>
                  <a:gd name="connsiteX1" fmla="*/ 241650 w 611783"/>
                  <a:gd name="connsiteY1" fmla="*/ 184929 h 342305"/>
                  <a:gd name="connsiteX2" fmla="*/ 141988 w 611783"/>
                  <a:gd name="connsiteY2" fmla="*/ 192296 h 342305"/>
                  <a:gd name="connsiteX3" fmla="*/ 57 w 611783"/>
                  <a:gd name="connsiteY3" fmla="*/ 338725 h 342305"/>
                  <a:gd name="connsiteX4" fmla="*/ 74270 w 611783"/>
                  <a:gd name="connsiteY4" fmla="*/ 77384 h 342305"/>
                  <a:gd name="connsiteX5" fmla="*/ 142608 w 611783"/>
                  <a:gd name="connsiteY5" fmla="*/ 7111 h 342305"/>
                  <a:gd name="connsiteX6" fmla="*/ 252554 w 611783"/>
                  <a:gd name="connsiteY6" fmla="*/ 29882 h 342305"/>
                  <a:gd name="connsiteX7" fmla="*/ 569087 w 611783"/>
                  <a:gd name="connsiteY7" fmla="*/ 250074 h 342305"/>
                  <a:gd name="connsiteX8" fmla="*/ 569087 w 611783"/>
                  <a:gd name="connsiteY8" fmla="*/ 250319 h 342305"/>
                  <a:gd name="connsiteX9" fmla="*/ 585006 w 611783"/>
                  <a:gd name="connsiteY9" fmla="*/ 268931 h 342305"/>
                  <a:gd name="connsiteX10" fmla="*/ 605578 w 611783"/>
                  <a:gd name="connsiteY10" fmla="*/ 329423 h 342305"/>
                  <a:gd name="connsiteX0" fmla="*/ 605634 w 611839"/>
                  <a:gd name="connsiteY0" fmla="*/ 329662 h 342544"/>
                  <a:gd name="connsiteX1" fmla="*/ 241706 w 611839"/>
                  <a:gd name="connsiteY1" fmla="*/ 185168 h 342544"/>
                  <a:gd name="connsiteX2" fmla="*/ 142044 w 611839"/>
                  <a:gd name="connsiteY2" fmla="*/ 192535 h 342544"/>
                  <a:gd name="connsiteX3" fmla="*/ 113 w 611839"/>
                  <a:gd name="connsiteY3" fmla="*/ 338964 h 342544"/>
                  <a:gd name="connsiteX4" fmla="*/ 47850 w 611839"/>
                  <a:gd name="connsiteY4" fmla="*/ 81032 h 342544"/>
                  <a:gd name="connsiteX5" fmla="*/ 142664 w 611839"/>
                  <a:gd name="connsiteY5" fmla="*/ 7350 h 342544"/>
                  <a:gd name="connsiteX6" fmla="*/ 252610 w 611839"/>
                  <a:gd name="connsiteY6" fmla="*/ 30121 h 342544"/>
                  <a:gd name="connsiteX7" fmla="*/ 569143 w 611839"/>
                  <a:gd name="connsiteY7" fmla="*/ 250313 h 342544"/>
                  <a:gd name="connsiteX8" fmla="*/ 569143 w 611839"/>
                  <a:gd name="connsiteY8" fmla="*/ 250558 h 342544"/>
                  <a:gd name="connsiteX9" fmla="*/ 585062 w 611839"/>
                  <a:gd name="connsiteY9" fmla="*/ 269170 h 342544"/>
                  <a:gd name="connsiteX10" fmla="*/ 605634 w 611839"/>
                  <a:gd name="connsiteY10" fmla="*/ 329662 h 342544"/>
                  <a:gd name="connsiteX0" fmla="*/ 605634 w 611839"/>
                  <a:gd name="connsiteY0" fmla="*/ 329662 h 342544"/>
                  <a:gd name="connsiteX1" fmla="*/ 241706 w 611839"/>
                  <a:gd name="connsiteY1" fmla="*/ 185168 h 342544"/>
                  <a:gd name="connsiteX2" fmla="*/ 142044 w 611839"/>
                  <a:gd name="connsiteY2" fmla="*/ 192535 h 342544"/>
                  <a:gd name="connsiteX3" fmla="*/ 113 w 611839"/>
                  <a:gd name="connsiteY3" fmla="*/ 338964 h 342544"/>
                  <a:gd name="connsiteX4" fmla="*/ 47850 w 611839"/>
                  <a:gd name="connsiteY4" fmla="*/ 81032 h 342544"/>
                  <a:gd name="connsiteX5" fmla="*/ 142664 w 611839"/>
                  <a:gd name="connsiteY5" fmla="*/ 7350 h 342544"/>
                  <a:gd name="connsiteX6" fmla="*/ 252610 w 611839"/>
                  <a:gd name="connsiteY6" fmla="*/ 30121 h 342544"/>
                  <a:gd name="connsiteX7" fmla="*/ 569143 w 611839"/>
                  <a:gd name="connsiteY7" fmla="*/ 250313 h 342544"/>
                  <a:gd name="connsiteX8" fmla="*/ 569143 w 611839"/>
                  <a:gd name="connsiteY8" fmla="*/ 250558 h 342544"/>
                  <a:gd name="connsiteX9" fmla="*/ 585062 w 611839"/>
                  <a:gd name="connsiteY9" fmla="*/ 269170 h 342544"/>
                  <a:gd name="connsiteX10" fmla="*/ 605634 w 611839"/>
                  <a:gd name="connsiteY10" fmla="*/ 329662 h 342544"/>
                  <a:gd name="connsiteX0" fmla="*/ 605634 w 611839"/>
                  <a:gd name="connsiteY0" fmla="*/ 329662 h 342544"/>
                  <a:gd name="connsiteX1" fmla="*/ 241706 w 611839"/>
                  <a:gd name="connsiteY1" fmla="*/ 185168 h 342544"/>
                  <a:gd name="connsiteX2" fmla="*/ 142044 w 611839"/>
                  <a:gd name="connsiteY2" fmla="*/ 192535 h 342544"/>
                  <a:gd name="connsiteX3" fmla="*/ 113 w 611839"/>
                  <a:gd name="connsiteY3" fmla="*/ 338964 h 342544"/>
                  <a:gd name="connsiteX4" fmla="*/ 47850 w 611839"/>
                  <a:gd name="connsiteY4" fmla="*/ 81032 h 342544"/>
                  <a:gd name="connsiteX5" fmla="*/ 142664 w 611839"/>
                  <a:gd name="connsiteY5" fmla="*/ 7350 h 342544"/>
                  <a:gd name="connsiteX6" fmla="*/ 252610 w 611839"/>
                  <a:gd name="connsiteY6" fmla="*/ 30121 h 342544"/>
                  <a:gd name="connsiteX7" fmla="*/ 569143 w 611839"/>
                  <a:gd name="connsiteY7" fmla="*/ 250313 h 342544"/>
                  <a:gd name="connsiteX8" fmla="*/ 569143 w 611839"/>
                  <a:gd name="connsiteY8" fmla="*/ 250558 h 342544"/>
                  <a:gd name="connsiteX9" fmla="*/ 585062 w 611839"/>
                  <a:gd name="connsiteY9" fmla="*/ 269170 h 342544"/>
                  <a:gd name="connsiteX10" fmla="*/ 605634 w 611839"/>
                  <a:gd name="connsiteY10" fmla="*/ 329662 h 342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1839" h="342544">
                    <a:moveTo>
                      <a:pt x="605634" y="329662"/>
                    </a:moveTo>
                    <a:cubicBezTo>
                      <a:pt x="570368" y="351458"/>
                      <a:pt x="318971" y="208023"/>
                      <a:pt x="241706" y="185168"/>
                    </a:cubicBezTo>
                    <a:cubicBezTo>
                      <a:pt x="164441" y="162314"/>
                      <a:pt x="182310" y="166902"/>
                      <a:pt x="142044" y="192535"/>
                    </a:cubicBezTo>
                    <a:cubicBezTo>
                      <a:pt x="101779" y="218168"/>
                      <a:pt x="15542" y="367373"/>
                      <a:pt x="113" y="338964"/>
                    </a:cubicBezTo>
                    <a:cubicBezTo>
                      <a:pt x="-1930" y="304307"/>
                      <a:pt x="24092" y="136301"/>
                      <a:pt x="47850" y="81032"/>
                    </a:cubicBezTo>
                    <a:cubicBezTo>
                      <a:pt x="71609" y="25763"/>
                      <a:pt x="108538" y="15835"/>
                      <a:pt x="142664" y="7350"/>
                    </a:cubicBezTo>
                    <a:cubicBezTo>
                      <a:pt x="176790" y="-1135"/>
                      <a:pt x="181530" y="-10373"/>
                      <a:pt x="252610" y="30121"/>
                    </a:cubicBezTo>
                    <a:cubicBezTo>
                      <a:pt x="323690" y="70615"/>
                      <a:pt x="459671" y="125167"/>
                      <a:pt x="569143" y="250313"/>
                    </a:cubicBezTo>
                    <a:lnTo>
                      <a:pt x="569143" y="250558"/>
                    </a:lnTo>
                    <a:cubicBezTo>
                      <a:pt x="574531" y="256680"/>
                      <a:pt x="579919" y="262803"/>
                      <a:pt x="585062" y="269170"/>
                    </a:cubicBezTo>
                    <a:cubicBezTo>
                      <a:pt x="612981" y="303702"/>
                      <a:pt x="617634" y="322559"/>
                      <a:pt x="605634" y="329662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D9A361E-4A07-4D44-A096-86525629A0ED}"/>
                  </a:ext>
                </a:extLst>
              </p:cNvPr>
              <p:cNvSpPr/>
              <p:nvPr/>
            </p:nvSpPr>
            <p:spPr>
              <a:xfrm>
                <a:off x="5290274" y="3122467"/>
                <a:ext cx="1626656" cy="1626656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9A342A4A-D681-4D2E-8548-A26E7A70E23D}"/>
              </a:ext>
            </a:extLst>
          </p:cNvPr>
          <p:cNvGrpSpPr/>
          <p:nvPr/>
        </p:nvGrpSpPr>
        <p:grpSpPr>
          <a:xfrm>
            <a:off x="6818615" y="1526858"/>
            <a:ext cx="1815787" cy="1216577"/>
            <a:chOff x="6818615" y="1526858"/>
            <a:chExt cx="1815787" cy="1216577"/>
          </a:xfrm>
        </p:grpSpPr>
        <p:sp>
          <p:nvSpPr>
            <p:cNvPr id="114" name="Thought Bubble: Cloud 113">
              <a:extLst>
                <a:ext uri="{FF2B5EF4-FFF2-40B4-BE49-F238E27FC236}">
                  <a16:creationId xmlns:a16="http://schemas.microsoft.com/office/drawing/2014/main" id="{69F9A8E5-22C3-43BB-A849-238DFE6BB855}"/>
                </a:ext>
              </a:extLst>
            </p:cNvPr>
            <p:cNvSpPr/>
            <p:nvPr/>
          </p:nvSpPr>
          <p:spPr>
            <a:xfrm>
              <a:off x="6818615" y="1526858"/>
              <a:ext cx="1815787" cy="1216577"/>
            </a:xfrm>
            <a:prstGeom prst="cloudCallout">
              <a:avLst>
                <a:gd name="adj1" fmla="val -41231"/>
                <a:gd name="adj2" fmla="val 81528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FB97966E-7B69-4AA4-BBA7-DB89E2DF6A66}"/>
                </a:ext>
              </a:extLst>
            </p:cNvPr>
            <p:cNvGrpSpPr/>
            <p:nvPr/>
          </p:nvGrpSpPr>
          <p:grpSpPr>
            <a:xfrm>
              <a:off x="7199602" y="1794008"/>
              <a:ext cx="1233765" cy="608476"/>
              <a:chOff x="12803803" y="1003048"/>
              <a:chExt cx="6347902" cy="3130698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43C5E28E-CEDB-4C24-A833-9F892CC3502D}"/>
                  </a:ext>
                </a:extLst>
              </p:cNvPr>
              <p:cNvGrpSpPr/>
              <p:nvPr/>
            </p:nvGrpSpPr>
            <p:grpSpPr>
              <a:xfrm>
                <a:off x="12803803" y="1003048"/>
                <a:ext cx="3529015" cy="3130698"/>
                <a:chOff x="12803803" y="1003048"/>
                <a:chExt cx="3529013" cy="3130698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4852C9C4-7EAB-4185-97FB-8CF871E67B54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137" name="Freeform 5">
                    <a:extLst>
                      <a:ext uri="{FF2B5EF4-FFF2-40B4-BE49-F238E27FC236}">
                        <a16:creationId xmlns:a16="http://schemas.microsoft.com/office/drawing/2014/main" id="{10F86694-BDAA-47BE-81D2-08ECD9DE5E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" name="Freeform 6">
                    <a:extLst>
                      <a:ext uri="{FF2B5EF4-FFF2-40B4-BE49-F238E27FC236}">
                        <a16:creationId xmlns:a16="http://schemas.microsoft.com/office/drawing/2014/main" id="{BC9A9813-E3F0-4DF7-87B6-05A628C6B8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" name="Freeform 7">
                    <a:extLst>
                      <a:ext uri="{FF2B5EF4-FFF2-40B4-BE49-F238E27FC236}">
                        <a16:creationId xmlns:a16="http://schemas.microsoft.com/office/drawing/2014/main" id="{BB2F8233-8CC3-4B30-A12B-A87179C464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" name="Freeform 8">
                    <a:extLst>
                      <a:ext uri="{FF2B5EF4-FFF2-40B4-BE49-F238E27FC236}">
                        <a16:creationId xmlns:a16="http://schemas.microsoft.com/office/drawing/2014/main" id="{A640888B-5964-4B33-88AA-A585E3DA01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" name="Freeform 9">
                    <a:extLst>
                      <a:ext uri="{FF2B5EF4-FFF2-40B4-BE49-F238E27FC236}">
                        <a16:creationId xmlns:a16="http://schemas.microsoft.com/office/drawing/2014/main" id="{99D8B496-5E84-4ACE-A66E-BC11573AD3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" name="Freeform 10">
                    <a:extLst>
                      <a:ext uri="{FF2B5EF4-FFF2-40B4-BE49-F238E27FC236}">
                        <a16:creationId xmlns:a16="http://schemas.microsoft.com/office/drawing/2014/main" id="{20C79BCA-91D6-4FF0-9864-0DDB441540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" name="Freeform 11">
                    <a:extLst>
                      <a:ext uri="{FF2B5EF4-FFF2-40B4-BE49-F238E27FC236}">
                        <a16:creationId xmlns:a16="http://schemas.microsoft.com/office/drawing/2014/main" id="{054FC7BC-FCE2-42D2-865F-B21A9D0EF4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" name="Freeform 12">
                    <a:extLst>
                      <a:ext uri="{FF2B5EF4-FFF2-40B4-BE49-F238E27FC236}">
                        <a16:creationId xmlns:a16="http://schemas.microsoft.com/office/drawing/2014/main" id="{E99CA851-8B6A-43C6-BC29-FA89EAB3ED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" name="Freeform 13">
                    <a:extLst>
                      <a:ext uri="{FF2B5EF4-FFF2-40B4-BE49-F238E27FC236}">
                        <a16:creationId xmlns:a16="http://schemas.microsoft.com/office/drawing/2014/main" id="{523C7E4A-1C02-41FE-AB36-7156F1A7F3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" name="Freeform 14">
                    <a:extLst>
                      <a:ext uri="{FF2B5EF4-FFF2-40B4-BE49-F238E27FC236}">
                        <a16:creationId xmlns:a16="http://schemas.microsoft.com/office/drawing/2014/main" id="{DA94D5B3-B564-4CB0-B7FF-409A14CBB5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98D0AC0F-16F3-44B2-877A-6827E76FA7AD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135" name="Freeform 15">
                    <a:extLst>
                      <a:ext uri="{FF2B5EF4-FFF2-40B4-BE49-F238E27FC236}">
                        <a16:creationId xmlns:a16="http://schemas.microsoft.com/office/drawing/2014/main" id="{603325E5-645E-4085-98DC-53383F0889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" name="Freeform 16">
                    <a:extLst>
                      <a:ext uri="{FF2B5EF4-FFF2-40B4-BE49-F238E27FC236}">
                        <a16:creationId xmlns:a16="http://schemas.microsoft.com/office/drawing/2014/main" id="{A440B274-9BF8-4222-80C5-29816B9AC4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22B6B47-AC27-4683-9E01-FC125808D2DE}"/>
                  </a:ext>
                </a:extLst>
              </p:cNvPr>
              <p:cNvGrpSpPr/>
              <p:nvPr/>
            </p:nvGrpSpPr>
            <p:grpSpPr>
              <a:xfrm flipH="1">
                <a:off x="15622690" y="1003048"/>
                <a:ext cx="3529015" cy="3130698"/>
                <a:chOff x="12803803" y="1003048"/>
                <a:chExt cx="3529013" cy="3130698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BB6D9627-4EA5-4068-83DC-3C482905E1F7}"/>
                    </a:ext>
                  </a:extLst>
                </p:cNvPr>
                <p:cNvGrpSpPr/>
                <p:nvPr/>
              </p:nvGrpSpPr>
              <p:grpSpPr>
                <a:xfrm rot="18674966" flipH="1">
                  <a:off x="13321328" y="485523"/>
                  <a:ext cx="2493963" cy="3529013"/>
                  <a:chOff x="12915900" y="541338"/>
                  <a:chExt cx="2493963" cy="3529013"/>
                </a:xfrm>
              </p:grpSpPr>
              <p:sp>
                <p:nvSpPr>
                  <p:cNvPr id="123" name="Freeform 5">
                    <a:extLst>
                      <a:ext uri="{FF2B5EF4-FFF2-40B4-BE49-F238E27FC236}">
                        <a16:creationId xmlns:a16="http://schemas.microsoft.com/office/drawing/2014/main" id="{7CDAF09B-F995-4599-8F39-2C1BE66ACE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5900" y="541338"/>
                    <a:ext cx="2493963" cy="3529013"/>
                  </a:xfrm>
                  <a:custGeom>
                    <a:avLst/>
                    <a:gdLst>
                      <a:gd name="T0" fmla="*/ 303 w 547"/>
                      <a:gd name="T1" fmla="*/ 748 h 778"/>
                      <a:gd name="T2" fmla="*/ 303 w 547"/>
                      <a:gd name="T3" fmla="*/ 606 h 778"/>
                      <a:gd name="T4" fmla="*/ 188 w 547"/>
                      <a:gd name="T5" fmla="*/ 510 h 778"/>
                      <a:gd name="T6" fmla="*/ 177 w 547"/>
                      <a:gd name="T7" fmla="*/ 469 h 778"/>
                      <a:gd name="T8" fmla="*/ 218 w 547"/>
                      <a:gd name="T9" fmla="*/ 458 h 778"/>
                      <a:gd name="T10" fmla="*/ 280 w 547"/>
                      <a:gd name="T11" fmla="*/ 496 h 778"/>
                      <a:gd name="T12" fmla="*/ 292 w 547"/>
                      <a:gd name="T13" fmla="*/ 489 h 778"/>
                      <a:gd name="T14" fmla="*/ 279 w 547"/>
                      <a:gd name="T15" fmla="*/ 371 h 778"/>
                      <a:gd name="T16" fmla="*/ 267 w 547"/>
                      <a:gd name="T17" fmla="*/ 358 h 778"/>
                      <a:gd name="T18" fmla="*/ 172 w 547"/>
                      <a:gd name="T19" fmla="*/ 353 h 778"/>
                      <a:gd name="T20" fmla="*/ 11 w 547"/>
                      <a:gd name="T21" fmla="*/ 310 h 778"/>
                      <a:gd name="T22" fmla="*/ 14 w 547"/>
                      <a:gd name="T23" fmla="*/ 268 h 778"/>
                      <a:gd name="T24" fmla="*/ 56 w 547"/>
                      <a:gd name="T25" fmla="*/ 272 h 778"/>
                      <a:gd name="T26" fmla="*/ 102 w 547"/>
                      <a:gd name="T27" fmla="*/ 293 h 778"/>
                      <a:gd name="T28" fmla="*/ 112 w 547"/>
                      <a:gd name="T29" fmla="*/ 282 h 778"/>
                      <a:gd name="T30" fmla="*/ 65 w 547"/>
                      <a:gd name="T31" fmla="*/ 223 h 778"/>
                      <a:gd name="T32" fmla="*/ 61 w 547"/>
                      <a:gd name="T33" fmla="*/ 181 h 778"/>
                      <a:gd name="T34" fmla="*/ 102 w 547"/>
                      <a:gd name="T35" fmla="*/ 177 h 778"/>
                      <a:gd name="T36" fmla="*/ 180 w 547"/>
                      <a:gd name="T37" fmla="*/ 281 h 778"/>
                      <a:gd name="T38" fmla="*/ 201 w 547"/>
                      <a:gd name="T39" fmla="*/ 292 h 778"/>
                      <a:gd name="T40" fmla="*/ 261 w 547"/>
                      <a:gd name="T41" fmla="*/ 295 h 778"/>
                      <a:gd name="T42" fmla="*/ 284 w 547"/>
                      <a:gd name="T43" fmla="*/ 273 h 778"/>
                      <a:gd name="T44" fmla="*/ 306 w 547"/>
                      <a:gd name="T45" fmla="*/ 196 h 778"/>
                      <a:gd name="T46" fmla="*/ 298 w 547"/>
                      <a:gd name="T47" fmla="*/ 167 h 778"/>
                      <a:gd name="T48" fmla="*/ 275 w 547"/>
                      <a:gd name="T49" fmla="*/ 142 h 778"/>
                      <a:gd name="T50" fmla="*/ 260 w 547"/>
                      <a:gd name="T51" fmla="*/ 136 h 778"/>
                      <a:gd name="T52" fmla="*/ 152 w 547"/>
                      <a:gd name="T53" fmla="*/ 133 h 778"/>
                      <a:gd name="T54" fmla="*/ 135 w 547"/>
                      <a:gd name="T55" fmla="*/ 95 h 778"/>
                      <a:gd name="T56" fmla="*/ 173 w 547"/>
                      <a:gd name="T57" fmla="*/ 78 h 778"/>
                      <a:gd name="T58" fmla="*/ 214 w 547"/>
                      <a:gd name="T59" fmla="*/ 83 h 778"/>
                      <a:gd name="T60" fmla="*/ 222 w 547"/>
                      <a:gd name="T61" fmla="*/ 78 h 778"/>
                      <a:gd name="T62" fmla="*/ 204 w 547"/>
                      <a:gd name="T63" fmla="*/ 47 h 778"/>
                      <a:gd name="T64" fmla="*/ 218 w 547"/>
                      <a:gd name="T65" fmla="*/ 7 h 778"/>
                      <a:gd name="T66" fmla="*/ 258 w 547"/>
                      <a:gd name="T67" fmla="*/ 21 h 778"/>
                      <a:gd name="T68" fmla="*/ 316 w 547"/>
                      <a:gd name="T69" fmla="*/ 104 h 778"/>
                      <a:gd name="T70" fmla="*/ 351 w 547"/>
                      <a:gd name="T71" fmla="*/ 99 h 778"/>
                      <a:gd name="T72" fmla="*/ 392 w 547"/>
                      <a:gd name="T73" fmla="*/ 33 h 778"/>
                      <a:gd name="T74" fmla="*/ 433 w 547"/>
                      <a:gd name="T75" fmla="*/ 26 h 778"/>
                      <a:gd name="T76" fmla="*/ 440 w 547"/>
                      <a:gd name="T77" fmla="*/ 68 h 778"/>
                      <a:gd name="T78" fmla="*/ 370 w 547"/>
                      <a:gd name="T79" fmla="*/ 209 h 778"/>
                      <a:gd name="T80" fmla="*/ 381 w 547"/>
                      <a:gd name="T81" fmla="*/ 223 h 778"/>
                      <a:gd name="T82" fmla="*/ 458 w 547"/>
                      <a:gd name="T83" fmla="*/ 145 h 778"/>
                      <a:gd name="T84" fmla="*/ 500 w 547"/>
                      <a:gd name="T85" fmla="*/ 149 h 778"/>
                      <a:gd name="T86" fmla="*/ 497 w 547"/>
                      <a:gd name="T87" fmla="*/ 191 h 778"/>
                      <a:gd name="T88" fmla="*/ 460 w 547"/>
                      <a:gd name="T89" fmla="*/ 233 h 778"/>
                      <a:gd name="T90" fmla="*/ 455 w 547"/>
                      <a:gd name="T91" fmla="*/ 254 h 778"/>
                      <a:gd name="T92" fmla="*/ 508 w 547"/>
                      <a:gd name="T93" fmla="*/ 262 h 778"/>
                      <a:gd name="T94" fmla="*/ 543 w 547"/>
                      <a:gd name="T95" fmla="*/ 285 h 778"/>
                      <a:gd name="T96" fmla="*/ 520 w 547"/>
                      <a:gd name="T97" fmla="*/ 320 h 778"/>
                      <a:gd name="T98" fmla="*/ 406 w 547"/>
                      <a:gd name="T99" fmla="*/ 297 h 778"/>
                      <a:gd name="T100" fmla="*/ 384 w 547"/>
                      <a:gd name="T101" fmla="*/ 295 h 778"/>
                      <a:gd name="T102" fmla="*/ 360 w 547"/>
                      <a:gd name="T103" fmla="*/ 320 h 778"/>
                      <a:gd name="T104" fmla="*/ 352 w 547"/>
                      <a:gd name="T105" fmla="*/ 349 h 778"/>
                      <a:gd name="T106" fmla="*/ 360 w 547"/>
                      <a:gd name="T107" fmla="*/ 428 h 778"/>
                      <a:gd name="T108" fmla="*/ 378 w 547"/>
                      <a:gd name="T109" fmla="*/ 429 h 778"/>
                      <a:gd name="T110" fmla="*/ 451 w 547"/>
                      <a:gd name="T111" fmla="*/ 386 h 778"/>
                      <a:gd name="T112" fmla="*/ 491 w 547"/>
                      <a:gd name="T113" fmla="*/ 402 h 778"/>
                      <a:gd name="T114" fmla="*/ 475 w 547"/>
                      <a:gd name="T115" fmla="*/ 441 h 778"/>
                      <a:gd name="T116" fmla="*/ 384 w 547"/>
                      <a:gd name="T117" fmla="*/ 506 h 778"/>
                      <a:gd name="T118" fmla="*/ 374 w 547"/>
                      <a:gd name="T119" fmla="*/ 538 h 778"/>
                      <a:gd name="T120" fmla="*/ 390 w 547"/>
                      <a:gd name="T121" fmla="*/ 738 h 778"/>
                      <a:gd name="T122" fmla="*/ 351 w 547"/>
                      <a:gd name="T123" fmla="*/ 778 h 778"/>
                      <a:gd name="T124" fmla="*/ 303 w 547"/>
                      <a:gd name="T125" fmla="*/ 748 h 7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47" h="778">
                        <a:moveTo>
                          <a:pt x="303" y="748"/>
                        </a:moveTo>
                        <a:cubicBezTo>
                          <a:pt x="302" y="701"/>
                          <a:pt x="313" y="640"/>
                          <a:pt x="303" y="606"/>
                        </a:cubicBezTo>
                        <a:cubicBezTo>
                          <a:pt x="292" y="571"/>
                          <a:pt x="236" y="537"/>
                          <a:pt x="188" y="510"/>
                        </a:cubicBezTo>
                        <a:cubicBezTo>
                          <a:pt x="174" y="502"/>
                          <a:pt x="169" y="483"/>
                          <a:pt x="177" y="469"/>
                        </a:cubicBezTo>
                        <a:cubicBezTo>
                          <a:pt x="185" y="455"/>
                          <a:pt x="203" y="450"/>
                          <a:pt x="218" y="458"/>
                        </a:cubicBezTo>
                        <a:cubicBezTo>
                          <a:pt x="240" y="470"/>
                          <a:pt x="261" y="482"/>
                          <a:pt x="280" y="496"/>
                        </a:cubicBezTo>
                        <a:cubicBezTo>
                          <a:pt x="285" y="499"/>
                          <a:pt x="295" y="501"/>
                          <a:pt x="292" y="489"/>
                        </a:cubicBezTo>
                        <a:cubicBezTo>
                          <a:pt x="288" y="452"/>
                          <a:pt x="282" y="409"/>
                          <a:pt x="279" y="371"/>
                        </a:cubicBezTo>
                        <a:cubicBezTo>
                          <a:pt x="279" y="368"/>
                          <a:pt x="278" y="363"/>
                          <a:pt x="267" y="358"/>
                        </a:cubicBezTo>
                        <a:cubicBezTo>
                          <a:pt x="241" y="348"/>
                          <a:pt x="207" y="351"/>
                          <a:pt x="172" y="353"/>
                        </a:cubicBezTo>
                        <a:cubicBezTo>
                          <a:pt x="116" y="356"/>
                          <a:pt x="53" y="359"/>
                          <a:pt x="11" y="310"/>
                        </a:cubicBezTo>
                        <a:cubicBezTo>
                          <a:pt x="0" y="298"/>
                          <a:pt x="1" y="279"/>
                          <a:pt x="14" y="268"/>
                        </a:cubicBezTo>
                        <a:cubicBezTo>
                          <a:pt x="26" y="258"/>
                          <a:pt x="45" y="259"/>
                          <a:pt x="56" y="272"/>
                        </a:cubicBezTo>
                        <a:cubicBezTo>
                          <a:pt x="67" y="285"/>
                          <a:pt x="82" y="291"/>
                          <a:pt x="102" y="293"/>
                        </a:cubicBezTo>
                        <a:cubicBezTo>
                          <a:pt x="116" y="295"/>
                          <a:pt x="115" y="286"/>
                          <a:pt x="112" y="282"/>
                        </a:cubicBezTo>
                        <a:cubicBezTo>
                          <a:pt x="99" y="260"/>
                          <a:pt x="84" y="239"/>
                          <a:pt x="65" y="223"/>
                        </a:cubicBezTo>
                        <a:cubicBezTo>
                          <a:pt x="52" y="213"/>
                          <a:pt x="50" y="194"/>
                          <a:pt x="61" y="181"/>
                        </a:cubicBezTo>
                        <a:cubicBezTo>
                          <a:pt x="71" y="169"/>
                          <a:pt x="90" y="167"/>
                          <a:pt x="102" y="177"/>
                        </a:cubicBezTo>
                        <a:cubicBezTo>
                          <a:pt x="137" y="205"/>
                          <a:pt x="160" y="244"/>
                          <a:pt x="180" y="281"/>
                        </a:cubicBezTo>
                        <a:cubicBezTo>
                          <a:pt x="185" y="293"/>
                          <a:pt x="196" y="292"/>
                          <a:pt x="201" y="292"/>
                        </a:cubicBezTo>
                        <a:cubicBezTo>
                          <a:pt x="221" y="291"/>
                          <a:pt x="241" y="292"/>
                          <a:pt x="261" y="295"/>
                        </a:cubicBezTo>
                        <a:cubicBezTo>
                          <a:pt x="265" y="296"/>
                          <a:pt x="279" y="292"/>
                          <a:pt x="284" y="273"/>
                        </a:cubicBezTo>
                        <a:cubicBezTo>
                          <a:pt x="292" y="240"/>
                          <a:pt x="297" y="225"/>
                          <a:pt x="306" y="196"/>
                        </a:cubicBezTo>
                        <a:cubicBezTo>
                          <a:pt x="307" y="191"/>
                          <a:pt x="310" y="178"/>
                          <a:pt x="298" y="167"/>
                        </a:cubicBezTo>
                        <a:cubicBezTo>
                          <a:pt x="291" y="158"/>
                          <a:pt x="281" y="148"/>
                          <a:pt x="275" y="142"/>
                        </a:cubicBezTo>
                        <a:cubicBezTo>
                          <a:pt x="272" y="138"/>
                          <a:pt x="268" y="135"/>
                          <a:pt x="260" y="136"/>
                        </a:cubicBezTo>
                        <a:cubicBezTo>
                          <a:pt x="227" y="142"/>
                          <a:pt x="184" y="145"/>
                          <a:pt x="152" y="133"/>
                        </a:cubicBezTo>
                        <a:cubicBezTo>
                          <a:pt x="136" y="127"/>
                          <a:pt x="129" y="110"/>
                          <a:pt x="135" y="95"/>
                        </a:cubicBezTo>
                        <a:cubicBezTo>
                          <a:pt x="141" y="79"/>
                          <a:pt x="158" y="72"/>
                          <a:pt x="173" y="78"/>
                        </a:cubicBezTo>
                        <a:cubicBezTo>
                          <a:pt x="184" y="82"/>
                          <a:pt x="199" y="83"/>
                          <a:pt x="214" y="83"/>
                        </a:cubicBezTo>
                        <a:cubicBezTo>
                          <a:pt x="218" y="83"/>
                          <a:pt x="227" y="83"/>
                          <a:pt x="222" y="78"/>
                        </a:cubicBezTo>
                        <a:cubicBezTo>
                          <a:pt x="214" y="69"/>
                          <a:pt x="209" y="58"/>
                          <a:pt x="204" y="47"/>
                        </a:cubicBezTo>
                        <a:cubicBezTo>
                          <a:pt x="197" y="32"/>
                          <a:pt x="203" y="14"/>
                          <a:pt x="218" y="7"/>
                        </a:cubicBezTo>
                        <a:cubicBezTo>
                          <a:pt x="233" y="0"/>
                          <a:pt x="251" y="6"/>
                          <a:pt x="258" y="21"/>
                        </a:cubicBezTo>
                        <a:cubicBezTo>
                          <a:pt x="273" y="52"/>
                          <a:pt x="290" y="75"/>
                          <a:pt x="316" y="104"/>
                        </a:cubicBezTo>
                        <a:cubicBezTo>
                          <a:pt x="332" y="119"/>
                          <a:pt x="344" y="110"/>
                          <a:pt x="351" y="99"/>
                        </a:cubicBezTo>
                        <a:cubicBezTo>
                          <a:pt x="359" y="88"/>
                          <a:pt x="373" y="60"/>
                          <a:pt x="392" y="33"/>
                        </a:cubicBezTo>
                        <a:cubicBezTo>
                          <a:pt x="401" y="20"/>
                          <a:pt x="420" y="17"/>
                          <a:pt x="433" y="26"/>
                        </a:cubicBezTo>
                        <a:cubicBezTo>
                          <a:pt x="447" y="36"/>
                          <a:pt x="450" y="54"/>
                          <a:pt x="440" y="68"/>
                        </a:cubicBezTo>
                        <a:cubicBezTo>
                          <a:pt x="412" y="109"/>
                          <a:pt x="388" y="159"/>
                          <a:pt x="370" y="209"/>
                        </a:cubicBezTo>
                        <a:cubicBezTo>
                          <a:pt x="367" y="220"/>
                          <a:pt x="374" y="229"/>
                          <a:pt x="381" y="223"/>
                        </a:cubicBezTo>
                        <a:cubicBezTo>
                          <a:pt x="408" y="197"/>
                          <a:pt x="430" y="169"/>
                          <a:pt x="458" y="145"/>
                        </a:cubicBezTo>
                        <a:cubicBezTo>
                          <a:pt x="471" y="135"/>
                          <a:pt x="490" y="136"/>
                          <a:pt x="500" y="149"/>
                        </a:cubicBezTo>
                        <a:cubicBezTo>
                          <a:pt x="511" y="162"/>
                          <a:pt x="509" y="180"/>
                          <a:pt x="497" y="191"/>
                        </a:cubicBezTo>
                        <a:cubicBezTo>
                          <a:pt x="482" y="204"/>
                          <a:pt x="474" y="220"/>
                          <a:pt x="460" y="233"/>
                        </a:cubicBezTo>
                        <a:cubicBezTo>
                          <a:pt x="442" y="248"/>
                          <a:pt x="451" y="253"/>
                          <a:pt x="455" y="254"/>
                        </a:cubicBezTo>
                        <a:cubicBezTo>
                          <a:pt x="478" y="266"/>
                          <a:pt x="489" y="266"/>
                          <a:pt x="508" y="262"/>
                        </a:cubicBezTo>
                        <a:cubicBezTo>
                          <a:pt x="524" y="258"/>
                          <a:pt x="540" y="269"/>
                          <a:pt x="543" y="285"/>
                        </a:cubicBezTo>
                        <a:cubicBezTo>
                          <a:pt x="547" y="301"/>
                          <a:pt x="536" y="317"/>
                          <a:pt x="520" y="320"/>
                        </a:cubicBezTo>
                        <a:cubicBezTo>
                          <a:pt x="477" y="329"/>
                          <a:pt x="437" y="315"/>
                          <a:pt x="406" y="297"/>
                        </a:cubicBezTo>
                        <a:cubicBezTo>
                          <a:pt x="401" y="294"/>
                          <a:pt x="390" y="288"/>
                          <a:pt x="384" y="295"/>
                        </a:cubicBezTo>
                        <a:cubicBezTo>
                          <a:pt x="376" y="303"/>
                          <a:pt x="368" y="312"/>
                          <a:pt x="360" y="320"/>
                        </a:cubicBezTo>
                        <a:cubicBezTo>
                          <a:pt x="350" y="329"/>
                          <a:pt x="352" y="342"/>
                          <a:pt x="352" y="349"/>
                        </a:cubicBezTo>
                        <a:cubicBezTo>
                          <a:pt x="354" y="376"/>
                          <a:pt x="357" y="402"/>
                          <a:pt x="360" y="428"/>
                        </a:cubicBezTo>
                        <a:cubicBezTo>
                          <a:pt x="361" y="433"/>
                          <a:pt x="365" y="439"/>
                          <a:pt x="378" y="429"/>
                        </a:cubicBezTo>
                        <a:cubicBezTo>
                          <a:pt x="399" y="412"/>
                          <a:pt x="423" y="398"/>
                          <a:pt x="451" y="386"/>
                        </a:cubicBezTo>
                        <a:cubicBezTo>
                          <a:pt x="467" y="380"/>
                          <a:pt x="484" y="386"/>
                          <a:pt x="491" y="402"/>
                        </a:cubicBezTo>
                        <a:cubicBezTo>
                          <a:pt x="497" y="417"/>
                          <a:pt x="490" y="434"/>
                          <a:pt x="475" y="441"/>
                        </a:cubicBezTo>
                        <a:cubicBezTo>
                          <a:pt x="436" y="458"/>
                          <a:pt x="407" y="478"/>
                          <a:pt x="384" y="506"/>
                        </a:cubicBezTo>
                        <a:cubicBezTo>
                          <a:pt x="371" y="521"/>
                          <a:pt x="373" y="532"/>
                          <a:pt x="374" y="538"/>
                        </a:cubicBezTo>
                        <a:cubicBezTo>
                          <a:pt x="382" y="603"/>
                          <a:pt x="390" y="671"/>
                          <a:pt x="390" y="738"/>
                        </a:cubicBezTo>
                        <a:cubicBezTo>
                          <a:pt x="390" y="755"/>
                          <a:pt x="368" y="778"/>
                          <a:pt x="351" y="778"/>
                        </a:cubicBezTo>
                        <a:cubicBezTo>
                          <a:pt x="335" y="778"/>
                          <a:pt x="303" y="765"/>
                          <a:pt x="303" y="748"/>
                        </a:cubicBezTo>
                        <a:close/>
                      </a:path>
                    </a:pathLst>
                  </a:custGeom>
                  <a:solidFill>
                    <a:srgbClr val="95602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" name="Freeform 6">
                    <a:extLst>
                      <a:ext uri="{FF2B5EF4-FFF2-40B4-BE49-F238E27FC236}">
                        <a16:creationId xmlns:a16="http://schemas.microsoft.com/office/drawing/2014/main" id="{E3E20B06-4A3C-493C-9C4C-817CEA864C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61988" y="1330326"/>
                    <a:ext cx="392113" cy="517525"/>
                  </a:xfrm>
                  <a:custGeom>
                    <a:avLst/>
                    <a:gdLst>
                      <a:gd name="T0" fmla="*/ 13 w 86"/>
                      <a:gd name="T1" fmla="*/ 16 h 114"/>
                      <a:gd name="T2" fmla="*/ 0 w 86"/>
                      <a:gd name="T3" fmla="*/ 0 h 114"/>
                      <a:gd name="T4" fmla="*/ 4 w 86"/>
                      <a:gd name="T5" fmla="*/ 3 h 114"/>
                      <a:gd name="T6" fmla="*/ 82 w 86"/>
                      <a:gd name="T7" fmla="*/ 107 h 114"/>
                      <a:gd name="T8" fmla="*/ 86 w 86"/>
                      <a:gd name="T9" fmla="*/ 114 h 114"/>
                      <a:gd name="T10" fmla="*/ 13 w 86"/>
                      <a:gd name="T11" fmla="*/ 16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6" h="114">
                        <a:moveTo>
                          <a:pt x="13" y="16"/>
                        </a:moveTo>
                        <a:cubicBezTo>
                          <a:pt x="6" y="10"/>
                          <a:pt x="5" y="5"/>
                          <a:pt x="0" y="0"/>
                        </a:cubicBezTo>
                        <a:cubicBezTo>
                          <a:pt x="2" y="1"/>
                          <a:pt x="3" y="2"/>
                          <a:pt x="4" y="3"/>
                        </a:cubicBezTo>
                        <a:cubicBezTo>
                          <a:pt x="39" y="31"/>
                          <a:pt x="62" y="70"/>
                          <a:pt x="82" y="107"/>
                        </a:cubicBezTo>
                        <a:cubicBezTo>
                          <a:pt x="83" y="110"/>
                          <a:pt x="84" y="112"/>
                          <a:pt x="86" y="114"/>
                        </a:cubicBezTo>
                        <a:cubicBezTo>
                          <a:pt x="57" y="111"/>
                          <a:pt x="40" y="39"/>
                          <a:pt x="13" y="1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" name="Freeform 7">
                    <a:extLst>
                      <a:ext uri="{FF2B5EF4-FFF2-40B4-BE49-F238E27FC236}">
                        <a16:creationId xmlns:a16="http://schemas.microsoft.com/office/drawing/2014/main" id="{D9C0B0B5-026A-4E62-A425-DFA5154AB4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4563" y="1044576"/>
                    <a:ext cx="506413" cy="153988"/>
                  </a:xfrm>
                  <a:custGeom>
                    <a:avLst/>
                    <a:gdLst>
                      <a:gd name="T0" fmla="*/ 111 w 111"/>
                      <a:gd name="T1" fmla="*/ 27 h 34"/>
                      <a:gd name="T2" fmla="*/ 100 w 111"/>
                      <a:gd name="T3" fmla="*/ 25 h 34"/>
                      <a:gd name="T4" fmla="*/ 0 w 111"/>
                      <a:gd name="T5" fmla="*/ 25 h 34"/>
                      <a:gd name="T6" fmla="*/ 0 w 111"/>
                      <a:gd name="T7" fmla="*/ 25 h 34"/>
                      <a:gd name="T8" fmla="*/ 111 w 111"/>
                      <a:gd name="T9" fmla="*/ 2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1" h="34">
                        <a:moveTo>
                          <a:pt x="111" y="27"/>
                        </a:moveTo>
                        <a:cubicBezTo>
                          <a:pt x="108" y="26"/>
                          <a:pt x="105" y="25"/>
                          <a:pt x="100" y="25"/>
                        </a:cubicBezTo>
                        <a:cubicBezTo>
                          <a:pt x="69" y="31"/>
                          <a:pt x="30" y="34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59" y="30"/>
                          <a:pt x="81" y="0"/>
                          <a:pt x="111" y="2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" name="Freeform 8">
                    <a:extLst>
                      <a:ext uri="{FF2B5EF4-FFF2-40B4-BE49-F238E27FC236}">
                        <a16:creationId xmlns:a16="http://schemas.microsoft.com/office/drawing/2014/main" id="{22D4BD30-BAD4-4CF3-A9C7-9777813E18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3975" y="573088"/>
                    <a:ext cx="377825" cy="466725"/>
                  </a:xfrm>
                  <a:custGeom>
                    <a:avLst/>
                    <a:gdLst>
                      <a:gd name="T0" fmla="*/ 7 w 83"/>
                      <a:gd name="T1" fmla="*/ 8 h 103"/>
                      <a:gd name="T2" fmla="*/ 0 w 83"/>
                      <a:gd name="T3" fmla="*/ 0 h 103"/>
                      <a:gd name="T4" fmla="*/ 15 w 83"/>
                      <a:gd name="T5" fmla="*/ 14 h 103"/>
                      <a:gd name="T6" fmla="*/ 73 w 83"/>
                      <a:gd name="T7" fmla="*/ 97 h 103"/>
                      <a:gd name="T8" fmla="*/ 83 w 83"/>
                      <a:gd name="T9" fmla="*/ 103 h 103"/>
                      <a:gd name="T10" fmla="*/ 7 w 83"/>
                      <a:gd name="T11" fmla="*/ 8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3" h="103">
                        <a:moveTo>
                          <a:pt x="7" y="8"/>
                        </a:moveTo>
                        <a:cubicBezTo>
                          <a:pt x="5" y="5"/>
                          <a:pt x="3" y="2"/>
                          <a:pt x="0" y="0"/>
                        </a:cubicBezTo>
                        <a:cubicBezTo>
                          <a:pt x="6" y="3"/>
                          <a:pt x="12" y="8"/>
                          <a:pt x="15" y="14"/>
                        </a:cubicBezTo>
                        <a:cubicBezTo>
                          <a:pt x="30" y="45"/>
                          <a:pt x="47" y="68"/>
                          <a:pt x="73" y="97"/>
                        </a:cubicBezTo>
                        <a:cubicBezTo>
                          <a:pt x="76" y="100"/>
                          <a:pt x="80" y="102"/>
                          <a:pt x="83" y="103"/>
                        </a:cubicBezTo>
                        <a:cubicBezTo>
                          <a:pt x="35" y="94"/>
                          <a:pt x="28" y="41"/>
                          <a:pt x="7" y="8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" name="Freeform 9">
                    <a:extLst>
                      <a:ext uri="{FF2B5EF4-FFF2-40B4-BE49-F238E27FC236}">
                        <a16:creationId xmlns:a16="http://schemas.microsoft.com/office/drawing/2014/main" id="{B31D7D62-12E5-4236-B668-A43BCD2254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2900" y="1955801"/>
                    <a:ext cx="1139825" cy="254000"/>
                  </a:xfrm>
                  <a:custGeom>
                    <a:avLst/>
                    <a:gdLst>
                      <a:gd name="T0" fmla="*/ 250 w 250"/>
                      <a:gd name="T1" fmla="*/ 56 h 56"/>
                      <a:gd name="T2" fmla="*/ 239 w 250"/>
                      <a:gd name="T3" fmla="*/ 46 h 56"/>
                      <a:gd name="T4" fmla="*/ 144 w 250"/>
                      <a:gd name="T5" fmla="*/ 41 h 56"/>
                      <a:gd name="T6" fmla="*/ 0 w 250"/>
                      <a:gd name="T7" fmla="*/ 15 h 56"/>
                      <a:gd name="T8" fmla="*/ 64 w 250"/>
                      <a:gd name="T9" fmla="*/ 29 h 56"/>
                      <a:gd name="T10" fmla="*/ 250 w 250"/>
                      <a:gd name="T11" fmla="*/ 56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50" h="56">
                        <a:moveTo>
                          <a:pt x="250" y="56"/>
                        </a:moveTo>
                        <a:cubicBezTo>
                          <a:pt x="250" y="53"/>
                          <a:pt x="247" y="49"/>
                          <a:pt x="239" y="46"/>
                        </a:cubicBezTo>
                        <a:cubicBezTo>
                          <a:pt x="213" y="36"/>
                          <a:pt x="179" y="39"/>
                          <a:pt x="144" y="41"/>
                        </a:cubicBezTo>
                        <a:cubicBezTo>
                          <a:pt x="95" y="43"/>
                          <a:pt x="41" y="46"/>
                          <a:pt x="0" y="15"/>
                        </a:cubicBezTo>
                        <a:cubicBezTo>
                          <a:pt x="21" y="23"/>
                          <a:pt x="42" y="28"/>
                          <a:pt x="64" y="29"/>
                        </a:cubicBezTo>
                        <a:cubicBezTo>
                          <a:pt x="99" y="31"/>
                          <a:pt x="241" y="0"/>
                          <a:pt x="250" y="5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" name="Freeform 10">
                    <a:extLst>
                      <a:ext uri="{FF2B5EF4-FFF2-40B4-BE49-F238E27FC236}">
                        <a16:creationId xmlns:a16="http://schemas.microsoft.com/office/drawing/2014/main" id="{4023D20A-1FF3-4053-9CFC-FCBC8D3E61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95375" y="2863851"/>
                    <a:ext cx="487363" cy="393700"/>
                  </a:xfrm>
                  <a:custGeom>
                    <a:avLst/>
                    <a:gdLst>
                      <a:gd name="T0" fmla="*/ 107 w 107"/>
                      <a:gd name="T1" fmla="*/ 87 h 87"/>
                      <a:gd name="T2" fmla="*/ 0 w 107"/>
                      <a:gd name="T3" fmla="*/ 0 h 87"/>
                      <a:gd name="T4" fmla="*/ 107 w 107"/>
                      <a:gd name="T5" fmla="*/ 8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7" h="87">
                        <a:moveTo>
                          <a:pt x="107" y="87"/>
                        </a:moveTo>
                        <a:cubicBezTo>
                          <a:pt x="92" y="56"/>
                          <a:pt x="44" y="25"/>
                          <a:pt x="0" y="0"/>
                        </a:cubicBezTo>
                        <a:cubicBezTo>
                          <a:pt x="46" y="15"/>
                          <a:pt x="91" y="34"/>
                          <a:pt x="107" y="8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" name="Freeform 11">
                    <a:extLst>
                      <a:ext uri="{FF2B5EF4-FFF2-40B4-BE49-F238E27FC236}">
                        <a16:creationId xmlns:a16="http://schemas.microsoft.com/office/drawing/2014/main" id="{F649395E-72E6-4A1D-9629-C8864BF0E6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25613" y="1752601"/>
                    <a:ext cx="969963" cy="865188"/>
                  </a:xfrm>
                  <a:custGeom>
                    <a:avLst/>
                    <a:gdLst>
                      <a:gd name="T0" fmla="*/ 5 w 213"/>
                      <a:gd name="T1" fmla="*/ 66 h 191"/>
                      <a:gd name="T2" fmla="*/ 46 w 213"/>
                      <a:gd name="T3" fmla="*/ 11 h 191"/>
                      <a:gd name="T4" fmla="*/ 118 w 213"/>
                      <a:gd name="T5" fmla="*/ 30 h 191"/>
                      <a:gd name="T6" fmla="*/ 210 w 213"/>
                      <a:gd name="T7" fmla="*/ 27 h 191"/>
                      <a:gd name="T8" fmla="*/ 213 w 213"/>
                      <a:gd name="T9" fmla="*/ 25 h 191"/>
                      <a:gd name="T10" fmla="*/ 189 w 213"/>
                      <a:gd name="T11" fmla="*/ 53 h 191"/>
                      <a:gd name="T12" fmla="*/ 75 w 213"/>
                      <a:gd name="T13" fmla="*/ 30 h 191"/>
                      <a:gd name="T14" fmla="*/ 53 w 213"/>
                      <a:gd name="T15" fmla="*/ 28 h 191"/>
                      <a:gd name="T16" fmla="*/ 29 w 213"/>
                      <a:gd name="T17" fmla="*/ 53 h 191"/>
                      <a:gd name="T18" fmla="*/ 21 w 213"/>
                      <a:gd name="T19" fmla="*/ 82 h 191"/>
                      <a:gd name="T20" fmla="*/ 29 w 213"/>
                      <a:gd name="T21" fmla="*/ 161 h 191"/>
                      <a:gd name="T22" fmla="*/ 41 w 213"/>
                      <a:gd name="T23" fmla="*/ 165 h 191"/>
                      <a:gd name="T24" fmla="*/ 5 w 213"/>
                      <a:gd name="T25" fmla="*/ 66 h 1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3" h="191">
                        <a:moveTo>
                          <a:pt x="5" y="66"/>
                        </a:moveTo>
                        <a:cubicBezTo>
                          <a:pt x="3" y="38"/>
                          <a:pt x="19" y="23"/>
                          <a:pt x="46" y="11"/>
                        </a:cubicBezTo>
                        <a:cubicBezTo>
                          <a:pt x="73" y="0"/>
                          <a:pt x="92" y="23"/>
                          <a:pt x="118" y="30"/>
                        </a:cubicBezTo>
                        <a:cubicBezTo>
                          <a:pt x="149" y="37"/>
                          <a:pt x="181" y="44"/>
                          <a:pt x="210" y="27"/>
                        </a:cubicBezTo>
                        <a:cubicBezTo>
                          <a:pt x="211" y="26"/>
                          <a:pt x="212" y="25"/>
                          <a:pt x="213" y="25"/>
                        </a:cubicBezTo>
                        <a:cubicBezTo>
                          <a:pt x="213" y="38"/>
                          <a:pt x="203" y="50"/>
                          <a:pt x="189" y="53"/>
                        </a:cubicBezTo>
                        <a:cubicBezTo>
                          <a:pt x="146" y="62"/>
                          <a:pt x="106" y="48"/>
                          <a:pt x="75" y="30"/>
                        </a:cubicBezTo>
                        <a:cubicBezTo>
                          <a:pt x="70" y="27"/>
                          <a:pt x="59" y="21"/>
                          <a:pt x="53" y="28"/>
                        </a:cubicBezTo>
                        <a:cubicBezTo>
                          <a:pt x="45" y="36"/>
                          <a:pt x="37" y="45"/>
                          <a:pt x="29" y="53"/>
                        </a:cubicBezTo>
                        <a:cubicBezTo>
                          <a:pt x="19" y="62"/>
                          <a:pt x="21" y="75"/>
                          <a:pt x="21" y="82"/>
                        </a:cubicBezTo>
                        <a:cubicBezTo>
                          <a:pt x="23" y="109"/>
                          <a:pt x="26" y="135"/>
                          <a:pt x="29" y="161"/>
                        </a:cubicBezTo>
                        <a:cubicBezTo>
                          <a:pt x="30" y="165"/>
                          <a:pt x="33" y="170"/>
                          <a:pt x="41" y="165"/>
                        </a:cubicBezTo>
                        <a:cubicBezTo>
                          <a:pt x="0" y="191"/>
                          <a:pt x="7" y="87"/>
                          <a:pt x="5" y="66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" name="Freeform 12">
                    <a:extLst>
                      <a:ext uri="{FF2B5EF4-FFF2-40B4-BE49-F238E27FC236}">
                        <a16:creationId xmlns:a16="http://schemas.microsoft.com/office/drawing/2014/main" id="{2098FEE5-35FC-430C-AB0B-AFF22A38E8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4825" y="676276"/>
                    <a:ext cx="492125" cy="876300"/>
                  </a:xfrm>
                  <a:custGeom>
                    <a:avLst/>
                    <a:gdLst>
                      <a:gd name="T0" fmla="*/ 72 w 108"/>
                      <a:gd name="T1" fmla="*/ 64 h 193"/>
                      <a:gd name="T2" fmla="*/ 96 w 108"/>
                      <a:gd name="T3" fmla="*/ 0 h 193"/>
                      <a:gd name="T4" fmla="*/ 98 w 108"/>
                      <a:gd name="T5" fmla="*/ 38 h 193"/>
                      <a:gd name="T6" fmla="*/ 28 w 108"/>
                      <a:gd name="T7" fmla="*/ 179 h 193"/>
                      <a:gd name="T8" fmla="*/ 31 w 108"/>
                      <a:gd name="T9" fmla="*/ 193 h 193"/>
                      <a:gd name="T10" fmla="*/ 72 w 108"/>
                      <a:gd name="T11" fmla="*/ 64 h 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93">
                        <a:moveTo>
                          <a:pt x="72" y="64"/>
                        </a:moveTo>
                        <a:cubicBezTo>
                          <a:pt x="78" y="51"/>
                          <a:pt x="108" y="30"/>
                          <a:pt x="96" y="0"/>
                        </a:cubicBezTo>
                        <a:cubicBezTo>
                          <a:pt x="105" y="10"/>
                          <a:pt x="107" y="26"/>
                          <a:pt x="98" y="38"/>
                        </a:cubicBezTo>
                        <a:cubicBezTo>
                          <a:pt x="70" y="79"/>
                          <a:pt x="46" y="129"/>
                          <a:pt x="28" y="179"/>
                        </a:cubicBezTo>
                        <a:cubicBezTo>
                          <a:pt x="26" y="185"/>
                          <a:pt x="28" y="191"/>
                          <a:pt x="31" y="193"/>
                        </a:cubicBezTo>
                        <a:cubicBezTo>
                          <a:pt x="0" y="176"/>
                          <a:pt x="61" y="85"/>
                          <a:pt x="72" y="64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" name="Freeform 13">
                    <a:extLst>
                      <a:ext uri="{FF2B5EF4-FFF2-40B4-BE49-F238E27FC236}">
                        <a16:creationId xmlns:a16="http://schemas.microsoft.com/office/drawing/2014/main" id="{3035AB3B-9BD6-4C27-B216-9581D790C6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82738" y="2328863"/>
                    <a:ext cx="898525" cy="1731963"/>
                  </a:xfrm>
                  <a:custGeom>
                    <a:avLst/>
                    <a:gdLst>
                      <a:gd name="T0" fmla="*/ 90 w 197"/>
                      <a:gd name="T1" fmla="*/ 67 h 382"/>
                      <a:gd name="T2" fmla="*/ 185 w 197"/>
                      <a:gd name="T3" fmla="*/ 0 h 382"/>
                      <a:gd name="T4" fmla="*/ 191 w 197"/>
                      <a:gd name="T5" fmla="*/ 8 h 382"/>
                      <a:gd name="T6" fmla="*/ 175 w 197"/>
                      <a:gd name="T7" fmla="*/ 47 h 382"/>
                      <a:gd name="T8" fmla="*/ 84 w 197"/>
                      <a:gd name="T9" fmla="*/ 112 h 382"/>
                      <a:gd name="T10" fmla="*/ 74 w 197"/>
                      <a:gd name="T11" fmla="*/ 144 h 382"/>
                      <a:gd name="T12" fmla="*/ 90 w 197"/>
                      <a:gd name="T13" fmla="*/ 344 h 382"/>
                      <a:gd name="T14" fmla="*/ 60 w 197"/>
                      <a:gd name="T15" fmla="*/ 382 h 382"/>
                      <a:gd name="T16" fmla="*/ 90 w 197"/>
                      <a:gd name="T17" fmla="*/ 67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382">
                        <a:moveTo>
                          <a:pt x="90" y="67"/>
                        </a:moveTo>
                        <a:cubicBezTo>
                          <a:pt x="118" y="39"/>
                          <a:pt x="194" y="42"/>
                          <a:pt x="185" y="0"/>
                        </a:cubicBezTo>
                        <a:cubicBezTo>
                          <a:pt x="187" y="2"/>
                          <a:pt x="189" y="5"/>
                          <a:pt x="191" y="8"/>
                        </a:cubicBezTo>
                        <a:cubicBezTo>
                          <a:pt x="197" y="23"/>
                          <a:pt x="190" y="40"/>
                          <a:pt x="175" y="47"/>
                        </a:cubicBezTo>
                        <a:cubicBezTo>
                          <a:pt x="136" y="64"/>
                          <a:pt x="107" y="84"/>
                          <a:pt x="84" y="112"/>
                        </a:cubicBezTo>
                        <a:cubicBezTo>
                          <a:pt x="71" y="127"/>
                          <a:pt x="73" y="138"/>
                          <a:pt x="74" y="144"/>
                        </a:cubicBezTo>
                        <a:cubicBezTo>
                          <a:pt x="82" y="209"/>
                          <a:pt x="90" y="277"/>
                          <a:pt x="90" y="344"/>
                        </a:cubicBezTo>
                        <a:cubicBezTo>
                          <a:pt x="90" y="358"/>
                          <a:pt x="75" y="376"/>
                          <a:pt x="60" y="382"/>
                        </a:cubicBezTo>
                        <a:cubicBezTo>
                          <a:pt x="84" y="238"/>
                          <a:pt x="0" y="157"/>
                          <a:pt x="90" y="67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" name="Freeform 14">
                    <a:extLst>
                      <a:ext uri="{FF2B5EF4-FFF2-40B4-BE49-F238E27FC236}">
                        <a16:creationId xmlns:a16="http://schemas.microsoft.com/office/drawing/2014/main" id="{1D59D013-8E66-47BE-AE6A-A3A588C4A6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08200" y="1216026"/>
                    <a:ext cx="438150" cy="468313"/>
                  </a:xfrm>
                  <a:custGeom>
                    <a:avLst/>
                    <a:gdLst>
                      <a:gd name="T0" fmla="*/ 86 w 96"/>
                      <a:gd name="T1" fmla="*/ 1 h 103"/>
                      <a:gd name="T2" fmla="*/ 86 w 96"/>
                      <a:gd name="T3" fmla="*/ 0 h 103"/>
                      <a:gd name="T4" fmla="*/ 82 w 96"/>
                      <a:gd name="T5" fmla="*/ 42 h 103"/>
                      <a:gd name="T6" fmla="*/ 45 w 96"/>
                      <a:gd name="T7" fmla="*/ 84 h 103"/>
                      <a:gd name="T8" fmla="*/ 36 w 96"/>
                      <a:gd name="T9" fmla="*/ 103 h 103"/>
                      <a:gd name="T10" fmla="*/ 86 w 96"/>
                      <a:gd name="T11" fmla="*/ 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6" h="103">
                        <a:moveTo>
                          <a:pt x="86" y="1"/>
                        </a:moveTo>
                        <a:cubicBezTo>
                          <a:pt x="86" y="1"/>
                          <a:pt x="86" y="1"/>
                          <a:pt x="86" y="0"/>
                        </a:cubicBezTo>
                        <a:cubicBezTo>
                          <a:pt x="96" y="13"/>
                          <a:pt x="94" y="32"/>
                          <a:pt x="82" y="42"/>
                        </a:cubicBezTo>
                        <a:cubicBezTo>
                          <a:pt x="67" y="55"/>
                          <a:pt x="59" y="71"/>
                          <a:pt x="45" y="84"/>
                        </a:cubicBezTo>
                        <a:cubicBezTo>
                          <a:pt x="32" y="95"/>
                          <a:pt x="33" y="101"/>
                          <a:pt x="36" y="103"/>
                        </a:cubicBezTo>
                        <a:cubicBezTo>
                          <a:pt x="0" y="82"/>
                          <a:pt x="86" y="22"/>
                          <a:pt x="86" y="1"/>
                        </a:cubicBezTo>
                        <a:close/>
                      </a:path>
                    </a:pathLst>
                  </a:custGeom>
                  <a:solidFill>
                    <a:srgbClr val="71492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08A1E5F6-FAD2-48D2-AC4C-ED80CFD17AFB}"/>
                    </a:ext>
                  </a:extLst>
                </p:cNvPr>
                <p:cNvGrpSpPr/>
                <p:nvPr/>
              </p:nvGrpSpPr>
              <p:grpSpPr>
                <a:xfrm rot="19756230" flipH="1">
                  <a:off x="14543587" y="2909783"/>
                  <a:ext cx="1095375" cy="1223963"/>
                  <a:chOff x="14579600" y="2705101"/>
                  <a:chExt cx="1095375" cy="1223963"/>
                </a:xfrm>
              </p:grpSpPr>
              <p:sp>
                <p:nvSpPr>
                  <p:cNvPr id="121" name="Freeform 15">
                    <a:extLst>
                      <a:ext uri="{FF2B5EF4-FFF2-40B4-BE49-F238E27FC236}">
                        <a16:creationId xmlns:a16="http://schemas.microsoft.com/office/drawing/2014/main" id="{48AAB6B9-8EE0-4DFC-B768-8B4A716419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79600" y="2705101"/>
                    <a:ext cx="1095375" cy="1223963"/>
                  </a:xfrm>
                  <a:custGeom>
                    <a:avLst/>
                    <a:gdLst>
                      <a:gd name="T0" fmla="*/ 186 w 240"/>
                      <a:gd name="T1" fmla="*/ 0 h 270"/>
                      <a:gd name="T2" fmla="*/ 10 w 240"/>
                      <a:gd name="T3" fmla="*/ 270 h 270"/>
                      <a:gd name="T4" fmla="*/ 186 w 240"/>
                      <a:gd name="T5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40" h="270">
                        <a:moveTo>
                          <a:pt x="186" y="0"/>
                        </a:moveTo>
                        <a:cubicBezTo>
                          <a:pt x="240" y="166"/>
                          <a:pt x="97" y="269"/>
                          <a:pt x="10" y="270"/>
                        </a:cubicBezTo>
                        <a:cubicBezTo>
                          <a:pt x="0" y="83"/>
                          <a:pt x="104" y="106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CE946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" name="Freeform 16">
                    <a:extLst>
                      <a:ext uri="{FF2B5EF4-FFF2-40B4-BE49-F238E27FC236}">
                        <a16:creationId xmlns:a16="http://schemas.microsoft.com/office/drawing/2014/main" id="{34F88483-0A0E-425E-AA83-EA5F9AD414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66925" y="3017838"/>
                    <a:ext cx="735013" cy="830263"/>
                  </a:xfrm>
                  <a:custGeom>
                    <a:avLst/>
                    <a:gdLst>
                      <a:gd name="T0" fmla="*/ 125 w 161"/>
                      <a:gd name="T1" fmla="*/ 0 h 183"/>
                      <a:gd name="T2" fmla="*/ 6 w 161"/>
                      <a:gd name="T3" fmla="*/ 183 h 183"/>
                      <a:gd name="T4" fmla="*/ 125 w 161"/>
                      <a:gd name="T5" fmla="*/ 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1" h="183">
                        <a:moveTo>
                          <a:pt x="125" y="0"/>
                        </a:moveTo>
                        <a:cubicBezTo>
                          <a:pt x="161" y="112"/>
                          <a:pt x="65" y="182"/>
                          <a:pt x="6" y="183"/>
                        </a:cubicBezTo>
                        <a:cubicBezTo>
                          <a:pt x="0" y="56"/>
                          <a:pt x="70" y="72"/>
                          <a:pt x="125" y="0"/>
                        </a:cubicBezTo>
                        <a:close/>
                      </a:path>
                    </a:pathLst>
                  </a:custGeom>
                  <a:solidFill>
                    <a:srgbClr val="DDAF7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sp>
          <p:nvSpPr>
            <p:cNvPr id="115" name="Heart 114">
              <a:extLst>
                <a:ext uri="{FF2B5EF4-FFF2-40B4-BE49-F238E27FC236}">
                  <a16:creationId xmlns:a16="http://schemas.microsoft.com/office/drawing/2014/main" id="{669C8576-DAD7-4FCE-894E-3184A111DA2D}"/>
                </a:ext>
              </a:extLst>
            </p:cNvPr>
            <p:cNvSpPr/>
            <p:nvPr/>
          </p:nvSpPr>
          <p:spPr>
            <a:xfrm>
              <a:off x="7263999" y="2192017"/>
              <a:ext cx="317146" cy="317146"/>
            </a:xfrm>
            <a:prstGeom prst="heart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Moon 146">
              <a:extLst>
                <a:ext uri="{FF2B5EF4-FFF2-40B4-BE49-F238E27FC236}">
                  <a16:creationId xmlns:a16="http://schemas.microsoft.com/office/drawing/2014/main" id="{D784A6AA-ECC3-4F77-8960-ED31305FEF61}"/>
                </a:ext>
              </a:extLst>
            </p:cNvPr>
            <p:cNvSpPr/>
            <p:nvPr/>
          </p:nvSpPr>
          <p:spPr>
            <a:xfrm rot="7902837">
              <a:off x="7497981" y="2205806"/>
              <a:ext cx="48591" cy="97181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144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1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flipper">
            <a:extLst>
              <a:ext uri="{FF2B5EF4-FFF2-40B4-BE49-F238E27FC236}">
                <a16:creationId xmlns:a16="http://schemas.microsoft.com/office/drawing/2014/main" id="{C428CE06-F81A-42E2-A504-1B6A44CE652F}"/>
              </a:ext>
            </a:extLst>
          </p:cNvPr>
          <p:cNvSpPr/>
          <p:nvPr/>
        </p:nvSpPr>
        <p:spPr>
          <a:xfrm rot="18469640">
            <a:off x="6825837" y="-781642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0" name="Sweater icon">
            <a:extLst>
              <a:ext uri="{FF2B5EF4-FFF2-40B4-BE49-F238E27FC236}">
                <a16:creationId xmlns:a16="http://schemas.microsoft.com/office/drawing/2014/main" id="{B7C269DF-5459-49EF-AB2B-E0B8E3DB37EC}"/>
              </a:ext>
            </a:extLst>
          </p:cNvPr>
          <p:cNvGrpSpPr/>
          <p:nvPr/>
        </p:nvGrpSpPr>
        <p:grpSpPr>
          <a:xfrm>
            <a:off x="2960901" y="5308609"/>
            <a:ext cx="378327" cy="378328"/>
            <a:chOff x="4091201" y="5308609"/>
            <a:chExt cx="378327" cy="378328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0BC75BF-3D83-4894-AD95-DA541814F2EA}"/>
                </a:ext>
              </a:extLst>
            </p:cNvPr>
            <p:cNvSpPr/>
            <p:nvPr/>
          </p:nvSpPr>
          <p:spPr>
            <a:xfrm>
              <a:off x="4091201" y="5308609"/>
              <a:ext cx="378327" cy="37832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252" name="Graphic 251">
              <a:extLst>
                <a:ext uri="{FF2B5EF4-FFF2-40B4-BE49-F238E27FC236}">
                  <a16:creationId xmlns:a16="http://schemas.microsoft.com/office/drawing/2014/main" id="{0F380B88-6D8F-42BE-B8D5-D9E8EF396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47547" y="5394959"/>
              <a:ext cx="277277" cy="211259"/>
            </a:xfrm>
            <a:prstGeom prst="rect">
              <a:avLst/>
            </a:prstGeom>
          </p:spPr>
        </p:pic>
      </p:grpSp>
      <p:sp>
        <p:nvSpPr>
          <p:cNvPr id="313" name="Rectangle 312">
            <a:extLst>
              <a:ext uri="{FF2B5EF4-FFF2-40B4-BE49-F238E27FC236}">
                <a16:creationId xmlns:a16="http://schemas.microsoft.com/office/drawing/2014/main" id="{DFEDCE70-B75D-4941-91A7-0787D7C646B2}"/>
              </a:ext>
            </a:extLst>
          </p:cNvPr>
          <p:cNvSpPr/>
          <p:nvPr/>
        </p:nvSpPr>
        <p:spPr>
          <a:xfrm>
            <a:off x="3867608" y="1314866"/>
            <a:ext cx="3076196" cy="537422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9A3531D9-185D-4F88-A69F-46989E31DBDA}"/>
              </a:ext>
            </a:extLst>
          </p:cNvPr>
          <p:cNvGrpSpPr/>
          <p:nvPr/>
        </p:nvGrpSpPr>
        <p:grpSpPr>
          <a:xfrm>
            <a:off x="3877097" y="744438"/>
            <a:ext cx="3057218" cy="572589"/>
            <a:chOff x="15439570" y="-52429"/>
            <a:chExt cx="3057218" cy="572589"/>
          </a:xfrm>
        </p:grpSpPr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6D81522C-CDE0-403A-BFC5-B811F9D3E8D6}"/>
                </a:ext>
              </a:extLst>
            </p:cNvPr>
            <p:cNvSpPr/>
            <p:nvPr/>
          </p:nvSpPr>
          <p:spPr>
            <a:xfrm>
              <a:off x="15439570" y="-52429"/>
              <a:ext cx="3057218" cy="57258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D392C903-BB8D-462D-B170-C55D0DC434B9}"/>
                </a:ext>
              </a:extLst>
            </p:cNvPr>
            <p:cNvGrpSpPr/>
            <p:nvPr/>
          </p:nvGrpSpPr>
          <p:grpSpPr>
            <a:xfrm>
              <a:off x="18144003" y="260399"/>
              <a:ext cx="181708" cy="144491"/>
              <a:chOff x="14894169" y="-539262"/>
              <a:chExt cx="486508" cy="386862"/>
            </a:xfrm>
          </p:grpSpPr>
          <p:sp>
            <p:nvSpPr>
              <p:cNvPr id="355" name="Rectangle: Rounded Corners 354">
                <a:extLst>
                  <a:ext uri="{FF2B5EF4-FFF2-40B4-BE49-F238E27FC236}">
                    <a16:creationId xmlns:a16="http://schemas.microsoft.com/office/drawing/2014/main" id="{C09092BC-303D-4544-B6F0-71BE73BA924C}"/>
                  </a:ext>
                </a:extLst>
              </p:cNvPr>
              <p:cNvSpPr/>
              <p:nvPr/>
            </p:nvSpPr>
            <p:spPr>
              <a:xfrm>
                <a:off x="14894169" y="-539262"/>
                <a:ext cx="486508" cy="820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6" name="Rectangle: Rounded Corners 355">
                <a:extLst>
                  <a:ext uri="{FF2B5EF4-FFF2-40B4-BE49-F238E27FC236}">
                    <a16:creationId xmlns:a16="http://schemas.microsoft.com/office/drawing/2014/main" id="{E2F0F59A-A247-4305-B384-2866FDFC07D4}"/>
                  </a:ext>
                </a:extLst>
              </p:cNvPr>
              <p:cNvSpPr/>
              <p:nvPr/>
            </p:nvSpPr>
            <p:spPr>
              <a:xfrm>
                <a:off x="14894169" y="-386862"/>
                <a:ext cx="486508" cy="820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7" name="Rectangle: Rounded Corners 356">
                <a:extLst>
                  <a:ext uri="{FF2B5EF4-FFF2-40B4-BE49-F238E27FC236}">
                    <a16:creationId xmlns:a16="http://schemas.microsoft.com/office/drawing/2014/main" id="{A0B337E8-6DC6-45B9-94B7-6EA81160E885}"/>
                  </a:ext>
                </a:extLst>
              </p:cNvPr>
              <p:cNvSpPr/>
              <p:nvPr/>
            </p:nvSpPr>
            <p:spPr>
              <a:xfrm>
                <a:off x="14894169" y="-234462"/>
                <a:ext cx="486508" cy="820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39CDD7ED-CDBE-4612-AF4F-9FA784280844}"/>
                </a:ext>
              </a:extLst>
            </p:cNvPr>
            <p:cNvSpPr/>
            <p:nvPr/>
          </p:nvSpPr>
          <p:spPr>
            <a:xfrm>
              <a:off x="15760284" y="133436"/>
              <a:ext cx="2415791" cy="2008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r>
                <a:rPr lang="en-GB" sz="1400" b="1" dirty="0" err="1">
                  <a:solidFill>
                    <a:srgbClr val="3B3B3B"/>
                  </a:solidFill>
                  <a:latin typeface="Gill Sans Nova" panose="020B0604020202020204" pitchFamily="34" charset="0"/>
                  <a:cs typeface="Aharoni" panose="02010803020104030203" pitchFamily="2" charset="-79"/>
                </a:rPr>
                <a:t>Icestagram</a:t>
              </a:r>
              <a:endParaRPr lang="en-GB" sz="1400" b="1" dirty="0">
                <a:solidFill>
                  <a:srgbClr val="3B3B3B"/>
                </a:solidFill>
                <a:latin typeface="Gill Sans Nova" panose="020B0604020202020204" pitchFamily="34" charset="0"/>
                <a:cs typeface="Aharoni" panose="02010803020104030203" pitchFamily="2" charset="-79"/>
              </a:endParaRPr>
            </a:p>
          </p:txBody>
        </p:sp>
        <p:pic>
          <p:nvPicPr>
            <p:cNvPr id="354" name="Graphic 353">
              <a:extLst>
                <a:ext uri="{FF2B5EF4-FFF2-40B4-BE49-F238E27FC236}">
                  <a16:creationId xmlns:a16="http://schemas.microsoft.com/office/drawing/2014/main" id="{48B12BF9-5B0D-458F-8B59-9581AD14A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018246" y="143127"/>
              <a:ext cx="251513" cy="165280"/>
            </a:xfrm>
            <a:prstGeom prst="rect">
              <a:avLst/>
            </a:prstGeom>
          </p:spPr>
        </p:pic>
      </p:grpSp>
      <p:sp>
        <p:nvSpPr>
          <p:cNvPr id="315" name="Rectangle 314">
            <a:extLst>
              <a:ext uri="{FF2B5EF4-FFF2-40B4-BE49-F238E27FC236}">
                <a16:creationId xmlns:a16="http://schemas.microsoft.com/office/drawing/2014/main" id="{AE1A92C1-0098-4563-8AAF-EA5E8995E4DC}"/>
              </a:ext>
            </a:extLst>
          </p:cNvPr>
          <p:cNvSpPr/>
          <p:nvPr/>
        </p:nvSpPr>
        <p:spPr>
          <a:xfrm>
            <a:off x="3963349" y="1358111"/>
            <a:ext cx="2884714" cy="447071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0E21AABB-BC28-49D2-B39E-7BC14ECF1945}"/>
              </a:ext>
            </a:extLst>
          </p:cNvPr>
          <p:cNvSpPr/>
          <p:nvPr/>
        </p:nvSpPr>
        <p:spPr>
          <a:xfrm>
            <a:off x="4557121" y="1559829"/>
            <a:ext cx="2128755" cy="179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>
                <a:solidFill>
                  <a:schemeClr val="tx1">
                    <a:lumMod val="75000"/>
                    <a:lumOff val="25000"/>
                  </a:schemeClr>
                </a:solidFill>
              </a:rPr>
              <a:t>Louis</a:t>
            </a:r>
            <a:endParaRPr lang="en-GB" sz="1100">
              <a:solidFill>
                <a:srgbClr val="545964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2EAEB124-F69A-4736-AB66-12733FD31C86}"/>
              </a:ext>
            </a:extLst>
          </p:cNvPr>
          <p:cNvSpPr/>
          <p:nvPr/>
        </p:nvSpPr>
        <p:spPr>
          <a:xfrm>
            <a:off x="4063405" y="5244123"/>
            <a:ext cx="2684600" cy="490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GB" sz="1100" b="1">
                <a:solidFill>
                  <a:srgbClr val="545964"/>
                </a:solidFill>
              </a:rPr>
              <a:t>Louis </a:t>
            </a:r>
            <a:r>
              <a:rPr lang="en-GB" sz="1100" err="1">
                <a:solidFill>
                  <a:srgbClr val="545964"/>
                </a:solidFill>
              </a:rPr>
              <a:t>Feelin</a:t>
            </a:r>
            <a:r>
              <a:rPr lang="en-GB" sz="1100">
                <a:solidFill>
                  <a:srgbClr val="545964"/>
                </a:solidFill>
              </a:rPr>
              <a:t>’ very Christmas-y today with my deer friend!</a:t>
            </a:r>
            <a:r>
              <a:rPr lang="en-GB" sz="1100">
                <a:solidFill>
                  <a:srgbClr val="545964"/>
                </a:solidFill>
                <a:sym typeface="Wingdings" panose="05000000000000000000" pitchFamily="2" charset="2"/>
              </a:rPr>
              <a:t> </a:t>
            </a:r>
            <a:r>
              <a:rPr lang="en-GB" sz="1100">
                <a:solidFill>
                  <a:schemeClr val="accent1"/>
                </a:solidFill>
              </a:rPr>
              <a:t>#Christmas #</a:t>
            </a:r>
            <a:r>
              <a:rPr lang="en-GB" sz="1100" err="1">
                <a:solidFill>
                  <a:schemeClr val="accent1"/>
                </a:solidFill>
              </a:rPr>
              <a:t>holidayvibes</a:t>
            </a:r>
            <a:r>
              <a:rPr lang="en-GB" sz="1100">
                <a:solidFill>
                  <a:schemeClr val="accent1"/>
                </a:solidFill>
              </a:rPr>
              <a:t> #reindeer #deer</a:t>
            </a:r>
          </a:p>
        </p:txBody>
      </p:sp>
      <p:pic>
        <p:nvPicPr>
          <p:cNvPr id="318" name="Graphic 317">
            <a:extLst>
              <a:ext uri="{FF2B5EF4-FFF2-40B4-BE49-F238E27FC236}">
                <a16:creationId xmlns:a16="http://schemas.microsoft.com/office/drawing/2014/main" id="{F3AB3C04-F1AA-445F-ACA9-F454EAA069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08754" y="4933761"/>
            <a:ext cx="240884" cy="220237"/>
          </a:xfrm>
          <a:prstGeom prst="rect">
            <a:avLst/>
          </a:prstGeom>
        </p:spPr>
      </p:pic>
      <p:pic>
        <p:nvPicPr>
          <p:cNvPr id="319" name="Graphic 318">
            <a:extLst>
              <a:ext uri="{FF2B5EF4-FFF2-40B4-BE49-F238E27FC236}">
                <a16:creationId xmlns:a16="http://schemas.microsoft.com/office/drawing/2014/main" id="{43F178D2-1465-42B1-885E-34FC63F0F16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58532" y="4933761"/>
            <a:ext cx="240884" cy="220237"/>
          </a:xfrm>
          <a:prstGeom prst="rect">
            <a:avLst/>
          </a:prstGeom>
        </p:spPr>
      </p:pic>
      <p:pic>
        <p:nvPicPr>
          <p:cNvPr id="320" name="Graphic 319">
            <a:extLst>
              <a:ext uri="{FF2B5EF4-FFF2-40B4-BE49-F238E27FC236}">
                <a16:creationId xmlns:a16="http://schemas.microsoft.com/office/drawing/2014/main" id="{5643B580-2671-4A3C-8D92-162FE58D0E9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08309" y="4923437"/>
            <a:ext cx="240884" cy="240884"/>
          </a:xfrm>
          <a:prstGeom prst="rect">
            <a:avLst/>
          </a:prstGeom>
        </p:spPr>
      </p:pic>
      <p:sp>
        <p:nvSpPr>
          <p:cNvPr id="321" name="Rectangle 320">
            <a:extLst>
              <a:ext uri="{FF2B5EF4-FFF2-40B4-BE49-F238E27FC236}">
                <a16:creationId xmlns:a16="http://schemas.microsoft.com/office/drawing/2014/main" id="{DB4F5B49-2459-485E-B560-F5AF4F3548F0}"/>
              </a:ext>
            </a:extLst>
          </p:cNvPr>
          <p:cNvSpPr/>
          <p:nvPr/>
        </p:nvSpPr>
        <p:spPr>
          <a:xfrm>
            <a:off x="3963349" y="5766986"/>
            <a:ext cx="2884714" cy="1064707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FA8EF8B-C9AE-4BE4-98DF-AA93F8D1DF41}"/>
              </a:ext>
            </a:extLst>
          </p:cNvPr>
          <p:cNvSpPr/>
          <p:nvPr/>
        </p:nvSpPr>
        <p:spPr>
          <a:xfrm>
            <a:off x="4557121" y="5969163"/>
            <a:ext cx="2128755" cy="179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>
                <a:solidFill>
                  <a:schemeClr val="tx1">
                    <a:lumMod val="75000"/>
                    <a:lumOff val="25000"/>
                  </a:schemeClr>
                </a:solidFill>
              </a:rPr>
              <a:t>Gerry</a:t>
            </a:r>
            <a:endParaRPr lang="en-GB" sz="1100">
              <a:solidFill>
                <a:srgbClr val="545964"/>
              </a:solidFill>
            </a:endParaRPr>
          </a:p>
        </p:txBody>
      </p:sp>
      <p:pic>
        <p:nvPicPr>
          <p:cNvPr id="334" name="Picture 333">
            <a:extLst>
              <a:ext uri="{FF2B5EF4-FFF2-40B4-BE49-F238E27FC236}">
                <a16:creationId xmlns:a16="http://schemas.microsoft.com/office/drawing/2014/main" id="{82DF64E9-A468-4558-AF5C-6853321DA2D3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62" r="16975" b="6462"/>
          <a:stretch>
            <a:fillRect/>
          </a:stretch>
        </p:blipFill>
        <p:spPr>
          <a:xfrm>
            <a:off x="4064269" y="5887994"/>
            <a:ext cx="342000" cy="342000"/>
          </a:xfrm>
          <a:custGeom>
            <a:avLst/>
            <a:gdLst>
              <a:gd name="connsiteX0" fmla="*/ 510075 w 1020150"/>
              <a:gd name="connsiteY0" fmla="*/ 0 h 1020150"/>
              <a:gd name="connsiteX1" fmla="*/ 1020150 w 1020150"/>
              <a:gd name="connsiteY1" fmla="*/ 510075 h 1020150"/>
              <a:gd name="connsiteX2" fmla="*/ 510075 w 1020150"/>
              <a:gd name="connsiteY2" fmla="*/ 1020150 h 1020150"/>
              <a:gd name="connsiteX3" fmla="*/ 0 w 1020150"/>
              <a:gd name="connsiteY3" fmla="*/ 510075 h 1020150"/>
              <a:gd name="connsiteX4" fmla="*/ 510075 w 1020150"/>
              <a:gd name="connsiteY4" fmla="*/ 0 h 102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0150" h="1020150">
                <a:moveTo>
                  <a:pt x="510075" y="0"/>
                </a:moveTo>
                <a:cubicBezTo>
                  <a:pt x="791782" y="0"/>
                  <a:pt x="1020150" y="228368"/>
                  <a:pt x="1020150" y="510075"/>
                </a:cubicBezTo>
                <a:cubicBezTo>
                  <a:pt x="1020150" y="791782"/>
                  <a:pt x="791782" y="1020150"/>
                  <a:pt x="510075" y="1020150"/>
                </a:cubicBezTo>
                <a:cubicBezTo>
                  <a:pt x="228368" y="1020150"/>
                  <a:pt x="0" y="791782"/>
                  <a:pt x="0" y="510075"/>
                </a:cubicBezTo>
                <a:cubicBezTo>
                  <a:pt x="0" y="228368"/>
                  <a:pt x="228368" y="0"/>
                  <a:pt x="510075" y="0"/>
                </a:cubicBezTo>
                <a:close/>
              </a:path>
            </a:pathLst>
          </a:custGeom>
          <a:ln>
            <a:solidFill>
              <a:schemeClr val="tx1"/>
            </a:solidFill>
          </a:ln>
        </p:spPr>
      </p:pic>
      <p:grpSp>
        <p:nvGrpSpPr>
          <p:cNvPr id="339" name="Group 338">
            <a:extLst>
              <a:ext uri="{FF2B5EF4-FFF2-40B4-BE49-F238E27FC236}">
                <a16:creationId xmlns:a16="http://schemas.microsoft.com/office/drawing/2014/main" id="{926B7C55-D89D-4C23-8D99-D4BACFDE5019}"/>
              </a:ext>
            </a:extLst>
          </p:cNvPr>
          <p:cNvGrpSpPr/>
          <p:nvPr/>
        </p:nvGrpSpPr>
        <p:grpSpPr>
          <a:xfrm>
            <a:off x="6550871" y="1498321"/>
            <a:ext cx="61315" cy="302678"/>
            <a:chOff x="11739817" y="-1118743"/>
            <a:chExt cx="61315" cy="302678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CC50BDC0-26FF-4C49-BB4F-B4DCD7D3CD47}"/>
                </a:ext>
              </a:extLst>
            </p:cNvPr>
            <p:cNvSpPr/>
            <p:nvPr/>
          </p:nvSpPr>
          <p:spPr>
            <a:xfrm>
              <a:off x="11739817" y="-1118743"/>
              <a:ext cx="61315" cy="61315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FA07B49B-133C-4979-9C75-1A9AEBD5DBCD}"/>
                </a:ext>
              </a:extLst>
            </p:cNvPr>
            <p:cNvSpPr/>
            <p:nvPr/>
          </p:nvSpPr>
          <p:spPr>
            <a:xfrm>
              <a:off x="11739817" y="-998061"/>
              <a:ext cx="61315" cy="61315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801F3E93-94CA-4C4F-8BA5-F345BF369E8B}"/>
                </a:ext>
              </a:extLst>
            </p:cNvPr>
            <p:cNvSpPr/>
            <p:nvPr/>
          </p:nvSpPr>
          <p:spPr>
            <a:xfrm>
              <a:off x="11739817" y="-877380"/>
              <a:ext cx="61315" cy="61315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A612D668-6A96-4723-BC10-E8CC3A877723}"/>
              </a:ext>
            </a:extLst>
          </p:cNvPr>
          <p:cNvGrpSpPr/>
          <p:nvPr/>
        </p:nvGrpSpPr>
        <p:grpSpPr>
          <a:xfrm>
            <a:off x="6550871" y="5907655"/>
            <a:ext cx="61315" cy="302678"/>
            <a:chOff x="11739817" y="-1118743"/>
            <a:chExt cx="61315" cy="302678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7A96927F-70A7-4996-BE5C-70C8E5415D4D}"/>
                </a:ext>
              </a:extLst>
            </p:cNvPr>
            <p:cNvSpPr/>
            <p:nvPr/>
          </p:nvSpPr>
          <p:spPr>
            <a:xfrm>
              <a:off x="11739817" y="-1118743"/>
              <a:ext cx="61315" cy="61315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ADE591C7-C59A-4B37-9283-9CF660639E8A}"/>
                </a:ext>
              </a:extLst>
            </p:cNvPr>
            <p:cNvSpPr/>
            <p:nvPr/>
          </p:nvSpPr>
          <p:spPr>
            <a:xfrm>
              <a:off x="11739817" y="-998061"/>
              <a:ext cx="61315" cy="61315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E2C6E9C1-CAAA-4C1B-87DB-053529FEE84E}"/>
                </a:ext>
              </a:extLst>
            </p:cNvPr>
            <p:cNvSpPr/>
            <p:nvPr/>
          </p:nvSpPr>
          <p:spPr>
            <a:xfrm>
              <a:off x="11739817" y="-877380"/>
              <a:ext cx="61315" cy="61315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3" name="Mask">
            <a:extLst>
              <a:ext uri="{FF2B5EF4-FFF2-40B4-BE49-F238E27FC236}">
                <a16:creationId xmlns:a16="http://schemas.microsoft.com/office/drawing/2014/main" id="{67BEC4C3-748C-4A77-9BF1-A142B044E902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4300550 w 12192000"/>
              <a:gd name="connsiteY0" fmla="*/ 74270 h 6858000"/>
              <a:gd name="connsiteX1" fmla="*/ 3764857 w 12192000"/>
              <a:gd name="connsiteY1" fmla="*/ 609963 h 6858000"/>
              <a:gd name="connsiteX2" fmla="*/ 3764857 w 12192000"/>
              <a:gd name="connsiteY2" fmla="*/ 6042277 h 6858000"/>
              <a:gd name="connsiteX3" fmla="*/ 4300550 w 12192000"/>
              <a:gd name="connsiteY3" fmla="*/ 6577970 h 6858000"/>
              <a:gd name="connsiteX4" fmla="*/ 6443259 w 12192000"/>
              <a:gd name="connsiteY4" fmla="*/ 6577970 h 6858000"/>
              <a:gd name="connsiteX5" fmla="*/ 6978952 w 12192000"/>
              <a:gd name="connsiteY5" fmla="*/ 6042277 h 6858000"/>
              <a:gd name="connsiteX6" fmla="*/ 6978952 w 12192000"/>
              <a:gd name="connsiteY6" fmla="*/ 609963 h 6858000"/>
              <a:gd name="connsiteX7" fmla="*/ 6443259 w 12192000"/>
              <a:gd name="connsiteY7" fmla="*/ 7427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4300550" y="74270"/>
                </a:moveTo>
                <a:cubicBezTo>
                  <a:pt x="4004695" y="74270"/>
                  <a:pt x="3764857" y="314108"/>
                  <a:pt x="3764857" y="609963"/>
                </a:cubicBezTo>
                <a:lnTo>
                  <a:pt x="3764857" y="6042277"/>
                </a:lnTo>
                <a:cubicBezTo>
                  <a:pt x="3764857" y="6338132"/>
                  <a:pt x="4004695" y="6577970"/>
                  <a:pt x="4300550" y="6577970"/>
                </a:cubicBezTo>
                <a:lnTo>
                  <a:pt x="6443259" y="6577970"/>
                </a:lnTo>
                <a:cubicBezTo>
                  <a:pt x="6739114" y="6577970"/>
                  <a:pt x="6978952" y="6338132"/>
                  <a:pt x="6978952" y="6042277"/>
                </a:cubicBezTo>
                <a:lnTo>
                  <a:pt x="6978952" y="609963"/>
                </a:lnTo>
                <a:cubicBezTo>
                  <a:pt x="6978952" y="314108"/>
                  <a:pt x="6739114" y="74270"/>
                  <a:pt x="6443259" y="7427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34" name="Phone">
            <a:extLst>
              <a:ext uri="{FF2B5EF4-FFF2-40B4-BE49-F238E27FC236}">
                <a16:creationId xmlns:a16="http://schemas.microsoft.com/office/drawing/2014/main" id="{A1F210E6-75FF-480A-A54C-D81EC5285FDD}"/>
              </a:ext>
            </a:extLst>
          </p:cNvPr>
          <p:cNvGrpSpPr/>
          <p:nvPr/>
        </p:nvGrpSpPr>
        <p:grpSpPr>
          <a:xfrm rot="21583354">
            <a:off x="3766511" y="82096"/>
            <a:ext cx="3267178" cy="6524851"/>
            <a:chOff x="12443791" y="79322"/>
            <a:chExt cx="3267178" cy="6524851"/>
          </a:xfrm>
        </p:grpSpPr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8EBF6743-FCEE-4A48-AF68-831A281D33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443791" y="88828"/>
              <a:ext cx="3267178" cy="651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2FA9294-E0D9-4189-9FBF-37A758CD0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2800" y="98333"/>
              <a:ext cx="3219652" cy="6488186"/>
            </a:xfrm>
            <a:custGeom>
              <a:avLst/>
              <a:gdLst>
                <a:gd name="connsiteX0" fmla="*/ 614746 w 3763964"/>
                <a:gd name="connsiteY0" fmla="*/ 0 h 7585075"/>
                <a:gd name="connsiteX1" fmla="*/ 3138434 w 3763964"/>
                <a:gd name="connsiteY1" fmla="*/ 0 h 7585075"/>
                <a:gd name="connsiteX2" fmla="*/ 3763964 w 3763964"/>
                <a:gd name="connsiteY2" fmla="*/ 610663 h 7585075"/>
                <a:gd name="connsiteX3" fmla="*/ 3763964 w 3763964"/>
                <a:gd name="connsiteY3" fmla="*/ 6974412 h 7585075"/>
                <a:gd name="connsiteX4" fmla="*/ 3138434 w 3763964"/>
                <a:gd name="connsiteY4" fmla="*/ 7585075 h 7585075"/>
                <a:gd name="connsiteX5" fmla="*/ 614746 w 3763964"/>
                <a:gd name="connsiteY5" fmla="*/ 7585075 h 7585075"/>
                <a:gd name="connsiteX6" fmla="*/ 0 w 3763964"/>
                <a:gd name="connsiteY6" fmla="*/ 6974412 h 7585075"/>
                <a:gd name="connsiteX7" fmla="*/ 0 w 3763964"/>
                <a:gd name="connsiteY7" fmla="*/ 610663 h 7585075"/>
                <a:gd name="connsiteX8" fmla="*/ 614746 w 3763964"/>
                <a:gd name="connsiteY8" fmla="*/ 0 h 7585075"/>
                <a:gd name="connsiteX9" fmla="*/ 193676 w 3763964"/>
                <a:gd name="connsiteY9" fmla="*/ 814388 h 7585075"/>
                <a:gd name="connsiteX10" fmla="*/ 193676 w 3763964"/>
                <a:gd name="connsiteY10" fmla="*/ 6707188 h 7585075"/>
                <a:gd name="connsiteX11" fmla="*/ 3559176 w 3763964"/>
                <a:gd name="connsiteY11" fmla="*/ 6707188 h 7585075"/>
                <a:gd name="connsiteX12" fmla="*/ 3559176 w 3763964"/>
                <a:gd name="connsiteY12" fmla="*/ 814388 h 7585075"/>
                <a:gd name="connsiteX13" fmla="*/ 193676 w 3763964"/>
                <a:gd name="connsiteY13" fmla="*/ 814388 h 758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63964" h="7585075">
                  <a:moveTo>
                    <a:pt x="614746" y="0"/>
                  </a:moveTo>
                  <a:cubicBezTo>
                    <a:pt x="3138434" y="0"/>
                    <a:pt x="3138434" y="0"/>
                    <a:pt x="3138434" y="0"/>
                  </a:cubicBezTo>
                  <a:cubicBezTo>
                    <a:pt x="3483554" y="0"/>
                    <a:pt x="3763964" y="267835"/>
                    <a:pt x="3763964" y="610663"/>
                  </a:cubicBezTo>
                  <a:cubicBezTo>
                    <a:pt x="3763964" y="6974412"/>
                    <a:pt x="3763964" y="6974412"/>
                    <a:pt x="3763964" y="6974412"/>
                  </a:cubicBezTo>
                  <a:cubicBezTo>
                    <a:pt x="3763964" y="7306527"/>
                    <a:pt x="3483554" y="7585075"/>
                    <a:pt x="3138434" y="7585075"/>
                  </a:cubicBezTo>
                  <a:cubicBezTo>
                    <a:pt x="614746" y="7585075"/>
                    <a:pt x="614746" y="7585075"/>
                    <a:pt x="614746" y="7585075"/>
                  </a:cubicBezTo>
                  <a:cubicBezTo>
                    <a:pt x="269626" y="7585075"/>
                    <a:pt x="0" y="7306527"/>
                    <a:pt x="0" y="6974412"/>
                  </a:cubicBezTo>
                  <a:cubicBezTo>
                    <a:pt x="0" y="610663"/>
                    <a:pt x="0" y="610663"/>
                    <a:pt x="0" y="610663"/>
                  </a:cubicBezTo>
                  <a:cubicBezTo>
                    <a:pt x="0" y="267835"/>
                    <a:pt x="269626" y="0"/>
                    <a:pt x="614746" y="0"/>
                  </a:cubicBezTo>
                  <a:close/>
                  <a:moveTo>
                    <a:pt x="193676" y="814388"/>
                  </a:moveTo>
                  <a:lnTo>
                    <a:pt x="193676" y="6707188"/>
                  </a:lnTo>
                  <a:lnTo>
                    <a:pt x="3559176" y="6707188"/>
                  </a:lnTo>
                  <a:lnTo>
                    <a:pt x="3559176" y="814388"/>
                  </a:lnTo>
                  <a:lnTo>
                    <a:pt x="193676" y="814388"/>
                  </a:lnTo>
                  <a:close/>
                </a:path>
              </a:pathLst>
            </a:custGeom>
            <a:solidFill>
              <a:srgbClr val="F6F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5CD5EE52-27CC-4A90-A8D7-30BC79548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3791" y="79322"/>
              <a:ext cx="3257673" cy="6524851"/>
            </a:xfrm>
            <a:custGeom>
              <a:avLst/>
              <a:gdLst>
                <a:gd name="T0" fmla="*/ 293 w 353"/>
                <a:gd name="T1" fmla="*/ 712 h 712"/>
                <a:gd name="T2" fmla="*/ 59 w 353"/>
                <a:gd name="T3" fmla="*/ 712 h 712"/>
                <a:gd name="T4" fmla="*/ 0 w 353"/>
                <a:gd name="T5" fmla="*/ 653 h 712"/>
                <a:gd name="T6" fmla="*/ 0 w 353"/>
                <a:gd name="T7" fmla="*/ 59 h 712"/>
                <a:gd name="T8" fmla="*/ 59 w 353"/>
                <a:gd name="T9" fmla="*/ 0 h 712"/>
                <a:gd name="T10" fmla="*/ 293 w 353"/>
                <a:gd name="T11" fmla="*/ 0 h 712"/>
                <a:gd name="T12" fmla="*/ 353 w 353"/>
                <a:gd name="T13" fmla="*/ 59 h 712"/>
                <a:gd name="T14" fmla="*/ 353 w 353"/>
                <a:gd name="T15" fmla="*/ 653 h 712"/>
                <a:gd name="T16" fmla="*/ 293 w 353"/>
                <a:gd name="T17" fmla="*/ 712 h 712"/>
                <a:gd name="T18" fmla="*/ 59 w 353"/>
                <a:gd name="T19" fmla="*/ 4 h 712"/>
                <a:gd name="T20" fmla="*/ 4 w 353"/>
                <a:gd name="T21" fmla="*/ 59 h 712"/>
                <a:gd name="T22" fmla="*/ 4 w 353"/>
                <a:gd name="T23" fmla="*/ 653 h 712"/>
                <a:gd name="T24" fmla="*/ 59 w 353"/>
                <a:gd name="T25" fmla="*/ 708 h 712"/>
                <a:gd name="T26" fmla="*/ 293 w 353"/>
                <a:gd name="T27" fmla="*/ 708 h 712"/>
                <a:gd name="T28" fmla="*/ 349 w 353"/>
                <a:gd name="T29" fmla="*/ 653 h 712"/>
                <a:gd name="T30" fmla="*/ 349 w 353"/>
                <a:gd name="T31" fmla="*/ 59 h 712"/>
                <a:gd name="T32" fmla="*/ 293 w 353"/>
                <a:gd name="T33" fmla="*/ 4 h 712"/>
                <a:gd name="T34" fmla="*/ 59 w 353"/>
                <a:gd name="T35" fmla="*/ 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3" h="712">
                  <a:moveTo>
                    <a:pt x="293" y="712"/>
                  </a:moveTo>
                  <a:cubicBezTo>
                    <a:pt x="59" y="712"/>
                    <a:pt x="59" y="712"/>
                    <a:pt x="59" y="712"/>
                  </a:cubicBezTo>
                  <a:cubicBezTo>
                    <a:pt x="26" y="712"/>
                    <a:pt x="0" y="685"/>
                    <a:pt x="0" y="6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6"/>
                    <a:pt x="26" y="0"/>
                    <a:pt x="59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326" y="0"/>
                    <a:pt x="353" y="26"/>
                    <a:pt x="353" y="59"/>
                  </a:cubicBezTo>
                  <a:cubicBezTo>
                    <a:pt x="353" y="653"/>
                    <a:pt x="353" y="653"/>
                    <a:pt x="353" y="653"/>
                  </a:cubicBezTo>
                  <a:cubicBezTo>
                    <a:pt x="353" y="685"/>
                    <a:pt x="326" y="712"/>
                    <a:pt x="293" y="712"/>
                  </a:cubicBezTo>
                  <a:close/>
                  <a:moveTo>
                    <a:pt x="59" y="4"/>
                  </a:moveTo>
                  <a:cubicBezTo>
                    <a:pt x="29" y="4"/>
                    <a:pt x="4" y="28"/>
                    <a:pt x="4" y="59"/>
                  </a:cubicBezTo>
                  <a:cubicBezTo>
                    <a:pt x="4" y="653"/>
                    <a:pt x="4" y="653"/>
                    <a:pt x="4" y="653"/>
                  </a:cubicBezTo>
                  <a:cubicBezTo>
                    <a:pt x="4" y="683"/>
                    <a:pt x="29" y="708"/>
                    <a:pt x="59" y="708"/>
                  </a:cubicBezTo>
                  <a:cubicBezTo>
                    <a:pt x="293" y="708"/>
                    <a:pt x="293" y="708"/>
                    <a:pt x="293" y="708"/>
                  </a:cubicBezTo>
                  <a:cubicBezTo>
                    <a:pt x="324" y="708"/>
                    <a:pt x="349" y="683"/>
                    <a:pt x="349" y="653"/>
                  </a:cubicBezTo>
                  <a:cubicBezTo>
                    <a:pt x="349" y="59"/>
                    <a:pt x="349" y="59"/>
                    <a:pt x="349" y="59"/>
                  </a:cubicBezTo>
                  <a:cubicBezTo>
                    <a:pt x="349" y="28"/>
                    <a:pt x="324" y="4"/>
                    <a:pt x="293" y="4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0C5C00E6-4BB9-43D6-8192-EFC36B58E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7034" y="437815"/>
              <a:ext cx="664028" cy="54317"/>
            </a:xfrm>
            <a:custGeom>
              <a:avLst/>
              <a:gdLst>
                <a:gd name="T0" fmla="*/ 69 w 72"/>
                <a:gd name="T1" fmla="*/ 6 h 6"/>
                <a:gd name="T2" fmla="*/ 4 w 72"/>
                <a:gd name="T3" fmla="*/ 6 h 6"/>
                <a:gd name="T4" fmla="*/ 0 w 72"/>
                <a:gd name="T5" fmla="*/ 3 h 6"/>
                <a:gd name="T6" fmla="*/ 4 w 72"/>
                <a:gd name="T7" fmla="*/ 0 h 6"/>
                <a:gd name="T8" fmla="*/ 69 w 72"/>
                <a:gd name="T9" fmla="*/ 0 h 6"/>
                <a:gd name="T10" fmla="*/ 72 w 72"/>
                <a:gd name="T11" fmla="*/ 3 h 6"/>
                <a:gd name="T12" fmla="*/ 69 w 7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">
                  <a:moveTo>
                    <a:pt x="69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ubicBezTo>
                    <a:pt x="72" y="5"/>
                    <a:pt x="71" y="6"/>
                    <a:pt x="69" y="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5E321B9E-7E07-410C-A0CA-6B81D6E9B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27521" y="5963230"/>
              <a:ext cx="471202" cy="467128"/>
            </a:xfrm>
            <a:prstGeom prst="ellipse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D12F2967-8764-4235-B52A-579D40F5C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7027" y="6266048"/>
              <a:ext cx="286524" cy="164310"/>
            </a:xfrm>
            <a:custGeom>
              <a:avLst/>
              <a:gdLst>
                <a:gd name="T0" fmla="*/ 0 w 31"/>
                <a:gd name="T1" fmla="*/ 0 h 18"/>
                <a:gd name="T2" fmla="*/ 17 w 31"/>
                <a:gd name="T3" fmla="*/ 17 h 18"/>
                <a:gd name="T4" fmla="*/ 25 w 31"/>
                <a:gd name="T5" fmla="*/ 18 h 18"/>
                <a:gd name="T6" fmla="*/ 31 w 31"/>
                <a:gd name="T7" fmla="*/ 18 h 18"/>
                <a:gd name="T8" fmla="*/ 25 w 31"/>
                <a:gd name="T9" fmla="*/ 18 h 18"/>
                <a:gd name="T10" fmla="*/ 1 w 31"/>
                <a:gd name="T11" fmla="*/ 1 h 18"/>
                <a:gd name="T12" fmla="*/ 0 w 3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0" y="0"/>
                  </a:moveTo>
                  <a:cubicBezTo>
                    <a:pt x="3" y="8"/>
                    <a:pt x="9" y="15"/>
                    <a:pt x="17" y="17"/>
                  </a:cubicBezTo>
                  <a:cubicBezTo>
                    <a:pt x="19" y="18"/>
                    <a:pt x="22" y="18"/>
                    <a:pt x="25" y="18"/>
                  </a:cubicBezTo>
                  <a:cubicBezTo>
                    <a:pt x="27" y="18"/>
                    <a:pt x="29" y="18"/>
                    <a:pt x="31" y="18"/>
                  </a:cubicBezTo>
                  <a:cubicBezTo>
                    <a:pt x="29" y="18"/>
                    <a:pt x="27" y="18"/>
                    <a:pt x="25" y="18"/>
                  </a:cubicBezTo>
                  <a:cubicBezTo>
                    <a:pt x="14" y="18"/>
                    <a:pt x="4" y="1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DA1344D8-4949-498F-B6AC-8BA4525D3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6532" y="6100381"/>
              <a:ext cx="461696" cy="329977"/>
            </a:xfrm>
            <a:custGeom>
              <a:avLst/>
              <a:gdLst>
                <a:gd name="T0" fmla="*/ 47 w 50"/>
                <a:gd name="T1" fmla="*/ 0 h 36"/>
                <a:gd name="T2" fmla="*/ 47 w 50"/>
                <a:gd name="T3" fmla="*/ 15 h 36"/>
                <a:gd name="T4" fmla="*/ 22 w 50"/>
                <a:gd name="T5" fmla="*/ 33 h 36"/>
                <a:gd name="T6" fmla="*/ 14 w 50"/>
                <a:gd name="T7" fmla="*/ 32 h 36"/>
                <a:gd name="T8" fmla="*/ 0 w 50"/>
                <a:gd name="T9" fmla="*/ 19 h 36"/>
                <a:gd name="T10" fmla="*/ 24 w 50"/>
                <a:gd name="T11" fmla="*/ 36 h 36"/>
                <a:gd name="T12" fmla="*/ 30 w 50"/>
                <a:gd name="T13" fmla="*/ 36 h 36"/>
                <a:gd name="T14" fmla="*/ 48 w 50"/>
                <a:gd name="T15" fmla="*/ 19 h 36"/>
                <a:gd name="T16" fmla="*/ 47 w 50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6">
                  <a:moveTo>
                    <a:pt x="47" y="0"/>
                  </a:moveTo>
                  <a:cubicBezTo>
                    <a:pt x="48" y="5"/>
                    <a:pt x="48" y="10"/>
                    <a:pt x="47" y="15"/>
                  </a:cubicBezTo>
                  <a:cubicBezTo>
                    <a:pt x="43" y="26"/>
                    <a:pt x="33" y="33"/>
                    <a:pt x="22" y="33"/>
                  </a:cubicBezTo>
                  <a:cubicBezTo>
                    <a:pt x="20" y="33"/>
                    <a:pt x="17" y="32"/>
                    <a:pt x="14" y="32"/>
                  </a:cubicBezTo>
                  <a:cubicBezTo>
                    <a:pt x="8" y="29"/>
                    <a:pt x="3" y="25"/>
                    <a:pt x="0" y="19"/>
                  </a:cubicBezTo>
                  <a:cubicBezTo>
                    <a:pt x="3" y="29"/>
                    <a:pt x="13" y="36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38" y="34"/>
                    <a:pt x="45" y="27"/>
                    <a:pt x="48" y="19"/>
                  </a:cubicBezTo>
                  <a:cubicBezTo>
                    <a:pt x="50" y="12"/>
                    <a:pt x="49" y="5"/>
                    <a:pt x="47" y="0"/>
                  </a:cubicBezTo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E037C7-D66F-447A-9DFC-D04BC8BE6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4" y="748782"/>
              <a:ext cx="2961646" cy="5131615"/>
            </a:xfrm>
            <a:custGeom>
              <a:avLst/>
              <a:gdLst>
                <a:gd name="connsiteX0" fmla="*/ 0 w 3462340"/>
                <a:gd name="connsiteY0" fmla="*/ 0 h 5999163"/>
                <a:gd name="connsiteX1" fmla="*/ 3462340 w 3462340"/>
                <a:gd name="connsiteY1" fmla="*/ 0 h 5999163"/>
                <a:gd name="connsiteX2" fmla="*/ 3462340 w 3462340"/>
                <a:gd name="connsiteY2" fmla="*/ 5999163 h 5999163"/>
                <a:gd name="connsiteX3" fmla="*/ 0 w 3462340"/>
                <a:gd name="connsiteY3" fmla="*/ 5999163 h 5999163"/>
                <a:gd name="connsiteX4" fmla="*/ 0 w 3462340"/>
                <a:gd name="connsiteY4" fmla="*/ 0 h 5999163"/>
                <a:gd name="connsiteX5" fmla="*/ 42864 w 3462340"/>
                <a:gd name="connsiteY5" fmla="*/ 53975 h 5999163"/>
                <a:gd name="connsiteX6" fmla="*/ 42864 w 3462340"/>
                <a:gd name="connsiteY6" fmla="*/ 5946775 h 5999163"/>
                <a:gd name="connsiteX7" fmla="*/ 3408364 w 3462340"/>
                <a:gd name="connsiteY7" fmla="*/ 5946775 h 5999163"/>
                <a:gd name="connsiteX8" fmla="*/ 3408364 w 3462340"/>
                <a:gd name="connsiteY8" fmla="*/ 53975 h 5999163"/>
                <a:gd name="connsiteX9" fmla="*/ 42864 w 3462340"/>
                <a:gd name="connsiteY9" fmla="*/ 53975 h 599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62340" h="5999163">
                  <a:moveTo>
                    <a:pt x="0" y="0"/>
                  </a:moveTo>
                  <a:lnTo>
                    <a:pt x="3462340" y="0"/>
                  </a:lnTo>
                  <a:lnTo>
                    <a:pt x="3462340" y="5999163"/>
                  </a:lnTo>
                  <a:lnTo>
                    <a:pt x="0" y="5999163"/>
                  </a:lnTo>
                  <a:lnTo>
                    <a:pt x="0" y="0"/>
                  </a:lnTo>
                  <a:close/>
                  <a:moveTo>
                    <a:pt x="42864" y="53975"/>
                  </a:moveTo>
                  <a:lnTo>
                    <a:pt x="42864" y="5946775"/>
                  </a:lnTo>
                  <a:lnTo>
                    <a:pt x="3408364" y="5946775"/>
                  </a:lnTo>
                  <a:lnTo>
                    <a:pt x="3408364" y="53975"/>
                  </a:lnTo>
                  <a:lnTo>
                    <a:pt x="42864" y="53975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62240409-EE13-459E-8995-F2081D8C2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1805" y="748782"/>
              <a:ext cx="2961644" cy="513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Rectangle 15">
              <a:extLst>
                <a:ext uri="{FF2B5EF4-FFF2-40B4-BE49-F238E27FC236}">
                  <a16:creationId xmlns:a16="http://schemas.microsoft.com/office/drawing/2014/main" id="{B5AAF305-6D05-4D99-B398-2CC31A23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8469" y="794951"/>
              <a:ext cx="2878810" cy="5040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5" name="Rectangle 13">
            <a:extLst>
              <a:ext uri="{FF2B5EF4-FFF2-40B4-BE49-F238E27FC236}">
                <a16:creationId xmlns:a16="http://schemas.microsoft.com/office/drawing/2014/main" id="{8E30BBEB-A447-4862-A8BD-A2EB510C2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873" y="789815"/>
            <a:ext cx="2933045" cy="508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pic>
        <p:nvPicPr>
          <p:cNvPr id="358" name="Louis Profile pic">
            <a:extLst>
              <a:ext uri="{FF2B5EF4-FFF2-40B4-BE49-F238E27FC236}">
                <a16:creationId xmlns:a16="http://schemas.microsoft.com/office/drawing/2014/main" id="{2C10A374-1580-4ED5-A6F3-EEE3F550A8C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689" t="11458" r="22620" b="42872"/>
          <a:stretch/>
        </p:blipFill>
        <p:spPr>
          <a:xfrm>
            <a:off x="4064269" y="1478660"/>
            <a:ext cx="342000" cy="342000"/>
          </a:xfrm>
          <a:custGeom>
            <a:avLst/>
            <a:gdLst>
              <a:gd name="connsiteX0" fmla="*/ 1566009 w 3132018"/>
              <a:gd name="connsiteY0" fmla="*/ 0 h 3132018"/>
              <a:gd name="connsiteX1" fmla="*/ 3132018 w 3132018"/>
              <a:gd name="connsiteY1" fmla="*/ 1566009 h 3132018"/>
              <a:gd name="connsiteX2" fmla="*/ 1566009 w 3132018"/>
              <a:gd name="connsiteY2" fmla="*/ 3132018 h 3132018"/>
              <a:gd name="connsiteX3" fmla="*/ 0 w 3132018"/>
              <a:gd name="connsiteY3" fmla="*/ 1566009 h 3132018"/>
              <a:gd name="connsiteX4" fmla="*/ 1566009 w 3132018"/>
              <a:gd name="connsiteY4" fmla="*/ 0 h 313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2018" h="3132018">
                <a:moveTo>
                  <a:pt x="1566009" y="0"/>
                </a:moveTo>
                <a:cubicBezTo>
                  <a:pt x="2430892" y="0"/>
                  <a:pt x="3132018" y="701126"/>
                  <a:pt x="3132018" y="1566009"/>
                </a:cubicBezTo>
                <a:cubicBezTo>
                  <a:pt x="3132018" y="2430892"/>
                  <a:pt x="2430892" y="3132018"/>
                  <a:pt x="1566009" y="3132018"/>
                </a:cubicBezTo>
                <a:cubicBezTo>
                  <a:pt x="701126" y="3132018"/>
                  <a:pt x="0" y="2430892"/>
                  <a:pt x="0" y="1566009"/>
                </a:cubicBezTo>
                <a:cubicBezTo>
                  <a:pt x="0" y="701126"/>
                  <a:pt x="701126" y="0"/>
                  <a:pt x="1566009" y="0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EF977CC-2BE4-462F-BB4A-15B2049B34DF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t="26202" r="7583" b="29459"/>
          <a:stretch/>
        </p:blipFill>
        <p:spPr>
          <a:xfrm>
            <a:off x="3963348" y="1934563"/>
            <a:ext cx="2866755" cy="2939028"/>
          </a:xfrm>
          <a:prstGeom prst="rect">
            <a:avLst/>
          </a:prstGeom>
        </p:spPr>
      </p:pic>
      <p:sp>
        <p:nvSpPr>
          <p:cNvPr id="365" name="Red heart">
            <a:extLst>
              <a:ext uri="{FF2B5EF4-FFF2-40B4-BE49-F238E27FC236}">
                <a16:creationId xmlns:a16="http://schemas.microsoft.com/office/drawing/2014/main" id="{5E5AD45A-E4F3-49A0-A1AD-A77985707405}"/>
              </a:ext>
            </a:extLst>
          </p:cNvPr>
          <p:cNvSpPr/>
          <p:nvPr/>
        </p:nvSpPr>
        <p:spPr>
          <a:xfrm>
            <a:off x="4108535" y="4932764"/>
            <a:ext cx="240866" cy="221476"/>
          </a:xfrm>
          <a:custGeom>
            <a:avLst/>
            <a:gdLst>
              <a:gd name="connsiteX0" fmla="*/ 72231 w 240866"/>
              <a:gd name="connsiteY0" fmla="*/ 0 h 221476"/>
              <a:gd name="connsiteX1" fmla="*/ 120407 w 240866"/>
              <a:gd name="connsiteY1" fmla="*/ 18651 h 221476"/>
              <a:gd name="connsiteX2" fmla="*/ 168584 w 240866"/>
              <a:gd name="connsiteY2" fmla="*/ 0 h 221476"/>
              <a:gd name="connsiteX3" fmla="*/ 219652 w 240866"/>
              <a:gd name="connsiteY3" fmla="*/ 21060 h 221476"/>
              <a:gd name="connsiteX4" fmla="*/ 219652 w 240866"/>
              <a:gd name="connsiteY4" fmla="*/ 122713 h 221476"/>
              <a:gd name="connsiteX5" fmla="*/ 120407 w 240866"/>
              <a:gd name="connsiteY5" fmla="*/ 221476 h 221476"/>
              <a:gd name="connsiteX6" fmla="*/ 21163 w 240866"/>
              <a:gd name="connsiteY6" fmla="*/ 122713 h 221476"/>
              <a:gd name="connsiteX7" fmla="*/ 21163 w 240866"/>
              <a:gd name="connsiteY7" fmla="*/ 21060 h 221476"/>
              <a:gd name="connsiteX8" fmla="*/ 72231 w 240866"/>
              <a:gd name="connsiteY8" fmla="*/ 0 h 22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866" h="221476">
                <a:moveTo>
                  <a:pt x="72231" y="0"/>
                </a:moveTo>
                <a:cubicBezTo>
                  <a:pt x="89505" y="0"/>
                  <a:pt x="106711" y="6400"/>
                  <a:pt x="120407" y="18651"/>
                </a:cubicBezTo>
                <a:cubicBezTo>
                  <a:pt x="134103" y="6400"/>
                  <a:pt x="151309" y="0"/>
                  <a:pt x="168584" y="0"/>
                </a:cubicBezTo>
                <a:cubicBezTo>
                  <a:pt x="187098" y="0"/>
                  <a:pt x="205543" y="7020"/>
                  <a:pt x="219652" y="21060"/>
                </a:cubicBezTo>
                <a:cubicBezTo>
                  <a:pt x="247938" y="49140"/>
                  <a:pt x="247938" y="94633"/>
                  <a:pt x="219652" y="122713"/>
                </a:cubicBezTo>
                <a:lnTo>
                  <a:pt x="120407" y="221476"/>
                </a:lnTo>
                <a:lnTo>
                  <a:pt x="21163" y="122713"/>
                </a:lnTo>
                <a:cubicBezTo>
                  <a:pt x="-7055" y="94633"/>
                  <a:pt x="-7055" y="49140"/>
                  <a:pt x="21163" y="21060"/>
                </a:cubicBezTo>
                <a:cubicBezTo>
                  <a:pt x="35272" y="7020"/>
                  <a:pt x="53717" y="0"/>
                  <a:pt x="72231" y="0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6" name="Left flipper">
            <a:extLst>
              <a:ext uri="{FF2B5EF4-FFF2-40B4-BE49-F238E27FC236}">
                <a16:creationId xmlns:a16="http://schemas.microsoft.com/office/drawing/2014/main" id="{A2BC36C7-7217-4F0E-9FB6-50FC56BD56EC}"/>
              </a:ext>
            </a:extLst>
          </p:cNvPr>
          <p:cNvSpPr/>
          <p:nvPr/>
        </p:nvSpPr>
        <p:spPr>
          <a:xfrm rot="3102002">
            <a:off x="-3191879" y="1272124"/>
            <a:ext cx="4111598" cy="13399849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A8B042-1A7F-4E1C-81B3-6C7BB2A45C76}"/>
              </a:ext>
            </a:extLst>
          </p:cNvPr>
          <p:cNvGrpSpPr/>
          <p:nvPr/>
        </p:nvGrpSpPr>
        <p:grpSpPr>
          <a:xfrm>
            <a:off x="2515719" y="4085943"/>
            <a:ext cx="1959893" cy="795749"/>
            <a:chOff x="2515719" y="4085943"/>
            <a:chExt cx="1959893" cy="795749"/>
          </a:xfrm>
        </p:grpSpPr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4039A73D-2562-4DA5-87B2-BF14C1990043}"/>
                </a:ext>
              </a:extLst>
            </p:cNvPr>
            <p:cNvSpPr/>
            <p:nvPr/>
          </p:nvSpPr>
          <p:spPr>
            <a:xfrm flipH="1">
              <a:off x="2515719" y="4085943"/>
              <a:ext cx="1959893" cy="795749"/>
            </a:xfrm>
            <a:custGeom>
              <a:avLst/>
              <a:gdLst>
                <a:gd name="connsiteX0" fmla="*/ 109731 w 1959893"/>
                <a:gd name="connsiteY0" fmla="*/ 0 h 946704"/>
                <a:gd name="connsiteX1" fmla="*/ 1850162 w 1959893"/>
                <a:gd name="connsiteY1" fmla="*/ 0 h 946704"/>
                <a:gd name="connsiteX2" fmla="*/ 1959893 w 1959893"/>
                <a:gd name="connsiteY2" fmla="*/ 109731 h 946704"/>
                <a:gd name="connsiteX3" fmla="*/ 1959893 w 1959893"/>
                <a:gd name="connsiteY3" fmla="*/ 548643 h 946704"/>
                <a:gd name="connsiteX4" fmla="*/ 1850162 w 1959893"/>
                <a:gd name="connsiteY4" fmla="*/ 658374 h 946704"/>
                <a:gd name="connsiteX5" fmla="*/ 361099 w 1959893"/>
                <a:gd name="connsiteY5" fmla="*/ 658374 h 946704"/>
                <a:gd name="connsiteX6" fmla="*/ 270842 w 1959893"/>
                <a:gd name="connsiteY6" fmla="*/ 946704 h 946704"/>
                <a:gd name="connsiteX7" fmla="*/ 180585 w 1959893"/>
                <a:gd name="connsiteY7" fmla="*/ 658374 h 946704"/>
                <a:gd name="connsiteX8" fmla="*/ 109731 w 1959893"/>
                <a:gd name="connsiteY8" fmla="*/ 658374 h 946704"/>
                <a:gd name="connsiteX9" fmla="*/ 0 w 1959893"/>
                <a:gd name="connsiteY9" fmla="*/ 548643 h 946704"/>
                <a:gd name="connsiteX10" fmla="*/ 0 w 1959893"/>
                <a:gd name="connsiteY10" fmla="*/ 109731 h 946704"/>
                <a:gd name="connsiteX11" fmla="*/ 109731 w 1959893"/>
                <a:gd name="connsiteY11" fmla="*/ 0 h 94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9893" h="946704">
                  <a:moveTo>
                    <a:pt x="109731" y="0"/>
                  </a:moveTo>
                  <a:lnTo>
                    <a:pt x="1850162" y="0"/>
                  </a:lnTo>
                  <a:cubicBezTo>
                    <a:pt x="1910765" y="0"/>
                    <a:pt x="1959893" y="49128"/>
                    <a:pt x="1959893" y="109731"/>
                  </a:cubicBezTo>
                  <a:lnTo>
                    <a:pt x="1959893" y="548643"/>
                  </a:lnTo>
                  <a:cubicBezTo>
                    <a:pt x="1959893" y="609246"/>
                    <a:pt x="1910765" y="658374"/>
                    <a:pt x="1850162" y="658374"/>
                  </a:cubicBezTo>
                  <a:lnTo>
                    <a:pt x="361099" y="658374"/>
                  </a:lnTo>
                  <a:lnTo>
                    <a:pt x="270842" y="946704"/>
                  </a:lnTo>
                  <a:lnTo>
                    <a:pt x="180585" y="658374"/>
                  </a:lnTo>
                  <a:lnTo>
                    <a:pt x="109731" y="658374"/>
                  </a:lnTo>
                  <a:cubicBezTo>
                    <a:pt x="49128" y="658374"/>
                    <a:pt x="0" y="609246"/>
                    <a:pt x="0" y="548643"/>
                  </a:cubicBezTo>
                  <a:lnTo>
                    <a:pt x="0" y="109731"/>
                  </a:lnTo>
                  <a:cubicBezTo>
                    <a:pt x="0" y="49128"/>
                    <a:pt x="49128" y="0"/>
                    <a:pt x="109731" y="0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Heart 367">
              <a:extLst>
                <a:ext uri="{FF2B5EF4-FFF2-40B4-BE49-F238E27FC236}">
                  <a16:creationId xmlns:a16="http://schemas.microsoft.com/office/drawing/2014/main" id="{82459A98-1BF8-452C-992D-2932B06E3FE4}"/>
                </a:ext>
              </a:extLst>
            </p:cNvPr>
            <p:cNvSpPr/>
            <p:nvPr/>
          </p:nvSpPr>
          <p:spPr>
            <a:xfrm>
              <a:off x="2646838" y="4181856"/>
              <a:ext cx="373820" cy="360828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8B9FFFAD-04C3-43A0-9F0C-E5ED9788185D}"/>
                </a:ext>
              </a:extLst>
            </p:cNvPr>
            <p:cNvSpPr txBox="1"/>
            <p:nvPr/>
          </p:nvSpPr>
          <p:spPr>
            <a:xfrm>
              <a:off x="3183832" y="4116366"/>
              <a:ext cx="1085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15,436</a:t>
              </a:r>
            </a:p>
          </p:txBody>
        </p:sp>
      </p:grpSp>
      <p:pic>
        <p:nvPicPr>
          <p:cNvPr id="54" name="240943__htn4ever__notif-1">
            <a:hlinkClick r:id="" action="ppaction://media"/>
            <a:extLst>
              <a:ext uri="{FF2B5EF4-FFF2-40B4-BE49-F238E27FC236}">
                <a16:creationId xmlns:a16="http://schemas.microsoft.com/office/drawing/2014/main" id="{5BF7A704-45A0-4815-82BB-C82578E92A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086959" y="-614780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9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1.48148E-6 L -0.04336 0.16759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61" y="838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 p14:presetBounceEnd="99000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3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36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 p14:presetBounceEnd="99000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1" presetClass="mediacall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" dur="4049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</p:childTnLst>
            </p:cTn>
          </p:par>
        </p:tnLst>
        <p:bldLst>
          <p:bldP spid="365" grpId="0" animBg="1"/>
          <p:bldP spid="365" grpId="1" animBg="1"/>
          <p:bldP spid="365" grpId="2" animBg="1"/>
          <p:bldP spid="25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1.48148E-6 L -0.04336 0.16759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61" y="838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3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36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1" presetClass="mediacall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" dur="4049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</p:childTnLst>
            </p:cTn>
          </p:par>
        </p:tnLst>
        <p:bldLst>
          <p:bldP spid="365" grpId="0" animBg="1"/>
          <p:bldP spid="365" grpId="1" animBg="1"/>
          <p:bldP spid="365" grpId="2" animBg="1"/>
          <p:bldP spid="256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5658FE-16B5-4DBA-A273-9FDCBCAE87C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937846" y="-172456"/>
            <a:ext cx="14067692" cy="7913076"/>
          </a:xfrm>
          <a:prstGeom prst="rect">
            <a:avLst/>
          </a:prstGeom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8D8626FD-728F-4178-AF6D-E6642FC991B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>
            <a:off x="4122264" y="2966275"/>
            <a:ext cx="23529723" cy="5960321"/>
          </a:xfrm>
          <a:prstGeom prst="rect">
            <a:avLst/>
          </a:prstGeom>
        </p:spPr>
      </p:pic>
      <p:pic>
        <p:nvPicPr>
          <p:cNvPr id="242" name="Picture 241">
            <a:extLst>
              <a:ext uri="{FF2B5EF4-FFF2-40B4-BE49-F238E27FC236}">
                <a16:creationId xmlns:a16="http://schemas.microsoft.com/office/drawing/2014/main" id="{FDC86C8A-060A-42E0-B242-F7A2104453C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-19363225" y="2966275"/>
            <a:ext cx="23529723" cy="59603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0F4B561-BEEB-4F46-9043-94342397AD3F}"/>
                  </a:ext>
                </a:extLst>
              </p14:cNvPr>
              <p14:cNvContentPartPr/>
              <p14:nvPr/>
            </p14:nvContentPartPr>
            <p14:xfrm>
              <a:off x="-20520" y="761976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0F4B561-BEEB-4F46-9043-94342397AD3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-24840" y="7615440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166500__thompsonman__camera-shutter">
            <a:hlinkClick r:id="" action="ppaction://media"/>
            <a:extLst>
              <a:ext uri="{FF2B5EF4-FFF2-40B4-BE49-F238E27FC236}">
                <a16:creationId xmlns:a16="http://schemas.microsoft.com/office/drawing/2014/main" id="{15BAC9B7-D2C5-463E-85C7-0C60FB529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6641971" y="-742470"/>
            <a:ext cx="244475" cy="244475"/>
          </a:xfrm>
          <a:prstGeom prst="rect">
            <a:avLst/>
          </a:prstGeom>
        </p:spPr>
      </p:pic>
      <p:pic>
        <p:nvPicPr>
          <p:cNvPr id="262" name="166500__thompsonman__camera-shutter">
            <a:hlinkClick r:id="" action="ppaction://media"/>
            <a:extLst>
              <a:ext uri="{FF2B5EF4-FFF2-40B4-BE49-F238E27FC236}">
                <a16:creationId xmlns:a16="http://schemas.microsoft.com/office/drawing/2014/main" id="{A27B7A0D-E2BF-4602-9C5A-1CBC657408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522753" y="-742470"/>
            <a:ext cx="244475" cy="244475"/>
          </a:xfrm>
          <a:prstGeom prst="rect">
            <a:avLst/>
          </a:prstGeom>
        </p:spPr>
      </p:pic>
      <p:pic>
        <p:nvPicPr>
          <p:cNvPr id="263" name="166500__thompsonman__camera-shutter">
            <a:hlinkClick r:id="" action="ppaction://media"/>
            <a:extLst>
              <a:ext uri="{FF2B5EF4-FFF2-40B4-BE49-F238E27FC236}">
                <a16:creationId xmlns:a16="http://schemas.microsoft.com/office/drawing/2014/main" id="{6C55B4E2-5E92-4989-9023-05DEA4A3D0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403535" y="-742470"/>
            <a:ext cx="244475" cy="244475"/>
          </a:xfrm>
          <a:prstGeom prst="rect">
            <a:avLst/>
          </a:prstGeom>
        </p:spPr>
      </p:pic>
      <p:pic>
        <p:nvPicPr>
          <p:cNvPr id="14" name="240943__htn4ever__notif-1">
            <a:hlinkClick r:id="" action="ppaction://media"/>
            <a:extLst>
              <a:ext uri="{FF2B5EF4-FFF2-40B4-BE49-F238E27FC236}">
                <a16:creationId xmlns:a16="http://schemas.microsoft.com/office/drawing/2014/main" id="{0E3F00A2-FDDB-491C-BCBE-159EA9F98A4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2578979" y="-614780"/>
            <a:ext cx="244475" cy="244475"/>
          </a:xfrm>
          <a:prstGeom prst="rect">
            <a:avLst/>
          </a:prstGeom>
        </p:spPr>
      </p:pic>
      <p:pic>
        <p:nvPicPr>
          <p:cNvPr id="265" name="240943__htn4ever__notif-1">
            <a:hlinkClick r:id="" action="ppaction://media"/>
            <a:extLst>
              <a:ext uri="{FF2B5EF4-FFF2-40B4-BE49-F238E27FC236}">
                <a16:creationId xmlns:a16="http://schemas.microsoft.com/office/drawing/2014/main" id="{395363A7-338E-4E04-BDF8-7F5A8C5D471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3381535" y="-614780"/>
            <a:ext cx="244475" cy="244475"/>
          </a:xfrm>
          <a:prstGeom prst="rect">
            <a:avLst/>
          </a:prstGeom>
        </p:spPr>
      </p:pic>
      <p:pic>
        <p:nvPicPr>
          <p:cNvPr id="266" name="240943__htn4ever__notif-1">
            <a:hlinkClick r:id="" action="ppaction://media"/>
            <a:extLst>
              <a:ext uri="{FF2B5EF4-FFF2-40B4-BE49-F238E27FC236}">
                <a16:creationId xmlns:a16="http://schemas.microsoft.com/office/drawing/2014/main" id="{E8F6BF07-B6F0-4E97-A2F9-9142067A14C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086959" y="-614780"/>
            <a:ext cx="244475" cy="24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407D02-96B6-43DB-AAE1-61587301987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21" y="1171506"/>
            <a:ext cx="2560542" cy="5114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07F433-E2EE-44C4-9373-2D864AF4256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729" y="1171506"/>
            <a:ext cx="2560542" cy="51149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CBC5E8-186A-4851-8E93-A2B5B22960A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283" y="1171506"/>
            <a:ext cx="2560542" cy="511498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EE26EAC-E05F-450D-8F86-E0BE212D13F5}"/>
              </a:ext>
            </a:extLst>
          </p:cNvPr>
          <p:cNvGrpSpPr/>
          <p:nvPr/>
        </p:nvGrpSpPr>
        <p:grpSpPr>
          <a:xfrm>
            <a:off x="1621008" y="757267"/>
            <a:ext cx="1959893" cy="795749"/>
            <a:chOff x="-1488619" y="935129"/>
            <a:chExt cx="1959893" cy="795749"/>
          </a:xfrm>
        </p:grpSpPr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DC85D13B-E711-4F77-B094-D712013DCBDA}"/>
                </a:ext>
              </a:extLst>
            </p:cNvPr>
            <p:cNvSpPr/>
            <p:nvPr/>
          </p:nvSpPr>
          <p:spPr>
            <a:xfrm>
              <a:off x="-1488619" y="935129"/>
              <a:ext cx="1959893" cy="795749"/>
            </a:xfrm>
            <a:custGeom>
              <a:avLst/>
              <a:gdLst>
                <a:gd name="connsiteX0" fmla="*/ 109731 w 1959893"/>
                <a:gd name="connsiteY0" fmla="*/ 0 h 946704"/>
                <a:gd name="connsiteX1" fmla="*/ 1850162 w 1959893"/>
                <a:gd name="connsiteY1" fmla="*/ 0 h 946704"/>
                <a:gd name="connsiteX2" fmla="*/ 1959893 w 1959893"/>
                <a:gd name="connsiteY2" fmla="*/ 109731 h 946704"/>
                <a:gd name="connsiteX3" fmla="*/ 1959893 w 1959893"/>
                <a:gd name="connsiteY3" fmla="*/ 548643 h 946704"/>
                <a:gd name="connsiteX4" fmla="*/ 1850162 w 1959893"/>
                <a:gd name="connsiteY4" fmla="*/ 658374 h 946704"/>
                <a:gd name="connsiteX5" fmla="*/ 361099 w 1959893"/>
                <a:gd name="connsiteY5" fmla="*/ 658374 h 946704"/>
                <a:gd name="connsiteX6" fmla="*/ 270842 w 1959893"/>
                <a:gd name="connsiteY6" fmla="*/ 946704 h 946704"/>
                <a:gd name="connsiteX7" fmla="*/ 180585 w 1959893"/>
                <a:gd name="connsiteY7" fmla="*/ 658374 h 946704"/>
                <a:gd name="connsiteX8" fmla="*/ 109731 w 1959893"/>
                <a:gd name="connsiteY8" fmla="*/ 658374 h 946704"/>
                <a:gd name="connsiteX9" fmla="*/ 0 w 1959893"/>
                <a:gd name="connsiteY9" fmla="*/ 548643 h 946704"/>
                <a:gd name="connsiteX10" fmla="*/ 0 w 1959893"/>
                <a:gd name="connsiteY10" fmla="*/ 109731 h 946704"/>
                <a:gd name="connsiteX11" fmla="*/ 109731 w 1959893"/>
                <a:gd name="connsiteY11" fmla="*/ 0 h 94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9893" h="946704">
                  <a:moveTo>
                    <a:pt x="109731" y="0"/>
                  </a:moveTo>
                  <a:lnTo>
                    <a:pt x="1850162" y="0"/>
                  </a:lnTo>
                  <a:cubicBezTo>
                    <a:pt x="1910765" y="0"/>
                    <a:pt x="1959893" y="49128"/>
                    <a:pt x="1959893" y="109731"/>
                  </a:cubicBezTo>
                  <a:lnTo>
                    <a:pt x="1959893" y="548643"/>
                  </a:lnTo>
                  <a:cubicBezTo>
                    <a:pt x="1959893" y="609246"/>
                    <a:pt x="1910765" y="658374"/>
                    <a:pt x="1850162" y="658374"/>
                  </a:cubicBezTo>
                  <a:lnTo>
                    <a:pt x="361099" y="658374"/>
                  </a:lnTo>
                  <a:lnTo>
                    <a:pt x="270842" y="946704"/>
                  </a:lnTo>
                  <a:lnTo>
                    <a:pt x="180585" y="658374"/>
                  </a:lnTo>
                  <a:lnTo>
                    <a:pt x="109731" y="658374"/>
                  </a:lnTo>
                  <a:cubicBezTo>
                    <a:pt x="49128" y="658374"/>
                    <a:pt x="0" y="609246"/>
                    <a:pt x="0" y="548643"/>
                  </a:cubicBezTo>
                  <a:lnTo>
                    <a:pt x="0" y="109731"/>
                  </a:lnTo>
                  <a:cubicBezTo>
                    <a:pt x="0" y="49128"/>
                    <a:pt x="49128" y="0"/>
                    <a:pt x="109731" y="0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Heart 249">
              <a:extLst>
                <a:ext uri="{FF2B5EF4-FFF2-40B4-BE49-F238E27FC236}">
                  <a16:creationId xmlns:a16="http://schemas.microsoft.com/office/drawing/2014/main" id="{579F7466-3F3D-4ADC-A719-9FF7E4F8AA3F}"/>
                </a:ext>
              </a:extLst>
            </p:cNvPr>
            <p:cNvSpPr/>
            <p:nvPr/>
          </p:nvSpPr>
          <p:spPr>
            <a:xfrm>
              <a:off x="-1352904" y="1078485"/>
              <a:ext cx="373820" cy="289708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F4AB434F-7CDD-4B46-8300-39D895E19C22}"/>
                </a:ext>
              </a:extLst>
            </p:cNvPr>
            <p:cNvSpPr txBox="1"/>
            <p:nvPr/>
          </p:nvSpPr>
          <p:spPr>
            <a:xfrm>
              <a:off x="-972173" y="979165"/>
              <a:ext cx="9188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1,342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92E3132-9F16-47A3-9914-9F9F32AAFC32}"/>
              </a:ext>
            </a:extLst>
          </p:cNvPr>
          <p:cNvGrpSpPr/>
          <p:nvPr/>
        </p:nvGrpSpPr>
        <p:grpSpPr>
          <a:xfrm>
            <a:off x="5154508" y="757267"/>
            <a:ext cx="1959893" cy="795749"/>
            <a:chOff x="-1488619" y="935129"/>
            <a:chExt cx="1959893" cy="795749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D42B8FE-4938-44BE-B492-D0601869810C}"/>
                </a:ext>
              </a:extLst>
            </p:cNvPr>
            <p:cNvSpPr/>
            <p:nvPr/>
          </p:nvSpPr>
          <p:spPr>
            <a:xfrm>
              <a:off x="-1488619" y="935129"/>
              <a:ext cx="1959893" cy="795749"/>
            </a:xfrm>
            <a:custGeom>
              <a:avLst/>
              <a:gdLst>
                <a:gd name="connsiteX0" fmla="*/ 109731 w 1959893"/>
                <a:gd name="connsiteY0" fmla="*/ 0 h 946704"/>
                <a:gd name="connsiteX1" fmla="*/ 1850162 w 1959893"/>
                <a:gd name="connsiteY1" fmla="*/ 0 h 946704"/>
                <a:gd name="connsiteX2" fmla="*/ 1959893 w 1959893"/>
                <a:gd name="connsiteY2" fmla="*/ 109731 h 946704"/>
                <a:gd name="connsiteX3" fmla="*/ 1959893 w 1959893"/>
                <a:gd name="connsiteY3" fmla="*/ 548643 h 946704"/>
                <a:gd name="connsiteX4" fmla="*/ 1850162 w 1959893"/>
                <a:gd name="connsiteY4" fmla="*/ 658374 h 946704"/>
                <a:gd name="connsiteX5" fmla="*/ 361099 w 1959893"/>
                <a:gd name="connsiteY5" fmla="*/ 658374 h 946704"/>
                <a:gd name="connsiteX6" fmla="*/ 270842 w 1959893"/>
                <a:gd name="connsiteY6" fmla="*/ 946704 h 946704"/>
                <a:gd name="connsiteX7" fmla="*/ 180585 w 1959893"/>
                <a:gd name="connsiteY7" fmla="*/ 658374 h 946704"/>
                <a:gd name="connsiteX8" fmla="*/ 109731 w 1959893"/>
                <a:gd name="connsiteY8" fmla="*/ 658374 h 946704"/>
                <a:gd name="connsiteX9" fmla="*/ 0 w 1959893"/>
                <a:gd name="connsiteY9" fmla="*/ 548643 h 946704"/>
                <a:gd name="connsiteX10" fmla="*/ 0 w 1959893"/>
                <a:gd name="connsiteY10" fmla="*/ 109731 h 946704"/>
                <a:gd name="connsiteX11" fmla="*/ 109731 w 1959893"/>
                <a:gd name="connsiteY11" fmla="*/ 0 h 94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9893" h="946704">
                  <a:moveTo>
                    <a:pt x="109731" y="0"/>
                  </a:moveTo>
                  <a:lnTo>
                    <a:pt x="1850162" y="0"/>
                  </a:lnTo>
                  <a:cubicBezTo>
                    <a:pt x="1910765" y="0"/>
                    <a:pt x="1959893" y="49128"/>
                    <a:pt x="1959893" y="109731"/>
                  </a:cubicBezTo>
                  <a:lnTo>
                    <a:pt x="1959893" y="548643"/>
                  </a:lnTo>
                  <a:cubicBezTo>
                    <a:pt x="1959893" y="609246"/>
                    <a:pt x="1910765" y="658374"/>
                    <a:pt x="1850162" y="658374"/>
                  </a:cubicBezTo>
                  <a:lnTo>
                    <a:pt x="361099" y="658374"/>
                  </a:lnTo>
                  <a:lnTo>
                    <a:pt x="270842" y="946704"/>
                  </a:lnTo>
                  <a:lnTo>
                    <a:pt x="180585" y="658374"/>
                  </a:lnTo>
                  <a:lnTo>
                    <a:pt x="109731" y="658374"/>
                  </a:lnTo>
                  <a:cubicBezTo>
                    <a:pt x="49128" y="658374"/>
                    <a:pt x="0" y="609246"/>
                    <a:pt x="0" y="548643"/>
                  </a:cubicBezTo>
                  <a:lnTo>
                    <a:pt x="0" y="109731"/>
                  </a:lnTo>
                  <a:cubicBezTo>
                    <a:pt x="0" y="49128"/>
                    <a:pt x="49128" y="0"/>
                    <a:pt x="109731" y="0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Heart 254">
              <a:extLst>
                <a:ext uri="{FF2B5EF4-FFF2-40B4-BE49-F238E27FC236}">
                  <a16:creationId xmlns:a16="http://schemas.microsoft.com/office/drawing/2014/main" id="{023E1AFB-6CDE-483C-8312-4477B9B7CAB7}"/>
                </a:ext>
              </a:extLst>
            </p:cNvPr>
            <p:cNvSpPr/>
            <p:nvPr/>
          </p:nvSpPr>
          <p:spPr>
            <a:xfrm>
              <a:off x="-1352904" y="1078485"/>
              <a:ext cx="373820" cy="289708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E472FDBD-ADCF-4B20-9BFB-85A443D8FED3}"/>
                </a:ext>
              </a:extLst>
            </p:cNvPr>
            <p:cNvSpPr txBox="1"/>
            <p:nvPr/>
          </p:nvSpPr>
          <p:spPr>
            <a:xfrm>
              <a:off x="-972173" y="979165"/>
              <a:ext cx="9188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4,213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B07DE3F-48D7-46DB-94F1-D6DA1C65C52D}"/>
              </a:ext>
            </a:extLst>
          </p:cNvPr>
          <p:cNvGrpSpPr/>
          <p:nvPr/>
        </p:nvGrpSpPr>
        <p:grpSpPr>
          <a:xfrm>
            <a:off x="8795142" y="757267"/>
            <a:ext cx="1959893" cy="795749"/>
            <a:chOff x="-1488619" y="935129"/>
            <a:chExt cx="1959893" cy="795749"/>
          </a:xfrm>
        </p:grpSpPr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75E89DC-E365-4860-B60B-F222FB41ACCA}"/>
                </a:ext>
              </a:extLst>
            </p:cNvPr>
            <p:cNvSpPr/>
            <p:nvPr/>
          </p:nvSpPr>
          <p:spPr>
            <a:xfrm>
              <a:off x="-1488619" y="935129"/>
              <a:ext cx="1959893" cy="795749"/>
            </a:xfrm>
            <a:custGeom>
              <a:avLst/>
              <a:gdLst>
                <a:gd name="connsiteX0" fmla="*/ 109731 w 1959893"/>
                <a:gd name="connsiteY0" fmla="*/ 0 h 946704"/>
                <a:gd name="connsiteX1" fmla="*/ 1850162 w 1959893"/>
                <a:gd name="connsiteY1" fmla="*/ 0 h 946704"/>
                <a:gd name="connsiteX2" fmla="*/ 1959893 w 1959893"/>
                <a:gd name="connsiteY2" fmla="*/ 109731 h 946704"/>
                <a:gd name="connsiteX3" fmla="*/ 1959893 w 1959893"/>
                <a:gd name="connsiteY3" fmla="*/ 548643 h 946704"/>
                <a:gd name="connsiteX4" fmla="*/ 1850162 w 1959893"/>
                <a:gd name="connsiteY4" fmla="*/ 658374 h 946704"/>
                <a:gd name="connsiteX5" fmla="*/ 361099 w 1959893"/>
                <a:gd name="connsiteY5" fmla="*/ 658374 h 946704"/>
                <a:gd name="connsiteX6" fmla="*/ 270842 w 1959893"/>
                <a:gd name="connsiteY6" fmla="*/ 946704 h 946704"/>
                <a:gd name="connsiteX7" fmla="*/ 180585 w 1959893"/>
                <a:gd name="connsiteY7" fmla="*/ 658374 h 946704"/>
                <a:gd name="connsiteX8" fmla="*/ 109731 w 1959893"/>
                <a:gd name="connsiteY8" fmla="*/ 658374 h 946704"/>
                <a:gd name="connsiteX9" fmla="*/ 0 w 1959893"/>
                <a:gd name="connsiteY9" fmla="*/ 548643 h 946704"/>
                <a:gd name="connsiteX10" fmla="*/ 0 w 1959893"/>
                <a:gd name="connsiteY10" fmla="*/ 109731 h 946704"/>
                <a:gd name="connsiteX11" fmla="*/ 109731 w 1959893"/>
                <a:gd name="connsiteY11" fmla="*/ 0 h 94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9893" h="946704">
                  <a:moveTo>
                    <a:pt x="109731" y="0"/>
                  </a:moveTo>
                  <a:lnTo>
                    <a:pt x="1850162" y="0"/>
                  </a:lnTo>
                  <a:cubicBezTo>
                    <a:pt x="1910765" y="0"/>
                    <a:pt x="1959893" y="49128"/>
                    <a:pt x="1959893" y="109731"/>
                  </a:cubicBezTo>
                  <a:lnTo>
                    <a:pt x="1959893" y="548643"/>
                  </a:lnTo>
                  <a:cubicBezTo>
                    <a:pt x="1959893" y="609246"/>
                    <a:pt x="1910765" y="658374"/>
                    <a:pt x="1850162" y="658374"/>
                  </a:cubicBezTo>
                  <a:lnTo>
                    <a:pt x="361099" y="658374"/>
                  </a:lnTo>
                  <a:lnTo>
                    <a:pt x="270842" y="946704"/>
                  </a:lnTo>
                  <a:lnTo>
                    <a:pt x="180585" y="658374"/>
                  </a:lnTo>
                  <a:lnTo>
                    <a:pt x="109731" y="658374"/>
                  </a:lnTo>
                  <a:cubicBezTo>
                    <a:pt x="49128" y="658374"/>
                    <a:pt x="0" y="609246"/>
                    <a:pt x="0" y="548643"/>
                  </a:cubicBezTo>
                  <a:lnTo>
                    <a:pt x="0" y="109731"/>
                  </a:lnTo>
                  <a:cubicBezTo>
                    <a:pt x="0" y="49128"/>
                    <a:pt x="49128" y="0"/>
                    <a:pt x="109731" y="0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Heart 258">
              <a:extLst>
                <a:ext uri="{FF2B5EF4-FFF2-40B4-BE49-F238E27FC236}">
                  <a16:creationId xmlns:a16="http://schemas.microsoft.com/office/drawing/2014/main" id="{CE80757B-7D48-48E2-86FD-E074EF800DD7}"/>
                </a:ext>
              </a:extLst>
            </p:cNvPr>
            <p:cNvSpPr/>
            <p:nvPr/>
          </p:nvSpPr>
          <p:spPr>
            <a:xfrm>
              <a:off x="-1352904" y="1078485"/>
              <a:ext cx="373820" cy="289708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8F3046A7-547A-4DE7-BD6C-1138F2B810A9}"/>
                </a:ext>
              </a:extLst>
            </p:cNvPr>
            <p:cNvSpPr txBox="1"/>
            <p:nvPr/>
          </p:nvSpPr>
          <p:spPr>
            <a:xfrm>
              <a:off x="-972173" y="979165"/>
              <a:ext cx="1085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30,660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690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5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7" fill="hold"/>
                                        <p:tgtEl>
                                          <p:spTgt spid="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7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7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.11875 L -1.25E-6 2.96296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4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04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45833E-6 0.11875 L 1.45833E-6 2.96296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4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0833E-6 0.11875 L -2.70833E-6 2.96296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4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049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25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3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5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3">
            <a:extLst>
              <a:ext uri="{FF2B5EF4-FFF2-40B4-BE49-F238E27FC236}">
                <a16:creationId xmlns:a16="http://schemas.microsoft.com/office/drawing/2014/main" id="{467E7706-FD13-4CBE-ACC9-BFB1B39EFE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937846" y="-172456"/>
            <a:ext cx="14067692" cy="7913076"/>
          </a:xfrm>
          <a:prstGeom prst="rect">
            <a:avLst/>
          </a:prstGeom>
        </p:spPr>
      </p:pic>
      <p:pic>
        <p:nvPicPr>
          <p:cNvPr id="558" name="Picture 557">
            <a:extLst>
              <a:ext uri="{FF2B5EF4-FFF2-40B4-BE49-F238E27FC236}">
                <a16:creationId xmlns:a16="http://schemas.microsoft.com/office/drawing/2014/main" id="{C11D3C4C-E2DA-4DB9-B8D2-59E35D0AA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>
            <a:off x="4122264" y="2966275"/>
            <a:ext cx="23529723" cy="5960321"/>
          </a:xfrm>
          <a:prstGeom prst="rect">
            <a:avLst/>
          </a:prstGeom>
        </p:spPr>
      </p:pic>
      <p:pic>
        <p:nvPicPr>
          <p:cNvPr id="559" name="Picture 558">
            <a:extLst>
              <a:ext uri="{FF2B5EF4-FFF2-40B4-BE49-F238E27FC236}">
                <a16:creationId xmlns:a16="http://schemas.microsoft.com/office/drawing/2014/main" id="{8E85C30A-2104-40CE-9329-90FD7C3BE8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-19363225" y="2966275"/>
            <a:ext cx="23529723" cy="5960321"/>
          </a:xfrm>
          <a:prstGeom prst="rect">
            <a:avLst/>
          </a:prstGeom>
        </p:spPr>
      </p:pic>
      <p:grpSp>
        <p:nvGrpSpPr>
          <p:cNvPr id="291" name="Group 290">
            <a:extLst>
              <a:ext uri="{FF2B5EF4-FFF2-40B4-BE49-F238E27FC236}">
                <a16:creationId xmlns:a16="http://schemas.microsoft.com/office/drawing/2014/main" id="{63109EAA-9E08-4231-945E-2711D3464F5D}"/>
              </a:ext>
            </a:extLst>
          </p:cNvPr>
          <p:cNvGrpSpPr/>
          <p:nvPr/>
        </p:nvGrpSpPr>
        <p:grpSpPr>
          <a:xfrm>
            <a:off x="729588" y="1829074"/>
            <a:ext cx="2235667" cy="2477738"/>
            <a:chOff x="912391" y="2322612"/>
            <a:chExt cx="1615309" cy="1790209"/>
          </a:xfrm>
        </p:grpSpPr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77A373A9-406F-486C-A408-764D35FCFD20}"/>
                </a:ext>
              </a:extLst>
            </p:cNvPr>
            <p:cNvSpPr/>
            <p:nvPr/>
          </p:nvSpPr>
          <p:spPr>
            <a:xfrm>
              <a:off x="1172947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B5CC8B0-248E-40E3-9713-BB25B5779143}"/>
                </a:ext>
              </a:extLst>
            </p:cNvPr>
            <p:cNvSpPr/>
            <p:nvPr/>
          </p:nvSpPr>
          <p:spPr>
            <a:xfrm>
              <a:off x="1173042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6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446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1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0" y="796861"/>
                    <a:pt x="74486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494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E4D93A31-0025-40C8-B435-23E7975DD508}"/>
                </a:ext>
              </a:extLst>
            </p:cNvPr>
            <p:cNvSpPr/>
            <p:nvPr/>
          </p:nvSpPr>
          <p:spPr>
            <a:xfrm>
              <a:off x="1167524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810" y="83046"/>
                    <a:pt x="35046" y="94762"/>
                    <a:pt x="49143" y="76950"/>
                  </a:cubicBezTo>
                  <a:cubicBezTo>
                    <a:pt x="51810" y="73521"/>
                    <a:pt x="56763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3A10C2E1-29B3-49ED-A446-2C8E767237BA}"/>
                </a:ext>
              </a:extLst>
            </p:cNvPr>
            <p:cNvSpPr/>
            <p:nvPr/>
          </p:nvSpPr>
          <p:spPr>
            <a:xfrm>
              <a:off x="116809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537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76B61A5-8839-4509-9B42-592A46046FDE}"/>
                </a:ext>
              </a:extLst>
            </p:cNvPr>
            <p:cNvSpPr/>
            <p:nvPr/>
          </p:nvSpPr>
          <p:spPr>
            <a:xfrm>
              <a:off x="1185858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90054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9F9BE17-68E0-47C4-8543-A5DF0F66C6D9}"/>
                </a:ext>
              </a:extLst>
            </p:cNvPr>
            <p:cNvSpPr/>
            <p:nvPr/>
          </p:nvSpPr>
          <p:spPr>
            <a:xfrm>
              <a:off x="2133353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4 w 152400"/>
                <a:gd name="connsiteY1" fmla="*/ 7144 h 1590675"/>
                <a:gd name="connsiteX2" fmla="*/ 150304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4" y="7144"/>
                  </a:lnTo>
                  <a:lnTo>
                    <a:pt x="150304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63DD42A-513A-4C61-AB5E-14CDDEEC1241}"/>
                </a:ext>
              </a:extLst>
            </p:cNvPr>
            <p:cNvSpPr/>
            <p:nvPr/>
          </p:nvSpPr>
          <p:spPr>
            <a:xfrm>
              <a:off x="2133448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5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541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2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1" y="796861"/>
                    <a:pt x="74485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399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63775DAB-050C-41E7-8DCE-55A8AD613B37}"/>
                </a:ext>
              </a:extLst>
            </p:cNvPr>
            <p:cNvSpPr/>
            <p:nvPr/>
          </p:nvSpPr>
          <p:spPr>
            <a:xfrm>
              <a:off x="2127930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2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BFF46162-3A2B-423B-A675-CBC77F8F13F8}"/>
                </a:ext>
              </a:extLst>
            </p:cNvPr>
            <p:cNvSpPr/>
            <p:nvPr/>
          </p:nvSpPr>
          <p:spPr>
            <a:xfrm>
              <a:off x="212840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632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26A70B2-B66C-4632-B2F4-77987F8CF7E4}"/>
                </a:ext>
              </a:extLst>
            </p:cNvPr>
            <p:cNvSpPr/>
            <p:nvPr/>
          </p:nvSpPr>
          <p:spPr>
            <a:xfrm>
              <a:off x="2146263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89959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0CDE00D5-BFF3-4AE0-9D10-05A1480D468B}"/>
                </a:ext>
              </a:extLst>
            </p:cNvPr>
            <p:cNvSpPr/>
            <p:nvPr/>
          </p:nvSpPr>
          <p:spPr>
            <a:xfrm>
              <a:off x="1000640" y="2511757"/>
              <a:ext cx="1476375" cy="971550"/>
            </a:xfrm>
            <a:custGeom>
              <a:avLst/>
              <a:gdLst>
                <a:gd name="connsiteX0" fmla="*/ 1377220 w 1476375"/>
                <a:gd name="connsiteY0" fmla="*/ 101251 h 971550"/>
                <a:gd name="connsiteX1" fmla="*/ 1460563 w 1476375"/>
                <a:gd name="connsiteY1" fmla="*/ 116681 h 971550"/>
                <a:gd name="connsiteX2" fmla="*/ 1475137 w 1476375"/>
                <a:gd name="connsiteY2" fmla="*/ 152591 h 971550"/>
                <a:gd name="connsiteX3" fmla="*/ 1475137 w 1476375"/>
                <a:gd name="connsiteY3" fmla="*/ 310039 h 971550"/>
                <a:gd name="connsiteX4" fmla="*/ 1449229 w 1476375"/>
                <a:gd name="connsiteY4" fmla="*/ 331470 h 971550"/>
                <a:gd name="connsiteX5" fmla="*/ 1346549 w 1476375"/>
                <a:gd name="connsiteY5" fmla="*/ 334042 h 971550"/>
                <a:gd name="connsiteX6" fmla="*/ 1475137 w 1476375"/>
                <a:gd name="connsiteY6" fmla="*/ 368236 h 971550"/>
                <a:gd name="connsiteX7" fmla="*/ 1475137 w 1476375"/>
                <a:gd name="connsiteY7" fmla="*/ 775526 h 971550"/>
                <a:gd name="connsiteX8" fmla="*/ 1410081 w 1476375"/>
                <a:gd name="connsiteY8" fmla="*/ 785812 h 971550"/>
                <a:gd name="connsiteX9" fmla="*/ 1447324 w 1476375"/>
                <a:gd name="connsiteY9" fmla="*/ 804101 h 971550"/>
                <a:gd name="connsiteX10" fmla="*/ 1459897 w 1476375"/>
                <a:gd name="connsiteY10" fmla="*/ 803053 h 971550"/>
                <a:gd name="connsiteX11" fmla="*/ 1474375 w 1476375"/>
                <a:gd name="connsiteY11" fmla="*/ 817435 h 971550"/>
                <a:gd name="connsiteX12" fmla="*/ 1475137 w 1476375"/>
                <a:gd name="connsiteY12" fmla="*/ 969835 h 971550"/>
                <a:gd name="connsiteX13" fmla="*/ 854774 w 1476375"/>
                <a:gd name="connsiteY13" fmla="*/ 969835 h 971550"/>
                <a:gd name="connsiteX14" fmla="*/ 7144 w 1476375"/>
                <a:gd name="connsiteY14" fmla="*/ 969835 h 971550"/>
                <a:gd name="connsiteX15" fmla="*/ 7144 w 1476375"/>
                <a:gd name="connsiteY15" fmla="*/ 838009 h 971550"/>
                <a:gd name="connsiteX16" fmla="*/ 170783 w 1476375"/>
                <a:gd name="connsiteY16" fmla="*/ 817531 h 971550"/>
                <a:gd name="connsiteX17" fmla="*/ 7144 w 1476375"/>
                <a:gd name="connsiteY17" fmla="*/ 796957 h 971550"/>
                <a:gd name="connsiteX18" fmla="*/ 7144 w 1476375"/>
                <a:gd name="connsiteY18" fmla="*/ 694277 h 971550"/>
                <a:gd name="connsiteX19" fmla="*/ 86011 w 1476375"/>
                <a:gd name="connsiteY19" fmla="*/ 694277 h 971550"/>
                <a:gd name="connsiteX20" fmla="*/ 7144 w 1476375"/>
                <a:gd name="connsiteY20" fmla="*/ 658273 h 971550"/>
                <a:gd name="connsiteX21" fmla="*/ 7144 w 1476375"/>
                <a:gd name="connsiteY21" fmla="*/ 280130 h 971550"/>
                <a:gd name="connsiteX22" fmla="*/ 58674 w 1476375"/>
                <a:gd name="connsiteY22" fmla="*/ 301657 h 971550"/>
                <a:gd name="connsiteX23" fmla="*/ 182499 w 1476375"/>
                <a:gd name="connsiteY23" fmla="*/ 269843 h 971550"/>
                <a:gd name="connsiteX24" fmla="*/ 25336 w 1476375"/>
                <a:gd name="connsiteY24" fmla="*/ 265557 h 971550"/>
                <a:gd name="connsiteX25" fmla="*/ 9334 w 1476375"/>
                <a:gd name="connsiteY25" fmla="*/ 246698 h 971550"/>
                <a:gd name="connsiteX26" fmla="*/ 7144 w 1476375"/>
                <a:gd name="connsiteY26" fmla="*/ 158591 h 971550"/>
                <a:gd name="connsiteX27" fmla="*/ 7144 w 1476375"/>
                <a:gd name="connsiteY27" fmla="*/ 7144 h 971550"/>
                <a:gd name="connsiteX28" fmla="*/ 25241 w 1476375"/>
                <a:gd name="connsiteY28" fmla="*/ 7144 h 971550"/>
                <a:gd name="connsiteX29" fmla="*/ 1475137 w 1476375"/>
                <a:gd name="connsiteY29" fmla="*/ 7144 h 971550"/>
                <a:gd name="connsiteX30" fmla="*/ 1475137 w 1476375"/>
                <a:gd name="connsiteY30" fmla="*/ 85916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76375" h="971550">
                  <a:moveTo>
                    <a:pt x="1377220" y="101251"/>
                  </a:moveTo>
                  <a:lnTo>
                    <a:pt x="1460563" y="116681"/>
                  </a:lnTo>
                  <a:lnTo>
                    <a:pt x="1475137" y="152591"/>
                  </a:lnTo>
                  <a:lnTo>
                    <a:pt x="1475137" y="310039"/>
                  </a:lnTo>
                  <a:lnTo>
                    <a:pt x="1449229" y="331470"/>
                  </a:lnTo>
                  <a:lnTo>
                    <a:pt x="1346549" y="334042"/>
                  </a:lnTo>
                  <a:lnTo>
                    <a:pt x="1475137" y="368236"/>
                  </a:lnTo>
                  <a:lnTo>
                    <a:pt x="1475137" y="775526"/>
                  </a:lnTo>
                  <a:lnTo>
                    <a:pt x="1410081" y="785812"/>
                  </a:lnTo>
                  <a:lnTo>
                    <a:pt x="1447324" y="804101"/>
                  </a:lnTo>
                  <a:lnTo>
                    <a:pt x="1459897" y="803053"/>
                  </a:lnTo>
                  <a:lnTo>
                    <a:pt x="1474375" y="817435"/>
                  </a:lnTo>
                  <a:lnTo>
                    <a:pt x="1475137" y="969835"/>
                  </a:lnTo>
                  <a:lnTo>
                    <a:pt x="854774" y="969835"/>
                  </a:lnTo>
                  <a:lnTo>
                    <a:pt x="7144" y="969835"/>
                  </a:lnTo>
                  <a:lnTo>
                    <a:pt x="7144" y="838009"/>
                  </a:lnTo>
                  <a:lnTo>
                    <a:pt x="170783" y="817531"/>
                  </a:lnTo>
                  <a:lnTo>
                    <a:pt x="7144" y="796957"/>
                  </a:lnTo>
                  <a:lnTo>
                    <a:pt x="7144" y="694277"/>
                  </a:lnTo>
                  <a:lnTo>
                    <a:pt x="86011" y="694277"/>
                  </a:lnTo>
                  <a:lnTo>
                    <a:pt x="7144" y="658273"/>
                  </a:lnTo>
                  <a:lnTo>
                    <a:pt x="7144" y="280130"/>
                  </a:lnTo>
                  <a:lnTo>
                    <a:pt x="58674" y="301657"/>
                  </a:lnTo>
                  <a:lnTo>
                    <a:pt x="182499" y="269843"/>
                  </a:lnTo>
                  <a:lnTo>
                    <a:pt x="25336" y="265557"/>
                  </a:lnTo>
                  <a:lnTo>
                    <a:pt x="9334" y="246698"/>
                  </a:lnTo>
                  <a:lnTo>
                    <a:pt x="7144" y="158591"/>
                  </a:lnTo>
                  <a:lnTo>
                    <a:pt x="7144" y="7144"/>
                  </a:lnTo>
                  <a:lnTo>
                    <a:pt x="25241" y="7144"/>
                  </a:lnTo>
                  <a:lnTo>
                    <a:pt x="1475137" y="7144"/>
                  </a:lnTo>
                  <a:lnTo>
                    <a:pt x="1475137" y="85916"/>
                  </a:lnTo>
                  <a:close/>
                </a:path>
              </a:pathLst>
            </a:custGeom>
            <a:solidFill>
              <a:srgbClr val="A85C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E80C7F73-6C11-4B0E-8164-D428DE2909B8}"/>
                </a:ext>
              </a:extLst>
            </p:cNvPr>
            <p:cNvSpPr/>
            <p:nvPr/>
          </p:nvSpPr>
          <p:spPr>
            <a:xfrm>
              <a:off x="1000640" y="2511185"/>
              <a:ext cx="1476375" cy="352425"/>
            </a:xfrm>
            <a:custGeom>
              <a:avLst/>
              <a:gdLst>
                <a:gd name="connsiteX0" fmla="*/ 29051 w 1476375"/>
                <a:gd name="connsiteY0" fmla="*/ 224218 h 352425"/>
                <a:gd name="connsiteX1" fmla="*/ 53245 w 1476375"/>
                <a:gd name="connsiteY1" fmla="*/ 232124 h 352425"/>
                <a:gd name="connsiteX2" fmla="*/ 180594 w 1476375"/>
                <a:gd name="connsiteY2" fmla="*/ 272701 h 352425"/>
                <a:gd name="connsiteX3" fmla="*/ 28670 w 1476375"/>
                <a:gd name="connsiteY3" fmla="*/ 352996 h 352425"/>
                <a:gd name="connsiteX4" fmla="*/ 232601 w 1476375"/>
                <a:gd name="connsiteY4" fmla="*/ 344710 h 352425"/>
                <a:gd name="connsiteX5" fmla="*/ 270129 w 1476375"/>
                <a:gd name="connsiteY5" fmla="*/ 327469 h 352425"/>
                <a:gd name="connsiteX6" fmla="*/ 174784 w 1476375"/>
                <a:gd name="connsiteY6" fmla="*/ 320421 h 352425"/>
                <a:gd name="connsiteX7" fmla="*/ 57150 w 1476375"/>
                <a:gd name="connsiteY7" fmla="*/ 299371 h 352425"/>
                <a:gd name="connsiteX8" fmla="*/ 436054 w 1476375"/>
                <a:gd name="connsiteY8" fmla="*/ 248793 h 352425"/>
                <a:gd name="connsiteX9" fmla="*/ 499301 w 1476375"/>
                <a:gd name="connsiteY9" fmla="*/ 244126 h 352425"/>
                <a:gd name="connsiteX10" fmla="*/ 504349 w 1476375"/>
                <a:gd name="connsiteY10" fmla="*/ 244411 h 352425"/>
                <a:gd name="connsiteX11" fmla="*/ 557212 w 1476375"/>
                <a:gd name="connsiteY11" fmla="*/ 252412 h 352425"/>
                <a:gd name="connsiteX12" fmla="*/ 721709 w 1476375"/>
                <a:gd name="connsiteY12" fmla="*/ 255365 h 352425"/>
                <a:gd name="connsiteX13" fmla="*/ 650462 w 1476375"/>
                <a:gd name="connsiteY13" fmla="*/ 279463 h 352425"/>
                <a:gd name="connsiteX14" fmla="*/ 478822 w 1476375"/>
                <a:gd name="connsiteY14" fmla="*/ 288798 h 352425"/>
                <a:gd name="connsiteX15" fmla="*/ 437102 w 1476375"/>
                <a:gd name="connsiteY15" fmla="*/ 304800 h 352425"/>
                <a:gd name="connsiteX16" fmla="*/ 495586 w 1476375"/>
                <a:gd name="connsiteY16" fmla="*/ 306134 h 352425"/>
                <a:gd name="connsiteX17" fmla="*/ 559213 w 1476375"/>
                <a:gd name="connsiteY17" fmla="*/ 301752 h 352425"/>
                <a:gd name="connsiteX18" fmla="*/ 703612 w 1476375"/>
                <a:gd name="connsiteY18" fmla="*/ 297466 h 352425"/>
                <a:gd name="connsiteX19" fmla="*/ 992219 w 1476375"/>
                <a:gd name="connsiteY19" fmla="*/ 288798 h 352425"/>
                <a:gd name="connsiteX20" fmla="*/ 1474946 w 1476375"/>
                <a:gd name="connsiteY20" fmla="*/ 276892 h 352425"/>
                <a:gd name="connsiteX21" fmla="*/ 1474946 w 1476375"/>
                <a:gd name="connsiteY21" fmla="*/ 215455 h 352425"/>
                <a:gd name="connsiteX22" fmla="*/ 1368076 w 1476375"/>
                <a:gd name="connsiteY22" fmla="*/ 231838 h 352425"/>
                <a:gd name="connsiteX23" fmla="*/ 1306925 w 1476375"/>
                <a:gd name="connsiteY23" fmla="*/ 196786 h 352425"/>
                <a:gd name="connsiteX24" fmla="*/ 1091184 w 1476375"/>
                <a:gd name="connsiteY24" fmla="*/ 218027 h 352425"/>
                <a:gd name="connsiteX25" fmla="*/ 1045083 w 1476375"/>
                <a:gd name="connsiteY25" fmla="*/ 206216 h 352425"/>
                <a:gd name="connsiteX26" fmla="*/ 1053179 w 1476375"/>
                <a:gd name="connsiteY26" fmla="*/ 186595 h 352425"/>
                <a:gd name="connsiteX27" fmla="*/ 1078325 w 1476375"/>
                <a:gd name="connsiteY27" fmla="*/ 179832 h 352425"/>
                <a:gd name="connsiteX28" fmla="*/ 1081469 w 1476375"/>
                <a:gd name="connsiteY28" fmla="*/ 167545 h 352425"/>
                <a:gd name="connsiteX29" fmla="*/ 1070801 w 1476375"/>
                <a:gd name="connsiteY29" fmla="*/ 159258 h 352425"/>
                <a:gd name="connsiteX30" fmla="*/ 985933 w 1476375"/>
                <a:gd name="connsiteY30" fmla="*/ 156591 h 352425"/>
                <a:gd name="connsiteX31" fmla="*/ 834485 w 1476375"/>
                <a:gd name="connsiteY31" fmla="*/ 151924 h 352425"/>
                <a:gd name="connsiteX32" fmla="*/ 691325 w 1476375"/>
                <a:gd name="connsiteY32" fmla="*/ 157925 h 352425"/>
                <a:gd name="connsiteX33" fmla="*/ 577977 w 1476375"/>
                <a:gd name="connsiteY33" fmla="*/ 181261 h 352425"/>
                <a:gd name="connsiteX34" fmla="*/ 329374 w 1476375"/>
                <a:gd name="connsiteY34" fmla="*/ 245269 h 352425"/>
                <a:gd name="connsiteX35" fmla="*/ 188119 w 1476375"/>
                <a:gd name="connsiteY35" fmla="*/ 258509 h 352425"/>
                <a:gd name="connsiteX36" fmla="*/ 476726 w 1476375"/>
                <a:gd name="connsiteY36" fmla="*/ 148780 h 352425"/>
                <a:gd name="connsiteX37" fmla="*/ 664083 w 1476375"/>
                <a:gd name="connsiteY37" fmla="*/ 104775 h 352425"/>
                <a:gd name="connsiteX38" fmla="*/ 755047 w 1476375"/>
                <a:gd name="connsiteY38" fmla="*/ 89725 h 352425"/>
                <a:gd name="connsiteX39" fmla="*/ 851440 w 1476375"/>
                <a:gd name="connsiteY39" fmla="*/ 84487 h 352425"/>
                <a:gd name="connsiteX40" fmla="*/ 932212 w 1476375"/>
                <a:gd name="connsiteY40" fmla="*/ 77057 h 352425"/>
                <a:gd name="connsiteX41" fmla="*/ 996125 w 1476375"/>
                <a:gd name="connsiteY41" fmla="*/ 74771 h 352425"/>
                <a:gd name="connsiteX42" fmla="*/ 1010221 w 1476375"/>
                <a:gd name="connsiteY42" fmla="*/ 74485 h 352425"/>
                <a:gd name="connsiteX43" fmla="*/ 1020128 w 1476375"/>
                <a:gd name="connsiteY43" fmla="*/ 60960 h 352425"/>
                <a:gd name="connsiteX44" fmla="*/ 974217 w 1476375"/>
                <a:gd name="connsiteY44" fmla="*/ 54197 h 352425"/>
                <a:gd name="connsiteX45" fmla="*/ 930783 w 1476375"/>
                <a:gd name="connsiteY45" fmla="*/ 54769 h 352425"/>
                <a:gd name="connsiteX46" fmla="*/ 834200 w 1476375"/>
                <a:gd name="connsiteY46" fmla="*/ 54197 h 352425"/>
                <a:gd name="connsiteX47" fmla="*/ 640080 w 1476375"/>
                <a:gd name="connsiteY47" fmla="*/ 54197 h 352425"/>
                <a:gd name="connsiteX48" fmla="*/ 143161 w 1476375"/>
                <a:gd name="connsiteY48" fmla="*/ 70675 h 352425"/>
                <a:gd name="connsiteX49" fmla="*/ 356426 w 1476375"/>
                <a:gd name="connsiteY49" fmla="*/ 7144 h 352425"/>
                <a:gd name="connsiteX50" fmla="*/ 52102 w 1476375"/>
                <a:gd name="connsiteY50" fmla="*/ 7144 h 352425"/>
                <a:gd name="connsiteX51" fmla="*/ 7144 w 1476375"/>
                <a:gd name="connsiteY51" fmla="*/ 88773 h 352425"/>
                <a:gd name="connsiteX52" fmla="*/ 7429 w 1476375"/>
                <a:gd name="connsiteY52" fmla="*/ 159163 h 352425"/>
                <a:gd name="connsiteX53" fmla="*/ 29051 w 1476375"/>
                <a:gd name="connsiteY53" fmla="*/ 22421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352425">
                  <a:moveTo>
                    <a:pt x="29051" y="224218"/>
                  </a:moveTo>
                  <a:cubicBezTo>
                    <a:pt x="36671" y="224314"/>
                    <a:pt x="47149" y="224600"/>
                    <a:pt x="53245" y="232124"/>
                  </a:cubicBezTo>
                  <a:cubicBezTo>
                    <a:pt x="61817" y="242602"/>
                    <a:pt x="172307" y="256794"/>
                    <a:pt x="180594" y="272701"/>
                  </a:cubicBezTo>
                  <a:cubicBezTo>
                    <a:pt x="197739" y="305657"/>
                    <a:pt x="4953" y="353092"/>
                    <a:pt x="28670" y="352996"/>
                  </a:cubicBezTo>
                  <a:cubicBezTo>
                    <a:pt x="64008" y="352806"/>
                    <a:pt x="197549" y="347282"/>
                    <a:pt x="232601" y="344710"/>
                  </a:cubicBezTo>
                  <a:cubicBezTo>
                    <a:pt x="243268" y="343852"/>
                    <a:pt x="284131" y="352996"/>
                    <a:pt x="270129" y="327469"/>
                  </a:cubicBezTo>
                  <a:cubicBezTo>
                    <a:pt x="254032" y="298323"/>
                    <a:pt x="195548" y="320326"/>
                    <a:pt x="174784" y="320421"/>
                  </a:cubicBezTo>
                  <a:cubicBezTo>
                    <a:pt x="135541" y="320516"/>
                    <a:pt x="95536" y="318230"/>
                    <a:pt x="57150" y="299371"/>
                  </a:cubicBezTo>
                  <a:cubicBezTo>
                    <a:pt x="183451" y="282416"/>
                    <a:pt x="309753" y="265557"/>
                    <a:pt x="436054" y="248793"/>
                  </a:cubicBezTo>
                  <a:cubicBezTo>
                    <a:pt x="457010" y="246031"/>
                    <a:pt x="478060" y="243268"/>
                    <a:pt x="499301" y="244126"/>
                  </a:cubicBezTo>
                  <a:cubicBezTo>
                    <a:pt x="501015" y="244221"/>
                    <a:pt x="502729" y="244316"/>
                    <a:pt x="504349" y="244411"/>
                  </a:cubicBezTo>
                  <a:cubicBezTo>
                    <a:pt x="521970" y="245650"/>
                    <a:pt x="539496" y="249650"/>
                    <a:pt x="557212" y="252412"/>
                  </a:cubicBezTo>
                  <a:cubicBezTo>
                    <a:pt x="612172" y="261080"/>
                    <a:pt x="667131" y="258318"/>
                    <a:pt x="721709" y="255365"/>
                  </a:cubicBezTo>
                  <a:cubicBezTo>
                    <a:pt x="702278" y="275939"/>
                    <a:pt x="675608" y="277940"/>
                    <a:pt x="650462" y="279463"/>
                  </a:cubicBezTo>
                  <a:cubicBezTo>
                    <a:pt x="593312" y="282607"/>
                    <a:pt x="535877" y="284035"/>
                    <a:pt x="478822" y="288798"/>
                  </a:cubicBezTo>
                  <a:cubicBezTo>
                    <a:pt x="472059" y="289369"/>
                    <a:pt x="433768" y="287941"/>
                    <a:pt x="437102" y="304800"/>
                  </a:cubicBezTo>
                  <a:cubicBezTo>
                    <a:pt x="442055" y="329375"/>
                    <a:pt x="486156" y="308134"/>
                    <a:pt x="495586" y="306134"/>
                  </a:cubicBezTo>
                  <a:cubicBezTo>
                    <a:pt x="516445" y="301847"/>
                    <a:pt x="537877" y="302419"/>
                    <a:pt x="559213" y="301752"/>
                  </a:cubicBezTo>
                  <a:cubicBezTo>
                    <a:pt x="607314" y="300418"/>
                    <a:pt x="655415" y="298894"/>
                    <a:pt x="703612" y="297466"/>
                  </a:cubicBezTo>
                  <a:cubicBezTo>
                    <a:pt x="799814" y="294608"/>
                    <a:pt x="896017" y="291655"/>
                    <a:pt x="992219" y="288798"/>
                  </a:cubicBezTo>
                  <a:cubicBezTo>
                    <a:pt x="1153097" y="284131"/>
                    <a:pt x="1313974" y="279844"/>
                    <a:pt x="1474946" y="276892"/>
                  </a:cubicBezTo>
                  <a:lnTo>
                    <a:pt x="1474946" y="215455"/>
                  </a:lnTo>
                  <a:cubicBezTo>
                    <a:pt x="1357598" y="197263"/>
                    <a:pt x="1489520" y="224980"/>
                    <a:pt x="1368076" y="231838"/>
                  </a:cubicBezTo>
                  <a:cubicBezTo>
                    <a:pt x="1132427" y="265081"/>
                    <a:pt x="1333976" y="208026"/>
                    <a:pt x="1306925" y="196786"/>
                  </a:cubicBezTo>
                  <a:cubicBezTo>
                    <a:pt x="1276159" y="194215"/>
                    <a:pt x="1121950" y="224695"/>
                    <a:pt x="1091184" y="218027"/>
                  </a:cubicBezTo>
                  <a:cubicBezTo>
                    <a:pt x="1075849" y="214693"/>
                    <a:pt x="1060323" y="211360"/>
                    <a:pt x="1045083" y="206216"/>
                  </a:cubicBezTo>
                  <a:cubicBezTo>
                    <a:pt x="1023652" y="198882"/>
                    <a:pt x="1041083" y="186214"/>
                    <a:pt x="1053179" y="186595"/>
                  </a:cubicBezTo>
                  <a:cubicBezTo>
                    <a:pt x="1061942" y="186880"/>
                    <a:pt x="1071563" y="188119"/>
                    <a:pt x="1078325" y="179832"/>
                  </a:cubicBezTo>
                  <a:cubicBezTo>
                    <a:pt x="1080611" y="176975"/>
                    <a:pt x="1082516" y="172212"/>
                    <a:pt x="1081469" y="167545"/>
                  </a:cubicBezTo>
                  <a:cubicBezTo>
                    <a:pt x="1080135" y="160973"/>
                    <a:pt x="1074896" y="159449"/>
                    <a:pt x="1070801" y="159258"/>
                  </a:cubicBezTo>
                  <a:cubicBezTo>
                    <a:pt x="1042416" y="157925"/>
                    <a:pt x="1014222" y="162782"/>
                    <a:pt x="985933" y="156591"/>
                  </a:cubicBezTo>
                  <a:cubicBezTo>
                    <a:pt x="937450" y="146113"/>
                    <a:pt x="881634" y="138970"/>
                    <a:pt x="834485" y="151924"/>
                  </a:cubicBezTo>
                  <a:cubicBezTo>
                    <a:pt x="788575" y="164497"/>
                    <a:pt x="738759" y="152971"/>
                    <a:pt x="691325" y="157925"/>
                  </a:cubicBezTo>
                  <a:cubicBezTo>
                    <a:pt x="653034" y="161925"/>
                    <a:pt x="615506" y="171545"/>
                    <a:pt x="577977" y="181261"/>
                  </a:cubicBezTo>
                  <a:cubicBezTo>
                    <a:pt x="495110" y="202597"/>
                    <a:pt x="412242" y="223933"/>
                    <a:pt x="329374" y="245269"/>
                  </a:cubicBezTo>
                  <a:cubicBezTo>
                    <a:pt x="256127" y="264128"/>
                    <a:pt x="264224" y="273653"/>
                    <a:pt x="188119" y="258509"/>
                  </a:cubicBezTo>
                  <a:cubicBezTo>
                    <a:pt x="310039" y="212217"/>
                    <a:pt x="352425" y="181451"/>
                    <a:pt x="476726" y="148780"/>
                  </a:cubicBezTo>
                  <a:cubicBezTo>
                    <a:pt x="538925" y="132398"/>
                    <a:pt x="601313" y="117729"/>
                    <a:pt x="664083" y="104775"/>
                  </a:cubicBezTo>
                  <a:cubicBezTo>
                    <a:pt x="694277" y="98488"/>
                    <a:pt x="724376" y="90773"/>
                    <a:pt x="755047" y="89725"/>
                  </a:cubicBezTo>
                  <a:cubicBezTo>
                    <a:pt x="787241" y="88583"/>
                    <a:pt x="819341" y="86868"/>
                    <a:pt x="851440" y="84487"/>
                  </a:cubicBezTo>
                  <a:cubicBezTo>
                    <a:pt x="878396" y="82391"/>
                    <a:pt x="905351" y="79915"/>
                    <a:pt x="932212" y="77057"/>
                  </a:cubicBezTo>
                  <a:cubicBezTo>
                    <a:pt x="953357" y="74771"/>
                    <a:pt x="974598" y="72200"/>
                    <a:pt x="996125" y="74771"/>
                  </a:cubicBezTo>
                  <a:cubicBezTo>
                    <a:pt x="1000887" y="75343"/>
                    <a:pt x="1005650" y="76105"/>
                    <a:pt x="1010221" y="74485"/>
                  </a:cubicBezTo>
                  <a:cubicBezTo>
                    <a:pt x="1014698" y="72866"/>
                    <a:pt x="1018984" y="68199"/>
                    <a:pt x="1020128" y="60960"/>
                  </a:cubicBezTo>
                  <a:cubicBezTo>
                    <a:pt x="1020128" y="61150"/>
                    <a:pt x="978122" y="54292"/>
                    <a:pt x="974217" y="54197"/>
                  </a:cubicBezTo>
                  <a:cubicBezTo>
                    <a:pt x="959644" y="53530"/>
                    <a:pt x="945166" y="55435"/>
                    <a:pt x="930783" y="54769"/>
                  </a:cubicBezTo>
                  <a:cubicBezTo>
                    <a:pt x="898588" y="53054"/>
                    <a:pt x="866394" y="54292"/>
                    <a:pt x="834200" y="54197"/>
                  </a:cubicBezTo>
                  <a:cubicBezTo>
                    <a:pt x="769525" y="53911"/>
                    <a:pt x="704755" y="53911"/>
                    <a:pt x="640080" y="54197"/>
                  </a:cubicBezTo>
                  <a:cubicBezTo>
                    <a:pt x="591788" y="54388"/>
                    <a:pt x="48387" y="188976"/>
                    <a:pt x="143161" y="70675"/>
                  </a:cubicBezTo>
                  <a:cubicBezTo>
                    <a:pt x="160496" y="48958"/>
                    <a:pt x="281940" y="24860"/>
                    <a:pt x="356426" y="7144"/>
                  </a:cubicBezTo>
                  <a:lnTo>
                    <a:pt x="52102" y="7144"/>
                  </a:lnTo>
                  <a:cubicBezTo>
                    <a:pt x="21717" y="12097"/>
                    <a:pt x="10192" y="44005"/>
                    <a:pt x="7144" y="88773"/>
                  </a:cubicBezTo>
                  <a:lnTo>
                    <a:pt x="7429" y="159163"/>
                  </a:lnTo>
                  <a:lnTo>
                    <a:pt x="29051" y="22421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68804C49-0476-4AA7-9BAB-7EB145692409}"/>
                </a:ext>
              </a:extLst>
            </p:cNvPr>
            <p:cNvSpPr/>
            <p:nvPr/>
          </p:nvSpPr>
          <p:spPr>
            <a:xfrm>
              <a:off x="1000354" y="2807794"/>
              <a:ext cx="1476375" cy="257175"/>
            </a:xfrm>
            <a:custGeom>
              <a:avLst/>
              <a:gdLst>
                <a:gd name="connsiteX0" fmla="*/ 825627 w 1476375"/>
                <a:gd name="connsiteY0" fmla="*/ 250793 h 257175"/>
                <a:gd name="connsiteX1" fmla="*/ 836867 w 1476375"/>
                <a:gd name="connsiteY1" fmla="*/ 245078 h 257175"/>
                <a:gd name="connsiteX2" fmla="*/ 494348 w 1476375"/>
                <a:gd name="connsiteY2" fmla="*/ 225266 h 257175"/>
                <a:gd name="connsiteX3" fmla="*/ 437483 w 1476375"/>
                <a:gd name="connsiteY3" fmla="*/ 225171 h 257175"/>
                <a:gd name="connsiteX4" fmla="*/ 433007 w 1476375"/>
                <a:gd name="connsiteY4" fmla="*/ 225742 h 257175"/>
                <a:gd name="connsiteX5" fmla="*/ 386429 w 1476375"/>
                <a:gd name="connsiteY5" fmla="*/ 235839 h 257175"/>
                <a:gd name="connsiteX6" fmla="*/ 239649 w 1476375"/>
                <a:gd name="connsiteY6" fmla="*/ 248507 h 257175"/>
                <a:gd name="connsiteX7" fmla="*/ 242506 w 1476375"/>
                <a:gd name="connsiteY7" fmla="*/ 250888 h 257175"/>
                <a:gd name="connsiteX8" fmla="*/ 55055 w 1476375"/>
                <a:gd name="connsiteY8" fmla="*/ 250603 h 257175"/>
                <a:gd name="connsiteX9" fmla="*/ 28194 w 1476375"/>
                <a:gd name="connsiteY9" fmla="*/ 232315 h 257175"/>
                <a:gd name="connsiteX10" fmla="*/ 55435 w 1476375"/>
                <a:gd name="connsiteY10" fmla="*/ 228695 h 257175"/>
                <a:gd name="connsiteX11" fmla="*/ 136779 w 1476375"/>
                <a:gd name="connsiteY11" fmla="*/ 211550 h 257175"/>
                <a:gd name="connsiteX12" fmla="*/ 177070 w 1476375"/>
                <a:gd name="connsiteY12" fmla="*/ 198691 h 257175"/>
                <a:gd name="connsiteX13" fmla="*/ 15621 w 1476375"/>
                <a:gd name="connsiteY13" fmla="*/ 208312 h 257175"/>
                <a:gd name="connsiteX14" fmla="*/ 7239 w 1476375"/>
                <a:gd name="connsiteY14" fmla="*/ 160591 h 257175"/>
                <a:gd name="connsiteX15" fmla="*/ 226028 w 1476375"/>
                <a:gd name="connsiteY15" fmla="*/ 152781 h 257175"/>
                <a:gd name="connsiteX16" fmla="*/ 360902 w 1476375"/>
                <a:gd name="connsiteY16" fmla="*/ 139446 h 257175"/>
                <a:gd name="connsiteX17" fmla="*/ 489299 w 1476375"/>
                <a:gd name="connsiteY17" fmla="*/ 135731 h 257175"/>
                <a:gd name="connsiteX18" fmla="*/ 592360 w 1476375"/>
                <a:gd name="connsiteY18" fmla="*/ 148590 h 257175"/>
                <a:gd name="connsiteX19" fmla="*/ 819531 w 1476375"/>
                <a:gd name="connsiteY19" fmla="*/ 187833 h 257175"/>
                <a:gd name="connsiteX20" fmla="*/ 1019747 w 1476375"/>
                <a:gd name="connsiteY20" fmla="*/ 192977 h 257175"/>
                <a:gd name="connsiteX21" fmla="*/ 680180 w 1476375"/>
                <a:gd name="connsiteY21" fmla="*/ 114681 h 257175"/>
                <a:gd name="connsiteX22" fmla="*/ 509302 w 1476375"/>
                <a:gd name="connsiteY22" fmla="*/ 88773 h 257175"/>
                <a:gd name="connsiteX23" fmla="*/ 426815 w 1476375"/>
                <a:gd name="connsiteY23" fmla="*/ 81534 h 257175"/>
                <a:gd name="connsiteX24" fmla="*/ 340328 w 1476375"/>
                <a:gd name="connsiteY24" fmla="*/ 82963 h 257175"/>
                <a:gd name="connsiteX25" fmla="*/ 248984 w 1476375"/>
                <a:gd name="connsiteY25" fmla="*/ 99536 h 257175"/>
                <a:gd name="connsiteX26" fmla="*/ 7144 w 1476375"/>
                <a:gd name="connsiteY26" fmla="*/ 114014 h 257175"/>
                <a:gd name="connsiteX27" fmla="*/ 7144 w 1476375"/>
                <a:gd name="connsiteY27" fmla="*/ 73723 h 257175"/>
                <a:gd name="connsiteX28" fmla="*/ 199073 w 1476375"/>
                <a:gd name="connsiteY28" fmla="*/ 87630 h 257175"/>
                <a:gd name="connsiteX29" fmla="*/ 267176 w 1476375"/>
                <a:gd name="connsiteY29" fmla="*/ 62484 h 257175"/>
                <a:gd name="connsiteX30" fmla="*/ 353378 w 1476375"/>
                <a:gd name="connsiteY30" fmla="*/ 56102 h 257175"/>
                <a:gd name="connsiteX31" fmla="*/ 526828 w 1476375"/>
                <a:gd name="connsiteY31" fmla="*/ 44101 h 257175"/>
                <a:gd name="connsiteX32" fmla="*/ 972122 w 1476375"/>
                <a:gd name="connsiteY32" fmla="*/ 27622 h 257175"/>
                <a:gd name="connsiteX33" fmla="*/ 1420463 w 1476375"/>
                <a:gd name="connsiteY33" fmla="*/ 7144 h 257175"/>
                <a:gd name="connsiteX34" fmla="*/ 1474946 w 1476375"/>
                <a:gd name="connsiteY34" fmla="*/ 15240 h 257175"/>
                <a:gd name="connsiteX35" fmla="*/ 1449324 w 1476375"/>
                <a:gd name="connsiteY35" fmla="*/ 35528 h 257175"/>
                <a:gd name="connsiteX36" fmla="*/ 1350740 w 1476375"/>
                <a:gd name="connsiteY36" fmla="*/ 38005 h 257175"/>
                <a:gd name="connsiteX37" fmla="*/ 1431512 w 1476375"/>
                <a:gd name="connsiteY37" fmla="*/ 66294 h 257175"/>
                <a:gd name="connsiteX38" fmla="*/ 1204436 w 1476375"/>
                <a:gd name="connsiteY38" fmla="*/ 79915 h 257175"/>
                <a:gd name="connsiteX39" fmla="*/ 1474946 w 1476375"/>
                <a:gd name="connsiteY39" fmla="*/ 126111 h 257175"/>
                <a:gd name="connsiteX40" fmla="*/ 1474946 w 1476375"/>
                <a:gd name="connsiteY40" fmla="*/ 151924 h 257175"/>
                <a:gd name="connsiteX41" fmla="*/ 1361123 w 1476375"/>
                <a:gd name="connsiteY41" fmla="*/ 250984 h 257175"/>
                <a:gd name="connsiteX42" fmla="*/ 1335024 w 1476375"/>
                <a:gd name="connsiteY42" fmla="*/ 250984 h 257175"/>
                <a:gd name="connsiteX43" fmla="*/ 825627 w 1476375"/>
                <a:gd name="connsiteY43" fmla="*/ 25098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6375" h="257175">
                  <a:moveTo>
                    <a:pt x="825627" y="250793"/>
                  </a:moveTo>
                  <a:cubicBezTo>
                    <a:pt x="829437" y="249079"/>
                    <a:pt x="833152" y="247174"/>
                    <a:pt x="836867" y="245078"/>
                  </a:cubicBezTo>
                  <a:cubicBezTo>
                    <a:pt x="722662" y="238506"/>
                    <a:pt x="608552" y="231838"/>
                    <a:pt x="494348" y="225266"/>
                  </a:cubicBezTo>
                  <a:cubicBezTo>
                    <a:pt x="475488" y="224219"/>
                    <a:pt x="456438" y="223075"/>
                    <a:pt x="437483" y="225171"/>
                  </a:cubicBezTo>
                  <a:cubicBezTo>
                    <a:pt x="435959" y="225266"/>
                    <a:pt x="434435" y="225552"/>
                    <a:pt x="433007" y="225742"/>
                  </a:cubicBezTo>
                  <a:cubicBezTo>
                    <a:pt x="417386" y="227838"/>
                    <a:pt x="401955" y="232315"/>
                    <a:pt x="386429" y="235839"/>
                  </a:cubicBezTo>
                  <a:cubicBezTo>
                    <a:pt x="338042" y="246602"/>
                    <a:pt x="288703" y="247555"/>
                    <a:pt x="239649" y="248507"/>
                  </a:cubicBezTo>
                  <a:cubicBezTo>
                    <a:pt x="240602" y="249364"/>
                    <a:pt x="241554" y="250127"/>
                    <a:pt x="242506" y="250888"/>
                  </a:cubicBezTo>
                  <a:lnTo>
                    <a:pt x="55055" y="250603"/>
                  </a:lnTo>
                  <a:cubicBezTo>
                    <a:pt x="43720" y="248221"/>
                    <a:pt x="34862" y="241935"/>
                    <a:pt x="28194" y="232315"/>
                  </a:cubicBezTo>
                  <a:cubicBezTo>
                    <a:pt x="44291" y="230791"/>
                    <a:pt x="39338" y="231077"/>
                    <a:pt x="55435" y="228695"/>
                  </a:cubicBezTo>
                  <a:cubicBezTo>
                    <a:pt x="82677" y="224599"/>
                    <a:pt x="109823" y="219075"/>
                    <a:pt x="136779" y="211550"/>
                  </a:cubicBezTo>
                  <a:cubicBezTo>
                    <a:pt x="150209" y="207740"/>
                    <a:pt x="163830" y="204025"/>
                    <a:pt x="177070" y="198691"/>
                  </a:cubicBezTo>
                  <a:cubicBezTo>
                    <a:pt x="210979" y="184785"/>
                    <a:pt x="133160" y="196501"/>
                    <a:pt x="15621" y="208312"/>
                  </a:cubicBezTo>
                  <a:cubicBezTo>
                    <a:pt x="10478" y="194024"/>
                    <a:pt x="7906" y="177927"/>
                    <a:pt x="7239" y="160591"/>
                  </a:cubicBezTo>
                  <a:cubicBezTo>
                    <a:pt x="110776" y="160972"/>
                    <a:pt x="199263" y="160306"/>
                    <a:pt x="226028" y="152781"/>
                  </a:cubicBezTo>
                  <a:cubicBezTo>
                    <a:pt x="268510" y="140875"/>
                    <a:pt x="317754" y="131350"/>
                    <a:pt x="360902" y="139446"/>
                  </a:cubicBezTo>
                  <a:cubicBezTo>
                    <a:pt x="403003" y="147352"/>
                    <a:pt x="446437" y="134493"/>
                    <a:pt x="489299" y="135731"/>
                  </a:cubicBezTo>
                  <a:cubicBezTo>
                    <a:pt x="523780" y="136779"/>
                    <a:pt x="558070" y="142684"/>
                    <a:pt x="592360" y="148590"/>
                  </a:cubicBezTo>
                  <a:cubicBezTo>
                    <a:pt x="668084" y="161639"/>
                    <a:pt x="743807" y="174688"/>
                    <a:pt x="819531" y="187833"/>
                  </a:cubicBezTo>
                  <a:cubicBezTo>
                    <a:pt x="886492" y="199358"/>
                    <a:pt x="953072" y="210598"/>
                    <a:pt x="1019747" y="192977"/>
                  </a:cubicBezTo>
                  <a:cubicBezTo>
                    <a:pt x="907161" y="161068"/>
                    <a:pt x="793813" y="134874"/>
                    <a:pt x="680180" y="114681"/>
                  </a:cubicBezTo>
                  <a:cubicBezTo>
                    <a:pt x="623316" y="104584"/>
                    <a:pt x="566357" y="95917"/>
                    <a:pt x="509302" y="88773"/>
                  </a:cubicBezTo>
                  <a:cubicBezTo>
                    <a:pt x="481870" y="85249"/>
                    <a:pt x="454343" y="80581"/>
                    <a:pt x="426815" y="81534"/>
                  </a:cubicBezTo>
                  <a:cubicBezTo>
                    <a:pt x="397955" y="82582"/>
                    <a:pt x="369094" y="83058"/>
                    <a:pt x="340328" y="82963"/>
                  </a:cubicBezTo>
                  <a:cubicBezTo>
                    <a:pt x="316040" y="82867"/>
                    <a:pt x="273272" y="100394"/>
                    <a:pt x="248984" y="99536"/>
                  </a:cubicBezTo>
                  <a:cubicBezTo>
                    <a:pt x="210502" y="96679"/>
                    <a:pt x="112967" y="105442"/>
                    <a:pt x="7144" y="114014"/>
                  </a:cubicBezTo>
                  <a:lnTo>
                    <a:pt x="7144" y="73723"/>
                  </a:lnTo>
                  <a:cubicBezTo>
                    <a:pt x="62389" y="76771"/>
                    <a:pt x="125921" y="81248"/>
                    <a:pt x="199073" y="87630"/>
                  </a:cubicBezTo>
                  <a:cubicBezTo>
                    <a:pt x="212027" y="86201"/>
                    <a:pt x="254413" y="64008"/>
                    <a:pt x="267176" y="62484"/>
                  </a:cubicBezTo>
                  <a:cubicBezTo>
                    <a:pt x="295846" y="59055"/>
                    <a:pt x="324707" y="58103"/>
                    <a:pt x="353378" y="56102"/>
                  </a:cubicBezTo>
                  <a:cubicBezTo>
                    <a:pt x="411194" y="51911"/>
                    <a:pt x="469011" y="47911"/>
                    <a:pt x="526828" y="44101"/>
                  </a:cubicBezTo>
                  <a:cubicBezTo>
                    <a:pt x="569976" y="41243"/>
                    <a:pt x="1066133" y="122491"/>
                    <a:pt x="972122" y="27622"/>
                  </a:cubicBezTo>
                  <a:cubicBezTo>
                    <a:pt x="923925" y="-21050"/>
                    <a:pt x="215741" y="36957"/>
                    <a:pt x="1420463" y="7144"/>
                  </a:cubicBezTo>
                  <a:lnTo>
                    <a:pt x="1474946" y="15240"/>
                  </a:lnTo>
                  <a:lnTo>
                    <a:pt x="1449324" y="35528"/>
                  </a:lnTo>
                  <a:lnTo>
                    <a:pt x="1350740" y="38005"/>
                  </a:lnTo>
                  <a:cubicBezTo>
                    <a:pt x="1338263" y="39814"/>
                    <a:pt x="1445133" y="65056"/>
                    <a:pt x="1431512" y="66294"/>
                  </a:cubicBezTo>
                  <a:cubicBezTo>
                    <a:pt x="1329595" y="75819"/>
                    <a:pt x="1210151" y="67342"/>
                    <a:pt x="1204436" y="79915"/>
                  </a:cubicBezTo>
                  <a:cubicBezTo>
                    <a:pt x="1185005" y="122682"/>
                    <a:pt x="1381887" y="126016"/>
                    <a:pt x="1474946" y="126111"/>
                  </a:cubicBezTo>
                  <a:lnTo>
                    <a:pt x="1474946" y="151924"/>
                  </a:lnTo>
                  <a:cubicBezTo>
                    <a:pt x="1478566" y="202502"/>
                    <a:pt x="1448181" y="238696"/>
                    <a:pt x="1361123" y="250984"/>
                  </a:cubicBezTo>
                  <a:lnTo>
                    <a:pt x="1335024" y="250984"/>
                  </a:lnTo>
                  <a:lnTo>
                    <a:pt x="825627" y="250984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9A9B0813-C403-46E6-BD61-C2E745149A85}"/>
                </a:ext>
              </a:extLst>
            </p:cNvPr>
            <p:cNvSpPr/>
            <p:nvPr/>
          </p:nvSpPr>
          <p:spPr>
            <a:xfrm>
              <a:off x="1776070" y="2510804"/>
              <a:ext cx="704850" cy="171450"/>
            </a:xfrm>
            <a:custGeom>
              <a:avLst/>
              <a:gdLst>
                <a:gd name="connsiteX0" fmla="*/ 7144 w 704850"/>
                <a:gd name="connsiteY0" fmla="*/ 7525 h 171450"/>
                <a:gd name="connsiteX1" fmla="*/ 20193 w 704850"/>
                <a:gd name="connsiteY1" fmla="*/ 7525 h 171450"/>
                <a:gd name="connsiteX2" fmla="*/ 7144 w 704850"/>
                <a:gd name="connsiteY2" fmla="*/ 7525 h 171450"/>
                <a:gd name="connsiteX3" fmla="*/ 7144 w 704850"/>
                <a:gd name="connsiteY3" fmla="*/ 7525 h 171450"/>
                <a:gd name="connsiteX4" fmla="*/ 145447 w 704850"/>
                <a:gd name="connsiteY4" fmla="*/ 7525 h 171450"/>
                <a:gd name="connsiteX5" fmla="*/ 135446 w 704850"/>
                <a:gd name="connsiteY5" fmla="*/ 21050 h 171450"/>
                <a:gd name="connsiteX6" fmla="*/ 256318 w 704850"/>
                <a:gd name="connsiteY6" fmla="*/ 7525 h 171450"/>
                <a:gd name="connsiteX7" fmla="*/ 145447 w 704850"/>
                <a:gd name="connsiteY7" fmla="*/ 7525 h 171450"/>
                <a:gd name="connsiteX8" fmla="*/ 145447 w 704850"/>
                <a:gd name="connsiteY8" fmla="*/ 7525 h 171450"/>
                <a:gd name="connsiteX9" fmla="*/ 381571 w 704850"/>
                <a:gd name="connsiteY9" fmla="*/ 7239 h 171450"/>
                <a:gd name="connsiteX10" fmla="*/ 397478 w 704850"/>
                <a:gd name="connsiteY10" fmla="*/ 12383 h 171450"/>
                <a:gd name="connsiteX11" fmla="*/ 389382 w 704850"/>
                <a:gd name="connsiteY11" fmla="*/ 32004 h 171450"/>
                <a:gd name="connsiteX12" fmla="*/ 364236 w 704850"/>
                <a:gd name="connsiteY12" fmla="*/ 38672 h 171450"/>
                <a:gd name="connsiteX13" fmla="*/ 361093 w 704850"/>
                <a:gd name="connsiteY13" fmla="*/ 50959 h 171450"/>
                <a:gd name="connsiteX14" fmla="*/ 371761 w 704850"/>
                <a:gd name="connsiteY14" fmla="*/ 59341 h 171450"/>
                <a:gd name="connsiteX15" fmla="*/ 456629 w 704850"/>
                <a:gd name="connsiteY15" fmla="*/ 62198 h 171450"/>
                <a:gd name="connsiteX16" fmla="*/ 608076 w 704850"/>
                <a:gd name="connsiteY16" fmla="*/ 67342 h 171450"/>
                <a:gd name="connsiteX17" fmla="*/ 690563 w 704850"/>
                <a:gd name="connsiteY17" fmla="*/ 62103 h 171450"/>
                <a:gd name="connsiteX18" fmla="*/ 694563 w 704850"/>
                <a:gd name="connsiteY18" fmla="*/ 62293 h 171450"/>
                <a:gd name="connsiteX19" fmla="*/ 646747 w 704850"/>
                <a:gd name="connsiteY19" fmla="*/ 7144 h 171450"/>
                <a:gd name="connsiteX20" fmla="*/ 381571 w 704850"/>
                <a:gd name="connsiteY20" fmla="*/ 7144 h 171450"/>
                <a:gd name="connsiteX21" fmla="*/ 381571 w 704850"/>
                <a:gd name="connsiteY21" fmla="*/ 7239 h 171450"/>
                <a:gd name="connsiteX22" fmla="*/ 690086 w 704850"/>
                <a:gd name="connsiteY22" fmla="*/ 129826 h 171450"/>
                <a:gd name="connsiteX23" fmla="*/ 687229 w 704850"/>
                <a:gd name="connsiteY23" fmla="*/ 129921 h 171450"/>
                <a:gd name="connsiteX24" fmla="*/ 590836 w 704850"/>
                <a:gd name="connsiteY24" fmla="*/ 134874 h 171450"/>
                <a:gd name="connsiteX25" fmla="*/ 510064 w 704850"/>
                <a:gd name="connsiteY25" fmla="*/ 142018 h 171450"/>
                <a:gd name="connsiteX26" fmla="*/ 446151 w 704850"/>
                <a:gd name="connsiteY26" fmla="*/ 144018 h 171450"/>
                <a:gd name="connsiteX27" fmla="*/ 432054 w 704850"/>
                <a:gd name="connsiteY27" fmla="*/ 144304 h 171450"/>
                <a:gd name="connsiteX28" fmla="*/ 422053 w 704850"/>
                <a:gd name="connsiteY28" fmla="*/ 157734 h 171450"/>
                <a:gd name="connsiteX29" fmla="*/ 467963 w 704850"/>
                <a:gd name="connsiteY29" fmla="*/ 164687 h 171450"/>
                <a:gd name="connsiteX30" fmla="*/ 511397 w 704850"/>
                <a:gd name="connsiteY30" fmla="*/ 164306 h 171450"/>
                <a:gd name="connsiteX31" fmla="*/ 607981 w 704850"/>
                <a:gd name="connsiteY31" fmla="*/ 165164 h 171450"/>
                <a:gd name="connsiteX32" fmla="*/ 699326 w 704850"/>
                <a:gd name="connsiteY32" fmla="*/ 165640 h 171450"/>
                <a:gd name="connsiteX33" fmla="*/ 690086 w 704850"/>
                <a:gd name="connsiteY33" fmla="*/ 12982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850" h="171450">
                  <a:moveTo>
                    <a:pt x="7144" y="7525"/>
                  </a:moveTo>
                  <a:cubicBezTo>
                    <a:pt x="15145" y="8382"/>
                    <a:pt x="18859" y="8287"/>
                    <a:pt x="20193" y="7525"/>
                  </a:cubicBezTo>
                  <a:lnTo>
                    <a:pt x="7144" y="7525"/>
                  </a:lnTo>
                  <a:lnTo>
                    <a:pt x="7144" y="7525"/>
                  </a:lnTo>
                  <a:close/>
                  <a:moveTo>
                    <a:pt x="145447" y="7525"/>
                  </a:moveTo>
                  <a:cubicBezTo>
                    <a:pt x="135350" y="13335"/>
                    <a:pt x="129159" y="18479"/>
                    <a:pt x="135446" y="21050"/>
                  </a:cubicBezTo>
                  <a:cubicBezTo>
                    <a:pt x="152209" y="22574"/>
                    <a:pt x="206026" y="14192"/>
                    <a:pt x="256318" y="7525"/>
                  </a:cubicBezTo>
                  <a:lnTo>
                    <a:pt x="145447" y="7525"/>
                  </a:lnTo>
                  <a:lnTo>
                    <a:pt x="145447" y="7525"/>
                  </a:lnTo>
                  <a:close/>
                  <a:moveTo>
                    <a:pt x="381571" y="7239"/>
                  </a:moveTo>
                  <a:cubicBezTo>
                    <a:pt x="387001" y="8668"/>
                    <a:pt x="392049" y="10573"/>
                    <a:pt x="397478" y="12383"/>
                  </a:cubicBezTo>
                  <a:cubicBezTo>
                    <a:pt x="418909" y="19812"/>
                    <a:pt x="401384" y="32385"/>
                    <a:pt x="389382" y="32004"/>
                  </a:cubicBezTo>
                  <a:cubicBezTo>
                    <a:pt x="380619" y="31718"/>
                    <a:pt x="370999" y="30480"/>
                    <a:pt x="364236" y="38672"/>
                  </a:cubicBezTo>
                  <a:cubicBezTo>
                    <a:pt x="361950" y="41529"/>
                    <a:pt x="360045" y="46292"/>
                    <a:pt x="361093" y="50959"/>
                  </a:cubicBezTo>
                  <a:cubicBezTo>
                    <a:pt x="362426" y="57531"/>
                    <a:pt x="367665" y="59150"/>
                    <a:pt x="371761" y="59341"/>
                  </a:cubicBezTo>
                  <a:cubicBezTo>
                    <a:pt x="400145" y="60769"/>
                    <a:pt x="428339" y="56007"/>
                    <a:pt x="456629" y="62198"/>
                  </a:cubicBezTo>
                  <a:cubicBezTo>
                    <a:pt x="505111" y="72866"/>
                    <a:pt x="560832" y="80105"/>
                    <a:pt x="608076" y="67342"/>
                  </a:cubicBezTo>
                  <a:cubicBezTo>
                    <a:pt x="634746" y="60103"/>
                    <a:pt x="662654" y="61055"/>
                    <a:pt x="690563" y="62103"/>
                  </a:cubicBezTo>
                  <a:cubicBezTo>
                    <a:pt x="691896" y="62103"/>
                    <a:pt x="695134" y="64389"/>
                    <a:pt x="694563" y="62293"/>
                  </a:cubicBezTo>
                  <a:cubicBezTo>
                    <a:pt x="686372" y="31147"/>
                    <a:pt x="672751" y="8954"/>
                    <a:pt x="646747" y="7144"/>
                  </a:cubicBezTo>
                  <a:lnTo>
                    <a:pt x="381571" y="7144"/>
                  </a:lnTo>
                  <a:lnTo>
                    <a:pt x="381571" y="7239"/>
                  </a:lnTo>
                  <a:close/>
                  <a:moveTo>
                    <a:pt x="690086" y="129826"/>
                  </a:moveTo>
                  <a:cubicBezTo>
                    <a:pt x="685991" y="130207"/>
                    <a:pt x="691325" y="129826"/>
                    <a:pt x="687229" y="129921"/>
                  </a:cubicBezTo>
                  <a:cubicBezTo>
                    <a:pt x="655034" y="130874"/>
                    <a:pt x="622935" y="132588"/>
                    <a:pt x="590836" y="134874"/>
                  </a:cubicBezTo>
                  <a:cubicBezTo>
                    <a:pt x="563880" y="136874"/>
                    <a:pt x="536924" y="139256"/>
                    <a:pt x="510064" y="142018"/>
                  </a:cubicBezTo>
                  <a:cubicBezTo>
                    <a:pt x="488918" y="144209"/>
                    <a:pt x="467582" y="146780"/>
                    <a:pt x="446151" y="144018"/>
                  </a:cubicBezTo>
                  <a:cubicBezTo>
                    <a:pt x="441388" y="143447"/>
                    <a:pt x="436626" y="142589"/>
                    <a:pt x="432054" y="144304"/>
                  </a:cubicBezTo>
                  <a:cubicBezTo>
                    <a:pt x="427577" y="145828"/>
                    <a:pt x="423291" y="150590"/>
                    <a:pt x="422053" y="157734"/>
                  </a:cubicBezTo>
                  <a:cubicBezTo>
                    <a:pt x="422053" y="157543"/>
                    <a:pt x="464058" y="164497"/>
                    <a:pt x="467963" y="164687"/>
                  </a:cubicBezTo>
                  <a:cubicBezTo>
                    <a:pt x="482441" y="165354"/>
                    <a:pt x="497014" y="163544"/>
                    <a:pt x="511397" y="164306"/>
                  </a:cubicBezTo>
                  <a:cubicBezTo>
                    <a:pt x="543592" y="166116"/>
                    <a:pt x="575786" y="164973"/>
                    <a:pt x="607981" y="165164"/>
                  </a:cubicBezTo>
                  <a:cubicBezTo>
                    <a:pt x="638461" y="165354"/>
                    <a:pt x="668941" y="165544"/>
                    <a:pt x="699326" y="165640"/>
                  </a:cubicBezTo>
                  <a:lnTo>
                    <a:pt x="690086" y="12982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61053071-125F-4157-A75B-F8050EC4B5D8}"/>
                </a:ext>
              </a:extLst>
            </p:cNvPr>
            <p:cNvSpPr/>
            <p:nvPr/>
          </p:nvSpPr>
          <p:spPr>
            <a:xfrm>
              <a:off x="1000544" y="3080399"/>
              <a:ext cx="1476375" cy="257175"/>
            </a:xfrm>
            <a:custGeom>
              <a:avLst/>
              <a:gdLst>
                <a:gd name="connsiteX0" fmla="*/ 7144 w 1476375"/>
                <a:gd name="connsiteY0" fmla="*/ 228314 h 257175"/>
                <a:gd name="connsiteX1" fmla="*/ 170878 w 1476375"/>
                <a:gd name="connsiteY1" fmla="*/ 248888 h 257175"/>
                <a:gd name="connsiteX2" fmla="*/ 236220 w 1476375"/>
                <a:gd name="connsiteY2" fmla="*/ 253365 h 257175"/>
                <a:gd name="connsiteX3" fmla="*/ 273653 w 1476375"/>
                <a:gd name="connsiteY3" fmla="*/ 240792 h 257175"/>
                <a:gd name="connsiteX4" fmla="*/ 178594 w 1476375"/>
                <a:gd name="connsiteY4" fmla="*/ 235648 h 257175"/>
                <a:gd name="connsiteX5" fmla="*/ 61246 w 1476375"/>
                <a:gd name="connsiteY5" fmla="*/ 220313 h 257175"/>
                <a:gd name="connsiteX6" fmla="*/ 439007 w 1476375"/>
                <a:gd name="connsiteY6" fmla="*/ 183356 h 257175"/>
                <a:gd name="connsiteX7" fmla="*/ 502063 w 1476375"/>
                <a:gd name="connsiteY7" fmla="*/ 179927 h 257175"/>
                <a:gd name="connsiteX8" fmla="*/ 507111 w 1476375"/>
                <a:gd name="connsiteY8" fmla="*/ 180118 h 257175"/>
                <a:gd name="connsiteX9" fmla="*/ 559784 w 1476375"/>
                <a:gd name="connsiteY9" fmla="*/ 186023 h 257175"/>
                <a:gd name="connsiteX10" fmla="*/ 723900 w 1476375"/>
                <a:gd name="connsiteY10" fmla="*/ 188119 h 257175"/>
                <a:gd name="connsiteX11" fmla="*/ 652844 w 1476375"/>
                <a:gd name="connsiteY11" fmla="*/ 205645 h 257175"/>
                <a:gd name="connsiteX12" fmla="*/ 481679 w 1476375"/>
                <a:gd name="connsiteY12" fmla="*/ 212407 h 257175"/>
                <a:gd name="connsiteX13" fmla="*/ 440055 w 1476375"/>
                <a:gd name="connsiteY13" fmla="*/ 224028 h 257175"/>
                <a:gd name="connsiteX14" fmla="*/ 498348 w 1476375"/>
                <a:gd name="connsiteY14" fmla="*/ 224980 h 257175"/>
                <a:gd name="connsiteX15" fmla="*/ 561785 w 1476375"/>
                <a:gd name="connsiteY15" fmla="*/ 221742 h 257175"/>
                <a:gd name="connsiteX16" fmla="*/ 705707 w 1476375"/>
                <a:gd name="connsiteY16" fmla="*/ 218694 h 257175"/>
                <a:gd name="connsiteX17" fmla="*/ 993553 w 1476375"/>
                <a:gd name="connsiteY17" fmla="*/ 212407 h 257175"/>
                <a:gd name="connsiteX18" fmla="*/ 1474851 w 1476375"/>
                <a:gd name="connsiteY18" fmla="*/ 203740 h 257175"/>
                <a:gd name="connsiteX19" fmla="*/ 1474851 w 1476375"/>
                <a:gd name="connsiteY19" fmla="*/ 158972 h 257175"/>
                <a:gd name="connsiteX20" fmla="*/ 1368266 w 1476375"/>
                <a:gd name="connsiteY20" fmla="*/ 170879 h 257175"/>
                <a:gd name="connsiteX21" fmla="*/ 1307306 w 1476375"/>
                <a:gd name="connsiteY21" fmla="*/ 145352 h 257175"/>
                <a:gd name="connsiteX22" fmla="*/ 1092137 w 1476375"/>
                <a:gd name="connsiteY22" fmla="*/ 160877 h 257175"/>
                <a:gd name="connsiteX23" fmla="*/ 1046131 w 1476375"/>
                <a:gd name="connsiteY23" fmla="*/ 152210 h 257175"/>
                <a:gd name="connsiteX24" fmla="*/ 1054132 w 1476375"/>
                <a:gd name="connsiteY24" fmla="*/ 137922 h 257175"/>
                <a:gd name="connsiteX25" fmla="*/ 1079183 w 1476375"/>
                <a:gd name="connsiteY25" fmla="*/ 132969 h 257175"/>
                <a:gd name="connsiteX26" fmla="*/ 1082326 w 1476375"/>
                <a:gd name="connsiteY26" fmla="*/ 124015 h 257175"/>
                <a:gd name="connsiteX27" fmla="*/ 1071658 w 1476375"/>
                <a:gd name="connsiteY27" fmla="*/ 117920 h 257175"/>
                <a:gd name="connsiteX28" fmla="*/ 986981 w 1476375"/>
                <a:gd name="connsiteY28" fmla="*/ 116014 h 257175"/>
                <a:gd name="connsiteX29" fmla="*/ 836009 w 1476375"/>
                <a:gd name="connsiteY29" fmla="*/ 112586 h 257175"/>
                <a:gd name="connsiteX30" fmla="*/ 693325 w 1476375"/>
                <a:gd name="connsiteY30" fmla="*/ 116967 h 257175"/>
                <a:gd name="connsiteX31" fmla="*/ 580358 w 1476375"/>
                <a:gd name="connsiteY31" fmla="*/ 134017 h 257175"/>
                <a:gd name="connsiteX32" fmla="*/ 332422 w 1476375"/>
                <a:gd name="connsiteY32" fmla="*/ 180689 h 257175"/>
                <a:gd name="connsiteX33" fmla="*/ 110871 w 1476375"/>
                <a:gd name="connsiteY33" fmla="*/ 196787 h 257175"/>
                <a:gd name="connsiteX34" fmla="*/ 479393 w 1476375"/>
                <a:gd name="connsiteY34" fmla="*/ 110299 h 257175"/>
                <a:gd name="connsiteX35" fmla="*/ 666179 w 1476375"/>
                <a:gd name="connsiteY35" fmla="*/ 78200 h 257175"/>
                <a:gd name="connsiteX36" fmla="*/ 756856 w 1476375"/>
                <a:gd name="connsiteY36" fmla="*/ 67246 h 257175"/>
                <a:gd name="connsiteX37" fmla="*/ 852964 w 1476375"/>
                <a:gd name="connsiteY37" fmla="*/ 63437 h 257175"/>
                <a:gd name="connsiteX38" fmla="*/ 933450 w 1476375"/>
                <a:gd name="connsiteY38" fmla="*/ 58007 h 257175"/>
                <a:gd name="connsiteX39" fmla="*/ 997172 w 1476375"/>
                <a:gd name="connsiteY39" fmla="*/ 56388 h 257175"/>
                <a:gd name="connsiteX40" fmla="*/ 1011269 w 1476375"/>
                <a:gd name="connsiteY40" fmla="*/ 56197 h 257175"/>
                <a:gd name="connsiteX41" fmla="*/ 1021175 w 1476375"/>
                <a:gd name="connsiteY41" fmla="*/ 46387 h 257175"/>
                <a:gd name="connsiteX42" fmla="*/ 975360 w 1476375"/>
                <a:gd name="connsiteY42" fmla="*/ 41434 h 257175"/>
                <a:gd name="connsiteX43" fmla="*/ 932021 w 1476375"/>
                <a:gd name="connsiteY43" fmla="*/ 41815 h 257175"/>
                <a:gd name="connsiteX44" fmla="*/ 835723 w 1476375"/>
                <a:gd name="connsiteY44" fmla="*/ 41434 h 257175"/>
                <a:gd name="connsiteX45" fmla="*/ 642176 w 1476375"/>
                <a:gd name="connsiteY45" fmla="*/ 41434 h 257175"/>
                <a:gd name="connsiteX46" fmla="*/ 146590 w 1476375"/>
                <a:gd name="connsiteY46" fmla="*/ 53435 h 257175"/>
                <a:gd name="connsiteX47" fmla="*/ 359188 w 1476375"/>
                <a:gd name="connsiteY47" fmla="*/ 7144 h 257175"/>
                <a:gd name="connsiteX48" fmla="*/ 56198 w 1476375"/>
                <a:gd name="connsiteY48" fmla="*/ 7144 h 257175"/>
                <a:gd name="connsiteX49" fmla="*/ 7239 w 1476375"/>
                <a:gd name="connsiteY49" fmla="*/ 70199 h 257175"/>
                <a:gd name="connsiteX50" fmla="*/ 7239 w 1476375"/>
                <a:gd name="connsiteY50" fmla="*/ 90773 h 257175"/>
                <a:gd name="connsiteX51" fmla="*/ 86201 w 1476375"/>
                <a:gd name="connsiteY51" fmla="*/ 125539 h 257175"/>
                <a:gd name="connsiteX52" fmla="*/ 7144 w 1476375"/>
                <a:gd name="connsiteY52" fmla="*/ 125539 h 257175"/>
                <a:gd name="connsiteX53" fmla="*/ 7144 w 1476375"/>
                <a:gd name="connsiteY53" fmla="*/ 22831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257175">
                  <a:moveTo>
                    <a:pt x="7144" y="228314"/>
                  </a:moveTo>
                  <a:cubicBezTo>
                    <a:pt x="47149" y="228505"/>
                    <a:pt x="130397" y="240887"/>
                    <a:pt x="170878" y="248888"/>
                  </a:cubicBezTo>
                  <a:cubicBezTo>
                    <a:pt x="206121" y="248793"/>
                    <a:pt x="201168" y="255270"/>
                    <a:pt x="236220" y="253365"/>
                  </a:cubicBezTo>
                  <a:cubicBezTo>
                    <a:pt x="246888" y="252698"/>
                    <a:pt x="287655" y="259366"/>
                    <a:pt x="273653" y="240792"/>
                  </a:cubicBezTo>
                  <a:cubicBezTo>
                    <a:pt x="257651" y="219551"/>
                    <a:pt x="199358" y="235553"/>
                    <a:pt x="178594" y="235648"/>
                  </a:cubicBezTo>
                  <a:cubicBezTo>
                    <a:pt x="139446" y="235744"/>
                    <a:pt x="99536" y="234029"/>
                    <a:pt x="61246" y="220313"/>
                  </a:cubicBezTo>
                  <a:cubicBezTo>
                    <a:pt x="187166" y="208026"/>
                    <a:pt x="313087" y="195644"/>
                    <a:pt x="439007" y="183356"/>
                  </a:cubicBezTo>
                  <a:cubicBezTo>
                    <a:pt x="459867" y="181356"/>
                    <a:pt x="480822" y="179356"/>
                    <a:pt x="502063" y="179927"/>
                  </a:cubicBezTo>
                  <a:cubicBezTo>
                    <a:pt x="503777" y="179927"/>
                    <a:pt x="505397" y="180022"/>
                    <a:pt x="507111" y="180118"/>
                  </a:cubicBezTo>
                  <a:cubicBezTo>
                    <a:pt x="524637" y="180975"/>
                    <a:pt x="542163" y="183928"/>
                    <a:pt x="559784" y="186023"/>
                  </a:cubicBezTo>
                  <a:cubicBezTo>
                    <a:pt x="614553" y="192405"/>
                    <a:pt x="669417" y="190310"/>
                    <a:pt x="723900" y="188119"/>
                  </a:cubicBezTo>
                  <a:cubicBezTo>
                    <a:pt x="704564" y="203073"/>
                    <a:pt x="677894" y="204597"/>
                    <a:pt x="652844" y="205645"/>
                  </a:cubicBezTo>
                  <a:cubicBezTo>
                    <a:pt x="595884" y="207931"/>
                    <a:pt x="538544" y="208979"/>
                    <a:pt x="481679" y="212407"/>
                  </a:cubicBezTo>
                  <a:cubicBezTo>
                    <a:pt x="474917" y="212788"/>
                    <a:pt x="436721" y="211836"/>
                    <a:pt x="440055" y="224028"/>
                  </a:cubicBezTo>
                  <a:cubicBezTo>
                    <a:pt x="445008" y="241935"/>
                    <a:pt x="489014" y="226409"/>
                    <a:pt x="498348" y="224980"/>
                  </a:cubicBezTo>
                  <a:cubicBezTo>
                    <a:pt x="519113" y="221837"/>
                    <a:pt x="540544" y="222218"/>
                    <a:pt x="561785" y="221742"/>
                  </a:cubicBezTo>
                  <a:cubicBezTo>
                    <a:pt x="609791" y="220789"/>
                    <a:pt x="657701" y="219646"/>
                    <a:pt x="705707" y="218694"/>
                  </a:cubicBezTo>
                  <a:cubicBezTo>
                    <a:pt x="801624" y="216598"/>
                    <a:pt x="897541" y="214408"/>
                    <a:pt x="993553" y="212407"/>
                  </a:cubicBezTo>
                  <a:cubicBezTo>
                    <a:pt x="1153954" y="208979"/>
                    <a:pt x="1314355" y="205930"/>
                    <a:pt x="1474851" y="203740"/>
                  </a:cubicBezTo>
                  <a:lnTo>
                    <a:pt x="1474851" y="158972"/>
                  </a:lnTo>
                  <a:cubicBezTo>
                    <a:pt x="1357884" y="145732"/>
                    <a:pt x="1489329" y="165926"/>
                    <a:pt x="1368266" y="170879"/>
                  </a:cubicBezTo>
                  <a:cubicBezTo>
                    <a:pt x="1133285" y="195167"/>
                    <a:pt x="1334262" y="153543"/>
                    <a:pt x="1307306" y="145352"/>
                  </a:cubicBezTo>
                  <a:cubicBezTo>
                    <a:pt x="1276636" y="143446"/>
                    <a:pt x="1122807" y="165735"/>
                    <a:pt x="1092137" y="160877"/>
                  </a:cubicBezTo>
                  <a:cubicBezTo>
                    <a:pt x="1076801" y="158401"/>
                    <a:pt x="1061371" y="156020"/>
                    <a:pt x="1046131" y="152210"/>
                  </a:cubicBezTo>
                  <a:cubicBezTo>
                    <a:pt x="1024795" y="146876"/>
                    <a:pt x="1042130" y="137636"/>
                    <a:pt x="1054132" y="137922"/>
                  </a:cubicBezTo>
                  <a:cubicBezTo>
                    <a:pt x="1062895" y="138113"/>
                    <a:pt x="1072515" y="138970"/>
                    <a:pt x="1079183" y="132969"/>
                  </a:cubicBezTo>
                  <a:cubicBezTo>
                    <a:pt x="1081469" y="130873"/>
                    <a:pt x="1083278" y="127445"/>
                    <a:pt x="1082326" y="124015"/>
                  </a:cubicBezTo>
                  <a:cubicBezTo>
                    <a:pt x="1080992" y="119253"/>
                    <a:pt x="1075754" y="118110"/>
                    <a:pt x="1071658" y="117920"/>
                  </a:cubicBezTo>
                  <a:cubicBezTo>
                    <a:pt x="1043369" y="116967"/>
                    <a:pt x="1015270" y="120491"/>
                    <a:pt x="986981" y="116014"/>
                  </a:cubicBezTo>
                  <a:cubicBezTo>
                    <a:pt x="938594" y="108395"/>
                    <a:pt x="882968" y="103156"/>
                    <a:pt x="836009" y="112586"/>
                  </a:cubicBezTo>
                  <a:cubicBezTo>
                    <a:pt x="790194" y="121729"/>
                    <a:pt x="740569" y="113347"/>
                    <a:pt x="693325" y="116967"/>
                  </a:cubicBezTo>
                  <a:cubicBezTo>
                    <a:pt x="655225" y="119920"/>
                    <a:pt x="617696" y="126968"/>
                    <a:pt x="580358" y="134017"/>
                  </a:cubicBezTo>
                  <a:cubicBezTo>
                    <a:pt x="497681" y="149543"/>
                    <a:pt x="415099" y="165163"/>
                    <a:pt x="332422" y="180689"/>
                  </a:cubicBezTo>
                  <a:cubicBezTo>
                    <a:pt x="259366" y="194405"/>
                    <a:pt x="186690" y="207931"/>
                    <a:pt x="110871" y="196787"/>
                  </a:cubicBezTo>
                  <a:cubicBezTo>
                    <a:pt x="232410" y="162973"/>
                    <a:pt x="355378" y="134112"/>
                    <a:pt x="479393" y="110299"/>
                  </a:cubicBezTo>
                  <a:cubicBezTo>
                    <a:pt x="541401" y="98393"/>
                    <a:pt x="603599" y="87630"/>
                    <a:pt x="666179" y="78200"/>
                  </a:cubicBezTo>
                  <a:cubicBezTo>
                    <a:pt x="696278" y="73628"/>
                    <a:pt x="726281" y="68009"/>
                    <a:pt x="756856" y="67246"/>
                  </a:cubicBezTo>
                  <a:cubicBezTo>
                    <a:pt x="788956" y="66485"/>
                    <a:pt x="820960" y="65151"/>
                    <a:pt x="852964" y="63437"/>
                  </a:cubicBezTo>
                  <a:cubicBezTo>
                    <a:pt x="879824" y="61913"/>
                    <a:pt x="906685" y="60103"/>
                    <a:pt x="933450" y="58007"/>
                  </a:cubicBezTo>
                  <a:cubicBezTo>
                    <a:pt x="954596" y="56293"/>
                    <a:pt x="975741" y="54388"/>
                    <a:pt x="997172" y="56388"/>
                  </a:cubicBezTo>
                  <a:cubicBezTo>
                    <a:pt x="1001839" y="56769"/>
                    <a:pt x="1006697" y="57436"/>
                    <a:pt x="1011269" y="56197"/>
                  </a:cubicBezTo>
                  <a:cubicBezTo>
                    <a:pt x="1015746" y="55054"/>
                    <a:pt x="1019937" y="51626"/>
                    <a:pt x="1021175" y="46387"/>
                  </a:cubicBezTo>
                  <a:cubicBezTo>
                    <a:pt x="1021175" y="46577"/>
                    <a:pt x="979265" y="41529"/>
                    <a:pt x="975360" y="41434"/>
                  </a:cubicBezTo>
                  <a:cubicBezTo>
                    <a:pt x="960882" y="40957"/>
                    <a:pt x="946404" y="42386"/>
                    <a:pt x="932021" y="41815"/>
                  </a:cubicBezTo>
                  <a:cubicBezTo>
                    <a:pt x="899922" y="40577"/>
                    <a:pt x="867727" y="41434"/>
                    <a:pt x="835723" y="41434"/>
                  </a:cubicBezTo>
                  <a:cubicBezTo>
                    <a:pt x="771144" y="41243"/>
                    <a:pt x="706660" y="41243"/>
                    <a:pt x="642176" y="41434"/>
                  </a:cubicBezTo>
                  <a:cubicBezTo>
                    <a:pt x="593979" y="41624"/>
                    <a:pt x="52102" y="139732"/>
                    <a:pt x="146590" y="53435"/>
                  </a:cubicBezTo>
                  <a:cubicBezTo>
                    <a:pt x="163925" y="37624"/>
                    <a:pt x="284988" y="20003"/>
                    <a:pt x="359188" y="7144"/>
                  </a:cubicBezTo>
                  <a:lnTo>
                    <a:pt x="56198" y="7144"/>
                  </a:lnTo>
                  <a:cubicBezTo>
                    <a:pt x="25908" y="10763"/>
                    <a:pt x="10287" y="37529"/>
                    <a:pt x="7239" y="70199"/>
                  </a:cubicBezTo>
                  <a:lnTo>
                    <a:pt x="7239" y="90773"/>
                  </a:lnTo>
                  <a:lnTo>
                    <a:pt x="86201" y="125539"/>
                  </a:lnTo>
                  <a:lnTo>
                    <a:pt x="7144" y="125539"/>
                  </a:lnTo>
                  <a:lnTo>
                    <a:pt x="7144" y="228314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B2019F41-4E12-4544-B598-224DD1A6E5BD}"/>
                </a:ext>
              </a:extLst>
            </p:cNvPr>
            <p:cNvSpPr/>
            <p:nvPr/>
          </p:nvSpPr>
          <p:spPr>
            <a:xfrm>
              <a:off x="1000354" y="3296617"/>
              <a:ext cx="1476375" cy="190500"/>
            </a:xfrm>
            <a:custGeom>
              <a:avLst/>
              <a:gdLst>
                <a:gd name="connsiteX0" fmla="*/ 825627 w 1476375"/>
                <a:gd name="connsiteY0" fmla="*/ 184975 h 190500"/>
                <a:gd name="connsiteX1" fmla="*/ 836867 w 1476375"/>
                <a:gd name="connsiteY1" fmla="*/ 180784 h 190500"/>
                <a:gd name="connsiteX2" fmla="*/ 494348 w 1476375"/>
                <a:gd name="connsiteY2" fmla="*/ 166402 h 190500"/>
                <a:gd name="connsiteX3" fmla="*/ 437483 w 1476375"/>
                <a:gd name="connsiteY3" fmla="*/ 166306 h 190500"/>
                <a:gd name="connsiteX4" fmla="*/ 433007 w 1476375"/>
                <a:gd name="connsiteY4" fmla="*/ 166688 h 190500"/>
                <a:gd name="connsiteX5" fmla="*/ 386429 w 1476375"/>
                <a:gd name="connsiteY5" fmla="*/ 174022 h 190500"/>
                <a:gd name="connsiteX6" fmla="*/ 239649 w 1476375"/>
                <a:gd name="connsiteY6" fmla="*/ 183261 h 190500"/>
                <a:gd name="connsiteX7" fmla="*/ 242506 w 1476375"/>
                <a:gd name="connsiteY7" fmla="*/ 184975 h 190500"/>
                <a:gd name="connsiteX8" fmla="*/ 55055 w 1476375"/>
                <a:gd name="connsiteY8" fmla="*/ 184785 h 190500"/>
                <a:gd name="connsiteX9" fmla="*/ 28194 w 1476375"/>
                <a:gd name="connsiteY9" fmla="*/ 171450 h 190500"/>
                <a:gd name="connsiteX10" fmla="*/ 55435 w 1476375"/>
                <a:gd name="connsiteY10" fmla="*/ 168783 h 190500"/>
                <a:gd name="connsiteX11" fmla="*/ 136779 w 1476375"/>
                <a:gd name="connsiteY11" fmla="*/ 156210 h 190500"/>
                <a:gd name="connsiteX12" fmla="*/ 177070 w 1476375"/>
                <a:gd name="connsiteY12" fmla="*/ 146780 h 190500"/>
                <a:gd name="connsiteX13" fmla="*/ 15621 w 1476375"/>
                <a:gd name="connsiteY13" fmla="*/ 153829 h 190500"/>
                <a:gd name="connsiteX14" fmla="*/ 7239 w 1476375"/>
                <a:gd name="connsiteY14" fmla="*/ 118967 h 190500"/>
                <a:gd name="connsiteX15" fmla="*/ 226028 w 1476375"/>
                <a:gd name="connsiteY15" fmla="*/ 113252 h 190500"/>
                <a:gd name="connsiteX16" fmla="*/ 360902 w 1476375"/>
                <a:gd name="connsiteY16" fmla="*/ 103537 h 190500"/>
                <a:gd name="connsiteX17" fmla="*/ 489299 w 1476375"/>
                <a:gd name="connsiteY17" fmla="*/ 100870 h 190500"/>
                <a:gd name="connsiteX18" fmla="*/ 592360 w 1476375"/>
                <a:gd name="connsiteY18" fmla="*/ 110299 h 190500"/>
                <a:gd name="connsiteX19" fmla="*/ 819531 w 1476375"/>
                <a:gd name="connsiteY19" fmla="*/ 138874 h 190500"/>
                <a:gd name="connsiteX20" fmla="*/ 1019747 w 1476375"/>
                <a:gd name="connsiteY20" fmla="*/ 142684 h 190500"/>
                <a:gd name="connsiteX21" fmla="*/ 680180 w 1476375"/>
                <a:gd name="connsiteY21" fmla="*/ 85630 h 190500"/>
                <a:gd name="connsiteX22" fmla="*/ 509302 w 1476375"/>
                <a:gd name="connsiteY22" fmla="*/ 66675 h 190500"/>
                <a:gd name="connsiteX23" fmla="*/ 426815 w 1476375"/>
                <a:gd name="connsiteY23" fmla="*/ 61436 h 190500"/>
                <a:gd name="connsiteX24" fmla="*/ 340328 w 1476375"/>
                <a:gd name="connsiteY24" fmla="*/ 62484 h 190500"/>
                <a:gd name="connsiteX25" fmla="*/ 248984 w 1476375"/>
                <a:gd name="connsiteY25" fmla="*/ 74581 h 190500"/>
                <a:gd name="connsiteX26" fmla="*/ 7144 w 1476375"/>
                <a:gd name="connsiteY26" fmla="*/ 85154 h 190500"/>
                <a:gd name="connsiteX27" fmla="*/ 7144 w 1476375"/>
                <a:gd name="connsiteY27" fmla="*/ 55816 h 190500"/>
                <a:gd name="connsiteX28" fmla="*/ 199073 w 1476375"/>
                <a:gd name="connsiteY28" fmla="*/ 65913 h 190500"/>
                <a:gd name="connsiteX29" fmla="*/ 267176 w 1476375"/>
                <a:gd name="connsiteY29" fmla="*/ 47625 h 190500"/>
                <a:gd name="connsiteX30" fmla="*/ 353378 w 1476375"/>
                <a:gd name="connsiteY30" fmla="*/ 42958 h 190500"/>
                <a:gd name="connsiteX31" fmla="*/ 526828 w 1476375"/>
                <a:gd name="connsiteY31" fmla="*/ 34195 h 190500"/>
                <a:gd name="connsiteX32" fmla="*/ 972122 w 1476375"/>
                <a:gd name="connsiteY32" fmla="*/ 22098 h 190500"/>
                <a:gd name="connsiteX33" fmla="*/ 1420463 w 1476375"/>
                <a:gd name="connsiteY33" fmla="*/ 7144 h 190500"/>
                <a:gd name="connsiteX34" fmla="*/ 1447419 w 1476375"/>
                <a:gd name="connsiteY34" fmla="*/ 19240 h 190500"/>
                <a:gd name="connsiteX35" fmla="*/ 1459992 w 1476375"/>
                <a:gd name="connsiteY35" fmla="*/ 18097 h 190500"/>
                <a:gd name="connsiteX36" fmla="*/ 1474946 w 1476375"/>
                <a:gd name="connsiteY36" fmla="*/ 43339 h 190500"/>
                <a:gd name="connsiteX37" fmla="*/ 1204436 w 1476375"/>
                <a:gd name="connsiteY37" fmla="*/ 60198 h 190500"/>
                <a:gd name="connsiteX38" fmla="*/ 1474946 w 1476375"/>
                <a:gd name="connsiteY38" fmla="*/ 93916 h 190500"/>
                <a:gd name="connsiteX39" fmla="*/ 1474946 w 1476375"/>
                <a:gd name="connsiteY39" fmla="*/ 112681 h 190500"/>
                <a:gd name="connsiteX40" fmla="*/ 1361123 w 1476375"/>
                <a:gd name="connsiteY40" fmla="*/ 184880 h 190500"/>
                <a:gd name="connsiteX41" fmla="*/ 1335024 w 1476375"/>
                <a:gd name="connsiteY41" fmla="*/ 184880 h 190500"/>
                <a:gd name="connsiteX42" fmla="*/ 825627 w 1476375"/>
                <a:gd name="connsiteY42" fmla="*/ 18488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76375" h="190500">
                  <a:moveTo>
                    <a:pt x="825627" y="184975"/>
                  </a:moveTo>
                  <a:cubicBezTo>
                    <a:pt x="829437" y="183737"/>
                    <a:pt x="833152" y="182308"/>
                    <a:pt x="836867" y="180784"/>
                  </a:cubicBezTo>
                  <a:cubicBezTo>
                    <a:pt x="722662" y="175927"/>
                    <a:pt x="608552" y="171164"/>
                    <a:pt x="494348" y="166402"/>
                  </a:cubicBezTo>
                  <a:cubicBezTo>
                    <a:pt x="475488" y="165640"/>
                    <a:pt x="456438" y="164782"/>
                    <a:pt x="437483" y="166306"/>
                  </a:cubicBezTo>
                  <a:cubicBezTo>
                    <a:pt x="435959" y="166402"/>
                    <a:pt x="434435" y="166592"/>
                    <a:pt x="433007" y="166688"/>
                  </a:cubicBezTo>
                  <a:cubicBezTo>
                    <a:pt x="417386" y="168211"/>
                    <a:pt x="401955" y="171450"/>
                    <a:pt x="386429" y="174022"/>
                  </a:cubicBezTo>
                  <a:cubicBezTo>
                    <a:pt x="338042" y="181927"/>
                    <a:pt x="288703" y="182594"/>
                    <a:pt x="239649" y="183261"/>
                  </a:cubicBezTo>
                  <a:cubicBezTo>
                    <a:pt x="240602" y="183832"/>
                    <a:pt x="241554" y="184404"/>
                    <a:pt x="242506" y="184975"/>
                  </a:cubicBezTo>
                  <a:lnTo>
                    <a:pt x="55055" y="184785"/>
                  </a:lnTo>
                  <a:cubicBezTo>
                    <a:pt x="43720" y="182975"/>
                    <a:pt x="34862" y="178498"/>
                    <a:pt x="28194" y="171450"/>
                  </a:cubicBezTo>
                  <a:cubicBezTo>
                    <a:pt x="44291" y="170307"/>
                    <a:pt x="39338" y="170593"/>
                    <a:pt x="55435" y="168783"/>
                  </a:cubicBezTo>
                  <a:cubicBezTo>
                    <a:pt x="82677" y="165830"/>
                    <a:pt x="109823" y="161734"/>
                    <a:pt x="136779" y="156210"/>
                  </a:cubicBezTo>
                  <a:cubicBezTo>
                    <a:pt x="150209" y="153448"/>
                    <a:pt x="163830" y="150685"/>
                    <a:pt x="177070" y="146780"/>
                  </a:cubicBezTo>
                  <a:cubicBezTo>
                    <a:pt x="210979" y="136684"/>
                    <a:pt x="133160" y="145161"/>
                    <a:pt x="15621" y="153829"/>
                  </a:cubicBezTo>
                  <a:cubicBezTo>
                    <a:pt x="10478" y="143351"/>
                    <a:pt x="7906" y="131731"/>
                    <a:pt x="7239" y="118967"/>
                  </a:cubicBezTo>
                  <a:cubicBezTo>
                    <a:pt x="110776" y="119253"/>
                    <a:pt x="199263" y="118777"/>
                    <a:pt x="226028" y="113252"/>
                  </a:cubicBezTo>
                  <a:cubicBezTo>
                    <a:pt x="268510" y="104584"/>
                    <a:pt x="317754" y="97631"/>
                    <a:pt x="360902" y="103537"/>
                  </a:cubicBezTo>
                  <a:cubicBezTo>
                    <a:pt x="403003" y="109252"/>
                    <a:pt x="446437" y="99917"/>
                    <a:pt x="489299" y="100870"/>
                  </a:cubicBezTo>
                  <a:cubicBezTo>
                    <a:pt x="523780" y="101632"/>
                    <a:pt x="558070" y="105918"/>
                    <a:pt x="592360" y="110299"/>
                  </a:cubicBezTo>
                  <a:cubicBezTo>
                    <a:pt x="668084" y="119824"/>
                    <a:pt x="743807" y="129349"/>
                    <a:pt x="819531" y="138874"/>
                  </a:cubicBezTo>
                  <a:cubicBezTo>
                    <a:pt x="886492" y="147352"/>
                    <a:pt x="953072" y="155448"/>
                    <a:pt x="1019747" y="142684"/>
                  </a:cubicBezTo>
                  <a:cubicBezTo>
                    <a:pt x="907161" y="119348"/>
                    <a:pt x="793813" y="100298"/>
                    <a:pt x="680180" y="85630"/>
                  </a:cubicBezTo>
                  <a:cubicBezTo>
                    <a:pt x="623316" y="78200"/>
                    <a:pt x="566357" y="71914"/>
                    <a:pt x="509302" y="66675"/>
                  </a:cubicBezTo>
                  <a:cubicBezTo>
                    <a:pt x="481870" y="64103"/>
                    <a:pt x="454343" y="60674"/>
                    <a:pt x="426815" y="61436"/>
                  </a:cubicBezTo>
                  <a:cubicBezTo>
                    <a:pt x="397955" y="62198"/>
                    <a:pt x="369094" y="62579"/>
                    <a:pt x="340328" y="62484"/>
                  </a:cubicBezTo>
                  <a:cubicBezTo>
                    <a:pt x="316040" y="62389"/>
                    <a:pt x="273272" y="75152"/>
                    <a:pt x="248984" y="74581"/>
                  </a:cubicBezTo>
                  <a:cubicBezTo>
                    <a:pt x="210502" y="72485"/>
                    <a:pt x="112967" y="78867"/>
                    <a:pt x="7144" y="85154"/>
                  </a:cubicBezTo>
                  <a:lnTo>
                    <a:pt x="7144" y="55816"/>
                  </a:lnTo>
                  <a:cubicBezTo>
                    <a:pt x="62389" y="58007"/>
                    <a:pt x="125921" y="61341"/>
                    <a:pt x="199073" y="65913"/>
                  </a:cubicBezTo>
                  <a:cubicBezTo>
                    <a:pt x="212027" y="64865"/>
                    <a:pt x="254413" y="48673"/>
                    <a:pt x="267176" y="47625"/>
                  </a:cubicBezTo>
                  <a:cubicBezTo>
                    <a:pt x="295846" y="45148"/>
                    <a:pt x="324707" y="44386"/>
                    <a:pt x="353378" y="42958"/>
                  </a:cubicBezTo>
                  <a:cubicBezTo>
                    <a:pt x="411194" y="39910"/>
                    <a:pt x="469011" y="36957"/>
                    <a:pt x="526828" y="34195"/>
                  </a:cubicBezTo>
                  <a:cubicBezTo>
                    <a:pt x="569976" y="32099"/>
                    <a:pt x="1066133" y="91345"/>
                    <a:pt x="972122" y="22098"/>
                  </a:cubicBezTo>
                  <a:cubicBezTo>
                    <a:pt x="923925" y="-13335"/>
                    <a:pt x="215741" y="28861"/>
                    <a:pt x="1420463" y="7144"/>
                  </a:cubicBezTo>
                  <a:lnTo>
                    <a:pt x="1447419" y="19240"/>
                  </a:lnTo>
                  <a:lnTo>
                    <a:pt x="1459992" y="18097"/>
                  </a:lnTo>
                  <a:lnTo>
                    <a:pt x="1474946" y="43339"/>
                  </a:lnTo>
                  <a:cubicBezTo>
                    <a:pt x="1368933" y="54578"/>
                    <a:pt x="1210913" y="49816"/>
                    <a:pt x="1204436" y="60198"/>
                  </a:cubicBezTo>
                  <a:cubicBezTo>
                    <a:pt x="1185005" y="91440"/>
                    <a:pt x="1381887" y="93821"/>
                    <a:pt x="1474946" y="93916"/>
                  </a:cubicBezTo>
                  <a:lnTo>
                    <a:pt x="1474946" y="112681"/>
                  </a:lnTo>
                  <a:cubicBezTo>
                    <a:pt x="1478566" y="149542"/>
                    <a:pt x="1448181" y="175927"/>
                    <a:pt x="1361123" y="184880"/>
                  </a:cubicBezTo>
                  <a:lnTo>
                    <a:pt x="1335024" y="184880"/>
                  </a:lnTo>
                  <a:lnTo>
                    <a:pt x="825627" y="184880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571E4453-AC31-432A-9951-AD7522657049}"/>
                </a:ext>
              </a:extLst>
            </p:cNvPr>
            <p:cNvSpPr/>
            <p:nvPr/>
          </p:nvSpPr>
          <p:spPr>
            <a:xfrm>
              <a:off x="1777975" y="3080304"/>
              <a:ext cx="695325" cy="123825"/>
            </a:xfrm>
            <a:custGeom>
              <a:avLst/>
              <a:gdLst>
                <a:gd name="connsiteX0" fmla="*/ 7144 w 695325"/>
                <a:gd name="connsiteY0" fmla="*/ 7334 h 123825"/>
                <a:gd name="connsiteX1" fmla="*/ 20193 w 695325"/>
                <a:gd name="connsiteY1" fmla="*/ 7334 h 123825"/>
                <a:gd name="connsiteX2" fmla="*/ 7144 w 695325"/>
                <a:gd name="connsiteY2" fmla="*/ 7334 h 123825"/>
                <a:gd name="connsiteX3" fmla="*/ 7144 w 695325"/>
                <a:gd name="connsiteY3" fmla="*/ 7334 h 123825"/>
                <a:gd name="connsiteX4" fmla="*/ 145066 w 695325"/>
                <a:gd name="connsiteY4" fmla="*/ 7334 h 123825"/>
                <a:gd name="connsiteX5" fmla="*/ 135160 w 695325"/>
                <a:gd name="connsiteY5" fmla="*/ 17240 h 123825"/>
                <a:gd name="connsiteX6" fmla="*/ 255746 w 695325"/>
                <a:gd name="connsiteY6" fmla="*/ 7334 h 123825"/>
                <a:gd name="connsiteX7" fmla="*/ 145066 w 695325"/>
                <a:gd name="connsiteY7" fmla="*/ 7334 h 123825"/>
                <a:gd name="connsiteX8" fmla="*/ 145066 w 695325"/>
                <a:gd name="connsiteY8" fmla="*/ 7334 h 123825"/>
                <a:gd name="connsiteX9" fmla="*/ 380524 w 695325"/>
                <a:gd name="connsiteY9" fmla="*/ 7144 h 123825"/>
                <a:gd name="connsiteX10" fmla="*/ 396335 w 695325"/>
                <a:gd name="connsiteY10" fmla="*/ 10954 h 123825"/>
                <a:gd name="connsiteX11" fmla="*/ 388239 w 695325"/>
                <a:gd name="connsiteY11" fmla="*/ 25241 h 123825"/>
                <a:gd name="connsiteX12" fmla="*/ 363188 w 695325"/>
                <a:gd name="connsiteY12" fmla="*/ 30099 h 123825"/>
                <a:gd name="connsiteX13" fmla="*/ 360045 w 695325"/>
                <a:gd name="connsiteY13" fmla="*/ 39053 h 123825"/>
                <a:gd name="connsiteX14" fmla="*/ 370713 w 695325"/>
                <a:gd name="connsiteY14" fmla="*/ 45149 h 123825"/>
                <a:gd name="connsiteX15" fmla="*/ 455390 w 695325"/>
                <a:gd name="connsiteY15" fmla="*/ 47244 h 123825"/>
                <a:gd name="connsiteX16" fmla="*/ 606457 w 695325"/>
                <a:gd name="connsiteY16" fmla="*/ 51054 h 123825"/>
                <a:gd name="connsiteX17" fmla="*/ 688753 w 695325"/>
                <a:gd name="connsiteY17" fmla="*/ 47244 h 123825"/>
                <a:gd name="connsiteX18" fmla="*/ 692753 w 695325"/>
                <a:gd name="connsiteY18" fmla="*/ 47339 h 123825"/>
                <a:gd name="connsiteX19" fmla="*/ 645033 w 695325"/>
                <a:gd name="connsiteY19" fmla="*/ 7144 h 123825"/>
                <a:gd name="connsiteX20" fmla="*/ 380524 w 695325"/>
                <a:gd name="connsiteY20" fmla="*/ 7144 h 123825"/>
                <a:gd name="connsiteX21" fmla="*/ 380524 w 695325"/>
                <a:gd name="connsiteY21" fmla="*/ 7144 h 123825"/>
                <a:gd name="connsiteX22" fmla="*/ 697516 w 695325"/>
                <a:gd name="connsiteY22" fmla="*/ 96107 h 123825"/>
                <a:gd name="connsiteX23" fmla="*/ 685324 w 695325"/>
                <a:gd name="connsiteY23" fmla="*/ 96679 h 123825"/>
                <a:gd name="connsiteX24" fmla="*/ 589121 w 695325"/>
                <a:gd name="connsiteY24" fmla="*/ 100298 h 123825"/>
                <a:gd name="connsiteX25" fmla="*/ 508635 w 695325"/>
                <a:gd name="connsiteY25" fmla="*/ 105537 h 123825"/>
                <a:gd name="connsiteX26" fmla="*/ 444913 w 695325"/>
                <a:gd name="connsiteY26" fmla="*/ 106966 h 123825"/>
                <a:gd name="connsiteX27" fmla="*/ 430816 w 695325"/>
                <a:gd name="connsiteY27" fmla="*/ 107156 h 123825"/>
                <a:gd name="connsiteX28" fmla="*/ 420910 w 695325"/>
                <a:gd name="connsiteY28" fmla="*/ 116967 h 123825"/>
                <a:gd name="connsiteX29" fmla="*/ 466725 w 695325"/>
                <a:gd name="connsiteY29" fmla="*/ 122015 h 123825"/>
                <a:gd name="connsiteX30" fmla="*/ 510064 w 695325"/>
                <a:gd name="connsiteY30" fmla="*/ 121729 h 123825"/>
                <a:gd name="connsiteX31" fmla="*/ 606362 w 695325"/>
                <a:gd name="connsiteY31" fmla="*/ 122396 h 123825"/>
                <a:gd name="connsiteX32" fmla="*/ 697516 w 695325"/>
                <a:gd name="connsiteY32" fmla="*/ 122777 h 123825"/>
                <a:gd name="connsiteX33" fmla="*/ 697516 w 695325"/>
                <a:gd name="connsiteY33" fmla="*/ 961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95325" h="123825">
                  <a:moveTo>
                    <a:pt x="7144" y="7334"/>
                  </a:moveTo>
                  <a:cubicBezTo>
                    <a:pt x="15145" y="7906"/>
                    <a:pt x="18764" y="7906"/>
                    <a:pt x="20193" y="7334"/>
                  </a:cubicBezTo>
                  <a:lnTo>
                    <a:pt x="7144" y="7334"/>
                  </a:lnTo>
                  <a:lnTo>
                    <a:pt x="7144" y="7334"/>
                  </a:lnTo>
                  <a:close/>
                  <a:moveTo>
                    <a:pt x="145066" y="7334"/>
                  </a:moveTo>
                  <a:cubicBezTo>
                    <a:pt x="134969" y="11621"/>
                    <a:pt x="128873" y="15335"/>
                    <a:pt x="135160" y="17240"/>
                  </a:cubicBezTo>
                  <a:cubicBezTo>
                    <a:pt x="151924" y="18288"/>
                    <a:pt x="205550" y="12287"/>
                    <a:pt x="255746" y="7334"/>
                  </a:cubicBezTo>
                  <a:lnTo>
                    <a:pt x="145066" y="7334"/>
                  </a:lnTo>
                  <a:lnTo>
                    <a:pt x="145066" y="7334"/>
                  </a:lnTo>
                  <a:close/>
                  <a:moveTo>
                    <a:pt x="380524" y="7144"/>
                  </a:moveTo>
                  <a:cubicBezTo>
                    <a:pt x="385953" y="8192"/>
                    <a:pt x="391001" y="9525"/>
                    <a:pt x="396335" y="10954"/>
                  </a:cubicBezTo>
                  <a:cubicBezTo>
                    <a:pt x="417671" y="16383"/>
                    <a:pt x="400241" y="25527"/>
                    <a:pt x="388239" y="25241"/>
                  </a:cubicBezTo>
                  <a:cubicBezTo>
                    <a:pt x="379476" y="25051"/>
                    <a:pt x="369856" y="24098"/>
                    <a:pt x="363188" y="30099"/>
                  </a:cubicBezTo>
                  <a:cubicBezTo>
                    <a:pt x="360902" y="32195"/>
                    <a:pt x="358997" y="35624"/>
                    <a:pt x="360045" y="39053"/>
                  </a:cubicBezTo>
                  <a:cubicBezTo>
                    <a:pt x="361379" y="43815"/>
                    <a:pt x="366617" y="45053"/>
                    <a:pt x="370713" y="45149"/>
                  </a:cubicBezTo>
                  <a:cubicBezTo>
                    <a:pt x="399002" y="46196"/>
                    <a:pt x="427101" y="42767"/>
                    <a:pt x="455390" y="47244"/>
                  </a:cubicBezTo>
                  <a:cubicBezTo>
                    <a:pt x="503682" y="54959"/>
                    <a:pt x="559308" y="60293"/>
                    <a:pt x="606457" y="51054"/>
                  </a:cubicBezTo>
                  <a:cubicBezTo>
                    <a:pt x="633032" y="45815"/>
                    <a:pt x="660845" y="46482"/>
                    <a:pt x="688753" y="47244"/>
                  </a:cubicBezTo>
                  <a:cubicBezTo>
                    <a:pt x="690086" y="47244"/>
                    <a:pt x="693325" y="48959"/>
                    <a:pt x="692753" y="47339"/>
                  </a:cubicBezTo>
                  <a:cubicBezTo>
                    <a:pt x="684562" y="24670"/>
                    <a:pt x="671036" y="8477"/>
                    <a:pt x="645033" y="7144"/>
                  </a:cubicBezTo>
                  <a:lnTo>
                    <a:pt x="380524" y="7144"/>
                  </a:lnTo>
                  <a:lnTo>
                    <a:pt x="380524" y="7144"/>
                  </a:lnTo>
                  <a:close/>
                  <a:moveTo>
                    <a:pt x="697516" y="96107"/>
                  </a:moveTo>
                  <a:cubicBezTo>
                    <a:pt x="693420" y="96393"/>
                    <a:pt x="689420" y="96584"/>
                    <a:pt x="685324" y="96679"/>
                  </a:cubicBezTo>
                  <a:cubicBezTo>
                    <a:pt x="653225" y="97441"/>
                    <a:pt x="621221" y="98584"/>
                    <a:pt x="589121" y="100298"/>
                  </a:cubicBezTo>
                  <a:cubicBezTo>
                    <a:pt x="562261" y="101727"/>
                    <a:pt x="535400" y="103442"/>
                    <a:pt x="508635" y="105537"/>
                  </a:cubicBezTo>
                  <a:cubicBezTo>
                    <a:pt x="487490" y="107156"/>
                    <a:pt x="466249" y="108966"/>
                    <a:pt x="444913" y="106966"/>
                  </a:cubicBezTo>
                  <a:cubicBezTo>
                    <a:pt x="440150" y="106585"/>
                    <a:pt x="435388" y="105918"/>
                    <a:pt x="430816" y="107156"/>
                  </a:cubicBezTo>
                  <a:cubicBezTo>
                    <a:pt x="426339" y="108299"/>
                    <a:pt x="422148" y="111728"/>
                    <a:pt x="420910" y="116967"/>
                  </a:cubicBezTo>
                  <a:cubicBezTo>
                    <a:pt x="420910" y="116777"/>
                    <a:pt x="462725" y="121920"/>
                    <a:pt x="466725" y="122015"/>
                  </a:cubicBezTo>
                  <a:cubicBezTo>
                    <a:pt x="481203" y="122492"/>
                    <a:pt x="495681" y="121158"/>
                    <a:pt x="510064" y="121729"/>
                  </a:cubicBezTo>
                  <a:cubicBezTo>
                    <a:pt x="542163" y="123063"/>
                    <a:pt x="574358" y="122206"/>
                    <a:pt x="606362" y="122396"/>
                  </a:cubicBezTo>
                  <a:cubicBezTo>
                    <a:pt x="636746" y="122587"/>
                    <a:pt x="667131" y="122682"/>
                    <a:pt x="697516" y="122777"/>
                  </a:cubicBezTo>
                  <a:lnTo>
                    <a:pt x="697516" y="9610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C1C8EDFD-84CD-4387-AA35-C20C8CD54B8E}"/>
                </a:ext>
              </a:extLst>
            </p:cNvPr>
            <p:cNvSpPr/>
            <p:nvPr/>
          </p:nvSpPr>
          <p:spPr>
            <a:xfrm>
              <a:off x="1182264" y="2626152"/>
              <a:ext cx="1095375" cy="762000"/>
            </a:xfrm>
            <a:custGeom>
              <a:avLst/>
              <a:gdLst>
                <a:gd name="connsiteX0" fmla="*/ 53357 w 1095375"/>
                <a:gd name="connsiteY0" fmla="*/ 7144 h 762000"/>
                <a:gd name="connsiteX1" fmla="*/ 1068341 w 1095375"/>
                <a:gd name="connsiteY1" fmla="*/ 16193 h 762000"/>
                <a:gd name="connsiteX2" fmla="*/ 1068341 w 1095375"/>
                <a:gd name="connsiteY2" fmla="*/ 760095 h 762000"/>
                <a:gd name="connsiteX3" fmla="*/ 53357 w 1095375"/>
                <a:gd name="connsiteY3" fmla="*/ 731044 h 762000"/>
                <a:gd name="connsiteX4" fmla="*/ 53357 w 1095375"/>
                <a:gd name="connsiteY4" fmla="*/ 714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762000">
                  <a:moveTo>
                    <a:pt x="53357" y="7144"/>
                  </a:moveTo>
                  <a:lnTo>
                    <a:pt x="1068341" y="16193"/>
                  </a:lnTo>
                  <a:cubicBezTo>
                    <a:pt x="1095773" y="263938"/>
                    <a:pt x="1107584" y="528066"/>
                    <a:pt x="1068341" y="760095"/>
                  </a:cubicBezTo>
                  <a:lnTo>
                    <a:pt x="53357" y="731044"/>
                  </a:lnTo>
                  <a:cubicBezTo>
                    <a:pt x="-11317" y="513874"/>
                    <a:pt x="-5126" y="270320"/>
                    <a:pt x="53357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64664A5E-8658-4291-9102-F3AC92B64F07}"/>
                </a:ext>
              </a:extLst>
            </p:cNvPr>
            <p:cNvSpPr/>
            <p:nvPr/>
          </p:nvSpPr>
          <p:spPr>
            <a:xfrm>
              <a:off x="1236669" y="263939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5999B22-B217-4D3E-A37A-BBFB2FA2C733}"/>
                </a:ext>
              </a:extLst>
            </p:cNvPr>
            <p:cNvSpPr/>
            <p:nvPr/>
          </p:nvSpPr>
          <p:spPr>
            <a:xfrm>
              <a:off x="1246480" y="2649012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4" y="29432"/>
                    <a:pt x="29623" y="24479"/>
                    <a:pt x="29623" y="18288"/>
                  </a:cubicBezTo>
                  <a:cubicBezTo>
                    <a:pt x="29623" y="12192"/>
                    <a:pt x="24574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BC5EC82-7DFB-4F43-BB27-248007DDE70D}"/>
                </a:ext>
              </a:extLst>
            </p:cNvPr>
            <p:cNvSpPr/>
            <p:nvPr/>
          </p:nvSpPr>
          <p:spPr>
            <a:xfrm>
              <a:off x="2182501" y="265844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982468CE-4E6B-4A13-AB08-3853AB00C7FE}"/>
                </a:ext>
              </a:extLst>
            </p:cNvPr>
            <p:cNvSpPr/>
            <p:nvPr/>
          </p:nvSpPr>
          <p:spPr>
            <a:xfrm>
              <a:off x="2192312" y="2667967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103C60C-8112-486A-8423-9A4DA936766F}"/>
                </a:ext>
              </a:extLst>
            </p:cNvPr>
            <p:cNvSpPr/>
            <p:nvPr/>
          </p:nvSpPr>
          <p:spPr>
            <a:xfrm>
              <a:off x="2190788" y="3320810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FE922F23-4BE0-4E98-8458-58C54B4337F4}"/>
                </a:ext>
              </a:extLst>
            </p:cNvPr>
            <p:cNvSpPr/>
            <p:nvPr/>
          </p:nvSpPr>
          <p:spPr>
            <a:xfrm>
              <a:off x="2200599" y="3330335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8D596E54-ABA1-4B01-A05F-7FB590AF3CF3}"/>
                </a:ext>
              </a:extLst>
            </p:cNvPr>
            <p:cNvSpPr/>
            <p:nvPr/>
          </p:nvSpPr>
          <p:spPr>
            <a:xfrm>
              <a:off x="1234859" y="3297664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4ED8B97C-5045-4F21-B310-13DABC30E65C}"/>
                </a:ext>
              </a:extLst>
            </p:cNvPr>
            <p:cNvSpPr/>
            <p:nvPr/>
          </p:nvSpPr>
          <p:spPr>
            <a:xfrm>
              <a:off x="1244670" y="3307189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0A6D3FCE-28EA-4257-81B9-2DFBE9D4EE47}"/>
                </a:ext>
              </a:extLst>
            </p:cNvPr>
            <p:cNvSpPr/>
            <p:nvPr/>
          </p:nvSpPr>
          <p:spPr>
            <a:xfrm>
              <a:off x="1971688" y="3855646"/>
              <a:ext cx="542925" cy="257175"/>
            </a:xfrm>
            <a:custGeom>
              <a:avLst/>
              <a:gdLst>
                <a:gd name="connsiteX0" fmla="*/ 128993 w 542925"/>
                <a:gd name="connsiteY0" fmla="*/ 19805 h 257175"/>
                <a:gd name="connsiteX1" fmla="*/ 339496 w 542925"/>
                <a:gd name="connsiteY1" fmla="*/ 97910 h 257175"/>
                <a:gd name="connsiteX2" fmla="*/ 533044 w 542925"/>
                <a:gd name="connsiteY2" fmla="*/ 206495 h 257175"/>
                <a:gd name="connsiteX3" fmla="*/ 458177 w 542925"/>
                <a:gd name="connsiteY3" fmla="*/ 229926 h 257175"/>
                <a:gd name="connsiteX4" fmla="*/ 205384 w 542925"/>
                <a:gd name="connsiteY4" fmla="*/ 235070 h 257175"/>
                <a:gd name="connsiteX5" fmla="*/ 154044 w 542925"/>
                <a:gd name="connsiteY5" fmla="*/ 228498 h 257175"/>
                <a:gd name="connsiteX6" fmla="*/ 93084 w 542925"/>
                <a:gd name="connsiteY6" fmla="*/ 152107 h 257175"/>
                <a:gd name="connsiteX7" fmla="*/ 128993 w 542925"/>
                <a:gd name="connsiteY7" fmla="*/ 1980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925" h="257175">
                  <a:moveTo>
                    <a:pt x="128993" y="19805"/>
                  </a:moveTo>
                  <a:cubicBezTo>
                    <a:pt x="222053" y="170681"/>
                    <a:pt x="208241" y="-48299"/>
                    <a:pt x="339496" y="97910"/>
                  </a:cubicBezTo>
                  <a:cubicBezTo>
                    <a:pt x="403218" y="168871"/>
                    <a:pt x="428840" y="201923"/>
                    <a:pt x="533044" y="206495"/>
                  </a:cubicBezTo>
                  <a:cubicBezTo>
                    <a:pt x="560285" y="207733"/>
                    <a:pt x="517042" y="230688"/>
                    <a:pt x="458177" y="229926"/>
                  </a:cubicBezTo>
                  <a:cubicBezTo>
                    <a:pt x="391883" y="229164"/>
                    <a:pt x="259105" y="252977"/>
                    <a:pt x="205384" y="235070"/>
                  </a:cubicBezTo>
                  <a:cubicBezTo>
                    <a:pt x="185762" y="228498"/>
                    <a:pt x="170141" y="223164"/>
                    <a:pt x="154044" y="228498"/>
                  </a:cubicBezTo>
                  <a:cubicBezTo>
                    <a:pt x="-65412" y="300697"/>
                    <a:pt x="2120" y="232212"/>
                    <a:pt x="93084" y="152107"/>
                  </a:cubicBezTo>
                  <a:cubicBezTo>
                    <a:pt x="166141" y="87813"/>
                    <a:pt x="96989" y="-32011"/>
                    <a:pt x="128993" y="1980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51498D89-3E96-4237-87B0-2B80423ED9B9}"/>
                </a:ext>
              </a:extLst>
            </p:cNvPr>
            <p:cNvSpPr/>
            <p:nvPr/>
          </p:nvSpPr>
          <p:spPr>
            <a:xfrm>
              <a:off x="2113160" y="3887355"/>
              <a:ext cx="390525" cy="190500"/>
            </a:xfrm>
            <a:custGeom>
              <a:avLst/>
              <a:gdLst>
                <a:gd name="connsiteX0" fmla="*/ 384524 w 390525"/>
                <a:gd name="connsiteY0" fmla="*/ 174405 h 190500"/>
                <a:gd name="connsiteX1" fmla="*/ 320802 w 390525"/>
                <a:gd name="connsiteY1" fmla="*/ 136972 h 190500"/>
                <a:gd name="connsiteX2" fmla="*/ 247269 w 390525"/>
                <a:gd name="connsiteY2" fmla="*/ 92109 h 190500"/>
                <a:gd name="connsiteX3" fmla="*/ 160401 w 390525"/>
                <a:gd name="connsiteY3" fmla="*/ 12099 h 190500"/>
                <a:gd name="connsiteX4" fmla="*/ 77343 w 390525"/>
                <a:gd name="connsiteY4" fmla="*/ 10003 h 190500"/>
                <a:gd name="connsiteX5" fmla="*/ 15526 w 390525"/>
                <a:gd name="connsiteY5" fmla="*/ 25243 h 190500"/>
                <a:gd name="connsiteX6" fmla="*/ 7144 w 390525"/>
                <a:gd name="connsiteY6" fmla="*/ 16480 h 190500"/>
                <a:gd name="connsiteX7" fmla="*/ 60960 w 390525"/>
                <a:gd name="connsiteY7" fmla="*/ 71440 h 190500"/>
                <a:gd name="connsiteX8" fmla="*/ 156591 w 390525"/>
                <a:gd name="connsiteY8" fmla="*/ 83536 h 190500"/>
                <a:gd name="connsiteX9" fmla="*/ 317373 w 390525"/>
                <a:gd name="connsiteY9" fmla="*/ 179263 h 190500"/>
                <a:gd name="connsiteX10" fmla="*/ 384524 w 39052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0525" h="190500">
                  <a:moveTo>
                    <a:pt x="384524" y="174405"/>
                  </a:moveTo>
                  <a:cubicBezTo>
                    <a:pt x="384334" y="174405"/>
                    <a:pt x="335185" y="141067"/>
                    <a:pt x="320802" y="136972"/>
                  </a:cubicBezTo>
                  <a:cubicBezTo>
                    <a:pt x="296704" y="130114"/>
                    <a:pt x="259556" y="114778"/>
                    <a:pt x="247269" y="92109"/>
                  </a:cubicBezTo>
                  <a:cubicBezTo>
                    <a:pt x="238792" y="76488"/>
                    <a:pt x="177165" y="-5427"/>
                    <a:pt x="160401" y="12099"/>
                  </a:cubicBezTo>
                  <a:cubicBezTo>
                    <a:pt x="130874" y="42865"/>
                    <a:pt x="124206" y="-4570"/>
                    <a:pt x="77343" y="10003"/>
                  </a:cubicBezTo>
                  <a:cubicBezTo>
                    <a:pt x="62960" y="14480"/>
                    <a:pt x="46482" y="54675"/>
                    <a:pt x="15526" y="25243"/>
                  </a:cubicBezTo>
                  <a:cubicBezTo>
                    <a:pt x="14002" y="23815"/>
                    <a:pt x="8763" y="15242"/>
                    <a:pt x="7144" y="16480"/>
                  </a:cubicBezTo>
                  <a:cubicBezTo>
                    <a:pt x="26479" y="36007"/>
                    <a:pt x="-2381" y="44674"/>
                    <a:pt x="60960" y="71440"/>
                  </a:cubicBezTo>
                  <a:cubicBezTo>
                    <a:pt x="83629" y="80965"/>
                    <a:pt x="111157" y="28196"/>
                    <a:pt x="156591" y="83536"/>
                  </a:cubicBezTo>
                  <a:cubicBezTo>
                    <a:pt x="193167" y="128113"/>
                    <a:pt x="261747" y="146782"/>
                    <a:pt x="317373" y="179263"/>
                  </a:cubicBezTo>
                  <a:cubicBezTo>
                    <a:pt x="326517" y="184787"/>
                    <a:pt x="382905" y="189454"/>
                    <a:pt x="38452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9813AC06-EDFE-4C4A-8FCC-1BAB04A03551}"/>
                </a:ext>
              </a:extLst>
            </p:cNvPr>
            <p:cNvSpPr/>
            <p:nvPr/>
          </p:nvSpPr>
          <p:spPr>
            <a:xfrm>
              <a:off x="2019045" y="3926173"/>
              <a:ext cx="114300" cy="152400"/>
            </a:xfrm>
            <a:custGeom>
              <a:avLst/>
              <a:gdLst>
                <a:gd name="connsiteX0" fmla="*/ 82590 w 114300"/>
                <a:gd name="connsiteY0" fmla="*/ 44052 h 152400"/>
                <a:gd name="connsiteX1" fmla="*/ 7152 w 114300"/>
                <a:gd name="connsiteY1" fmla="*/ 135492 h 152400"/>
                <a:gd name="connsiteX2" fmla="*/ 61063 w 114300"/>
                <a:gd name="connsiteY2" fmla="*/ 126919 h 152400"/>
                <a:gd name="connsiteX3" fmla="*/ 106688 w 114300"/>
                <a:gd name="connsiteY3" fmla="*/ 31669 h 152400"/>
                <a:gd name="connsiteX4" fmla="*/ 89352 w 114300"/>
                <a:gd name="connsiteY4" fmla="*/ 22716 h 152400"/>
                <a:gd name="connsiteX5" fmla="*/ 82590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2590" y="44052"/>
                  </a:moveTo>
                  <a:cubicBezTo>
                    <a:pt x="76589" y="96725"/>
                    <a:pt x="6294" y="104631"/>
                    <a:pt x="7152" y="135492"/>
                  </a:cubicBezTo>
                  <a:cubicBezTo>
                    <a:pt x="7533" y="150541"/>
                    <a:pt x="38870" y="157780"/>
                    <a:pt x="61063" y="126919"/>
                  </a:cubicBezTo>
                  <a:cubicBezTo>
                    <a:pt x="88781" y="88534"/>
                    <a:pt x="112498" y="97392"/>
                    <a:pt x="106688" y="31669"/>
                  </a:cubicBezTo>
                  <a:cubicBezTo>
                    <a:pt x="106307" y="27288"/>
                    <a:pt x="82018" y="-15098"/>
                    <a:pt x="89352" y="22716"/>
                  </a:cubicBezTo>
                  <a:cubicBezTo>
                    <a:pt x="91162" y="32336"/>
                    <a:pt x="83352" y="37003"/>
                    <a:pt x="82590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53CD6E3F-E3A9-4652-8657-7CF6A2EE3BBC}"/>
                </a:ext>
              </a:extLst>
            </p:cNvPr>
            <p:cNvSpPr/>
            <p:nvPr/>
          </p:nvSpPr>
          <p:spPr>
            <a:xfrm>
              <a:off x="967631" y="3931362"/>
              <a:ext cx="847725" cy="161925"/>
            </a:xfrm>
            <a:custGeom>
              <a:avLst/>
              <a:gdLst>
                <a:gd name="connsiteX0" fmla="*/ 78252 w 847725"/>
                <a:gd name="connsiteY0" fmla="*/ 7144 h 161925"/>
                <a:gd name="connsiteX1" fmla="*/ 39199 w 847725"/>
                <a:gd name="connsiteY1" fmla="*/ 160496 h 161925"/>
                <a:gd name="connsiteX2" fmla="*/ 370479 w 847725"/>
                <a:gd name="connsiteY2" fmla="*/ 160496 h 161925"/>
                <a:gd name="connsiteX3" fmla="*/ 452394 w 847725"/>
                <a:gd name="connsiteY3" fmla="*/ 160496 h 161925"/>
                <a:gd name="connsiteX4" fmla="*/ 841776 w 847725"/>
                <a:gd name="connsiteY4" fmla="*/ 160496 h 161925"/>
                <a:gd name="connsiteX5" fmla="*/ 639560 w 847725"/>
                <a:gd name="connsiteY5" fmla="*/ 104775 h 161925"/>
                <a:gd name="connsiteX6" fmla="*/ 275610 w 847725"/>
                <a:gd name="connsiteY6" fmla="*/ 81725 h 161925"/>
                <a:gd name="connsiteX7" fmla="*/ 78252 w 847725"/>
                <a:gd name="connsiteY7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725" h="161925">
                  <a:moveTo>
                    <a:pt x="78252" y="7144"/>
                  </a:moveTo>
                  <a:cubicBezTo>
                    <a:pt x="60631" y="74009"/>
                    <a:pt x="-44716" y="125349"/>
                    <a:pt x="39199" y="160496"/>
                  </a:cubicBezTo>
                  <a:lnTo>
                    <a:pt x="370479" y="160496"/>
                  </a:lnTo>
                  <a:cubicBezTo>
                    <a:pt x="396101" y="140494"/>
                    <a:pt x="414675" y="125921"/>
                    <a:pt x="452394" y="160496"/>
                  </a:cubicBezTo>
                  <a:lnTo>
                    <a:pt x="841776" y="160496"/>
                  </a:lnTo>
                  <a:cubicBezTo>
                    <a:pt x="812344" y="98965"/>
                    <a:pt x="710522" y="145066"/>
                    <a:pt x="639560" y="104775"/>
                  </a:cubicBezTo>
                  <a:cubicBezTo>
                    <a:pt x="578219" y="70009"/>
                    <a:pt x="348571" y="45339"/>
                    <a:pt x="275610" y="81725"/>
                  </a:cubicBezTo>
                  <a:cubicBezTo>
                    <a:pt x="186361" y="126111"/>
                    <a:pt x="142831" y="68485"/>
                    <a:pt x="78252" y="7144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ABE37E8F-F2AE-44E9-8598-DD15387992A7}"/>
                </a:ext>
              </a:extLst>
            </p:cNvPr>
            <p:cNvSpPr/>
            <p:nvPr/>
          </p:nvSpPr>
          <p:spPr>
            <a:xfrm>
              <a:off x="1001878" y="3894794"/>
              <a:ext cx="752475" cy="200025"/>
            </a:xfrm>
            <a:custGeom>
              <a:avLst/>
              <a:gdLst>
                <a:gd name="connsiteX0" fmla="*/ 44006 w 752475"/>
                <a:gd name="connsiteY0" fmla="*/ 43712 h 200025"/>
                <a:gd name="connsiteX1" fmla="*/ 278607 w 752475"/>
                <a:gd name="connsiteY1" fmla="*/ 37235 h 200025"/>
                <a:gd name="connsiteX2" fmla="*/ 516636 w 752475"/>
                <a:gd name="connsiteY2" fmla="*/ 103243 h 200025"/>
                <a:gd name="connsiteX3" fmla="*/ 734663 w 752475"/>
                <a:gd name="connsiteY3" fmla="*/ 150964 h 200025"/>
                <a:gd name="connsiteX4" fmla="*/ 723900 w 752475"/>
                <a:gd name="connsiteY4" fmla="*/ 197065 h 200025"/>
                <a:gd name="connsiteX5" fmla="*/ 531305 w 752475"/>
                <a:gd name="connsiteY5" fmla="*/ 197065 h 200025"/>
                <a:gd name="connsiteX6" fmla="*/ 317849 w 752475"/>
                <a:gd name="connsiteY6" fmla="*/ 156965 h 200025"/>
                <a:gd name="connsiteX7" fmla="*/ 270605 w 752475"/>
                <a:gd name="connsiteY7" fmla="*/ 197065 h 200025"/>
                <a:gd name="connsiteX8" fmla="*/ 105823 w 752475"/>
                <a:gd name="connsiteY8" fmla="*/ 197065 h 200025"/>
                <a:gd name="connsiteX9" fmla="*/ 44006 w 752475"/>
                <a:gd name="connsiteY9" fmla="*/ 4371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2475" h="200025">
                  <a:moveTo>
                    <a:pt x="44006" y="43712"/>
                  </a:moveTo>
                  <a:cubicBezTo>
                    <a:pt x="221266" y="-69921"/>
                    <a:pt x="168593" y="158393"/>
                    <a:pt x="278607" y="37235"/>
                  </a:cubicBezTo>
                  <a:cubicBezTo>
                    <a:pt x="340614" y="-31059"/>
                    <a:pt x="463296" y="28091"/>
                    <a:pt x="516636" y="103243"/>
                  </a:cubicBezTo>
                  <a:cubicBezTo>
                    <a:pt x="574643" y="184873"/>
                    <a:pt x="701421" y="114959"/>
                    <a:pt x="734663" y="150964"/>
                  </a:cubicBezTo>
                  <a:cubicBezTo>
                    <a:pt x="760762" y="179253"/>
                    <a:pt x="746094" y="191350"/>
                    <a:pt x="723900" y="197065"/>
                  </a:cubicBezTo>
                  <a:lnTo>
                    <a:pt x="531305" y="197065"/>
                  </a:lnTo>
                  <a:cubicBezTo>
                    <a:pt x="431102" y="181539"/>
                    <a:pt x="325088" y="153154"/>
                    <a:pt x="317849" y="156965"/>
                  </a:cubicBezTo>
                  <a:cubicBezTo>
                    <a:pt x="296037" y="168490"/>
                    <a:pt x="284226" y="184206"/>
                    <a:pt x="270605" y="197065"/>
                  </a:cubicBezTo>
                  <a:lnTo>
                    <a:pt x="105823" y="197065"/>
                  </a:lnTo>
                  <a:cubicBezTo>
                    <a:pt x="-100203" y="126675"/>
                    <a:pt x="87344" y="127437"/>
                    <a:pt x="44006" y="4371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DE42BB8A-DA77-4936-8456-5D041CA19B79}"/>
                </a:ext>
              </a:extLst>
            </p:cNvPr>
            <p:cNvSpPr/>
            <p:nvPr/>
          </p:nvSpPr>
          <p:spPr>
            <a:xfrm>
              <a:off x="912391" y="2460736"/>
              <a:ext cx="1581150" cy="381000"/>
            </a:xfrm>
            <a:custGeom>
              <a:avLst/>
              <a:gdLst>
                <a:gd name="connsiteX0" fmla="*/ 769000 w 1581150"/>
                <a:gd name="connsiteY0" fmla="*/ 147509 h 381000"/>
                <a:gd name="connsiteX1" fmla="*/ 1118092 w 1581150"/>
                <a:gd name="connsiteY1" fmla="*/ 104075 h 381000"/>
                <a:gd name="connsiteX2" fmla="*/ 1352502 w 1581150"/>
                <a:gd name="connsiteY2" fmla="*/ 117601 h 381000"/>
                <a:gd name="connsiteX3" fmla="*/ 1408318 w 1581150"/>
                <a:gd name="connsiteY3" fmla="*/ 141985 h 381000"/>
                <a:gd name="connsiteX4" fmla="*/ 1563957 w 1581150"/>
                <a:gd name="connsiteY4" fmla="*/ 263333 h 381000"/>
                <a:gd name="connsiteX5" fmla="*/ 1540525 w 1581150"/>
                <a:gd name="connsiteY5" fmla="*/ 28828 h 381000"/>
                <a:gd name="connsiteX6" fmla="*/ 894921 w 1581150"/>
                <a:gd name="connsiteY6" fmla="*/ 31114 h 381000"/>
                <a:gd name="connsiteX7" fmla="*/ 698420 w 1581150"/>
                <a:gd name="connsiteY7" fmla="*/ 54259 h 381000"/>
                <a:gd name="connsiteX8" fmla="*/ 41481 w 1581150"/>
                <a:gd name="connsiteY8" fmla="*/ 141223 h 381000"/>
                <a:gd name="connsiteX9" fmla="*/ 10239 w 1581150"/>
                <a:gd name="connsiteY9" fmla="*/ 276192 h 381000"/>
                <a:gd name="connsiteX10" fmla="*/ 20621 w 1581150"/>
                <a:gd name="connsiteY10" fmla="*/ 374490 h 381000"/>
                <a:gd name="connsiteX11" fmla="*/ 94726 w 1581150"/>
                <a:gd name="connsiteY11" fmla="*/ 296766 h 381000"/>
                <a:gd name="connsiteX12" fmla="*/ 207692 w 1581150"/>
                <a:gd name="connsiteY12" fmla="*/ 188181 h 381000"/>
                <a:gd name="connsiteX13" fmla="*/ 418957 w 1581150"/>
                <a:gd name="connsiteY13" fmla="*/ 140270 h 381000"/>
                <a:gd name="connsiteX14" fmla="*/ 769000 w 1581150"/>
                <a:gd name="connsiteY14" fmla="*/ 14750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1150" h="381000">
                  <a:moveTo>
                    <a:pt x="769000" y="147509"/>
                  </a:moveTo>
                  <a:cubicBezTo>
                    <a:pt x="890825" y="205707"/>
                    <a:pt x="987694" y="114077"/>
                    <a:pt x="1118092" y="104075"/>
                  </a:cubicBezTo>
                  <a:cubicBezTo>
                    <a:pt x="1205531" y="97408"/>
                    <a:pt x="1276111" y="74071"/>
                    <a:pt x="1352502" y="117601"/>
                  </a:cubicBezTo>
                  <a:cubicBezTo>
                    <a:pt x="1365551" y="125030"/>
                    <a:pt x="1332880" y="147033"/>
                    <a:pt x="1408318" y="141985"/>
                  </a:cubicBezTo>
                  <a:cubicBezTo>
                    <a:pt x="1520332" y="134365"/>
                    <a:pt x="1446514" y="229710"/>
                    <a:pt x="1563957" y="263333"/>
                  </a:cubicBezTo>
                  <a:cubicBezTo>
                    <a:pt x="1565005" y="263619"/>
                    <a:pt x="1617678" y="38924"/>
                    <a:pt x="1540525" y="28828"/>
                  </a:cubicBezTo>
                  <a:cubicBezTo>
                    <a:pt x="1250584" y="-9272"/>
                    <a:pt x="1021603" y="10254"/>
                    <a:pt x="894921" y="31114"/>
                  </a:cubicBezTo>
                  <a:cubicBezTo>
                    <a:pt x="868822" y="35400"/>
                    <a:pt x="789003" y="51116"/>
                    <a:pt x="698420" y="54259"/>
                  </a:cubicBezTo>
                  <a:cubicBezTo>
                    <a:pt x="515826" y="54259"/>
                    <a:pt x="147589" y="-49468"/>
                    <a:pt x="41481" y="141223"/>
                  </a:cubicBezTo>
                  <a:cubicBezTo>
                    <a:pt x="2809" y="177322"/>
                    <a:pt x="18907" y="230186"/>
                    <a:pt x="10239" y="276192"/>
                  </a:cubicBezTo>
                  <a:cubicBezTo>
                    <a:pt x="7286" y="291908"/>
                    <a:pt x="1762" y="365822"/>
                    <a:pt x="20621" y="374490"/>
                  </a:cubicBezTo>
                  <a:cubicBezTo>
                    <a:pt x="63769" y="394397"/>
                    <a:pt x="59578" y="300481"/>
                    <a:pt x="94726" y="296766"/>
                  </a:cubicBezTo>
                  <a:cubicBezTo>
                    <a:pt x="171402" y="288765"/>
                    <a:pt x="191214" y="227424"/>
                    <a:pt x="207692" y="188181"/>
                  </a:cubicBezTo>
                  <a:cubicBezTo>
                    <a:pt x="238458" y="114743"/>
                    <a:pt x="311515" y="132079"/>
                    <a:pt x="418957" y="140270"/>
                  </a:cubicBezTo>
                  <a:cubicBezTo>
                    <a:pt x="513730" y="147604"/>
                    <a:pt x="690610" y="113600"/>
                    <a:pt x="769000" y="147509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8CDAD1F2-D9FB-4BE0-85B3-5B9A15042E8F}"/>
                </a:ext>
              </a:extLst>
            </p:cNvPr>
            <p:cNvSpPr/>
            <p:nvPr/>
          </p:nvSpPr>
          <p:spPr>
            <a:xfrm>
              <a:off x="917975" y="2444677"/>
              <a:ext cx="1609725" cy="276225"/>
            </a:xfrm>
            <a:custGeom>
              <a:avLst/>
              <a:gdLst>
                <a:gd name="connsiteX0" fmla="*/ 7798 w 1609725"/>
                <a:gd name="connsiteY0" fmla="*/ 256341 h 276225"/>
                <a:gd name="connsiteX1" fmla="*/ 160865 w 1609725"/>
                <a:gd name="connsiteY1" fmla="*/ 213288 h 276225"/>
                <a:gd name="connsiteX2" fmla="*/ 308312 w 1609725"/>
                <a:gd name="connsiteY2" fmla="*/ 124229 h 276225"/>
                <a:gd name="connsiteX3" fmla="*/ 459569 w 1609725"/>
                <a:gd name="connsiteY3" fmla="*/ 137469 h 276225"/>
                <a:gd name="connsiteX4" fmla="*/ 784466 w 1609725"/>
                <a:gd name="connsiteY4" fmla="*/ 143184 h 276225"/>
                <a:gd name="connsiteX5" fmla="*/ 1090695 w 1609725"/>
                <a:gd name="connsiteY5" fmla="*/ 95845 h 276225"/>
                <a:gd name="connsiteX6" fmla="*/ 1328153 w 1609725"/>
                <a:gd name="connsiteY6" fmla="*/ 109656 h 276225"/>
                <a:gd name="connsiteX7" fmla="*/ 1478839 w 1609725"/>
                <a:gd name="connsiteY7" fmla="*/ 147661 h 276225"/>
                <a:gd name="connsiteX8" fmla="*/ 1574946 w 1609725"/>
                <a:gd name="connsiteY8" fmla="*/ 182237 h 276225"/>
                <a:gd name="connsiteX9" fmla="*/ 1535132 w 1609725"/>
                <a:gd name="connsiteY9" fmla="*/ 40504 h 276225"/>
                <a:gd name="connsiteX10" fmla="*/ 929056 w 1609725"/>
                <a:gd name="connsiteY10" fmla="*/ 39742 h 276225"/>
                <a:gd name="connsiteX11" fmla="*/ 387274 w 1609725"/>
                <a:gd name="connsiteY11" fmla="*/ 10501 h 276225"/>
                <a:gd name="connsiteX12" fmla="*/ 7798 w 1609725"/>
                <a:gd name="connsiteY12" fmla="*/ 25634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9725" h="276225">
                  <a:moveTo>
                    <a:pt x="7798" y="256341"/>
                  </a:moveTo>
                  <a:cubicBezTo>
                    <a:pt x="20942" y="285678"/>
                    <a:pt x="106572" y="284344"/>
                    <a:pt x="160865" y="213288"/>
                  </a:cubicBezTo>
                  <a:cubicBezTo>
                    <a:pt x="202108" y="159281"/>
                    <a:pt x="214205" y="130706"/>
                    <a:pt x="308312" y="124229"/>
                  </a:cubicBezTo>
                  <a:cubicBezTo>
                    <a:pt x="370319" y="119943"/>
                    <a:pt x="374701" y="137469"/>
                    <a:pt x="459569" y="137469"/>
                  </a:cubicBezTo>
                  <a:cubicBezTo>
                    <a:pt x="580822" y="137469"/>
                    <a:pt x="642639" y="98131"/>
                    <a:pt x="784466" y="143184"/>
                  </a:cubicBezTo>
                  <a:cubicBezTo>
                    <a:pt x="909911" y="183094"/>
                    <a:pt x="970490" y="76985"/>
                    <a:pt x="1090695" y="95845"/>
                  </a:cubicBezTo>
                  <a:cubicBezTo>
                    <a:pt x="1132700" y="102417"/>
                    <a:pt x="1295768" y="88606"/>
                    <a:pt x="1328153" y="109656"/>
                  </a:cubicBezTo>
                  <a:cubicBezTo>
                    <a:pt x="1367111" y="134897"/>
                    <a:pt x="1355871" y="172140"/>
                    <a:pt x="1478839" y="147661"/>
                  </a:cubicBezTo>
                  <a:cubicBezTo>
                    <a:pt x="1577423" y="128039"/>
                    <a:pt x="1486364" y="182237"/>
                    <a:pt x="1574946" y="182237"/>
                  </a:cubicBezTo>
                  <a:cubicBezTo>
                    <a:pt x="1577137" y="143089"/>
                    <a:pt x="1666577" y="83462"/>
                    <a:pt x="1535132" y="40504"/>
                  </a:cubicBezTo>
                  <a:cubicBezTo>
                    <a:pt x="1495222" y="27455"/>
                    <a:pt x="1198328" y="3547"/>
                    <a:pt x="929056" y="39742"/>
                  </a:cubicBezTo>
                  <a:cubicBezTo>
                    <a:pt x="627304" y="80319"/>
                    <a:pt x="621113" y="12882"/>
                    <a:pt x="387274" y="10501"/>
                  </a:cubicBezTo>
                  <a:cubicBezTo>
                    <a:pt x="222301" y="-9597"/>
                    <a:pt x="-6680" y="59078"/>
                    <a:pt x="7798" y="256341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D034509-07EA-4D46-9538-CDF88C0B03EE}"/>
                </a:ext>
              </a:extLst>
            </p:cNvPr>
            <p:cNvSpPr/>
            <p:nvPr/>
          </p:nvSpPr>
          <p:spPr>
            <a:xfrm>
              <a:off x="934157" y="2641359"/>
              <a:ext cx="123825" cy="47625"/>
            </a:xfrm>
            <a:custGeom>
              <a:avLst/>
              <a:gdLst>
                <a:gd name="connsiteX0" fmla="*/ 8475 w 123825"/>
                <a:gd name="connsiteY0" fmla="*/ 14415 h 47625"/>
                <a:gd name="connsiteX1" fmla="*/ 51052 w 123825"/>
                <a:gd name="connsiteY1" fmla="*/ 49753 h 47625"/>
                <a:gd name="connsiteX2" fmla="*/ 109631 w 123825"/>
                <a:gd name="connsiteY2" fmla="*/ 25845 h 47625"/>
                <a:gd name="connsiteX3" fmla="*/ 116679 w 123825"/>
                <a:gd name="connsiteY3" fmla="*/ 10510 h 47625"/>
                <a:gd name="connsiteX4" fmla="*/ 41622 w 123825"/>
                <a:gd name="connsiteY4" fmla="*/ 28989 h 47625"/>
                <a:gd name="connsiteX5" fmla="*/ 13428 w 123825"/>
                <a:gd name="connsiteY5" fmla="*/ 7652 h 47625"/>
                <a:gd name="connsiteX6" fmla="*/ 8475 w 123825"/>
                <a:gd name="connsiteY6" fmla="*/ 1441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47625">
                  <a:moveTo>
                    <a:pt x="8475" y="14415"/>
                  </a:moveTo>
                  <a:cubicBezTo>
                    <a:pt x="3141" y="38609"/>
                    <a:pt x="13143" y="50134"/>
                    <a:pt x="51052" y="49753"/>
                  </a:cubicBezTo>
                  <a:cubicBezTo>
                    <a:pt x="63054" y="49658"/>
                    <a:pt x="100106" y="31656"/>
                    <a:pt x="109631" y="25845"/>
                  </a:cubicBezTo>
                  <a:cubicBezTo>
                    <a:pt x="111917" y="24512"/>
                    <a:pt x="130586" y="9939"/>
                    <a:pt x="116679" y="10510"/>
                  </a:cubicBezTo>
                  <a:cubicBezTo>
                    <a:pt x="86295" y="11748"/>
                    <a:pt x="69816" y="39180"/>
                    <a:pt x="41622" y="28989"/>
                  </a:cubicBezTo>
                  <a:cubicBezTo>
                    <a:pt x="28764" y="24417"/>
                    <a:pt x="31716" y="3652"/>
                    <a:pt x="13428" y="7652"/>
                  </a:cubicBezTo>
                  <a:cubicBezTo>
                    <a:pt x="10380" y="8319"/>
                    <a:pt x="8761" y="12796"/>
                    <a:pt x="8475" y="14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F365C81-EA78-4D1B-A6D5-60A43C8E5E94}"/>
                </a:ext>
              </a:extLst>
            </p:cNvPr>
            <p:cNvSpPr/>
            <p:nvPr/>
          </p:nvSpPr>
          <p:spPr>
            <a:xfrm>
              <a:off x="1653815" y="2560528"/>
              <a:ext cx="190500" cy="28575"/>
            </a:xfrm>
            <a:custGeom>
              <a:avLst/>
              <a:gdLst>
                <a:gd name="connsiteX0" fmla="*/ 179499 w 190500"/>
                <a:gd name="connsiteY0" fmla="*/ 12094 h 28575"/>
                <a:gd name="connsiteX1" fmla="*/ 135589 w 190500"/>
                <a:gd name="connsiteY1" fmla="*/ 8760 h 28575"/>
                <a:gd name="connsiteX2" fmla="*/ 38911 w 190500"/>
                <a:gd name="connsiteY2" fmla="*/ 11808 h 28575"/>
                <a:gd name="connsiteX3" fmla="*/ 13193 w 190500"/>
                <a:gd name="connsiteY3" fmla="*/ 13141 h 28575"/>
                <a:gd name="connsiteX4" fmla="*/ 179499 w 190500"/>
                <a:gd name="connsiteY4" fmla="*/ 120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8575">
                  <a:moveTo>
                    <a:pt x="179499" y="12094"/>
                  </a:moveTo>
                  <a:cubicBezTo>
                    <a:pt x="197407" y="6569"/>
                    <a:pt x="168641" y="5997"/>
                    <a:pt x="135589" y="8760"/>
                  </a:cubicBezTo>
                  <a:cubicBezTo>
                    <a:pt x="92251" y="12379"/>
                    <a:pt x="97585" y="20095"/>
                    <a:pt x="38911" y="11808"/>
                  </a:cubicBezTo>
                  <a:cubicBezTo>
                    <a:pt x="-904" y="6188"/>
                    <a:pt x="4811" y="10760"/>
                    <a:pt x="13193" y="13141"/>
                  </a:cubicBezTo>
                  <a:cubicBezTo>
                    <a:pt x="95870" y="36096"/>
                    <a:pt x="130827" y="27905"/>
                    <a:pt x="179499" y="120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89F745BD-E3FB-449B-8E3D-391A5E480217}"/>
                </a:ext>
              </a:extLst>
            </p:cNvPr>
            <p:cNvSpPr/>
            <p:nvPr/>
          </p:nvSpPr>
          <p:spPr>
            <a:xfrm>
              <a:off x="1080903" y="2452928"/>
              <a:ext cx="457200" cy="85725"/>
            </a:xfrm>
            <a:custGeom>
              <a:avLst/>
              <a:gdLst>
                <a:gd name="connsiteX0" fmla="*/ 7176 w 457200"/>
                <a:gd name="connsiteY0" fmla="*/ 44636 h 85725"/>
                <a:gd name="connsiteX1" fmla="*/ 180912 w 457200"/>
                <a:gd name="connsiteY1" fmla="*/ 69115 h 85725"/>
                <a:gd name="connsiteX2" fmla="*/ 352743 w 457200"/>
                <a:gd name="connsiteY2" fmla="*/ 63210 h 85725"/>
                <a:gd name="connsiteX3" fmla="*/ 410274 w 457200"/>
                <a:gd name="connsiteY3" fmla="*/ 28253 h 85725"/>
                <a:gd name="connsiteX4" fmla="*/ 250540 w 457200"/>
                <a:gd name="connsiteY4" fmla="*/ 7298 h 85725"/>
                <a:gd name="connsiteX5" fmla="*/ 7176 w 457200"/>
                <a:gd name="connsiteY5" fmla="*/ 4463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85725">
                  <a:moveTo>
                    <a:pt x="7176" y="44636"/>
                  </a:moveTo>
                  <a:cubicBezTo>
                    <a:pt x="4700" y="89784"/>
                    <a:pt x="144908" y="82165"/>
                    <a:pt x="180912" y="69115"/>
                  </a:cubicBezTo>
                  <a:cubicBezTo>
                    <a:pt x="224060" y="53494"/>
                    <a:pt x="306356" y="56257"/>
                    <a:pt x="352743" y="63210"/>
                  </a:cubicBezTo>
                  <a:cubicBezTo>
                    <a:pt x="409703" y="71782"/>
                    <a:pt x="508953" y="53970"/>
                    <a:pt x="410274" y="28253"/>
                  </a:cubicBezTo>
                  <a:cubicBezTo>
                    <a:pt x="376937" y="19585"/>
                    <a:pt x="287973" y="7298"/>
                    <a:pt x="250540" y="7298"/>
                  </a:cubicBezTo>
                  <a:cubicBezTo>
                    <a:pt x="213869" y="7298"/>
                    <a:pt x="9557" y="2631"/>
                    <a:pt x="7176" y="4463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28" name="Graphic 327" descr="Snowflake">
            <a:extLst>
              <a:ext uri="{FF2B5EF4-FFF2-40B4-BE49-F238E27FC236}">
                <a16:creationId xmlns:a16="http://schemas.microsoft.com/office/drawing/2014/main" id="{FFD12338-154A-4788-8439-09C725FCD5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176" y="2296084"/>
            <a:ext cx="591242" cy="5912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A73FA9-7FFC-44BE-A6BA-60D057BDD2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082" y="213459"/>
            <a:ext cx="2553056" cy="4525006"/>
          </a:xfrm>
          <a:prstGeom prst="rect">
            <a:avLst/>
          </a:prstGeom>
        </p:spPr>
      </p:pic>
      <p:pic>
        <p:nvPicPr>
          <p:cNvPr id="329" name="Graphic 328" descr="Snowman">
            <a:extLst>
              <a:ext uri="{FF2B5EF4-FFF2-40B4-BE49-F238E27FC236}">
                <a16:creationId xmlns:a16="http://schemas.microsoft.com/office/drawing/2014/main" id="{BA220160-D170-4B03-BEC2-2C131751796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45734" y="2687584"/>
            <a:ext cx="513413" cy="513413"/>
          </a:xfrm>
          <a:prstGeom prst="rect">
            <a:avLst/>
          </a:prstGeom>
        </p:spPr>
      </p:pic>
      <p:sp>
        <p:nvSpPr>
          <p:cNvPr id="330" name="TextBox 329">
            <a:extLst>
              <a:ext uri="{FF2B5EF4-FFF2-40B4-BE49-F238E27FC236}">
                <a16:creationId xmlns:a16="http://schemas.microsoft.com/office/drawing/2014/main" id="{39A0CEBA-FC6B-44FE-8F42-625D906AE8F6}"/>
              </a:ext>
            </a:extLst>
          </p:cNvPr>
          <p:cNvSpPr txBox="1"/>
          <p:nvPr/>
        </p:nvSpPr>
        <p:spPr>
          <a:xfrm>
            <a:off x="1150798" y="2452760"/>
            <a:ext cx="1429680" cy="5230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99998"/>
              </a:avLst>
            </a:prstTxWarp>
            <a:spAutoFit/>
          </a:bodyPr>
          <a:lstStyle/>
          <a:p>
            <a:pPr algn="ctr"/>
            <a:r>
              <a:rPr lang="en-GB" sz="1400">
                <a:latin typeface="Segoe UI" panose="020B0502040204020203" pitchFamily="34" charset="0"/>
                <a:cs typeface="Segoe UI" panose="020B0502040204020203" pitchFamily="34" charset="0"/>
              </a:rPr>
              <a:t>Competition!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F8A68818-96A8-435E-9D49-418D5AD85357}"/>
              </a:ext>
            </a:extLst>
          </p:cNvPr>
          <p:cNvSpPr txBox="1"/>
          <p:nvPr/>
        </p:nvSpPr>
        <p:spPr>
          <a:xfrm>
            <a:off x="1138444" y="2599344"/>
            <a:ext cx="144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latin typeface="Segoe UI" panose="020B0502040204020203" pitchFamily="34" charset="0"/>
                <a:cs typeface="Segoe UI" panose="020B0502040204020203" pitchFamily="34" charset="0"/>
              </a:rPr>
              <a:t>Best Snow Penguin</a:t>
            </a:r>
          </a:p>
        </p:txBody>
      </p:sp>
      <p:pic>
        <p:nvPicPr>
          <p:cNvPr id="438" name="Picture 437">
            <a:extLst>
              <a:ext uri="{FF2B5EF4-FFF2-40B4-BE49-F238E27FC236}">
                <a16:creationId xmlns:a16="http://schemas.microsoft.com/office/drawing/2014/main" id="{3006D804-A79E-4FBF-8210-FCC3352CE49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157272" y="2263337"/>
            <a:ext cx="391678" cy="391678"/>
          </a:xfrm>
          <a:prstGeom prst="rect">
            <a:avLst/>
          </a:prstGeom>
        </p:spPr>
      </p:pic>
      <p:pic>
        <p:nvPicPr>
          <p:cNvPr id="439" name="Picture 438">
            <a:extLst>
              <a:ext uri="{FF2B5EF4-FFF2-40B4-BE49-F238E27FC236}">
                <a16:creationId xmlns:a16="http://schemas.microsoft.com/office/drawing/2014/main" id="{C3787873-B1EC-4ACE-BB91-3BCAF708140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451049" y="3590413"/>
            <a:ext cx="391678" cy="391678"/>
          </a:xfrm>
          <a:prstGeom prst="rect">
            <a:avLst/>
          </a:prstGeom>
        </p:spPr>
      </p:pic>
      <p:pic>
        <p:nvPicPr>
          <p:cNvPr id="440" name="Picture 439">
            <a:extLst>
              <a:ext uri="{FF2B5EF4-FFF2-40B4-BE49-F238E27FC236}">
                <a16:creationId xmlns:a16="http://schemas.microsoft.com/office/drawing/2014/main" id="{E844DD19-C1A5-46CB-B754-47FF3FF95C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762245" y="3256495"/>
            <a:ext cx="391678" cy="391678"/>
          </a:xfrm>
          <a:prstGeom prst="rect">
            <a:avLst/>
          </a:prstGeom>
        </p:spPr>
      </p:pic>
      <p:pic>
        <p:nvPicPr>
          <p:cNvPr id="441" name="Picture 440">
            <a:extLst>
              <a:ext uri="{FF2B5EF4-FFF2-40B4-BE49-F238E27FC236}">
                <a16:creationId xmlns:a16="http://schemas.microsoft.com/office/drawing/2014/main" id="{8920093D-686F-4781-BF0B-B580B2DFAAF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96931" y="3199409"/>
            <a:ext cx="208960" cy="208960"/>
          </a:xfrm>
          <a:prstGeom prst="rect">
            <a:avLst/>
          </a:prstGeom>
        </p:spPr>
      </p:pic>
      <p:pic>
        <p:nvPicPr>
          <p:cNvPr id="442" name="Picture 441">
            <a:extLst>
              <a:ext uri="{FF2B5EF4-FFF2-40B4-BE49-F238E27FC236}">
                <a16:creationId xmlns:a16="http://schemas.microsoft.com/office/drawing/2014/main" id="{16B8A08F-DE36-46DA-A4D4-B20CA76E50B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636604" y="2417573"/>
            <a:ext cx="208960" cy="208960"/>
          </a:xfrm>
          <a:prstGeom prst="rect">
            <a:avLst/>
          </a:prstGeom>
        </p:spPr>
      </p:pic>
      <p:pic>
        <p:nvPicPr>
          <p:cNvPr id="443" name="Picture 442">
            <a:extLst>
              <a:ext uri="{FF2B5EF4-FFF2-40B4-BE49-F238E27FC236}">
                <a16:creationId xmlns:a16="http://schemas.microsoft.com/office/drawing/2014/main" id="{5233BF25-1A73-41E2-8F8E-D4A105ECDE2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233860" y="2911615"/>
            <a:ext cx="208960" cy="208960"/>
          </a:xfrm>
          <a:prstGeom prst="rect">
            <a:avLst/>
          </a:prstGeom>
        </p:spPr>
      </p:pic>
      <p:pic>
        <p:nvPicPr>
          <p:cNvPr id="444" name="Picture 443">
            <a:extLst>
              <a:ext uri="{FF2B5EF4-FFF2-40B4-BE49-F238E27FC236}">
                <a16:creationId xmlns:a16="http://schemas.microsoft.com/office/drawing/2014/main" id="{A3A68C38-B1D8-49E3-BF98-621BDA3F594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710541" y="3506989"/>
            <a:ext cx="208960" cy="208960"/>
          </a:xfrm>
          <a:prstGeom prst="rect">
            <a:avLst/>
          </a:prstGeom>
        </p:spPr>
      </p:pic>
      <p:pic>
        <p:nvPicPr>
          <p:cNvPr id="445" name="Picture 444">
            <a:extLst>
              <a:ext uri="{FF2B5EF4-FFF2-40B4-BE49-F238E27FC236}">
                <a16:creationId xmlns:a16="http://schemas.microsoft.com/office/drawing/2014/main" id="{B0983ACA-7979-4E5A-BBA1-2075D25073E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721573" y="1896973"/>
            <a:ext cx="208960" cy="208960"/>
          </a:xfrm>
          <a:prstGeom prst="rect">
            <a:avLst/>
          </a:prstGeom>
        </p:spPr>
      </p:pic>
      <p:pic>
        <p:nvPicPr>
          <p:cNvPr id="446" name="Picture 445">
            <a:extLst>
              <a:ext uri="{FF2B5EF4-FFF2-40B4-BE49-F238E27FC236}">
                <a16:creationId xmlns:a16="http://schemas.microsoft.com/office/drawing/2014/main" id="{31B64420-7FB9-4397-A9AB-A4C3B3B8A45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712216" y="1296568"/>
            <a:ext cx="391678" cy="391678"/>
          </a:xfrm>
          <a:prstGeom prst="rect">
            <a:avLst/>
          </a:prstGeom>
        </p:spPr>
      </p:pic>
      <p:pic>
        <p:nvPicPr>
          <p:cNvPr id="447" name="Picture 446">
            <a:extLst>
              <a:ext uri="{FF2B5EF4-FFF2-40B4-BE49-F238E27FC236}">
                <a16:creationId xmlns:a16="http://schemas.microsoft.com/office/drawing/2014/main" id="{6E301D97-ECF9-4007-9A74-A629B050CE8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195196" y="931119"/>
            <a:ext cx="208960" cy="208960"/>
          </a:xfrm>
          <a:prstGeom prst="rect">
            <a:avLst/>
          </a:prstGeom>
        </p:spPr>
      </p:pic>
      <p:grpSp>
        <p:nvGrpSpPr>
          <p:cNvPr id="448" name="Group 447">
            <a:extLst>
              <a:ext uri="{FF2B5EF4-FFF2-40B4-BE49-F238E27FC236}">
                <a16:creationId xmlns:a16="http://schemas.microsoft.com/office/drawing/2014/main" id="{C041E265-68C2-4C43-90F3-498B8B462700}"/>
              </a:ext>
            </a:extLst>
          </p:cNvPr>
          <p:cNvGrpSpPr/>
          <p:nvPr/>
        </p:nvGrpSpPr>
        <p:grpSpPr>
          <a:xfrm>
            <a:off x="4565688" y="2012319"/>
            <a:ext cx="2149176" cy="3362991"/>
            <a:chOff x="5237655" y="2348035"/>
            <a:chExt cx="1716690" cy="2686245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2891146F-B9E8-461F-AF8F-00978C3D0AFB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F102A0E-5DE9-4141-93CA-037BAAD994A7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CB9078E-B466-448A-B62F-A41182DC4C02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1090730-C71A-447F-86CA-FE85008C8EAC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11356B3-45DA-4B78-9386-F3FDE56C6726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B83EFB46-24FE-4014-A821-08B9FC1DA629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46CF7D18-FF2C-4FDC-94E8-BD740638932D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E39D9FFA-4D52-4066-8597-CD5C08B06C53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2B21B83E-1ED0-413F-AB04-DAFF7C8F5F54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5E2EB494-E8E3-4CEA-B71B-6030BB09A73B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75146C03-D4FA-4634-96AE-07464F511B4A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7457DE92-AE5D-471A-AD60-3D0A67EF1BE9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46EAED2D-C509-4189-AEB2-D42934286E1A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0A227844-4433-4D78-9A6D-0E597845D1B3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1FE5E35C-A770-4912-8CB9-DA98175A2BAB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0DECD0A8-3B0B-47B9-8883-BF13DBDBEBF9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1193CD92-5E12-47FB-BE8A-D98EB6037361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46CE6F0C-D57D-4F9B-AE97-015A175A29CD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7B365B74-9629-4536-B361-84DE05C00BEF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A78B3364-4B8F-4971-A9DF-1B7E8E4BD4ED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02210665-B53F-497D-8AF1-5ABE85EF5C89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98A66B5-41F5-41BB-98F5-030E136A405D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A25A3679-8D34-41FA-B7E7-F8EE6F68B069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866A277-852D-47C9-84A5-E017F50D2EB6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C9C2FEF0-67BA-447C-AF64-9CAF22652A88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6DF38B5-F921-4EF9-801C-388D18A4A464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4D5E14A-040D-407F-ADB8-A759AEE4AA7E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4A1CF3E-3784-4DF1-BDFD-46A224D2EFB4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E85D61EC-2226-41FA-81BE-FE74DCFD6D0B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98AC9CB5-D063-409A-9D7A-08AF831FFDFE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8A7C4FF6-95A6-4792-A59A-0367ACE62D18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EA78D36D-43F4-4B3A-8800-369973C931CE}"/>
              </a:ext>
            </a:extLst>
          </p:cNvPr>
          <p:cNvGrpSpPr/>
          <p:nvPr/>
        </p:nvGrpSpPr>
        <p:grpSpPr>
          <a:xfrm>
            <a:off x="5767948" y="3549190"/>
            <a:ext cx="1524315" cy="1901214"/>
            <a:chOff x="15611106" y="3959300"/>
            <a:chExt cx="1836279" cy="2290308"/>
          </a:xfrm>
        </p:grpSpPr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7B30E091-DC91-4CEA-902A-FDE7F6A6CD9B}"/>
                </a:ext>
              </a:extLst>
            </p:cNvPr>
            <p:cNvSpPr/>
            <p:nvPr/>
          </p:nvSpPr>
          <p:spPr>
            <a:xfrm>
              <a:off x="16568807" y="5915558"/>
              <a:ext cx="459070" cy="333868"/>
            </a:xfrm>
            <a:custGeom>
              <a:avLst/>
              <a:gdLst>
                <a:gd name="connsiteX0" fmla="*/ 367632 w 459066"/>
                <a:gd name="connsiteY0" fmla="*/ 268136 h 333866"/>
                <a:gd name="connsiteX1" fmla="*/ 109303 w 459066"/>
                <a:gd name="connsiteY1" fmla="*/ 235584 h 333866"/>
                <a:gd name="connsiteX2" fmla="*/ 68404 w 459066"/>
                <a:gd name="connsiteY2" fmla="*/ 160046 h 333866"/>
                <a:gd name="connsiteX3" fmla="*/ 274150 w 459066"/>
                <a:gd name="connsiteY3" fmla="*/ 135006 h 333866"/>
                <a:gd name="connsiteX4" fmla="*/ 277071 w 459066"/>
                <a:gd name="connsiteY4" fmla="*/ 136258 h 333866"/>
                <a:gd name="connsiteX5" fmla="*/ 279992 w 459066"/>
                <a:gd name="connsiteY5" fmla="*/ 137511 h 333866"/>
                <a:gd name="connsiteX6" fmla="*/ 279992 w 459066"/>
                <a:gd name="connsiteY6" fmla="*/ 137511 h 333866"/>
                <a:gd name="connsiteX7" fmla="*/ 282496 w 459066"/>
                <a:gd name="connsiteY7" fmla="*/ 138762 h 333866"/>
                <a:gd name="connsiteX8" fmla="*/ 283331 w 459066"/>
                <a:gd name="connsiteY8" fmla="*/ 139180 h 333866"/>
                <a:gd name="connsiteX9" fmla="*/ 286670 w 459066"/>
                <a:gd name="connsiteY9" fmla="*/ 140849 h 333866"/>
                <a:gd name="connsiteX10" fmla="*/ 290843 w 459066"/>
                <a:gd name="connsiteY10" fmla="*/ 142518 h 333866"/>
                <a:gd name="connsiteX11" fmla="*/ 294182 w 459066"/>
                <a:gd name="connsiteY11" fmla="*/ 144188 h 333866"/>
                <a:gd name="connsiteX12" fmla="*/ 295016 w 459066"/>
                <a:gd name="connsiteY12" fmla="*/ 144605 h 333866"/>
                <a:gd name="connsiteX13" fmla="*/ 295016 w 459066"/>
                <a:gd name="connsiteY13" fmla="*/ 144605 h 333866"/>
                <a:gd name="connsiteX14" fmla="*/ 296686 w 459066"/>
                <a:gd name="connsiteY14" fmla="*/ 145440 h 333866"/>
                <a:gd name="connsiteX15" fmla="*/ 298772 w 459066"/>
                <a:gd name="connsiteY15" fmla="*/ 146274 h 333866"/>
                <a:gd name="connsiteX16" fmla="*/ 299607 w 459066"/>
                <a:gd name="connsiteY16" fmla="*/ 146692 h 333866"/>
                <a:gd name="connsiteX17" fmla="*/ 352191 w 459066"/>
                <a:gd name="connsiteY17" fmla="*/ 171732 h 333866"/>
                <a:gd name="connsiteX18" fmla="*/ 367632 w 459066"/>
                <a:gd name="connsiteY18" fmla="*/ 26813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9066" h="333866">
                  <a:moveTo>
                    <a:pt x="367632" y="268136"/>
                  </a:moveTo>
                  <a:cubicBezTo>
                    <a:pt x="237007" y="281490"/>
                    <a:pt x="208628" y="400013"/>
                    <a:pt x="109303" y="235584"/>
                  </a:cubicBezTo>
                  <a:cubicBezTo>
                    <a:pt x="96783" y="215134"/>
                    <a:pt x="83428" y="190094"/>
                    <a:pt x="68404" y="160046"/>
                  </a:cubicBezTo>
                  <a:cubicBezTo>
                    <a:pt x="-49701" y="-76582"/>
                    <a:pt x="140186" y="73658"/>
                    <a:pt x="274150" y="135006"/>
                  </a:cubicBezTo>
                  <a:cubicBezTo>
                    <a:pt x="275402" y="135424"/>
                    <a:pt x="276236" y="135841"/>
                    <a:pt x="277071" y="136258"/>
                  </a:cubicBezTo>
                  <a:cubicBezTo>
                    <a:pt x="277906" y="136676"/>
                    <a:pt x="279158" y="137093"/>
                    <a:pt x="279992" y="137511"/>
                  </a:cubicBezTo>
                  <a:lnTo>
                    <a:pt x="279992" y="137511"/>
                  </a:lnTo>
                  <a:cubicBezTo>
                    <a:pt x="280827" y="137928"/>
                    <a:pt x="281662" y="138345"/>
                    <a:pt x="282496" y="138762"/>
                  </a:cubicBezTo>
                  <a:cubicBezTo>
                    <a:pt x="282914" y="138762"/>
                    <a:pt x="282914" y="138762"/>
                    <a:pt x="283331" y="139180"/>
                  </a:cubicBezTo>
                  <a:cubicBezTo>
                    <a:pt x="284583" y="139597"/>
                    <a:pt x="285835" y="140432"/>
                    <a:pt x="286670" y="140849"/>
                  </a:cubicBezTo>
                  <a:cubicBezTo>
                    <a:pt x="289591" y="142101"/>
                    <a:pt x="290843" y="142518"/>
                    <a:pt x="290843" y="142518"/>
                  </a:cubicBezTo>
                  <a:cubicBezTo>
                    <a:pt x="290843" y="142518"/>
                    <a:pt x="292095" y="142936"/>
                    <a:pt x="294182" y="144188"/>
                  </a:cubicBezTo>
                  <a:cubicBezTo>
                    <a:pt x="294599" y="144188"/>
                    <a:pt x="294599" y="144188"/>
                    <a:pt x="295016" y="144605"/>
                  </a:cubicBezTo>
                  <a:lnTo>
                    <a:pt x="295016" y="144605"/>
                  </a:lnTo>
                  <a:cubicBezTo>
                    <a:pt x="295434" y="145022"/>
                    <a:pt x="296268" y="145022"/>
                    <a:pt x="296686" y="145440"/>
                  </a:cubicBezTo>
                  <a:cubicBezTo>
                    <a:pt x="297520" y="145857"/>
                    <a:pt x="298355" y="145857"/>
                    <a:pt x="298772" y="146274"/>
                  </a:cubicBezTo>
                  <a:cubicBezTo>
                    <a:pt x="299190" y="146274"/>
                    <a:pt x="299607" y="146692"/>
                    <a:pt x="299607" y="146692"/>
                  </a:cubicBezTo>
                  <a:cubicBezTo>
                    <a:pt x="310875" y="151700"/>
                    <a:pt x="330907" y="160464"/>
                    <a:pt x="352191" y="171732"/>
                  </a:cubicBezTo>
                  <a:cubicBezTo>
                    <a:pt x="416043" y="204701"/>
                    <a:pt x="489494" y="255616"/>
                    <a:pt x="367632" y="268136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AFBC33B1-FBCA-4D07-A070-9E4AF3C729C1}"/>
                </a:ext>
              </a:extLst>
            </p:cNvPr>
            <p:cNvSpPr/>
            <p:nvPr/>
          </p:nvSpPr>
          <p:spPr>
            <a:xfrm>
              <a:off x="16561344" y="5910276"/>
              <a:ext cx="459070" cy="333868"/>
            </a:xfrm>
            <a:custGeom>
              <a:avLst/>
              <a:gdLst>
                <a:gd name="connsiteX0" fmla="*/ 439364 w 459066"/>
                <a:gd name="connsiteY0" fmla="*/ 232936 h 333866"/>
                <a:gd name="connsiteX1" fmla="*/ 413489 w 459066"/>
                <a:gd name="connsiteY1" fmla="*/ 207479 h 333866"/>
                <a:gd name="connsiteX2" fmla="*/ 386363 w 459066"/>
                <a:gd name="connsiteY2" fmla="*/ 190368 h 333866"/>
                <a:gd name="connsiteX3" fmla="*/ 360488 w 459066"/>
                <a:gd name="connsiteY3" fmla="*/ 176596 h 333866"/>
                <a:gd name="connsiteX4" fmla="*/ 339621 w 459066"/>
                <a:gd name="connsiteY4" fmla="*/ 166580 h 333866"/>
                <a:gd name="connsiteX5" fmla="*/ 307487 w 459066"/>
                <a:gd name="connsiteY5" fmla="*/ 151974 h 333866"/>
                <a:gd name="connsiteX6" fmla="*/ 306652 w 459066"/>
                <a:gd name="connsiteY6" fmla="*/ 151556 h 333866"/>
                <a:gd name="connsiteX7" fmla="*/ 302479 w 459066"/>
                <a:gd name="connsiteY7" fmla="*/ 149887 h 333866"/>
                <a:gd name="connsiteX8" fmla="*/ 301644 w 459066"/>
                <a:gd name="connsiteY8" fmla="*/ 149470 h 333866"/>
                <a:gd name="connsiteX9" fmla="*/ 302479 w 459066"/>
                <a:gd name="connsiteY9" fmla="*/ 149887 h 333866"/>
                <a:gd name="connsiteX10" fmla="*/ 304148 w 459066"/>
                <a:gd name="connsiteY10" fmla="*/ 150722 h 333866"/>
                <a:gd name="connsiteX11" fmla="*/ 339204 w 459066"/>
                <a:gd name="connsiteY11" fmla="*/ 166998 h 333866"/>
                <a:gd name="connsiteX12" fmla="*/ 359236 w 459066"/>
                <a:gd name="connsiteY12" fmla="*/ 177014 h 333866"/>
                <a:gd name="connsiteX13" fmla="*/ 385111 w 459066"/>
                <a:gd name="connsiteY13" fmla="*/ 192038 h 333866"/>
                <a:gd name="connsiteX14" fmla="*/ 411403 w 459066"/>
                <a:gd name="connsiteY14" fmla="*/ 209983 h 333866"/>
                <a:gd name="connsiteX15" fmla="*/ 434773 w 459066"/>
                <a:gd name="connsiteY15" fmla="*/ 235023 h 333866"/>
                <a:gd name="connsiteX16" fmla="*/ 435191 w 459066"/>
                <a:gd name="connsiteY16" fmla="*/ 250464 h 333866"/>
                <a:gd name="connsiteX17" fmla="*/ 420584 w 459066"/>
                <a:gd name="connsiteY17" fmla="*/ 260063 h 333866"/>
                <a:gd name="connsiteX18" fmla="*/ 380937 w 459066"/>
                <a:gd name="connsiteY18" fmla="*/ 267575 h 333866"/>
                <a:gd name="connsiteX19" fmla="*/ 359653 w 459066"/>
                <a:gd name="connsiteY19" fmla="*/ 269662 h 333866"/>
                <a:gd name="connsiteX20" fmla="*/ 337117 w 459066"/>
                <a:gd name="connsiteY20" fmla="*/ 273835 h 333866"/>
                <a:gd name="connsiteX21" fmla="*/ 292880 w 459066"/>
                <a:gd name="connsiteY21" fmla="*/ 288442 h 333866"/>
                <a:gd name="connsiteX22" fmla="*/ 249895 w 459066"/>
                <a:gd name="connsiteY22" fmla="*/ 307639 h 333866"/>
                <a:gd name="connsiteX23" fmla="*/ 207744 w 459066"/>
                <a:gd name="connsiteY23" fmla="*/ 316820 h 333866"/>
                <a:gd name="connsiteX24" fmla="*/ 171019 w 459066"/>
                <a:gd name="connsiteY24" fmla="*/ 296788 h 333866"/>
                <a:gd name="connsiteX25" fmla="*/ 140971 w 459066"/>
                <a:gd name="connsiteY25" fmla="*/ 260063 h 333866"/>
                <a:gd name="connsiteX26" fmla="*/ 127199 w 459066"/>
                <a:gd name="connsiteY26" fmla="*/ 239196 h 333866"/>
                <a:gd name="connsiteX27" fmla="*/ 91308 w 459066"/>
                <a:gd name="connsiteY27" fmla="*/ 176179 h 333866"/>
                <a:gd name="connsiteX28" fmla="*/ 69607 w 459066"/>
                <a:gd name="connsiteY28" fmla="*/ 133611 h 333866"/>
                <a:gd name="connsiteX29" fmla="*/ 51244 w 459066"/>
                <a:gd name="connsiteY29" fmla="*/ 91043 h 333866"/>
                <a:gd name="connsiteX30" fmla="*/ 45401 w 459066"/>
                <a:gd name="connsiteY30" fmla="*/ 69759 h 333866"/>
                <a:gd name="connsiteX31" fmla="*/ 44984 w 459066"/>
                <a:gd name="connsiteY31" fmla="*/ 50562 h 333866"/>
                <a:gd name="connsiteX32" fmla="*/ 76284 w 459066"/>
                <a:gd name="connsiteY32" fmla="*/ 43884 h 333866"/>
                <a:gd name="connsiteX33" fmla="*/ 149735 w 459066"/>
                <a:gd name="connsiteY33" fmla="*/ 73932 h 333866"/>
                <a:gd name="connsiteX34" fmla="*/ 209831 w 459066"/>
                <a:gd name="connsiteY34" fmla="*/ 104815 h 333866"/>
                <a:gd name="connsiteX35" fmla="*/ 256155 w 459066"/>
                <a:gd name="connsiteY35" fmla="*/ 128603 h 333866"/>
                <a:gd name="connsiteX36" fmla="*/ 280777 w 459066"/>
                <a:gd name="connsiteY36" fmla="*/ 140288 h 333866"/>
                <a:gd name="connsiteX37" fmla="*/ 283699 w 459066"/>
                <a:gd name="connsiteY37" fmla="*/ 141540 h 333866"/>
                <a:gd name="connsiteX38" fmla="*/ 289124 w 459066"/>
                <a:gd name="connsiteY38" fmla="*/ 144044 h 333866"/>
                <a:gd name="connsiteX39" fmla="*/ 286620 w 459066"/>
                <a:gd name="connsiteY39" fmla="*/ 142792 h 333866"/>
                <a:gd name="connsiteX40" fmla="*/ 286620 w 459066"/>
                <a:gd name="connsiteY40" fmla="*/ 142792 h 333866"/>
                <a:gd name="connsiteX41" fmla="*/ 256572 w 459066"/>
                <a:gd name="connsiteY41" fmla="*/ 128186 h 333866"/>
                <a:gd name="connsiteX42" fmla="*/ 151821 w 459066"/>
                <a:gd name="connsiteY42" fmla="*/ 69759 h 333866"/>
                <a:gd name="connsiteX43" fmla="*/ 78788 w 459066"/>
                <a:gd name="connsiteY43" fmla="*/ 34703 h 333866"/>
                <a:gd name="connsiteX44" fmla="*/ 55835 w 459066"/>
                <a:gd name="connsiteY44" fmla="*/ 31364 h 333866"/>
                <a:gd name="connsiteX45" fmla="*/ 42480 w 459066"/>
                <a:gd name="connsiteY45" fmla="*/ 35120 h 333866"/>
                <a:gd name="connsiteX46" fmla="*/ 33716 w 459066"/>
                <a:gd name="connsiteY46" fmla="*/ 46806 h 333866"/>
                <a:gd name="connsiteX47" fmla="*/ 32047 w 459066"/>
                <a:gd name="connsiteY47" fmla="*/ 72263 h 333866"/>
                <a:gd name="connsiteX48" fmla="*/ 37055 w 459066"/>
                <a:gd name="connsiteY48" fmla="*/ 96051 h 333866"/>
                <a:gd name="connsiteX49" fmla="*/ 74197 w 459066"/>
                <a:gd name="connsiteY49" fmla="*/ 185778 h 333866"/>
                <a:gd name="connsiteX50" fmla="*/ 104663 w 459066"/>
                <a:gd name="connsiteY50" fmla="*/ 242535 h 333866"/>
                <a:gd name="connsiteX51" fmla="*/ 123860 w 459066"/>
                <a:gd name="connsiteY51" fmla="*/ 273000 h 333866"/>
                <a:gd name="connsiteX52" fmla="*/ 156829 w 459066"/>
                <a:gd name="connsiteY52" fmla="*/ 312647 h 333866"/>
                <a:gd name="connsiteX53" fmla="*/ 178531 w 459066"/>
                <a:gd name="connsiteY53" fmla="*/ 328923 h 333866"/>
                <a:gd name="connsiteX54" fmla="*/ 205657 w 459066"/>
                <a:gd name="connsiteY54" fmla="*/ 337270 h 333866"/>
                <a:gd name="connsiteX55" fmla="*/ 256989 w 459066"/>
                <a:gd name="connsiteY55" fmla="*/ 324750 h 333866"/>
                <a:gd name="connsiteX56" fmla="*/ 299140 w 459066"/>
                <a:gd name="connsiteY56" fmla="*/ 303048 h 333866"/>
                <a:gd name="connsiteX57" fmla="*/ 340456 w 459066"/>
                <a:gd name="connsiteY57" fmla="*/ 286355 h 333866"/>
                <a:gd name="connsiteX58" fmla="*/ 361323 w 459066"/>
                <a:gd name="connsiteY58" fmla="*/ 281347 h 333866"/>
                <a:gd name="connsiteX59" fmla="*/ 382607 w 459066"/>
                <a:gd name="connsiteY59" fmla="*/ 278008 h 333866"/>
                <a:gd name="connsiteX60" fmla="*/ 423505 w 459066"/>
                <a:gd name="connsiteY60" fmla="*/ 267575 h 333866"/>
                <a:gd name="connsiteX61" fmla="*/ 440199 w 459066"/>
                <a:gd name="connsiteY61" fmla="*/ 254220 h 333866"/>
                <a:gd name="connsiteX62" fmla="*/ 439364 w 459066"/>
                <a:gd name="connsiteY62" fmla="*/ 232936 h 333866"/>
                <a:gd name="connsiteX63" fmla="*/ 290793 w 459066"/>
                <a:gd name="connsiteY63" fmla="*/ 144462 h 333866"/>
                <a:gd name="connsiteX64" fmla="*/ 289959 w 459066"/>
                <a:gd name="connsiteY64" fmla="*/ 144044 h 333866"/>
                <a:gd name="connsiteX65" fmla="*/ 292045 w 459066"/>
                <a:gd name="connsiteY65" fmla="*/ 144879 h 333866"/>
                <a:gd name="connsiteX66" fmla="*/ 290793 w 459066"/>
                <a:gd name="connsiteY66" fmla="*/ 14446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59066" h="333866">
                  <a:moveTo>
                    <a:pt x="439364" y="232936"/>
                  </a:moveTo>
                  <a:cubicBezTo>
                    <a:pt x="432269" y="221668"/>
                    <a:pt x="422671" y="214574"/>
                    <a:pt x="413489" y="207479"/>
                  </a:cubicBezTo>
                  <a:cubicBezTo>
                    <a:pt x="404308" y="200802"/>
                    <a:pt x="395127" y="195376"/>
                    <a:pt x="386363" y="190368"/>
                  </a:cubicBezTo>
                  <a:cubicBezTo>
                    <a:pt x="377181" y="185360"/>
                    <a:pt x="368417" y="180770"/>
                    <a:pt x="360488" y="176596"/>
                  </a:cubicBezTo>
                  <a:cubicBezTo>
                    <a:pt x="352976" y="172840"/>
                    <a:pt x="345881" y="169502"/>
                    <a:pt x="339621" y="166580"/>
                  </a:cubicBezTo>
                  <a:cubicBezTo>
                    <a:pt x="325432" y="159903"/>
                    <a:pt x="314581" y="154895"/>
                    <a:pt x="307487" y="151974"/>
                  </a:cubicBezTo>
                  <a:cubicBezTo>
                    <a:pt x="307069" y="151556"/>
                    <a:pt x="306652" y="151556"/>
                    <a:pt x="306652" y="151556"/>
                  </a:cubicBezTo>
                  <a:cubicBezTo>
                    <a:pt x="304983" y="150722"/>
                    <a:pt x="303731" y="150304"/>
                    <a:pt x="302479" y="149887"/>
                  </a:cubicBezTo>
                  <a:cubicBezTo>
                    <a:pt x="302061" y="149470"/>
                    <a:pt x="301644" y="149470"/>
                    <a:pt x="301644" y="149470"/>
                  </a:cubicBezTo>
                  <a:cubicBezTo>
                    <a:pt x="302061" y="149470"/>
                    <a:pt x="302061" y="149887"/>
                    <a:pt x="302479" y="149887"/>
                  </a:cubicBezTo>
                  <a:cubicBezTo>
                    <a:pt x="302896" y="150304"/>
                    <a:pt x="303731" y="150304"/>
                    <a:pt x="304148" y="150722"/>
                  </a:cubicBezTo>
                  <a:cubicBezTo>
                    <a:pt x="310825" y="153643"/>
                    <a:pt x="322928" y="159068"/>
                    <a:pt x="339204" y="166998"/>
                  </a:cubicBezTo>
                  <a:cubicBezTo>
                    <a:pt x="345464" y="169919"/>
                    <a:pt x="352141" y="173258"/>
                    <a:pt x="359236" y="177014"/>
                  </a:cubicBezTo>
                  <a:cubicBezTo>
                    <a:pt x="367165" y="181187"/>
                    <a:pt x="375929" y="186195"/>
                    <a:pt x="385111" y="192038"/>
                  </a:cubicBezTo>
                  <a:cubicBezTo>
                    <a:pt x="393875" y="197463"/>
                    <a:pt x="402639" y="203306"/>
                    <a:pt x="411403" y="209983"/>
                  </a:cubicBezTo>
                  <a:cubicBezTo>
                    <a:pt x="420167" y="216660"/>
                    <a:pt x="429348" y="224590"/>
                    <a:pt x="434773" y="235023"/>
                  </a:cubicBezTo>
                  <a:cubicBezTo>
                    <a:pt x="437277" y="240031"/>
                    <a:pt x="438112" y="245874"/>
                    <a:pt x="435191" y="250464"/>
                  </a:cubicBezTo>
                  <a:cubicBezTo>
                    <a:pt x="432269" y="255055"/>
                    <a:pt x="426427" y="257976"/>
                    <a:pt x="420584" y="260063"/>
                  </a:cubicBezTo>
                  <a:cubicBezTo>
                    <a:pt x="408481" y="264236"/>
                    <a:pt x="395127" y="266740"/>
                    <a:pt x="380937" y="267575"/>
                  </a:cubicBezTo>
                  <a:cubicBezTo>
                    <a:pt x="373843" y="268410"/>
                    <a:pt x="366748" y="269244"/>
                    <a:pt x="359653" y="269662"/>
                  </a:cubicBezTo>
                  <a:cubicBezTo>
                    <a:pt x="352141" y="270914"/>
                    <a:pt x="344629" y="272166"/>
                    <a:pt x="337117" y="273835"/>
                  </a:cubicBezTo>
                  <a:cubicBezTo>
                    <a:pt x="322093" y="277174"/>
                    <a:pt x="307487" y="282599"/>
                    <a:pt x="292880" y="288442"/>
                  </a:cubicBezTo>
                  <a:cubicBezTo>
                    <a:pt x="278273" y="294284"/>
                    <a:pt x="264084" y="301379"/>
                    <a:pt x="249895" y="307639"/>
                  </a:cubicBezTo>
                  <a:cubicBezTo>
                    <a:pt x="235705" y="313899"/>
                    <a:pt x="221099" y="318490"/>
                    <a:pt x="207744" y="316820"/>
                  </a:cubicBezTo>
                  <a:cubicBezTo>
                    <a:pt x="194389" y="315151"/>
                    <a:pt x="182287" y="307222"/>
                    <a:pt x="171019" y="296788"/>
                  </a:cubicBezTo>
                  <a:cubicBezTo>
                    <a:pt x="160168" y="286355"/>
                    <a:pt x="150152" y="273418"/>
                    <a:pt x="140971" y="260063"/>
                  </a:cubicBezTo>
                  <a:cubicBezTo>
                    <a:pt x="136380" y="253386"/>
                    <a:pt x="131789" y="246291"/>
                    <a:pt x="127199" y="239196"/>
                  </a:cubicBezTo>
                  <a:cubicBezTo>
                    <a:pt x="114261" y="218747"/>
                    <a:pt x="102993" y="197463"/>
                    <a:pt x="91308" y="176179"/>
                  </a:cubicBezTo>
                  <a:cubicBezTo>
                    <a:pt x="83796" y="161990"/>
                    <a:pt x="76284" y="147383"/>
                    <a:pt x="69607" y="133611"/>
                  </a:cubicBezTo>
                  <a:cubicBezTo>
                    <a:pt x="62512" y="119422"/>
                    <a:pt x="56252" y="105232"/>
                    <a:pt x="51244" y="91043"/>
                  </a:cubicBezTo>
                  <a:cubicBezTo>
                    <a:pt x="48740" y="83948"/>
                    <a:pt x="46653" y="76854"/>
                    <a:pt x="45401" y="69759"/>
                  </a:cubicBezTo>
                  <a:cubicBezTo>
                    <a:pt x="44149" y="62664"/>
                    <a:pt x="43315" y="55570"/>
                    <a:pt x="44984" y="50562"/>
                  </a:cubicBezTo>
                  <a:cubicBezTo>
                    <a:pt x="47071" y="39711"/>
                    <a:pt x="63347" y="40546"/>
                    <a:pt x="76284" y="43884"/>
                  </a:cubicBezTo>
                  <a:cubicBezTo>
                    <a:pt x="102993" y="50979"/>
                    <a:pt x="127199" y="63082"/>
                    <a:pt x="149735" y="73932"/>
                  </a:cubicBezTo>
                  <a:cubicBezTo>
                    <a:pt x="171853" y="84783"/>
                    <a:pt x="191885" y="95634"/>
                    <a:pt x="209831" y="104815"/>
                  </a:cubicBezTo>
                  <a:cubicBezTo>
                    <a:pt x="227776" y="113996"/>
                    <a:pt x="243217" y="122343"/>
                    <a:pt x="256155" y="128603"/>
                  </a:cubicBezTo>
                  <a:cubicBezTo>
                    <a:pt x="265753" y="133194"/>
                    <a:pt x="274100" y="137367"/>
                    <a:pt x="280777" y="140288"/>
                  </a:cubicBezTo>
                  <a:cubicBezTo>
                    <a:pt x="282029" y="140706"/>
                    <a:pt x="282864" y="141123"/>
                    <a:pt x="283699" y="141540"/>
                  </a:cubicBezTo>
                  <a:cubicBezTo>
                    <a:pt x="285785" y="142375"/>
                    <a:pt x="287455" y="143210"/>
                    <a:pt x="289124" y="144044"/>
                  </a:cubicBezTo>
                  <a:cubicBezTo>
                    <a:pt x="288289" y="143627"/>
                    <a:pt x="287455" y="143210"/>
                    <a:pt x="286620" y="142792"/>
                  </a:cubicBezTo>
                  <a:lnTo>
                    <a:pt x="286620" y="142792"/>
                  </a:lnTo>
                  <a:cubicBezTo>
                    <a:pt x="279525" y="139454"/>
                    <a:pt x="269092" y="134863"/>
                    <a:pt x="256572" y="128186"/>
                  </a:cubicBezTo>
                  <a:cubicBezTo>
                    <a:pt x="230697" y="115248"/>
                    <a:pt x="195224" y="94382"/>
                    <a:pt x="151821" y="69759"/>
                  </a:cubicBezTo>
                  <a:cubicBezTo>
                    <a:pt x="130120" y="57656"/>
                    <a:pt x="106749" y="43884"/>
                    <a:pt x="78788" y="34703"/>
                  </a:cubicBezTo>
                  <a:cubicBezTo>
                    <a:pt x="71693" y="32616"/>
                    <a:pt x="64181" y="30947"/>
                    <a:pt x="55835" y="31364"/>
                  </a:cubicBezTo>
                  <a:cubicBezTo>
                    <a:pt x="51661" y="31782"/>
                    <a:pt x="47071" y="32616"/>
                    <a:pt x="42480" y="35120"/>
                  </a:cubicBezTo>
                  <a:cubicBezTo>
                    <a:pt x="38307" y="37624"/>
                    <a:pt x="34968" y="42215"/>
                    <a:pt x="33716" y="46806"/>
                  </a:cubicBezTo>
                  <a:cubicBezTo>
                    <a:pt x="30377" y="55570"/>
                    <a:pt x="31212" y="64334"/>
                    <a:pt x="32047" y="72263"/>
                  </a:cubicBezTo>
                  <a:cubicBezTo>
                    <a:pt x="32881" y="80192"/>
                    <a:pt x="34968" y="88122"/>
                    <a:pt x="37055" y="96051"/>
                  </a:cubicBezTo>
                  <a:cubicBezTo>
                    <a:pt x="45819" y="126934"/>
                    <a:pt x="59591" y="156147"/>
                    <a:pt x="74197" y="185778"/>
                  </a:cubicBezTo>
                  <a:cubicBezTo>
                    <a:pt x="83379" y="204975"/>
                    <a:pt x="93395" y="223755"/>
                    <a:pt x="104663" y="242535"/>
                  </a:cubicBezTo>
                  <a:cubicBezTo>
                    <a:pt x="110923" y="252551"/>
                    <a:pt x="117183" y="262984"/>
                    <a:pt x="123860" y="273000"/>
                  </a:cubicBezTo>
                  <a:cubicBezTo>
                    <a:pt x="133459" y="286772"/>
                    <a:pt x="144309" y="300544"/>
                    <a:pt x="156829" y="312647"/>
                  </a:cubicBezTo>
                  <a:cubicBezTo>
                    <a:pt x="163507" y="318907"/>
                    <a:pt x="170601" y="324332"/>
                    <a:pt x="178531" y="328923"/>
                  </a:cubicBezTo>
                  <a:cubicBezTo>
                    <a:pt x="186877" y="333514"/>
                    <a:pt x="196059" y="336435"/>
                    <a:pt x="205657" y="337270"/>
                  </a:cubicBezTo>
                  <a:cubicBezTo>
                    <a:pt x="225272" y="338939"/>
                    <a:pt x="242383" y="331844"/>
                    <a:pt x="256989" y="324750"/>
                  </a:cubicBezTo>
                  <a:cubicBezTo>
                    <a:pt x="271596" y="317655"/>
                    <a:pt x="285368" y="309726"/>
                    <a:pt x="299140" y="303048"/>
                  </a:cubicBezTo>
                  <a:cubicBezTo>
                    <a:pt x="312912" y="296371"/>
                    <a:pt x="326684" y="290528"/>
                    <a:pt x="340456" y="286355"/>
                  </a:cubicBezTo>
                  <a:cubicBezTo>
                    <a:pt x="347551" y="284268"/>
                    <a:pt x="354228" y="282599"/>
                    <a:pt x="361323" y="281347"/>
                  </a:cubicBezTo>
                  <a:cubicBezTo>
                    <a:pt x="368417" y="280095"/>
                    <a:pt x="375512" y="278843"/>
                    <a:pt x="382607" y="278008"/>
                  </a:cubicBezTo>
                  <a:cubicBezTo>
                    <a:pt x="396796" y="275922"/>
                    <a:pt x="410568" y="273000"/>
                    <a:pt x="423505" y="267575"/>
                  </a:cubicBezTo>
                  <a:cubicBezTo>
                    <a:pt x="429765" y="264654"/>
                    <a:pt x="436443" y="260898"/>
                    <a:pt x="440199" y="254220"/>
                  </a:cubicBezTo>
                  <a:cubicBezTo>
                    <a:pt x="444789" y="246708"/>
                    <a:pt x="443120" y="238362"/>
                    <a:pt x="439364" y="232936"/>
                  </a:cubicBezTo>
                  <a:close/>
                  <a:moveTo>
                    <a:pt x="290793" y="144462"/>
                  </a:moveTo>
                  <a:cubicBezTo>
                    <a:pt x="290376" y="144462"/>
                    <a:pt x="290376" y="144044"/>
                    <a:pt x="289959" y="144044"/>
                  </a:cubicBezTo>
                  <a:cubicBezTo>
                    <a:pt x="290793" y="144462"/>
                    <a:pt x="291628" y="144879"/>
                    <a:pt x="292045" y="144879"/>
                  </a:cubicBezTo>
                  <a:cubicBezTo>
                    <a:pt x="292045" y="144879"/>
                    <a:pt x="291211" y="144879"/>
                    <a:pt x="290793" y="144462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CAF4E441-1A4D-4F93-B078-DF110C7B65E0}"/>
                </a:ext>
              </a:extLst>
            </p:cNvPr>
            <p:cNvSpPr/>
            <p:nvPr/>
          </p:nvSpPr>
          <p:spPr>
            <a:xfrm>
              <a:off x="16654218" y="5988265"/>
              <a:ext cx="292135" cy="208668"/>
            </a:xfrm>
            <a:custGeom>
              <a:avLst/>
              <a:gdLst>
                <a:gd name="connsiteX0" fmla="*/ 180809 w 292133"/>
                <a:gd name="connsiteY0" fmla="*/ 95269 h 208666"/>
                <a:gd name="connsiteX1" fmla="*/ 224629 w 292133"/>
                <a:gd name="connsiteY1" fmla="*/ 167468 h 208666"/>
                <a:gd name="connsiteX2" fmla="*/ 52688 w 292133"/>
                <a:gd name="connsiteY2" fmla="*/ 105285 h 208666"/>
                <a:gd name="connsiteX3" fmla="*/ 180809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80809" y="95269"/>
                  </a:moveTo>
                  <a:cubicBezTo>
                    <a:pt x="180809" y="95269"/>
                    <a:pt x="330632" y="156617"/>
                    <a:pt x="224629" y="167468"/>
                  </a:cubicBezTo>
                  <a:cubicBezTo>
                    <a:pt x="140328" y="176232"/>
                    <a:pt x="130312" y="260951"/>
                    <a:pt x="52688" y="105285"/>
                  </a:cubicBezTo>
                  <a:cubicBezTo>
                    <a:pt x="-18259" y="-36608"/>
                    <a:pt x="103603" y="63552"/>
                    <a:pt x="180809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49E79867-90DA-4954-AD30-B6F43664C53B}"/>
                </a:ext>
              </a:extLst>
            </p:cNvPr>
            <p:cNvSpPr/>
            <p:nvPr/>
          </p:nvSpPr>
          <p:spPr>
            <a:xfrm>
              <a:off x="15983970" y="5915740"/>
              <a:ext cx="459070" cy="333868"/>
            </a:xfrm>
            <a:custGeom>
              <a:avLst/>
              <a:gdLst>
                <a:gd name="connsiteX0" fmla="*/ 396159 w 459066"/>
                <a:gd name="connsiteY0" fmla="*/ 160282 h 333866"/>
                <a:gd name="connsiteX1" fmla="*/ 360268 w 459066"/>
                <a:gd name="connsiteY1" fmla="*/ 227055 h 333866"/>
                <a:gd name="connsiteX2" fmla="*/ 96931 w 459066"/>
                <a:gd name="connsiteY2" fmla="*/ 267954 h 333866"/>
                <a:gd name="connsiteX3" fmla="*/ 142837 w 459066"/>
                <a:gd name="connsiteY3" fmla="*/ 155691 h 333866"/>
                <a:gd name="connsiteX4" fmla="*/ 163704 w 459066"/>
                <a:gd name="connsiteY4" fmla="*/ 146093 h 333866"/>
                <a:gd name="connsiteX5" fmla="*/ 164539 w 459066"/>
                <a:gd name="connsiteY5" fmla="*/ 145676 h 333866"/>
                <a:gd name="connsiteX6" fmla="*/ 166625 w 459066"/>
                <a:gd name="connsiteY6" fmla="*/ 144841 h 333866"/>
                <a:gd name="connsiteX7" fmla="*/ 168295 w 459066"/>
                <a:gd name="connsiteY7" fmla="*/ 144006 h 333866"/>
                <a:gd name="connsiteX8" fmla="*/ 168295 w 459066"/>
                <a:gd name="connsiteY8" fmla="*/ 144006 h 333866"/>
                <a:gd name="connsiteX9" fmla="*/ 169129 w 459066"/>
                <a:gd name="connsiteY9" fmla="*/ 143589 h 333866"/>
                <a:gd name="connsiteX10" fmla="*/ 172468 w 459066"/>
                <a:gd name="connsiteY10" fmla="*/ 141919 h 333866"/>
                <a:gd name="connsiteX11" fmla="*/ 176641 w 459066"/>
                <a:gd name="connsiteY11" fmla="*/ 140250 h 333866"/>
                <a:gd name="connsiteX12" fmla="*/ 179980 w 459066"/>
                <a:gd name="connsiteY12" fmla="*/ 138581 h 333866"/>
                <a:gd name="connsiteX13" fmla="*/ 180815 w 459066"/>
                <a:gd name="connsiteY13" fmla="*/ 138164 h 333866"/>
                <a:gd name="connsiteX14" fmla="*/ 183319 w 459066"/>
                <a:gd name="connsiteY14" fmla="*/ 136912 h 333866"/>
                <a:gd name="connsiteX15" fmla="*/ 186240 w 459066"/>
                <a:gd name="connsiteY15" fmla="*/ 135660 h 333866"/>
                <a:gd name="connsiteX16" fmla="*/ 189161 w 459066"/>
                <a:gd name="connsiteY16" fmla="*/ 134407 h 333866"/>
                <a:gd name="connsiteX17" fmla="*/ 396159 w 459066"/>
                <a:gd name="connsiteY17" fmla="*/ 16028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66" h="333866">
                  <a:moveTo>
                    <a:pt x="396159" y="160282"/>
                  </a:moveTo>
                  <a:cubicBezTo>
                    <a:pt x="383221" y="186157"/>
                    <a:pt x="371119" y="208276"/>
                    <a:pt x="360268" y="227055"/>
                  </a:cubicBezTo>
                  <a:cubicBezTo>
                    <a:pt x="256769" y="403588"/>
                    <a:pt x="229643" y="281726"/>
                    <a:pt x="96931" y="267954"/>
                  </a:cubicBezTo>
                  <a:cubicBezTo>
                    <a:pt x="-46215" y="253348"/>
                    <a:pt x="80237" y="185322"/>
                    <a:pt x="142837" y="155691"/>
                  </a:cubicBezTo>
                  <a:cubicBezTo>
                    <a:pt x="151184" y="151936"/>
                    <a:pt x="158696" y="148597"/>
                    <a:pt x="163704" y="146093"/>
                  </a:cubicBezTo>
                  <a:cubicBezTo>
                    <a:pt x="164121" y="145676"/>
                    <a:pt x="164539" y="145676"/>
                    <a:pt x="164539" y="145676"/>
                  </a:cubicBezTo>
                  <a:cubicBezTo>
                    <a:pt x="165373" y="145258"/>
                    <a:pt x="166208" y="144841"/>
                    <a:pt x="166625" y="144841"/>
                  </a:cubicBezTo>
                  <a:cubicBezTo>
                    <a:pt x="167460" y="144424"/>
                    <a:pt x="167877" y="144424"/>
                    <a:pt x="168295" y="144006"/>
                  </a:cubicBezTo>
                  <a:lnTo>
                    <a:pt x="168295" y="144006"/>
                  </a:lnTo>
                  <a:cubicBezTo>
                    <a:pt x="168712" y="143589"/>
                    <a:pt x="169129" y="143589"/>
                    <a:pt x="169129" y="143589"/>
                  </a:cubicBezTo>
                  <a:cubicBezTo>
                    <a:pt x="171633" y="142337"/>
                    <a:pt x="172468" y="141919"/>
                    <a:pt x="172468" y="141919"/>
                  </a:cubicBezTo>
                  <a:cubicBezTo>
                    <a:pt x="172468" y="141919"/>
                    <a:pt x="174137" y="141085"/>
                    <a:pt x="176641" y="140250"/>
                  </a:cubicBezTo>
                  <a:cubicBezTo>
                    <a:pt x="177893" y="139833"/>
                    <a:pt x="178728" y="139415"/>
                    <a:pt x="179980" y="138581"/>
                  </a:cubicBezTo>
                  <a:cubicBezTo>
                    <a:pt x="180397" y="138581"/>
                    <a:pt x="180397" y="138164"/>
                    <a:pt x="180815" y="138164"/>
                  </a:cubicBezTo>
                  <a:cubicBezTo>
                    <a:pt x="181649" y="137746"/>
                    <a:pt x="182484" y="137329"/>
                    <a:pt x="183319" y="136912"/>
                  </a:cubicBezTo>
                  <a:cubicBezTo>
                    <a:pt x="184153" y="136494"/>
                    <a:pt x="185405" y="136077"/>
                    <a:pt x="186240" y="135660"/>
                  </a:cubicBezTo>
                  <a:cubicBezTo>
                    <a:pt x="187075" y="135242"/>
                    <a:pt x="188327" y="134825"/>
                    <a:pt x="189161" y="134407"/>
                  </a:cubicBezTo>
                  <a:cubicBezTo>
                    <a:pt x="324377" y="73894"/>
                    <a:pt x="514264" y="-76763"/>
                    <a:pt x="396159" y="16028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D31773CF-D55F-441C-9AD5-69F0F8D72286}"/>
                </a:ext>
              </a:extLst>
            </p:cNvPr>
            <p:cNvSpPr/>
            <p:nvPr/>
          </p:nvSpPr>
          <p:spPr>
            <a:xfrm>
              <a:off x="15981340" y="5910694"/>
              <a:ext cx="459070" cy="333868"/>
            </a:xfrm>
            <a:custGeom>
              <a:avLst/>
              <a:gdLst>
                <a:gd name="connsiteX0" fmla="*/ 440107 w 459066"/>
                <a:gd name="connsiteY0" fmla="*/ 46806 h 333866"/>
                <a:gd name="connsiteX1" fmla="*/ 430925 w 459066"/>
                <a:gd name="connsiteY1" fmla="*/ 35120 h 333866"/>
                <a:gd name="connsiteX2" fmla="*/ 417988 w 459066"/>
                <a:gd name="connsiteY2" fmla="*/ 31364 h 333866"/>
                <a:gd name="connsiteX3" fmla="*/ 395035 w 459066"/>
                <a:gd name="connsiteY3" fmla="*/ 34703 h 333866"/>
                <a:gd name="connsiteX4" fmla="*/ 322001 w 459066"/>
                <a:gd name="connsiteY4" fmla="*/ 69759 h 333866"/>
                <a:gd name="connsiteX5" fmla="*/ 217251 w 459066"/>
                <a:gd name="connsiteY5" fmla="*/ 128186 h 333866"/>
                <a:gd name="connsiteX6" fmla="*/ 187203 w 459066"/>
                <a:gd name="connsiteY6" fmla="*/ 142792 h 333866"/>
                <a:gd name="connsiteX7" fmla="*/ 184699 w 459066"/>
                <a:gd name="connsiteY7" fmla="*/ 144044 h 333866"/>
                <a:gd name="connsiteX8" fmla="*/ 190124 w 459066"/>
                <a:gd name="connsiteY8" fmla="*/ 141540 h 333866"/>
                <a:gd name="connsiteX9" fmla="*/ 193045 w 459066"/>
                <a:gd name="connsiteY9" fmla="*/ 140288 h 333866"/>
                <a:gd name="connsiteX10" fmla="*/ 217668 w 459066"/>
                <a:gd name="connsiteY10" fmla="*/ 128603 h 333866"/>
                <a:gd name="connsiteX11" fmla="*/ 263992 w 459066"/>
                <a:gd name="connsiteY11" fmla="*/ 104815 h 333866"/>
                <a:gd name="connsiteX12" fmla="*/ 324088 w 459066"/>
                <a:gd name="connsiteY12" fmla="*/ 73932 h 333866"/>
                <a:gd name="connsiteX13" fmla="*/ 397539 w 459066"/>
                <a:gd name="connsiteY13" fmla="*/ 43884 h 333866"/>
                <a:gd name="connsiteX14" fmla="*/ 428839 w 459066"/>
                <a:gd name="connsiteY14" fmla="*/ 50562 h 333866"/>
                <a:gd name="connsiteX15" fmla="*/ 428421 w 459066"/>
                <a:gd name="connsiteY15" fmla="*/ 69759 h 333866"/>
                <a:gd name="connsiteX16" fmla="*/ 422579 w 459066"/>
                <a:gd name="connsiteY16" fmla="*/ 91043 h 333866"/>
                <a:gd name="connsiteX17" fmla="*/ 404216 w 459066"/>
                <a:gd name="connsiteY17" fmla="*/ 133611 h 333866"/>
                <a:gd name="connsiteX18" fmla="*/ 382515 w 459066"/>
                <a:gd name="connsiteY18" fmla="*/ 176179 h 333866"/>
                <a:gd name="connsiteX19" fmla="*/ 352467 w 459066"/>
                <a:gd name="connsiteY19" fmla="*/ 230015 h 333866"/>
                <a:gd name="connsiteX20" fmla="*/ 333269 w 459066"/>
                <a:gd name="connsiteY20" fmla="*/ 260063 h 333866"/>
                <a:gd name="connsiteX21" fmla="*/ 303221 w 459066"/>
                <a:gd name="connsiteY21" fmla="*/ 296788 h 333866"/>
                <a:gd name="connsiteX22" fmla="*/ 266496 w 459066"/>
                <a:gd name="connsiteY22" fmla="*/ 316820 h 333866"/>
                <a:gd name="connsiteX23" fmla="*/ 224345 w 459066"/>
                <a:gd name="connsiteY23" fmla="*/ 307639 h 333866"/>
                <a:gd name="connsiteX24" fmla="*/ 181360 w 459066"/>
                <a:gd name="connsiteY24" fmla="*/ 288442 h 333866"/>
                <a:gd name="connsiteX25" fmla="*/ 137123 w 459066"/>
                <a:gd name="connsiteY25" fmla="*/ 273835 h 333866"/>
                <a:gd name="connsiteX26" fmla="*/ 114587 w 459066"/>
                <a:gd name="connsiteY26" fmla="*/ 269662 h 333866"/>
                <a:gd name="connsiteX27" fmla="*/ 92885 w 459066"/>
                <a:gd name="connsiteY27" fmla="*/ 267575 h 333866"/>
                <a:gd name="connsiteX28" fmla="*/ 53239 w 459066"/>
                <a:gd name="connsiteY28" fmla="*/ 260063 h 333866"/>
                <a:gd name="connsiteX29" fmla="*/ 38632 w 459066"/>
                <a:gd name="connsiteY29" fmla="*/ 250464 h 333866"/>
                <a:gd name="connsiteX30" fmla="*/ 39049 w 459066"/>
                <a:gd name="connsiteY30" fmla="*/ 235023 h 333866"/>
                <a:gd name="connsiteX31" fmla="*/ 62420 w 459066"/>
                <a:gd name="connsiteY31" fmla="*/ 209983 h 333866"/>
                <a:gd name="connsiteX32" fmla="*/ 88712 w 459066"/>
                <a:gd name="connsiteY32" fmla="*/ 192038 h 333866"/>
                <a:gd name="connsiteX33" fmla="*/ 134619 w 459066"/>
                <a:gd name="connsiteY33" fmla="*/ 166998 h 333866"/>
                <a:gd name="connsiteX34" fmla="*/ 145887 w 459066"/>
                <a:gd name="connsiteY34" fmla="*/ 161572 h 333866"/>
                <a:gd name="connsiteX35" fmla="*/ 169675 w 459066"/>
                <a:gd name="connsiteY35" fmla="*/ 150722 h 333866"/>
                <a:gd name="connsiteX36" fmla="*/ 171344 w 459066"/>
                <a:gd name="connsiteY36" fmla="*/ 149887 h 333866"/>
                <a:gd name="connsiteX37" fmla="*/ 172179 w 459066"/>
                <a:gd name="connsiteY37" fmla="*/ 149470 h 333866"/>
                <a:gd name="connsiteX38" fmla="*/ 171344 w 459066"/>
                <a:gd name="connsiteY38" fmla="*/ 149887 h 333866"/>
                <a:gd name="connsiteX39" fmla="*/ 167171 w 459066"/>
                <a:gd name="connsiteY39" fmla="*/ 151556 h 333866"/>
                <a:gd name="connsiteX40" fmla="*/ 166336 w 459066"/>
                <a:gd name="connsiteY40" fmla="*/ 151974 h 333866"/>
                <a:gd name="connsiteX41" fmla="*/ 145052 w 459066"/>
                <a:gd name="connsiteY41" fmla="*/ 161572 h 333866"/>
                <a:gd name="connsiteX42" fmla="*/ 134201 w 459066"/>
                <a:gd name="connsiteY42" fmla="*/ 166580 h 333866"/>
                <a:gd name="connsiteX43" fmla="*/ 87877 w 459066"/>
                <a:gd name="connsiteY43" fmla="*/ 190786 h 333866"/>
                <a:gd name="connsiteX44" fmla="*/ 60751 w 459066"/>
                <a:gd name="connsiteY44" fmla="*/ 207897 h 333866"/>
                <a:gd name="connsiteX45" fmla="*/ 34876 w 459066"/>
                <a:gd name="connsiteY45" fmla="*/ 233354 h 333866"/>
                <a:gd name="connsiteX46" fmla="*/ 33624 w 459066"/>
                <a:gd name="connsiteY46" fmla="*/ 253803 h 333866"/>
                <a:gd name="connsiteX47" fmla="*/ 50317 w 459066"/>
                <a:gd name="connsiteY47" fmla="*/ 267158 h 333866"/>
                <a:gd name="connsiteX48" fmla="*/ 91216 w 459066"/>
                <a:gd name="connsiteY48" fmla="*/ 277591 h 333866"/>
                <a:gd name="connsiteX49" fmla="*/ 112500 w 459066"/>
                <a:gd name="connsiteY49" fmla="*/ 280930 h 333866"/>
                <a:gd name="connsiteX50" fmla="*/ 133367 w 459066"/>
                <a:gd name="connsiteY50" fmla="*/ 285938 h 333866"/>
                <a:gd name="connsiteX51" fmla="*/ 174683 w 459066"/>
                <a:gd name="connsiteY51" fmla="*/ 302631 h 333866"/>
                <a:gd name="connsiteX52" fmla="*/ 216833 w 459066"/>
                <a:gd name="connsiteY52" fmla="*/ 324332 h 333866"/>
                <a:gd name="connsiteX53" fmla="*/ 268165 w 459066"/>
                <a:gd name="connsiteY53" fmla="*/ 336852 h 333866"/>
                <a:gd name="connsiteX54" fmla="*/ 295292 w 459066"/>
                <a:gd name="connsiteY54" fmla="*/ 328506 h 333866"/>
                <a:gd name="connsiteX55" fmla="*/ 316993 w 459066"/>
                <a:gd name="connsiteY55" fmla="*/ 312230 h 333866"/>
                <a:gd name="connsiteX56" fmla="*/ 350380 w 459066"/>
                <a:gd name="connsiteY56" fmla="*/ 272583 h 333866"/>
                <a:gd name="connsiteX57" fmla="*/ 374168 w 459066"/>
                <a:gd name="connsiteY57" fmla="*/ 234606 h 333866"/>
                <a:gd name="connsiteX58" fmla="*/ 400043 w 459066"/>
                <a:gd name="connsiteY58" fmla="*/ 185778 h 333866"/>
                <a:gd name="connsiteX59" fmla="*/ 436768 w 459066"/>
                <a:gd name="connsiteY59" fmla="*/ 96051 h 333866"/>
                <a:gd name="connsiteX60" fmla="*/ 441776 w 459066"/>
                <a:gd name="connsiteY60" fmla="*/ 72263 h 333866"/>
                <a:gd name="connsiteX61" fmla="*/ 440107 w 459066"/>
                <a:gd name="connsiteY61" fmla="*/ 4680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59066" h="333866">
                  <a:moveTo>
                    <a:pt x="440107" y="46806"/>
                  </a:moveTo>
                  <a:cubicBezTo>
                    <a:pt x="438437" y="42632"/>
                    <a:pt x="435516" y="38042"/>
                    <a:pt x="430925" y="35120"/>
                  </a:cubicBezTo>
                  <a:cubicBezTo>
                    <a:pt x="426752" y="32199"/>
                    <a:pt x="422161" y="31364"/>
                    <a:pt x="417988" y="31364"/>
                  </a:cubicBezTo>
                  <a:cubicBezTo>
                    <a:pt x="409641" y="30947"/>
                    <a:pt x="402129" y="32616"/>
                    <a:pt x="395035" y="34703"/>
                  </a:cubicBezTo>
                  <a:cubicBezTo>
                    <a:pt x="367073" y="43884"/>
                    <a:pt x="343703" y="57656"/>
                    <a:pt x="322001" y="69759"/>
                  </a:cubicBezTo>
                  <a:cubicBezTo>
                    <a:pt x="279016" y="94382"/>
                    <a:pt x="243125" y="115248"/>
                    <a:pt x="217251" y="128186"/>
                  </a:cubicBezTo>
                  <a:cubicBezTo>
                    <a:pt x="204313" y="134863"/>
                    <a:pt x="193880" y="139454"/>
                    <a:pt x="187203" y="142792"/>
                  </a:cubicBezTo>
                  <a:cubicBezTo>
                    <a:pt x="186368" y="143210"/>
                    <a:pt x="185533" y="143627"/>
                    <a:pt x="184699" y="144044"/>
                  </a:cubicBezTo>
                  <a:cubicBezTo>
                    <a:pt x="186368" y="143210"/>
                    <a:pt x="188037" y="142375"/>
                    <a:pt x="190124" y="141540"/>
                  </a:cubicBezTo>
                  <a:cubicBezTo>
                    <a:pt x="190959" y="141123"/>
                    <a:pt x="192211" y="140706"/>
                    <a:pt x="193045" y="140288"/>
                  </a:cubicBezTo>
                  <a:cubicBezTo>
                    <a:pt x="199723" y="137367"/>
                    <a:pt x="207652" y="133611"/>
                    <a:pt x="217668" y="128603"/>
                  </a:cubicBezTo>
                  <a:cubicBezTo>
                    <a:pt x="230605" y="122343"/>
                    <a:pt x="246464" y="113996"/>
                    <a:pt x="263992" y="104815"/>
                  </a:cubicBezTo>
                  <a:cubicBezTo>
                    <a:pt x="281937" y="95634"/>
                    <a:pt x="301969" y="84783"/>
                    <a:pt x="324088" y="73932"/>
                  </a:cubicBezTo>
                  <a:cubicBezTo>
                    <a:pt x="346207" y="63499"/>
                    <a:pt x="370829" y="50979"/>
                    <a:pt x="397539" y="43884"/>
                  </a:cubicBezTo>
                  <a:cubicBezTo>
                    <a:pt x="410476" y="40546"/>
                    <a:pt x="426752" y="40128"/>
                    <a:pt x="428839" y="50562"/>
                  </a:cubicBezTo>
                  <a:cubicBezTo>
                    <a:pt x="430508" y="55987"/>
                    <a:pt x="429673" y="63082"/>
                    <a:pt x="428421" y="69759"/>
                  </a:cubicBezTo>
                  <a:cubicBezTo>
                    <a:pt x="427169" y="76854"/>
                    <a:pt x="425083" y="83948"/>
                    <a:pt x="422579" y="91043"/>
                  </a:cubicBezTo>
                  <a:cubicBezTo>
                    <a:pt x="417571" y="105232"/>
                    <a:pt x="411311" y="119422"/>
                    <a:pt x="404216" y="133611"/>
                  </a:cubicBezTo>
                  <a:cubicBezTo>
                    <a:pt x="397539" y="147800"/>
                    <a:pt x="390027" y="161990"/>
                    <a:pt x="382515" y="176179"/>
                  </a:cubicBezTo>
                  <a:cubicBezTo>
                    <a:pt x="372916" y="194124"/>
                    <a:pt x="362900" y="212487"/>
                    <a:pt x="352467" y="230015"/>
                  </a:cubicBezTo>
                  <a:cubicBezTo>
                    <a:pt x="346207" y="240031"/>
                    <a:pt x="339947" y="250047"/>
                    <a:pt x="333269" y="260063"/>
                  </a:cubicBezTo>
                  <a:cubicBezTo>
                    <a:pt x="324088" y="273418"/>
                    <a:pt x="314489" y="285938"/>
                    <a:pt x="303221" y="296788"/>
                  </a:cubicBezTo>
                  <a:cubicBezTo>
                    <a:pt x="292371" y="307222"/>
                    <a:pt x="279851" y="315151"/>
                    <a:pt x="266496" y="316820"/>
                  </a:cubicBezTo>
                  <a:cubicBezTo>
                    <a:pt x="253141" y="318490"/>
                    <a:pt x="238952" y="313899"/>
                    <a:pt x="224345" y="307639"/>
                  </a:cubicBezTo>
                  <a:cubicBezTo>
                    <a:pt x="210156" y="301797"/>
                    <a:pt x="195549" y="294702"/>
                    <a:pt x="181360" y="288442"/>
                  </a:cubicBezTo>
                  <a:cubicBezTo>
                    <a:pt x="166753" y="282182"/>
                    <a:pt x="151729" y="277174"/>
                    <a:pt x="137123" y="273835"/>
                  </a:cubicBezTo>
                  <a:cubicBezTo>
                    <a:pt x="129611" y="272166"/>
                    <a:pt x="122099" y="270914"/>
                    <a:pt x="114587" y="269662"/>
                  </a:cubicBezTo>
                  <a:cubicBezTo>
                    <a:pt x="107492" y="268827"/>
                    <a:pt x="99980" y="267992"/>
                    <a:pt x="92885" y="267575"/>
                  </a:cubicBezTo>
                  <a:cubicBezTo>
                    <a:pt x="79113" y="266323"/>
                    <a:pt x="65341" y="264236"/>
                    <a:pt x="53239" y="260063"/>
                  </a:cubicBezTo>
                  <a:cubicBezTo>
                    <a:pt x="47396" y="257559"/>
                    <a:pt x="41553" y="255055"/>
                    <a:pt x="38632" y="250464"/>
                  </a:cubicBezTo>
                  <a:cubicBezTo>
                    <a:pt x="35711" y="246291"/>
                    <a:pt x="36128" y="240448"/>
                    <a:pt x="39049" y="235023"/>
                  </a:cubicBezTo>
                  <a:cubicBezTo>
                    <a:pt x="44475" y="224590"/>
                    <a:pt x="53656" y="216660"/>
                    <a:pt x="62420" y="209983"/>
                  </a:cubicBezTo>
                  <a:cubicBezTo>
                    <a:pt x="71184" y="202888"/>
                    <a:pt x="80365" y="197046"/>
                    <a:pt x="88712" y="192038"/>
                  </a:cubicBezTo>
                  <a:cubicBezTo>
                    <a:pt x="105823" y="181604"/>
                    <a:pt x="121681" y="173258"/>
                    <a:pt x="134619" y="166998"/>
                  </a:cubicBezTo>
                  <a:cubicBezTo>
                    <a:pt x="138792" y="164911"/>
                    <a:pt x="142548" y="163242"/>
                    <a:pt x="145887" y="161572"/>
                  </a:cubicBezTo>
                  <a:cubicBezTo>
                    <a:pt x="156320" y="156564"/>
                    <a:pt x="164667" y="152809"/>
                    <a:pt x="169675" y="150722"/>
                  </a:cubicBezTo>
                  <a:cubicBezTo>
                    <a:pt x="170509" y="150304"/>
                    <a:pt x="170927" y="150304"/>
                    <a:pt x="171344" y="149887"/>
                  </a:cubicBezTo>
                  <a:cubicBezTo>
                    <a:pt x="171761" y="149470"/>
                    <a:pt x="172179" y="149470"/>
                    <a:pt x="172179" y="149470"/>
                  </a:cubicBezTo>
                  <a:cubicBezTo>
                    <a:pt x="171761" y="149470"/>
                    <a:pt x="171761" y="149470"/>
                    <a:pt x="171344" y="149887"/>
                  </a:cubicBezTo>
                  <a:cubicBezTo>
                    <a:pt x="170092" y="150304"/>
                    <a:pt x="168840" y="151139"/>
                    <a:pt x="167171" y="151556"/>
                  </a:cubicBezTo>
                  <a:cubicBezTo>
                    <a:pt x="166753" y="151556"/>
                    <a:pt x="166336" y="151974"/>
                    <a:pt x="166336" y="151974"/>
                  </a:cubicBezTo>
                  <a:cubicBezTo>
                    <a:pt x="161328" y="154060"/>
                    <a:pt x="153816" y="157399"/>
                    <a:pt x="145052" y="161572"/>
                  </a:cubicBezTo>
                  <a:cubicBezTo>
                    <a:pt x="141713" y="163242"/>
                    <a:pt x="137957" y="164911"/>
                    <a:pt x="134201" y="166580"/>
                  </a:cubicBezTo>
                  <a:cubicBezTo>
                    <a:pt x="121264" y="172840"/>
                    <a:pt x="105405" y="180770"/>
                    <a:pt x="87877" y="190786"/>
                  </a:cubicBezTo>
                  <a:cubicBezTo>
                    <a:pt x="79113" y="195794"/>
                    <a:pt x="69932" y="201219"/>
                    <a:pt x="60751" y="207897"/>
                  </a:cubicBezTo>
                  <a:cubicBezTo>
                    <a:pt x="51569" y="214574"/>
                    <a:pt x="41971" y="222086"/>
                    <a:pt x="34876" y="233354"/>
                  </a:cubicBezTo>
                  <a:cubicBezTo>
                    <a:pt x="31537" y="238779"/>
                    <a:pt x="29451" y="247126"/>
                    <a:pt x="33624" y="253803"/>
                  </a:cubicBezTo>
                  <a:cubicBezTo>
                    <a:pt x="37380" y="260480"/>
                    <a:pt x="44057" y="263819"/>
                    <a:pt x="50317" y="267158"/>
                  </a:cubicBezTo>
                  <a:cubicBezTo>
                    <a:pt x="63255" y="273000"/>
                    <a:pt x="77027" y="275504"/>
                    <a:pt x="91216" y="277591"/>
                  </a:cubicBezTo>
                  <a:cubicBezTo>
                    <a:pt x="98311" y="278843"/>
                    <a:pt x="105405" y="280095"/>
                    <a:pt x="112500" y="280930"/>
                  </a:cubicBezTo>
                  <a:cubicBezTo>
                    <a:pt x="119595" y="282599"/>
                    <a:pt x="126272" y="283851"/>
                    <a:pt x="133367" y="285938"/>
                  </a:cubicBezTo>
                  <a:cubicBezTo>
                    <a:pt x="147139" y="290111"/>
                    <a:pt x="160911" y="295954"/>
                    <a:pt x="174683" y="302631"/>
                  </a:cubicBezTo>
                  <a:cubicBezTo>
                    <a:pt x="188455" y="309309"/>
                    <a:pt x="201809" y="317238"/>
                    <a:pt x="216833" y="324332"/>
                  </a:cubicBezTo>
                  <a:cubicBezTo>
                    <a:pt x="231440" y="331427"/>
                    <a:pt x="248551" y="338104"/>
                    <a:pt x="268165" y="336852"/>
                  </a:cubicBezTo>
                  <a:cubicBezTo>
                    <a:pt x="277764" y="336018"/>
                    <a:pt x="286945" y="333097"/>
                    <a:pt x="295292" y="328506"/>
                  </a:cubicBezTo>
                  <a:cubicBezTo>
                    <a:pt x="303221" y="323915"/>
                    <a:pt x="310733" y="318490"/>
                    <a:pt x="316993" y="312230"/>
                  </a:cubicBezTo>
                  <a:cubicBezTo>
                    <a:pt x="329931" y="300127"/>
                    <a:pt x="340781" y="286772"/>
                    <a:pt x="350380" y="272583"/>
                  </a:cubicBezTo>
                  <a:cubicBezTo>
                    <a:pt x="358727" y="260063"/>
                    <a:pt x="366656" y="247126"/>
                    <a:pt x="374168" y="234606"/>
                  </a:cubicBezTo>
                  <a:cubicBezTo>
                    <a:pt x="383349" y="218747"/>
                    <a:pt x="392113" y="202471"/>
                    <a:pt x="400043" y="185778"/>
                  </a:cubicBezTo>
                  <a:cubicBezTo>
                    <a:pt x="414649" y="156564"/>
                    <a:pt x="428004" y="126934"/>
                    <a:pt x="436768" y="96051"/>
                  </a:cubicBezTo>
                  <a:cubicBezTo>
                    <a:pt x="438855" y="88122"/>
                    <a:pt x="440941" y="80610"/>
                    <a:pt x="441776" y="72263"/>
                  </a:cubicBezTo>
                  <a:cubicBezTo>
                    <a:pt x="442611" y="63916"/>
                    <a:pt x="443445" y="55570"/>
                    <a:pt x="440107" y="4680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784A62E6-4A82-4195-A1C5-6021BD760A5A}"/>
                </a:ext>
              </a:extLst>
            </p:cNvPr>
            <p:cNvSpPr/>
            <p:nvPr/>
          </p:nvSpPr>
          <p:spPr>
            <a:xfrm>
              <a:off x="16069263" y="5988268"/>
              <a:ext cx="292135" cy="208668"/>
            </a:xfrm>
            <a:custGeom>
              <a:avLst/>
              <a:gdLst>
                <a:gd name="connsiteX0" fmla="*/ 113051 w 292133"/>
                <a:gd name="connsiteY0" fmla="*/ 95269 h 208666"/>
                <a:gd name="connsiteX1" fmla="*/ 69231 w 292133"/>
                <a:gd name="connsiteY1" fmla="*/ 167468 h 208666"/>
                <a:gd name="connsiteX2" fmla="*/ 241173 w 292133"/>
                <a:gd name="connsiteY2" fmla="*/ 105285 h 208666"/>
                <a:gd name="connsiteX3" fmla="*/ 113051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13051" y="95269"/>
                  </a:moveTo>
                  <a:cubicBezTo>
                    <a:pt x="113051" y="95269"/>
                    <a:pt x="-36772" y="156617"/>
                    <a:pt x="69231" y="167468"/>
                  </a:cubicBezTo>
                  <a:cubicBezTo>
                    <a:pt x="153533" y="176232"/>
                    <a:pt x="163549" y="260951"/>
                    <a:pt x="241173" y="105285"/>
                  </a:cubicBezTo>
                  <a:cubicBezTo>
                    <a:pt x="312119" y="-36608"/>
                    <a:pt x="190258" y="63552"/>
                    <a:pt x="113051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43E477F8-347C-48D5-9349-89128E902949}"/>
                </a:ext>
              </a:extLst>
            </p:cNvPr>
            <p:cNvSpPr/>
            <p:nvPr/>
          </p:nvSpPr>
          <p:spPr>
            <a:xfrm>
              <a:off x="16135156" y="5988268"/>
              <a:ext cx="208669" cy="166934"/>
            </a:xfrm>
            <a:custGeom>
              <a:avLst/>
              <a:gdLst>
                <a:gd name="connsiteX0" fmla="*/ 175280 w 208666"/>
                <a:gd name="connsiteY0" fmla="*/ 105285 h 166933"/>
                <a:gd name="connsiteX1" fmla="*/ 155248 w 208666"/>
                <a:gd name="connsiteY1" fmla="*/ 143263 h 166933"/>
                <a:gd name="connsiteX2" fmla="*/ 31300 w 208666"/>
                <a:gd name="connsiteY2" fmla="*/ 102364 h 166933"/>
                <a:gd name="connsiteX3" fmla="*/ 47159 w 208666"/>
                <a:gd name="connsiteY3" fmla="*/ 95269 h 166933"/>
                <a:gd name="connsiteX4" fmla="*/ 175280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175280" y="105285"/>
                  </a:moveTo>
                  <a:cubicBezTo>
                    <a:pt x="167768" y="119892"/>
                    <a:pt x="161091" y="132412"/>
                    <a:pt x="155248" y="143263"/>
                  </a:cubicBezTo>
                  <a:cubicBezTo>
                    <a:pt x="112263" y="132829"/>
                    <a:pt x="70529" y="119475"/>
                    <a:pt x="31300" y="102364"/>
                  </a:cubicBezTo>
                  <a:cubicBezTo>
                    <a:pt x="40481" y="98191"/>
                    <a:pt x="47159" y="95269"/>
                    <a:pt x="47159" y="95269"/>
                  </a:cubicBezTo>
                  <a:cubicBezTo>
                    <a:pt x="124365" y="63552"/>
                    <a:pt x="246227" y="-36608"/>
                    <a:pt x="175280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9CC4BFC7-A754-407A-B3F2-60D231244C67}"/>
                </a:ext>
              </a:extLst>
            </p:cNvPr>
            <p:cNvSpPr/>
            <p:nvPr/>
          </p:nvSpPr>
          <p:spPr>
            <a:xfrm>
              <a:off x="16096343" y="5922011"/>
              <a:ext cx="333869" cy="250401"/>
            </a:xfrm>
            <a:custGeom>
              <a:avLst/>
              <a:gdLst>
                <a:gd name="connsiteX0" fmla="*/ 313417 w 333866"/>
                <a:gd name="connsiteY0" fmla="*/ 58863 h 250400"/>
                <a:gd name="connsiteX1" fmla="*/ 307575 w 333866"/>
                <a:gd name="connsiteY1" fmla="*/ 80147 h 250400"/>
                <a:gd name="connsiteX2" fmla="*/ 289212 w 333866"/>
                <a:gd name="connsiteY2" fmla="*/ 122715 h 250400"/>
                <a:gd name="connsiteX3" fmla="*/ 267511 w 333866"/>
                <a:gd name="connsiteY3" fmla="*/ 165283 h 250400"/>
                <a:gd name="connsiteX4" fmla="*/ 237463 w 333866"/>
                <a:gd name="connsiteY4" fmla="*/ 219119 h 250400"/>
                <a:gd name="connsiteX5" fmla="*/ 194477 w 333866"/>
                <a:gd name="connsiteY5" fmla="*/ 209938 h 250400"/>
                <a:gd name="connsiteX6" fmla="*/ 214509 w 333866"/>
                <a:gd name="connsiteY6" fmla="*/ 171960 h 250400"/>
                <a:gd name="connsiteX7" fmla="*/ 86388 w 333866"/>
                <a:gd name="connsiteY7" fmla="*/ 161944 h 250400"/>
                <a:gd name="connsiteX8" fmla="*/ 70529 w 333866"/>
                <a:gd name="connsiteY8" fmla="*/ 169039 h 250400"/>
                <a:gd name="connsiteX9" fmla="*/ 31300 w 333866"/>
                <a:gd name="connsiteY9" fmla="*/ 150259 h 250400"/>
                <a:gd name="connsiteX10" fmla="*/ 55088 w 333866"/>
                <a:gd name="connsiteY10" fmla="*/ 139408 h 250400"/>
                <a:gd name="connsiteX11" fmla="*/ 56757 w 333866"/>
                <a:gd name="connsiteY11" fmla="*/ 138573 h 250400"/>
                <a:gd name="connsiteX12" fmla="*/ 57592 w 333866"/>
                <a:gd name="connsiteY12" fmla="*/ 138156 h 250400"/>
                <a:gd name="connsiteX13" fmla="*/ 60931 w 333866"/>
                <a:gd name="connsiteY13" fmla="*/ 136487 h 250400"/>
                <a:gd name="connsiteX14" fmla="*/ 65104 w 333866"/>
                <a:gd name="connsiteY14" fmla="*/ 134818 h 250400"/>
                <a:gd name="connsiteX15" fmla="*/ 68443 w 333866"/>
                <a:gd name="connsiteY15" fmla="*/ 133148 h 250400"/>
                <a:gd name="connsiteX16" fmla="*/ 69277 w 333866"/>
                <a:gd name="connsiteY16" fmla="*/ 132731 h 250400"/>
                <a:gd name="connsiteX17" fmla="*/ 70529 w 333866"/>
                <a:gd name="connsiteY17" fmla="*/ 132314 h 250400"/>
                <a:gd name="connsiteX18" fmla="*/ 74703 w 333866"/>
                <a:gd name="connsiteY18" fmla="*/ 130644 h 250400"/>
                <a:gd name="connsiteX19" fmla="*/ 77624 w 333866"/>
                <a:gd name="connsiteY19" fmla="*/ 129392 h 250400"/>
                <a:gd name="connsiteX20" fmla="*/ 85136 w 333866"/>
                <a:gd name="connsiteY20" fmla="*/ 126054 h 250400"/>
                <a:gd name="connsiteX21" fmla="*/ 92648 w 333866"/>
                <a:gd name="connsiteY21" fmla="*/ 122298 h 250400"/>
                <a:gd name="connsiteX22" fmla="*/ 99743 w 333866"/>
                <a:gd name="connsiteY22" fmla="*/ 118959 h 250400"/>
                <a:gd name="connsiteX23" fmla="*/ 101829 w 333866"/>
                <a:gd name="connsiteY23" fmla="*/ 118124 h 250400"/>
                <a:gd name="connsiteX24" fmla="*/ 148153 w 333866"/>
                <a:gd name="connsiteY24" fmla="*/ 94336 h 250400"/>
                <a:gd name="connsiteX25" fmla="*/ 208249 w 333866"/>
                <a:gd name="connsiteY25" fmla="*/ 63454 h 250400"/>
                <a:gd name="connsiteX26" fmla="*/ 281700 w 333866"/>
                <a:gd name="connsiteY26" fmla="*/ 33406 h 250400"/>
                <a:gd name="connsiteX27" fmla="*/ 313000 w 333866"/>
                <a:gd name="connsiteY27" fmla="*/ 40083 h 250400"/>
                <a:gd name="connsiteX28" fmla="*/ 313417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13417" y="58863"/>
                  </a:moveTo>
                  <a:cubicBezTo>
                    <a:pt x="312165" y="65957"/>
                    <a:pt x="310079" y="73052"/>
                    <a:pt x="307575" y="80147"/>
                  </a:cubicBezTo>
                  <a:cubicBezTo>
                    <a:pt x="302567" y="94336"/>
                    <a:pt x="296307" y="108525"/>
                    <a:pt x="289212" y="122715"/>
                  </a:cubicBezTo>
                  <a:cubicBezTo>
                    <a:pt x="282535" y="136904"/>
                    <a:pt x="275023" y="151094"/>
                    <a:pt x="267511" y="165283"/>
                  </a:cubicBezTo>
                  <a:cubicBezTo>
                    <a:pt x="257912" y="183228"/>
                    <a:pt x="247896" y="201591"/>
                    <a:pt x="237463" y="219119"/>
                  </a:cubicBezTo>
                  <a:cubicBezTo>
                    <a:pt x="222856" y="216197"/>
                    <a:pt x="208667" y="213276"/>
                    <a:pt x="194477" y="209938"/>
                  </a:cubicBezTo>
                  <a:cubicBezTo>
                    <a:pt x="200737" y="199504"/>
                    <a:pt x="207415" y="186567"/>
                    <a:pt x="214509" y="171960"/>
                  </a:cubicBezTo>
                  <a:cubicBezTo>
                    <a:pt x="285039" y="30067"/>
                    <a:pt x="163595" y="130227"/>
                    <a:pt x="86388" y="161944"/>
                  </a:cubicBezTo>
                  <a:cubicBezTo>
                    <a:pt x="86388" y="161944"/>
                    <a:pt x="79711" y="164448"/>
                    <a:pt x="70529" y="169039"/>
                  </a:cubicBezTo>
                  <a:cubicBezTo>
                    <a:pt x="57175" y="163196"/>
                    <a:pt x="44237" y="156936"/>
                    <a:pt x="31300" y="150259"/>
                  </a:cubicBezTo>
                  <a:cubicBezTo>
                    <a:pt x="41733" y="145251"/>
                    <a:pt x="50080" y="141495"/>
                    <a:pt x="55088" y="139408"/>
                  </a:cubicBezTo>
                  <a:cubicBezTo>
                    <a:pt x="55923" y="138991"/>
                    <a:pt x="56340" y="138991"/>
                    <a:pt x="56757" y="138573"/>
                  </a:cubicBezTo>
                  <a:cubicBezTo>
                    <a:pt x="57175" y="138156"/>
                    <a:pt x="57592" y="138156"/>
                    <a:pt x="57592" y="138156"/>
                  </a:cubicBezTo>
                  <a:cubicBezTo>
                    <a:pt x="60096" y="136904"/>
                    <a:pt x="60931" y="136487"/>
                    <a:pt x="60931" y="136487"/>
                  </a:cubicBezTo>
                  <a:cubicBezTo>
                    <a:pt x="60931" y="136487"/>
                    <a:pt x="62600" y="135652"/>
                    <a:pt x="65104" y="134818"/>
                  </a:cubicBezTo>
                  <a:cubicBezTo>
                    <a:pt x="66356" y="134400"/>
                    <a:pt x="67191" y="133983"/>
                    <a:pt x="68443" y="133148"/>
                  </a:cubicBezTo>
                  <a:cubicBezTo>
                    <a:pt x="68860" y="133148"/>
                    <a:pt x="68860" y="132731"/>
                    <a:pt x="69277" y="132731"/>
                  </a:cubicBezTo>
                  <a:cubicBezTo>
                    <a:pt x="69695" y="132314"/>
                    <a:pt x="70112" y="132314"/>
                    <a:pt x="70529" y="132314"/>
                  </a:cubicBezTo>
                  <a:cubicBezTo>
                    <a:pt x="71781" y="131896"/>
                    <a:pt x="73033" y="131062"/>
                    <a:pt x="74703" y="130644"/>
                  </a:cubicBezTo>
                  <a:cubicBezTo>
                    <a:pt x="75537" y="130227"/>
                    <a:pt x="76789" y="129809"/>
                    <a:pt x="77624" y="129392"/>
                  </a:cubicBezTo>
                  <a:cubicBezTo>
                    <a:pt x="80128" y="128140"/>
                    <a:pt x="82632" y="126888"/>
                    <a:pt x="85136" y="126054"/>
                  </a:cubicBezTo>
                  <a:cubicBezTo>
                    <a:pt x="87640" y="124802"/>
                    <a:pt x="90144" y="123550"/>
                    <a:pt x="92648" y="122298"/>
                  </a:cubicBezTo>
                  <a:cubicBezTo>
                    <a:pt x="95152" y="121463"/>
                    <a:pt x="97239" y="120211"/>
                    <a:pt x="99743" y="118959"/>
                  </a:cubicBezTo>
                  <a:cubicBezTo>
                    <a:pt x="100577" y="118542"/>
                    <a:pt x="100995" y="118124"/>
                    <a:pt x="101829" y="118124"/>
                  </a:cubicBezTo>
                  <a:cubicBezTo>
                    <a:pt x="114767" y="111864"/>
                    <a:pt x="130625" y="103518"/>
                    <a:pt x="148153" y="94336"/>
                  </a:cubicBezTo>
                  <a:cubicBezTo>
                    <a:pt x="166099" y="85155"/>
                    <a:pt x="186131" y="74304"/>
                    <a:pt x="208249" y="63454"/>
                  </a:cubicBezTo>
                  <a:cubicBezTo>
                    <a:pt x="230368" y="53020"/>
                    <a:pt x="254991" y="40500"/>
                    <a:pt x="281700" y="33406"/>
                  </a:cubicBezTo>
                  <a:cubicBezTo>
                    <a:pt x="294637" y="30067"/>
                    <a:pt x="310913" y="29650"/>
                    <a:pt x="313000" y="40083"/>
                  </a:cubicBezTo>
                  <a:cubicBezTo>
                    <a:pt x="315087" y="44674"/>
                    <a:pt x="314669" y="51768"/>
                    <a:pt x="313417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3C34F88F-AD99-4258-AB4D-B63B1CC653D2}"/>
                </a:ext>
              </a:extLst>
            </p:cNvPr>
            <p:cNvSpPr/>
            <p:nvPr/>
          </p:nvSpPr>
          <p:spPr>
            <a:xfrm>
              <a:off x="16137660" y="5910698"/>
              <a:ext cx="292135" cy="250401"/>
            </a:xfrm>
            <a:custGeom>
              <a:avLst/>
              <a:gdLst>
                <a:gd name="connsiteX0" fmla="*/ 285456 w 292133"/>
                <a:gd name="connsiteY0" fmla="*/ 71846 h 250400"/>
                <a:gd name="connsiteX1" fmla="*/ 280448 w 292133"/>
                <a:gd name="connsiteY1" fmla="*/ 95634 h 250400"/>
                <a:gd name="connsiteX2" fmla="*/ 243723 w 292133"/>
                <a:gd name="connsiteY2" fmla="*/ 185360 h 250400"/>
                <a:gd name="connsiteX3" fmla="*/ 217848 w 292133"/>
                <a:gd name="connsiteY3" fmla="*/ 234188 h 250400"/>
                <a:gd name="connsiteX4" fmla="*/ 206997 w 292133"/>
                <a:gd name="connsiteY4" fmla="*/ 232519 h 250400"/>
                <a:gd name="connsiteX5" fmla="*/ 196147 w 292133"/>
                <a:gd name="connsiteY5" fmla="*/ 230432 h 250400"/>
                <a:gd name="connsiteX6" fmla="*/ 226195 w 292133"/>
                <a:gd name="connsiteY6" fmla="*/ 176597 h 250400"/>
                <a:gd name="connsiteX7" fmla="*/ 247896 w 292133"/>
                <a:gd name="connsiteY7" fmla="*/ 134028 h 250400"/>
                <a:gd name="connsiteX8" fmla="*/ 266259 w 292133"/>
                <a:gd name="connsiteY8" fmla="*/ 91460 h 250400"/>
                <a:gd name="connsiteX9" fmla="*/ 272101 w 292133"/>
                <a:gd name="connsiteY9" fmla="*/ 70176 h 250400"/>
                <a:gd name="connsiteX10" fmla="*/ 272519 w 292133"/>
                <a:gd name="connsiteY10" fmla="*/ 50979 h 250400"/>
                <a:gd name="connsiteX11" fmla="*/ 241219 w 292133"/>
                <a:gd name="connsiteY11" fmla="*/ 44302 h 250400"/>
                <a:gd name="connsiteX12" fmla="*/ 167768 w 292133"/>
                <a:gd name="connsiteY12" fmla="*/ 74350 h 250400"/>
                <a:gd name="connsiteX13" fmla="*/ 107672 w 292133"/>
                <a:gd name="connsiteY13" fmla="*/ 105232 h 250400"/>
                <a:gd name="connsiteX14" fmla="*/ 61348 w 292133"/>
                <a:gd name="connsiteY14" fmla="*/ 129020 h 250400"/>
                <a:gd name="connsiteX15" fmla="*/ 59261 w 292133"/>
                <a:gd name="connsiteY15" fmla="*/ 129855 h 250400"/>
                <a:gd name="connsiteX16" fmla="*/ 52167 w 292133"/>
                <a:gd name="connsiteY16" fmla="*/ 133194 h 250400"/>
                <a:gd name="connsiteX17" fmla="*/ 44655 w 292133"/>
                <a:gd name="connsiteY17" fmla="*/ 136950 h 250400"/>
                <a:gd name="connsiteX18" fmla="*/ 37143 w 292133"/>
                <a:gd name="connsiteY18" fmla="*/ 140288 h 250400"/>
                <a:gd name="connsiteX19" fmla="*/ 34221 w 292133"/>
                <a:gd name="connsiteY19" fmla="*/ 141540 h 250400"/>
                <a:gd name="connsiteX20" fmla="*/ 31300 w 292133"/>
                <a:gd name="connsiteY20" fmla="*/ 142792 h 250400"/>
                <a:gd name="connsiteX21" fmla="*/ 61348 w 292133"/>
                <a:gd name="connsiteY21" fmla="*/ 128186 h 250400"/>
                <a:gd name="connsiteX22" fmla="*/ 166099 w 292133"/>
                <a:gd name="connsiteY22" fmla="*/ 69759 h 250400"/>
                <a:gd name="connsiteX23" fmla="*/ 239132 w 292133"/>
                <a:gd name="connsiteY23" fmla="*/ 34703 h 250400"/>
                <a:gd name="connsiteX24" fmla="*/ 262085 w 292133"/>
                <a:gd name="connsiteY24" fmla="*/ 31364 h 250400"/>
                <a:gd name="connsiteX25" fmla="*/ 275023 w 292133"/>
                <a:gd name="connsiteY25" fmla="*/ 35120 h 250400"/>
                <a:gd name="connsiteX26" fmla="*/ 284204 w 292133"/>
                <a:gd name="connsiteY26" fmla="*/ 46806 h 250400"/>
                <a:gd name="connsiteX27" fmla="*/ 285456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285456" y="71846"/>
                  </a:moveTo>
                  <a:cubicBezTo>
                    <a:pt x="284204" y="79775"/>
                    <a:pt x="282535" y="87704"/>
                    <a:pt x="280448" y="95634"/>
                  </a:cubicBezTo>
                  <a:cubicBezTo>
                    <a:pt x="271684" y="126516"/>
                    <a:pt x="257912" y="155730"/>
                    <a:pt x="243723" y="185360"/>
                  </a:cubicBezTo>
                  <a:cubicBezTo>
                    <a:pt x="235793" y="201636"/>
                    <a:pt x="227447" y="217912"/>
                    <a:pt x="217848" y="234188"/>
                  </a:cubicBezTo>
                  <a:cubicBezTo>
                    <a:pt x="214092" y="233771"/>
                    <a:pt x="210336" y="232936"/>
                    <a:pt x="206997" y="232519"/>
                  </a:cubicBezTo>
                  <a:cubicBezTo>
                    <a:pt x="203241" y="231684"/>
                    <a:pt x="199485" y="231267"/>
                    <a:pt x="196147" y="230432"/>
                  </a:cubicBezTo>
                  <a:cubicBezTo>
                    <a:pt x="206580" y="212904"/>
                    <a:pt x="216596" y="194542"/>
                    <a:pt x="226195" y="176597"/>
                  </a:cubicBezTo>
                  <a:cubicBezTo>
                    <a:pt x="234124" y="162407"/>
                    <a:pt x="241219" y="147800"/>
                    <a:pt x="247896" y="134028"/>
                  </a:cubicBezTo>
                  <a:cubicBezTo>
                    <a:pt x="254991" y="119839"/>
                    <a:pt x="261251" y="105650"/>
                    <a:pt x="266259" y="91460"/>
                  </a:cubicBezTo>
                  <a:cubicBezTo>
                    <a:pt x="268763" y="84366"/>
                    <a:pt x="270849" y="77271"/>
                    <a:pt x="272101" y="70176"/>
                  </a:cubicBezTo>
                  <a:cubicBezTo>
                    <a:pt x="273353" y="63082"/>
                    <a:pt x="274188" y="55987"/>
                    <a:pt x="272519" y="50979"/>
                  </a:cubicBezTo>
                  <a:cubicBezTo>
                    <a:pt x="270432" y="40128"/>
                    <a:pt x="254156" y="40963"/>
                    <a:pt x="241219" y="44302"/>
                  </a:cubicBezTo>
                  <a:cubicBezTo>
                    <a:pt x="214509" y="51396"/>
                    <a:pt x="190304" y="63499"/>
                    <a:pt x="167768" y="74350"/>
                  </a:cubicBezTo>
                  <a:cubicBezTo>
                    <a:pt x="145649" y="85200"/>
                    <a:pt x="125617" y="96051"/>
                    <a:pt x="107672" y="105232"/>
                  </a:cubicBezTo>
                  <a:cubicBezTo>
                    <a:pt x="89727" y="114414"/>
                    <a:pt x="74285" y="122760"/>
                    <a:pt x="61348" y="129020"/>
                  </a:cubicBezTo>
                  <a:cubicBezTo>
                    <a:pt x="60513" y="129438"/>
                    <a:pt x="59679" y="129855"/>
                    <a:pt x="59261" y="129855"/>
                  </a:cubicBezTo>
                  <a:cubicBezTo>
                    <a:pt x="56757" y="131107"/>
                    <a:pt x="54253" y="132359"/>
                    <a:pt x="52167" y="133194"/>
                  </a:cubicBezTo>
                  <a:cubicBezTo>
                    <a:pt x="49663" y="134446"/>
                    <a:pt x="47159" y="135698"/>
                    <a:pt x="44655" y="136950"/>
                  </a:cubicBezTo>
                  <a:cubicBezTo>
                    <a:pt x="42151" y="138202"/>
                    <a:pt x="39647" y="139454"/>
                    <a:pt x="37143" y="140288"/>
                  </a:cubicBezTo>
                  <a:cubicBezTo>
                    <a:pt x="35891" y="140706"/>
                    <a:pt x="35056" y="141123"/>
                    <a:pt x="34221" y="141540"/>
                  </a:cubicBezTo>
                  <a:cubicBezTo>
                    <a:pt x="33387" y="141958"/>
                    <a:pt x="32135" y="142375"/>
                    <a:pt x="31300" y="142792"/>
                  </a:cubicBezTo>
                  <a:cubicBezTo>
                    <a:pt x="38395" y="139454"/>
                    <a:pt x="48828" y="134863"/>
                    <a:pt x="61348" y="128186"/>
                  </a:cubicBezTo>
                  <a:cubicBezTo>
                    <a:pt x="87223" y="115248"/>
                    <a:pt x="123113" y="94382"/>
                    <a:pt x="166099" y="69759"/>
                  </a:cubicBezTo>
                  <a:cubicBezTo>
                    <a:pt x="187800" y="57656"/>
                    <a:pt x="211171" y="43884"/>
                    <a:pt x="239132" y="34703"/>
                  </a:cubicBezTo>
                  <a:cubicBezTo>
                    <a:pt x="246227" y="32616"/>
                    <a:pt x="253739" y="30947"/>
                    <a:pt x="262085" y="31364"/>
                  </a:cubicBezTo>
                  <a:cubicBezTo>
                    <a:pt x="266259" y="31782"/>
                    <a:pt x="270849" y="32616"/>
                    <a:pt x="275023" y="35120"/>
                  </a:cubicBezTo>
                  <a:cubicBezTo>
                    <a:pt x="279196" y="37624"/>
                    <a:pt x="282535" y="42215"/>
                    <a:pt x="284204" y="46806"/>
                  </a:cubicBezTo>
                  <a:cubicBezTo>
                    <a:pt x="286708" y="55570"/>
                    <a:pt x="286291" y="63916"/>
                    <a:pt x="285456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8790AAD5-FF27-49A0-A48E-DED7F7E00726}"/>
                </a:ext>
              </a:extLst>
            </p:cNvPr>
            <p:cNvSpPr/>
            <p:nvPr/>
          </p:nvSpPr>
          <p:spPr>
            <a:xfrm>
              <a:off x="16654218" y="5988268"/>
              <a:ext cx="208669" cy="166934"/>
            </a:xfrm>
            <a:custGeom>
              <a:avLst/>
              <a:gdLst>
                <a:gd name="connsiteX0" fmla="*/ 52688 w 208666"/>
                <a:gd name="connsiteY0" fmla="*/ 105285 h 166933"/>
                <a:gd name="connsiteX1" fmla="*/ 72720 w 208666"/>
                <a:gd name="connsiteY1" fmla="*/ 143263 h 166933"/>
                <a:gd name="connsiteX2" fmla="*/ 196668 w 208666"/>
                <a:gd name="connsiteY2" fmla="*/ 102364 h 166933"/>
                <a:gd name="connsiteX3" fmla="*/ 180809 w 208666"/>
                <a:gd name="connsiteY3" fmla="*/ 95269 h 166933"/>
                <a:gd name="connsiteX4" fmla="*/ 52688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52688" y="105285"/>
                  </a:moveTo>
                  <a:cubicBezTo>
                    <a:pt x="60200" y="119892"/>
                    <a:pt x="66877" y="132412"/>
                    <a:pt x="72720" y="143263"/>
                  </a:cubicBezTo>
                  <a:cubicBezTo>
                    <a:pt x="115705" y="132829"/>
                    <a:pt x="157439" y="119475"/>
                    <a:pt x="196668" y="102364"/>
                  </a:cubicBezTo>
                  <a:cubicBezTo>
                    <a:pt x="187487" y="98191"/>
                    <a:pt x="180809" y="95269"/>
                    <a:pt x="180809" y="95269"/>
                  </a:cubicBezTo>
                  <a:cubicBezTo>
                    <a:pt x="103603" y="63552"/>
                    <a:pt x="-18259" y="-36608"/>
                    <a:pt x="52688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AA5CDA5-5DB4-476D-9944-E8B979787FBE}"/>
                </a:ext>
              </a:extLst>
            </p:cNvPr>
            <p:cNvSpPr/>
            <p:nvPr/>
          </p:nvSpPr>
          <p:spPr>
            <a:xfrm>
              <a:off x="16575237" y="5922011"/>
              <a:ext cx="333869" cy="250401"/>
            </a:xfrm>
            <a:custGeom>
              <a:avLst/>
              <a:gdLst>
                <a:gd name="connsiteX0" fmla="*/ 32343 w 333866"/>
                <a:gd name="connsiteY0" fmla="*/ 58863 h 250400"/>
                <a:gd name="connsiteX1" fmla="*/ 38186 w 333866"/>
                <a:gd name="connsiteY1" fmla="*/ 80147 h 250400"/>
                <a:gd name="connsiteX2" fmla="*/ 56549 w 333866"/>
                <a:gd name="connsiteY2" fmla="*/ 122715 h 250400"/>
                <a:gd name="connsiteX3" fmla="*/ 78250 w 333866"/>
                <a:gd name="connsiteY3" fmla="*/ 165283 h 250400"/>
                <a:gd name="connsiteX4" fmla="*/ 108298 w 333866"/>
                <a:gd name="connsiteY4" fmla="*/ 219119 h 250400"/>
                <a:gd name="connsiteX5" fmla="*/ 151283 w 333866"/>
                <a:gd name="connsiteY5" fmla="*/ 209938 h 250400"/>
                <a:gd name="connsiteX6" fmla="*/ 131251 w 333866"/>
                <a:gd name="connsiteY6" fmla="*/ 171960 h 250400"/>
                <a:gd name="connsiteX7" fmla="*/ 259373 w 333866"/>
                <a:gd name="connsiteY7" fmla="*/ 161944 h 250400"/>
                <a:gd name="connsiteX8" fmla="*/ 275231 w 333866"/>
                <a:gd name="connsiteY8" fmla="*/ 169039 h 250400"/>
                <a:gd name="connsiteX9" fmla="*/ 314461 w 333866"/>
                <a:gd name="connsiteY9" fmla="*/ 150259 h 250400"/>
                <a:gd name="connsiteX10" fmla="*/ 290673 w 333866"/>
                <a:gd name="connsiteY10" fmla="*/ 139408 h 250400"/>
                <a:gd name="connsiteX11" fmla="*/ 289003 w 333866"/>
                <a:gd name="connsiteY11" fmla="*/ 138573 h 250400"/>
                <a:gd name="connsiteX12" fmla="*/ 288169 w 333866"/>
                <a:gd name="connsiteY12" fmla="*/ 138156 h 250400"/>
                <a:gd name="connsiteX13" fmla="*/ 284830 w 333866"/>
                <a:gd name="connsiteY13" fmla="*/ 136487 h 250400"/>
                <a:gd name="connsiteX14" fmla="*/ 280657 w 333866"/>
                <a:gd name="connsiteY14" fmla="*/ 134818 h 250400"/>
                <a:gd name="connsiteX15" fmla="*/ 277318 w 333866"/>
                <a:gd name="connsiteY15" fmla="*/ 133148 h 250400"/>
                <a:gd name="connsiteX16" fmla="*/ 276483 w 333866"/>
                <a:gd name="connsiteY16" fmla="*/ 132731 h 250400"/>
                <a:gd name="connsiteX17" fmla="*/ 275231 w 333866"/>
                <a:gd name="connsiteY17" fmla="*/ 132314 h 250400"/>
                <a:gd name="connsiteX18" fmla="*/ 271058 w 333866"/>
                <a:gd name="connsiteY18" fmla="*/ 130644 h 250400"/>
                <a:gd name="connsiteX19" fmla="*/ 268137 w 333866"/>
                <a:gd name="connsiteY19" fmla="*/ 129392 h 250400"/>
                <a:gd name="connsiteX20" fmla="*/ 260625 w 333866"/>
                <a:gd name="connsiteY20" fmla="*/ 126054 h 250400"/>
                <a:gd name="connsiteX21" fmla="*/ 253113 w 333866"/>
                <a:gd name="connsiteY21" fmla="*/ 122298 h 250400"/>
                <a:gd name="connsiteX22" fmla="*/ 246018 w 333866"/>
                <a:gd name="connsiteY22" fmla="*/ 118959 h 250400"/>
                <a:gd name="connsiteX23" fmla="*/ 243931 w 333866"/>
                <a:gd name="connsiteY23" fmla="*/ 118124 h 250400"/>
                <a:gd name="connsiteX24" fmla="*/ 197607 w 333866"/>
                <a:gd name="connsiteY24" fmla="*/ 94336 h 250400"/>
                <a:gd name="connsiteX25" fmla="*/ 137511 w 333866"/>
                <a:gd name="connsiteY25" fmla="*/ 63454 h 250400"/>
                <a:gd name="connsiteX26" fmla="*/ 64061 w 333866"/>
                <a:gd name="connsiteY26" fmla="*/ 33406 h 250400"/>
                <a:gd name="connsiteX27" fmla="*/ 32761 w 333866"/>
                <a:gd name="connsiteY27" fmla="*/ 40083 h 250400"/>
                <a:gd name="connsiteX28" fmla="*/ 32343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2343" y="58863"/>
                  </a:moveTo>
                  <a:cubicBezTo>
                    <a:pt x="33595" y="65957"/>
                    <a:pt x="35682" y="73052"/>
                    <a:pt x="38186" y="80147"/>
                  </a:cubicBezTo>
                  <a:cubicBezTo>
                    <a:pt x="43194" y="94336"/>
                    <a:pt x="49454" y="108525"/>
                    <a:pt x="56549" y="122715"/>
                  </a:cubicBezTo>
                  <a:cubicBezTo>
                    <a:pt x="63226" y="136904"/>
                    <a:pt x="70738" y="151094"/>
                    <a:pt x="78250" y="165283"/>
                  </a:cubicBezTo>
                  <a:cubicBezTo>
                    <a:pt x="87849" y="183228"/>
                    <a:pt x="97865" y="201591"/>
                    <a:pt x="108298" y="219119"/>
                  </a:cubicBezTo>
                  <a:cubicBezTo>
                    <a:pt x="122905" y="216197"/>
                    <a:pt x="137094" y="213276"/>
                    <a:pt x="151283" y="209938"/>
                  </a:cubicBezTo>
                  <a:cubicBezTo>
                    <a:pt x="145023" y="199504"/>
                    <a:pt x="138346" y="186567"/>
                    <a:pt x="131251" y="171960"/>
                  </a:cubicBezTo>
                  <a:cubicBezTo>
                    <a:pt x="60722" y="30067"/>
                    <a:pt x="182166" y="130227"/>
                    <a:pt x="259373" y="161944"/>
                  </a:cubicBezTo>
                  <a:cubicBezTo>
                    <a:pt x="259373" y="161944"/>
                    <a:pt x="266050" y="164448"/>
                    <a:pt x="275231" y="169039"/>
                  </a:cubicBezTo>
                  <a:cubicBezTo>
                    <a:pt x="288586" y="163196"/>
                    <a:pt x="301523" y="156936"/>
                    <a:pt x="314461" y="150259"/>
                  </a:cubicBezTo>
                  <a:cubicBezTo>
                    <a:pt x="304027" y="145251"/>
                    <a:pt x="295681" y="141495"/>
                    <a:pt x="290673" y="139408"/>
                  </a:cubicBezTo>
                  <a:cubicBezTo>
                    <a:pt x="289838" y="138991"/>
                    <a:pt x="289421" y="138991"/>
                    <a:pt x="289003" y="138573"/>
                  </a:cubicBezTo>
                  <a:cubicBezTo>
                    <a:pt x="288586" y="138156"/>
                    <a:pt x="288169" y="138156"/>
                    <a:pt x="288169" y="138156"/>
                  </a:cubicBezTo>
                  <a:cubicBezTo>
                    <a:pt x="285665" y="136904"/>
                    <a:pt x="284830" y="136487"/>
                    <a:pt x="284830" y="136487"/>
                  </a:cubicBezTo>
                  <a:cubicBezTo>
                    <a:pt x="284830" y="136487"/>
                    <a:pt x="283161" y="135652"/>
                    <a:pt x="280657" y="134818"/>
                  </a:cubicBezTo>
                  <a:cubicBezTo>
                    <a:pt x="279405" y="134400"/>
                    <a:pt x="278570" y="133983"/>
                    <a:pt x="277318" y="133148"/>
                  </a:cubicBezTo>
                  <a:cubicBezTo>
                    <a:pt x="276901" y="133148"/>
                    <a:pt x="276901" y="132731"/>
                    <a:pt x="276483" y="132731"/>
                  </a:cubicBezTo>
                  <a:cubicBezTo>
                    <a:pt x="276066" y="132314"/>
                    <a:pt x="275649" y="132314"/>
                    <a:pt x="275231" y="132314"/>
                  </a:cubicBezTo>
                  <a:cubicBezTo>
                    <a:pt x="273979" y="131896"/>
                    <a:pt x="272727" y="131062"/>
                    <a:pt x="271058" y="130644"/>
                  </a:cubicBezTo>
                  <a:cubicBezTo>
                    <a:pt x="270223" y="130227"/>
                    <a:pt x="268971" y="129809"/>
                    <a:pt x="268137" y="129392"/>
                  </a:cubicBezTo>
                  <a:cubicBezTo>
                    <a:pt x="265633" y="128140"/>
                    <a:pt x="263129" y="126888"/>
                    <a:pt x="260625" y="126054"/>
                  </a:cubicBezTo>
                  <a:cubicBezTo>
                    <a:pt x="258121" y="124802"/>
                    <a:pt x="255617" y="123550"/>
                    <a:pt x="253113" y="122298"/>
                  </a:cubicBezTo>
                  <a:cubicBezTo>
                    <a:pt x="250609" y="121463"/>
                    <a:pt x="248522" y="120211"/>
                    <a:pt x="246018" y="118959"/>
                  </a:cubicBezTo>
                  <a:cubicBezTo>
                    <a:pt x="245183" y="118542"/>
                    <a:pt x="244766" y="118124"/>
                    <a:pt x="243931" y="118124"/>
                  </a:cubicBezTo>
                  <a:cubicBezTo>
                    <a:pt x="230994" y="111864"/>
                    <a:pt x="215135" y="103518"/>
                    <a:pt x="197607" y="94336"/>
                  </a:cubicBezTo>
                  <a:cubicBezTo>
                    <a:pt x="179662" y="85155"/>
                    <a:pt x="159630" y="74304"/>
                    <a:pt x="137511" y="63454"/>
                  </a:cubicBezTo>
                  <a:cubicBezTo>
                    <a:pt x="115393" y="53020"/>
                    <a:pt x="90770" y="40500"/>
                    <a:pt x="64061" y="33406"/>
                  </a:cubicBezTo>
                  <a:cubicBezTo>
                    <a:pt x="51123" y="30067"/>
                    <a:pt x="34847" y="29650"/>
                    <a:pt x="32761" y="40083"/>
                  </a:cubicBezTo>
                  <a:cubicBezTo>
                    <a:pt x="30674" y="44674"/>
                    <a:pt x="31091" y="51768"/>
                    <a:pt x="32343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7CF24839-6953-4AF8-94BD-E2D79C776B07}"/>
                </a:ext>
              </a:extLst>
            </p:cNvPr>
            <p:cNvSpPr/>
            <p:nvPr/>
          </p:nvSpPr>
          <p:spPr>
            <a:xfrm>
              <a:off x="16562139" y="5910696"/>
              <a:ext cx="292135" cy="250401"/>
            </a:xfrm>
            <a:custGeom>
              <a:avLst/>
              <a:gdLst>
                <a:gd name="connsiteX0" fmla="*/ 32087 w 292133"/>
                <a:gd name="connsiteY0" fmla="*/ 71846 h 250400"/>
                <a:gd name="connsiteX1" fmla="*/ 37095 w 292133"/>
                <a:gd name="connsiteY1" fmla="*/ 95634 h 250400"/>
                <a:gd name="connsiteX2" fmla="*/ 73820 w 292133"/>
                <a:gd name="connsiteY2" fmla="*/ 185360 h 250400"/>
                <a:gd name="connsiteX3" fmla="*/ 99695 w 292133"/>
                <a:gd name="connsiteY3" fmla="*/ 234188 h 250400"/>
                <a:gd name="connsiteX4" fmla="*/ 110546 w 292133"/>
                <a:gd name="connsiteY4" fmla="*/ 232519 h 250400"/>
                <a:gd name="connsiteX5" fmla="*/ 121396 w 292133"/>
                <a:gd name="connsiteY5" fmla="*/ 230432 h 250400"/>
                <a:gd name="connsiteX6" fmla="*/ 91348 w 292133"/>
                <a:gd name="connsiteY6" fmla="*/ 176597 h 250400"/>
                <a:gd name="connsiteX7" fmla="*/ 69647 w 292133"/>
                <a:gd name="connsiteY7" fmla="*/ 134028 h 250400"/>
                <a:gd name="connsiteX8" fmla="*/ 51284 w 292133"/>
                <a:gd name="connsiteY8" fmla="*/ 91460 h 250400"/>
                <a:gd name="connsiteX9" fmla="*/ 45442 w 292133"/>
                <a:gd name="connsiteY9" fmla="*/ 70176 h 250400"/>
                <a:gd name="connsiteX10" fmla="*/ 45024 w 292133"/>
                <a:gd name="connsiteY10" fmla="*/ 50979 h 250400"/>
                <a:gd name="connsiteX11" fmla="*/ 76324 w 292133"/>
                <a:gd name="connsiteY11" fmla="*/ 44302 h 250400"/>
                <a:gd name="connsiteX12" fmla="*/ 149775 w 292133"/>
                <a:gd name="connsiteY12" fmla="*/ 74350 h 250400"/>
                <a:gd name="connsiteX13" fmla="*/ 209871 w 292133"/>
                <a:gd name="connsiteY13" fmla="*/ 105232 h 250400"/>
                <a:gd name="connsiteX14" fmla="*/ 256195 w 292133"/>
                <a:gd name="connsiteY14" fmla="*/ 129020 h 250400"/>
                <a:gd name="connsiteX15" fmla="*/ 258282 w 292133"/>
                <a:gd name="connsiteY15" fmla="*/ 129855 h 250400"/>
                <a:gd name="connsiteX16" fmla="*/ 265376 w 292133"/>
                <a:gd name="connsiteY16" fmla="*/ 133194 h 250400"/>
                <a:gd name="connsiteX17" fmla="*/ 272888 w 292133"/>
                <a:gd name="connsiteY17" fmla="*/ 136950 h 250400"/>
                <a:gd name="connsiteX18" fmla="*/ 280400 w 292133"/>
                <a:gd name="connsiteY18" fmla="*/ 140288 h 250400"/>
                <a:gd name="connsiteX19" fmla="*/ 283322 w 292133"/>
                <a:gd name="connsiteY19" fmla="*/ 141540 h 250400"/>
                <a:gd name="connsiteX20" fmla="*/ 286243 w 292133"/>
                <a:gd name="connsiteY20" fmla="*/ 142792 h 250400"/>
                <a:gd name="connsiteX21" fmla="*/ 256195 w 292133"/>
                <a:gd name="connsiteY21" fmla="*/ 128186 h 250400"/>
                <a:gd name="connsiteX22" fmla="*/ 151444 w 292133"/>
                <a:gd name="connsiteY22" fmla="*/ 69759 h 250400"/>
                <a:gd name="connsiteX23" fmla="*/ 78411 w 292133"/>
                <a:gd name="connsiteY23" fmla="*/ 34703 h 250400"/>
                <a:gd name="connsiteX24" fmla="*/ 55458 w 292133"/>
                <a:gd name="connsiteY24" fmla="*/ 31364 h 250400"/>
                <a:gd name="connsiteX25" fmla="*/ 42520 w 292133"/>
                <a:gd name="connsiteY25" fmla="*/ 35120 h 250400"/>
                <a:gd name="connsiteX26" fmla="*/ 33339 w 292133"/>
                <a:gd name="connsiteY26" fmla="*/ 46806 h 250400"/>
                <a:gd name="connsiteX27" fmla="*/ 32087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32087" y="71846"/>
                  </a:moveTo>
                  <a:cubicBezTo>
                    <a:pt x="33339" y="79775"/>
                    <a:pt x="35008" y="87704"/>
                    <a:pt x="37095" y="95634"/>
                  </a:cubicBezTo>
                  <a:cubicBezTo>
                    <a:pt x="45859" y="126516"/>
                    <a:pt x="59631" y="155730"/>
                    <a:pt x="73820" y="185360"/>
                  </a:cubicBezTo>
                  <a:cubicBezTo>
                    <a:pt x="81750" y="201636"/>
                    <a:pt x="90096" y="217912"/>
                    <a:pt x="99695" y="234188"/>
                  </a:cubicBezTo>
                  <a:cubicBezTo>
                    <a:pt x="103451" y="233771"/>
                    <a:pt x="107207" y="232936"/>
                    <a:pt x="110546" y="232519"/>
                  </a:cubicBezTo>
                  <a:cubicBezTo>
                    <a:pt x="114302" y="231684"/>
                    <a:pt x="118058" y="231267"/>
                    <a:pt x="121396" y="230432"/>
                  </a:cubicBezTo>
                  <a:cubicBezTo>
                    <a:pt x="110963" y="212904"/>
                    <a:pt x="100947" y="194542"/>
                    <a:pt x="91348" y="176597"/>
                  </a:cubicBezTo>
                  <a:cubicBezTo>
                    <a:pt x="83419" y="162407"/>
                    <a:pt x="76324" y="147800"/>
                    <a:pt x="69647" y="134028"/>
                  </a:cubicBezTo>
                  <a:cubicBezTo>
                    <a:pt x="62552" y="119839"/>
                    <a:pt x="56292" y="105650"/>
                    <a:pt x="51284" y="91460"/>
                  </a:cubicBezTo>
                  <a:cubicBezTo>
                    <a:pt x="48780" y="84366"/>
                    <a:pt x="46694" y="77271"/>
                    <a:pt x="45442" y="70176"/>
                  </a:cubicBezTo>
                  <a:cubicBezTo>
                    <a:pt x="44190" y="63082"/>
                    <a:pt x="43355" y="55987"/>
                    <a:pt x="45024" y="50979"/>
                  </a:cubicBezTo>
                  <a:cubicBezTo>
                    <a:pt x="47111" y="40128"/>
                    <a:pt x="63387" y="40963"/>
                    <a:pt x="76324" y="44302"/>
                  </a:cubicBezTo>
                  <a:cubicBezTo>
                    <a:pt x="103034" y="51396"/>
                    <a:pt x="127239" y="63499"/>
                    <a:pt x="149775" y="74350"/>
                  </a:cubicBezTo>
                  <a:cubicBezTo>
                    <a:pt x="171894" y="85200"/>
                    <a:pt x="191926" y="96051"/>
                    <a:pt x="209871" y="105232"/>
                  </a:cubicBezTo>
                  <a:cubicBezTo>
                    <a:pt x="227816" y="114414"/>
                    <a:pt x="243258" y="122760"/>
                    <a:pt x="256195" y="129020"/>
                  </a:cubicBezTo>
                  <a:cubicBezTo>
                    <a:pt x="257030" y="129438"/>
                    <a:pt x="257864" y="129855"/>
                    <a:pt x="258282" y="129855"/>
                  </a:cubicBezTo>
                  <a:cubicBezTo>
                    <a:pt x="260786" y="131107"/>
                    <a:pt x="263290" y="132359"/>
                    <a:pt x="265376" y="133194"/>
                  </a:cubicBezTo>
                  <a:cubicBezTo>
                    <a:pt x="267880" y="134446"/>
                    <a:pt x="270384" y="135698"/>
                    <a:pt x="272888" y="136950"/>
                  </a:cubicBezTo>
                  <a:cubicBezTo>
                    <a:pt x="275392" y="138202"/>
                    <a:pt x="277896" y="139454"/>
                    <a:pt x="280400" y="140288"/>
                  </a:cubicBezTo>
                  <a:cubicBezTo>
                    <a:pt x="281652" y="140706"/>
                    <a:pt x="282487" y="141123"/>
                    <a:pt x="283322" y="141540"/>
                  </a:cubicBezTo>
                  <a:cubicBezTo>
                    <a:pt x="284156" y="141958"/>
                    <a:pt x="285408" y="142375"/>
                    <a:pt x="286243" y="142792"/>
                  </a:cubicBezTo>
                  <a:cubicBezTo>
                    <a:pt x="279148" y="139454"/>
                    <a:pt x="268715" y="134863"/>
                    <a:pt x="256195" y="128186"/>
                  </a:cubicBezTo>
                  <a:cubicBezTo>
                    <a:pt x="230320" y="115248"/>
                    <a:pt x="194847" y="94382"/>
                    <a:pt x="151444" y="69759"/>
                  </a:cubicBezTo>
                  <a:cubicBezTo>
                    <a:pt x="129743" y="57656"/>
                    <a:pt x="106372" y="43884"/>
                    <a:pt x="78411" y="34703"/>
                  </a:cubicBezTo>
                  <a:cubicBezTo>
                    <a:pt x="71316" y="32616"/>
                    <a:pt x="63804" y="30947"/>
                    <a:pt x="55458" y="31364"/>
                  </a:cubicBezTo>
                  <a:cubicBezTo>
                    <a:pt x="51284" y="31782"/>
                    <a:pt x="46694" y="32616"/>
                    <a:pt x="42520" y="35120"/>
                  </a:cubicBezTo>
                  <a:cubicBezTo>
                    <a:pt x="38347" y="37624"/>
                    <a:pt x="35008" y="42215"/>
                    <a:pt x="33339" y="46806"/>
                  </a:cubicBezTo>
                  <a:cubicBezTo>
                    <a:pt x="30418" y="55570"/>
                    <a:pt x="31252" y="63916"/>
                    <a:pt x="32087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4D1E8A2C-CFCE-44C1-9761-AD7405505BA4}"/>
                </a:ext>
              </a:extLst>
            </p:cNvPr>
            <p:cNvSpPr/>
            <p:nvPr/>
          </p:nvSpPr>
          <p:spPr>
            <a:xfrm>
              <a:off x="15611106" y="3959300"/>
              <a:ext cx="1836279" cy="2128411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885B9BA8-C810-429F-AB56-392FC4ADB20F}"/>
                </a:ext>
              </a:extLst>
            </p:cNvPr>
            <p:cNvSpPr/>
            <p:nvPr/>
          </p:nvSpPr>
          <p:spPr>
            <a:xfrm>
              <a:off x="15747862" y="5052718"/>
              <a:ext cx="208669" cy="459069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8D9FB075-534E-459F-B46E-BE6CECF9B401}"/>
                </a:ext>
              </a:extLst>
            </p:cNvPr>
            <p:cNvSpPr/>
            <p:nvPr/>
          </p:nvSpPr>
          <p:spPr>
            <a:xfrm>
              <a:off x="17097946" y="5052300"/>
              <a:ext cx="208669" cy="459069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C71C91CB-52F1-4011-8667-ED55AE7C3A8A}"/>
                </a:ext>
              </a:extLst>
            </p:cNvPr>
            <p:cNvSpPr/>
            <p:nvPr/>
          </p:nvSpPr>
          <p:spPr>
            <a:xfrm>
              <a:off x="15917727" y="3966811"/>
              <a:ext cx="1210275" cy="1919742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B59D7FD5-352C-4D9E-B874-FA0A0F8B411B}"/>
                </a:ext>
              </a:extLst>
            </p:cNvPr>
            <p:cNvSpPr/>
            <p:nvPr/>
          </p:nvSpPr>
          <p:spPr>
            <a:xfrm>
              <a:off x="15886736" y="5010125"/>
              <a:ext cx="41733" cy="83467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375CEF5F-3735-4B4F-83B5-682BAA3DB09E}"/>
              </a:ext>
            </a:extLst>
          </p:cNvPr>
          <p:cNvGrpSpPr/>
          <p:nvPr/>
        </p:nvGrpSpPr>
        <p:grpSpPr>
          <a:xfrm>
            <a:off x="6101462" y="3038545"/>
            <a:ext cx="866088" cy="831444"/>
            <a:chOff x="16012771" y="3344130"/>
            <a:chExt cx="1043334" cy="1001600"/>
          </a:xfrm>
        </p:grpSpPr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A40ABE22-A8ED-4EA1-B4DF-EE320423BDA5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F5E71340-DA09-464E-91B0-6A3FB968B82D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4A68161D-A2F2-4F7E-872F-055340AEA3CE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B0DC9D1F-E136-42D6-B066-EF4DB44C7BB7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E2D1ADB7-2756-4A08-8A78-80C3A5D04A87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56A7B02-0115-41BA-9E0B-1E933E5109BF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80A9D8FD-180B-4C01-A9E6-E0278C951E56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39C214B6-A66F-4836-B8C0-DDB2A43C4E0F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9ACAFA62-38EE-41CF-A13C-F7EC1213D232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A1ED486-D4B2-41A7-9F23-547EF13C32E5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366CED91-28C6-4899-8599-BC33871797FA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1AD6E673-51E5-4837-B3F2-42538C4DC0BD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127C620D-44F4-40BE-99BA-AF7039FA6F82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AB548B8A-C441-45D4-B253-0210AC7D2687}"/>
              </a:ext>
            </a:extLst>
          </p:cNvPr>
          <p:cNvGrpSpPr/>
          <p:nvPr/>
        </p:nvGrpSpPr>
        <p:grpSpPr>
          <a:xfrm>
            <a:off x="6804102" y="4702334"/>
            <a:ext cx="1449350" cy="1663938"/>
            <a:chOff x="19351522" y="-3247532"/>
            <a:chExt cx="1449350" cy="1663938"/>
          </a:xfrm>
        </p:grpSpPr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81A51074-A35C-4B6B-9AD9-928ED6703F7B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8B12E736-BBBD-408B-BDD3-9E091A3157E5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90A0FD1D-4F6E-45D3-8DC0-B738C98F43F5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DCA50695-8D15-4C18-B169-4EF4E618BD35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C3F6984F-ED56-44BF-ADF4-68E1FD68B980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E4BF1A0-89A1-4527-847E-90FBD7F44C12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47DD5566-98F5-4E05-BBC6-355D128DE7E5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801C43AD-97E5-4EE4-97FC-3B18E2CD45A4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B71922BB-0650-48C2-8A77-FDD1784046B9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8F56958E-C8CF-40D4-AECD-B87C18246A07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CAEF1EAB-53E6-4ED8-B77D-EF6179D98416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32AB19BF-8873-4039-982F-459DE702A996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98620FAB-E555-4442-8206-20D28C017D38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75B33B7-73E1-40D1-BDF4-9C70DFB500B0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0FBE12A9-8F58-4117-A16E-8FF1DF384DA1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AA4504AE-9A0E-4A22-ACF6-9C29DE3B4996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ACF9F193-38D9-4498-8D26-C96CACEA1364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EA00222C-109E-47F2-8CD3-0ABA0E97603A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53F17B6-3EEA-4904-BF04-D6FF6FD48E66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EC7EDA43-2F36-4B21-B2CE-159BF9A02798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2D02DC77-6036-4A6C-93C9-5FEA07BF4FB7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CF270801-ADD8-401E-8900-44D158D9C94D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35" name="TextBox 534">
            <a:extLst>
              <a:ext uri="{FF2B5EF4-FFF2-40B4-BE49-F238E27FC236}">
                <a16:creationId xmlns:a16="http://schemas.microsoft.com/office/drawing/2014/main" id="{C798DD4B-037F-4C88-8333-0DECFA677165}"/>
              </a:ext>
            </a:extLst>
          </p:cNvPr>
          <p:cNvSpPr txBox="1"/>
          <p:nvPr/>
        </p:nvSpPr>
        <p:spPr>
          <a:xfrm>
            <a:off x="6786603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E57FD5B3-EA88-48A8-8EDB-0BF24B6C672C}"/>
              </a:ext>
            </a:extLst>
          </p:cNvPr>
          <p:cNvGrpSpPr/>
          <p:nvPr/>
        </p:nvGrpSpPr>
        <p:grpSpPr>
          <a:xfrm>
            <a:off x="5526812" y="4050278"/>
            <a:ext cx="824368" cy="734450"/>
            <a:chOff x="6014492" y="4050278"/>
            <a:chExt cx="824368" cy="734450"/>
          </a:xfrm>
        </p:grpSpPr>
        <p:grpSp>
          <p:nvGrpSpPr>
            <p:cNvPr id="537" name="Group 536">
              <a:extLst>
                <a:ext uri="{FF2B5EF4-FFF2-40B4-BE49-F238E27FC236}">
                  <a16:creationId xmlns:a16="http://schemas.microsoft.com/office/drawing/2014/main" id="{4767BFA7-17DD-4AF9-B1E1-DAC124F47F72}"/>
                </a:ext>
              </a:extLst>
            </p:cNvPr>
            <p:cNvGrpSpPr/>
            <p:nvPr/>
          </p:nvGrpSpPr>
          <p:grpSpPr>
            <a:xfrm rot="6426574">
              <a:off x="6350192" y="4385989"/>
              <a:ext cx="266084" cy="531394"/>
              <a:chOff x="16182851" y="-5411348"/>
              <a:chExt cx="3819525" cy="7627938"/>
            </a:xfrm>
          </p:grpSpPr>
          <p:sp>
            <p:nvSpPr>
              <p:cNvPr id="539" name="AutoShape 4">
                <a:extLst>
                  <a:ext uri="{FF2B5EF4-FFF2-40B4-BE49-F238E27FC236}">
                    <a16:creationId xmlns:a16="http://schemas.microsoft.com/office/drawing/2014/main" id="{04DBFB41-21F3-497A-A9A5-C8F240A5096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7">
                <a:extLst>
                  <a:ext uri="{FF2B5EF4-FFF2-40B4-BE49-F238E27FC236}">
                    <a16:creationId xmlns:a16="http://schemas.microsoft.com/office/drawing/2014/main" id="{C180525E-2E1B-4711-BB54-E675C83E95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13">
                <a:extLst>
                  <a:ext uri="{FF2B5EF4-FFF2-40B4-BE49-F238E27FC236}">
                    <a16:creationId xmlns:a16="http://schemas.microsoft.com/office/drawing/2014/main" id="{B98C8501-6E44-42AC-B22B-17C3171BBA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Rectangle 15">
                <a:extLst>
                  <a:ext uri="{FF2B5EF4-FFF2-40B4-BE49-F238E27FC236}">
                    <a16:creationId xmlns:a16="http://schemas.microsoft.com/office/drawing/2014/main" id="{95A8E680-EB96-417C-852A-54BA2762A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6">
                <a:extLst>
                  <a:ext uri="{FF2B5EF4-FFF2-40B4-BE49-F238E27FC236}">
                    <a16:creationId xmlns:a16="http://schemas.microsoft.com/office/drawing/2014/main" id="{E4DCB344-05FC-4441-AAC9-A765C8E1E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544" name="Graphic 543">
                <a:extLst>
                  <a:ext uri="{FF2B5EF4-FFF2-40B4-BE49-F238E27FC236}">
                    <a16:creationId xmlns:a16="http://schemas.microsoft.com/office/drawing/2014/main" id="{278612E3-583B-48B5-8B7F-1E6744A63A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545" name="Group 544">
                <a:extLst>
                  <a:ext uri="{FF2B5EF4-FFF2-40B4-BE49-F238E27FC236}">
                    <a16:creationId xmlns:a16="http://schemas.microsoft.com/office/drawing/2014/main" id="{988467E3-D4B2-4963-89E4-B7DA179D4343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547" name="Rectangle: Rounded Corners 546">
                  <a:extLst>
                    <a:ext uri="{FF2B5EF4-FFF2-40B4-BE49-F238E27FC236}">
                      <a16:creationId xmlns:a16="http://schemas.microsoft.com/office/drawing/2014/main" id="{42FFABAA-EFF4-40F6-84AF-E116CC33E1EC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8" name="Rectangle: Rounded Corners 547">
                  <a:extLst>
                    <a:ext uri="{FF2B5EF4-FFF2-40B4-BE49-F238E27FC236}">
                      <a16:creationId xmlns:a16="http://schemas.microsoft.com/office/drawing/2014/main" id="{B90E3EC0-C2CB-4D42-AF45-24E79C903F83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9" name="Group 548">
                  <a:extLst>
                    <a:ext uri="{FF2B5EF4-FFF2-40B4-BE49-F238E27FC236}">
                      <a16:creationId xmlns:a16="http://schemas.microsoft.com/office/drawing/2014/main" id="{33747991-BC7E-432D-830B-4F8BAC5F65E7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550" name="Oval 549">
                    <a:extLst>
                      <a:ext uri="{FF2B5EF4-FFF2-40B4-BE49-F238E27FC236}">
                        <a16:creationId xmlns:a16="http://schemas.microsoft.com/office/drawing/2014/main" id="{E7592C04-9B03-4C71-9C5B-731533F1CF7E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1" name="Oval 550">
                    <a:extLst>
                      <a:ext uri="{FF2B5EF4-FFF2-40B4-BE49-F238E27FC236}">
                        <a16:creationId xmlns:a16="http://schemas.microsoft.com/office/drawing/2014/main" id="{E2BEF1FB-2612-4586-9D8E-4E17AAED0C2C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2" name="Oval 551">
                    <a:extLst>
                      <a:ext uri="{FF2B5EF4-FFF2-40B4-BE49-F238E27FC236}">
                        <a16:creationId xmlns:a16="http://schemas.microsoft.com/office/drawing/2014/main" id="{126A0455-8059-4B33-9654-5D3D3EDD55E3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92744821-1322-45E8-AC99-C8E6EDD44EDA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79F794D-A47F-4C93-BF76-9675D021F26F}"/>
                </a:ext>
              </a:extLst>
            </p:cNvPr>
            <p:cNvSpPr/>
            <p:nvPr/>
          </p:nvSpPr>
          <p:spPr>
            <a:xfrm rot="19213725" flipH="1">
              <a:off x="6014492" y="4050278"/>
              <a:ext cx="824368" cy="494621"/>
            </a:xfrm>
            <a:custGeom>
              <a:avLst/>
              <a:gdLst>
                <a:gd name="connsiteX0" fmla="*/ 594279 w 612259"/>
                <a:gd name="connsiteY0" fmla="*/ 366132 h 367356"/>
                <a:gd name="connsiteX1" fmla="*/ 230351 w 612259"/>
                <a:gd name="connsiteY1" fmla="*/ 221638 h 367356"/>
                <a:gd name="connsiteX2" fmla="*/ 172064 w 612259"/>
                <a:gd name="connsiteY2" fmla="*/ 185637 h 367356"/>
                <a:gd name="connsiteX3" fmla="*/ 154186 w 612259"/>
                <a:gd name="connsiteY3" fmla="*/ 174127 h 367356"/>
                <a:gd name="connsiteX4" fmla="*/ 148553 w 612259"/>
                <a:gd name="connsiteY4" fmla="*/ 170453 h 367356"/>
                <a:gd name="connsiteX5" fmla="*/ 23897 w 612259"/>
                <a:gd name="connsiteY5" fmla="*/ 61226 h 367356"/>
                <a:gd name="connsiteX6" fmla="*/ 75572 w 612259"/>
                <a:gd name="connsiteY6" fmla="*/ 18368 h 367356"/>
                <a:gd name="connsiteX7" fmla="*/ 75817 w 612259"/>
                <a:gd name="connsiteY7" fmla="*/ 18368 h 367356"/>
                <a:gd name="connsiteX8" fmla="*/ 118430 w 612259"/>
                <a:gd name="connsiteY8" fmla="*/ 21062 h 367356"/>
                <a:gd name="connsiteX9" fmla="*/ 151003 w 612259"/>
                <a:gd name="connsiteY9" fmla="*/ 27674 h 367356"/>
                <a:gd name="connsiteX10" fmla="*/ 223984 w 612259"/>
                <a:gd name="connsiteY10" fmla="*/ 50450 h 367356"/>
                <a:gd name="connsiteX11" fmla="*/ 246025 w 612259"/>
                <a:gd name="connsiteY11" fmla="*/ 59022 h 367356"/>
                <a:gd name="connsiteX12" fmla="*/ 557788 w 612259"/>
                <a:gd name="connsiteY12" fmla="*/ 286783 h 367356"/>
                <a:gd name="connsiteX13" fmla="*/ 557788 w 612259"/>
                <a:gd name="connsiteY13" fmla="*/ 287028 h 367356"/>
                <a:gd name="connsiteX14" fmla="*/ 573707 w 612259"/>
                <a:gd name="connsiteY14" fmla="*/ 305640 h 367356"/>
                <a:gd name="connsiteX15" fmla="*/ 594279 w 612259"/>
                <a:gd name="connsiteY15" fmla="*/ 366132 h 36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2259" h="367356">
                  <a:moveTo>
                    <a:pt x="594279" y="366132"/>
                  </a:moveTo>
                  <a:cubicBezTo>
                    <a:pt x="559013" y="387928"/>
                    <a:pt x="379743" y="309559"/>
                    <a:pt x="230351" y="221638"/>
                  </a:cubicBezTo>
                  <a:cubicBezTo>
                    <a:pt x="210269" y="209883"/>
                    <a:pt x="190677" y="197882"/>
                    <a:pt x="172064" y="185637"/>
                  </a:cubicBezTo>
                  <a:cubicBezTo>
                    <a:pt x="166187" y="181964"/>
                    <a:pt x="160064" y="178045"/>
                    <a:pt x="154186" y="174127"/>
                  </a:cubicBezTo>
                  <a:cubicBezTo>
                    <a:pt x="152227" y="172902"/>
                    <a:pt x="150513" y="171678"/>
                    <a:pt x="148553" y="170453"/>
                  </a:cubicBezTo>
                  <a:cubicBezTo>
                    <a:pt x="86838" y="129064"/>
                    <a:pt x="39326" y="89635"/>
                    <a:pt x="23897" y="61226"/>
                  </a:cubicBezTo>
                  <a:cubicBezTo>
                    <a:pt x="9448" y="35021"/>
                    <a:pt x="22183" y="18368"/>
                    <a:pt x="75572" y="18368"/>
                  </a:cubicBezTo>
                  <a:lnTo>
                    <a:pt x="75817" y="18368"/>
                  </a:lnTo>
                  <a:cubicBezTo>
                    <a:pt x="87817" y="18368"/>
                    <a:pt x="102022" y="19347"/>
                    <a:pt x="118430" y="21062"/>
                  </a:cubicBezTo>
                  <a:cubicBezTo>
                    <a:pt x="118430" y="21062"/>
                    <a:pt x="130186" y="22531"/>
                    <a:pt x="151003" y="27674"/>
                  </a:cubicBezTo>
                  <a:cubicBezTo>
                    <a:pt x="169370" y="32082"/>
                    <a:pt x="194106" y="39185"/>
                    <a:pt x="223984" y="50450"/>
                  </a:cubicBezTo>
                  <a:cubicBezTo>
                    <a:pt x="231086" y="52899"/>
                    <a:pt x="238433" y="55838"/>
                    <a:pt x="246025" y="59022"/>
                  </a:cubicBezTo>
                  <a:cubicBezTo>
                    <a:pt x="331742" y="94533"/>
                    <a:pt x="448316" y="161637"/>
                    <a:pt x="557788" y="286783"/>
                  </a:cubicBezTo>
                  <a:lnTo>
                    <a:pt x="557788" y="287028"/>
                  </a:lnTo>
                  <a:cubicBezTo>
                    <a:pt x="563176" y="293150"/>
                    <a:pt x="568564" y="299273"/>
                    <a:pt x="573707" y="305640"/>
                  </a:cubicBezTo>
                  <a:cubicBezTo>
                    <a:pt x="601626" y="340172"/>
                    <a:pt x="606279" y="359029"/>
                    <a:pt x="594279" y="36613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54" name="Oval 553">
            <a:extLst>
              <a:ext uri="{FF2B5EF4-FFF2-40B4-BE49-F238E27FC236}">
                <a16:creationId xmlns:a16="http://schemas.microsoft.com/office/drawing/2014/main" id="{58E520AF-BB58-409A-8029-1763B191576F}"/>
              </a:ext>
            </a:extLst>
          </p:cNvPr>
          <p:cNvSpPr/>
          <p:nvPr/>
        </p:nvSpPr>
        <p:spPr>
          <a:xfrm>
            <a:off x="6282309" y="3440603"/>
            <a:ext cx="72000" cy="50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AD574233-A6D8-4E83-B16A-AEA8A91F3D3D}"/>
              </a:ext>
            </a:extLst>
          </p:cNvPr>
          <p:cNvSpPr/>
          <p:nvPr/>
        </p:nvSpPr>
        <p:spPr>
          <a:xfrm>
            <a:off x="6720125" y="3440603"/>
            <a:ext cx="72000" cy="50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C8B4825D-06B5-439B-A991-2B9A0F323AD9}"/>
              </a:ext>
            </a:extLst>
          </p:cNvPr>
          <p:cNvSpPr txBox="1"/>
          <p:nvPr/>
        </p:nvSpPr>
        <p:spPr>
          <a:xfrm>
            <a:off x="21625560" y="6004500"/>
            <a:ext cx="3648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Segoe UI Semilight" panose="020B0402040204020203" pitchFamily="34" charset="0"/>
                <a:cs typeface="Segoe UI Semilight" panose="020B0402040204020203" pitchFamily="34" charset="0"/>
              </a:rPr>
              <a:t>From: BrightCarbon</a:t>
            </a:r>
          </a:p>
        </p:txBody>
      </p:sp>
      <p:sp>
        <p:nvSpPr>
          <p:cNvPr id="170" name="Isosceles Triangle 169">
            <a:extLst>
              <a:ext uri="{FF2B5EF4-FFF2-40B4-BE49-F238E27FC236}">
                <a16:creationId xmlns:a16="http://schemas.microsoft.com/office/drawing/2014/main" id="{3199669E-3B6E-4E1D-97D8-3F92288682E1}"/>
              </a:ext>
            </a:extLst>
          </p:cNvPr>
          <p:cNvSpPr/>
          <p:nvPr/>
        </p:nvSpPr>
        <p:spPr>
          <a:xfrm rot="13915046" flipH="1">
            <a:off x="22381221" y="2016852"/>
            <a:ext cx="413166" cy="697182"/>
          </a:xfrm>
          <a:prstGeom prst="triangle">
            <a:avLst/>
          </a:prstGeom>
          <a:gradFill flip="none" rotWithShape="1"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8A1FCDB-4A93-4EE2-A99D-085E1DD54975}"/>
              </a:ext>
            </a:extLst>
          </p:cNvPr>
          <p:cNvGrpSpPr/>
          <p:nvPr/>
        </p:nvGrpSpPr>
        <p:grpSpPr>
          <a:xfrm flipH="1">
            <a:off x="21269285" y="2945404"/>
            <a:ext cx="1608732" cy="1608732"/>
            <a:chOff x="9360451" y="2452760"/>
            <a:chExt cx="1608732" cy="1608732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A5D4DFC5-8AA2-4D6D-ABCF-0A2A17682095}"/>
                </a:ext>
              </a:extLst>
            </p:cNvPr>
            <p:cNvGrpSpPr/>
            <p:nvPr/>
          </p:nvGrpSpPr>
          <p:grpSpPr>
            <a:xfrm flipH="1">
              <a:off x="9593640" y="2592837"/>
              <a:ext cx="513502" cy="591284"/>
              <a:chOff x="7315468" y="-1626428"/>
              <a:chExt cx="1289247" cy="1484532"/>
            </a:xfrm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D42D2F0F-E1C9-4941-83F5-A0A065D233FA}"/>
                  </a:ext>
                </a:extLst>
              </p:cNvPr>
              <p:cNvSpPr/>
              <p:nvPr/>
            </p:nvSpPr>
            <p:spPr>
              <a:xfrm>
                <a:off x="8204765" y="-1122304"/>
                <a:ext cx="57150" cy="38100"/>
              </a:xfrm>
              <a:custGeom>
                <a:avLst/>
                <a:gdLst>
                  <a:gd name="connsiteX0" fmla="*/ 9441 w 57150"/>
                  <a:gd name="connsiteY0" fmla="*/ 22955 h 38100"/>
                  <a:gd name="connsiteX1" fmla="*/ 30682 w 57150"/>
                  <a:gd name="connsiteY1" fmla="*/ 7144 h 38100"/>
                  <a:gd name="connsiteX2" fmla="*/ 52780 w 57150"/>
                  <a:gd name="connsiteY2" fmla="*/ 37338 h 38100"/>
                  <a:gd name="connsiteX3" fmla="*/ 9441 w 57150"/>
                  <a:gd name="connsiteY3" fmla="*/ 22955 h 38100"/>
                  <a:gd name="connsiteX4" fmla="*/ 9441 w 57150"/>
                  <a:gd name="connsiteY4" fmla="*/ 2295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38100">
                    <a:moveTo>
                      <a:pt x="9441" y="22955"/>
                    </a:moveTo>
                    <a:cubicBezTo>
                      <a:pt x="-1798" y="-476"/>
                      <a:pt x="31920" y="24289"/>
                      <a:pt x="30682" y="7144"/>
                    </a:cubicBezTo>
                    <a:cubicBezTo>
                      <a:pt x="35730" y="24098"/>
                      <a:pt x="44017" y="33052"/>
                      <a:pt x="52780" y="37338"/>
                    </a:cubicBezTo>
                    <a:cubicBezTo>
                      <a:pt x="34873" y="36100"/>
                      <a:pt x="16013" y="36767"/>
                      <a:pt x="9441" y="22955"/>
                    </a:cubicBezTo>
                    <a:lnTo>
                      <a:pt x="9441" y="2295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8921458C-8C3B-4454-A62B-1A652DA4E378}"/>
                  </a:ext>
                </a:extLst>
              </p:cNvPr>
              <p:cNvSpPr/>
              <p:nvPr/>
            </p:nvSpPr>
            <p:spPr>
              <a:xfrm>
                <a:off x="8250401" y="-1092015"/>
                <a:ext cx="28575" cy="9525"/>
              </a:xfrm>
              <a:custGeom>
                <a:avLst/>
                <a:gdLst>
                  <a:gd name="connsiteX0" fmla="*/ 7144 w 28575"/>
                  <a:gd name="connsiteY0" fmla="*/ 7144 h 9525"/>
                  <a:gd name="connsiteX1" fmla="*/ 26956 w 28575"/>
                  <a:gd name="connsiteY1" fmla="*/ 10573 h 9525"/>
                  <a:gd name="connsiteX2" fmla="*/ 7144 w 28575"/>
                  <a:gd name="connsiteY2" fmla="*/ 7144 h 9525"/>
                  <a:gd name="connsiteX3" fmla="*/ 7144 w 28575"/>
                  <a:gd name="connsiteY3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9525">
                    <a:moveTo>
                      <a:pt x="7144" y="7144"/>
                    </a:moveTo>
                    <a:cubicBezTo>
                      <a:pt x="14192" y="7620"/>
                      <a:pt x="21050" y="8477"/>
                      <a:pt x="26956" y="10573"/>
                    </a:cubicBezTo>
                    <a:cubicBezTo>
                      <a:pt x="20860" y="11049"/>
                      <a:pt x="13811" y="10478"/>
                      <a:pt x="7144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CB4489A6-0C49-4AC8-B512-4CDF42AC9EDF}"/>
                  </a:ext>
                </a:extLst>
              </p:cNvPr>
              <p:cNvSpPr/>
              <p:nvPr/>
            </p:nvSpPr>
            <p:spPr>
              <a:xfrm>
                <a:off x="8166565" y="-418121"/>
                <a:ext cx="438150" cy="276225"/>
              </a:xfrm>
              <a:custGeom>
                <a:avLst/>
                <a:gdLst>
                  <a:gd name="connsiteX0" fmla="*/ 311579 w 438150"/>
                  <a:gd name="connsiteY0" fmla="*/ 7715 h 276225"/>
                  <a:gd name="connsiteX1" fmla="*/ 422259 w 438150"/>
                  <a:gd name="connsiteY1" fmla="*/ 271462 h 276225"/>
                  <a:gd name="connsiteX2" fmla="*/ 207089 w 438150"/>
                  <a:gd name="connsiteY2" fmla="*/ 104203 h 276225"/>
                  <a:gd name="connsiteX3" fmla="*/ 18590 w 438150"/>
                  <a:gd name="connsiteY3" fmla="*/ 82010 h 276225"/>
                  <a:gd name="connsiteX4" fmla="*/ 218424 w 438150"/>
                  <a:gd name="connsiteY4" fmla="*/ 714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150" h="276225">
                    <a:moveTo>
                      <a:pt x="311579" y="7715"/>
                    </a:moveTo>
                    <a:cubicBezTo>
                      <a:pt x="298910" y="74581"/>
                      <a:pt x="486267" y="294418"/>
                      <a:pt x="422259" y="271462"/>
                    </a:cubicBezTo>
                    <a:cubicBezTo>
                      <a:pt x="207947" y="194691"/>
                      <a:pt x="207089" y="104203"/>
                      <a:pt x="207089" y="104203"/>
                    </a:cubicBezTo>
                    <a:cubicBezTo>
                      <a:pt x="207089" y="104203"/>
                      <a:pt x="182705" y="160496"/>
                      <a:pt x="18590" y="82010"/>
                    </a:cubicBezTo>
                    <a:cubicBezTo>
                      <a:pt x="-49228" y="49530"/>
                      <a:pt x="205946" y="46768"/>
                      <a:pt x="218424" y="7144"/>
                    </a:cubicBezTo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31F45E62-1E44-4434-8E74-C672E61E8957}"/>
                  </a:ext>
                </a:extLst>
              </p:cNvPr>
              <p:cNvSpPr/>
              <p:nvPr/>
            </p:nvSpPr>
            <p:spPr>
              <a:xfrm>
                <a:off x="7315468" y="-1626428"/>
                <a:ext cx="1171575" cy="1266825"/>
              </a:xfrm>
              <a:custGeom>
                <a:avLst/>
                <a:gdLst>
                  <a:gd name="connsiteX0" fmla="*/ 486496 w 1171575"/>
                  <a:gd name="connsiteY0" fmla="*/ 450403 h 1266825"/>
                  <a:gd name="connsiteX1" fmla="*/ 472303 w 1171575"/>
                  <a:gd name="connsiteY1" fmla="*/ 426495 h 1266825"/>
                  <a:gd name="connsiteX2" fmla="*/ 427060 w 1171575"/>
                  <a:gd name="connsiteY2" fmla="*/ 369345 h 1266825"/>
                  <a:gd name="connsiteX3" fmla="*/ 387817 w 1171575"/>
                  <a:gd name="connsiteY3" fmla="*/ 359439 h 1266825"/>
                  <a:gd name="connsiteX4" fmla="*/ 340096 w 1171575"/>
                  <a:gd name="connsiteY4" fmla="*/ 367821 h 1266825"/>
                  <a:gd name="connsiteX5" fmla="*/ 337239 w 1171575"/>
                  <a:gd name="connsiteY5" fmla="*/ 395920 h 1266825"/>
                  <a:gd name="connsiteX6" fmla="*/ 338763 w 1171575"/>
                  <a:gd name="connsiteY6" fmla="*/ 407445 h 1266825"/>
                  <a:gd name="connsiteX7" fmla="*/ 341906 w 1171575"/>
                  <a:gd name="connsiteY7" fmla="*/ 410588 h 1266825"/>
                  <a:gd name="connsiteX8" fmla="*/ 347050 w 1171575"/>
                  <a:gd name="connsiteY8" fmla="*/ 422780 h 1266825"/>
                  <a:gd name="connsiteX9" fmla="*/ 325047 w 1171575"/>
                  <a:gd name="connsiteY9" fmla="*/ 343437 h 1266825"/>
                  <a:gd name="connsiteX10" fmla="*/ 325047 w 1171575"/>
                  <a:gd name="connsiteY10" fmla="*/ 343437 h 1266825"/>
                  <a:gd name="connsiteX11" fmla="*/ 345907 w 1171575"/>
                  <a:gd name="connsiteY11" fmla="*/ 304194 h 1266825"/>
                  <a:gd name="connsiteX12" fmla="*/ 373625 w 1171575"/>
                  <a:gd name="connsiteY12" fmla="*/ 289525 h 1266825"/>
                  <a:gd name="connsiteX13" fmla="*/ 235131 w 1171575"/>
                  <a:gd name="connsiteY13" fmla="*/ 132363 h 1266825"/>
                  <a:gd name="connsiteX14" fmla="*/ 186363 w 1171575"/>
                  <a:gd name="connsiteY14" fmla="*/ 133125 h 1266825"/>
                  <a:gd name="connsiteX15" fmla="*/ 114830 w 1171575"/>
                  <a:gd name="connsiteY15" fmla="*/ 115789 h 1266825"/>
                  <a:gd name="connsiteX16" fmla="*/ 15961 w 1171575"/>
                  <a:gd name="connsiteY16" fmla="*/ 100359 h 1266825"/>
                  <a:gd name="connsiteX17" fmla="*/ 15199 w 1171575"/>
                  <a:gd name="connsiteY17" fmla="*/ 56068 h 1266825"/>
                  <a:gd name="connsiteX18" fmla="*/ 97876 w 1171575"/>
                  <a:gd name="connsiteY18" fmla="*/ 10252 h 1266825"/>
                  <a:gd name="connsiteX19" fmla="*/ 157597 w 1171575"/>
                  <a:gd name="connsiteY19" fmla="*/ 7490 h 1266825"/>
                  <a:gd name="connsiteX20" fmla="*/ 203413 w 1171575"/>
                  <a:gd name="connsiteY20" fmla="*/ 14443 h 1266825"/>
                  <a:gd name="connsiteX21" fmla="*/ 227892 w 1171575"/>
                  <a:gd name="connsiteY21" fmla="*/ 19777 h 1266825"/>
                  <a:gd name="connsiteX22" fmla="*/ 221796 w 1171575"/>
                  <a:gd name="connsiteY22" fmla="*/ 19301 h 1266825"/>
                  <a:gd name="connsiteX23" fmla="*/ 223606 w 1171575"/>
                  <a:gd name="connsiteY23" fmla="*/ 19873 h 1266825"/>
                  <a:gd name="connsiteX24" fmla="*/ 390674 w 1171575"/>
                  <a:gd name="connsiteY24" fmla="*/ 100740 h 1266825"/>
                  <a:gd name="connsiteX25" fmla="*/ 722906 w 1171575"/>
                  <a:gd name="connsiteY25" fmla="*/ 201514 h 1266825"/>
                  <a:gd name="connsiteX26" fmla="*/ 830825 w 1171575"/>
                  <a:gd name="connsiteY26" fmla="*/ 277714 h 1266825"/>
                  <a:gd name="connsiteX27" fmla="*/ 894166 w 1171575"/>
                  <a:gd name="connsiteY27" fmla="*/ 364487 h 1266825"/>
                  <a:gd name="connsiteX28" fmla="*/ 873592 w 1171575"/>
                  <a:gd name="connsiteY28" fmla="*/ 381156 h 1266825"/>
                  <a:gd name="connsiteX29" fmla="*/ 917502 w 1171575"/>
                  <a:gd name="connsiteY29" fmla="*/ 393824 h 1266825"/>
                  <a:gd name="connsiteX30" fmla="*/ 937409 w 1171575"/>
                  <a:gd name="connsiteY30" fmla="*/ 396396 h 1266825"/>
                  <a:gd name="connsiteX31" fmla="*/ 952649 w 1171575"/>
                  <a:gd name="connsiteY31" fmla="*/ 408016 h 1266825"/>
                  <a:gd name="connsiteX32" fmla="*/ 1023229 w 1171575"/>
                  <a:gd name="connsiteY32" fmla="*/ 509267 h 1266825"/>
                  <a:gd name="connsiteX33" fmla="*/ 1061044 w 1171575"/>
                  <a:gd name="connsiteY33" fmla="*/ 554797 h 1266825"/>
                  <a:gd name="connsiteX34" fmla="*/ 1072474 w 1171575"/>
                  <a:gd name="connsiteY34" fmla="*/ 581467 h 1266825"/>
                  <a:gd name="connsiteX35" fmla="*/ 1081999 w 1171575"/>
                  <a:gd name="connsiteY35" fmla="*/ 605279 h 1266825"/>
                  <a:gd name="connsiteX36" fmla="*/ 1093334 w 1171575"/>
                  <a:gd name="connsiteY36" fmla="*/ 635378 h 1266825"/>
                  <a:gd name="connsiteX37" fmla="*/ 1164771 w 1171575"/>
                  <a:gd name="connsiteY37" fmla="*/ 1198782 h 1266825"/>
                  <a:gd name="connsiteX38" fmla="*/ 1130671 w 1171575"/>
                  <a:gd name="connsiteY38" fmla="*/ 1252503 h 1266825"/>
                  <a:gd name="connsiteX39" fmla="*/ 1083237 w 1171575"/>
                  <a:gd name="connsiteY39" fmla="*/ 1267267 h 1266825"/>
                  <a:gd name="connsiteX40" fmla="*/ 1069235 w 1171575"/>
                  <a:gd name="connsiteY40" fmla="*/ 1215641 h 1266825"/>
                  <a:gd name="connsiteX41" fmla="*/ 954173 w 1171575"/>
                  <a:gd name="connsiteY41" fmla="*/ 949132 h 1266825"/>
                  <a:gd name="connsiteX42" fmla="*/ 955221 w 1171575"/>
                  <a:gd name="connsiteY42" fmla="*/ 873027 h 1266825"/>
                  <a:gd name="connsiteX43" fmla="*/ 941219 w 1171575"/>
                  <a:gd name="connsiteY43" fmla="*/ 795589 h 1266825"/>
                  <a:gd name="connsiteX44" fmla="*/ 991797 w 1171575"/>
                  <a:gd name="connsiteY44" fmla="*/ 806542 h 1266825"/>
                  <a:gd name="connsiteX45" fmla="*/ 1003036 w 1171575"/>
                  <a:gd name="connsiteY45" fmla="*/ 814734 h 1266825"/>
                  <a:gd name="connsiteX46" fmla="*/ 1050471 w 1171575"/>
                  <a:gd name="connsiteY46" fmla="*/ 876742 h 1266825"/>
                  <a:gd name="connsiteX47" fmla="*/ 1085618 w 1171575"/>
                  <a:gd name="connsiteY47" fmla="*/ 809876 h 1266825"/>
                  <a:gd name="connsiteX48" fmla="*/ 1043803 w 1171575"/>
                  <a:gd name="connsiteY48" fmla="*/ 652333 h 1266825"/>
                  <a:gd name="connsiteX49" fmla="*/ 989892 w 1171575"/>
                  <a:gd name="connsiteY49" fmla="*/ 607851 h 1266825"/>
                  <a:gd name="connsiteX50" fmla="*/ 928646 w 1171575"/>
                  <a:gd name="connsiteY50" fmla="*/ 633949 h 1266825"/>
                  <a:gd name="connsiteX51" fmla="*/ 914073 w 1171575"/>
                  <a:gd name="connsiteY51" fmla="*/ 642331 h 1266825"/>
                  <a:gd name="connsiteX52" fmla="*/ 913216 w 1171575"/>
                  <a:gd name="connsiteY52" fmla="*/ 642617 h 1266825"/>
                  <a:gd name="connsiteX53" fmla="*/ 912263 w 1171575"/>
                  <a:gd name="connsiteY53" fmla="*/ 642903 h 1266825"/>
                  <a:gd name="connsiteX54" fmla="*/ 860066 w 1171575"/>
                  <a:gd name="connsiteY54" fmla="*/ 674812 h 1266825"/>
                  <a:gd name="connsiteX55" fmla="*/ 777961 w 1171575"/>
                  <a:gd name="connsiteY55" fmla="*/ 726532 h 1266825"/>
                  <a:gd name="connsiteX56" fmla="*/ 646325 w 1171575"/>
                  <a:gd name="connsiteY56" fmla="*/ 661096 h 1266825"/>
                  <a:gd name="connsiteX57" fmla="*/ 556219 w 1171575"/>
                  <a:gd name="connsiteY57" fmla="*/ 584134 h 1266825"/>
                  <a:gd name="connsiteX58" fmla="*/ 532311 w 1171575"/>
                  <a:gd name="connsiteY58" fmla="*/ 560131 h 1266825"/>
                  <a:gd name="connsiteX59" fmla="*/ 524596 w 1171575"/>
                  <a:gd name="connsiteY59" fmla="*/ 554416 h 1266825"/>
                  <a:gd name="connsiteX60" fmla="*/ 526596 w 1171575"/>
                  <a:gd name="connsiteY60" fmla="*/ 546605 h 1266825"/>
                  <a:gd name="connsiteX61" fmla="*/ 527929 w 1171575"/>
                  <a:gd name="connsiteY61" fmla="*/ 539366 h 1266825"/>
                  <a:gd name="connsiteX62" fmla="*/ 529263 w 1171575"/>
                  <a:gd name="connsiteY62" fmla="*/ 532127 h 1266825"/>
                  <a:gd name="connsiteX63" fmla="*/ 527072 w 1171575"/>
                  <a:gd name="connsiteY63" fmla="*/ 504314 h 1266825"/>
                  <a:gd name="connsiteX64" fmla="*/ 506403 w 1171575"/>
                  <a:gd name="connsiteY64" fmla="*/ 468976 h 1266825"/>
                  <a:gd name="connsiteX65" fmla="*/ 504784 w 1171575"/>
                  <a:gd name="connsiteY65" fmla="*/ 463833 h 1266825"/>
                  <a:gd name="connsiteX66" fmla="*/ 486496 w 1171575"/>
                  <a:gd name="connsiteY66" fmla="*/ 450403 h 1266825"/>
                  <a:gd name="connsiteX67" fmla="*/ 486496 w 1171575"/>
                  <a:gd name="connsiteY67" fmla="*/ 450403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171575" h="1266825">
                    <a:moveTo>
                      <a:pt x="486496" y="450403"/>
                    </a:moveTo>
                    <a:cubicBezTo>
                      <a:pt x="486305" y="447450"/>
                      <a:pt x="474399" y="428971"/>
                      <a:pt x="472303" y="426495"/>
                    </a:cubicBezTo>
                    <a:cubicBezTo>
                      <a:pt x="457540" y="408969"/>
                      <a:pt x="443062" y="384109"/>
                      <a:pt x="427060" y="369345"/>
                    </a:cubicBezTo>
                    <a:cubicBezTo>
                      <a:pt x="419726" y="362582"/>
                      <a:pt x="395818" y="365821"/>
                      <a:pt x="387817" y="359439"/>
                    </a:cubicBezTo>
                    <a:cubicBezTo>
                      <a:pt x="369338" y="344675"/>
                      <a:pt x="347145" y="343532"/>
                      <a:pt x="340096" y="367821"/>
                    </a:cubicBezTo>
                    <a:cubicBezTo>
                      <a:pt x="338382" y="376870"/>
                      <a:pt x="338763" y="387919"/>
                      <a:pt x="337239" y="395920"/>
                    </a:cubicBezTo>
                    <a:cubicBezTo>
                      <a:pt x="336382" y="400301"/>
                      <a:pt x="337239" y="405159"/>
                      <a:pt x="338763" y="407445"/>
                    </a:cubicBezTo>
                    <a:cubicBezTo>
                      <a:pt x="339620" y="408683"/>
                      <a:pt x="340954" y="409159"/>
                      <a:pt x="341906" y="410588"/>
                    </a:cubicBezTo>
                    <a:cubicBezTo>
                      <a:pt x="345335" y="415636"/>
                      <a:pt x="343906" y="410588"/>
                      <a:pt x="347050" y="422780"/>
                    </a:cubicBezTo>
                    <a:cubicBezTo>
                      <a:pt x="316760" y="417065"/>
                      <a:pt x="314569" y="377346"/>
                      <a:pt x="325047" y="343437"/>
                    </a:cubicBezTo>
                    <a:cubicBezTo>
                      <a:pt x="325047" y="343437"/>
                      <a:pt x="325047" y="343437"/>
                      <a:pt x="325047" y="343437"/>
                    </a:cubicBezTo>
                    <a:cubicBezTo>
                      <a:pt x="329810" y="327816"/>
                      <a:pt x="337239" y="313433"/>
                      <a:pt x="345907" y="304194"/>
                    </a:cubicBezTo>
                    <a:cubicBezTo>
                      <a:pt x="348193" y="301717"/>
                      <a:pt x="381530" y="304194"/>
                      <a:pt x="373625" y="289525"/>
                    </a:cubicBezTo>
                    <a:cubicBezTo>
                      <a:pt x="346288" y="238852"/>
                      <a:pt x="289328" y="159128"/>
                      <a:pt x="235131" y="132363"/>
                    </a:cubicBezTo>
                    <a:cubicBezTo>
                      <a:pt x="209128" y="119504"/>
                      <a:pt x="211128" y="151984"/>
                      <a:pt x="186363" y="133125"/>
                    </a:cubicBezTo>
                    <a:cubicBezTo>
                      <a:pt x="162074" y="114646"/>
                      <a:pt x="141977" y="120933"/>
                      <a:pt x="114830" y="115789"/>
                    </a:cubicBezTo>
                    <a:cubicBezTo>
                      <a:pt x="80921" y="109312"/>
                      <a:pt x="47012" y="104264"/>
                      <a:pt x="15961" y="100359"/>
                    </a:cubicBezTo>
                    <a:cubicBezTo>
                      <a:pt x="6721" y="91501"/>
                      <a:pt x="2245" y="73498"/>
                      <a:pt x="15199" y="56068"/>
                    </a:cubicBezTo>
                    <a:cubicBezTo>
                      <a:pt x="41488" y="43876"/>
                      <a:pt x="71682" y="21968"/>
                      <a:pt x="97876" y="10252"/>
                    </a:cubicBezTo>
                    <a:cubicBezTo>
                      <a:pt x="118354" y="7300"/>
                      <a:pt x="138167" y="6633"/>
                      <a:pt x="157597" y="7490"/>
                    </a:cubicBezTo>
                    <a:cubicBezTo>
                      <a:pt x="173409" y="9681"/>
                      <a:pt x="187887" y="11205"/>
                      <a:pt x="203413" y="14443"/>
                    </a:cubicBezTo>
                    <a:cubicBezTo>
                      <a:pt x="206080" y="15015"/>
                      <a:pt x="225225" y="19206"/>
                      <a:pt x="227892" y="19777"/>
                    </a:cubicBezTo>
                    <a:cubicBezTo>
                      <a:pt x="229987" y="20254"/>
                      <a:pt x="228368" y="19968"/>
                      <a:pt x="221796" y="19301"/>
                    </a:cubicBezTo>
                    <a:cubicBezTo>
                      <a:pt x="220177" y="19111"/>
                      <a:pt x="222177" y="19015"/>
                      <a:pt x="223606" y="19873"/>
                    </a:cubicBezTo>
                    <a:cubicBezTo>
                      <a:pt x="266754" y="45971"/>
                      <a:pt x="342478" y="78451"/>
                      <a:pt x="390674" y="100740"/>
                    </a:cubicBezTo>
                    <a:cubicBezTo>
                      <a:pt x="486686" y="145031"/>
                      <a:pt x="612226" y="234280"/>
                      <a:pt x="722906" y="201514"/>
                    </a:cubicBezTo>
                    <a:cubicBezTo>
                      <a:pt x="761483" y="230947"/>
                      <a:pt x="798630" y="262474"/>
                      <a:pt x="830825" y="277714"/>
                    </a:cubicBezTo>
                    <a:cubicBezTo>
                      <a:pt x="863971" y="293431"/>
                      <a:pt x="883784" y="334388"/>
                      <a:pt x="894166" y="364487"/>
                    </a:cubicBezTo>
                    <a:cubicBezTo>
                      <a:pt x="896071" y="381537"/>
                      <a:pt x="861400" y="358201"/>
                      <a:pt x="873592" y="381156"/>
                    </a:cubicBezTo>
                    <a:cubicBezTo>
                      <a:pt x="880736" y="394586"/>
                      <a:pt x="899500" y="393253"/>
                      <a:pt x="917502" y="393824"/>
                    </a:cubicBezTo>
                    <a:cubicBezTo>
                      <a:pt x="924360" y="396872"/>
                      <a:pt x="931409" y="397253"/>
                      <a:pt x="937409" y="396396"/>
                    </a:cubicBezTo>
                    <a:cubicBezTo>
                      <a:pt x="943791" y="398396"/>
                      <a:pt x="949220" y="401825"/>
                      <a:pt x="952649" y="408016"/>
                    </a:cubicBezTo>
                    <a:cubicBezTo>
                      <a:pt x="972271" y="442973"/>
                      <a:pt x="1002655" y="468214"/>
                      <a:pt x="1023229" y="509267"/>
                    </a:cubicBezTo>
                    <a:cubicBezTo>
                      <a:pt x="1032754" y="528222"/>
                      <a:pt x="1049804" y="537366"/>
                      <a:pt x="1061044" y="554797"/>
                    </a:cubicBezTo>
                    <a:cubicBezTo>
                      <a:pt x="1064949" y="563655"/>
                      <a:pt x="1068759" y="572513"/>
                      <a:pt x="1072474" y="581467"/>
                    </a:cubicBezTo>
                    <a:cubicBezTo>
                      <a:pt x="1076474" y="592230"/>
                      <a:pt x="1081237" y="604898"/>
                      <a:pt x="1081999" y="605279"/>
                    </a:cubicBezTo>
                    <a:cubicBezTo>
                      <a:pt x="1085904" y="615280"/>
                      <a:pt x="1089714" y="625282"/>
                      <a:pt x="1093334" y="635378"/>
                    </a:cubicBezTo>
                    <a:cubicBezTo>
                      <a:pt x="1160580" y="820068"/>
                      <a:pt x="1180583" y="1022284"/>
                      <a:pt x="1164771" y="1198782"/>
                    </a:cubicBezTo>
                    <a:cubicBezTo>
                      <a:pt x="1160199" y="1249931"/>
                      <a:pt x="1149436" y="1243359"/>
                      <a:pt x="1130671" y="1252503"/>
                    </a:cubicBezTo>
                    <a:cubicBezTo>
                      <a:pt x="1119051" y="1258218"/>
                      <a:pt x="1092476" y="1270981"/>
                      <a:pt x="1083237" y="1267267"/>
                    </a:cubicBezTo>
                    <a:cubicBezTo>
                      <a:pt x="1070950" y="1262314"/>
                      <a:pt x="1075617" y="1228119"/>
                      <a:pt x="1069235" y="1215641"/>
                    </a:cubicBezTo>
                    <a:cubicBezTo>
                      <a:pt x="1065520" y="1110485"/>
                      <a:pt x="1021420" y="1024093"/>
                      <a:pt x="954173" y="949132"/>
                    </a:cubicBezTo>
                    <a:cubicBezTo>
                      <a:pt x="964460" y="932463"/>
                      <a:pt x="978367" y="877408"/>
                      <a:pt x="955221" y="873027"/>
                    </a:cubicBezTo>
                    <a:cubicBezTo>
                      <a:pt x="941410" y="870455"/>
                      <a:pt x="920074" y="803590"/>
                      <a:pt x="941219" y="795589"/>
                    </a:cubicBezTo>
                    <a:cubicBezTo>
                      <a:pt x="957507" y="789397"/>
                      <a:pt x="976938" y="797017"/>
                      <a:pt x="991797" y="806542"/>
                    </a:cubicBezTo>
                    <a:cubicBezTo>
                      <a:pt x="995988" y="809209"/>
                      <a:pt x="999798" y="812067"/>
                      <a:pt x="1003036" y="814734"/>
                    </a:cubicBezTo>
                    <a:cubicBezTo>
                      <a:pt x="1017895" y="827021"/>
                      <a:pt x="1044565" y="861406"/>
                      <a:pt x="1050471" y="876742"/>
                    </a:cubicBezTo>
                    <a:cubicBezTo>
                      <a:pt x="1069997" y="926843"/>
                      <a:pt x="1088095" y="827021"/>
                      <a:pt x="1085618" y="809876"/>
                    </a:cubicBezTo>
                    <a:cubicBezTo>
                      <a:pt x="1077046" y="751012"/>
                      <a:pt x="1072569" y="703577"/>
                      <a:pt x="1043803" y="652333"/>
                    </a:cubicBezTo>
                    <a:cubicBezTo>
                      <a:pt x="1041898" y="638521"/>
                      <a:pt x="1009323" y="611470"/>
                      <a:pt x="989892" y="607851"/>
                    </a:cubicBezTo>
                    <a:cubicBezTo>
                      <a:pt x="960745" y="602326"/>
                      <a:pt x="945505" y="621281"/>
                      <a:pt x="928646" y="633949"/>
                    </a:cubicBezTo>
                    <a:cubicBezTo>
                      <a:pt x="923979" y="637474"/>
                      <a:pt x="919217" y="640426"/>
                      <a:pt x="914073" y="642331"/>
                    </a:cubicBezTo>
                    <a:cubicBezTo>
                      <a:pt x="913692" y="642427"/>
                      <a:pt x="913502" y="642522"/>
                      <a:pt x="913216" y="642617"/>
                    </a:cubicBezTo>
                    <a:cubicBezTo>
                      <a:pt x="912835" y="642712"/>
                      <a:pt x="912549" y="642808"/>
                      <a:pt x="912263" y="642903"/>
                    </a:cubicBezTo>
                    <a:cubicBezTo>
                      <a:pt x="890451" y="649570"/>
                      <a:pt x="882355" y="664620"/>
                      <a:pt x="860066" y="674812"/>
                    </a:cubicBezTo>
                    <a:cubicBezTo>
                      <a:pt x="849208" y="694147"/>
                      <a:pt x="801297" y="718627"/>
                      <a:pt x="777961" y="726532"/>
                    </a:cubicBezTo>
                    <a:cubicBezTo>
                      <a:pt x="727954" y="743487"/>
                      <a:pt x="685283" y="685194"/>
                      <a:pt x="646325" y="661096"/>
                    </a:cubicBezTo>
                    <a:cubicBezTo>
                      <a:pt x="610606" y="638902"/>
                      <a:pt x="587842" y="609756"/>
                      <a:pt x="556219" y="584134"/>
                    </a:cubicBezTo>
                    <a:cubicBezTo>
                      <a:pt x="550218" y="580800"/>
                      <a:pt x="540407" y="567941"/>
                      <a:pt x="532311" y="560131"/>
                    </a:cubicBezTo>
                    <a:cubicBezTo>
                      <a:pt x="529453" y="557368"/>
                      <a:pt x="526786" y="555273"/>
                      <a:pt x="524596" y="554416"/>
                    </a:cubicBezTo>
                    <a:cubicBezTo>
                      <a:pt x="525072" y="552511"/>
                      <a:pt x="525929" y="550034"/>
                      <a:pt x="526596" y="546605"/>
                    </a:cubicBezTo>
                    <a:lnTo>
                      <a:pt x="527929" y="539366"/>
                    </a:lnTo>
                    <a:lnTo>
                      <a:pt x="529263" y="532127"/>
                    </a:lnTo>
                    <a:cubicBezTo>
                      <a:pt x="531359" y="521173"/>
                      <a:pt x="530120" y="513458"/>
                      <a:pt x="527072" y="504314"/>
                    </a:cubicBezTo>
                    <a:cubicBezTo>
                      <a:pt x="523262" y="493075"/>
                      <a:pt x="511451" y="482216"/>
                      <a:pt x="506403" y="468976"/>
                    </a:cubicBezTo>
                    <a:cubicBezTo>
                      <a:pt x="508784" y="467167"/>
                      <a:pt x="507546" y="465547"/>
                      <a:pt x="504784" y="463833"/>
                    </a:cubicBezTo>
                    <a:cubicBezTo>
                      <a:pt x="499354" y="460309"/>
                      <a:pt x="486877" y="456403"/>
                      <a:pt x="486496" y="450403"/>
                    </a:cubicBezTo>
                    <a:lnTo>
                      <a:pt x="486496" y="450403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72BA2BF6-9065-4EEF-8F53-44A4914CBD6D}"/>
                  </a:ext>
                </a:extLst>
              </p:cNvPr>
              <p:cNvSpPr/>
              <p:nvPr/>
            </p:nvSpPr>
            <p:spPr>
              <a:xfrm>
                <a:off x="7530978" y="-1570613"/>
                <a:ext cx="219075" cy="114300"/>
              </a:xfrm>
              <a:custGeom>
                <a:avLst/>
                <a:gdLst>
                  <a:gd name="connsiteX0" fmla="*/ 66484 w 219075"/>
                  <a:gd name="connsiteY0" fmla="*/ 82835 h 114300"/>
                  <a:gd name="connsiteX1" fmla="*/ 193357 w 219075"/>
                  <a:gd name="connsiteY1" fmla="*/ 107505 h 114300"/>
                  <a:gd name="connsiteX2" fmla="*/ 192500 w 219075"/>
                  <a:gd name="connsiteY2" fmla="*/ 69309 h 114300"/>
                  <a:gd name="connsiteX3" fmla="*/ 102775 w 219075"/>
                  <a:gd name="connsiteY3" fmla="*/ 19875 h 114300"/>
                  <a:gd name="connsiteX4" fmla="*/ 52578 w 219075"/>
                  <a:gd name="connsiteY4" fmla="*/ 8445 h 114300"/>
                  <a:gd name="connsiteX5" fmla="*/ 7144 w 219075"/>
                  <a:gd name="connsiteY5" fmla="*/ 21589 h 114300"/>
                  <a:gd name="connsiteX6" fmla="*/ 11239 w 219075"/>
                  <a:gd name="connsiteY6" fmla="*/ 35496 h 114300"/>
                  <a:gd name="connsiteX7" fmla="*/ 25337 w 219075"/>
                  <a:gd name="connsiteY7" fmla="*/ 49974 h 114300"/>
                  <a:gd name="connsiteX8" fmla="*/ 66484 w 219075"/>
                  <a:gd name="connsiteY8" fmla="*/ 82835 h 114300"/>
                  <a:gd name="connsiteX9" fmla="*/ 66484 w 219075"/>
                  <a:gd name="connsiteY9" fmla="*/ 8283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66484" y="82835"/>
                    </a:moveTo>
                    <a:cubicBezTo>
                      <a:pt x="107728" y="111791"/>
                      <a:pt x="145351" y="98361"/>
                      <a:pt x="193357" y="107505"/>
                    </a:cubicBezTo>
                    <a:cubicBezTo>
                      <a:pt x="236696" y="115696"/>
                      <a:pt x="203073" y="81787"/>
                      <a:pt x="192500" y="69309"/>
                    </a:cubicBezTo>
                    <a:cubicBezTo>
                      <a:pt x="174117" y="47497"/>
                      <a:pt x="129826" y="35877"/>
                      <a:pt x="102775" y="19875"/>
                    </a:cubicBezTo>
                    <a:cubicBezTo>
                      <a:pt x="90488" y="12540"/>
                      <a:pt x="67628" y="11302"/>
                      <a:pt x="52578" y="8445"/>
                    </a:cubicBezTo>
                    <a:cubicBezTo>
                      <a:pt x="26098" y="3396"/>
                      <a:pt x="27908" y="14160"/>
                      <a:pt x="7144" y="21589"/>
                    </a:cubicBezTo>
                    <a:cubicBezTo>
                      <a:pt x="10192" y="20637"/>
                      <a:pt x="9811" y="33019"/>
                      <a:pt x="11239" y="35496"/>
                    </a:cubicBezTo>
                    <a:cubicBezTo>
                      <a:pt x="15621" y="42830"/>
                      <a:pt x="17812" y="45497"/>
                      <a:pt x="25337" y="49974"/>
                    </a:cubicBezTo>
                    <a:cubicBezTo>
                      <a:pt x="38100" y="57689"/>
                      <a:pt x="52388" y="72929"/>
                      <a:pt x="66484" y="82835"/>
                    </a:cubicBezTo>
                    <a:lnTo>
                      <a:pt x="66484" y="8283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8EF2538C-D90B-48AB-B5C9-62204A98C8F4}"/>
                  </a:ext>
                </a:extLst>
              </p:cNvPr>
              <p:cNvSpPr/>
              <p:nvPr/>
            </p:nvSpPr>
            <p:spPr>
              <a:xfrm>
                <a:off x="7350284" y="-1588990"/>
                <a:ext cx="9525" cy="9525"/>
              </a:xfrm>
              <a:custGeom>
                <a:avLst/>
                <a:gdLst>
                  <a:gd name="connsiteX0" fmla="*/ 8291 w 9525"/>
                  <a:gd name="connsiteY0" fmla="*/ 7295 h 9525"/>
                  <a:gd name="connsiteX1" fmla="*/ 8291 w 9525"/>
                  <a:gd name="connsiteY1" fmla="*/ 7295 h 9525"/>
                  <a:gd name="connsiteX2" fmla="*/ 8291 w 9525"/>
                  <a:gd name="connsiteY2" fmla="*/ 729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8291" y="7295"/>
                    </a:moveTo>
                    <a:cubicBezTo>
                      <a:pt x="6577" y="7009"/>
                      <a:pt x="6958" y="7199"/>
                      <a:pt x="8291" y="7295"/>
                    </a:cubicBezTo>
                    <a:lnTo>
                      <a:pt x="8291" y="729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F0BF077-3DBD-4B85-B6DA-98D100AD9264}"/>
                  </a:ext>
                </a:extLst>
              </p:cNvPr>
              <p:cNvSpPr/>
              <p:nvPr/>
            </p:nvSpPr>
            <p:spPr>
              <a:xfrm>
                <a:off x="7351336" y="-1610609"/>
                <a:ext cx="190500" cy="57150"/>
              </a:xfrm>
              <a:custGeom>
                <a:avLst/>
                <a:gdLst>
                  <a:gd name="connsiteX0" fmla="*/ 166497 w 190500"/>
                  <a:gd name="connsiteY0" fmla="*/ 56060 h 57150"/>
                  <a:gd name="connsiteX1" fmla="*/ 186500 w 190500"/>
                  <a:gd name="connsiteY1" fmla="*/ 39105 h 57150"/>
                  <a:gd name="connsiteX2" fmla="*/ 102394 w 190500"/>
                  <a:gd name="connsiteY2" fmla="*/ 15674 h 57150"/>
                  <a:gd name="connsiteX3" fmla="*/ 64103 w 190500"/>
                  <a:gd name="connsiteY3" fmla="*/ 7197 h 57150"/>
                  <a:gd name="connsiteX4" fmla="*/ 21527 w 190500"/>
                  <a:gd name="connsiteY4" fmla="*/ 27771 h 57150"/>
                  <a:gd name="connsiteX5" fmla="*/ 13811 w 190500"/>
                  <a:gd name="connsiteY5" fmla="*/ 28818 h 57150"/>
                  <a:gd name="connsiteX6" fmla="*/ 7144 w 190500"/>
                  <a:gd name="connsiteY6" fmla="*/ 28818 h 57150"/>
                  <a:gd name="connsiteX7" fmla="*/ 20479 w 190500"/>
                  <a:gd name="connsiteY7" fmla="*/ 29295 h 57150"/>
                  <a:gd name="connsiteX8" fmla="*/ 26479 w 190500"/>
                  <a:gd name="connsiteY8" fmla="*/ 29199 h 57150"/>
                  <a:gd name="connsiteX9" fmla="*/ 29146 w 190500"/>
                  <a:gd name="connsiteY9" fmla="*/ 29199 h 57150"/>
                  <a:gd name="connsiteX10" fmla="*/ 43244 w 190500"/>
                  <a:gd name="connsiteY10" fmla="*/ 18722 h 57150"/>
                  <a:gd name="connsiteX11" fmla="*/ 131445 w 190500"/>
                  <a:gd name="connsiteY11" fmla="*/ 37105 h 57150"/>
                  <a:gd name="connsiteX12" fmla="*/ 156972 w 190500"/>
                  <a:gd name="connsiteY12" fmla="*/ 48535 h 57150"/>
                  <a:gd name="connsiteX13" fmla="*/ 166497 w 190500"/>
                  <a:gd name="connsiteY13" fmla="*/ 56060 h 57150"/>
                  <a:gd name="connsiteX14" fmla="*/ 166497 w 190500"/>
                  <a:gd name="connsiteY14" fmla="*/ 5606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0500" h="57150">
                    <a:moveTo>
                      <a:pt x="166497" y="56060"/>
                    </a:moveTo>
                    <a:cubicBezTo>
                      <a:pt x="177832" y="65109"/>
                      <a:pt x="180404" y="51678"/>
                      <a:pt x="186500" y="39105"/>
                    </a:cubicBezTo>
                    <a:cubicBezTo>
                      <a:pt x="159353" y="29104"/>
                      <a:pt x="128302" y="26247"/>
                      <a:pt x="102394" y="15674"/>
                    </a:cubicBezTo>
                    <a:cubicBezTo>
                      <a:pt x="94297" y="12340"/>
                      <a:pt x="73533" y="6530"/>
                      <a:pt x="64103" y="7197"/>
                    </a:cubicBezTo>
                    <a:cubicBezTo>
                      <a:pt x="50578" y="8054"/>
                      <a:pt x="38100" y="29009"/>
                      <a:pt x="21527" y="27771"/>
                    </a:cubicBezTo>
                    <a:cubicBezTo>
                      <a:pt x="18764" y="27580"/>
                      <a:pt x="16954" y="28247"/>
                      <a:pt x="13811" y="28818"/>
                    </a:cubicBezTo>
                    <a:cubicBezTo>
                      <a:pt x="11621" y="29199"/>
                      <a:pt x="8668" y="29009"/>
                      <a:pt x="7144" y="28818"/>
                    </a:cubicBezTo>
                    <a:cubicBezTo>
                      <a:pt x="7525" y="28818"/>
                      <a:pt x="13716" y="29199"/>
                      <a:pt x="20479" y="29295"/>
                    </a:cubicBezTo>
                    <a:cubicBezTo>
                      <a:pt x="22479" y="29295"/>
                      <a:pt x="24575" y="29199"/>
                      <a:pt x="26479" y="29199"/>
                    </a:cubicBezTo>
                    <a:cubicBezTo>
                      <a:pt x="27242" y="29199"/>
                      <a:pt x="28480" y="29485"/>
                      <a:pt x="29146" y="29199"/>
                    </a:cubicBezTo>
                    <a:cubicBezTo>
                      <a:pt x="37719" y="26532"/>
                      <a:pt x="41910" y="18436"/>
                      <a:pt x="43244" y="18722"/>
                    </a:cubicBezTo>
                    <a:lnTo>
                      <a:pt x="131445" y="37105"/>
                    </a:lnTo>
                    <a:lnTo>
                      <a:pt x="156972" y="48535"/>
                    </a:lnTo>
                    <a:lnTo>
                      <a:pt x="166497" y="56060"/>
                    </a:lnTo>
                    <a:lnTo>
                      <a:pt x="166497" y="56060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8AB9ACB8-B55F-44E1-A86F-F71684618471}"/>
                  </a:ext>
                </a:extLst>
              </p:cNvPr>
              <p:cNvSpPr/>
              <p:nvPr/>
            </p:nvSpPr>
            <p:spPr>
              <a:xfrm>
                <a:off x="7530882" y="-1570518"/>
                <a:ext cx="219075" cy="114300"/>
              </a:xfrm>
              <a:custGeom>
                <a:avLst/>
                <a:gdLst>
                  <a:gd name="connsiteX0" fmla="*/ 193357 w 219075"/>
                  <a:gd name="connsiteY0" fmla="*/ 107409 h 114300"/>
                  <a:gd name="connsiteX1" fmla="*/ 66485 w 219075"/>
                  <a:gd name="connsiteY1" fmla="*/ 82740 h 114300"/>
                  <a:gd name="connsiteX2" fmla="*/ 25337 w 219075"/>
                  <a:gd name="connsiteY2" fmla="*/ 49974 h 114300"/>
                  <a:gd name="connsiteX3" fmla="*/ 11239 w 219075"/>
                  <a:gd name="connsiteY3" fmla="*/ 35496 h 114300"/>
                  <a:gd name="connsiteX4" fmla="*/ 7144 w 219075"/>
                  <a:gd name="connsiteY4" fmla="*/ 21589 h 114300"/>
                  <a:gd name="connsiteX5" fmla="*/ 52578 w 219075"/>
                  <a:gd name="connsiteY5" fmla="*/ 8445 h 114300"/>
                  <a:gd name="connsiteX6" fmla="*/ 102775 w 219075"/>
                  <a:gd name="connsiteY6" fmla="*/ 19875 h 114300"/>
                  <a:gd name="connsiteX7" fmla="*/ 192500 w 219075"/>
                  <a:gd name="connsiteY7" fmla="*/ 69309 h 114300"/>
                  <a:gd name="connsiteX8" fmla="*/ 193357 w 219075"/>
                  <a:gd name="connsiteY8" fmla="*/ 107409 h 114300"/>
                  <a:gd name="connsiteX9" fmla="*/ 193357 w 219075"/>
                  <a:gd name="connsiteY9" fmla="*/ 10740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193357" y="107409"/>
                    </a:moveTo>
                    <a:cubicBezTo>
                      <a:pt x="145352" y="98265"/>
                      <a:pt x="107728" y="111696"/>
                      <a:pt x="66485" y="82740"/>
                    </a:cubicBezTo>
                    <a:cubicBezTo>
                      <a:pt x="52483" y="72834"/>
                      <a:pt x="38195" y="57594"/>
                      <a:pt x="25337" y="49974"/>
                    </a:cubicBezTo>
                    <a:cubicBezTo>
                      <a:pt x="17812" y="45497"/>
                      <a:pt x="15621" y="42830"/>
                      <a:pt x="11239" y="35496"/>
                    </a:cubicBezTo>
                    <a:cubicBezTo>
                      <a:pt x="9811" y="33019"/>
                      <a:pt x="10192" y="20637"/>
                      <a:pt x="7144" y="21589"/>
                    </a:cubicBezTo>
                    <a:cubicBezTo>
                      <a:pt x="27908" y="14160"/>
                      <a:pt x="26003" y="3396"/>
                      <a:pt x="52578" y="8445"/>
                    </a:cubicBezTo>
                    <a:cubicBezTo>
                      <a:pt x="67628" y="11302"/>
                      <a:pt x="90488" y="12540"/>
                      <a:pt x="102775" y="19875"/>
                    </a:cubicBezTo>
                    <a:cubicBezTo>
                      <a:pt x="129826" y="35877"/>
                      <a:pt x="174117" y="47497"/>
                      <a:pt x="192500" y="69309"/>
                    </a:cubicBezTo>
                    <a:cubicBezTo>
                      <a:pt x="203073" y="81692"/>
                      <a:pt x="236792" y="115601"/>
                      <a:pt x="193357" y="107409"/>
                    </a:cubicBezTo>
                    <a:lnTo>
                      <a:pt x="193357" y="107409"/>
                    </a:lnTo>
                    <a:close/>
                  </a:path>
                </a:pathLst>
              </a:custGeom>
              <a:solidFill>
                <a:srgbClr val="C2C4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58E47966-7E85-457E-B2C8-85C97DEFD063}"/>
                  </a:ext>
                </a:extLst>
              </p:cNvPr>
              <p:cNvSpPr/>
              <p:nvPr/>
            </p:nvSpPr>
            <p:spPr>
              <a:xfrm>
                <a:off x="7532025" y="-1613794"/>
                <a:ext cx="504825" cy="200025"/>
              </a:xfrm>
              <a:custGeom>
                <a:avLst/>
                <a:gdLst>
                  <a:gd name="connsiteX0" fmla="*/ 506444 w 504825"/>
                  <a:gd name="connsiteY0" fmla="*/ 188786 h 200025"/>
                  <a:gd name="connsiteX1" fmla="*/ 174212 w 504825"/>
                  <a:gd name="connsiteY1" fmla="*/ 88011 h 200025"/>
                  <a:gd name="connsiteX2" fmla="*/ 7144 w 504825"/>
                  <a:gd name="connsiteY2" fmla="*/ 7144 h 200025"/>
                  <a:gd name="connsiteX3" fmla="*/ 391478 w 504825"/>
                  <a:gd name="connsiteY3" fmla="*/ 125444 h 200025"/>
                  <a:gd name="connsiteX4" fmla="*/ 506444 w 504825"/>
                  <a:gd name="connsiteY4" fmla="*/ 188786 h 200025"/>
                  <a:gd name="connsiteX5" fmla="*/ 506444 w 504825"/>
                  <a:gd name="connsiteY5" fmla="*/ 18878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825" h="200025">
                    <a:moveTo>
                      <a:pt x="506444" y="188786"/>
                    </a:moveTo>
                    <a:cubicBezTo>
                      <a:pt x="395669" y="221552"/>
                      <a:pt x="270129" y="132302"/>
                      <a:pt x="174212" y="88011"/>
                    </a:cubicBezTo>
                    <a:cubicBezTo>
                      <a:pt x="126016" y="65723"/>
                      <a:pt x="44768" y="40672"/>
                      <a:pt x="7144" y="7144"/>
                    </a:cubicBezTo>
                    <a:cubicBezTo>
                      <a:pt x="139827" y="38291"/>
                      <a:pt x="264605" y="101441"/>
                      <a:pt x="391478" y="125444"/>
                    </a:cubicBezTo>
                    <a:cubicBezTo>
                      <a:pt x="428816" y="132493"/>
                      <a:pt x="468249" y="159639"/>
                      <a:pt x="506444" y="188786"/>
                    </a:cubicBezTo>
                    <a:lnTo>
                      <a:pt x="506444" y="18878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EF19FCFF-409C-4A5F-8386-83E86A544FFC}"/>
                  </a:ext>
                </a:extLst>
              </p:cNvPr>
              <p:cNvSpPr/>
              <p:nvPr/>
            </p:nvSpPr>
            <p:spPr>
              <a:xfrm>
                <a:off x="7530692" y="-1615985"/>
                <a:ext cx="514350" cy="200025"/>
              </a:xfrm>
              <a:custGeom>
                <a:avLst/>
                <a:gdLst>
                  <a:gd name="connsiteX0" fmla="*/ 8954 w 514350"/>
                  <a:gd name="connsiteY0" fmla="*/ 7144 h 200025"/>
                  <a:gd name="connsiteX1" fmla="*/ 190690 w 514350"/>
                  <a:gd name="connsiteY1" fmla="*/ 64484 h 200025"/>
                  <a:gd name="connsiteX2" fmla="*/ 393287 w 514350"/>
                  <a:gd name="connsiteY2" fmla="*/ 125540 h 200025"/>
                  <a:gd name="connsiteX3" fmla="*/ 394621 w 514350"/>
                  <a:gd name="connsiteY3" fmla="*/ 125825 h 200025"/>
                  <a:gd name="connsiteX4" fmla="*/ 394621 w 514350"/>
                  <a:gd name="connsiteY4" fmla="*/ 125825 h 200025"/>
                  <a:gd name="connsiteX5" fmla="*/ 509206 w 514350"/>
                  <a:gd name="connsiteY5" fmla="*/ 189262 h 200025"/>
                  <a:gd name="connsiteX6" fmla="*/ 512731 w 514350"/>
                  <a:gd name="connsiteY6" fmla="*/ 191929 h 200025"/>
                  <a:gd name="connsiteX7" fmla="*/ 508540 w 514350"/>
                  <a:gd name="connsiteY7" fmla="*/ 193167 h 200025"/>
                  <a:gd name="connsiteX8" fmla="*/ 409956 w 514350"/>
                  <a:gd name="connsiteY8" fmla="*/ 195358 h 200025"/>
                  <a:gd name="connsiteX9" fmla="*/ 236982 w 514350"/>
                  <a:gd name="connsiteY9" fmla="*/ 123730 h 200025"/>
                  <a:gd name="connsiteX10" fmla="*/ 174688 w 514350"/>
                  <a:gd name="connsiteY10" fmla="*/ 92297 h 200025"/>
                  <a:gd name="connsiteX11" fmla="*/ 127159 w 514350"/>
                  <a:gd name="connsiteY11" fmla="*/ 72390 h 200025"/>
                  <a:gd name="connsiteX12" fmla="*/ 7144 w 514350"/>
                  <a:gd name="connsiteY12" fmla="*/ 11049 h 200025"/>
                  <a:gd name="connsiteX13" fmla="*/ 8954 w 514350"/>
                  <a:gd name="connsiteY13" fmla="*/ 7144 h 200025"/>
                  <a:gd name="connsiteX14" fmla="*/ 8954 w 514350"/>
                  <a:gd name="connsiteY14" fmla="*/ 7144 h 200025"/>
                  <a:gd name="connsiteX15" fmla="*/ 410718 w 514350"/>
                  <a:gd name="connsiteY15" fmla="*/ 190881 h 200025"/>
                  <a:gd name="connsiteX16" fmla="*/ 502920 w 514350"/>
                  <a:gd name="connsiteY16" fmla="*/ 190024 h 200025"/>
                  <a:gd name="connsiteX17" fmla="*/ 393668 w 514350"/>
                  <a:gd name="connsiteY17" fmla="*/ 130112 h 200025"/>
                  <a:gd name="connsiteX18" fmla="*/ 392430 w 514350"/>
                  <a:gd name="connsiteY18" fmla="*/ 129826 h 200025"/>
                  <a:gd name="connsiteX19" fmla="*/ 189166 w 514350"/>
                  <a:gd name="connsiteY19" fmla="*/ 68675 h 200025"/>
                  <a:gd name="connsiteX20" fmla="*/ 17335 w 514350"/>
                  <a:gd name="connsiteY20" fmla="*/ 13811 h 200025"/>
                  <a:gd name="connsiteX21" fmla="*/ 128683 w 514350"/>
                  <a:gd name="connsiteY21" fmla="*/ 68294 h 200025"/>
                  <a:gd name="connsiteX22" fmla="*/ 176498 w 514350"/>
                  <a:gd name="connsiteY22" fmla="*/ 88297 h 200025"/>
                  <a:gd name="connsiteX23" fmla="*/ 238982 w 514350"/>
                  <a:gd name="connsiteY23" fmla="*/ 119824 h 200025"/>
                  <a:gd name="connsiteX24" fmla="*/ 410718 w 514350"/>
                  <a:gd name="connsiteY24" fmla="*/ 190881 h 200025"/>
                  <a:gd name="connsiteX25" fmla="*/ 410718 w 514350"/>
                  <a:gd name="connsiteY25" fmla="*/ 19088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14350" h="200025">
                    <a:moveTo>
                      <a:pt x="8954" y="7144"/>
                    </a:moveTo>
                    <a:cubicBezTo>
                      <a:pt x="70961" y="21717"/>
                      <a:pt x="131826" y="43434"/>
                      <a:pt x="190690" y="64484"/>
                    </a:cubicBezTo>
                    <a:cubicBezTo>
                      <a:pt x="260128" y="89249"/>
                      <a:pt x="325660" y="112681"/>
                      <a:pt x="393287" y="125540"/>
                    </a:cubicBezTo>
                    <a:lnTo>
                      <a:pt x="394621" y="125825"/>
                    </a:lnTo>
                    <a:cubicBezTo>
                      <a:pt x="394621" y="125825"/>
                      <a:pt x="394621" y="125825"/>
                      <a:pt x="394621" y="125825"/>
                    </a:cubicBezTo>
                    <a:cubicBezTo>
                      <a:pt x="432149" y="133350"/>
                      <a:pt x="471868" y="160782"/>
                      <a:pt x="509206" y="189262"/>
                    </a:cubicBezTo>
                    <a:lnTo>
                      <a:pt x="512731" y="191929"/>
                    </a:lnTo>
                    <a:lnTo>
                      <a:pt x="508540" y="193167"/>
                    </a:lnTo>
                    <a:cubicBezTo>
                      <a:pt x="478726" y="201930"/>
                      <a:pt x="446532" y="202692"/>
                      <a:pt x="409956" y="195358"/>
                    </a:cubicBezTo>
                    <a:cubicBezTo>
                      <a:pt x="350806" y="183452"/>
                      <a:pt x="290322" y="151733"/>
                      <a:pt x="236982" y="123730"/>
                    </a:cubicBezTo>
                    <a:cubicBezTo>
                      <a:pt x="215074" y="112205"/>
                      <a:pt x="194310" y="101346"/>
                      <a:pt x="174688" y="92297"/>
                    </a:cubicBezTo>
                    <a:cubicBezTo>
                      <a:pt x="160972" y="85916"/>
                      <a:pt x="144494" y="79343"/>
                      <a:pt x="127159" y="72390"/>
                    </a:cubicBezTo>
                    <a:cubicBezTo>
                      <a:pt x="83629" y="54959"/>
                      <a:pt x="34290" y="35243"/>
                      <a:pt x="7144" y="11049"/>
                    </a:cubicBezTo>
                    <a:lnTo>
                      <a:pt x="8954" y="7144"/>
                    </a:lnTo>
                    <a:lnTo>
                      <a:pt x="8954" y="7144"/>
                    </a:lnTo>
                    <a:close/>
                    <a:moveTo>
                      <a:pt x="410718" y="190881"/>
                    </a:moveTo>
                    <a:cubicBezTo>
                      <a:pt x="444817" y="197739"/>
                      <a:pt x="475012" y="197453"/>
                      <a:pt x="502920" y="190024"/>
                    </a:cubicBezTo>
                    <a:cubicBezTo>
                      <a:pt x="467106" y="162877"/>
                      <a:pt x="429196" y="137255"/>
                      <a:pt x="393668" y="130112"/>
                    </a:cubicBezTo>
                    <a:lnTo>
                      <a:pt x="392430" y="129826"/>
                    </a:lnTo>
                    <a:cubicBezTo>
                      <a:pt x="324517" y="116967"/>
                      <a:pt x="258794" y="93440"/>
                      <a:pt x="189166" y="68675"/>
                    </a:cubicBezTo>
                    <a:cubicBezTo>
                      <a:pt x="133445" y="48768"/>
                      <a:pt x="75819" y="28194"/>
                      <a:pt x="17335" y="13811"/>
                    </a:cubicBezTo>
                    <a:cubicBezTo>
                      <a:pt x="44958" y="34766"/>
                      <a:pt x="89249" y="52483"/>
                      <a:pt x="128683" y="68294"/>
                    </a:cubicBezTo>
                    <a:cubicBezTo>
                      <a:pt x="146113" y="75248"/>
                      <a:pt x="162592" y="81915"/>
                      <a:pt x="176498" y="88297"/>
                    </a:cubicBezTo>
                    <a:cubicBezTo>
                      <a:pt x="196215" y="97441"/>
                      <a:pt x="216979" y="108299"/>
                      <a:pt x="238982" y="119824"/>
                    </a:cubicBezTo>
                    <a:cubicBezTo>
                      <a:pt x="292037" y="147542"/>
                      <a:pt x="352139" y="179070"/>
                      <a:pt x="410718" y="190881"/>
                    </a:cubicBezTo>
                    <a:lnTo>
                      <a:pt x="410718" y="19088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3516DD3B-C439-4BB5-BAD3-F2CC34E33128}"/>
                  </a:ext>
                </a:extLst>
              </p:cNvPr>
              <p:cNvSpPr/>
              <p:nvPr/>
            </p:nvSpPr>
            <p:spPr>
              <a:xfrm>
                <a:off x="7529358" y="-1614747"/>
                <a:ext cx="847725" cy="542925"/>
              </a:xfrm>
              <a:custGeom>
                <a:avLst/>
                <a:gdLst>
                  <a:gd name="connsiteX0" fmla="*/ 617030 w 847725"/>
                  <a:gd name="connsiteY0" fmla="*/ 265938 h 542925"/>
                  <a:gd name="connsiteX1" fmla="*/ 509111 w 847725"/>
                  <a:gd name="connsiteY1" fmla="*/ 189738 h 542925"/>
                  <a:gd name="connsiteX2" fmla="*/ 394145 w 847725"/>
                  <a:gd name="connsiteY2" fmla="*/ 126492 h 542925"/>
                  <a:gd name="connsiteX3" fmla="*/ 12192 w 847725"/>
                  <a:gd name="connsiteY3" fmla="*/ 8763 h 542925"/>
                  <a:gd name="connsiteX4" fmla="*/ 7144 w 847725"/>
                  <a:gd name="connsiteY4" fmla="*/ 7144 h 542925"/>
                  <a:gd name="connsiteX5" fmla="*/ 114967 w 847725"/>
                  <a:gd name="connsiteY5" fmla="*/ 24955 h 542925"/>
                  <a:gd name="connsiteX6" fmla="*/ 147066 w 847725"/>
                  <a:gd name="connsiteY6" fmla="*/ 33719 h 542925"/>
                  <a:gd name="connsiteX7" fmla="*/ 231934 w 847725"/>
                  <a:gd name="connsiteY7" fmla="*/ 58293 h 542925"/>
                  <a:gd name="connsiteX8" fmla="*/ 405289 w 847725"/>
                  <a:gd name="connsiteY8" fmla="*/ 113919 h 542925"/>
                  <a:gd name="connsiteX9" fmla="*/ 500444 w 847725"/>
                  <a:gd name="connsiteY9" fmla="*/ 159353 h 542925"/>
                  <a:gd name="connsiteX10" fmla="*/ 579882 w 847725"/>
                  <a:gd name="connsiteY10" fmla="*/ 48673 h 542925"/>
                  <a:gd name="connsiteX11" fmla="*/ 708374 w 847725"/>
                  <a:gd name="connsiteY11" fmla="*/ 326898 h 542925"/>
                  <a:gd name="connsiteX12" fmla="*/ 847058 w 847725"/>
                  <a:gd name="connsiteY12" fmla="*/ 543116 h 542925"/>
                  <a:gd name="connsiteX13" fmla="*/ 809244 w 847725"/>
                  <a:gd name="connsiteY13" fmla="*/ 497586 h 542925"/>
                  <a:gd name="connsiteX14" fmla="*/ 738664 w 847725"/>
                  <a:gd name="connsiteY14" fmla="*/ 396335 h 542925"/>
                  <a:gd name="connsiteX15" fmla="*/ 729805 w 847725"/>
                  <a:gd name="connsiteY15" fmla="*/ 386715 h 542925"/>
                  <a:gd name="connsiteX16" fmla="*/ 668369 w 847725"/>
                  <a:gd name="connsiteY16" fmla="*/ 376904 h 542925"/>
                  <a:gd name="connsiteX17" fmla="*/ 680180 w 847725"/>
                  <a:gd name="connsiteY17" fmla="*/ 352806 h 542925"/>
                  <a:gd name="connsiteX18" fmla="*/ 617030 w 847725"/>
                  <a:gd name="connsiteY18" fmla="*/ 265938 h 542925"/>
                  <a:gd name="connsiteX19" fmla="*/ 617030 w 847725"/>
                  <a:gd name="connsiteY19" fmla="*/ 26593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7725" h="542925">
                    <a:moveTo>
                      <a:pt x="617030" y="265938"/>
                    </a:moveTo>
                    <a:cubicBezTo>
                      <a:pt x="584835" y="250698"/>
                      <a:pt x="547688" y="219170"/>
                      <a:pt x="509111" y="189738"/>
                    </a:cubicBezTo>
                    <a:cubicBezTo>
                      <a:pt x="470916" y="160592"/>
                      <a:pt x="431387" y="133541"/>
                      <a:pt x="394145" y="126492"/>
                    </a:cubicBezTo>
                    <a:cubicBezTo>
                      <a:pt x="267176" y="102394"/>
                      <a:pt x="143446" y="45625"/>
                      <a:pt x="12192" y="8763"/>
                    </a:cubicBezTo>
                    <a:cubicBezTo>
                      <a:pt x="1905" y="5906"/>
                      <a:pt x="12763" y="8001"/>
                      <a:pt x="7144" y="7144"/>
                    </a:cubicBezTo>
                    <a:cubicBezTo>
                      <a:pt x="44196" y="12764"/>
                      <a:pt x="74390" y="15621"/>
                      <a:pt x="114967" y="24955"/>
                    </a:cubicBezTo>
                    <a:cubicBezTo>
                      <a:pt x="124873" y="27241"/>
                      <a:pt x="138398" y="31528"/>
                      <a:pt x="147066" y="33719"/>
                    </a:cubicBezTo>
                    <a:cubicBezTo>
                      <a:pt x="176403" y="41053"/>
                      <a:pt x="207454" y="50768"/>
                      <a:pt x="231934" y="58293"/>
                    </a:cubicBezTo>
                    <a:cubicBezTo>
                      <a:pt x="284797" y="74486"/>
                      <a:pt x="331851" y="87916"/>
                      <a:pt x="405289" y="113919"/>
                    </a:cubicBezTo>
                    <a:cubicBezTo>
                      <a:pt x="437293" y="125254"/>
                      <a:pt x="473678" y="146018"/>
                      <a:pt x="500444" y="159353"/>
                    </a:cubicBezTo>
                    <a:cubicBezTo>
                      <a:pt x="544068" y="181070"/>
                      <a:pt x="560546" y="43434"/>
                      <a:pt x="579882" y="48673"/>
                    </a:cubicBezTo>
                    <a:cubicBezTo>
                      <a:pt x="623506" y="60579"/>
                      <a:pt x="678942" y="295085"/>
                      <a:pt x="708374" y="326898"/>
                    </a:cubicBezTo>
                    <a:cubicBezTo>
                      <a:pt x="768572" y="391954"/>
                      <a:pt x="812387" y="465296"/>
                      <a:pt x="847058" y="543116"/>
                    </a:cubicBezTo>
                    <a:cubicBezTo>
                      <a:pt x="835819" y="525685"/>
                      <a:pt x="818769" y="516541"/>
                      <a:pt x="809244" y="497586"/>
                    </a:cubicBezTo>
                    <a:cubicBezTo>
                      <a:pt x="788670" y="456533"/>
                      <a:pt x="758380" y="431292"/>
                      <a:pt x="738664" y="396335"/>
                    </a:cubicBezTo>
                    <a:cubicBezTo>
                      <a:pt x="735139" y="390144"/>
                      <a:pt x="735139" y="390144"/>
                      <a:pt x="729805" y="386715"/>
                    </a:cubicBezTo>
                    <a:cubicBezTo>
                      <a:pt x="724472" y="383286"/>
                      <a:pt x="678180" y="383762"/>
                      <a:pt x="668369" y="376904"/>
                    </a:cubicBezTo>
                    <a:cubicBezTo>
                      <a:pt x="633984" y="352615"/>
                      <a:pt x="682371" y="358997"/>
                      <a:pt x="680180" y="352806"/>
                    </a:cubicBezTo>
                    <a:cubicBezTo>
                      <a:pt x="678752" y="348044"/>
                      <a:pt x="650177" y="281654"/>
                      <a:pt x="617030" y="265938"/>
                    </a:cubicBezTo>
                    <a:lnTo>
                      <a:pt x="617030" y="265938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801B9F47-2054-4F40-B0EF-697800074DC0}"/>
                  </a:ext>
                </a:extLst>
              </p:cNvPr>
              <p:cNvSpPr/>
              <p:nvPr/>
            </p:nvSpPr>
            <p:spPr>
              <a:xfrm>
                <a:off x="7530215" y="-1614366"/>
                <a:ext cx="838200" cy="523875"/>
              </a:xfrm>
              <a:custGeom>
                <a:avLst/>
                <a:gdLst>
                  <a:gd name="connsiteX0" fmla="*/ 499682 w 838200"/>
                  <a:gd name="connsiteY0" fmla="*/ 158877 h 523875"/>
                  <a:gd name="connsiteX1" fmla="*/ 579120 w 838200"/>
                  <a:gd name="connsiteY1" fmla="*/ 48197 h 523875"/>
                  <a:gd name="connsiteX2" fmla="*/ 707612 w 838200"/>
                  <a:gd name="connsiteY2" fmla="*/ 326422 h 523875"/>
                  <a:gd name="connsiteX3" fmla="*/ 835247 w 838200"/>
                  <a:gd name="connsiteY3" fmla="*/ 518446 h 523875"/>
                  <a:gd name="connsiteX4" fmla="*/ 656654 w 838200"/>
                  <a:gd name="connsiteY4" fmla="*/ 286036 h 523875"/>
                  <a:gd name="connsiteX5" fmla="*/ 563023 w 838200"/>
                  <a:gd name="connsiteY5" fmla="*/ 207455 h 523875"/>
                  <a:gd name="connsiteX6" fmla="*/ 7144 w 838200"/>
                  <a:gd name="connsiteY6" fmla="*/ 7144 h 523875"/>
                  <a:gd name="connsiteX7" fmla="*/ 150495 w 838200"/>
                  <a:gd name="connsiteY7" fmla="*/ 33242 h 523875"/>
                  <a:gd name="connsiteX8" fmla="*/ 231172 w 838200"/>
                  <a:gd name="connsiteY8" fmla="*/ 57817 h 523875"/>
                  <a:gd name="connsiteX9" fmla="*/ 404527 w 838200"/>
                  <a:gd name="connsiteY9" fmla="*/ 113443 h 523875"/>
                  <a:gd name="connsiteX10" fmla="*/ 499682 w 838200"/>
                  <a:gd name="connsiteY10" fmla="*/ 158877 h 523875"/>
                  <a:gd name="connsiteX11" fmla="*/ 499682 w 838200"/>
                  <a:gd name="connsiteY11" fmla="*/ 158877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8200" h="523875">
                    <a:moveTo>
                      <a:pt x="499682" y="158877"/>
                    </a:moveTo>
                    <a:cubicBezTo>
                      <a:pt x="543306" y="180594"/>
                      <a:pt x="559784" y="42958"/>
                      <a:pt x="579120" y="48197"/>
                    </a:cubicBezTo>
                    <a:cubicBezTo>
                      <a:pt x="622745" y="60103"/>
                      <a:pt x="678180" y="294608"/>
                      <a:pt x="707612" y="326422"/>
                    </a:cubicBezTo>
                    <a:cubicBezTo>
                      <a:pt x="761524" y="384715"/>
                      <a:pt x="802386" y="449580"/>
                      <a:pt x="835247" y="518446"/>
                    </a:cubicBezTo>
                    <a:cubicBezTo>
                      <a:pt x="801910" y="449199"/>
                      <a:pt x="726758" y="355568"/>
                      <a:pt x="656654" y="286036"/>
                    </a:cubicBezTo>
                    <a:cubicBezTo>
                      <a:pt x="622459" y="252127"/>
                      <a:pt x="588359" y="229362"/>
                      <a:pt x="563023" y="207455"/>
                    </a:cubicBezTo>
                    <a:cubicBezTo>
                      <a:pt x="446818" y="106871"/>
                      <a:pt x="110871" y="18955"/>
                      <a:pt x="7144" y="7144"/>
                    </a:cubicBezTo>
                    <a:cubicBezTo>
                      <a:pt x="11525" y="7620"/>
                      <a:pt x="85058" y="14573"/>
                      <a:pt x="150495" y="33242"/>
                    </a:cubicBezTo>
                    <a:cubicBezTo>
                      <a:pt x="179642" y="41529"/>
                      <a:pt x="206693" y="50292"/>
                      <a:pt x="231172" y="57817"/>
                    </a:cubicBezTo>
                    <a:cubicBezTo>
                      <a:pt x="284036" y="74009"/>
                      <a:pt x="331089" y="87440"/>
                      <a:pt x="404527" y="113443"/>
                    </a:cubicBezTo>
                    <a:cubicBezTo>
                      <a:pt x="436531" y="124778"/>
                      <a:pt x="472916" y="145637"/>
                      <a:pt x="499682" y="158877"/>
                    </a:cubicBezTo>
                    <a:lnTo>
                      <a:pt x="499682" y="158877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A8EEAEA0-E9E2-4887-8640-5A7CCF66D8C3}"/>
                  </a:ext>
                </a:extLst>
              </p:cNvPr>
              <p:cNvSpPr/>
              <p:nvPr/>
            </p:nvSpPr>
            <p:spPr>
              <a:xfrm>
                <a:off x="7322940" y="-1533594"/>
                <a:ext cx="1085850" cy="857250"/>
              </a:xfrm>
              <a:custGeom>
                <a:avLst/>
                <a:gdLst>
                  <a:gd name="connsiteX0" fmla="*/ 1043380 w 1085850"/>
                  <a:gd name="connsiteY0" fmla="*/ 783717 h 857250"/>
                  <a:gd name="connsiteX1" fmla="*/ 995945 w 1085850"/>
                  <a:gd name="connsiteY1" fmla="*/ 721709 h 857250"/>
                  <a:gd name="connsiteX2" fmla="*/ 984706 w 1085850"/>
                  <a:gd name="connsiteY2" fmla="*/ 713518 h 857250"/>
                  <a:gd name="connsiteX3" fmla="*/ 934128 w 1085850"/>
                  <a:gd name="connsiteY3" fmla="*/ 702564 h 857250"/>
                  <a:gd name="connsiteX4" fmla="*/ 948130 w 1085850"/>
                  <a:gd name="connsiteY4" fmla="*/ 780002 h 857250"/>
                  <a:gd name="connsiteX5" fmla="*/ 947082 w 1085850"/>
                  <a:gd name="connsiteY5" fmla="*/ 856107 h 857250"/>
                  <a:gd name="connsiteX6" fmla="*/ 879264 w 1085850"/>
                  <a:gd name="connsiteY6" fmla="*/ 790194 h 857250"/>
                  <a:gd name="connsiteX7" fmla="*/ 870787 w 1085850"/>
                  <a:gd name="connsiteY7" fmla="*/ 782955 h 857250"/>
                  <a:gd name="connsiteX8" fmla="*/ 578560 w 1085850"/>
                  <a:gd name="connsiteY8" fmla="*/ 589026 h 857250"/>
                  <a:gd name="connsiteX9" fmla="*/ 328338 w 1085850"/>
                  <a:gd name="connsiteY9" fmla="*/ 415576 h 857250"/>
                  <a:gd name="connsiteX10" fmla="*/ 212038 w 1085850"/>
                  <a:gd name="connsiteY10" fmla="*/ 305657 h 857250"/>
                  <a:gd name="connsiteX11" fmla="*/ 201655 w 1085850"/>
                  <a:gd name="connsiteY11" fmla="*/ 297275 h 857250"/>
                  <a:gd name="connsiteX12" fmla="*/ 198417 w 1085850"/>
                  <a:gd name="connsiteY12" fmla="*/ 294608 h 857250"/>
                  <a:gd name="connsiteX13" fmla="*/ 191464 w 1085850"/>
                  <a:gd name="connsiteY13" fmla="*/ 288798 h 857250"/>
                  <a:gd name="connsiteX14" fmla="*/ 187844 w 1085850"/>
                  <a:gd name="connsiteY14" fmla="*/ 285750 h 857250"/>
                  <a:gd name="connsiteX15" fmla="*/ 181272 w 1085850"/>
                  <a:gd name="connsiteY15" fmla="*/ 280130 h 857250"/>
                  <a:gd name="connsiteX16" fmla="*/ 177938 w 1085850"/>
                  <a:gd name="connsiteY16" fmla="*/ 277273 h 857250"/>
                  <a:gd name="connsiteX17" fmla="*/ 170509 w 1085850"/>
                  <a:gd name="connsiteY17" fmla="*/ 270796 h 857250"/>
                  <a:gd name="connsiteX18" fmla="*/ 168318 w 1085850"/>
                  <a:gd name="connsiteY18" fmla="*/ 268891 h 857250"/>
                  <a:gd name="connsiteX19" fmla="*/ 159079 w 1085850"/>
                  <a:gd name="connsiteY19" fmla="*/ 260509 h 857250"/>
                  <a:gd name="connsiteX20" fmla="*/ 156697 w 1085850"/>
                  <a:gd name="connsiteY20" fmla="*/ 258318 h 857250"/>
                  <a:gd name="connsiteX21" fmla="*/ 150030 w 1085850"/>
                  <a:gd name="connsiteY21" fmla="*/ 252032 h 857250"/>
                  <a:gd name="connsiteX22" fmla="*/ 146887 w 1085850"/>
                  <a:gd name="connsiteY22" fmla="*/ 249079 h 857250"/>
                  <a:gd name="connsiteX23" fmla="*/ 141172 w 1085850"/>
                  <a:gd name="connsiteY23" fmla="*/ 243459 h 857250"/>
                  <a:gd name="connsiteX24" fmla="*/ 138124 w 1085850"/>
                  <a:gd name="connsiteY24" fmla="*/ 240411 h 857250"/>
                  <a:gd name="connsiteX25" fmla="*/ 132218 w 1085850"/>
                  <a:gd name="connsiteY25" fmla="*/ 234506 h 857250"/>
                  <a:gd name="connsiteX26" fmla="*/ 129742 w 1085850"/>
                  <a:gd name="connsiteY26" fmla="*/ 231934 h 857250"/>
                  <a:gd name="connsiteX27" fmla="*/ 121646 w 1085850"/>
                  <a:gd name="connsiteY27" fmla="*/ 223552 h 857250"/>
                  <a:gd name="connsiteX28" fmla="*/ 120788 w 1085850"/>
                  <a:gd name="connsiteY28" fmla="*/ 222694 h 857250"/>
                  <a:gd name="connsiteX29" fmla="*/ 113835 w 1085850"/>
                  <a:gd name="connsiteY29" fmla="*/ 215170 h 857250"/>
                  <a:gd name="connsiteX30" fmla="*/ 111359 w 1085850"/>
                  <a:gd name="connsiteY30" fmla="*/ 212408 h 857250"/>
                  <a:gd name="connsiteX31" fmla="*/ 106215 w 1085850"/>
                  <a:gd name="connsiteY31" fmla="*/ 206692 h 857250"/>
                  <a:gd name="connsiteX32" fmla="*/ 103548 w 1085850"/>
                  <a:gd name="connsiteY32" fmla="*/ 203644 h 857250"/>
                  <a:gd name="connsiteX33" fmla="*/ 98690 w 1085850"/>
                  <a:gd name="connsiteY33" fmla="*/ 197930 h 857250"/>
                  <a:gd name="connsiteX34" fmla="*/ 96309 w 1085850"/>
                  <a:gd name="connsiteY34" fmla="*/ 195167 h 857250"/>
                  <a:gd name="connsiteX35" fmla="*/ 90594 w 1085850"/>
                  <a:gd name="connsiteY35" fmla="*/ 188214 h 857250"/>
                  <a:gd name="connsiteX36" fmla="*/ 89356 w 1085850"/>
                  <a:gd name="connsiteY36" fmla="*/ 186785 h 857250"/>
                  <a:gd name="connsiteX37" fmla="*/ 82784 w 1085850"/>
                  <a:gd name="connsiteY37" fmla="*/ 178403 h 857250"/>
                  <a:gd name="connsiteX38" fmla="*/ 81069 w 1085850"/>
                  <a:gd name="connsiteY38" fmla="*/ 176117 h 857250"/>
                  <a:gd name="connsiteX39" fmla="*/ 76497 w 1085850"/>
                  <a:gd name="connsiteY39" fmla="*/ 170021 h 857250"/>
                  <a:gd name="connsiteX40" fmla="*/ 74306 w 1085850"/>
                  <a:gd name="connsiteY40" fmla="*/ 167068 h 857250"/>
                  <a:gd name="connsiteX41" fmla="*/ 70306 w 1085850"/>
                  <a:gd name="connsiteY41" fmla="*/ 161449 h 857250"/>
                  <a:gd name="connsiteX42" fmla="*/ 69068 w 1085850"/>
                  <a:gd name="connsiteY42" fmla="*/ 159734 h 857250"/>
                  <a:gd name="connsiteX43" fmla="*/ 69068 w 1085850"/>
                  <a:gd name="connsiteY43" fmla="*/ 159639 h 857250"/>
                  <a:gd name="connsiteX44" fmla="*/ 68782 w 1085850"/>
                  <a:gd name="connsiteY44" fmla="*/ 159163 h 857250"/>
                  <a:gd name="connsiteX45" fmla="*/ 68782 w 1085850"/>
                  <a:gd name="connsiteY45" fmla="*/ 159163 h 857250"/>
                  <a:gd name="connsiteX46" fmla="*/ 67162 w 1085850"/>
                  <a:gd name="connsiteY46" fmla="*/ 156877 h 857250"/>
                  <a:gd name="connsiteX47" fmla="*/ 67067 w 1085850"/>
                  <a:gd name="connsiteY47" fmla="*/ 156781 h 857250"/>
                  <a:gd name="connsiteX48" fmla="*/ 67067 w 1085850"/>
                  <a:gd name="connsiteY48" fmla="*/ 156686 h 857250"/>
                  <a:gd name="connsiteX49" fmla="*/ 67067 w 1085850"/>
                  <a:gd name="connsiteY49" fmla="*/ 156686 h 857250"/>
                  <a:gd name="connsiteX50" fmla="*/ 20966 w 1085850"/>
                  <a:gd name="connsiteY50" fmla="*/ 69818 h 857250"/>
                  <a:gd name="connsiteX51" fmla="*/ 7155 w 1085850"/>
                  <a:gd name="connsiteY51" fmla="*/ 15145 h 857250"/>
                  <a:gd name="connsiteX52" fmla="*/ 8393 w 1085850"/>
                  <a:gd name="connsiteY52" fmla="*/ 7144 h 857250"/>
                  <a:gd name="connsiteX53" fmla="*/ 107263 w 1085850"/>
                  <a:gd name="connsiteY53" fmla="*/ 22574 h 857250"/>
                  <a:gd name="connsiteX54" fmla="*/ 178796 w 1085850"/>
                  <a:gd name="connsiteY54" fmla="*/ 39910 h 857250"/>
                  <a:gd name="connsiteX55" fmla="*/ 227563 w 1085850"/>
                  <a:gd name="connsiteY55" fmla="*/ 39148 h 857250"/>
                  <a:gd name="connsiteX56" fmla="*/ 366057 w 1085850"/>
                  <a:gd name="connsiteY56" fmla="*/ 196310 h 857250"/>
                  <a:gd name="connsiteX57" fmla="*/ 338339 w 1085850"/>
                  <a:gd name="connsiteY57" fmla="*/ 210979 h 857250"/>
                  <a:gd name="connsiteX58" fmla="*/ 317479 w 1085850"/>
                  <a:gd name="connsiteY58" fmla="*/ 250222 h 857250"/>
                  <a:gd name="connsiteX59" fmla="*/ 317479 w 1085850"/>
                  <a:gd name="connsiteY59" fmla="*/ 250222 h 857250"/>
                  <a:gd name="connsiteX60" fmla="*/ 339482 w 1085850"/>
                  <a:gd name="connsiteY60" fmla="*/ 329565 h 857250"/>
                  <a:gd name="connsiteX61" fmla="*/ 375487 w 1085850"/>
                  <a:gd name="connsiteY61" fmla="*/ 409289 h 857250"/>
                  <a:gd name="connsiteX62" fmla="*/ 409110 w 1085850"/>
                  <a:gd name="connsiteY62" fmla="*/ 461677 h 857250"/>
                  <a:gd name="connsiteX63" fmla="*/ 411110 w 1085850"/>
                  <a:gd name="connsiteY63" fmla="*/ 464153 h 857250"/>
                  <a:gd name="connsiteX64" fmla="*/ 412348 w 1085850"/>
                  <a:gd name="connsiteY64" fmla="*/ 465677 h 857250"/>
                  <a:gd name="connsiteX65" fmla="*/ 414730 w 1085850"/>
                  <a:gd name="connsiteY65" fmla="*/ 468440 h 857250"/>
                  <a:gd name="connsiteX66" fmla="*/ 415682 w 1085850"/>
                  <a:gd name="connsiteY66" fmla="*/ 469583 h 857250"/>
                  <a:gd name="connsiteX67" fmla="*/ 417016 w 1085850"/>
                  <a:gd name="connsiteY67" fmla="*/ 471107 h 857250"/>
                  <a:gd name="connsiteX68" fmla="*/ 418921 w 1085850"/>
                  <a:gd name="connsiteY68" fmla="*/ 473202 h 857250"/>
                  <a:gd name="connsiteX69" fmla="*/ 420159 w 1085850"/>
                  <a:gd name="connsiteY69" fmla="*/ 474631 h 857250"/>
                  <a:gd name="connsiteX70" fmla="*/ 422159 w 1085850"/>
                  <a:gd name="connsiteY70" fmla="*/ 476726 h 857250"/>
                  <a:gd name="connsiteX71" fmla="*/ 423493 w 1085850"/>
                  <a:gd name="connsiteY71" fmla="*/ 478060 h 857250"/>
                  <a:gd name="connsiteX72" fmla="*/ 425493 w 1085850"/>
                  <a:gd name="connsiteY72" fmla="*/ 480060 h 857250"/>
                  <a:gd name="connsiteX73" fmla="*/ 426827 w 1085850"/>
                  <a:gd name="connsiteY73" fmla="*/ 481394 h 857250"/>
                  <a:gd name="connsiteX74" fmla="*/ 428827 w 1085850"/>
                  <a:gd name="connsiteY74" fmla="*/ 483394 h 857250"/>
                  <a:gd name="connsiteX75" fmla="*/ 430255 w 1085850"/>
                  <a:gd name="connsiteY75" fmla="*/ 484632 h 857250"/>
                  <a:gd name="connsiteX76" fmla="*/ 432351 w 1085850"/>
                  <a:gd name="connsiteY76" fmla="*/ 486537 h 857250"/>
                  <a:gd name="connsiteX77" fmla="*/ 433780 w 1085850"/>
                  <a:gd name="connsiteY77" fmla="*/ 487775 h 857250"/>
                  <a:gd name="connsiteX78" fmla="*/ 435875 w 1085850"/>
                  <a:gd name="connsiteY78" fmla="*/ 489585 h 857250"/>
                  <a:gd name="connsiteX79" fmla="*/ 437399 w 1085850"/>
                  <a:gd name="connsiteY79" fmla="*/ 490823 h 857250"/>
                  <a:gd name="connsiteX80" fmla="*/ 439495 w 1085850"/>
                  <a:gd name="connsiteY80" fmla="*/ 492443 h 857250"/>
                  <a:gd name="connsiteX81" fmla="*/ 441114 w 1085850"/>
                  <a:gd name="connsiteY81" fmla="*/ 493586 h 857250"/>
                  <a:gd name="connsiteX82" fmla="*/ 443210 w 1085850"/>
                  <a:gd name="connsiteY82" fmla="*/ 495110 h 857250"/>
                  <a:gd name="connsiteX83" fmla="*/ 444829 w 1085850"/>
                  <a:gd name="connsiteY83" fmla="*/ 496157 h 857250"/>
                  <a:gd name="connsiteX84" fmla="*/ 446924 w 1085850"/>
                  <a:gd name="connsiteY84" fmla="*/ 497586 h 857250"/>
                  <a:gd name="connsiteX85" fmla="*/ 448639 w 1085850"/>
                  <a:gd name="connsiteY85" fmla="*/ 498634 h 857250"/>
                  <a:gd name="connsiteX86" fmla="*/ 450734 w 1085850"/>
                  <a:gd name="connsiteY86" fmla="*/ 499872 h 857250"/>
                  <a:gd name="connsiteX87" fmla="*/ 452544 w 1085850"/>
                  <a:gd name="connsiteY87" fmla="*/ 500825 h 857250"/>
                  <a:gd name="connsiteX88" fmla="*/ 454639 w 1085850"/>
                  <a:gd name="connsiteY88" fmla="*/ 501968 h 857250"/>
                  <a:gd name="connsiteX89" fmla="*/ 456545 w 1085850"/>
                  <a:gd name="connsiteY89" fmla="*/ 502920 h 857250"/>
                  <a:gd name="connsiteX90" fmla="*/ 458545 w 1085850"/>
                  <a:gd name="connsiteY90" fmla="*/ 503873 h 857250"/>
                  <a:gd name="connsiteX91" fmla="*/ 460545 w 1085850"/>
                  <a:gd name="connsiteY91" fmla="*/ 504730 h 857250"/>
                  <a:gd name="connsiteX92" fmla="*/ 462450 w 1085850"/>
                  <a:gd name="connsiteY92" fmla="*/ 505587 h 857250"/>
                  <a:gd name="connsiteX93" fmla="*/ 464546 w 1085850"/>
                  <a:gd name="connsiteY93" fmla="*/ 506349 h 857250"/>
                  <a:gd name="connsiteX94" fmla="*/ 466451 w 1085850"/>
                  <a:gd name="connsiteY94" fmla="*/ 507016 h 857250"/>
                  <a:gd name="connsiteX95" fmla="*/ 469022 w 1085850"/>
                  <a:gd name="connsiteY95" fmla="*/ 507778 h 857250"/>
                  <a:gd name="connsiteX96" fmla="*/ 470546 w 1085850"/>
                  <a:gd name="connsiteY96" fmla="*/ 508254 h 857250"/>
                  <a:gd name="connsiteX97" fmla="*/ 474642 w 1085850"/>
                  <a:gd name="connsiteY97" fmla="*/ 509207 h 857250"/>
                  <a:gd name="connsiteX98" fmla="*/ 506265 w 1085850"/>
                  <a:gd name="connsiteY98" fmla="*/ 510254 h 857250"/>
                  <a:gd name="connsiteX99" fmla="*/ 512932 w 1085850"/>
                  <a:gd name="connsiteY99" fmla="*/ 481584 h 857250"/>
                  <a:gd name="connsiteX100" fmla="*/ 517504 w 1085850"/>
                  <a:gd name="connsiteY100" fmla="*/ 461296 h 857250"/>
                  <a:gd name="connsiteX101" fmla="*/ 518933 w 1085850"/>
                  <a:gd name="connsiteY101" fmla="*/ 461962 h 857250"/>
                  <a:gd name="connsiteX102" fmla="*/ 525220 w 1085850"/>
                  <a:gd name="connsiteY102" fmla="*/ 467011 h 857250"/>
                  <a:gd name="connsiteX103" fmla="*/ 549128 w 1085850"/>
                  <a:gd name="connsiteY103" fmla="*/ 491014 h 857250"/>
                  <a:gd name="connsiteX104" fmla="*/ 639234 w 1085850"/>
                  <a:gd name="connsiteY104" fmla="*/ 567976 h 857250"/>
                  <a:gd name="connsiteX105" fmla="*/ 770870 w 1085850"/>
                  <a:gd name="connsiteY105" fmla="*/ 633413 h 857250"/>
                  <a:gd name="connsiteX106" fmla="*/ 773060 w 1085850"/>
                  <a:gd name="connsiteY106" fmla="*/ 632651 h 857250"/>
                  <a:gd name="connsiteX107" fmla="*/ 774013 w 1085850"/>
                  <a:gd name="connsiteY107" fmla="*/ 632270 h 857250"/>
                  <a:gd name="connsiteX108" fmla="*/ 775442 w 1085850"/>
                  <a:gd name="connsiteY108" fmla="*/ 631793 h 857250"/>
                  <a:gd name="connsiteX109" fmla="*/ 776585 w 1085850"/>
                  <a:gd name="connsiteY109" fmla="*/ 631412 h 857250"/>
                  <a:gd name="connsiteX110" fmla="*/ 777918 w 1085850"/>
                  <a:gd name="connsiteY110" fmla="*/ 630841 h 857250"/>
                  <a:gd name="connsiteX111" fmla="*/ 779156 w 1085850"/>
                  <a:gd name="connsiteY111" fmla="*/ 630365 h 857250"/>
                  <a:gd name="connsiteX112" fmla="*/ 780490 w 1085850"/>
                  <a:gd name="connsiteY112" fmla="*/ 629793 h 857250"/>
                  <a:gd name="connsiteX113" fmla="*/ 781823 w 1085850"/>
                  <a:gd name="connsiteY113" fmla="*/ 629222 h 857250"/>
                  <a:gd name="connsiteX114" fmla="*/ 783252 w 1085850"/>
                  <a:gd name="connsiteY114" fmla="*/ 628650 h 857250"/>
                  <a:gd name="connsiteX115" fmla="*/ 784586 w 1085850"/>
                  <a:gd name="connsiteY115" fmla="*/ 628079 h 857250"/>
                  <a:gd name="connsiteX116" fmla="*/ 786014 w 1085850"/>
                  <a:gd name="connsiteY116" fmla="*/ 627412 h 857250"/>
                  <a:gd name="connsiteX117" fmla="*/ 787348 w 1085850"/>
                  <a:gd name="connsiteY117" fmla="*/ 626840 h 857250"/>
                  <a:gd name="connsiteX118" fmla="*/ 788872 w 1085850"/>
                  <a:gd name="connsiteY118" fmla="*/ 626174 h 857250"/>
                  <a:gd name="connsiteX119" fmla="*/ 790301 w 1085850"/>
                  <a:gd name="connsiteY119" fmla="*/ 625507 h 857250"/>
                  <a:gd name="connsiteX120" fmla="*/ 791824 w 1085850"/>
                  <a:gd name="connsiteY120" fmla="*/ 624840 h 857250"/>
                  <a:gd name="connsiteX121" fmla="*/ 793253 w 1085850"/>
                  <a:gd name="connsiteY121" fmla="*/ 624173 h 857250"/>
                  <a:gd name="connsiteX122" fmla="*/ 794777 w 1085850"/>
                  <a:gd name="connsiteY122" fmla="*/ 623411 h 857250"/>
                  <a:gd name="connsiteX123" fmla="*/ 796206 w 1085850"/>
                  <a:gd name="connsiteY123" fmla="*/ 622745 h 857250"/>
                  <a:gd name="connsiteX124" fmla="*/ 797825 w 1085850"/>
                  <a:gd name="connsiteY124" fmla="*/ 621983 h 857250"/>
                  <a:gd name="connsiteX125" fmla="*/ 799254 w 1085850"/>
                  <a:gd name="connsiteY125" fmla="*/ 621221 h 857250"/>
                  <a:gd name="connsiteX126" fmla="*/ 800873 w 1085850"/>
                  <a:gd name="connsiteY126" fmla="*/ 620459 h 857250"/>
                  <a:gd name="connsiteX127" fmla="*/ 802397 w 1085850"/>
                  <a:gd name="connsiteY127" fmla="*/ 619697 h 857250"/>
                  <a:gd name="connsiteX128" fmla="*/ 804017 w 1085850"/>
                  <a:gd name="connsiteY128" fmla="*/ 618935 h 857250"/>
                  <a:gd name="connsiteX129" fmla="*/ 805445 w 1085850"/>
                  <a:gd name="connsiteY129" fmla="*/ 618173 h 857250"/>
                  <a:gd name="connsiteX130" fmla="*/ 807064 w 1085850"/>
                  <a:gd name="connsiteY130" fmla="*/ 617315 h 857250"/>
                  <a:gd name="connsiteX131" fmla="*/ 808493 w 1085850"/>
                  <a:gd name="connsiteY131" fmla="*/ 616553 h 857250"/>
                  <a:gd name="connsiteX132" fmla="*/ 810113 w 1085850"/>
                  <a:gd name="connsiteY132" fmla="*/ 615696 h 857250"/>
                  <a:gd name="connsiteX133" fmla="*/ 811541 w 1085850"/>
                  <a:gd name="connsiteY133" fmla="*/ 614934 h 857250"/>
                  <a:gd name="connsiteX134" fmla="*/ 813161 w 1085850"/>
                  <a:gd name="connsiteY134" fmla="*/ 614077 h 857250"/>
                  <a:gd name="connsiteX135" fmla="*/ 814685 w 1085850"/>
                  <a:gd name="connsiteY135" fmla="*/ 613220 h 857250"/>
                  <a:gd name="connsiteX136" fmla="*/ 853261 w 1085850"/>
                  <a:gd name="connsiteY136" fmla="*/ 581787 h 857250"/>
                  <a:gd name="connsiteX137" fmla="*/ 905458 w 1085850"/>
                  <a:gd name="connsiteY137" fmla="*/ 549878 h 857250"/>
                  <a:gd name="connsiteX138" fmla="*/ 906410 w 1085850"/>
                  <a:gd name="connsiteY138" fmla="*/ 549593 h 857250"/>
                  <a:gd name="connsiteX139" fmla="*/ 911459 w 1085850"/>
                  <a:gd name="connsiteY139" fmla="*/ 548926 h 857250"/>
                  <a:gd name="connsiteX140" fmla="*/ 921841 w 1085850"/>
                  <a:gd name="connsiteY140" fmla="*/ 540925 h 857250"/>
                  <a:gd name="connsiteX141" fmla="*/ 983087 w 1085850"/>
                  <a:gd name="connsiteY141" fmla="*/ 514826 h 857250"/>
                  <a:gd name="connsiteX142" fmla="*/ 1036998 w 1085850"/>
                  <a:gd name="connsiteY142" fmla="*/ 559308 h 857250"/>
                  <a:gd name="connsiteX143" fmla="*/ 1078813 w 1085850"/>
                  <a:gd name="connsiteY143" fmla="*/ 716851 h 857250"/>
                  <a:gd name="connsiteX144" fmla="*/ 1043380 w 1085850"/>
                  <a:gd name="connsiteY144" fmla="*/ 783717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1085850" h="857250">
                    <a:moveTo>
                      <a:pt x="1043380" y="783717"/>
                    </a:moveTo>
                    <a:cubicBezTo>
                      <a:pt x="1037379" y="768477"/>
                      <a:pt x="1010804" y="734092"/>
                      <a:pt x="995945" y="721709"/>
                    </a:cubicBezTo>
                    <a:cubicBezTo>
                      <a:pt x="992707" y="718947"/>
                      <a:pt x="988897" y="716185"/>
                      <a:pt x="984706" y="713518"/>
                    </a:cubicBezTo>
                    <a:cubicBezTo>
                      <a:pt x="969847" y="703993"/>
                      <a:pt x="950416" y="696278"/>
                      <a:pt x="934128" y="702564"/>
                    </a:cubicBezTo>
                    <a:cubicBezTo>
                      <a:pt x="912982" y="710660"/>
                      <a:pt x="934319" y="777431"/>
                      <a:pt x="948130" y="780002"/>
                    </a:cubicBezTo>
                    <a:cubicBezTo>
                      <a:pt x="971276" y="784384"/>
                      <a:pt x="957274" y="839534"/>
                      <a:pt x="947082" y="856107"/>
                    </a:cubicBezTo>
                    <a:cubicBezTo>
                      <a:pt x="926508" y="833152"/>
                      <a:pt x="903743" y="811244"/>
                      <a:pt x="879264" y="790194"/>
                    </a:cubicBezTo>
                    <a:cubicBezTo>
                      <a:pt x="876502" y="787813"/>
                      <a:pt x="873644" y="785336"/>
                      <a:pt x="870787" y="782955"/>
                    </a:cubicBezTo>
                    <a:cubicBezTo>
                      <a:pt x="785824" y="711518"/>
                      <a:pt x="681715" y="649796"/>
                      <a:pt x="578560" y="589026"/>
                    </a:cubicBezTo>
                    <a:cubicBezTo>
                      <a:pt x="483310" y="532924"/>
                      <a:pt x="396156" y="481965"/>
                      <a:pt x="328338" y="415576"/>
                    </a:cubicBezTo>
                    <a:cubicBezTo>
                      <a:pt x="328910" y="414719"/>
                      <a:pt x="229754" y="327374"/>
                      <a:pt x="212038" y="305657"/>
                    </a:cubicBezTo>
                    <a:cubicBezTo>
                      <a:pt x="208513" y="302895"/>
                      <a:pt x="205085" y="300133"/>
                      <a:pt x="201655" y="297275"/>
                    </a:cubicBezTo>
                    <a:cubicBezTo>
                      <a:pt x="200608" y="296418"/>
                      <a:pt x="199465" y="295466"/>
                      <a:pt x="198417" y="294608"/>
                    </a:cubicBezTo>
                    <a:cubicBezTo>
                      <a:pt x="196036" y="292703"/>
                      <a:pt x="193750" y="290798"/>
                      <a:pt x="191464" y="288798"/>
                    </a:cubicBezTo>
                    <a:cubicBezTo>
                      <a:pt x="190226" y="287750"/>
                      <a:pt x="189082" y="286798"/>
                      <a:pt x="187844" y="285750"/>
                    </a:cubicBezTo>
                    <a:cubicBezTo>
                      <a:pt x="185654" y="283845"/>
                      <a:pt x="183463" y="282035"/>
                      <a:pt x="181272" y="280130"/>
                    </a:cubicBezTo>
                    <a:cubicBezTo>
                      <a:pt x="180129" y="279178"/>
                      <a:pt x="178986" y="278225"/>
                      <a:pt x="177938" y="277273"/>
                    </a:cubicBezTo>
                    <a:cubicBezTo>
                      <a:pt x="175462" y="275082"/>
                      <a:pt x="172985" y="272891"/>
                      <a:pt x="170509" y="270796"/>
                    </a:cubicBezTo>
                    <a:cubicBezTo>
                      <a:pt x="169747" y="270129"/>
                      <a:pt x="169080" y="269558"/>
                      <a:pt x="168318" y="268891"/>
                    </a:cubicBezTo>
                    <a:cubicBezTo>
                      <a:pt x="165175" y="266129"/>
                      <a:pt x="162127" y="263271"/>
                      <a:pt x="159079" y="260509"/>
                    </a:cubicBezTo>
                    <a:cubicBezTo>
                      <a:pt x="158317" y="259747"/>
                      <a:pt x="157460" y="259080"/>
                      <a:pt x="156697" y="258318"/>
                    </a:cubicBezTo>
                    <a:cubicBezTo>
                      <a:pt x="154507" y="256223"/>
                      <a:pt x="152221" y="254127"/>
                      <a:pt x="150030" y="252032"/>
                    </a:cubicBezTo>
                    <a:cubicBezTo>
                      <a:pt x="148982" y="251079"/>
                      <a:pt x="147935" y="250031"/>
                      <a:pt x="146887" y="249079"/>
                    </a:cubicBezTo>
                    <a:cubicBezTo>
                      <a:pt x="144982" y="247269"/>
                      <a:pt x="143077" y="245364"/>
                      <a:pt x="141172" y="243459"/>
                    </a:cubicBezTo>
                    <a:cubicBezTo>
                      <a:pt x="140124" y="242411"/>
                      <a:pt x="139076" y="241459"/>
                      <a:pt x="138124" y="240411"/>
                    </a:cubicBezTo>
                    <a:cubicBezTo>
                      <a:pt x="136123" y="238411"/>
                      <a:pt x="134219" y="236411"/>
                      <a:pt x="132218" y="234506"/>
                    </a:cubicBezTo>
                    <a:cubicBezTo>
                      <a:pt x="131361" y="233648"/>
                      <a:pt x="130504" y="232791"/>
                      <a:pt x="129742" y="231934"/>
                    </a:cubicBezTo>
                    <a:cubicBezTo>
                      <a:pt x="126979" y="229172"/>
                      <a:pt x="124312" y="226314"/>
                      <a:pt x="121646" y="223552"/>
                    </a:cubicBezTo>
                    <a:cubicBezTo>
                      <a:pt x="121360" y="223266"/>
                      <a:pt x="121074" y="222980"/>
                      <a:pt x="120788" y="222694"/>
                    </a:cubicBezTo>
                    <a:cubicBezTo>
                      <a:pt x="118407" y="220218"/>
                      <a:pt x="116121" y="217646"/>
                      <a:pt x="113835" y="215170"/>
                    </a:cubicBezTo>
                    <a:cubicBezTo>
                      <a:pt x="112978" y="214217"/>
                      <a:pt x="112216" y="213360"/>
                      <a:pt x="111359" y="212408"/>
                    </a:cubicBezTo>
                    <a:cubicBezTo>
                      <a:pt x="109644" y="210503"/>
                      <a:pt x="107929" y="208598"/>
                      <a:pt x="106215" y="206692"/>
                    </a:cubicBezTo>
                    <a:cubicBezTo>
                      <a:pt x="105358" y="205740"/>
                      <a:pt x="104405" y="204692"/>
                      <a:pt x="103548" y="203644"/>
                    </a:cubicBezTo>
                    <a:cubicBezTo>
                      <a:pt x="101929" y="201740"/>
                      <a:pt x="100310" y="199835"/>
                      <a:pt x="98690" y="197930"/>
                    </a:cubicBezTo>
                    <a:cubicBezTo>
                      <a:pt x="97928" y="196977"/>
                      <a:pt x="97071" y="196025"/>
                      <a:pt x="96309" y="195167"/>
                    </a:cubicBezTo>
                    <a:cubicBezTo>
                      <a:pt x="94404" y="192881"/>
                      <a:pt x="92499" y="190500"/>
                      <a:pt x="90594" y="188214"/>
                    </a:cubicBezTo>
                    <a:cubicBezTo>
                      <a:pt x="90213" y="187738"/>
                      <a:pt x="89832" y="187262"/>
                      <a:pt x="89356" y="186785"/>
                    </a:cubicBezTo>
                    <a:cubicBezTo>
                      <a:pt x="87070" y="184023"/>
                      <a:pt x="84879" y="181166"/>
                      <a:pt x="82784" y="178403"/>
                    </a:cubicBezTo>
                    <a:cubicBezTo>
                      <a:pt x="82212" y="177641"/>
                      <a:pt x="81640" y="176879"/>
                      <a:pt x="81069" y="176117"/>
                    </a:cubicBezTo>
                    <a:cubicBezTo>
                      <a:pt x="79545" y="174117"/>
                      <a:pt x="77926" y="172022"/>
                      <a:pt x="76497" y="170021"/>
                    </a:cubicBezTo>
                    <a:cubicBezTo>
                      <a:pt x="75735" y="169069"/>
                      <a:pt x="75068" y="168021"/>
                      <a:pt x="74306" y="167068"/>
                    </a:cubicBezTo>
                    <a:cubicBezTo>
                      <a:pt x="72973" y="165164"/>
                      <a:pt x="71544" y="163354"/>
                      <a:pt x="70306" y="161449"/>
                    </a:cubicBezTo>
                    <a:cubicBezTo>
                      <a:pt x="69925" y="160877"/>
                      <a:pt x="69448" y="160306"/>
                      <a:pt x="69068" y="159734"/>
                    </a:cubicBezTo>
                    <a:cubicBezTo>
                      <a:pt x="69068" y="159734"/>
                      <a:pt x="69068" y="159734"/>
                      <a:pt x="69068" y="159639"/>
                    </a:cubicBezTo>
                    <a:cubicBezTo>
                      <a:pt x="68972" y="159449"/>
                      <a:pt x="68877" y="159353"/>
                      <a:pt x="68782" y="159163"/>
                    </a:cubicBezTo>
                    <a:cubicBezTo>
                      <a:pt x="68782" y="159163"/>
                      <a:pt x="68782" y="159163"/>
                      <a:pt x="68782" y="159163"/>
                    </a:cubicBezTo>
                    <a:cubicBezTo>
                      <a:pt x="68210" y="158401"/>
                      <a:pt x="67734" y="157639"/>
                      <a:pt x="67162" y="156877"/>
                    </a:cubicBezTo>
                    <a:cubicBezTo>
                      <a:pt x="67162" y="156877"/>
                      <a:pt x="67067" y="156781"/>
                      <a:pt x="67067" y="156781"/>
                    </a:cubicBezTo>
                    <a:cubicBezTo>
                      <a:pt x="67067" y="156781"/>
                      <a:pt x="67067" y="156781"/>
                      <a:pt x="67067" y="156686"/>
                    </a:cubicBezTo>
                    <a:lnTo>
                      <a:pt x="67067" y="156686"/>
                    </a:lnTo>
                    <a:cubicBezTo>
                      <a:pt x="46588" y="127254"/>
                      <a:pt x="31253" y="98107"/>
                      <a:pt x="20966" y="69818"/>
                    </a:cubicBezTo>
                    <a:cubicBezTo>
                      <a:pt x="14204" y="51149"/>
                      <a:pt x="9536" y="32957"/>
                      <a:pt x="7155" y="15145"/>
                    </a:cubicBezTo>
                    <a:cubicBezTo>
                      <a:pt x="6964" y="14097"/>
                      <a:pt x="9251" y="7906"/>
                      <a:pt x="8393" y="7144"/>
                    </a:cubicBezTo>
                    <a:cubicBezTo>
                      <a:pt x="39445" y="11049"/>
                      <a:pt x="73354" y="16097"/>
                      <a:pt x="107263" y="22574"/>
                    </a:cubicBezTo>
                    <a:cubicBezTo>
                      <a:pt x="134409" y="27718"/>
                      <a:pt x="154507" y="21431"/>
                      <a:pt x="178796" y="39910"/>
                    </a:cubicBezTo>
                    <a:cubicBezTo>
                      <a:pt x="203561" y="58769"/>
                      <a:pt x="201560" y="26384"/>
                      <a:pt x="227563" y="39148"/>
                    </a:cubicBezTo>
                    <a:cubicBezTo>
                      <a:pt x="281761" y="65913"/>
                      <a:pt x="338720" y="145637"/>
                      <a:pt x="366057" y="196310"/>
                    </a:cubicBezTo>
                    <a:cubicBezTo>
                      <a:pt x="373963" y="210979"/>
                      <a:pt x="340625" y="208502"/>
                      <a:pt x="338339" y="210979"/>
                    </a:cubicBezTo>
                    <a:cubicBezTo>
                      <a:pt x="329767" y="220313"/>
                      <a:pt x="322337" y="234696"/>
                      <a:pt x="317479" y="250222"/>
                    </a:cubicBezTo>
                    <a:cubicBezTo>
                      <a:pt x="317479" y="250222"/>
                      <a:pt x="317479" y="250222"/>
                      <a:pt x="317479" y="250222"/>
                    </a:cubicBezTo>
                    <a:cubicBezTo>
                      <a:pt x="307097" y="284131"/>
                      <a:pt x="309288" y="323850"/>
                      <a:pt x="339482" y="329565"/>
                    </a:cubicBezTo>
                    <a:cubicBezTo>
                      <a:pt x="341197" y="353568"/>
                      <a:pt x="363295" y="386715"/>
                      <a:pt x="375487" y="409289"/>
                    </a:cubicBezTo>
                    <a:cubicBezTo>
                      <a:pt x="383964" y="425006"/>
                      <a:pt x="395299" y="444246"/>
                      <a:pt x="409110" y="461677"/>
                    </a:cubicBezTo>
                    <a:cubicBezTo>
                      <a:pt x="409777" y="462534"/>
                      <a:pt x="410444" y="463296"/>
                      <a:pt x="411110" y="464153"/>
                    </a:cubicBezTo>
                    <a:cubicBezTo>
                      <a:pt x="411491" y="464630"/>
                      <a:pt x="411872" y="465106"/>
                      <a:pt x="412348" y="465677"/>
                    </a:cubicBezTo>
                    <a:cubicBezTo>
                      <a:pt x="413111" y="466630"/>
                      <a:pt x="413872" y="467582"/>
                      <a:pt x="414730" y="468440"/>
                    </a:cubicBezTo>
                    <a:cubicBezTo>
                      <a:pt x="415015" y="468821"/>
                      <a:pt x="415301" y="469202"/>
                      <a:pt x="415682" y="469583"/>
                    </a:cubicBezTo>
                    <a:cubicBezTo>
                      <a:pt x="416063" y="470059"/>
                      <a:pt x="416539" y="470535"/>
                      <a:pt x="417016" y="471107"/>
                    </a:cubicBezTo>
                    <a:cubicBezTo>
                      <a:pt x="417682" y="471773"/>
                      <a:pt x="418254" y="472535"/>
                      <a:pt x="418921" y="473202"/>
                    </a:cubicBezTo>
                    <a:cubicBezTo>
                      <a:pt x="419302" y="473678"/>
                      <a:pt x="419778" y="474155"/>
                      <a:pt x="420159" y="474631"/>
                    </a:cubicBezTo>
                    <a:cubicBezTo>
                      <a:pt x="420826" y="475298"/>
                      <a:pt x="421493" y="476060"/>
                      <a:pt x="422159" y="476726"/>
                    </a:cubicBezTo>
                    <a:cubicBezTo>
                      <a:pt x="422540" y="477203"/>
                      <a:pt x="423017" y="477584"/>
                      <a:pt x="423493" y="478060"/>
                    </a:cubicBezTo>
                    <a:cubicBezTo>
                      <a:pt x="424160" y="478727"/>
                      <a:pt x="424826" y="479393"/>
                      <a:pt x="425493" y="480060"/>
                    </a:cubicBezTo>
                    <a:cubicBezTo>
                      <a:pt x="425969" y="480536"/>
                      <a:pt x="426350" y="480917"/>
                      <a:pt x="426827" y="481394"/>
                    </a:cubicBezTo>
                    <a:cubicBezTo>
                      <a:pt x="427493" y="482060"/>
                      <a:pt x="428160" y="482727"/>
                      <a:pt x="428827" y="483394"/>
                    </a:cubicBezTo>
                    <a:cubicBezTo>
                      <a:pt x="429303" y="483870"/>
                      <a:pt x="429779" y="484251"/>
                      <a:pt x="430255" y="484632"/>
                    </a:cubicBezTo>
                    <a:cubicBezTo>
                      <a:pt x="430922" y="485299"/>
                      <a:pt x="431589" y="485870"/>
                      <a:pt x="432351" y="486537"/>
                    </a:cubicBezTo>
                    <a:cubicBezTo>
                      <a:pt x="432827" y="486918"/>
                      <a:pt x="433304" y="487394"/>
                      <a:pt x="433780" y="487775"/>
                    </a:cubicBezTo>
                    <a:cubicBezTo>
                      <a:pt x="434446" y="488347"/>
                      <a:pt x="435209" y="489013"/>
                      <a:pt x="435875" y="489585"/>
                    </a:cubicBezTo>
                    <a:cubicBezTo>
                      <a:pt x="436352" y="489966"/>
                      <a:pt x="436923" y="490347"/>
                      <a:pt x="437399" y="490823"/>
                    </a:cubicBezTo>
                    <a:cubicBezTo>
                      <a:pt x="438066" y="491395"/>
                      <a:pt x="438828" y="491966"/>
                      <a:pt x="439495" y="492443"/>
                    </a:cubicBezTo>
                    <a:cubicBezTo>
                      <a:pt x="439971" y="492824"/>
                      <a:pt x="440543" y="493205"/>
                      <a:pt x="441114" y="493586"/>
                    </a:cubicBezTo>
                    <a:cubicBezTo>
                      <a:pt x="441781" y="494062"/>
                      <a:pt x="442543" y="494633"/>
                      <a:pt x="443210" y="495110"/>
                    </a:cubicBezTo>
                    <a:cubicBezTo>
                      <a:pt x="443686" y="495491"/>
                      <a:pt x="444257" y="495776"/>
                      <a:pt x="444829" y="496157"/>
                    </a:cubicBezTo>
                    <a:cubicBezTo>
                      <a:pt x="445496" y="496634"/>
                      <a:pt x="446257" y="497110"/>
                      <a:pt x="446924" y="497586"/>
                    </a:cubicBezTo>
                    <a:cubicBezTo>
                      <a:pt x="447496" y="497967"/>
                      <a:pt x="448067" y="498253"/>
                      <a:pt x="448639" y="498634"/>
                    </a:cubicBezTo>
                    <a:cubicBezTo>
                      <a:pt x="449305" y="499015"/>
                      <a:pt x="450068" y="499491"/>
                      <a:pt x="450734" y="499872"/>
                    </a:cubicBezTo>
                    <a:cubicBezTo>
                      <a:pt x="451306" y="500253"/>
                      <a:pt x="451877" y="500539"/>
                      <a:pt x="452544" y="500825"/>
                    </a:cubicBezTo>
                    <a:cubicBezTo>
                      <a:pt x="453211" y="501206"/>
                      <a:pt x="453878" y="501586"/>
                      <a:pt x="454639" y="501968"/>
                    </a:cubicBezTo>
                    <a:cubicBezTo>
                      <a:pt x="455306" y="502349"/>
                      <a:pt x="455973" y="502634"/>
                      <a:pt x="456545" y="502920"/>
                    </a:cubicBezTo>
                    <a:cubicBezTo>
                      <a:pt x="457211" y="503206"/>
                      <a:pt x="457878" y="503587"/>
                      <a:pt x="458545" y="503873"/>
                    </a:cubicBezTo>
                    <a:cubicBezTo>
                      <a:pt x="459212" y="504158"/>
                      <a:pt x="459878" y="504444"/>
                      <a:pt x="460545" y="504730"/>
                    </a:cubicBezTo>
                    <a:cubicBezTo>
                      <a:pt x="461212" y="505016"/>
                      <a:pt x="461879" y="505301"/>
                      <a:pt x="462450" y="505587"/>
                    </a:cubicBezTo>
                    <a:cubicBezTo>
                      <a:pt x="463117" y="505873"/>
                      <a:pt x="463879" y="506063"/>
                      <a:pt x="464546" y="506349"/>
                    </a:cubicBezTo>
                    <a:cubicBezTo>
                      <a:pt x="465212" y="506540"/>
                      <a:pt x="465784" y="506825"/>
                      <a:pt x="466451" y="507016"/>
                    </a:cubicBezTo>
                    <a:cubicBezTo>
                      <a:pt x="467308" y="507302"/>
                      <a:pt x="468165" y="507492"/>
                      <a:pt x="469022" y="507778"/>
                    </a:cubicBezTo>
                    <a:cubicBezTo>
                      <a:pt x="469498" y="507873"/>
                      <a:pt x="470070" y="508063"/>
                      <a:pt x="470546" y="508254"/>
                    </a:cubicBezTo>
                    <a:cubicBezTo>
                      <a:pt x="471880" y="508635"/>
                      <a:pt x="473309" y="508921"/>
                      <a:pt x="474642" y="509207"/>
                    </a:cubicBezTo>
                    <a:cubicBezTo>
                      <a:pt x="497883" y="513588"/>
                      <a:pt x="484643" y="521684"/>
                      <a:pt x="506265" y="510254"/>
                    </a:cubicBezTo>
                    <a:cubicBezTo>
                      <a:pt x="514361" y="505968"/>
                      <a:pt x="514171" y="489871"/>
                      <a:pt x="512932" y="481584"/>
                    </a:cubicBezTo>
                    <a:cubicBezTo>
                      <a:pt x="510361" y="464058"/>
                      <a:pt x="512742" y="459581"/>
                      <a:pt x="517504" y="461296"/>
                    </a:cubicBezTo>
                    <a:cubicBezTo>
                      <a:pt x="518076" y="461582"/>
                      <a:pt x="518457" y="461677"/>
                      <a:pt x="518933" y="461962"/>
                    </a:cubicBezTo>
                    <a:cubicBezTo>
                      <a:pt x="521410" y="463391"/>
                      <a:pt x="523124" y="464725"/>
                      <a:pt x="525220" y="467011"/>
                    </a:cubicBezTo>
                    <a:cubicBezTo>
                      <a:pt x="533316" y="474821"/>
                      <a:pt x="543222" y="487585"/>
                      <a:pt x="549128" y="491014"/>
                    </a:cubicBezTo>
                    <a:cubicBezTo>
                      <a:pt x="580846" y="516541"/>
                      <a:pt x="603515" y="545783"/>
                      <a:pt x="639234" y="567976"/>
                    </a:cubicBezTo>
                    <a:cubicBezTo>
                      <a:pt x="678191" y="592074"/>
                      <a:pt x="720768" y="650462"/>
                      <a:pt x="770870" y="633413"/>
                    </a:cubicBezTo>
                    <a:cubicBezTo>
                      <a:pt x="771631" y="633222"/>
                      <a:pt x="772298" y="632936"/>
                      <a:pt x="773060" y="632651"/>
                    </a:cubicBezTo>
                    <a:cubicBezTo>
                      <a:pt x="773346" y="632555"/>
                      <a:pt x="773727" y="632460"/>
                      <a:pt x="774013" y="632270"/>
                    </a:cubicBezTo>
                    <a:cubicBezTo>
                      <a:pt x="774489" y="632079"/>
                      <a:pt x="774965" y="631889"/>
                      <a:pt x="775442" y="631793"/>
                    </a:cubicBezTo>
                    <a:cubicBezTo>
                      <a:pt x="775822" y="631698"/>
                      <a:pt x="776204" y="631508"/>
                      <a:pt x="776585" y="631412"/>
                    </a:cubicBezTo>
                    <a:cubicBezTo>
                      <a:pt x="777061" y="631222"/>
                      <a:pt x="777442" y="631031"/>
                      <a:pt x="777918" y="630841"/>
                    </a:cubicBezTo>
                    <a:cubicBezTo>
                      <a:pt x="778299" y="630650"/>
                      <a:pt x="778775" y="630555"/>
                      <a:pt x="779156" y="630365"/>
                    </a:cubicBezTo>
                    <a:cubicBezTo>
                      <a:pt x="779632" y="630174"/>
                      <a:pt x="780013" y="629984"/>
                      <a:pt x="780490" y="629793"/>
                    </a:cubicBezTo>
                    <a:cubicBezTo>
                      <a:pt x="780871" y="629603"/>
                      <a:pt x="781347" y="629412"/>
                      <a:pt x="781823" y="629222"/>
                    </a:cubicBezTo>
                    <a:cubicBezTo>
                      <a:pt x="782299" y="629031"/>
                      <a:pt x="782776" y="628841"/>
                      <a:pt x="783252" y="628650"/>
                    </a:cubicBezTo>
                    <a:cubicBezTo>
                      <a:pt x="783728" y="628460"/>
                      <a:pt x="784109" y="628269"/>
                      <a:pt x="784586" y="628079"/>
                    </a:cubicBezTo>
                    <a:cubicBezTo>
                      <a:pt x="785062" y="627888"/>
                      <a:pt x="785538" y="627698"/>
                      <a:pt x="786014" y="627412"/>
                    </a:cubicBezTo>
                    <a:cubicBezTo>
                      <a:pt x="786490" y="627221"/>
                      <a:pt x="786967" y="627031"/>
                      <a:pt x="787348" y="626840"/>
                    </a:cubicBezTo>
                    <a:cubicBezTo>
                      <a:pt x="787824" y="626650"/>
                      <a:pt x="788300" y="626364"/>
                      <a:pt x="788872" y="626174"/>
                    </a:cubicBezTo>
                    <a:cubicBezTo>
                      <a:pt x="789348" y="625983"/>
                      <a:pt x="789824" y="625697"/>
                      <a:pt x="790301" y="625507"/>
                    </a:cubicBezTo>
                    <a:cubicBezTo>
                      <a:pt x="790777" y="625221"/>
                      <a:pt x="791253" y="625031"/>
                      <a:pt x="791824" y="624840"/>
                    </a:cubicBezTo>
                    <a:cubicBezTo>
                      <a:pt x="792301" y="624649"/>
                      <a:pt x="792777" y="624364"/>
                      <a:pt x="793253" y="624173"/>
                    </a:cubicBezTo>
                    <a:cubicBezTo>
                      <a:pt x="793730" y="623888"/>
                      <a:pt x="794301" y="623697"/>
                      <a:pt x="794777" y="623411"/>
                    </a:cubicBezTo>
                    <a:cubicBezTo>
                      <a:pt x="795254" y="623221"/>
                      <a:pt x="795730" y="622935"/>
                      <a:pt x="796206" y="622745"/>
                    </a:cubicBezTo>
                    <a:cubicBezTo>
                      <a:pt x="796682" y="622459"/>
                      <a:pt x="797254" y="622268"/>
                      <a:pt x="797825" y="621983"/>
                    </a:cubicBezTo>
                    <a:cubicBezTo>
                      <a:pt x="798302" y="621792"/>
                      <a:pt x="798778" y="621506"/>
                      <a:pt x="799254" y="621221"/>
                    </a:cubicBezTo>
                    <a:cubicBezTo>
                      <a:pt x="799826" y="620935"/>
                      <a:pt x="800302" y="620649"/>
                      <a:pt x="800873" y="620459"/>
                    </a:cubicBezTo>
                    <a:cubicBezTo>
                      <a:pt x="801349" y="620173"/>
                      <a:pt x="801826" y="619982"/>
                      <a:pt x="802397" y="619697"/>
                    </a:cubicBezTo>
                    <a:cubicBezTo>
                      <a:pt x="802969" y="619411"/>
                      <a:pt x="803445" y="619125"/>
                      <a:pt x="804017" y="618935"/>
                    </a:cubicBezTo>
                    <a:cubicBezTo>
                      <a:pt x="804493" y="618649"/>
                      <a:pt x="804969" y="618458"/>
                      <a:pt x="805445" y="618173"/>
                    </a:cubicBezTo>
                    <a:cubicBezTo>
                      <a:pt x="806017" y="617887"/>
                      <a:pt x="806493" y="617601"/>
                      <a:pt x="807064" y="617315"/>
                    </a:cubicBezTo>
                    <a:cubicBezTo>
                      <a:pt x="807541" y="617030"/>
                      <a:pt x="808017" y="616744"/>
                      <a:pt x="808493" y="616553"/>
                    </a:cubicBezTo>
                    <a:cubicBezTo>
                      <a:pt x="809065" y="616268"/>
                      <a:pt x="809541" y="615982"/>
                      <a:pt x="810113" y="615696"/>
                    </a:cubicBezTo>
                    <a:cubicBezTo>
                      <a:pt x="810589" y="615410"/>
                      <a:pt x="811065" y="615124"/>
                      <a:pt x="811541" y="614934"/>
                    </a:cubicBezTo>
                    <a:cubicBezTo>
                      <a:pt x="812113" y="614648"/>
                      <a:pt x="812589" y="614363"/>
                      <a:pt x="813161" y="614077"/>
                    </a:cubicBezTo>
                    <a:cubicBezTo>
                      <a:pt x="813637" y="613791"/>
                      <a:pt x="814113" y="613505"/>
                      <a:pt x="814685" y="613220"/>
                    </a:cubicBezTo>
                    <a:cubicBezTo>
                      <a:pt x="831830" y="603409"/>
                      <a:pt x="847546" y="591884"/>
                      <a:pt x="853261" y="581787"/>
                    </a:cubicBezTo>
                    <a:cubicBezTo>
                      <a:pt x="875454" y="571595"/>
                      <a:pt x="883646" y="556641"/>
                      <a:pt x="905458" y="549878"/>
                    </a:cubicBezTo>
                    <a:cubicBezTo>
                      <a:pt x="905744" y="549783"/>
                      <a:pt x="906124" y="549688"/>
                      <a:pt x="906410" y="549593"/>
                    </a:cubicBezTo>
                    <a:cubicBezTo>
                      <a:pt x="904220" y="550545"/>
                      <a:pt x="906029" y="551879"/>
                      <a:pt x="911459" y="548926"/>
                    </a:cubicBezTo>
                    <a:cubicBezTo>
                      <a:pt x="914126" y="547497"/>
                      <a:pt x="917555" y="544925"/>
                      <a:pt x="921841" y="540925"/>
                    </a:cubicBezTo>
                    <a:cubicBezTo>
                      <a:pt x="938700" y="528257"/>
                      <a:pt x="953940" y="509302"/>
                      <a:pt x="983087" y="514826"/>
                    </a:cubicBezTo>
                    <a:cubicBezTo>
                      <a:pt x="1002518" y="518541"/>
                      <a:pt x="1035093" y="545497"/>
                      <a:pt x="1036998" y="559308"/>
                    </a:cubicBezTo>
                    <a:cubicBezTo>
                      <a:pt x="1065764" y="610553"/>
                      <a:pt x="1070240" y="657987"/>
                      <a:pt x="1078813" y="716851"/>
                    </a:cubicBezTo>
                    <a:cubicBezTo>
                      <a:pt x="1081004" y="734092"/>
                      <a:pt x="1062906" y="833819"/>
                      <a:pt x="1043380" y="7837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6036A458-F035-44A1-A1B9-5A4286D478FD}"/>
                  </a:ext>
                </a:extLst>
              </p:cNvPr>
              <p:cNvSpPr/>
              <p:nvPr/>
            </p:nvSpPr>
            <p:spPr>
              <a:xfrm>
                <a:off x="7351431" y="-1610535"/>
                <a:ext cx="190500" cy="66675"/>
              </a:xfrm>
              <a:custGeom>
                <a:avLst/>
                <a:gdLst>
                  <a:gd name="connsiteX0" fmla="*/ 147161 w 190500"/>
                  <a:gd name="connsiteY0" fmla="*/ 45413 h 66675"/>
                  <a:gd name="connsiteX1" fmla="*/ 84677 w 190500"/>
                  <a:gd name="connsiteY1" fmla="*/ 28840 h 66675"/>
                  <a:gd name="connsiteX2" fmla="*/ 12382 w 190500"/>
                  <a:gd name="connsiteY2" fmla="*/ 29792 h 66675"/>
                  <a:gd name="connsiteX3" fmla="*/ 7144 w 190500"/>
                  <a:gd name="connsiteY3" fmla="*/ 28840 h 66675"/>
                  <a:gd name="connsiteX4" fmla="*/ 7906 w 190500"/>
                  <a:gd name="connsiteY4" fmla="*/ 28935 h 66675"/>
                  <a:gd name="connsiteX5" fmla="*/ 13811 w 190500"/>
                  <a:gd name="connsiteY5" fmla="*/ 28840 h 66675"/>
                  <a:gd name="connsiteX6" fmla="*/ 21527 w 190500"/>
                  <a:gd name="connsiteY6" fmla="*/ 27792 h 66675"/>
                  <a:gd name="connsiteX7" fmla="*/ 64103 w 190500"/>
                  <a:gd name="connsiteY7" fmla="*/ 7218 h 66675"/>
                  <a:gd name="connsiteX8" fmla="*/ 114205 w 190500"/>
                  <a:gd name="connsiteY8" fmla="*/ 11123 h 66675"/>
                  <a:gd name="connsiteX9" fmla="*/ 186499 w 190500"/>
                  <a:gd name="connsiteY9" fmla="*/ 39222 h 66675"/>
                  <a:gd name="connsiteX10" fmla="*/ 168973 w 190500"/>
                  <a:gd name="connsiteY10" fmla="*/ 59606 h 66675"/>
                  <a:gd name="connsiteX11" fmla="*/ 147161 w 190500"/>
                  <a:gd name="connsiteY11" fmla="*/ 45413 h 66675"/>
                  <a:gd name="connsiteX12" fmla="*/ 147161 w 190500"/>
                  <a:gd name="connsiteY12" fmla="*/ 45413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0500" h="66675">
                    <a:moveTo>
                      <a:pt x="147161" y="45413"/>
                    </a:moveTo>
                    <a:lnTo>
                      <a:pt x="84677" y="28840"/>
                    </a:lnTo>
                    <a:lnTo>
                      <a:pt x="12382" y="29792"/>
                    </a:lnTo>
                    <a:cubicBezTo>
                      <a:pt x="9715" y="29792"/>
                      <a:pt x="8096" y="29030"/>
                      <a:pt x="7144" y="28840"/>
                    </a:cubicBezTo>
                    <a:cubicBezTo>
                      <a:pt x="7334" y="28840"/>
                      <a:pt x="7620" y="28840"/>
                      <a:pt x="7906" y="28935"/>
                    </a:cubicBezTo>
                    <a:cubicBezTo>
                      <a:pt x="9525" y="29030"/>
                      <a:pt x="11906" y="29126"/>
                      <a:pt x="13811" y="28840"/>
                    </a:cubicBezTo>
                    <a:cubicBezTo>
                      <a:pt x="16954" y="28268"/>
                      <a:pt x="18764" y="27602"/>
                      <a:pt x="21527" y="27792"/>
                    </a:cubicBezTo>
                    <a:cubicBezTo>
                      <a:pt x="38100" y="29030"/>
                      <a:pt x="50578" y="8075"/>
                      <a:pt x="64103" y="7218"/>
                    </a:cubicBezTo>
                    <a:cubicBezTo>
                      <a:pt x="73533" y="6647"/>
                      <a:pt x="105632" y="9504"/>
                      <a:pt x="114205" y="11123"/>
                    </a:cubicBezTo>
                    <a:cubicBezTo>
                      <a:pt x="145923" y="16934"/>
                      <a:pt x="161354" y="22077"/>
                      <a:pt x="186499" y="39222"/>
                    </a:cubicBezTo>
                    <a:cubicBezTo>
                      <a:pt x="180404" y="51700"/>
                      <a:pt x="181070" y="67511"/>
                      <a:pt x="168973" y="59606"/>
                    </a:cubicBezTo>
                    <a:lnTo>
                      <a:pt x="147161" y="45413"/>
                    </a:lnTo>
                    <a:lnTo>
                      <a:pt x="147161" y="45413"/>
                    </a:lnTo>
                    <a:close/>
                  </a:path>
                </a:pathLst>
              </a:custGeom>
              <a:solidFill>
                <a:srgbClr val="1F20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4250F7EB-3844-4535-AC53-FCFDDA1478D2}"/>
                  </a:ext>
                </a:extLst>
              </p:cNvPr>
              <p:cNvSpPr/>
              <p:nvPr/>
            </p:nvSpPr>
            <p:spPr>
              <a:xfrm>
                <a:off x="7635371" y="-1224127"/>
                <a:ext cx="209550" cy="209550"/>
              </a:xfrm>
              <a:custGeom>
                <a:avLst/>
                <a:gdLst>
                  <a:gd name="connsiteX0" fmla="*/ 63246 w 209550"/>
                  <a:gd name="connsiteY0" fmla="*/ 100203 h 209550"/>
                  <a:gd name="connsiteX1" fmla="*/ 7144 w 209550"/>
                  <a:gd name="connsiteY1" fmla="*/ 7144 h 209550"/>
                  <a:gd name="connsiteX2" fmla="*/ 27242 w 209550"/>
                  <a:gd name="connsiteY2" fmla="*/ 20479 h 209550"/>
                  <a:gd name="connsiteX3" fmla="*/ 90773 w 209550"/>
                  <a:gd name="connsiteY3" fmla="*/ 99822 h 209550"/>
                  <a:gd name="connsiteX4" fmla="*/ 140303 w 209550"/>
                  <a:gd name="connsiteY4" fmla="*/ 174022 h 209550"/>
                  <a:gd name="connsiteX5" fmla="*/ 154591 w 209550"/>
                  <a:gd name="connsiteY5" fmla="*/ 181166 h 209550"/>
                  <a:gd name="connsiteX6" fmla="*/ 181928 w 209550"/>
                  <a:gd name="connsiteY6" fmla="*/ 178213 h 209550"/>
                  <a:gd name="connsiteX7" fmla="*/ 195929 w 209550"/>
                  <a:gd name="connsiteY7" fmla="*/ 163449 h 209550"/>
                  <a:gd name="connsiteX8" fmla="*/ 208407 w 209550"/>
                  <a:gd name="connsiteY8" fmla="*/ 137160 h 209550"/>
                  <a:gd name="connsiteX9" fmla="*/ 207073 w 209550"/>
                  <a:gd name="connsiteY9" fmla="*/ 144399 h 209550"/>
                  <a:gd name="connsiteX10" fmla="*/ 205073 w 209550"/>
                  <a:gd name="connsiteY10" fmla="*/ 152210 h 209550"/>
                  <a:gd name="connsiteX11" fmla="*/ 200501 w 209550"/>
                  <a:gd name="connsiteY11" fmla="*/ 172498 h 209550"/>
                  <a:gd name="connsiteX12" fmla="*/ 193834 w 209550"/>
                  <a:gd name="connsiteY12" fmla="*/ 201168 h 209550"/>
                  <a:gd name="connsiteX13" fmla="*/ 149066 w 209550"/>
                  <a:gd name="connsiteY13" fmla="*/ 200597 h 209550"/>
                  <a:gd name="connsiteX14" fmla="*/ 103346 w 209550"/>
                  <a:gd name="connsiteY14" fmla="*/ 160496 h 209550"/>
                  <a:gd name="connsiteX15" fmla="*/ 96584 w 209550"/>
                  <a:gd name="connsiteY15" fmla="*/ 152305 h 209550"/>
                  <a:gd name="connsiteX16" fmla="*/ 63246 w 209550"/>
                  <a:gd name="connsiteY16" fmla="*/ 100203 h 209550"/>
                  <a:gd name="connsiteX17" fmla="*/ 63246 w 209550"/>
                  <a:gd name="connsiteY17" fmla="*/ 100203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09550">
                    <a:moveTo>
                      <a:pt x="63246" y="100203"/>
                    </a:moveTo>
                    <a:cubicBezTo>
                      <a:pt x="51054" y="77533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2" y="20479"/>
                    </a:cubicBezTo>
                    <a:cubicBezTo>
                      <a:pt x="54102" y="35624"/>
                      <a:pt x="74771" y="85058"/>
                      <a:pt x="90773" y="99822"/>
                    </a:cubicBezTo>
                    <a:cubicBezTo>
                      <a:pt x="113729" y="121063"/>
                      <a:pt x="122015" y="147256"/>
                      <a:pt x="140303" y="174022"/>
                    </a:cubicBezTo>
                    <a:cubicBezTo>
                      <a:pt x="144209" y="179737"/>
                      <a:pt x="150686" y="178975"/>
                      <a:pt x="154591" y="181166"/>
                    </a:cubicBezTo>
                    <a:cubicBezTo>
                      <a:pt x="164592" y="186690"/>
                      <a:pt x="172021" y="186500"/>
                      <a:pt x="181928" y="178213"/>
                    </a:cubicBezTo>
                    <a:cubicBezTo>
                      <a:pt x="185071" y="175546"/>
                      <a:pt x="194596" y="167640"/>
                      <a:pt x="195929" y="163449"/>
                    </a:cubicBezTo>
                    <a:cubicBezTo>
                      <a:pt x="196787" y="160877"/>
                      <a:pt x="204406" y="140208"/>
                      <a:pt x="208407" y="137160"/>
                    </a:cubicBezTo>
                    <a:lnTo>
                      <a:pt x="207073" y="144399"/>
                    </a:lnTo>
                    <a:cubicBezTo>
                      <a:pt x="206407" y="147733"/>
                      <a:pt x="205549" y="150304"/>
                      <a:pt x="205073" y="152210"/>
                    </a:cubicBezTo>
                    <a:cubicBezTo>
                      <a:pt x="200311" y="150495"/>
                      <a:pt x="197929" y="154972"/>
                      <a:pt x="200501" y="172498"/>
                    </a:cubicBezTo>
                    <a:cubicBezTo>
                      <a:pt x="201739" y="180785"/>
                      <a:pt x="201930" y="196882"/>
                      <a:pt x="193834" y="201168"/>
                    </a:cubicBezTo>
                    <a:cubicBezTo>
                      <a:pt x="172307" y="212598"/>
                      <a:pt x="163830" y="206216"/>
                      <a:pt x="149066" y="200597"/>
                    </a:cubicBezTo>
                    <a:cubicBezTo>
                      <a:pt x="135255" y="195453"/>
                      <a:pt x="120110" y="179927"/>
                      <a:pt x="103346" y="160496"/>
                    </a:cubicBezTo>
                    <a:cubicBezTo>
                      <a:pt x="106871" y="160782"/>
                      <a:pt x="103442" y="157544"/>
                      <a:pt x="96584" y="152305"/>
                    </a:cubicBezTo>
                    <a:cubicBezTo>
                      <a:pt x="82868" y="134779"/>
                      <a:pt x="71628" y="115729"/>
                      <a:pt x="63246" y="100203"/>
                    </a:cubicBezTo>
                    <a:lnTo>
                      <a:pt x="63246" y="100203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B800E9F5-8DC8-47B7-86E7-0133DC8D8E2B}"/>
                  </a:ext>
                </a:extLst>
              </p:cNvPr>
              <p:cNvSpPr/>
              <p:nvPr/>
            </p:nvSpPr>
            <p:spPr>
              <a:xfrm>
                <a:off x="7645302" y="-1284713"/>
                <a:ext cx="200025" cy="247650"/>
              </a:xfrm>
              <a:custGeom>
                <a:avLst/>
                <a:gdLst>
                  <a:gd name="connsiteX0" fmla="*/ 69126 w 200025"/>
                  <a:gd name="connsiteY0" fmla="*/ 166314 h 247650"/>
                  <a:gd name="connsiteX1" fmla="*/ 17311 w 200025"/>
                  <a:gd name="connsiteY1" fmla="*/ 81066 h 247650"/>
                  <a:gd name="connsiteX2" fmla="*/ 12167 w 200025"/>
                  <a:gd name="connsiteY2" fmla="*/ 68874 h 247650"/>
                  <a:gd name="connsiteX3" fmla="*/ 9024 w 200025"/>
                  <a:gd name="connsiteY3" fmla="*/ 65730 h 247650"/>
                  <a:gd name="connsiteX4" fmla="*/ 7500 w 200025"/>
                  <a:gd name="connsiteY4" fmla="*/ 54205 h 247650"/>
                  <a:gd name="connsiteX5" fmla="*/ 10357 w 200025"/>
                  <a:gd name="connsiteY5" fmla="*/ 26106 h 247650"/>
                  <a:gd name="connsiteX6" fmla="*/ 58078 w 200025"/>
                  <a:gd name="connsiteY6" fmla="*/ 17724 h 247650"/>
                  <a:gd name="connsiteX7" fmla="*/ 97321 w 200025"/>
                  <a:gd name="connsiteY7" fmla="*/ 27630 h 247650"/>
                  <a:gd name="connsiteX8" fmla="*/ 142564 w 200025"/>
                  <a:gd name="connsiteY8" fmla="*/ 84780 h 247650"/>
                  <a:gd name="connsiteX9" fmla="*/ 156757 w 200025"/>
                  <a:gd name="connsiteY9" fmla="*/ 108688 h 247650"/>
                  <a:gd name="connsiteX10" fmla="*/ 175426 w 200025"/>
                  <a:gd name="connsiteY10" fmla="*/ 122118 h 247650"/>
                  <a:gd name="connsiteX11" fmla="*/ 177045 w 200025"/>
                  <a:gd name="connsiteY11" fmla="*/ 127262 h 247650"/>
                  <a:gd name="connsiteX12" fmla="*/ 197714 w 200025"/>
                  <a:gd name="connsiteY12" fmla="*/ 162600 h 247650"/>
                  <a:gd name="connsiteX13" fmla="*/ 199905 w 200025"/>
                  <a:gd name="connsiteY13" fmla="*/ 190413 h 247650"/>
                  <a:gd name="connsiteX14" fmla="*/ 198572 w 200025"/>
                  <a:gd name="connsiteY14" fmla="*/ 197652 h 247650"/>
                  <a:gd name="connsiteX15" fmla="*/ 186093 w 200025"/>
                  <a:gd name="connsiteY15" fmla="*/ 223941 h 247650"/>
                  <a:gd name="connsiteX16" fmla="*/ 172092 w 200025"/>
                  <a:gd name="connsiteY16" fmla="*/ 238704 h 247650"/>
                  <a:gd name="connsiteX17" fmla="*/ 130468 w 200025"/>
                  <a:gd name="connsiteY17" fmla="*/ 234513 h 247650"/>
                  <a:gd name="connsiteX18" fmla="*/ 69126 w 200025"/>
                  <a:gd name="connsiteY18" fmla="*/ 166314 h 247650"/>
                  <a:gd name="connsiteX19" fmla="*/ 69126 w 200025"/>
                  <a:gd name="connsiteY19" fmla="*/ 16631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0025" h="247650">
                    <a:moveTo>
                      <a:pt x="69126" y="166314"/>
                    </a:moveTo>
                    <a:cubicBezTo>
                      <a:pt x="51029" y="140597"/>
                      <a:pt x="37408" y="105735"/>
                      <a:pt x="17311" y="81066"/>
                    </a:cubicBezTo>
                    <a:cubicBezTo>
                      <a:pt x="14072" y="68874"/>
                      <a:pt x="15596" y="73922"/>
                      <a:pt x="12167" y="68874"/>
                    </a:cubicBezTo>
                    <a:cubicBezTo>
                      <a:pt x="11215" y="67540"/>
                      <a:pt x="9786" y="66969"/>
                      <a:pt x="9024" y="65730"/>
                    </a:cubicBezTo>
                    <a:cubicBezTo>
                      <a:pt x="7405" y="63444"/>
                      <a:pt x="6643" y="58587"/>
                      <a:pt x="7500" y="54205"/>
                    </a:cubicBezTo>
                    <a:cubicBezTo>
                      <a:pt x="9024" y="46204"/>
                      <a:pt x="8643" y="35155"/>
                      <a:pt x="10357" y="26106"/>
                    </a:cubicBezTo>
                    <a:cubicBezTo>
                      <a:pt x="17406" y="1818"/>
                      <a:pt x="39599" y="2961"/>
                      <a:pt x="58078" y="17724"/>
                    </a:cubicBezTo>
                    <a:cubicBezTo>
                      <a:pt x="66079" y="24106"/>
                      <a:pt x="89986" y="20868"/>
                      <a:pt x="97321" y="27630"/>
                    </a:cubicBezTo>
                    <a:cubicBezTo>
                      <a:pt x="113418" y="42489"/>
                      <a:pt x="127801" y="67350"/>
                      <a:pt x="142564" y="84780"/>
                    </a:cubicBezTo>
                    <a:cubicBezTo>
                      <a:pt x="144660" y="87257"/>
                      <a:pt x="156566" y="105735"/>
                      <a:pt x="156757" y="108688"/>
                    </a:cubicBezTo>
                    <a:cubicBezTo>
                      <a:pt x="157138" y="114689"/>
                      <a:pt x="169615" y="118594"/>
                      <a:pt x="175426" y="122118"/>
                    </a:cubicBezTo>
                    <a:cubicBezTo>
                      <a:pt x="175807" y="123928"/>
                      <a:pt x="176378" y="125643"/>
                      <a:pt x="177045" y="127262"/>
                    </a:cubicBezTo>
                    <a:cubicBezTo>
                      <a:pt x="182093" y="140406"/>
                      <a:pt x="193904" y="151265"/>
                      <a:pt x="197714" y="162600"/>
                    </a:cubicBezTo>
                    <a:cubicBezTo>
                      <a:pt x="200857" y="171744"/>
                      <a:pt x="202000" y="179459"/>
                      <a:pt x="199905" y="190413"/>
                    </a:cubicBezTo>
                    <a:lnTo>
                      <a:pt x="198572" y="197652"/>
                    </a:lnTo>
                    <a:cubicBezTo>
                      <a:pt x="194571" y="200700"/>
                      <a:pt x="186951" y="221369"/>
                      <a:pt x="186093" y="223941"/>
                    </a:cubicBezTo>
                    <a:cubicBezTo>
                      <a:pt x="184760" y="228132"/>
                      <a:pt x="175235" y="236037"/>
                      <a:pt x="172092" y="238704"/>
                    </a:cubicBezTo>
                    <a:cubicBezTo>
                      <a:pt x="158376" y="250325"/>
                      <a:pt x="148946" y="250706"/>
                      <a:pt x="130468" y="234513"/>
                    </a:cubicBezTo>
                    <a:cubicBezTo>
                      <a:pt x="108179" y="215178"/>
                      <a:pt x="89891" y="195842"/>
                      <a:pt x="69126" y="166314"/>
                    </a:cubicBezTo>
                    <a:lnTo>
                      <a:pt x="69126" y="16631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64278ED4-B292-408E-A5C8-760649F53A36}"/>
                  </a:ext>
                </a:extLst>
              </p:cNvPr>
              <p:cNvSpPr/>
              <p:nvPr/>
            </p:nvSpPr>
            <p:spPr>
              <a:xfrm>
                <a:off x="7486334" y="-1234985"/>
                <a:ext cx="180975" cy="333375"/>
              </a:xfrm>
              <a:custGeom>
                <a:avLst/>
                <a:gdLst>
                  <a:gd name="connsiteX0" fmla="*/ 48739 w 180975"/>
                  <a:gd name="connsiteY0" fmla="*/ 7144 h 333375"/>
                  <a:gd name="connsiteX1" fmla="*/ 165039 w 180975"/>
                  <a:gd name="connsiteY1" fmla="*/ 117062 h 333375"/>
                  <a:gd name="connsiteX2" fmla="*/ 161134 w 180975"/>
                  <a:gd name="connsiteY2" fmla="*/ 224219 h 333375"/>
                  <a:gd name="connsiteX3" fmla="*/ 64551 w 180975"/>
                  <a:gd name="connsiteY3" fmla="*/ 331756 h 333375"/>
                  <a:gd name="connsiteX4" fmla="*/ 14354 w 180975"/>
                  <a:gd name="connsiteY4" fmla="*/ 147542 h 333375"/>
                  <a:gd name="connsiteX5" fmla="*/ 48739 w 180975"/>
                  <a:gd name="connsiteY5" fmla="*/ 7144 h 333375"/>
                  <a:gd name="connsiteX6" fmla="*/ 48739 w 180975"/>
                  <a:gd name="connsiteY6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333375">
                    <a:moveTo>
                      <a:pt x="48739" y="7144"/>
                    </a:moveTo>
                    <a:cubicBezTo>
                      <a:pt x="66455" y="28861"/>
                      <a:pt x="165611" y="116205"/>
                      <a:pt x="165039" y="117062"/>
                    </a:cubicBezTo>
                    <a:cubicBezTo>
                      <a:pt x="182089" y="158305"/>
                      <a:pt x="173898" y="191262"/>
                      <a:pt x="161134" y="224219"/>
                    </a:cubicBezTo>
                    <a:cubicBezTo>
                      <a:pt x="141132" y="275558"/>
                      <a:pt x="101603" y="318707"/>
                      <a:pt x="64551" y="331756"/>
                    </a:cubicBezTo>
                    <a:cubicBezTo>
                      <a:pt x="38738" y="314420"/>
                      <a:pt x="-11554" y="300704"/>
                      <a:pt x="14354" y="147542"/>
                    </a:cubicBezTo>
                    <a:cubicBezTo>
                      <a:pt x="20640" y="109919"/>
                      <a:pt x="51406" y="71247"/>
                      <a:pt x="48739" y="7144"/>
                    </a:cubicBezTo>
                    <a:lnTo>
                      <a:pt x="48739" y="7144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669FB554-BF66-4846-B3CE-36BA1948226A}"/>
                  </a:ext>
                </a:extLst>
              </p:cNvPr>
              <p:cNvSpPr/>
              <p:nvPr/>
            </p:nvSpPr>
            <p:spPr>
              <a:xfrm>
                <a:off x="7813394" y="-1169739"/>
                <a:ext cx="9525" cy="19050"/>
              </a:xfrm>
              <a:custGeom>
                <a:avLst/>
                <a:gdLst>
                  <a:gd name="connsiteX0" fmla="*/ 8763 w 9525"/>
                  <a:gd name="connsiteY0" fmla="*/ 12287 h 19050"/>
                  <a:gd name="connsiteX1" fmla="*/ 7144 w 9525"/>
                  <a:gd name="connsiteY1" fmla="*/ 7144 h 19050"/>
                  <a:gd name="connsiteX2" fmla="*/ 8763 w 9525"/>
                  <a:gd name="connsiteY2" fmla="*/ 12287 h 19050"/>
                  <a:gd name="connsiteX3" fmla="*/ 8763 w 9525"/>
                  <a:gd name="connsiteY3" fmla="*/ 12287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19050">
                    <a:moveTo>
                      <a:pt x="8763" y="12287"/>
                    </a:moveTo>
                    <a:cubicBezTo>
                      <a:pt x="8096" y="10573"/>
                      <a:pt x="7620" y="8858"/>
                      <a:pt x="7144" y="7144"/>
                    </a:cubicBezTo>
                    <a:cubicBezTo>
                      <a:pt x="10001" y="8858"/>
                      <a:pt x="11144" y="10478"/>
                      <a:pt x="8763" y="12287"/>
                    </a:cubicBezTo>
                    <a:lnTo>
                      <a:pt x="8763" y="1228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C01DCD91-FDBD-4656-B97C-A421552E5E81}"/>
                  </a:ext>
                </a:extLst>
              </p:cNvPr>
              <p:cNvSpPr/>
              <p:nvPr/>
            </p:nvSpPr>
            <p:spPr>
              <a:xfrm>
                <a:off x="7635467" y="-1224031"/>
                <a:ext cx="209550" cy="209550"/>
              </a:xfrm>
              <a:custGeom>
                <a:avLst/>
                <a:gdLst>
                  <a:gd name="connsiteX0" fmla="*/ 78962 w 209550"/>
                  <a:gd name="connsiteY0" fmla="*/ 105632 h 209550"/>
                  <a:gd name="connsiteX1" fmla="*/ 140208 w 209550"/>
                  <a:gd name="connsiteY1" fmla="*/ 173927 h 209550"/>
                  <a:gd name="connsiteX2" fmla="*/ 145066 w 209550"/>
                  <a:gd name="connsiteY2" fmla="*/ 177927 h 209550"/>
                  <a:gd name="connsiteX3" fmla="*/ 181832 w 209550"/>
                  <a:gd name="connsiteY3" fmla="*/ 178022 h 209550"/>
                  <a:gd name="connsiteX4" fmla="*/ 181832 w 209550"/>
                  <a:gd name="connsiteY4" fmla="*/ 178022 h 209550"/>
                  <a:gd name="connsiteX5" fmla="*/ 195834 w 209550"/>
                  <a:gd name="connsiteY5" fmla="*/ 163259 h 209550"/>
                  <a:gd name="connsiteX6" fmla="*/ 208312 w 209550"/>
                  <a:gd name="connsiteY6" fmla="*/ 136970 h 209550"/>
                  <a:gd name="connsiteX7" fmla="*/ 206978 w 209550"/>
                  <a:gd name="connsiteY7" fmla="*/ 144209 h 209550"/>
                  <a:gd name="connsiteX8" fmla="*/ 204978 w 209550"/>
                  <a:gd name="connsiteY8" fmla="*/ 152019 h 209550"/>
                  <a:gd name="connsiteX9" fmla="*/ 200406 w 209550"/>
                  <a:gd name="connsiteY9" fmla="*/ 172307 h 209550"/>
                  <a:gd name="connsiteX10" fmla="*/ 193738 w 209550"/>
                  <a:gd name="connsiteY10" fmla="*/ 200978 h 209550"/>
                  <a:gd name="connsiteX11" fmla="*/ 179070 w 209550"/>
                  <a:gd name="connsiteY11" fmla="*/ 206597 h 209550"/>
                  <a:gd name="connsiteX12" fmla="*/ 148971 w 209550"/>
                  <a:gd name="connsiteY12" fmla="*/ 200406 h 209550"/>
                  <a:gd name="connsiteX13" fmla="*/ 103251 w 209550"/>
                  <a:gd name="connsiteY13" fmla="*/ 160306 h 209550"/>
                  <a:gd name="connsiteX14" fmla="*/ 96488 w 209550"/>
                  <a:gd name="connsiteY14" fmla="*/ 152114 h 209550"/>
                  <a:gd name="connsiteX15" fmla="*/ 63246 w 209550"/>
                  <a:gd name="connsiteY15" fmla="*/ 100203 h 209550"/>
                  <a:gd name="connsiteX16" fmla="*/ 7144 w 209550"/>
                  <a:gd name="connsiteY16" fmla="*/ 7144 h 209550"/>
                  <a:gd name="connsiteX17" fmla="*/ 27241 w 209550"/>
                  <a:gd name="connsiteY17" fmla="*/ 20479 h 209550"/>
                  <a:gd name="connsiteX18" fmla="*/ 78962 w 209550"/>
                  <a:gd name="connsiteY18" fmla="*/ 105632 h 209550"/>
                  <a:gd name="connsiteX19" fmla="*/ 78962 w 209550"/>
                  <a:gd name="connsiteY19" fmla="*/ 105632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9550" h="209550">
                    <a:moveTo>
                      <a:pt x="78962" y="105632"/>
                    </a:moveTo>
                    <a:cubicBezTo>
                      <a:pt x="99727" y="135160"/>
                      <a:pt x="118015" y="154591"/>
                      <a:pt x="140208" y="173927"/>
                    </a:cubicBezTo>
                    <a:cubicBezTo>
                      <a:pt x="141541" y="175927"/>
                      <a:pt x="143256" y="177165"/>
                      <a:pt x="145066" y="177927"/>
                    </a:cubicBezTo>
                    <a:cubicBezTo>
                      <a:pt x="160401" y="189833"/>
                      <a:pt x="169354" y="188595"/>
                      <a:pt x="181832" y="178022"/>
                    </a:cubicBezTo>
                    <a:cubicBezTo>
                      <a:pt x="181832" y="178022"/>
                      <a:pt x="181832" y="178022"/>
                      <a:pt x="181832" y="178022"/>
                    </a:cubicBezTo>
                    <a:cubicBezTo>
                      <a:pt x="184975" y="175355"/>
                      <a:pt x="194500" y="167450"/>
                      <a:pt x="195834" y="163259"/>
                    </a:cubicBezTo>
                    <a:cubicBezTo>
                      <a:pt x="196691" y="160687"/>
                      <a:pt x="204311" y="140018"/>
                      <a:pt x="208312" y="136970"/>
                    </a:cubicBezTo>
                    <a:lnTo>
                      <a:pt x="206978" y="144209"/>
                    </a:lnTo>
                    <a:cubicBezTo>
                      <a:pt x="206312" y="147542"/>
                      <a:pt x="205454" y="150114"/>
                      <a:pt x="204978" y="152019"/>
                    </a:cubicBezTo>
                    <a:cubicBezTo>
                      <a:pt x="200215" y="150305"/>
                      <a:pt x="197834" y="154781"/>
                      <a:pt x="200406" y="172307"/>
                    </a:cubicBezTo>
                    <a:cubicBezTo>
                      <a:pt x="201644" y="180594"/>
                      <a:pt x="201835" y="196691"/>
                      <a:pt x="193738" y="200978"/>
                    </a:cubicBezTo>
                    <a:cubicBezTo>
                      <a:pt x="188023" y="204026"/>
                      <a:pt x="183261" y="205740"/>
                      <a:pt x="179070" y="206597"/>
                    </a:cubicBezTo>
                    <a:cubicBezTo>
                      <a:pt x="167259" y="209074"/>
                      <a:pt x="159829" y="204502"/>
                      <a:pt x="148971" y="200406"/>
                    </a:cubicBezTo>
                    <a:cubicBezTo>
                      <a:pt x="135160" y="195263"/>
                      <a:pt x="120015" y="179737"/>
                      <a:pt x="103251" y="160306"/>
                    </a:cubicBezTo>
                    <a:cubicBezTo>
                      <a:pt x="106775" y="160592"/>
                      <a:pt x="103346" y="157353"/>
                      <a:pt x="96488" y="152114"/>
                    </a:cubicBezTo>
                    <a:cubicBezTo>
                      <a:pt x="82867" y="134779"/>
                      <a:pt x="71628" y="115729"/>
                      <a:pt x="63246" y="100203"/>
                    </a:cubicBezTo>
                    <a:cubicBezTo>
                      <a:pt x="51054" y="77534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1" y="20479"/>
                    </a:cubicBezTo>
                    <a:cubicBezTo>
                      <a:pt x="47149" y="45053"/>
                      <a:pt x="60865" y="79915"/>
                      <a:pt x="78962" y="105632"/>
                    </a:cubicBezTo>
                    <a:lnTo>
                      <a:pt x="78962" y="10563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3D518D8E-8EC4-451D-8147-D3B4183145BE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42875"/>
              </a:xfrm>
              <a:custGeom>
                <a:avLst/>
                <a:gdLst>
                  <a:gd name="connsiteX0" fmla="*/ 55912 w 66675"/>
                  <a:gd name="connsiteY0" fmla="*/ 132683 h 142875"/>
                  <a:gd name="connsiteX1" fmla="*/ 7144 w 66675"/>
                  <a:gd name="connsiteY1" fmla="*/ 7144 h 142875"/>
                  <a:gd name="connsiteX2" fmla="*/ 63246 w 66675"/>
                  <a:gd name="connsiteY2" fmla="*/ 13696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75" h="142875">
                    <a:moveTo>
                      <a:pt x="55912" y="132683"/>
                    </a:moveTo>
                    <a:cubicBezTo>
                      <a:pt x="59817" y="87058"/>
                      <a:pt x="25813" y="47149"/>
                      <a:pt x="7144" y="7144"/>
                    </a:cubicBezTo>
                    <a:cubicBezTo>
                      <a:pt x="37624" y="52483"/>
                      <a:pt x="62103" y="93154"/>
                      <a:pt x="63246" y="136969"/>
                    </a:cubicBezTo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E80EEDB-ED87-4E6D-94F1-28608DA3944C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33350"/>
              </a:xfrm>
              <a:custGeom>
                <a:avLst/>
                <a:gdLst>
                  <a:gd name="connsiteX0" fmla="*/ 56197 w 66675"/>
                  <a:gd name="connsiteY0" fmla="*/ 135445 h 133350"/>
                  <a:gd name="connsiteX1" fmla="*/ 7144 w 66675"/>
                  <a:gd name="connsiteY1" fmla="*/ 7144 h 133350"/>
                  <a:gd name="connsiteX2" fmla="*/ 14383 w 66675"/>
                  <a:gd name="connsiteY2" fmla="*/ 18097 h 133350"/>
                  <a:gd name="connsiteX3" fmla="*/ 21336 w 66675"/>
                  <a:gd name="connsiteY3" fmla="*/ 31051 h 133350"/>
                  <a:gd name="connsiteX4" fmla="*/ 26956 w 66675"/>
                  <a:gd name="connsiteY4" fmla="*/ 37719 h 133350"/>
                  <a:gd name="connsiteX5" fmla="*/ 60865 w 66675"/>
                  <a:gd name="connsiteY5" fmla="*/ 135541 h 133350"/>
                  <a:gd name="connsiteX6" fmla="*/ 56197 w 66675"/>
                  <a:gd name="connsiteY6" fmla="*/ 135445 h 133350"/>
                  <a:gd name="connsiteX7" fmla="*/ 56197 w 66675"/>
                  <a:gd name="connsiteY7" fmla="*/ 135445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133350">
                    <a:moveTo>
                      <a:pt x="56197" y="135445"/>
                    </a:moveTo>
                    <a:cubicBezTo>
                      <a:pt x="60103" y="89821"/>
                      <a:pt x="25813" y="47149"/>
                      <a:pt x="7144" y="7144"/>
                    </a:cubicBezTo>
                    <a:cubicBezTo>
                      <a:pt x="9620" y="10858"/>
                      <a:pt x="12002" y="14478"/>
                      <a:pt x="14383" y="18097"/>
                    </a:cubicBezTo>
                    <a:cubicBezTo>
                      <a:pt x="17812" y="23622"/>
                      <a:pt x="21146" y="29527"/>
                      <a:pt x="21336" y="31051"/>
                    </a:cubicBezTo>
                    <a:cubicBezTo>
                      <a:pt x="21527" y="33623"/>
                      <a:pt x="23813" y="35814"/>
                      <a:pt x="26956" y="37719"/>
                    </a:cubicBezTo>
                    <a:cubicBezTo>
                      <a:pt x="44387" y="66103"/>
                      <a:pt x="56674" y="107442"/>
                      <a:pt x="60865" y="135541"/>
                    </a:cubicBezTo>
                    <a:cubicBezTo>
                      <a:pt x="60007" y="135350"/>
                      <a:pt x="58198" y="134398"/>
                      <a:pt x="56197" y="135445"/>
                    </a:cubicBezTo>
                    <a:lnTo>
                      <a:pt x="56197" y="135445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A477CDCC-A837-4906-A017-BEEBF30A1186}"/>
                  </a:ext>
                </a:extLst>
              </p:cNvPr>
              <p:cNvSpPr/>
              <p:nvPr/>
            </p:nvSpPr>
            <p:spPr>
              <a:xfrm>
                <a:off x="7517406" y="-1535885"/>
                <a:ext cx="38100" cy="28575"/>
              </a:xfrm>
              <a:custGeom>
                <a:avLst/>
                <a:gdLst>
                  <a:gd name="connsiteX0" fmla="*/ 24811 w 38100"/>
                  <a:gd name="connsiteY0" fmla="*/ 9625 h 28575"/>
                  <a:gd name="connsiteX1" fmla="*/ 7285 w 38100"/>
                  <a:gd name="connsiteY1" fmla="*/ 9244 h 28575"/>
                  <a:gd name="connsiteX2" fmla="*/ 20525 w 38100"/>
                  <a:gd name="connsiteY2" fmla="*/ 20103 h 28575"/>
                  <a:gd name="connsiteX3" fmla="*/ 37956 w 38100"/>
                  <a:gd name="connsiteY3" fmla="*/ 20484 h 28575"/>
                  <a:gd name="connsiteX4" fmla="*/ 24811 w 38100"/>
                  <a:gd name="connsiteY4" fmla="*/ 9625 h 28575"/>
                  <a:gd name="connsiteX5" fmla="*/ 24811 w 38100"/>
                  <a:gd name="connsiteY5" fmla="*/ 962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28575">
                    <a:moveTo>
                      <a:pt x="24811" y="9625"/>
                    </a:moveTo>
                    <a:cubicBezTo>
                      <a:pt x="16334" y="6482"/>
                      <a:pt x="8524" y="6292"/>
                      <a:pt x="7285" y="9244"/>
                    </a:cubicBezTo>
                    <a:cubicBezTo>
                      <a:pt x="6142" y="12102"/>
                      <a:pt x="12048" y="16960"/>
                      <a:pt x="20525" y="20103"/>
                    </a:cubicBezTo>
                    <a:cubicBezTo>
                      <a:pt x="29002" y="23246"/>
                      <a:pt x="36813" y="23341"/>
                      <a:pt x="37956" y="20484"/>
                    </a:cubicBezTo>
                    <a:cubicBezTo>
                      <a:pt x="39289" y="17531"/>
                      <a:pt x="33289" y="12673"/>
                      <a:pt x="24811" y="9625"/>
                    </a:cubicBezTo>
                    <a:lnTo>
                      <a:pt x="24811" y="962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E5406DF7-6CDB-493F-8342-AADA526A7F40}"/>
                  </a:ext>
                </a:extLst>
              </p:cNvPr>
              <p:cNvSpPr/>
              <p:nvPr/>
            </p:nvSpPr>
            <p:spPr>
              <a:xfrm>
                <a:off x="7526574" y="-1533306"/>
                <a:ext cx="19050" cy="19050"/>
              </a:xfrm>
              <a:custGeom>
                <a:avLst/>
                <a:gdLst>
                  <a:gd name="connsiteX0" fmla="*/ 19929 w 19050"/>
                  <a:gd name="connsiteY0" fmla="*/ 13619 h 19050"/>
                  <a:gd name="connsiteX1" fmla="*/ 14119 w 19050"/>
                  <a:gd name="connsiteY1" fmla="*/ 7332 h 19050"/>
                  <a:gd name="connsiteX2" fmla="*/ 7165 w 19050"/>
                  <a:gd name="connsiteY2" fmla="*/ 10952 h 19050"/>
                  <a:gd name="connsiteX3" fmla="*/ 12976 w 19050"/>
                  <a:gd name="connsiteY3" fmla="*/ 17238 h 19050"/>
                  <a:gd name="connsiteX4" fmla="*/ 19929 w 19050"/>
                  <a:gd name="connsiteY4" fmla="*/ 13619 h 19050"/>
                  <a:gd name="connsiteX5" fmla="*/ 19929 w 19050"/>
                  <a:gd name="connsiteY5" fmla="*/ 1361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9929" y="13619"/>
                    </a:moveTo>
                    <a:cubicBezTo>
                      <a:pt x="20215" y="10856"/>
                      <a:pt x="17643" y="7999"/>
                      <a:pt x="14119" y="7332"/>
                    </a:cubicBezTo>
                    <a:cubicBezTo>
                      <a:pt x="10595" y="6570"/>
                      <a:pt x="7547" y="8189"/>
                      <a:pt x="7165" y="10952"/>
                    </a:cubicBezTo>
                    <a:cubicBezTo>
                      <a:pt x="6880" y="13714"/>
                      <a:pt x="9452" y="16571"/>
                      <a:pt x="12976" y="17238"/>
                    </a:cubicBezTo>
                    <a:cubicBezTo>
                      <a:pt x="16500" y="17905"/>
                      <a:pt x="19643" y="16286"/>
                      <a:pt x="19929" y="13619"/>
                    </a:cubicBezTo>
                    <a:lnTo>
                      <a:pt x="19929" y="1361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64185B4C-C42E-4F27-BF87-D8D6ECEF2F33}"/>
                  </a:ext>
                </a:extLst>
              </p:cNvPr>
              <p:cNvSpPr/>
              <p:nvPr/>
            </p:nvSpPr>
            <p:spPr>
              <a:xfrm>
                <a:off x="7528962" y="-1531423"/>
                <a:ext cx="19050" cy="19050"/>
              </a:xfrm>
              <a:custGeom>
                <a:avLst/>
                <a:gdLst>
                  <a:gd name="connsiteX0" fmla="*/ 15065 w 19050"/>
                  <a:gd name="connsiteY0" fmla="*/ 11165 h 19050"/>
                  <a:gd name="connsiteX1" fmla="*/ 11445 w 19050"/>
                  <a:gd name="connsiteY1" fmla="*/ 7259 h 19050"/>
                  <a:gd name="connsiteX2" fmla="*/ 7159 w 19050"/>
                  <a:gd name="connsiteY2" fmla="*/ 9450 h 19050"/>
                  <a:gd name="connsiteX3" fmla="*/ 10779 w 19050"/>
                  <a:gd name="connsiteY3" fmla="*/ 13355 h 19050"/>
                  <a:gd name="connsiteX4" fmla="*/ 15065 w 19050"/>
                  <a:gd name="connsiteY4" fmla="*/ 11165 h 19050"/>
                  <a:gd name="connsiteX5" fmla="*/ 15065 w 19050"/>
                  <a:gd name="connsiteY5" fmla="*/ 1116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5065" y="11165"/>
                    </a:moveTo>
                    <a:cubicBezTo>
                      <a:pt x="15255" y="9450"/>
                      <a:pt x="13636" y="7736"/>
                      <a:pt x="11445" y="7259"/>
                    </a:cubicBezTo>
                    <a:cubicBezTo>
                      <a:pt x="9254" y="6783"/>
                      <a:pt x="7350" y="7831"/>
                      <a:pt x="7159" y="9450"/>
                    </a:cubicBezTo>
                    <a:cubicBezTo>
                      <a:pt x="6969" y="11165"/>
                      <a:pt x="8588" y="12879"/>
                      <a:pt x="10779" y="13355"/>
                    </a:cubicBezTo>
                    <a:cubicBezTo>
                      <a:pt x="12969" y="13832"/>
                      <a:pt x="14874" y="12879"/>
                      <a:pt x="15065" y="11165"/>
                    </a:cubicBezTo>
                    <a:lnTo>
                      <a:pt x="15065" y="11165"/>
                    </a:lnTo>
                    <a:close/>
                  </a:path>
                </a:pathLst>
              </a:custGeom>
              <a:solidFill>
                <a:srgbClr val="D1D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F3C40CC-1066-4365-BED0-C740E1CAEB76}"/>
                  </a:ext>
                </a:extLst>
              </p:cNvPr>
              <p:cNvSpPr/>
              <p:nvPr/>
            </p:nvSpPr>
            <p:spPr>
              <a:xfrm>
                <a:off x="7531539" y="-1529357"/>
                <a:ext cx="9525" cy="9525"/>
              </a:xfrm>
              <a:custGeom>
                <a:avLst/>
                <a:gdLst>
                  <a:gd name="connsiteX0" fmla="*/ 10012 w 9525"/>
                  <a:gd name="connsiteY0" fmla="*/ 8622 h 9525"/>
                  <a:gd name="connsiteX1" fmla="*/ 8678 w 9525"/>
                  <a:gd name="connsiteY1" fmla="*/ 7193 h 9525"/>
                  <a:gd name="connsiteX2" fmla="*/ 7154 w 9525"/>
                  <a:gd name="connsiteY2" fmla="*/ 7955 h 9525"/>
                  <a:gd name="connsiteX3" fmla="*/ 8487 w 9525"/>
                  <a:gd name="connsiteY3" fmla="*/ 9384 h 9525"/>
                  <a:gd name="connsiteX4" fmla="*/ 10012 w 9525"/>
                  <a:gd name="connsiteY4" fmla="*/ 8622 h 9525"/>
                  <a:gd name="connsiteX5" fmla="*/ 10012 w 9525"/>
                  <a:gd name="connsiteY5" fmla="*/ 8622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10012" y="8622"/>
                    </a:moveTo>
                    <a:cubicBezTo>
                      <a:pt x="10107" y="8051"/>
                      <a:pt x="9535" y="7384"/>
                      <a:pt x="8678" y="7193"/>
                    </a:cubicBezTo>
                    <a:cubicBezTo>
                      <a:pt x="7821" y="7003"/>
                      <a:pt x="7154" y="7384"/>
                      <a:pt x="7154" y="7955"/>
                    </a:cubicBezTo>
                    <a:cubicBezTo>
                      <a:pt x="7059" y="8527"/>
                      <a:pt x="7630" y="9194"/>
                      <a:pt x="8487" y="9384"/>
                    </a:cubicBezTo>
                    <a:cubicBezTo>
                      <a:pt x="9250" y="9575"/>
                      <a:pt x="9916" y="9194"/>
                      <a:pt x="10012" y="8622"/>
                    </a:cubicBezTo>
                    <a:lnTo>
                      <a:pt x="10012" y="862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25D290E8-952E-49BD-A1CC-D8B10588C70E}"/>
                  </a:ext>
                </a:extLst>
              </p:cNvPr>
              <p:cNvSpPr/>
              <p:nvPr/>
            </p:nvSpPr>
            <p:spPr>
              <a:xfrm>
                <a:off x="7529429" y="-1527059"/>
                <a:ext cx="9525" cy="9525"/>
              </a:xfrm>
              <a:custGeom>
                <a:avLst/>
                <a:gdLst>
                  <a:gd name="connsiteX0" fmla="*/ 7930 w 9525"/>
                  <a:gd name="connsiteY0" fmla="*/ 7181 h 9525"/>
                  <a:gd name="connsiteX1" fmla="*/ 7169 w 9525"/>
                  <a:gd name="connsiteY1" fmla="*/ 7372 h 9525"/>
                  <a:gd name="connsiteX2" fmla="*/ 7550 w 9525"/>
                  <a:gd name="connsiteY2" fmla="*/ 8038 h 9525"/>
                  <a:gd name="connsiteX3" fmla="*/ 8312 w 9525"/>
                  <a:gd name="connsiteY3" fmla="*/ 7848 h 9525"/>
                  <a:gd name="connsiteX4" fmla="*/ 7930 w 9525"/>
                  <a:gd name="connsiteY4" fmla="*/ 7181 h 9525"/>
                  <a:gd name="connsiteX5" fmla="*/ 7930 w 9525"/>
                  <a:gd name="connsiteY5" fmla="*/ 7181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7930" y="7181"/>
                    </a:moveTo>
                    <a:cubicBezTo>
                      <a:pt x="7645" y="7086"/>
                      <a:pt x="7264" y="7181"/>
                      <a:pt x="7169" y="7372"/>
                    </a:cubicBezTo>
                    <a:cubicBezTo>
                      <a:pt x="7073" y="7562"/>
                      <a:pt x="7264" y="7943"/>
                      <a:pt x="7550" y="8038"/>
                    </a:cubicBezTo>
                    <a:cubicBezTo>
                      <a:pt x="7835" y="8134"/>
                      <a:pt x="8216" y="8038"/>
                      <a:pt x="8312" y="7848"/>
                    </a:cubicBezTo>
                    <a:cubicBezTo>
                      <a:pt x="8407" y="7562"/>
                      <a:pt x="8216" y="7276"/>
                      <a:pt x="7930" y="7181"/>
                    </a:cubicBezTo>
                    <a:lnTo>
                      <a:pt x="7930" y="718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D5AFD2E-3AF0-4743-B586-2FF12429F1EC}"/>
                  </a:ext>
                </a:extLst>
              </p:cNvPr>
              <p:cNvSpPr/>
              <p:nvPr/>
            </p:nvSpPr>
            <p:spPr>
              <a:xfrm>
                <a:off x="7534644" y="-1530182"/>
                <a:ext cx="9525" cy="9525"/>
              </a:xfrm>
              <a:custGeom>
                <a:avLst/>
                <a:gdLst>
                  <a:gd name="connsiteX0" fmla="*/ 9002 w 9525"/>
                  <a:gd name="connsiteY0" fmla="*/ 7256 h 9525"/>
                  <a:gd name="connsiteX1" fmla="*/ 7192 w 9525"/>
                  <a:gd name="connsiteY1" fmla="*/ 7827 h 9525"/>
                  <a:gd name="connsiteX2" fmla="*/ 8145 w 9525"/>
                  <a:gd name="connsiteY2" fmla="*/ 9351 h 9525"/>
                  <a:gd name="connsiteX3" fmla="*/ 9955 w 9525"/>
                  <a:gd name="connsiteY3" fmla="*/ 8780 h 9525"/>
                  <a:gd name="connsiteX4" fmla="*/ 9002 w 9525"/>
                  <a:gd name="connsiteY4" fmla="*/ 7256 h 9525"/>
                  <a:gd name="connsiteX5" fmla="*/ 9002 w 9525"/>
                  <a:gd name="connsiteY5" fmla="*/ 7256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9002" y="7256"/>
                    </a:moveTo>
                    <a:cubicBezTo>
                      <a:pt x="8240" y="6970"/>
                      <a:pt x="7383" y="7256"/>
                      <a:pt x="7192" y="7827"/>
                    </a:cubicBezTo>
                    <a:cubicBezTo>
                      <a:pt x="7002" y="8399"/>
                      <a:pt x="7383" y="9066"/>
                      <a:pt x="8145" y="9351"/>
                    </a:cubicBezTo>
                    <a:cubicBezTo>
                      <a:pt x="8907" y="9637"/>
                      <a:pt x="9669" y="9351"/>
                      <a:pt x="9955" y="8780"/>
                    </a:cubicBezTo>
                    <a:cubicBezTo>
                      <a:pt x="10145" y="8304"/>
                      <a:pt x="9764" y="7542"/>
                      <a:pt x="9002" y="7256"/>
                    </a:cubicBezTo>
                    <a:lnTo>
                      <a:pt x="9002" y="72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0DC8170A-833B-4468-BA82-42686B5AD6D0}"/>
                </a:ext>
              </a:extLst>
            </p:cNvPr>
            <p:cNvSpPr/>
            <p:nvPr/>
          </p:nvSpPr>
          <p:spPr>
            <a:xfrm>
              <a:off x="9360451" y="2452760"/>
              <a:ext cx="1608732" cy="160873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9801E54-9158-41B2-B1A0-7152153DF2B2}"/>
              </a:ext>
            </a:extLst>
          </p:cNvPr>
          <p:cNvSpPr/>
          <p:nvPr/>
        </p:nvSpPr>
        <p:spPr>
          <a:xfrm>
            <a:off x="21152406" y="2674884"/>
            <a:ext cx="1746036" cy="980322"/>
          </a:xfrm>
          <a:prstGeom prst="rect">
            <a:avLst/>
          </a:prstGeom>
          <a:gradFill>
            <a:gsLst>
              <a:gs pos="0">
                <a:srgbClr val="61C7D3"/>
              </a:gs>
              <a:gs pos="98000">
                <a:srgbClr val="5CBBC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60B742CF-C6DC-4595-A361-3A216E39B099}"/>
              </a:ext>
            </a:extLst>
          </p:cNvPr>
          <p:cNvGrpSpPr/>
          <p:nvPr/>
        </p:nvGrpSpPr>
        <p:grpSpPr>
          <a:xfrm>
            <a:off x="14367510" y="2969055"/>
            <a:ext cx="11803380" cy="3218904"/>
            <a:chOff x="-205740" y="2969054"/>
            <a:chExt cx="12839700" cy="3501519"/>
          </a:xfrm>
        </p:grpSpPr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540A9525-5C01-4029-A06A-6FBFE7055C2C}"/>
                </a:ext>
              </a:extLst>
            </p:cNvPr>
            <p:cNvSpPr/>
            <p:nvPr/>
          </p:nvSpPr>
          <p:spPr>
            <a:xfrm flipV="1">
              <a:off x="-205740" y="2969054"/>
              <a:ext cx="12839700" cy="3501519"/>
            </a:xfrm>
            <a:custGeom>
              <a:avLst/>
              <a:gdLst>
                <a:gd name="connsiteX0" fmla="*/ 422106 w 12839700"/>
                <a:gd name="connsiteY0" fmla="*/ 3501519 h 3501519"/>
                <a:gd name="connsiteX1" fmla="*/ 12417594 w 12839700"/>
                <a:gd name="connsiteY1" fmla="*/ 3501519 h 3501519"/>
                <a:gd name="connsiteX2" fmla="*/ 12839700 w 12839700"/>
                <a:gd name="connsiteY2" fmla="*/ 3079413 h 3501519"/>
                <a:gd name="connsiteX3" fmla="*/ 12839700 w 12839700"/>
                <a:gd name="connsiteY3" fmla="*/ 1391039 h 3501519"/>
                <a:gd name="connsiteX4" fmla="*/ 12417594 w 12839700"/>
                <a:gd name="connsiteY4" fmla="*/ 968933 h 3501519"/>
                <a:gd name="connsiteX5" fmla="*/ 1447355 w 12839700"/>
                <a:gd name="connsiteY5" fmla="*/ 968933 h 3501519"/>
                <a:gd name="connsiteX6" fmla="*/ 1059180 w 12839700"/>
                <a:gd name="connsiteY6" fmla="*/ 0 h 3501519"/>
                <a:gd name="connsiteX7" fmla="*/ 671005 w 12839700"/>
                <a:gd name="connsiteY7" fmla="*/ 968933 h 3501519"/>
                <a:gd name="connsiteX8" fmla="*/ 422106 w 12839700"/>
                <a:gd name="connsiteY8" fmla="*/ 968933 h 3501519"/>
                <a:gd name="connsiteX9" fmla="*/ 0 w 12839700"/>
                <a:gd name="connsiteY9" fmla="*/ 1391039 h 3501519"/>
                <a:gd name="connsiteX10" fmla="*/ 0 w 12839700"/>
                <a:gd name="connsiteY10" fmla="*/ 3079413 h 3501519"/>
                <a:gd name="connsiteX11" fmla="*/ 422106 w 12839700"/>
                <a:gd name="connsiteY11" fmla="*/ 3501519 h 350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839700" h="3501519">
                  <a:moveTo>
                    <a:pt x="422106" y="3501519"/>
                  </a:moveTo>
                  <a:lnTo>
                    <a:pt x="12417594" y="3501519"/>
                  </a:lnTo>
                  <a:cubicBezTo>
                    <a:pt x="12650717" y="3501519"/>
                    <a:pt x="12839700" y="3312536"/>
                    <a:pt x="12839700" y="3079413"/>
                  </a:cubicBezTo>
                  <a:lnTo>
                    <a:pt x="12839700" y="1391039"/>
                  </a:lnTo>
                  <a:cubicBezTo>
                    <a:pt x="12839700" y="1157916"/>
                    <a:pt x="12650717" y="968933"/>
                    <a:pt x="12417594" y="968933"/>
                  </a:cubicBezTo>
                  <a:lnTo>
                    <a:pt x="1447355" y="968933"/>
                  </a:lnTo>
                  <a:lnTo>
                    <a:pt x="1059180" y="0"/>
                  </a:lnTo>
                  <a:lnTo>
                    <a:pt x="671005" y="968933"/>
                  </a:lnTo>
                  <a:lnTo>
                    <a:pt x="422106" y="968933"/>
                  </a:lnTo>
                  <a:cubicBezTo>
                    <a:pt x="188983" y="968933"/>
                    <a:pt x="0" y="1157916"/>
                    <a:pt x="0" y="1391039"/>
                  </a:cubicBezTo>
                  <a:lnTo>
                    <a:pt x="0" y="3079413"/>
                  </a:lnTo>
                  <a:cubicBezTo>
                    <a:pt x="0" y="3312536"/>
                    <a:pt x="188983" y="3501519"/>
                    <a:pt x="422106" y="3501519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4" name="Heart 563">
              <a:extLst>
                <a:ext uri="{FF2B5EF4-FFF2-40B4-BE49-F238E27FC236}">
                  <a16:creationId xmlns:a16="http://schemas.microsoft.com/office/drawing/2014/main" id="{46E4968C-8592-4686-A879-F8F8974B88F4}"/>
                </a:ext>
              </a:extLst>
            </p:cNvPr>
            <p:cNvSpPr/>
            <p:nvPr/>
          </p:nvSpPr>
          <p:spPr>
            <a:xfrm>
              <a:off x="177774" y="3675778"/>
              <a:ext cx="1459003" cy="1130720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AEB09239-38E8-4FA3-A223-F2DFE77578AC}"/>
                </a:ext>
              </a:extLst>
            </p:cNvPr>
            <p:cNvSpPr txBox="1"/>
            <p:nvPr/>
          </p:nvSpPr>
          <p:spPr>
            <a:xfrm>
              <a:off x="1892126" y="3387401"/>
              <a:ext cx="10289765" cy="17074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6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Merry Christmas!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09548C21-11A0-46D9-801A-395785761B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515" y="3166800"/>
            <a:ext cx="1273793" cy="93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33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xit" presetSubtype="3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xit" presetSubtype="3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xit" presetSubtype="32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xit" presetSubtype="3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xit" presetSubtype="32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xit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xit" presetSubtype="32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xit" presetSubtype="3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3" presetClass="exit" presetSubtype="3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xit" presetSubtype="32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3" presetClass="exit" presetSubtype="3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53" presetClass="exit" presetSubtype="32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3" presetClass="exit" presetSubtype="32" fill="hold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53" presetClass="exit" presetSubtype="32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53" presetClass="exit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53" presetClass="entr" presetSubtype="16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3" presetClass="entr" presetSubtype="16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53" presetClass="entr" presetSubtype="16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2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53" presetClass="exit" presetSubtype="32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4" grpId="0" animBg="1"/>
      <p:bldP spid="5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Picture 559">
            <a:extLst>
              <a:ext uri="{FF2B5EF4-FFF2-40B4-BE49-F238E27FC236}">
                <a16:creationId xmlns:a16="http://schemas.microsoft.com/office/drawing/2014/main" id="{7E1BC740-F57D-4AD9-BB0A-10C8DD177B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4" b="-12134"/>
          <a:stretch/>
        </p:blipFill>
        <p:spPr>
          <a:xfrm>
            <a:off x="-937846" y="0"/>
            <a:ext cx="14067692" cy="7913076"/>
          </a:xfrm>
          <a:prstGeom prst="rect">
            <a:avLst/>
          </a:prstGeom>
        </p:spPr>
      </p:pic>
      <p:pic>
        <p:nvPicPr>
          <p:cNvPr id="558" name="Picture 557">
            <a:extLst>
              <a:ext uri="{FF2B5EF4-FFF2-40B4-BE49-F238E27FC236}">
                <a16:creationId xmlns:a16="http://schemas.microsoft.com/office/drawing/2014/main" id="{C11D3C4C-E2DA-4DB9-B8D2-59E35D0AA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>
            <a:off x="-10086116" y="2966275"/>
            <a:ext cx="23529723" cy="5960321"/>
          </a:xfrm>
          <a:prstGeom prst="rect">
            <a:avLst/>
          </a:prstGeom>
        </p:spPr>
      </p:pic>
      <p:pic>
        <p:nvPicPr>
          <p:cNvPr id="559" name="Picture 558">
            <a:extLst>
              <a:ext uri="{FF2B5EF4-FFF2-40B4-BE49-F238E27FC236}">
                <a16:creationId xmlns:a16="http://schemas.microsoft.com/office/drawing/2014/main" id="{8E85C30A-2104-40CE-9329-90FD7C3BE8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723"/>
          <a:stretch/>
        </p:blipFill>
        <p:spPr>
          <a:xfrm flipH="1">
            <a:off x="-33571605" y="2966275"/>
            <a:ext cx="23529723" cy="5960321"/>
          </a:xfrm>
          <a:prstGeom prst="rect">
            <a:avLst/>
          </a:prstGeom>
        </p:spPr>
      </p:pic>
      <p:grpSp>
        <p:nvGrpSpPr>
          <p:cNvPr id="291" name="Group 290">
            <a:extLst>
              <a:ext uri="{FF2B5EF4-FFF2-40B4-BE49-F238E27FC236}">
                <a16:creationId xmlns:a16="http://schemas.microsoft.com/office/drawing/2014/main" id="{63109EAA-9E08-4231-945E-2711D3464F5D}"/>
              </a:ext>
            </a:extLst>
          </p:cNvPr>
          <p:cNvGrpSpPr/>
          <p:nvPr/>
        </p:nvGrpSpPr>
        <p:grpSpPr>
          <a:xfrm>
            <a:off x="-13478792" y="1829074"/>
            <a:ext cx="2235667" cy="2477738"/>
            <a:chOff x="912391" y="2322612"/>
            <a:chExt cx="1615309" cy="1790209"/>
          </a:xfrm>
        </p:grpSpPr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77A373A9-406F-486C-A408-764D35FCFD20}"/>
                </a:ext>
              </a:extLst>
            </p:cNvPr>
            <p:cNvSpPr/>
            <p:nvPr/>
          </p:nvSpPr>
          <p:spPr>
            <a:xfrm>
              <a:off x="1172947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5 w 152400"/>
                <a:gd name="connsiteY1" fmla="*/ 7144 h 1590675"/>
                <a:gd name="connsiteX2" fmla="*/ 150305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5" y="7144"/>
                  </a:lnTo>
                  <a:lnTo>
                    <a:pt x="150305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B5CC8B0-248E-40E3-9713-BB25B5779143}"/>
                </a:ext>
              </a:extLst>
            </p:cNvPr>
            <p:cNvSpPr/>
            <p:nvPr/>
          </p:nvSpPr>
          <p:spPr>
            <a:xfrm>
              <a:off x="1173042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6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446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1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0" y="796861"/>
                    <a:pt x="74486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494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E4D93A31-0025-40C8-B435-23E7975DD508}"/>
                </a:ext>
              </a:extLst>
            </p:cNvPr>
            <p:cNvSpPr/>
            <p:nvPr/>
          </p:nvSpPr>
          <p:spPr>
            <a:xfrm>
              <a:off x="1167524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810" y="83046"/>
                    <a:pt x="35046" y="94762"/>
                    <a:pt x="49143" y="76950"/>
                  </a:cubicBezTo>
                  <a:cubicBezTo>
                    <a:pt x="51810" y="73521"/>
                    <a:pt x="56763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3A10C2E1-29B3-49ED-A446-2C8E767237BA}"/>
                </a:ext>
              </a:extLst>
            </p:cNvPr>
            <p:cNvSpPr/>
            <p:nvPr/>
          </p:nvSpPr>
          <p:spPr>
            <a:xfrm>
              <a:off x="116809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537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76B61A5-8839-4509-9B42-592A46046FDE}"/>
                </a:ext>
              </a:extLst>
            </p:cNvPr>
            <p:cNvSpPr/>
            <p:nvPr/>
          </p:nvSpPr>
          <p:spPr>
            <a:xfrm>
              <a:off x="1185858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90054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9F9BE17-68E0-47C4-8543-A5DF0F66C6D9}"/>
                </a:ext>
              </a:extLst>
            </p:cNvPr>
            <p:cNvSpPr/>
            <p:nvPr/>
          </p:nvSpPr>
          <p:spPr>
            <a:xfrm>
              <a:off x="2133353" y="2380026"/>
              <a:ext cx="152400" cy="1590675"/>
            </a:xfrm>
            <a:custGeom>
              <a:avLst/>
              <a:gdLst>
                <a:gd name="connsiteX0" fmla="*/ 7144 w 152400"/>
                <a:gd name="connsiteY0" fmla="*/ 7144 h 1590675"/>
                <a:gd name="connsiteX1" fmla="*/ 150304 w 152400"/>
                <a:gd name="connsiteY1" fmla="*/ 7144 h 1590675"/>
                <a:gd name="connsiteX2" fmla="*/ 150304 w 152400"/>
                <a:gd name="connsiteY2" fmla="*/ 1585531 h 1590675"/>
                <a:gd name="connsiteX3" fmla="*/ 7144 w 152400"/>
                <a:gd name="connsiteY3" fmla="*/ 1585531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590675">
                  <a:moveTo>
                    <a:pt x="7144" y="7144"/>
                  </a:moveTo>
                  <a:lnTo>
                    <a:pt x="150304" y="7144"/>
                  </a:lnTo>
                  <a:lnTo>
                    <a:pt x="150304" y="1585531"/>
                  </a:lnTo>
                  <a:lnTo>
                    <a:pt x="7144" y="1585531"/>
                  </a:lnTo>
                  <a:close/>
                </a:path>
              </a:pathLst>
            </a:custGeom>
            <a:solidFill>
              <a:srgbClr val="B6723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63DD42A-513A-4C61-AB5E-14CDDEEC1241}"/>
                </a:ext>
              </a:extLst>
            </p:cNvPr>
            <p:cNvSpPr/>
            <p:nvPr/>
          </p:nvSpPr>
          <p:spPr>
            <a:xfrm>
              <a:off x="2133448" y="2379931"/>
              <a:ext cx="152400" cy="1590675"/>
            </a:xfrm>
            <a:custGeom>
              <a:avLst/>
              <a:gdLst>
                <a:gd name="connsiteX0" fmla="*/ 150209 w 152400"/>
                <a:gd name="connsiteY0" fmla="*/ 712470 h 1590675"/>
                <a:gd name="connsiteX1" fmla="*/ 138779 w 152400"/>
                <a:gd name="connsiteY1" fmla="*/ 856107 h 1590675"/>
                <a:gd name="connsiteX2" fmla="*/ 137636 w 152400"/>
                <a:gd name="connsiteY2" fmla="*/ 905161 h 1590675"/>
                <a:gd name="connsiteX3" fmla="*/ 138017 w 152400"/>
                <a:gd name="connsiteY3" fmla="*/ 909066 h 1590675"/>
                <a:gd name="connsiteX4" fmla="*/ 145828 w 152400"/>
                <a:gd name="connsiteY4" fmla="*/ 949833 h 1590675"/>
                <a:gd name="connsiteX5" fmla="*/ 150209 w 152400"/>
                <a:gd name="connsiteY5" fmla="*/ 977646 h 1590675"/>
                <a:gd name="connsiteX6" fmla="*/ 150209 w 152400"/>
                <a:gd name="connsiteY6" fmla="*/ 1585532 h 1590675"/>
                <a:gd name="connsiteX7" fmla="*/ 139255 w 152400"/>
                <a:gd name="connsiteY7" fmla="*/ 1585532 h 1590675"/>
                <a:gd name="connsiteX8" fmla="*/ 140208 w 152400"/>
                <a:gd name="connsiteY8" fmla="*/ 1378363 h 1590675"/>
                <a:gd name="connsiteX9" fmla="*/ 133350 w 152400"/>
                <a:gd name="connsiteY9" fmla="*/ 1235297 h 1590675"/>
                <a:gd name="connsiteX10" fmla="*/ 120110 w 152400"/>
                <a:gd name="connsiteY10" fmla="*/ 1164145 h 1590675"/>
                <a:gd name="connsiteX11" fmla="*/ 109728 w 152400"/>
                <a:gd name="connsiteY11" fmla="*/ 1128712 h 1590675"/>
                <a:gd name="connsiteX12" fmla="*/ 114395 w 152400"/>
                <a:gd name="connsiteY12" fmla="*/ 1585532 h 1590675"/>
                <a:gd name="connsiteX13" fmla="*/ 70199 w 152400"/>
                <a:gd name="connsiteY13" fmla="*/ 1585532 h 1590675"/>
                <a:gd name="connsiteX14" fmla="*/ 71152 w 152400"/>
                <a:gd name="connsiteY14" fmla="*/ 1084135 h 1590675"/>
                <a:gd name="connsiteX15" fmla="*/ 62198 w 152400"/>
                <a:gd name="connsiteY15" fmla="*/ 966978 h 1590675"/>
                <a:gd name="connsiteX16" fmla="*/ 61436 w 152400"/>
                <a:gd name="connsiteY16" fmla="*/ 855917 h 1590675"/>
                <a:gd name="connsiteX17" fmla="*/ 74485 w 152400"/>
                <a:gd name="connsiteY17" fmla="*/ 767525 h 1590675"/>
                <a:gd name="connsiteX18" fmla="*/ 112490 w 152400"/>
                <a:gd name="connsiteY18" fmla="*/ 573215 h 1590675"/>
                <a:gd name="connsiteX19" fmla="*/ 120682 w 152400"/>
                <a:gd name="connsiteY19" fmla="*/ 400526 h 1590675"/>
                <a:gd name="connsiteX20" fmla="*/ 46863 w 152400"/>
                <a:gd name="connsiteY20" fmla="*/ 689896 h 1590675"/>
                <a:gd name="connsiteX21" fmla="*/ 21336 w 152400"/>
                <a:gd name="connsiteY21" fmla="*/ 836104 h 1590675"/>
                <a:gd name="connsiteX22" fmla="*/ 13525 w 152400"/>
                <a:gd name="connsiteY22" fmla="*/ 906970 h 1590675"/>
                <a:gd name="connsiteX23" fmla="*/ 13144 w 152400"/>
                <a:gd name="connsiteY23" fmla="*/ 981742 h 1590675"/>
                <a:gd name="connsiteX24" fmla="*/ 25717 w 152400"/>
                <a:gd name="connsiteY24" fmla="*/ 1061466 h 1590675"/>
                <a:gd name="connsiteX25" fmla="*/ 22574 w 152400"/>
                <a:gd name="connsiteY25" fmla="*/ 1585436 h 1590675"/>
                <a:gd name="connsiteX26" fmla="*/ 19050 w 152400"/>
                <a:gd name="connsiteY26" fmla="*/ 1585436 h 1590675"/>
                <a:gd name="connsiteX27" fmla="*/ 17812 w 152400"/>
                <a:gd name="connsiteY27" fmla="*/ 1585151 h 1590675"/>
                <a:gd name="connsiteX28" fmla="*/ 16859 w 152400"/>
                <a:gd name="connsiteY28" fmla="*/ 1585436 h 1590675"/>
                <a:gd name="connsiteX29" fmla="*/ 15526 w 152400"/>
                <a:gd name="connsiteY29" fmla="*/ 1585436 h 1590675"/>
                <a:gd name="connsiteX30" fmla="*/ 7144 w 152400"/>
                <a:gd name="connsiteY30" fmla="*/ 1578293 h 1590675"/>
                <a:gd name="connsiteX31" fmla="*/ 7144 w 152400"/>
                <a:gd name="connsiteY31" fmla="*/ 1176909 h 1590675"/>
                <a:gd name="connsiteX32" fmla="*/ 14668 w 152400"/>
                <a:gd name="connsiteY32" fmla="*/ 1104043 h 1590675"/>
                <a:gd name="connsiteX33" fmla="*/ 7144 w 152400"/>
                <a:gd name="connsiteY33" fmla="*/ 1080707 h 1590675"/>
                <a:gd name="connsiteX34" fmla="*/ 7144 w 152400"/>
                <a:gd name="connsiteY34" fmla="*/ 623030 h 1590675"/>
                <a:gd name="connsiteX35" fmla="*/ 7144 w 152400"/>
                <a:gd name="connsiteY35" fmla="*/ 433387 h 1590675"/>
                <a:gd name="connsiteX36" fmla="*/ 7144 w 152400"/>
                <a:gd name="connsiteY36" fmla="*/ 11906 h 1590675"/>
                <a:gd name="connsiteX37" fmla="*/ 12668 w 152400"/>
                <a:gd name="connsiteY37" fmla="*/ 7144 h 1590675"/>
                <a:gd name="connsiteX38" fmla="*/ 33338 w 152400"/>
                <a:gd name="connsiteY38" fmla="*/ 7144 h 1590675"/>
                <a:gd name="connsiteX39" fmla="*/ 26956 w 152400"/>
                <a:gd name="connsiteY39" fmla="*/ 235363 h 1590675"/>
                <a:gd name="connsiteX40" fmla="*/ 63436 w 152400"/>
                <a:gd name="connsiteY40" fmla="*/ 7144 h 1590675"/>
                <a:gd name="connsiteX41" fmla="*/ 150304 w 152400"/>
                <a:gd name="connsiteY41" fmla="*/ 7144 h 1590675"/>
                <a:gd name="connsiteX42" fmla="*/ 150304 w 152400"/>
                <a:gd name="connsiteY42" fmla="*/ 712470 h 1590675"/>
                <a:gd name="connsiteX43" fmla="*/ 150209 w 152400"/>
                <a:gd name="connsiteY43" fmla="*/ 712470 h 1590675"/>
                <a:gd name="connsiteX44" fmla="*/ 150209 w 152400"/>
                <a:gd name="connsiteY44" fmla="*/ 864775 h 1590675"/>
                <a:gd name="connsiteX45" fmla="*/ 150209 w 152400"/>
                <a:gd name="connsiteY45" fmla="*/ 832390 h 1590675"/>
                <a:gd name="connsiteX46" fmla="*/ 145066 w 152400"/>
                <a:gd name="connsiteY46" fmla="*/ 830294 h 1590675"/>
                <a:gd name="connsiteX47" fmla="*/ 150209 w 152400"/>
                <a:gd name="connsiteY47" fmla="*/ 8647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52400" h="1590675">
                  <a:moveTo>
                    <a:pt x="150209" y="712470"/>
                  </a:moveTo>
                  <a:lnTo>
                    <a:pt x="138779" y="856107"/>
                  </a:lnTo>
                  <a:cubicBezTo>
                    <a:pt x="137541" y="872395"/>
                    <a:pt x="136207" y="888778"/>
                    <a:pt x="137636" y="905161"/>
                  </a:cubicBezTo>
                  <a:cubicBezTo>
                    <a:pt x="137731" y="906494"/>
                    <a:pt x="137922" y="907828"/>
                    <a:pt x="138017" y="909066"/>
                  </a:cubicBezTo>
                  <a:cubicBezTo>
                    <a:pt x="139541" y="922687"/>
                    <a:pt x="143065" y="936212"/>
                    <a:pt x="145828" y="949833"/>
                  </a:cubicBezTo>
                  <a:cubicBezTo>
                    <a:pt x="147638" y="959072"/>
                    <a:pt x="149066" y="968407"/>
                    <a:pt x="150209" y="977646"/>
                  </a:cubicBezTo>
                  <a:lnTo>
                    <a:pt x="150209" y="1585532"/>
                  </a:lnTo>
                  <a:lnTo>
                    <a:pt x="139255" y="1585532"/>
                  </a:lnTo>
                  <a:cubicBezTo>
                    <a:pt x="130873" y="1513142"/>
                    <a:pt x="139732" y="1458563"/>
                    <a:pt x="140208" y="1378363"/>
                  </a:cubicBezTo>
                  <a:cubicBezTo>
                    <a:pt x="140494" y="1330738"/>
                    <a:pt x="139446" y="1283113"/>
                    <a:pt x="133350" y="1235297"/>
                  </a:cubicBezTo>
                  <a:cubicBezTo>
                    <a:pt x="130302" y="1211580"/>
                    <a:pt x="126111" y="1187863"/>
                    <a:pt x="120110" y="1164145"/>
                  </a:cubicBezTo>
                  <a:cubicBezTo>
                    <a:pt x="117062" y="1152335"/>
                    <a:pt x="114109" y="1140428"/>
                    <a:pt x="109728" y="1128712"/>
                  </a:cubicBezTo>
                  <a:cubicBezTo>
                    <a:pt x="87058" y="1068800"/>
                    <a:pt x="146209" y="1428560"/>
                    <a:pt x="114395" y="1585532"/>
                  </a:cubicBezTo>
                  <a:lnTo>
                    <a:pt x="70199" y="1585532"/>
                  </a:lnTo>
                  <a:cubicBezTo>
                    <a:pt x="62960" y="1449134"/>
                    <a:pt x="84392" y="1136237"/>
                    <a:pt x="71152" y="1084135"/>
                  </a:cubicBezTo>
                  <a:cubicBezTo>
                    <a:pt x="61722" y="1046893"/>
                    <a:pt x="54483" y="1003840"/>
                    <a:pt x="62198" y="966978"/>
                  </a:cubicBezTo>
                  <a:cubicBezTo>
                    <a:pt x="69818" y="931069"/>
                    <a:pt x="59531" y="892778"/>
                    <a:pt x="61436" y="855917"/>
                  </a:cubicBezTo>
                  <a:cubicBezTo>
                    <a:pt x="62960" y="826199"/>
                    <a:pt x="68771" y="796861"/>
                    <a:pt x="74485" y="767525"/>
                  </a:cubicBezTo>
                  <a:cubicBezTo>
                    <a:pt x="87154" y="702754"/>
                    <a:pt x="99822" y="637984"/>
                    <a:pt x="112490" y="573215"/>
                  </a:cubicBezTo>
                  <a:cubicBezTo>
                    <a:pt x="123730" y="515969"/>
                    <a:pt x="134588" y="459010"/>
                    <a:pt x="120682" y="400526"/>
                  </a:cubicBezTo>
                  <a:cubicBezTo>
                    <a:pt x="91059" y="496157"/>
                    <a:pt x="66389" y="592741"/>
                    <a:pt x="46863" y="689896"/>
                  </a:cubicBezTo>
                  <a:cubicBezTo>
                    <a:pt x="37052" y="738473"/>
                    <a:pt x="28575" y="787241"/>
                    <a:pt x="21336" y="836104"/>
                  </a:cubicBezTo>
                  <a:cubicBezTo>
                    <a:pt x="17812" y="859631"/>
                    <a:pt x="13240" y="883158"/>
                    <a:pt x="13525" y="906970"/>
                  </a:cubicBezTo>
                  <a:cubicBezTo>
                    <a:pt x="13906" y="931926"/>
                    <a:pt x="13716" y="956882"/>
                    <a:pt x="13144" y="981742"/>
                  </a:cubicBezTo>
                  <a:cubicBezTo>
                    <a:pt x="12573" y="1002697"/>
                    <a:pt x="26860" y="1040606"/>
                    <a:pt x="25717" y="1061466"/>
                  </a:cubicBezTo>
                  <a:cubicBezTo>
                    <a:pt x="17621" y="1146619"/>
                    <a:pt x="67913" y="1574197"/>
                    <a:pt x="22574" y="1585436"/>
                  </a:cubicBezTo>
                  <a:lnTo>
                    <a:pt x="19050" y="1585436"/>
                  </a:lnTo>
                  <a:cubicBezTo>
                    <a:pt x="18669" y="1585341"/>
                    <a:pt x="18193" y="1585341"/>
                    <a:pt x="17812" y="1585151"/>
                  </a:cubicBezTo>
                  <a:cubicBezTo>
                    <a:pt x="17812" y="1585151"/>
                    <a:pt x="17526" y="1585341"/>
                    <a:pt x="16859" y="1585436"/>
                  </a:cubicBezTo>
                  <a:lnTo>
                    <a:pt x="15526" y="1585436"/>
                  </a:lnTo>
                  <a:cubicBezTo>
                    <a:pt x="13525" y="1585151"/>
                    <a:pt x="10477" y="1583722"/>
                    <a:pt x="7144" y="1578293"/>
                  </a:cubicBezTo>
                  <a:lnTo>
                    <a:pt x="7144" y="1176909"/>
                  </a:lnTo>
                  <a:cubicBezTo>
                    <a:pt x="9334" y="1153859"/>
                    <a:pt x="11811" y="1129665"/>
                    <a:pt x="14668" y="1104043"/>
                  </a:cubicBezTo>
                  <a:cubicBezTo>
                    <a:pt x="14288" y="1099471"/>
                    <a:pt x="10954" y="1090517"/>
                    <a:pt x="7144" y="1080707"/>
                  </a:cubicBezTo>
                  <a:lnTo>
                    <a:pt x="7144" y="623030"/>
                  </a:lnTo>
                  <a:cubicBezTo>
                    <a:pt x="16097" y="541592"/>
                    <a:pt x="21050" y="460248"/>
                    <a:pt x="7144" y="433387"/>
                  </a:cubicBezTo>
                  <a:lnTo>
                    <a:pt x="7144" y="11906"/>
                  </a:lnTo>
                  <a:lnTo>
                    <a:pt x="12668" y="7144"/>
                  </a:lnTo>
                  <a:lnTo>
                    <a:pt x="33338" y="7144"/>
                  </a:lnTo>
                  <a:cubicBezTo>
                    <a:pt x="62103" y="67913"/>
                    <a:pt x="11430" y="227267"/>
                    <a:pt x="26956" y="235363"/>
                  </a:cubicBezTo>
                  <a:cubicBezTo>
                    <a:pt x="58864" y="251841"/>
                    <a:pt x="62770" y="103346"/>
                    <a:pt x="63436" y="7144"/>
                  </a:cubicBezTo>
                  <a:lnTo>
                    <a:pt x="150304" y="7144"/>
                  </a:lnTo>
                  <a:lnTo>
                    <a:pt x="150304" y="712470"/>
                  </a:lnTo>
                  <a:lnTo>
                    <a:pt x="150209" y="712470"/>
                  </a:lnTo>
                  <a:close/>
                  <a:moveTo>
                    <a:pt x="150209" y="864775"/>
                  </a:moveTo>
                  <a:lnTo>
                    <a:pt x="150209" y="832390"/>
                  </a:lnTo>
                  <a:cubicBezTo>
                    <a:pt x="148590" y="831342"/>
                    <a:pt x="146875" y="830580"/>
                    <a:pt x="145066" y="830294"/>
                  </a:cubicBezTo>
                  <a:cubicBezTo>
                    <a:pt x="136493" y="828770"/>
                    <a:pt x="144399" y="849725"/>
                    <a:pt x="150209" y="864775"/>
                  </a:cubicBez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63775DAB-050C-41E7-8DCE-55A8AD613B37}"/>
                </a:ext>
              </a:extLst>
            </p:cNvPr>
            <p:cNvSpPr/>
            <p:nvPr/>
          </p:nvSpPr>
          <p:spPr>
            <a:xfrm>
              <a:off x="2127930" y="2333842"/>
              <a:ext cx="152400" cy="85725"/>
            </a:xfrm>
            <a:custGeom>
              <a:avLst/>
              <a:gdLst>
                <a:gd name="connsiteX0" fmla="*/ 146202 w 152400"/>
                <a:gd name="connsiteY0" fmla="*/ 76664 h 85725"/>
                <a:gd name="connsiteX1" fmla="*/ 97911 w 152400"/>
                <a:gd name="connsiteY1" fmla="*/ 66091 h 85725"/>
                <a:gd name="connsiteX2" fmla="*/ 56953 w 152400"/>
                <a:gd name="connsiteY2" fmla="*/ 69901 h 85725"/>
                <a:gd name="connsiteX3" fmla="*/ 49143 w 152400"/>
                <a:gd name="connsiteY3" fmla="*/ 76950 h 85725"/>
                <a:gd name="connsiteX4" fmla="*/ 39141 w 152400"/>
                <a:gd name="connsiteY4" fmla="*/ 68854 h 85725"/>
                <a:gd name="connsiteX5" fmla="*/ 7233 w 152400"/>
                <a:gd name="connsiteY5" fmla="*/ 57709 h 85725"/>
                <a:gd name="connsiteX6" fmla="*/ 53810 w 152400"/>
                <a:gd name="connsiteY6" fmla="*/ 9608 h 85725"/>
                <a:gd name="connsiteX7" fmla="*/ 126295 w 152400"/>
                <a:gd name="connsiteY7" fmla="*/ 34278 h 85725"/>
                <a:gd name="connsiteX8" fmla="*/ 134868 w 152400"/>
                <a:gd name="connsiteY8" fmla="*/ 34183 h 85725"/>
                <a:gd name="connsiteX9" fmla="*/ 146202 w 152400"/>
                <a:gd name="connsiteY9" fmla="*/ 766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85725">
                  <a:moveTo>
                    <a:pt x="146202" y="76664"/>
                  </a:moveTo>
                  <a:cubicBezTo>
                    <a:pt x="133725" y="89618"/>
                    <a:pt x="99149" y="70187"/>
                    <a:pt x="97911" y="66091"/>
                  </a:cubicBezTo>
                  <a:cubicBezTo>
                    <a:pt x="96291" y="60948"/>
                    <a:pt x="63525" y="43041"/>
                    <a:pt x="56953" y="69901"/>
                  </a:cubicBezTo>
                  <a:cubicBezTo>
                    <a:pt x="53715" y="83046"/>
                    <a:pt x="35046" y="94762"/>
                    <a:pt x="49143" y="76950"/>
                  </a:cubicBezTo>
                  <a:cubicBezTo>
                    <a:pt x="51810" y="73521"/>
                    <a:pt x="56762" y="53233"/>
                    <a:pt x="39141" y="68854"/>
                  </a:cubicBezTo>
                  <a:cubicBezTo>
                    <a:pt x="34665" y="72759"/>
                    <a:pt x="5328" y="62758"/>
                    <a:pt x="7233" y="57709"/>
                  </a:cubicBezTo>
                  <a:cubicBezTo>
                    <a:pt x="17139" y="31515"/>
                    <a:pt x="31045" y="22086"/>
                    <a:pt x="53810" y="9608"/>
                  </a:cubicBezTo>
                  <a:cubicBezTo>
                    <a:pt x="75336" y="-2108"/>
                    <a:pt x="97149" y="31611"/>
                    <a:pt x="126295" y="34278"/>
                  </a:cubicBezTo>
                  <a:cubicBezTo>
                    <a:pt x="128391" y="34468"/>
                    <a:pt x="131248" y="34373"/>
                    <a:pt x="134868" y="34183"/>
                  </a:cubicBezTo>
                  <a:lnTo>
                    <a:pt x="146202" y="76664"/>
                  </a:lnTo>
                  <a:close/>
                </a:path>
              </a:pathLst>
            </a:custGeom>
            <a:solidFill>
              <a:srgbClr val="D3EC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BFF46162-3A2B-423B-A675-CBC77F8F13F8}"/>
                </a:ext>
              </a:extLst>
            </p:cNvPr>
            <p:cNvSpPr/>
            <p:nvPr/>
          </p:nvSpPr>
          <p:spPr>
            <a:xfrm>
              <a:off x="2128408" y="2322612"/>
              <a:ext cx="171450" cy="85725"/>
            </a:xfrm>
            <a:custGeom>
              <a:avLst/>
              <a:gdLst>
                <a:gd name="connsiteX0" fmla="*/ 111815 w 171450"/>
                <a:gd name="connsiteY0" fmla="*/ 79511 h 85725"/>
                <a:gd name="connsiteX1" fmla="*/ 99718 w 171450"/>
                <a:gd name="connsiteY1" fmla="*/ 67034 h 85725"/>
                <a:gd name="connsiteX2" fmla="*/ 39901 w 171450"/>
                <a:gd name="connsiteY2" fmla="*/ 69034 h 85725"/>
                <a:gd name="connsiteX3" fmla="*/ 7230 w 171450"/>
                <a:gd name="connsiteY3" fmla="*/ 57414 h 85725"/>
                <a:gd name="connsiteX4" fmla="*/ 54093 w 171450"/>
                <a:gd name="connsiteY4" fmla="*/ 9503 h 85725"/>
                <a:gd name="connsiteX5" fmla="*/ 128293 w 171450"/>
                <a:gd name="connsiteY5" fmla="*/ 35315 h 85725"/>
                <a:gd name="connsiteX6" fmla="*/ 111815 w 171450"/>
                <a:gd name="connsiteY6" fmla="*/ 7951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85725">
                  <a:moveTo>
                    <a:pt x="111815" y="79511"/>
                  </a:moveTo>
                  <a:cubicBezTo>
                    <a:pt x="108767" y="75797"/>
                    <a:pt x="104862" y="71511"/>
                    <a:pt x="99718" y="67034"/>
                  </a:cubicBezTo>
                  <a:cubicBezTo>
                    <a:pt x="88002" y="56747"/>
                    <a:pt x="59618" y="51889"/>
                    <a:pt x="39901" y="69034"/>
                  </a:cubicBezTo>
                  <a:cubicBezTo>
                    <a:pt x="35424" y="72939"/>
                    <a:pt x="5325" y="62462"/>
                    <a:pt x="7230" y="57414"/>
                  </a:cubicBezTo>
                  <a:cubicBezTo>
                    <a:pt x="17041" y="31125"/>
                    <a:pt x="31043" y="21790"/>
                    <a:pt x="54093" y="9503"/>
                  </a:cubicBezTo>
                  <a:cubicBezTo>
                    <a:pt x="75906" y="-2023"/>
                    <a:pt x="98575" y="32268"/>
                    <a:pt x="128293" y="35315"/>
                  </a:cubicBezTo>
                  <a:cubicBezTo>
                    <a:pt x="173632" y="39983"/>
                    <a:pt x="197254" y="112277"/>
                    <a:pt x="111815" y="79511"/>
                  </a:cubicBezTo>
                  <a:close/>
                </a:path>
              </a:pathLst>
            </a:custGeom>
            <a:solidFill>
              <a:srgbClr val="E7F4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26A70B2-B66C-4632-B2F4-77987F8CF7E4}"/>
                </a:ext>
              </a:extLst>
            </p:cNvPr>
            <p:cNvSpPr/>
            <p:nvPr/>
          </p:nvSpPr>
          <p:spPr>
            <a:xfrm>
              <a:off x="2146263" y="2325897"/>
              <a:ext cx="142875" cy="57150"/>
            </a:xfrm>
            <a:custGeom>
              <a:avLst/>
              <a:gdLst>
                <a:gd name="connsiteX0" fmla="*/ 144156 w 142875"/>
                <a:gd name="connsiteY0" fmla="*/ 51176 h 57150"/>
                <a:gd name="connsiteX1" fmla="*/ 80529 w 142875"/>
                <a:gd name="connsiteY1" fmla="*/ 18410 h 57150"/>
                <a:gd name="connsiteX2" fmla="*/ 28523 w 142875"/>
                <a:gd name="connsiteY2" fmla="*/ 13457 h 57150"/>
                <a:gd name="connsiteX3" fmla="*/ 83196 w 142875"/>
                <a:gd name="connsiteY3" fmla="*/ 34412 h 57150"/>
                <a:gd name="connsiteX4" fmla="*/ 144156 w 142875"/>
                <a:gd name="connsiteY4" fmla="*/ 5117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57150">
                  <a:moveTo>
                    <a:pt x="144156" y="51176"/>
                  </a:moveTo>
                  <a:cubicBezTo>
                    <a:pt x="131488" y="33459"/>
                    <a:pt x="85387" y="29554"/>
                    <a:pt x="80529" y="18410"/>
                  </a:cubicBezTo>
                  <a:cubicBezTo>
                    <a:pt x="78910" y="14695"/>
                    <a:pt x="45287" y="-1688"/>
                    <a:pt x="28523" y="13457"/>
                  </a:cubicBezTo>
                  <a:cubicBezTo>
                    <a:pt x="-35199" y="70988"/>
                    <a:pt x="61765" y="-7498"/>
                    <a:pt x="83196" y="34412"/>
                  </a:cubicBezTo>
                  <a:cubicBezTo>
                    <a:pt x="89959" y="47747"/>
                    <a:pt x="140061" y="60701"/>
                    <a:pt x="144156" y="5117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0CDE00D5-BFF3-4AE0-9D10-05A1480D468B}"/>
                </a:ext>
              </a:extLst>
            </p:cNvPr>
            <p:cNvSpPr/>
            <p:nvPr/>
          </p:nvSpPr>
          <p:spPr>
            <a:xfrm>
              <a:off x="1000640" y="2511757"/>
              <a:ext cx="1476375" cy="971550"/>
            </a:xfrm>
            <a:custGeom>
              <a:avLst/>
              <a:gdLst>
                <a:gd name="connsiteX0" fmla="*/ 1377220 w 1476375"/>
                <a:gd name="connsiteY0" fmla="*/ 101251 h 971550"/>
                <a:gd name="connsiteX1" fmla="*/ 1460563 w 1476375"/>
                <a:gd name="connsiteY1" fmla="*/ 116681 h 971550"/>
                <a:gd name="connsiteX2" fmla="*/ 1475137 w 1476375"/>
                <a:gd name="connsiteY2" fmla="*/ 152591 h 971550"/>
                <a:gd name="connsiteX3" fmla="*/ 1475137 w 1476375"/>
                <a:gd name="connsiteY3" fmla="*/ 310039 h 971550"/>
                <a:gd name="connsiteX4" fmla="*/ 1449229 w 1476375"/>
                <a:gd name="connsiteY4" fmla="*/ 331470 h 971550"/>
                <a:gd name="connsiteX5" fmla="*/ 1346549 w 1476375"/>
                <a:gd name="connsiteY5" fmla="*/ 334042 h 971550"/>
                <a:gd name="connsiteX6" fmla="*/ 1475137 w 1476375"/>
                <a:gd name="connsiteY6" fmla="*/ 368236 h 971550"/>
                <a:gd name="connsiteX7" fmla="*/ 1475137 w 1476375"/>
                <a:gd name="connsiteY7" fmla="*/ 775526 h 971550"/>
                <a:gd name="connsiteX8" fmla="*/ 1410081 w 1476375"/>
                <a:gd name="connsiteY8" fmla="*/ 785812 h 971550"/>
                <a:gd name="connsiteX9" fmla="*/ 1447324 w 1476375"/>
                <a:gd name="connsiteY9" fmla="*/ 804101 h 971550"/>
                <a:gd name="connsiteX10" fmla="*/ 1459897 w 1476375"/>
                <a:gd name="connsiteY10" fmla="*/ 803053 h 971550"/>
                <a:gd name="connsiteX11" fmla="*/ 1474375 w 1476375"/>
                <a:gd name="connsiteY11" fmla="*/ 817435 h 971550"/>
                <a:gd name="connsiteX12" fmla="*/ 1475137 w 1476375"/>
                <a:gd name="connsiteY12" fmla="*/ 969835 h 971550"/>
                <a:gd name="connsiteX13" fmla="*/ 854774 w 1476375"/>
                <a:gd name="connsiteY13" fmla="*/ 969835 h 971550"/>
                <a:gd name="connsiteX14" fmla="*/ 7144 w 1476375"/>
                <a:gd name="connsiteY14" fmla="*/ 969835 h 971550"/>
                <a:gd name="connsiteX15" fmla="*/ 7144 w 1476375"/>
                <a:gd name="connsiteY15" fmla="*/ 838009 h 971550"/>
                <a:gd name="connsiteX16" fmla="*/ 170783 w 1476375"/>
                <a:gd name="connsiteY16" fmla="*/ 817531 h 971550"/>
                <a:gd name="connsiteX17" fmla="*/ 7144 w 1476375"/>
                <a:gd name="connsiteY17" fmla="*/ 796957 h 971550"/>
                <a:gd name="connsiteX18" fmla="*/ 7144 w 1476375"/>
                <a:gd name="connsiteY18" fmla="*/ 694277 h 971550"/>
                <a:gd name="connsiteX19" fmla="*/ 86011 w 1476375"/>
                <a:gd name="connsiteY19" fmla="*/ 694277 h 971550"/>
                <a:gd name="connsiteX20" fmla="*/ 7144 w 1476375"/>
                <a:gd name="connsiteY20" fmla="*/ 658273 h 971550"/>
                <a:gd name="connsiteX21" fmla="*/ 7144 w 1476375"/>
                <a:gd name="connsiteY21" fmla="*/ 280130 h 971550"/>
                <a:gd name="connsiteX22" fmla="*/ 58674 w 1476375"/>
                <a:gd name="connsiteY22" fmla="*/ 301657 h 971550"/>
                <a:gd name="connsiteX23" fmla="*/ 182499 w 1476375"/>
                <a:gd name="connsiteY23" fmla="*/ 269843 h 971550"/>
                <a:gd name="connsiteX24" fmla="*/ 25336 w 1476375"/>
                <a:gd name="connsiteY24" fmla="*/ 265557 h 971550"/>
                <a:gd name="connsiteX25" fmla="*/ 9334 w 1476375"/>
                <a:gd name="connsiteY25" fmla="*/ 246698 h 971550"/>
                <a:gd name="connsiteX26" fmla="*/ 7144 w 1476375"/>
                <a:gd name="connsiteY26" fmla="*/ 158591 h 971550"/>
                <a:gd name="connsiteX27" fmla="*/ 7144 w 1476375"/>
                <a:gd name="connsiteY27" fmla="*/ 7144 h 971550"/>
                <a:gd name="connsiteX28" fmla="*/ 25241 w 1476375"/>
                <a:gd name="connsiteY28" fmla="*/ 7144 h 971550"/>
                <a:gd name="connsiteX29" fmla="*/ 1475137 w 1476375"/>
                <a:gd name="connsiteY29" fmla="*/ 7144 h 971550"/>
                <a:gd name="connsiteX30" fmla="*/ 1475137 w 1476375"/>
                <a:gd name="connsiteY30" fmla="*/ 85916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76375" h="971550">
                  <a:moveTo>
                    <a:pt x="1377220" y="101251"/>
                  </a:moveTo>
                  <a:lnTo>
                    <a:pt x="1460563" y="116681"/>
                  </a:lnTo>
                  <a:lnTo>
                    <a:pt x="1475137" y="152591"/>
                  </a:lnTo>
                  <a:lnTo>
                    <a:pt x="1475137" y="310039"/>
                  </a:lnTo>
                  <a:lnTo>
                    <a:pt x="1449229" y="331470"/>
                  </a:lnTo>
                  <a:lnTo>
                    <a:pt x="1346549" y="334042"/>
                  </a:lnTo>
                  <a:lnTo>
                    <a:pt x="1475137" y="368236"/>
                  </a:lnTo>
                  <a:lnTo>
                    <a:pt x="1475137" y="775526"/>
                  </a:lnTo>
                  <a:lnTo>
                    <a:pt x="1410081" y="785812"/>
                  </a:lnTo>
                  <a:lnTo>
                    <a:pt x="1447324" y="804101"/>
                  </a:lnTo>
                  <a:lnTo>
                    <a:pt x="1459897" y="803053"/>
                  </a:lnTo>
                  <a:lnTo>
                    <a:pt x="1474375" y="817435"/>
                  </a:lnTo>
                  <a:lnTo>
                    <a:pt x="1475137" y="969835"/>
                  </a:lnTo>
                  <a:lnTo>
                    <a:pt x="854774" y="969835"/>
                  </a:lnTo>
                  <a:lnTo>
                    <a:pt x="7144" y="969835"/>
                  </a:lnTo>
                  <a:lnTo>
                    <a:pt x="7144" y="838009"/>
                  </a:lnTo>
                  <a:lnTo>
                    <a:pt x="170783" y="817531"/>
                  </a:lnTo>
                  <a:lnTo>
                    <a:pt x="7144" y="796957"/>
                  </a:lnTo>
                  <a:lnTo>
                    <a:pt x="7144" y="694277"/>
                  </a:lnTo>
                  <a:lnTo>
                    <a:pt x="86011" y="694277"/>
                  </a:lnTo>
                  <a:lnTo>
                    <a:pt x="7144" y="658273"/>
                  </a:lnTo>
                  <a:lnTo>
                    <a:pt x="7144" y="280130"/>
                  </a:lnTo>
                  <a:lnTo>
                    <a:pt x="58674" y="301657"/>
                  </a:lnTo>
                  <a:lnTo>
                    <a:pt x="182499" y="269843"/>
                  </a:lnTo>
                  <a:lnTo>
                    <a:pt x="25336" y="265557"/>
                  </a:lnTo>
                  <a:lnTo>
                    <a:pt x="9334" y="246698"/>
                  </a:lnTo>
                  <a:lnTo>
                    <a:pt x="7144" y="158591"/>
                  </a:lnTo>
                  <a:lnTo>
                    <a:pt x="7144" y="7144"/>
                  </a:lnTo>
                  <a:lnTo>
                    <a:pt x="25241" y="7144"/>
                  </a:lnTo>
                  <a:lnTo>
                    <a:pt x="1475137" y="7144"/>
                  </a:lnTo>
                  <a:lnTo>
                    <a:pt x="1475137" y="85916"/>
                  </a:lnTo>
                  <a:close/>
                </a:path>
              </a:pathLst>
            </a:custGeom>
            <a:solidFill>
              <a:srgbClr val="A85C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E80C7F73-6C11-4B0E-8164-D428DE2909B8}"/>
                </a:ext>
              </a:extLst>
            </p:cNvPr>
            <p:cNvSpPr/>
            <p:nvPr/>
          </p:nvSpPr>
          <p:spPr>
            <a:xfrm>
              <a:off x="1000640" y="2511185"/>
              <a:ext cx="1476375" cy="352425"/>
            </a:xfrm>
            <a:custGeom>
              <a:avLst/>
              <a:gdLst>
                <a:gd name="connsiteX0" fmla="*/ 29051 w 1476375"/>
                <a:gd name="connsiteY0" fmla="*/ 224218 h 352425"/>
                <a:gd name="connsiteX1" fmla="*/ 53245 w 1476375"/>
                <a:gd name="connsiteY1" fmla="*/ 232124 h 352425"/>
                <a:gd name="connsiteX2" fmla="*/ 180594 w 1476375"/>
                <a:gd name="connsiteY2" fmla="*/ 272701 h 352425"/>
                <a:gd name="connsiteX3" fmla="*/ 28670 w 1476375"/>
                <a:gd name="connsiteY3" fmla="*/ 352996 h 352425"/>
                <a:gd name="connsiteX4" fmla="*/ 232601 w 1476375"/>
                <a:gd name="connsiteY4" fmla="*/ 344710 h 352425"/>
                <a:gd name="connsiteX5" fmla="*/ 270129 w 1476375"/>
                <a:gd name="connsiteY5" fmla="*/ 327469 h 352425"/>
                <a:gd name="connsiteX6" fmla="*/ 174784 w 1476375"/>
                <a:gd name="connsiteY6" fmla="*/ 320421 h 352425"/>
                <a:gd name="connsiteX7" fmla="*/ 57150 w 1476375"/>
                <a:gd name="connsiteY7" fmla="*/ 299371 h 352425"/>
                <a:gd name="connsiteX8" fmla="*/ 436054 w 1476375"/>
                <a:gd name="connsiteY8" fmla="*/ 248793 h 352425"/>
                <a:gd name="connsiteX9" fmla="*/ 499301 w 1476375"/>
                <a:gd name="connsiteY9" fmla="*/ 244126 h 352425"/>
                <a:gd name="connsiteX10" fmla="*/ 504349 w 1476375"/>
                <a:gd name="connsiteY10" fmla="*/ 244411 h 352425"/>
                <a:gd name="connsiteX11" fmla="*/ 557212 w 1476375"/>
                <a:gd name="connsiteY11" fmla="*/ 252412 h 352425"/>
                <a:gd name="connsiteX12" fmla="*/ 721709 w 1476375"/>
                <a:gd name="connsiteY12" fmla="*/ 255365 h 352425"/>
                <a:gd name="connsiteX13" fmla="*/ 650462 w 1476375"/>
                <a:gd name="connsiteY13" fmla="*/ 279463 h 352425"/>
                <a:gd name="connsiteX14" fmla="*/ 478822 w 1476375"/>
                <a:gd name="connsiteY14" fmla="*/ 288798 h 352425"/>
                <a:gd name="connsiteX15" fmla="*/ 437102 w 1476375"/>
                <a:gd name="connsiteY15" fmla="*/ 304800 h 352425"/>
                <a:gd name="connsiteX16" fmla="*/ 495586 w 1476375"/>
                <a:gd name="connsiteY16" fmla="*/ 306134 h 352425"/>
                <a:gd name="connsiteX17" fmla="*/ 559213 w 1476375"/>
                <a:gd name="connsiteY17" fmla="*/ 301752 h 352425"/>
                <a:gd name="connsiteX18" fmla="*/ 703612 w 1476375"/>
                <a:gd name="connsiteY18" fmla="*/ 297466 h 352425"/>
                <a:gd name="connsiteX19" fmla="*/ 992219 w 1476375"/>
                <a:gd name="connsiteY19" fmla="*/ 288798 h 352425"/>
                <a:gd name="connsiteX20" fmla="*/ 1474946 w 1476375"/>
                <a:gd name="connsiteY20" fmla="*/ 276892 h 352425"/>
                <a:gd name="connsiteX21" fmla="*/ 1474946 w 1476375"/>
                <a:gd name="connsiteY21" fmla="*/ 215455 h 352425"/>
                <a:gd name="connsiteX22" fmla="*/ 1368076 w 1476375"/>
                <a:gd name="connsiteY22" fmla="*/ 231838 h 352425"/>
                <a:gd name="connsiteX23" fmla="*/ 1306925 w 1476375"/>
                <a:gd name="connsiteY23" fmla="*/ 196786 h 352425"/>
                <a:gd name="connsiteX24" fmla="*/ 1091184 w 1476375"/>
                <a:gd name="connsiteY24" fmla="*/ 218027 h 352425"/>
                <a:gd name="connsiteX25" fmla="*/ 1045083 w 1476375"/>
                <a:gd name="connsiteY25" fmla="*/ 206216 h 352425"/>
                <a:gd name="connsiteX26" fmla="*/ 1053179 w 1476375"/>
                <a:gd name="connsiteY26" fmla="*/ 186595 h 352425"/>
                <a:gd name="connsiteX27" fmla="*/ 1078325 w 1476375"/>
                <a:gd name="connsiteY27" fmla="*/ 179832 h 352425"/>
                <a:gd name="connsiteX28" fmla="*/ 1081469 w 1476375"/>
                <a:gd name="connsiteY28" fmla="*/ 167545 h 352425"/>
                <a:gd name="connsiteX29" fmla="*/ 1070801 w 1476375"/>
                <a:gd name="connsiteY29" fmla="*/ 159258 h 352425"/>
                <a:gd name="connsiteX30" fmla="*/ 985933 w 1476375"/>
                <a:gd name="connsiteY30" fmla="*/ 156591 h 352425"/>
                <a:gd name="connsiteX31" fmla="*/ 834485 w 1476375"/>
                <a:gd name="connsiteY31" fmla="*/ 151924 h 352425"/>
                <a:gd name="connsiteX32" fmla="*/ 691325 w 1476375"/>
                <a:gd name="connsiteY32" fmla="*/ 157925 h 352425"/>
                <a:gd name="connsiteX33" fmla="*/ 577977 w 1476375"/>
                <a:gd name="connsiteY33" fmla="*/ 181261 h 352425"/>
                <a:gd name="connsiteX34" fmla="*/ 329374 w 1476375"/>
                <a:gd name="connsiteY34" fmla="*/ 245269 h 352425"/>
                <a:gd name="connsiteX35" fmla="*/ 188119 w 1476375"/>
                <a:gd name="connsiteY35" fmla="*/ 258509 h 352425"/>
                <a:gd name="connsiteX36" fmla="*/ 476726 w 1476375"/>
                <a:gd name="connsiteY36" fmla="*/ 148780 h 352425"/>
                <a:gd name="connsiteX37" fmla="*/ 664083 w 1476375"/>
                <a:gd name="connsiteY37" fmla="*/ 104775 h 352425"/>
                <a:gd name="connsiteX38" fmla="*/ 755047 w 1476375"/>
                <a:gd name="connsiteY38" fmla="*/ 89725 h 352425"/>
                <a:gd name="connsiteX39" fmla="*/ 851440 w 1476375"/>
                <a:gd name="connsiteY39" fmla="*/ 84487 h 352425"/>
                <a:gd name="connsiteX40" fmla="*/ 932212 w 1476375"/>
                <a:gd name="connsiteY40" fmla="*/ 77057 h 352425"/>
                <a:gd name="connsiteX41" fmla="*/ 996125 w 1476375"/>
                <a:gd name="connsiteY41" fmla="*/ 74771 h 352425"/>
                <a:gd name="connsiteX42" fmla="*/ 1010221 w 1476375"/>
                <a:gd name="connsiteY42" fmla="*/ 74485 h 352425"/>
                <a:gd name="connsiteX43" fmla="*/ 1020128 w 1476375"/>
                <a:gd name="connsiteY43" fmla="*/ 60960 h 352425"/>
                <a:gd name="connsiteX44" fmla="*/ 974217 w 1476375"/>
                <a:gd name="connsiteY44" fmla="*/ 54197 h 352425"/>
                <a:gd name="connsiteX45" fmla="*/ 930783 w 1476375"/>
                <a:gd name="connsiteY45" fmla="*/ 54769 h 352425"/>
                <a:gd name="connsiteX46" fmla="*/ 834200 w 1476375"/>
                <a:gd name="connsiteY46" fmla="*/ 54197 h 352425"/>
                <a:gd name="connsiteX47" fmla="*/ 640080 w 1476375"/>
                <a:gd name="connsiteY47" fmla="*/ 54197 h 352425"/>
                <a:gd name="connsiteX48" fmla="*/ 143161 w 1476375"/>
                <a:gd name="connsiteY48" fmla="*/ 70675 h 352425"/>
                <a:gd name="connsiteX49" fmla="*/ 356426 w 1476375"/>
                <a:gd name="connsiteY49" fmla="*/ 7144 h 352425"/>
                <a:gd name="connsiteX50" fmla="*/ 52102 w 1476375"/>
                <a:gd name="connsiteY50" fmla="*/ 7144 h 352425"/>
                <a:gd name="connsiteX51" fmla="*/ 7144 w 1476375"/>
                <a:gd name="connsiteY51" fmla="*/ 88773 h 352425"/>
                <a:gd name="connsiteX52" fmla="*/ 7429 w 1476375"/>
                <a:gd name="connsiteY52" fmla="*/ 159163 h 352425"/>
                <a:gd name="connsiteX53" fmla="*/ 29051 w 1476375"/>
                <a:gd name="connsiteY53" fmla="*/ 224218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352425">
                  <a:moveTo>
                    <a:pt x="29051" y="224218"/>
                  </a:moveTo>
                  <a:cubicBezTo>
                    <a:pt x="36671" y="224314"/>
                    <a:pt x="47149" y="224600"/>
                    <a:pt x="53245" y="232124"/>
                  </a:cubicBezTo>
                  <a:cubicBezTo>
                    <a:pt x="61817" y="242602"/>
                    <a:pt x="172307" y="256794"/>
                    <a:pt x="180594" y="272701"/>
                  </a:cubicBezTo>
                  <a:cubicBezTo>
                    <a:pt x="197739" y="305657"/>
                    <a:pt x="4953" y="353092"/>
                    <a:pt x="28670" y="352996"/>
                  </a:cubicBezTo>
                  <a:cubicBezTo>
                    <a:pt x="64008" y="352806"/>
                    <a:pt x="197549" y="347282"/>
                    <a:pt x="232601" y="344710"/>
                  </a:cubicBezTo>
                  <a:cubicBezTo>
                    <a:pt x="243268" y="343852"/>
                    <a:pt x="284131" y="352996"/>
                    <a:pt x="270129" y="327469"/>
                  </a:cubicBezTo>
                  <a:cubicBezTo>
                    <a:pt x="254032" y="298323"/>
                    <a:pt x="195548" y="320326"/>
                    <a:pt x="174784" y="320421"/>
                  </a:cubicBezTo>
                  <a:cubicBezTo>
                    <a:pt x="135541" y="320516"/>
                    <a:pt x="95536" y="318230"/>
                    <a:pt x="57150" y="299371"/>
                  </a:cubicBezTo>
                  <a:cubicBezTo>
                    <a:pt x="183451" y="282416"/>
                    <a:pt x="309753" y="265557"/>
                    <a:pt x="436054" y="248793"/>
                  </a:cubicBezTo>
                  <a:cubicBezTo>
                    <a:pt x="457010" y="246031"/>
                    <a:pt x="478060" y="243268"/>
                    <a:pt x="499301" y="244126"/>
                  </a:cubicBezTo>
                  <a:cubicBezTo>
                    <a:pt x="501015" y="244221"/>
                    <a:pt x="502729" y="244316"/>
                    <a:pt x="504349" y="244411"/>
                  </a:cubicBezTo>
                  <a:cubicBezTo>
                    <a:pt x="521970" y="245650"/>
                    <a:pt x="539496" y="249650"/>
                    <a:pt x="557212" y="252412"/>
                  </a:cubicBezTo>
                  <a:cubicBezTo>
                    <a:pt x="612172" y="261080"/>
                    <a:pt x="667131" y="258318"/>
                    <a:pt x="721709" y="255365"/>
                  </a:cubicBezTo>
                  <a:cubicBezTo>
                    <a:pt x="702278" y="275939"/>
                    <a:pt x="675608" y="277940"/>
                    <a:pt x="650462" y="279463"/>
                  </a:cubicBezTo>
                  <a:cubicBezTo>
                    <a:pt x="593312" y="282607"/>
                    <a:pt x="535877" y="284035"/>
                    <a:pt x="478822" y="288798"/>
                  </a:cubicBezTo>
                  <a:cubicBezTo>
                    <a:pt x="472059" y="289369"/>
                    <a:pt x="433768" y="287941"/>
                    <a:pt x="437102" y="304800"/>
                  </a:cubicBezTo>
                  <a:cubicBezTo>
                    <a:pt x="442055" y="329375"/>
                    <a:pt x="486156" y="308134"/>
                    <a:pt x="495586" y="306134"/>
                  </a:cubicBezTo>
                  <a:cubicBezTo>
                    <a:pt x="516445" y="301847"/>
                    <a:pt x="537877" y="302419"/>
                    <a:pt x="559213" y="301752"/>
                  </a:cubicBezTo>
                  <a:cubicBezTo>
                    <a:pt x="607314" y="300418"/>
                    <a:pt x="655415" y="298894"/>
                    <a:pt x="703612" y="297466"/>
                  </a:cubicBezTo>
                  <a:cubicBezTo>
                    <a:pt x="799814" y="294608"/>
                    <a:pt x="896017" y="291655"/>
                    <a:pt x="992219" y="288798"/>
                  </a:cubicBezTo>
                  <a:cubicBezTo>
                    <a:pt x="1153097" y="284131"/>
                    <a:pt x="1313974" y="279844"/>
                    <a:pt x="1474946" y="276892"/>
                  </a:cubicBezTo>
                  <a:lnTo>
                    <a:pt x="1474946" y="215455"/>
                  </a:lnTo>
                  <a:cubicBezTo>
                    <a:pt x="1357598" y="197263"/>
                    <a:pt x="1489520" y="224980"/>
                    <a:pt x="1368076" y="231838"/>
                  </a:cubicBezTo>
                  <a:cubicBezTo>
                    <a:pt x="1132427" y="265081"/>
                    <a:pt x="1333976" y="208026"/>
                    <a:pt x="1306925" y="196786"/>
                  </a:cubicBezTo>
                  <a:cubicBezTo>
                    <a:pt x="1276159" y="194215"/>
                    <a:pt x="1121950" y="224695"/>
                    <a:pt x="1091184" y="218027"/>
                  </a:cubicBezTo>
                  <a:cubicBezTo>
                    <a:pt x="1075849" y="214693"/>
                    <a:pt x="1060323" y="211360"/>
                    <a:pt x="1045083" y="206216"/>
                  </a:cubicBezTo>
                  <a:cubicBezTo>
                    <a:pt x="1023652" y="198882"/>
                    <a:pt x="1041083" y="186214"/>
                    <a:pt x="1053179" y="186595"/>
                  </a:cubicBezTo>
                  <a:cubicBezTo>
                    <a:pt x="1061942" y="186880"/>
                    <a:pt x="1071563" y="188119"/>
                    <a:pt x="1078325" y="179832"/>
                  </a:cubicBezTo>
                  <a:cubicBezTo>
                    <a:pt x="1080611" y="176975"/>
                    <a:pt x="1082516" y="172212"/>
                    <a:pt x="1081469" y="167545"/>
                  </a:cubicBezTo>
                  <a:cubicBezTo>
                    <a:pt x="1080135" y="160973"/>
                    <a:pt x="1074896" y="159449"/>
                    <a:pt x="1070801" y="159258"/>
                  </a:cubicBezTo>
                  <a:cubicBezTo>
                    <a:pt x="1042416" y="157925"/>
                    <a:pt x="1014222" y="162782"/>
                    <a:pt x="985933" y="156591"/>
                  </a:cubicBezTo>
                  <a:cubicBezTo>
                    <a:pt x="937450" y="146113"/>
                    <a:pt x="881634" y="138970"/>
                    <a:pt x="834485" y="151924"/>
                  </a:cubicBezTo>
                  <a:cubicBezTo>
                    <a:pt x="788575" y="164497"/>
                    <a:pt x="738759" y="152971"/>
                    <a:pt x="691325" y="157925"/>
                  </a:cubicBezTo>
                  <a:cubicBezTo>
                    <a:pt x="653034" y="161925"/>
                    <a:pt x="615506" y="171545"/>
                    <a:pt x="577977" y="181261"/>
                  </a:cubicBezTo>
                  <a:cubicBezTo>
                    <a:pt x="495110" y="202597"/>
                    <a:pt x="412242" y="223933"/>
                    <a:pt x="329374" y="245269"/>
                  </a:cubicBezTo>
                  <a:cubicBezTo>
                    <a:pt x="256127" y="264128"/>
                    <a:pt x="264224" y="273653"/>
                    <a:pt x="188119" y="258509"/>
                  </a:cubicBezTo>
                  <a:cubicBezTo>
                    <a:pt x="310039" y="212217"/>
                    <a:pt x="352425" y="181451"/>
                    <a:pt x="476726" y="148780"/>
                  </a:cubicBezTo>
                  <a:cubicBezTo>
                    <a:pt x="538925" y="132398"/>
                    <a:pt x="601313" y="117729"/>
                    <a:pt x="664083" y="104775"/>
                  </a:cubicBezTo>
                  <a:cubicBezTo>
                    <a:pt x="694277" y="98488"/>
                    <a:pt x="724376" y="90773"/>
                    <a:pt x="755047" y="89725"/>
                  </a:cubicBezTo>
                  <a:cubicBezTo>
                    <a:pt x="787241" y="88583"/>
                    <a:pt x="819341" y="86868"/>
                    <a:pt x="851440" y="84487"/>
                  </a:cubicBezTo>
                  <a:cubicBezTo>
                    <a:pt x="878396" y="82391"/>
                    <a:pt x="905351" y="79915"/>
                    <a:pt x="932212" y="77057"/>
                  </a:cubicBezTo>
                  <a:cubicBezTo>
                    <a:pt x="953357" y="74771"/>
                    <a:pt x="974598" y="72200"/>
                    <a:pt x="996125" y="74771"/>
                  </a:cubicBezTo>
                  <a:cubicBezTo>
                    <a:pt x="1000887" y="75343"/>
                    <a:pt x="1005650" y="76105"/>
                    <a:pt x="1010221" y="74485"/>
                  </a:cubicBezTo>
                  <a:cubicBezTo>
                    <a:pt x="1014698" y="72866"/>
                    <a:pt x="1018984" y="68199"/>
                    <a:pt x="1020128" y="60960"/>
                  </a:cubicBezTo>
                  <a:cubicBezTo>
                    <a:pt x="1020128" y="61150"/>
                    <a:pt x="978122" y="54292"/>
                    <a:pt x="974217" y="54197"/>
                  </a:cubicBezTo>
                  <a:cubicBezTo>
                    <a:pt x="959644" y="53530"/>
                    <a:pt x="945166" y="55435"/>
                    <a:pt x="930783" y="54769"/>
                  </a:cubicBezTo>
                  <a:cubicBezTo>
                    <a:pt x="898588" y="53054"/>
                    <a:pt x="866394" y="54292"/>
                    <a:pt x="834200" y="54197"/>
                  </a:cubicBezTo>
                  <a:cubicBezTo>
                    <a:pt x="769525" y="53911"/>
                    <a:pt x="704755" y="53911"/>
                    <a:pt x="640080" y="54197"/>
                  </a:cubicBezTo>
                  <a:cubicBezTo>
                    <a:pt x="591788" y="54388"/>
                    <a:pt x="48387" y="188976"/>
                    <a:pt x="143161" y="70675"/>
                  </a:cubicBezTo>
                  <a:cubicBezTo>
                    <a:pt x="160496" y="48958"/>
                    <a:pt x="281940" y="24860"/>
                    <a:pt x="356426" y="7144"/>
                  </a:cubicBezTo>
                  <a:lnTo>
                    <a:pt x="52102" y="7144"/>
                  </a:lnTo>
                  <a:cubicBezTo>
                    <a:pt x="21717" y="12097"/>
                    <a:pt x="10192" y="44005"/>
                    <a:pt x="7144" y="88773"/>
                  </a:cubicBezTo>
                  <a:lnTo>
                    <a:pt x="7429" y="159163"/>
                  </a:lnTo>
                  <a:lnTo>
                    <a:pt x="29051" y="224218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68804C49-0476-4AA7-9BAB-7EB145692409}"/>
                </a:ext>
              </a:extLst>
            </p:cNvPr>
            <p:cNvSpPr/>
            <p:nvPr/>
          </p:nvSpPr>
          <p:spPr>
            <a:xfrm>
              <a:off x="1000354" y="2807794"/>
              <a:ext cx="1476375" cy="257175"/>
            </a:xfrm>
            <a:custGeom>
              <a:avLst/>
              <a:gdLst>
                <a:gd name="connsiteX0" fmla="*/ 825627 w 1476375"/>
                <a:gd name="connsiteY0" fmla="*/ 250793 h 257175"/>
                <a:gd name="connsiteX1" fmla="*/ 836867 w 1476375"/>
                <a:gd name="connsiteY1" fmla="*/ 245078 h 257175"/>
                <a:gd name="connsiteX2" fmla="*/ 494348 w 1476375"/>
                <a:gd name="connsiteY2" fmla="*/ 225266 h 257175"/>
                <a:gd name="connsiteX3" fmla="*/ 437483 w 1476375"/>
                <a:gd name="connsiteY3" fmla="*/ 225171 h 257175"/>
                <a:gd name="connsiteX4" fmla="*/ 433007 w 1476375"/>
                <a:gd name="connsiteY4" fmla="*/ 225742 h 257175"/>
                <a:gd name="connsiteX5" fmla="*/ 386429 w 1476375"/>
                <a:gd name="connsiteY5" fmla="*/ 235839 h 257175"/>
                <a:gd name="connsiteX6" fmla="*/ 239649 w 1476375"/>
                <a:gd name="connsiteY6" fmla="*/ 248507 h 257175"/>
                <a:gd name="connsiteX7" fmla="*/ 242506 w 1476375"/>
                <a:gd name="connsiteY7" fmla="*/ 250888 h 257175"/>
                <a:gd name="connsiteX8" fmla="*/ 55055 w 1476375"/>
                <a:gd name="connsiteY8" fmla="*/ 250603 h 257175"/>
                <a:gd name="connsiteX9" fmla="*/ 28194 w 1476375"/>
                <a:gd name="connsiteY9" fmla="*/ 232315 h 257175"/>
                <a:gd name="connsiteX10" fmla="*/ 55435 w 1476375"/>
                <a:gd name="connsiteY10" fmla="*/ 228695 h 257175"/>
                <a:gd name="connsiteX11" fmla="*/ 136779 w 1476375"/>
                <a:gd name="connsiteY11" fmla="*/ 211550 h 257175"/>
                <a:gd name="connsiteX12" fmla="*/ 177070 w 1476375"/>
                <a:gd name="connsiteY12" fmla="*/ 198691 h 257175"/>
                <a:gd name="connsiteX13" fmla="*/ 15621 w 1476375"/>
                <a:gd name="connsiteY13" fmla="*/ 208312 h 257175"/>
                <a:gd name="connsiteX14" fmla="*/ 7239 w 1476375"/>
                <a:gd name="connsiteY14" fmla="*/ 160591 h 257175"/>
                <a:gd name="connsiteX15" fmla="*/ 226028 w 1476375"/>
                <a:gd name="connsiteY15" fmla="*/ 152781 h 257175"/>
                <a:gd name="connsiteX16" fmla="*/ 360902 w 1476375"/>
                <a:gd name="connsiteY16" fmla="*/ 139446 h 257175"/>
                <a:gd name="connsiteX17" fmla="*/ 489299 w 1476375"/>
                <a:gd name="connsiteY17" fmla="*/ 135731 h 257175"/>
                <a:gd name="connsiteX18" fmla="*/ 592360 w 1476375"/>
                <a:gd name="connsiteY18" fmla="*/ 148590 h 257175"/>
                <a:gd name="connsiteX19" fmla="*/ 819531 w 1476375"/>
                <a:gd name="connsiteY19" fmla="*/ 187833 h 257175"/>
                <a:gd name="connsiteX20" fmla="*/ 1019747 w 1476375"/>
                <a:gd name="connsiteY20" fmla="*/ 192977 h 257175"/>
                <a:gd name="connsiteX21" fmla="*/ 680180 w 1476375"/>
                <a:gd name="connsiteY21" fmla="*/ 114681 h 257175"/>
                <a:gd name="connsiteX22" fmla="*/ 509302 w 1476375"/>
                <a:gd name="connsiteY22" fmla="*/ 88773 h 257175"/>
                <a:gd name="connsiteX23" fmla="*/ 426815 w 1476375"/>
                <a:gd name="connsiteY23" fmla="*/ 81534 h 257175"/>
                <a:gd name="connsiteX24" fmla="*/ 340328 w 1476375"/>
                <a:gd name="connsiteY24" fmla="*/ 82963 h 257175"/>
                <a:gd name="connsiteX25" fmla="*/ 248984 w 1476375"/>
                <a:gd name="connsiteY25" fmla="*/ 99536 h 257175"/>
                <a:gd name="connsiteX26" fmla="*/ 7144 w 1476375"/>
                <a:gd name="connsiteY26" fmla="*/ 114014 h 257175"/>
                <a:gd name="connsiteX27" fmla="*/ 7144 w 1476375"/>
                <a:gd name="connsiteY27" fmla="*/ 73723 h 257175"/>
                <a:gd name="connsiteX28" fmla="*/ 199073 w 1476375"/>
                <a:gd name="connsiteY28" fmla="*/ 87630 h 257175"/>
                <a:gd name="connsiteX29" fmla="*/ 267176 w 1476375"/>
                <a:gd name="connsiteY29" fmla="*/ 62484 h 257175"/>
                <a:gd name="connsiteX30" fmla="*/ 353378 w 1476375"/>
                <a:gd name="connsiteY30" fmla="*/ 56102 h 257175"/>
                <a:gd name="connsiteX31" fmla="*/ 526828 w 1476375"/>
                <a:gd name="connsiteY31" fmla="*/ 44101 h 257175"/>
                <a:gd name="connsiteX32" fmla="*/ 972122 w 1476375"/>
                <a:gd name="connsiteY32" fmla="*/ 27622 h 257175"/>
                <a:gd name="connsiteX33" fmla="*/ 1420463 w 1476375"/>
                <a:gd name="connsiteY33" fmla="*/ 7144 h 257175"/>
                <a:gd name="connsiteX34" fmla="*/ 1474946 w 1476375"/>
                <a:gd name="connsiteY34" fmla="*/ 15240 h 257175"/>
                <a:gd name="connsiteX35" fmla="*/ 1449324 w 1476375"/>
                <a:gd name="connsiteY35" fmla="*/ 35528 h 257175"/>
                <a:gd name="connsiteX36" fmla="*/ 1350740 w 1476375"/>
                <a:gd name="connsiteY36" fmla="*/ 38005 h 257175"/>
                <a:gd name="connsiteX37" fmla="*/ 1431512 w 1476375"/>
                <a:gd name="connsiteY37" fmla="*/ 66294 h 257175"/>
                <a:gd name="connsiteX38" fmla="*/ 1204436 w 1476375"/>
                <a:gd name="connsiteY38" fmla="*/ 79915 h 257175"/>
                <a:gd name="connsiteX39" fmla="*/ 1474946 w 1476375"/>
                <a:gd name="connsiteY39" fmla="*/ 126111 h 257175"/>
                <a:gd name="connsiteX40" fmla="*/ 1474946 w 1476375"/>
                <a:gd name="connsiteY40" fmla="*/ 151924 h 257175"/>
                <a:gd name="connsiteX41" fmla="*/ 1361123 w 1476375"/>
                <a:gd name="connsiteY41" fmla="*/ 250984 h 257175"/>
                <a:gd name="connsiteX42" fmla="*/ 1335024 w 1476375"/>
                <a:gd name="connsiteY42" fmla="*/ 250984 h 257175"/>
                <a:gd name="connsiteX43" fmla="*/ 825627 w 1476375"/>
                <a:gd name="connsiteY43" fmla="*/ 25098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6375" h="257175">
                  <a:moveTo>
                    <a:pt x="825627" y="250793"/>
                  </a:moveTo>
                  <a:cubicBezTo>
                    <a:pt x="829437" y="249079"/>
                    <a:pt x="833152" y="247174"/>
                    <a:pt x="836867" y="245078"/>
                  </a:cubicBezTo>
                  <a:cubicBezTo>
                    <a:pt x="722662" y="238506"/>
                    <a:pt x="608552" y="231838"/>
                    <a:pt x="494348" y="225266"/>
                  </a:cubicBezTo>
                  <a:cubicBezTo>
                    <a:pt x="475488" y="224219"/>
                    <a:pt x="456438" y="223075"/>
                    <a:pt x="437483" y="225171"/>
                  </a:cubicBezTo>
                  <a:cubicBezTo>
                    <a:pt x="435959" y="225266"/>
                    <a:pt x="434435" y="225552"/>
                    <a:pt x="433007" y="225742"/>
                  </a:cubicBezTo>
                  <a:cubicBezTo>
                    <a:pt x="417386" y="227838"/>
                    <a:pt x="401955" y="232315"/>
                    <a:pt x="386429" y="235839"/>
                  </a:cubicBezTo>
                  <a:cubicBezTo>
                    <a:pt x="338042" y="246602"/>
                    <a:pt x="288703" y="247555"/>
                    <a:pt x="239649" y="248507"/>
                  </a:cubicBezTo>
                  <a:cubicBezTo>
                    <a:pt x="240602" y="249364"/>
                    <a:pt x="241554" y="250127"/>
                    <a:pt x="242506" y="250888"/>
                  </a:cubicBezTo>
                  <a:lnTo>
                    <a:pt x="55055" y="250603"/>
                  </a:lnTo>
                  <a:cubicBezTo>
                    <a:pt x="43720" y="248221"/>
                    <a:pt x="34862" y="241935"/>
                    <a:pt x="28194" y="232315"/>
                  </a:cubicBezTo>
                  <a:cubicBezTo>
                    <a:pt x="44291" y="230791"/>
                    <a:pt x="39338" y="231077"/>
                    <a:pt x="55435" y="228695"/>
                  </a:cubicBezTo>
                  <a:cubicBezTo>
                    <a:pt x="82677" y="224599"/>
                    <a:pt x="109823" y="219075"/>
                    <a:pt x="136779" y="211550"/>
                  </a:cubicBezTo>
                  <a:cubicBezTo>
                    <a:pt x="150209" y="207740"/>
                    <a:pt x="163830" y="204025"/>
                    <a:pt x="177070" y="198691"/>
                  </a:cubicBezTo>
                  <a:cubicBezTo>
                    <a:pt x="210979" y="184785"/>
                    <a:pt x="133160" y="196501"/>
                    <a:pt x="15621" y="208312"/>
                  </a:cubicBezTo>
                  <a:cubicBezTo>
                    <a:pt x="10478" y="194024"/>
                    <a:pt x="7906" y="177927"/>
                    <a:pt x="7239" y="160591"/>
                  </a:cubicBezTo>
                  <a:cubicBezTo>
                    <a:pt x="110776" y="160972"/>
                    <a:pt x="199263" y="160306"/>
                    <a:pt x="226028" y="152781"/>
                  </a:cubicBezTo>
                  <a:cubicBezTo>
                    <a:pt x="268510" y="140875"/>
                    <a:pt x="317754" y="131350"/>
                    <a:pt x="360902" y="139446"/>
                  </a:cubicBezTo>
                  <a:cubicBezTo>
                    <a:pt x="403003" y="147352"/>
                    <a:pt x="446437" y="134493"/>
                    <a:pt x="489299" y="135731"/>
                  </a:cubicBezTo>
                  <a:cubicBezTo>
                    <a:pt x="523780" y="136779"/>
                    <a:pt x="558070" y="142684"/>
                    <a:pt x="592360" y="148590"/>
                  </a:cubicBezTo>
                  <a:cubicBezTo>
                    <a:pt x="668084" y="161639"/>
                    <a:pt x="743807" y="174688"/>
                    <a:pt x="819531" y="187833"/>
                  </a:cubicBezTo>
                  <a:cubicBezTo>
                    <a:pt x="886492" y="199358"/>
                    <a:pt x="953072" y="210598"/>
                    <a:pt x="1019747" y="192977"/>
                  </a:cubicBezTo>
                  <a:cubicBezTo>
                    <a:pt x="907161" y="161068"/>
                    <a:pt x="793813" y="134874"/>
                    <a:pt x="680180" y="114681"/>
                  </a:cubicBezTo>
                  <a:cubicBezTo>
                    <a:pt x="623316" y="104584"/>
                    <a:pt x="566357" y="95917"/>
                    <a:pt x="509302" y="88773"/>
                  </a:cubicBezTo>
                  <a:cubicBezTo>
                    <a:pt x="481870" y="85249"/>
                    <a:pt x="454343" y="80581"/>
                    <a:pt x="426815" y="81534"/>
                  </a:cubicBezTo>
                  <a:cubicBezTo>
                    <a:pt x="397955" y="82582"/>
                    <a:pt x="369094" y="83058"/>
                    <a:pt x="340328" y="82963"/>
                  </a:cubicBezTo>
                  <a:cubicBezTo>
                    <a:pt x="316040" y="82867"/>
                    <a:pt x="273272" y="100394"/>
                    <a:pt x="248984" y="99536"/>
                  </a:cubicBezTo>
                  <a:cubicBezTo>
                    <a:pt x="210502" y="96679"/>
                    <a:pt x="112967" y="105442"/>
                    <a:pt x="7144" y="114014"/>
                  </a:cubicBezTo>
                  <a:lnTo>
                    <a:pt x="7144" y="73723"/>
                  </a:lnTo>
                  <a:cubicBezTo>
                    <a:pt x="62389" y="76771"/>
                    <a:pt x="125921" y="81248"/>
                    <a:pt x="199073" y="87630"/>
                  </a:cubicBezTo>
                  <a:cubicBezTo>
                    <a:pt x="212027" y="86201"/>
                    <a:pt x="254413" y="64008"/>
                    <a:pt x="267176" y="62484"/>
                  </a:cubicBezTo>
                  <a:cubicBezTo>
                    <a:pt x="295846" y="59055"/>
                    <a:pt x="324707" y="58103"/>
                    <a:pt x="353378" y="56102"/>
                  </a:cubicBezTo>
                  <a:cubicBezTo>
                    <a:pt x="411194" y="51911"/>
                    <a:pt x="469011" y="47911"/>
                    <a:pt x="526828" y="44101"/>
                  </a:cubicBezTo>
                  <a:cubicBezTo>
                    <a:pt x="569976" y="41243"/>
                    <a:pt x="1066133" y="122491"/>
                    <a:pt x="972122" y="27622"/>
                  </a:cubicBezTo>
                  <a:cubicBezTo>
                    <a:pt x="923925" y="-21050"/>
                    <a:pt x="215741" y="36957"/>
                    <a:pt x="1420463" y="7144"/>
                  </a:cubicBezTo>
                  <a:lnTo>
                    <a:pt x="1474946" y="15240"/>
                  </a:lnTo>
                  <a:lnTo>
                    <a:pt x="1449324" y="35528"/>
                  </a:lnTo>
                  <a:lnTo>
                    <a:pt x="1350740" y="38005"/>
                  </a:lnTo>
                  <a:cubicBezTo>
                    <a:pt x="1338263" y="39814"/>
                    <a:pt x="1445133" y="65056"/>
                    <a:pt x="1431512" y="66294"/>
                  </a:cubicBezTo>
                  <a:cubicBezTo>
                    <a:pt x="1329595" y="75819"/>
                    <a:pt x="1210151" y="67342"/>
                    <a:pt x="1204436" y="79915"/>
                  </a:cubicBezTo>
                  <a:cubicBezTo>
                    <a:pt x="1185005" y="122682"/>
                    <a:pt x="1381887" y="126016"/>
                    <a:pt x="1474946" y="126111"/>
                  </a:cubicBezTo>
                  <a:lnTo>
                    <a:pt x="1474946" y="151924"/>
                  </a:lnTo>
                  <a:cubicBezTo>
                    <a:pt x="1478566" y="202502"/>
                    <a:pt x="1448181" y="238696"/>
                    <a:pt x="1361123" y="250984"/>
                  </a:cubicBezTo>
                  <a:lnTo>
                    <a:pt x="1335024" y="250984"/>
                  </a:lnTo>
                  <a:lnTo>
                    <a:pt x="825627" y="250984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9A9B0813-C403-46E6-BD61-C2E745149A85}"/>
                </a:ext>
              </a:extLst>
            </p:cNvPr>
            <p:cNvSpPr/>
            <p:nvPr/>
          </p:nvSpPr>
          <p:spPr>
            <a:xfrm>
              <a:off x="1776070" y="2510804"/>
              <a:ext cx="704850" cy="171450"/>
            </a:xfrm>
            <a:custGeom>
              <a:avLst/>
              <a:gdLst>
                <a:gd name="connsiteX0" fmla="*/ 7144 w 704850"/>
                <a:gd name="connsiteY0" fmla="*/ 7525 h 171450"/>
                <a:gd name="connsiteX1" fmla="*/ 20193 w 704850"/>
                <a:gd name="connsiteY1" fmla="*/ 7525 h 171450"/>
                <a:gd name="connsiteX2" fmla="*/ 7144 w 704850"/>
                <a:gd name="connsiteY2" fmla="*/ 7525 h 171450"/>
                <a:gd name="connsiteX3" fmla="*/ 7144 w 704850"/>
                <a:gd name="connsiteY3" fmla="*/ 7525 h 171450"/>
                <a:gd name="connsiteX4" fmla="*/ 145447 w 704850"/>
                <a:gd name="connsiteY4" fmla="*/ 7525 h 171450"/>
                <a:gd name="connsiteX5" fmla="*/ 135446 w 704850"/>
                <a:gd name="connsiteY5" fmla="*/ 21050 h 171450"/>
                <a:gd name="connsiteX6" fmla="*/ 256318 w 704850"/>
                <a:gd name="connsiteY6" fmla="*/ 7525 h 171450"/>
                <a:gd name="connsiteX7" fmla="*/ 145447 w 704850"/>
                <a:gd name="connsiteY7" fmla="*/ 7525 h 171450"/>
                <a:gd name="connsiteX8" fmla="*/ 145447 w 704850"/>
                <a:gd name="connsiteY8" fmla="*/ 7525 h 171450"/>
                <a:gd name="connsiteX9" fmla="*/ 381571 w 704850"/>
                <a:gd name="connsiteY9" fmla="*/ 7239 h 171450"/>
                <a:gd name="connsiteX10" fmla="*/ 397478 w 704850"/>
                <a:gd name="connsiteY10" fmla="*/ 12383 h 171450"/>
                <a:gd name="connsiteX11" fmla="*/ 389382 w 704850"/>
                <a:gd name="connsiteY11" fmla="*/ 32004 h 171450"/>
                <a:gd name="connsiteX12" fmla="*/ 364236 w 704850"/>
                <a:gd name="connsiteY12" fmla="*/ 38672 h 171450"/>
                <a:gd name="connsiteX13" fmla="*/ 361093 w 704850"/>
                <a:gd name="connsiteY13" fmla="*/ 50959 h 171450"/>
                <a:gd name="connsiteX14" fmla="*/ 371761 w 704850"/>
                <a:gd name="connsiteY14" fmla="*/ 59341 h 171450"/>
                <a:gd name="connsiteX15" fmla="*/ 456629 w 704850"/>
                <a:gd name="connsiteY15" fmla="*/ 62198 h 171450"/>
                <a:gd name="connsiteX16" fmla="*/ 608076 w 704850"/>
                <a:gd name="connsiteY16" fmla="*/ 67342 h 171450"/>
                <a:gd name="connsiteX17" fmla="*/ 690563 w 704850"/>
                <a:gd name="connsiteY17" fmla="*/ 62103 h 171450"/>
                <a:gd name="connsiteX18" fmla="*/ 694563 w 704850"/>
                <a:gd name="connsiteY18" fmla="*/ 62293 h 171450"/>
                <a:gd name="connsiteX19" fmla="*/ 646747 w 704850"/>
                <a:gd name="connsiteY19" fmla="*/ 7144 h 171450"/>
                <a:gd name="connsiteX20" fmla="*/ 381571 w 704850"/>
                <a:gd name="connsiteY20" fmla="*/ 7144 h 171450"/>
                <a:gd name="connsiteX21" fmla="*/ 381571 w 704850"/>
                <a:gd name="connsiteY21" fmla="*/ 7239 h 171450"/>
                <a:gd name="connsiteX22" fmla="*/ 690086 w 704850"/>
                <a:gd name="connsiteY22" fmla="*/ 129826 h 171450"/>
                <a:gd name="connsiteX23" fmla="*/ 687229 w 704850"/>
                <a:gd name="connsiteY23" fmla="*/ 129921 h 171450"/>
                <a:gd name="connsiteX24" fmla="*/ 590836 w 704850"/>
                <a:gd name="connsiteY24" fmla="*/ 134874 h 171450"/>
                <a:gd name="connsiteX25" fmla="*/ 510064 w 704850"/>
                <a:gd name="connsiteY25" fmla="*/ 142018 h 171450"/>
                <a:gd name="connsiteX26" fmla="*/ 446151 w 704850"/>
                <a:gd name="connsiteY26" fmla="*/ 144018 h 171450"/>
                <a:gd name="connsiteX27" fmla="*/ 432054 w 704850"/>
                <a:gd name="connsiteY27" fmla="*/ 144304 h 171450"/>
                <a:gd name="connsiteX28" fmla="*/ 422053 w 704850"/>
                <a:gd name="connsiteY28" fmla="*/ 157734 h 171450"/>
                <a:gd name="connsiteX29" fmla="*/ 467963 w 704850"/>
                <a:gd name="connsiteY29" fmla="*/ 164687 h 171450"/>
                <a:gd name="connsiteX30" fmla="*/ 511397 w 704850"/>
                <a:gd name="connsiteY30" fmla="*/ 164306 h 171450"/>
                <a:gd name="connsiteX31" fmla="*/ 607981 w 704850"/>
                <a:gd name="connsiteY31" fmla="*/ 165164 h 171450"/>
                <a:gd name="connsiteX32" fmla="*/ 699326 w 704850"/>
                <a:gd name="connsiteY32" fmla="*/ 165640 h 171450"/>
                <a:gd name="connsiteX33" fmla="*/ 690086 w 704850"/>
                <a:gd name="connsiteY33" fmla="*/ 12982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850" h="171450">
                  <a:moveTo>
                    <a:pt x="7144" y="7525"/>
                  </a:moveTo>
                  <a:cubicBezTo>
                    <a:pt x="15145" y="8382"/>
                    <a:pt x="18859" y="8287"/>
                    <a:pt x="20193" y="7525"/>
                  </a:cubicBezTo>
                  <a:lnTo>
                    <a:pt x="7144" y="7525"/>
                  </a:lnTo>
                  <a:lnTo>
                    <a:pt x="7144" y="7525"/>
                  </a:lnTo>
                  <a:close/>
                  <a:moveTo>
                    <a:pt x="145447" y="7525"/>
                  </a:moveTo>
                  <a:cubicBezTo>
                    <a:pt x="135350" y="13335"/>
                    <a:pt x="129159" y="18479"/>
                    <a:pt x="135446" y="21050"/>
                  </a:cubicBezTo>
                  <a:cubicBezTo>
                    <a:pt x="152209" y="22574"/>
                    <a:pt x="206026" y="14192"/>
                    <a:pt x="256318" y="7525"/>
                  </a:cubicBezTo>
                  <a:lnTo>
                    <a:pt x="145447" y="7525"/>
                  </a:lnTo>
                  <a:lnTo>
                    <a:pt x="145447" y="7525"/>
                  </a:lnTo>
                  <a:close/>
                  <a:moveTo>
                    <a:pt x="381571" y="7239"/>
                  </a:moveTo>
                  <a:cubicBezTo>
                    <a:pt x="387001" y="8668"/>
                    <a:pt x="392049" y="10573"/>
                    <a:pt x="397478" y="12383"/>
                  </a:cubicBezTo>
                  <a:cubicBezTo>
                    <a:pt x="418909" y="19812"/>
                    <a:pt x="401384" y="32385"/>
                    <a:pt x="389382" y="32004"/>
                  </a:cubicBezTo>
                  <a:cubicBezTo>
                    <a:pt x="380619" y="31718"/>
                    <a:pt x="370999" y="30480"/>
                    <a:pt x="364236" y="38672"/>
                  </a:cubicBezTo>
                  <a:cubicBezTo>
                    <a:pt x="361950" y="41529"/>
                    <a:pt x="360045" y="46292"/>
                    <a:pt x="361093" y="50959"/>
                  </a:cubicBezTo>
                  <a:cubicBezTo>
                    <a:pt x="362426" y="57531"/>
                    <a:pt x="367665" y="59150"/>
                    <a:pt x="371761" y="59341"/>
                  </a:cubicBezTo>
                  <a:cubicBezTo>
                    <a:pt x="400145" y="60769"/>
                    <a:pt x="428339" y="56007"/>
                    <a:pt x="456629" y="62198"/>
                  </a:cubicBezTo>
                  <a:cubicBezTo>
                    <a:pt x="505111" y="72866"/>
                    <a:pt x="560832" y="80105"/>
                    <a:pt x="608076" y="67342"/>
                  </a:cubicBezTo>
                  <a:cubicBezTo>
                    <a:pt x="634746" y="60103"/>
                    <a:pt x="662654" y="61055"/>
                    <a:pt x="690563" y="62103"/>
                  </a:cubicBezTo>
                  <a:cubicBezTo>
                    <a:pt x="691896" y="62103"/>
                    <a:pt x="695134" y="64389"/>
                    <a:pt x="694563" y="62293"/>
                  </a:cubicBezTo>
                  <a:cubicBezTo>
                    <a:pt x="686372" y="31147"/>
                    <a:pt x="672751" y="8954"/>
                    <a:pt x="646747" y="7144"/>
                  </a:cubicBezTo>
                  <a:lnTo>
                    <a:pt x="381571" y="7144"/>
                  </a:lnTo>
                  <a:lnTo>
                    <a:pt x="381571" y="7239"/>
                  </a:lnTo>
                  <a:close/>
                  <a:moveTo>
                    <a:pt x="690086" y="129826"/>
                  </a:moveTo>
                  <a:cubicBezTo>
                    <a:pt x="685991" y="130207"/>
                    <a:pt x="691325" y="129826"/>
                    <a:pt x="687229" y="129921"/>
                  </a:cubicBezTo>
                  <a:cubicBezTo>
                    <a:pt x="655034" y="130874"/>
                    <a:pt x="622935" y="132588"/>
                    <a:pt x="590836" y="134874"/>
                  </a:cubicBezTo>
                  <a:cubicBezTo>
                    <a:pt x="563880" y="136874"/>
                    <a:pt x="536924" y="139256"/>
                    <a:pt x="510064" y="142018"/>
                  </a:cubicBezTo>
                  <a:cubicBezTo>
                    <a:pt x="488918" y="144209"/>
                    <a:pt x="467582" y="146780"/>
                    <a:pt x="446151" y="144018"/>
                  </a:cubicBezTo>
                  <a:cubicBezTo>
                    <a:pt x="441388" y="143447"/>
                    <a:pt x="436626" y="142589"/>
                    <a:pt x="432054" y="144304"/>
                  </a:cubicBezTo>
                  <a:cubicBezTo>
                    <a:pt x="427577" y="145828"/>
                    <a:pt x="423291" y="150590"/>
                    <a:pt x="422053" y="157734"/>
                  </a:cubicBezTo>
                  <a:cubicBezTo>
                    <a:pt x="422053" y="157543"/>
                    <a:pt x="464058" y="164497"/>
                    <a:pt x="467963" y="164687"/>
                  </a:cubicBezTo>
                  <a:cubicBezTo>
                    <a:pt x="482441" y="165354"/>
                    <a:pt x="497014" y="163544"/>
                    <a:pt x="511397" y="164306"/>
                  </a:cubicBezTo>
                  <a:cubicBezTo>
                    <a:pt x="543592" y="166116"/>
                    <a:pt x="575786" y="164973"/>
                    <a:pt x="607981" y="165164"/>
                  </a:cubicBezTo>
                  <a:cubicBezTo>
                    <a:pt x="638461" y="165354"/>
                    <a:pt x="668941" y="165544"/>
                    <a:pt x="699326" y="165640"/>
                  </a:cubicBezTo>
                  <a:lnTo>
                    <a:pt x="690086" y="12982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61053071-125F-4157-A75B-F8050EC4B5D8}"/>
                </a:ext>
              </a:extLst>
            </p:cNvPr>
            <p:cNvSpPr/>
            <p:nvPr/>
          </p:nvSpPr>
          <p:spPr>
            <a:xfrm>
              <a:off x="1000544" y="3080399"/>
              <a:ext cx="1476375" cy="257175"/>
            </a:xfrm>
            <a:custGeom>
              <a:avLst/>
              <a:gdLst>
                <a:gd name="connsiteX0" fmla="*/ 7144 w 1476375"/>
                <a:gd name="connsiteY0" fmla="*/ 228314 h 257175"/>
                <a:gd name="connsiteX1" fmla="*/ 170878 w 1476375"/>
                <a:gd name="connsiteY1" fmla="*/ 248888 h 257175"/>
                <a:gd name="connsiteX2" fmla="*/ 236220 w 1476375"/>
                <a:gd name="connsiteY2" fmla="*/ 253365 h 257175"/>
                <a:gd name="connsiteX3" fmla="*/ 273653 w 1476375"/>
                <a:gd name="connsiteY3" fmla="*/ 240792 h 257175"/>
                <a:gd name="connsiteX4" fmla="*/ 178594 w 1476375"/>
                <a:gd name="connsiteY4" fmla="*/ 235648 h 257175"/>
                <a:gd name="connsiteX5" fmla="*/ 61246 w 1476375"/>
                <a:gd name="connsiteY5" fmla="*/ 220313 h 257175"/>
                <a:gd name="connsiteX6" fmla="*/ 439007 w 1476375"/>
                <a:gd name="connsiteY6" fmla="*/ 183356 h 257175"/>
                <a:gd name="connsiteX7" fmla="*/ 502063 w 1476375"/>
                <a:gd name="connsiteY7" fmla="*/ 179927 h 257175"/>
                <a:gd name="connsiteX8" fmla="*/ 507111 w 1476375"/>
                <a:gd name="connsiteY8" fmla="*/ 180118 h 257175"/>
                <a:gd name="connsiteX9" fmla="*/ 559784 w 1476375"/>
                <a:gd name="connsiteY9" fmla="*/ 186023 h 257175"/>
                <a:gd name="connsiteX10" fmla="*/ 723900 w 1476375"/>
                <a:gd name="connsiteY10" fmla="*/ 188119 h 257175"/>
                <a:gd name="connsiteX11" fmla="*/ 652844 w 1476375"/>
                <a:gd name="connsiteY11" fmla="*/ 205645 h 257175"/>
                <a:gd name="connsiteX12" fmla="*/ 481679 w 1476375"/>
                <a:gd name="connsiteY12" fmla="*/ 212407 h 257175"/>
                <a:gd name="connsiteX13" fmla="*/ 440055 w 1476375"/>
                <a:gd name="connsiteY13" fmla="*/ 224028 h 257175"/>
                <a:gd name="connsiteX14" fmla="*/ 498348 w 1476375"/>
                <a:gd name="connsiteY14" fmla="*/ 224980 h 257175"/>
                <a:gd name="connsiteX15" fmla="*/ 561785 w 1476375"/>
                <a:gd name="connsiteY15" fmla="*/ 221742 h 257175"/>
                <a:gd name="connsiteX16" fmla="*/ 705707 w 1476375"/>
                <a:gd name="connsiteY16" fmla="*/ 218694 h 257175"/>
                <a:gd name="connsiteX17" fmla="*/ 993553 w 1476375"/>
                <a:gd name="connsiteY17" fmla="*/ 212407 h 257175"/>
                <a:gd name="connsiteX18" fmla="*/ 1474851 w 1476375"/>
                <a:gd name="connsiteY18" fmla="*/ 203740 h 257175"/>
                <a:gd name="connsiteX19" fmla="*/ 1474851 w 1476375"/>
                <a:gd name="connsiteY19" fmla="*/ 158972 h 257175"/>
                <a:gd name="connsiteX20" fmla="*/ 1368266 w 1476375"/>
                <a:gd name="connsiteY20" fmla="*/ 170879 h 257175"/>
                <a:gd name="connsiteX21" fmla="*/ 1307306 w 1476375"/>
                <a:gd name="connsiteY21" fmla="*/ 145352 h 257175"/>
                <a:gd name="connsiteX22" fmla="*/ 1092137 w 1476375"/>
                <a:gd name="connsiteY22" fmla="*/ 160877 h 257175"/>
                <a:gd name="connsiteX23" fmla="*/ 1046131 w 1476375"/>
                <a:gd name="connsiteY23" fmla="*/ 152210 h 257175"/>
                <a:gd name="connsiteX24" fmla="*/ 1054132 w 1476375"/>
                <a:gd name="connsiteY24" fmla="*/ 137922 h 257175"/>
                <a:gd name="connsiteX25" fmla="*/ 1079183 w 1476375"/>
                <a:gd name="connsiteY25" fmla="*/ 132969 h 257175"/>
                <a:gd name="connsiteX26" fmla="*/ 1082326 w 1476375"/>
                <a:gd name="connsiteY26" fmla="*/ 124015 h 257175"/>
                <a:gd name="connsiteX27" fmla="*/ 1071658 w 1476375"/>
                <a:gd name="connsiteY27" fmla="*/ 117920 h 257175"/>
                <a:gd name="connsiteX28" fmla="*/ 986981 w 1476375"/>
                <a:gd name="connsiteY28" fmla="*/ 116014 h 257175"/>
                <a:gd name="connsiteX29" fmla="*/ 836009 w 1476375"/>
                <a:gd name="connsiteY29" fmla="*/ 112586 h 257175"/>
                <a:gd name="connsiteX30" fmla="*/ 693325 w 1476375"/>
                <a:gd name="connsiteY30" fmla="*/ 116967 h 257175"/>
                <a:gd name="connsiteX31" fmla="*/ 580358 w 1476375"/>
                <a:gd name="connsiteY31" fmla="*/ 134017 h 257175"/>
                <a:gd name="connsiteX32" fmla="*/ 332422 w 1476375"/>
                <a:gd name="connsiteY32" fmla="*/ 180689 h 257175"/>
                <a:gd name="connsiteX33" fmla="*/ 110871 w 1476375"/>
                <a:gd name="connsiteY33" fmla="*/ 196787 h 257175"/>
                <a:gd name="connsiteX34" fmla="*/ 479393 w 1476375"/>
                <a:gd name="connsiteY34" fmla="*/ 110299 h 257175"/>
                <a:gd name="connsiteX35" fmla="*/ 666179 w 1476375"/>
                <a:gd name="connsiteY35" fmla="*/ 78200 h 257175"/>
                <a:gd name="connsiteX36" fmla="*/ 756856 w 1476375"/>
                <a:gd name="connsiteY36" fmla="*/ 67246 h 257175"/>
                <a:gd name="connsiteX37" fmla="*/ 852964 w 1476375"/>
                <a:gd name="connsiteY37" fmla="*/ 63437 h 257175"/>
                <a:gd name="connsiteX38" fmla="*/ 933450 w 1476375"/>
                <a:gd name="connsiteY38" fmla="*/ 58007 h 257175"/>
                <a:gd name="connsiteX39" fmla="*/ 997172 w 1476375"/>
                <a:gd name="connsiteY39" fmla="*/ 56388 h 257175"/>
                <a:gd name="connsiteX40" fmla="*/ 1011269 w 1476375"/>
                <a:gd name="connsiteY40" fmla="*/ 56197 h 257175"/>
                <a:gd name="connsiteX41" fmla="*/ 1021175 w 1476375"/>
                <a:gd name="connsiteY41" fmla="*/ 46387 h 257175"/>
                <a:gd name="connsiteX42" fmla="*/ 975360 w 1476375"/>
                <a:gd name="connsiteY42" fmla="*/ 41434 h 257175"/>
                <a:gd name="connsiteX43" fmla="*/ 932021 w 1476375"/>
                <a:gd name="connsiteY43" fmla="*/ 41815 h 257175"/>
                <a:gd name="connsiteX44" fmla="*/ 835723 w 1476375"/>
                <a:gd name="connsiteY44" fmla="*/ 41434 h 257175"/>
                <a:gd name="connsiteX45" fmla="*/ 642176 w 1476375"/>
                <a:gd name="connsiteY45" fmla="*/ 41434 h 257175"/>
                <a:gd name="connsiteX46" fmla="*/ 146590 w 1476375"/>
                <a:gd name="connsiteY46" fmla="*/ 53435 h 257175"/>
                <a:gd name="connsiteX47" fmla="*/ 359188 w 1476375"/>
                <a:gd name="connsiteY47" fmla="*/ 7144 h 257175"/>
                <a:gd name="connsiteX48" fmla="*/ 56198 w 1476375"/>
                <a:gd name="connsiteY48" fmla="*/ 7144 h 257175"/>
                <a:gd name="connsiteX49" fmla="*/ 7239 w 1476375"/>
                <a:gd name="connsiteY49" fmla="*/ 70199 h 257175"/>
                <a:gd name="connsiteX50" fmla="*/ 7239 w 1476375"/>
                <a:gd name="connsiteY50" fmla="*/ 90773 h 257175"/>
                <a:gd name="connsiteX51" fmla="*/ 86201 w 1476375"/>
                <a:gd name="connsiteY51" fmla="*/ 125539 h 257175"/>
                <a:gd name="connsiteX52" fmla="*/ 7144 w 1476375"/>
                <a:gd name="connsiteY52" fmla="*/ 125539 h 257175"/>
                <a:gd name="connsiteX53" fmla="*/ 7144 w 1476375"/>
                <a:gd name="connsiteY53" fmla="*/ 22831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76375" h="257175">
                  <a:moveTo>
                    <a:pt x="7144" y="228314"/>
                  </a:moveTo>
                  <a:cubicBezTo>
                    <a:pt x="47149" y="228505"/>
                    <a:pt x="130397" y="240887"/>
                    <a:pt x="170878" y="248888"/>
                  </a:cubicBezTo>
                  <a:cubicBezTo>
                    <a:pt x="206121" y="248793"/>
                    <a:pt x="201168" y="255270"/>
                    <a:pt x="236220" y="253365"/>
                  </a:cubicBezTo>
                  <a:cubicBezTo>
                    <a:pt x="246888" y="252698"/>
                    <a:pt x="287655" y="259366"/>
                    <a:pt x="273653" y="240792"/>
                  </a:cubicBezTo>
                  <a:cubicBezTo>
                    <a:pt x="257651" y="219551"/>
                    <a:pt x="199358" y="235553"/>
                    <a:pt x="178594" y="235648"/>
                  </a:cubicBezTo>
                  <a:cubicBezTo>
                    <a:pt x="139446" y="235744"/>
                    <a:pt x="99536" y="234029"/>
                    <a:pt x="61246" y="220313"/>
                  </a:cubicBezTo>
                  <a:cubicBezTo>
                    <a:pt x="187166" y="208026"/>
                    <a:pt x="313087" y="195644"/>
                    <a:pt x="439007" y="183356"/>
                  </a:cubicBezTo>
                  <a:cubicBezTo>
                    <a:pt x="459867" y="181356"/>
                    <a:pt x="480822" y="179356"/>
                    <a:pt x="502063" y="179927"/>
                  </a:cubicBezTo>
                  <a:cubicBezTo>
                    <a:pt x="503777" y="179927"/>
                    <a:pt x="505397" y="180022"/>
                    <a:pt x="507111" y="180118"/>
                  </a:cubicBezTo>
                  <a:cubicBezTo>
                    <a:pt x="524637" y="180975"/>
                    <a:pt x="542163" y="183928"/>
                    <a:pt x="559784" y="186023"/>
                  </a:cubicBezTo>
                  <a:cubicBezTo>
                    <a:pt x="614553" y="192405"/>
                    <a:pt x="669417" y="190310"/>
                    <a:pt x="723900" y="188119"/>
                  </a:cubicBezTo>
                  <a:cubicBezTo>
                    <a:pt x="704564" y="203073"/>
                    <a:pt x="677894" y="204597"/>
                    <a:pt x="652844" y="205645"/>
                  </a:cubicBezTo>
                  <a:cubicBezTo>
                    <a:pt x="595884" y="207931"/>
                    <a:pt x="538544" y="208979"/>
                    <a:pt x="481679" y="212407"/>
                  </a:cubicBezTo>
                  <a:cubicBezTo>
                    <a:pt x="474917" y="212788"/>
                    <a:pt x="436721" y="211836"/>
                    <a:pt x="440055" y="224028"/>
                  </a:cubicBezTo>
                  <a:cubicBezTo>
                    <a:pt x="445008" y="241935"/>
                    <a:pt x="489014" y="226409"/>
                    <a:pt x="498348" y="224980"/>
                  </a:cubicBezTo>
                  <a:cubicBezTo>
                    <a:pt x="519113" y="221837"/>
                    <a:pt x="540544" y="222218"/>
                    <a:pt x="561785" y="221742"/>
                  </a:cubicBezTo>
                  <a:cubicBezTo>
                    <a:pt x="609791" y="220789"/>
                    <a:pt x="657701" y="219646"/>
                    <a:pt x="705707" y="218694"/>
                  </a:cubicBezTo>
                  <a:cubicBezTo>
                    <a:pt x="801624" y="216598"/>
                    <a:pt x="897541" y="214408"/>
                    <a:pt x="993553" y="212407"/>
                  </a:cubicBezTo>
                  <a:cubicBezTo>
                    <a:pt x="1153954" y="208979"/>
                    <a:pt x="1314355" y="205930"/>
                    <a:pt x="1474851" y="203740"/>
                  </a:cubicBezTo>
                  <a:lnTo>
                    <a:pt x="1474851" y="158972"/>
                  </a:lnTo>
                  <a:cubicBezTo>
                    <a:pt x="1357884" y="145732"/>
                    <a:pt x="1489329" y="165926"/>
                    <a:pt x="1368266" y="170879"/>
                  </a:cubicBezTo>
                  <a:cubicBezTo>
                    <a:pt x="1133285" y="195167"/>
                    <a:pt x="1334262" y="153543"/>
                    <a:pt x="1307306" y="145352"/>
                  </a:cubicBezTo>
                  <a:cubicBezTo>
                    <a:pt x="1276636" y="143446"/>
                    <a:pt x="1122807" y="165735"/>
                    <a:pt x="1092137" y="160877"/>
                  </a:cubicBezTo>
                  <a:cubicBezTo>
                    <a:pt x="1076801" y="158401"/>
                    <a:pt x="1061371" y="156020"/>
                    <a:pt x="1046131" y="152210"/>
                  </a:cubicBezTo>
                  <a:cubicBezTo>
                    <a:pt x="1024795" y="146876"/>
                    <a:pt x="1042130" y="137636"/>
                    <a:pt x="1054132" y="137922"/>
                  </a:cubicBezTo>
                  <a:cubicBezTo>
                    <a:pt x="1062895" y="138113"/>
                    <a:pt x="1072515" y="138970"/>
                    <a:pt x="1079183" y="132969"/>
                  </a:cubicBezTo>
                  <a:cubicBezTo>
                    <a:pt x="1081469" y="130873"/>
                    <a:pt x="1083278" y="127445"/>
                    <a:pt x="1082326" y="124015"/>
                  </a:cubicBezTo>
                  <a:cubicBezTo>
                    <a:pt x="1080992" y="119253"/>
                    <a:pt x="1075754" y="118110"/>
                    <a:pt x="1071658" y="117920"/>
                  </a:cubicBezTo>
                  <a:cubicBezTo>
                    <a:pt x="1043369" y="116967"/>
                    <a:pt x="1015270" y="120491"/>
                    <a:pt x="986981" y="116014"/>
                  </a:cubicBezTo>
                  <a:cubicBezTo>
                    <a:pt x="938594" y="108395"/>
                    <a:pt x="882968" y="103156"/>
                    <a:pt x="836009" y="112586"/>
                  </a:cubicBezTo>
                  <a:cubicBezTo>
                    <a:pt x="790194" y="121729"/>
                    <a:pt x="740569" y="113347"/>
                    <a:pt x="693325" y="116967"/>
                  </a:cubicBezTo>
                  <a:cubicBezTo>
                    <a:pt x="655225" y="119920"/>
                    <a:pt x="617696" y="126968"/>
                    <a:pt x="580358" y="134017"/>
                  </a:cubicBezTo>
                  <a:cubicBezTo>
                    <a:pt x="497681" y="149543"/>
                    <a:pt x="415099" y="165163"/>
                    <a:pt x="332422" y="180689"/>
                  </a:cubicBezTo>
                  <a:cubicBezTo>
                    <a:pt x="259366" y="194405"/>
                    <a:pt x="186690" y="207931"/>
                    <a:pt x="110871" y="196787"/>
                  </a:cubicBezTo>
                  <a:cubicBezTo>
                    <a:pt x="232410" y="162973"/>
                    <a:pt x="355378" y="134112"/>
                    <a:pt x="479393" y="110299"/>
                  </a:cubicBezTo>
                  <a:cubicBezTo>
                    <a:pt x="541401" y="98393"/>
                    <a:pt x="603599" y="87630"/>
                    <a:pt x="666179" y="78200"/>
                  </a:cubicBezTo>
                  <a:cubicBezTo>
                    <a:pt x="696278" y="73628"/>
                    <a:pt x="726281" y="68009"/>
                    <a:pt x="756856" y="67246"/>
                  </a:cubicBezTo>
                  <a:cubicBezTo>
                    <a:pt x="788956" y="66485"/>
                    <a:pt x="820960" y="65151"/>
                    <a:pt x="852964" y="63437"/>
                  </a:cubicBezTo>
                  <a:cubicBezTo>
                    <a:pt x="879824" y="61913"/>
                    <a:pt x="906685" y="60103"/>
                    <a:pt x="933450" y="58007"/>
                  </a:cubicBezTo>
                  <a:cubicBezTo>
                    <a:pt x="954596" y="56293"/>
                    <a:pt x="975741" y="54388"/>
                    <a:pt x="997172" y="56388"/>
                  </a:cubicBezTo>
                  <a:cubicBezTo>
                    <a:pt x="1001839" y="56769"/>
                    <a:pt x="1006697" y="57436"/>
                    <a:pt x="1011269" y="56197"/>
                  </a:cubicBezTo>
                  <a:cubicBezTo>
                    <a:pt x="1015746" y="55054"/>
                    <a:pt x="1019937" y="51626"/>
                    <a:pt x="1021175" y="46387"/>
                  </a:cubicBezTo>
                  <a:cubicBezTo>
                    <a:pt x="1021175" y="46577"/>
                    <a:pt x="979265" y="41529"/>
                    <a:pt x="975360" y="41434"/>
                  </a:cubicBezTo>
                  <a:cubicBezTo>
                    <a:pt x="960882" y="40957"/>
                    <a:pt x="946404" y="42386"/>
                    <a:pt x="932021" y="41815"/>
                  </a:cubicBezTo>
                  <a:cubicBezTo>
                    <a:pt x="899922" y="40577"/>
                    <a:pt x="867727" y="41434"/>
                    <a:pt x="835723" y="41434"/>
                  </a:cubicBezTo>
                  <a:cubicBezTo>
                    <a:pt x="771144" y="41243"/>
                    <a:pt x="706660" y="41243"/>
                    <a:pt x="642176" y="41434"/>
                  </a:cubicBezTo>
                  <a:cubicBezTo>
                    <a:pt x="593979" y="41624"/>
                    <a:pt x="52102" y="139732"/>
                    <a:pt x="146590" y="53435"/>
                  </a:cubicBezTo>
                  <a:cubicBezTo>
                    <a:pt x="163925" y="37624"/>
                    <a:pt x="284988" y="20003"/>
                    <a:pt x="359188" y="7144"/>
                  </a:cubicBezTo>
                  <a:lnTo>
                    <a:pt x="56198" y="7144"/>
                  </a:lnTo>
                  <a:cubicBezTo>
                    <a:pt x="25908" y="10763"/>
                    <a:pt x="10287" y="37529"/>
                    <a:pt x="7239" y="70199"/>
                  </a:cubicBezTo>
                  <a:lnTo>
                    <a:pt x="7239" y="90773"/>
                  </a:lnTo>
                  <a:lnTo>
                    <a:pt x="86201" y="125539"/>
                  </a:lnTo>
                  <a:lnTo>
                    <a:pt x="7144" y="125539"/>
                  </a:lnTo>
                  <a:lnTo>
                    <a:pt x="7144" y="228314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B2019F41-4E12-4544-B598-224DD1A6E5BD}"/>
                </a:ext>
              </a:extLst>
            </p:cNvPr>
            <p:cNvSpPr/>
            <p:nvPr/>
          </p:nvSpPr>
          <p:spPr>
            <a:xfrm>
              <a:off x="1000354" y="3296617"/>
              <a:ext cx="1476375" cy="190500"/>
            </a:xfrm>
            <a:custGeom>
              <a:avLst/>
              <a:gdLst>
                <a:gd name="connsiteX0" fmla="*/ 825627 w 1476375"/>
                <a:gd name="connsiteY0" fmla="*/ 184975 h 190500"/>
                <a:gd name="connsiteX1" fmla="*/ 836867 w 1476375"/>
                <a:gd name="connsiteY1" fmla="*/ 180784 h 190500"/>
                <a:gd name="connsiteX2" fmla="*/ 494348 w 1476375"/>
                <a:gd name="connsiteY2" fmla="*/ 166402 h 190500"/>
                <a:gd name="connsiteX3" fmla="*/ 437483 w 1476375"/>
                <a:gd name="connsiteY3" fmla="*/ 166306 h 190500"/>
                <a:gd name="connsiteX4" fmla="*/ 433007 w 1476375"/>
                <a:gd name="connsiteY4" fmla="*/ 166688 h 190500"/>
                <a:gd name="connsiteX5" fmla="*/ 386429 w 1476375"/>
                <a:gd name="connsiteY5" fmla="*/ 174022 h 190500"/>
                <a:gd name="connsiteX6" fmla="*/ 239649 w 1476375"/>
                <a:gd name="connsiteY6" fmla="*/ 183261 h 190500"/>
                <a:gd name="connsiteX7" fmla="*/ 242506 w 1476375"/>
                <a:gd name="connsiteY7" fmla="*/ 184975 h 190500"/>
                <a:gd name="connsiteX8" fmla="*/ 55055 w 1476375"/>
                <a:gd name="connsiteY8" fmla="*/ 184785 h 190500"/>
                <a:gd name="connsiteX9" fmla="*/ 28194 w 1476375"/>
                <a:gd name="connsiteY9" fmla="*/ 171450 h 190500"/>
                <a:gd name="connsiteX10" fmla="*/ 55435 w 1476375"/>
                <a:gd name="connsiteY10" fmla="*/ 168783 h 190500"/>
                <a:gd name="connsiteX11" fmla="*/ 136779 w 1476375"/>
                <a:gd name="connsiteY11" fmla="*/ 156210 h 190500"/>
                <a:gd name="connsiteX12" fmla="*/ 177070 w 1476375"/>
                <a:gd name="connsiteY12" fmla="*/ 146780 h 190500"/>
                <a:gd name="connsiteX13" fmla="*/ 15621 w 1476375"/>
                <a:gd name="connsiteY13" fmla="*/ 153829 h 190500"/>
                <a:gd name="connsiteX14" fmla="*/ 7239 w 1476375"/>
                <a:gd name="connsiteY14" fmla="*/ 118967 h 190500"/>
                <a:gd name="connsiteX15" fmla="*/ 226028 w 1476375"/>
                <a:gd name="connsiteY15" fmla="*/ 113252 h 190500"/>
                <a:gd name="connsiteX16" fmla="*/ 360902 w 1476375"/>
                <a:gd name="connsiteY16" fmla="*/ 103537 h 190500"/>
                <a:gd name="connsiteX17" fmla="*/ 489299 w 1476375"/>
                <a:gd name="connsiteY17" fmla="*/ 100870 h 190500"/>
                <a:gd name="connsiteX18" fmla="*/ 592360 w 1476375"/>
                <a:gd name="connsiteY18" fmla="*/ 110299 h 190500"/>
                <a:gd name="connsiteX19" fmla="*/ 819531 w 1476375"/>
                <a:gd name="connsiteY19" fmla="*/ 138874 h 190500"/>
                <a:gd name="connsiteX20" fmla="*/ 1019747 w 1476375"/>
                <a:gd name="connsiteY20" fmla="*/ 142684 h 190500"/>
                <a:gd name="connsiteX21" fmla="*/ 680180 w 1476375"/>
                <a:gd name="connsiteY21" fmla="*/ 85630 h 190500"/>
                <a:gd name="connsiteX22" fmla="*/ 509302 w 1476375"/>
                <a:gd name="connsiteY22" fmla="*/ 66675 h 190500"/>
                <a:gd name="connsiteX23" fmla="*/ 426815 w 1476375"/>
                <a:gd name="connsiteY23" fmla="*/ 61436 h 190500"/>
                <a:gd name="connsiteX24" fmla="*/ 340328 w 1476375"/>
                <a:gd name="connsiteY24" fmla="*/ 62484 h 190500"/>
                <a:gd name="connsiteX25" fmla="*/ 248984 w 1476375"/>
                <a:gd name="connsiteY25" fmla="*/ 74581 h 190500"/>
                <a:gd name="connsiteX26" fmla="*/ 7144 w 1476375"/>
                <a:gd name="connsiteY26" fmla="*/ 85154 h 190500"/>
                <a:gd name="connsiteX27" fmla="*/ 7144 w 1476375"/>
                <a:gd name="connsiteY27" fmla="*/ 55816 h 190500"/>
                <a:gd name="connsiteX28" fmla="*/ 199073 w 1476375"/>
                <a:gd name="connsiteY28" fmla="*/ 65913 h 190500"/>
                <a:gd name="connsiteX29" fmla="*/ 267176 w 1476375"/>
                <a:gd name="connsiteY29" fmla="*/ 47625 h 190500"/>
                <a:gd name="connsiteX30" fmla="*/ 353378 w 1476375"/>
                <a:gd name="connsiteY30" fmla="*/ 42958 h 190500"/>
                <a:gd name="connsiteX31" fmla="*/ 526828 w 1476375"/>
                <a:gd name="connsiteY31" fmla="*/ 34195 h 190500"/>
                <a:gd name="connsiteX32" fmla="*/ 972122 w 1476375"/>
                <a:gd name="connsiteY32" fmla="*/ 22098 h 190500"/>
                <a:gd name="connsiteX33" fmla="*/ 1420463 w 1476375"/>
                <a:gd name="connsiteY33" fmla="*/ 7144 h 190500"/>
                <a:gd name="connsiteX34" fmla="*/ 1447419 w 1476375"/>
                <a:gd name="connsiteY34" fmla="*/ 19240 h 190500"/>
                <a:gd name="connsiteX35" fmla="*/ 1459992 w 1476375"/>
                <a:gd name="connsiteY35" fmla="*/ 18097 h 190500"/>
                <a:gd name="connsiteX36" fmla="*/ 1474946 w 1476375"/>
                <a:gd name="connsiteY36" fmla="*/ 43339 h 190500"/>
                <a:gd name="connsiteX37" fmla="*/ 1204436 w 1476375"/>
                <a:gd name="connsiteY37" fmla="*/ 60198 h 190500"/>
                <a:gd name="connsiteX38" fmla="*/ 1474946 w 1476375"/>
                <a:gd name="connsiteY38" fmla="*/ 93916 h 190500"/>
                <a:gd name="connsiteX39" fmla="*/ 1474946 w 1476375"/>
                <a:gd name="connsiteY39" fmla="*/ 112681 h 190500"/>
                <a:gd name="connsiteX40" fmla="*/ 1361123 w 1476375"/>
                <a:gd name="connsiteY40" fmla="*/ 184880 h 190500"/>
                <a:gd name="connsiteX41" fmla="*/ 1335024 w 1476375"/>
                <a:gd name="connsiteY41" fmla="*/ 184880 h 190500"/>
                <a:gd name="connsiteX42" fmla="*/ 825627 w 1476375"/>
                <a:gd name="connsiteY42" fmla="*/ 18488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76375" h="190500">
                  <a:moveTo>
                    <a:pt x="825627" y="184975"/>
                  </a:moveTo>
                  <a:cubicBezTo>
                    <a:pt x="829437" y="183737"/>
                    <a:pt x="833152" y="182308"/>
                    <a:pt x="836867" y="180784"/>
                  </a:cubicBezTo>
                  <a:cubicBezTo>
                    <a:pt x="722662" y="175927"/>
                    <a:pt x="608552" y="171164"/>
                    <a:pt x="494348" y="166402"/>
                  </a:cubicBezTo>
                  <a:cubicBezTo>
                    <a:pt x="475488" y="165640"/>
                    <a:pt x="456438" y="164782"/>
                    <a:pt x="437483" y="166306"/>
                  </a:cubicBezTo>
                  <a:cubicBezTo>
                    <a:pt x="435959" y="166402"/>
                    <a:pt x="434435" y="166592"/>
                    <a:pt x="433007" y="166688"/>
                  </a:cubicBezTo>
                  <a:cubicBezTo>
                    <a:pt x="417386" y="168211"/>
                    <a:pt x="401955" y="171450"/>
                    <a:pt x="386429" y="174022"/>
                  </a:cubicBezTo>
                  <a:cubicBezTo>
                    <a:pt x="338042" y="181927"/>
                    <a:pt x="288703" y="182594"/>
                    <a:pt x="239649" y="183261"/>
                  </a:cubicBezTo>
                  <a:cubicBezTo>
                    <a:pt x="240602" y="183832"/>
                    <a:pt x="241554" y="184404"/>
                    <a:pt x="242506" y="184975"/>
                  </a:cubicBezTo>
                  <a:lnTo>
                    <a:pt x="55055" y="184785"/>
                  </a:lnTo>
                  <a:cubicBezTo>
                    <a:pt x="43720" y="182975"/>
                    <a:pt x="34862" y="178498"/>
                    <a:pt x="28194" y="171450"/>
                  </a:cubicBezTo>
                  <a:cubicBezTo>
                    <a:pt x="44291" y="170307"/>
                    <a:pt x="39338" y="170593"/>
                    <a:pt x="55435" y="168783"/>
                  </a:cubicBezTo>
                  <a:cubicBezTo>
                    <a:pt x="82677" y="165830"/>
                    <a:pt x="109823" y="161734"/>
                    <a:pt x="136779" y="156210"/>
                  </a:cubicBezTo>
                  <a:cubicBezTo>
                    <a:pt x="150209" y="153448"/>
                    <a:pt x="163830" y="150685"/>
                    <a:pt x="177070" y="146780"/>
                  </a:cubicBezTo>
                  <a:cubicBezTo>
                    <a:pt x="210979" y="136684"/>
                    <a:pt x="133160" y="145161"/>
                    <a:pt x="15621" y="153829"/>
                  </a:cubicBezTo>
                  <a:cubicBezTo>
                    <a:pt x="10478" y="143351"/>
                    <a:pt x="7906" y="131731"/>
                    <a:pt x="7239" y="118967"/>
                  </a:cubicBezTo>
                  <a:cubicBezTo>
                    <a:pt x="110776" y="119253"/>
                    <a:pt x="199263" y="118777"/>
                    <a:pt x="226028" y="113252"/>
                  </a:cubicBezTo>
                  <a:cubicBezTo>
                    <a:pt x="268510" y="104584"/>
                    <a:pt x="317754" y="97631"/>
                    <a:pt x="360902" y="103537"/>
                  </a:cubicBezTo>
                  <a:cubicBezTo>
                    <a:pt x="403003" y="109252"/>
                    <a:pt x="446437" y="99917"/>
                    <a:pt x="489299" y="100870"/>
                  </a:cubicBezTo>
                  <a:cubicBezTo>
                    <a:pt x="523780" y="101632"/>
                    <a:pt x="558070" y="105918"/>
                    <a:pt x="592360" y="110299"/>
                  </a:cubicBezTo>
                  <a:cubicBezTo>
                    <a:pt x="668084" y="119824"/>
                    <a:pt x="743807" y="129349"/>
                    <a:pt x="819531" y="138874"/>
                  </a:cubicBezTo>
                  <a:cubicBezTo>
                    <a:pt x="886492" y="147352"/>
                    <a:pt x="953072" y="155448"/>
                    <a:pt x="1019747" y="142684"/>
                  </a:cubicBezTo>
                  <a:cubicBezTo>
                    <a:pt x="907161" y="119348"/>
                    <a:pt x="793813" y="100298"/>
                    <a:pt x="680180" y="85630"/>
                  </a:cubicBezTo>
                  <a:cubicBezTo>
                    <a:pt x="623316" y="78200"/>
                    <a:pt x="566357" y="71914"/>
                    <a:pt x="509302" y="66675"/>
                  </a:cubicBezTo>
                  <a:cubicBezTo>
                    <a:pt x="481870" y="64103"/>
                    <a:pt x="454343" y="60674"/>
                    <a:pt x="426815" y="61436"/>
                  </a:cubicBezTo>
                  <a:cubicBezTo>
                    <a:pt x="397955" y="62198"/>
                    <a:pt x="369094" y="62579"/>
                    <a:pt x="340328" y="62484"/>
                  </a:cubicBezTo>
                  <a:cubicBezTo>
                    <a:pt x="316040" y="62389"/>
                    <a:pt x="273272" y="75152"/>
                    <a:pt x="248984" y="74581"/>
                  </a:cubicBezTo>
                  <a:cubicBezTo>
                    <a:pt x="210502" y="72485"/>
                    <a:pt x="112967" y="78867"/>
                    <a:pt x="7144" y="85154"/>
                  </a:cubicBezTo>
                  <a:lnTo>
                    <a:pt x="7144" y="55816"/>
                  </a:lnTo>
                  <a:cubicBezTo>
                    <a:pt x="62389" y="58007"/>
                    <a:pt x="125921" y="61341"/>
                    <a:pt x="199073" y="65913"/>
                  </a:cubicBezTo>
                  <a:cubicBezTo>
                    <a:pt x="212027" y="64865"/>
                    <a:pt x="254413" y="48673"/>
                    <a:pt x="267176" y="47625"/>
                  </a:cubicBezTo>
                  <a:cubicBezTo>
                    <a:pt x="295846" y="45148"/>
                    <a:pt x="324707" y="44386"/>
                    <a:pt x="353378" y="42958"/>
                  </a:cubicBezTo>
                  <a:cubicBezTo>
                    <a:pt x="411194" y="39910"/>
                    <a:pt x="469011" y="36957"/>
                    <a:pt x="526828" y="34195"/>
                  </a:cubicBezTo>
                  <a:cubicBezTo>
                    <a:pt x="569976" y="32099"/>
                    <a:pt x="1066133" y="91345"/>
                    <a:pt x="972122" y="22098"/>
                  </a:cubicBezTo>
                  <a:cubicBezTo>
                    <a:pt x="923925" y="-13335"/>
                    <a:pt x="215741" y="28861"/>
                    <a:pt x="1420463" y="7144"/>
                  </a:cubicBezTo>
                  <a:lnTo>
                    <a:pt x="1447419" y="19240"/>
                  </a:lnTo>
                  <a:lnTo>
                    <a:pt x="1459992" y="18097"/>
                  </a:lnTo>
                  <a:lnTo>
                    <a:pt x="1474946" y="43339"/>
                  </a:lnTo>
                  <a:cubicBezTo>
                    <a:pt x="1368933" y="54578"/>
                    <a:pt x="1210913" y="49816"/>
                    <a:pt x="1204436" y="60198"/>
                  </a:cubicBezTo>
                  <a:cubicBezTo>
                    <a:pt x="1185005" y="91440"/>
                    <a:pt x="1381887" y="93821"/>
                    <a:pt x="1474946" y="93916"/>
                  </a:cubicBezTo>
                  <a:lnTo>
                    <a:pt x="1474946" y="112681"/>
                  </a:lnTo>
                  <a:cubicBezTo>
                    <a:pt x="1478566" y="149542"/>
                    <a:pt x="1448181" y="175927"/>
                    <a:pt x="1361123" y="184880"/>
                  </a:cubicBezTo>
                  <a:lnTo>
                    <a:pt x="1335024" y="184880"/>
                  </a:lnTo>
                  <a:lnTo>
                    <a:pt x="825627" y="184880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571E4453-AC31-432A-9951-AD7522657049}"/>
                </a:ext>
              </a:extLst>
            </p:cNvPr>
            <p:cNvSpPr/>
            <p:nvPr/>
          </p:nvSpPr>
          <p:spPr>
            <a:xfrm>
              <a:off x="1777975" y="3080304"/>
              <a:ext cx="695325" cy="123825"/>
            </a:xfrm>
            <a:custGeom>
              <a:avLst/>
              <a:gdLst>
                <a:gd name="connsiteX0" fmla="*/ 7144 w 695325"/>
                <a:gd name="connsiteY0" fmla="*/ 7334 h 123825"/>
                <a:gd name="connsiteX1" fmla="*/ 20193 w 695325"/>
                <a:gd name="connsiteY1" fmla="*/ 7334 h 123825"/>
                <a:gd name="connsiteX2" fmla="*/ 7144 w 695325"/>
                <a:gd name="connsiteY2" fmla="*/ 7334 h 123825"/>
                <a:gd name="connsiteX3" fmla="*/ 7144 w 695325"/>
                <a:gd name="connsiteY3" fmla="*/ 7334 h 123825"/>
                <a:gd name="connsiteX4" fmla="*/ 145066 w 695325"/>
                <a:gd name="connsiteY4" fmla="*/ 7334 h 123825"/>
                <a:gd name="connsiteX5" fmla="*/ 135160 w 695325"/>
                <a:gd name="connsiteY5" fmla="*/ 17240 h 123825"/>
                <a:gd name="connsiteX6" fmla="*/ 255746 w 695325"/>
                <a:gd name="connsiteY6" fmla="*/ 7334 h 123825"/>
                <a:gd name="connsiteX7" fmla="*/ 145066 w 695325"/>
                <a:gd name="connsiteY7" fmla="*/ 7334 h 123825"/>
                <a:gd name="connsiteX8" fmla="*/ 145066 w 695325"/>
                <a:gd name="connsiteY8" fmla="*/ 7334 h 123825"/>
                <a:gd name="connsiteX9" fmla="*/ 380524 w 695325"/>
                <a:gd name="connsiteY9" fmla="*/ 7144 h 123825"/>
                <a:gd name="connsiteX10" fmla="*/ 396335 w 695325"/>
                <a:gd name="connsiteY10" fmla="*/ 10954 h 123825"/>
                <a:gd name="connsiteX11" fmla="*/ 388239 w 695325"/>
                <a:gd name="connsiteY11" fmla="*/ 25241 h 123825"/>
                <a:gd name="connsiteX12" fmla="*/ 363188 w 695325"/>
                <a:gd name="connsiteY12" fmla="*/ 30099 h 123825"/>
                <a:gd name="connsiteX13" fmla="*/ 360045 w 695325"/>
                <a:gd name="connsiteY13" fmla="*/ 39053 h 123825"/>
                <a:gd name="connsiteX14" fmla="*/ 370713 w 695325"/>
                <a:gd name="connsiteY14" fmla="*/ 45149 h 123825"/>
                <a:gd name="connsiteX15" fmla="*/ 455390 w 695325"/>
                <a:gd name="connsiteY15" fmla="*/ 47244 h 123825"/>
                <a:gd name="connsiteX16" fmla="*/ 606457 w 695325"/>
                <a:gd name="connsiteY16" fmla="*/ 51054 h 123825"/>
                <a:gd name="connsiteX17" fmla="*/ 688753 w 695325"/>
                <a:gd name="connsiteY17" fmla="*/ 47244 h 123825"/>
                <a:gd name="connsiteX18" fmla="*/ 692753 w 695325"/>
                <a:gd name="connsiteY18" fmla="*/ 47339 h 123825"/>
                <a:gd name="connsiteX19" fmla="*/ 645033 w 695325"/>
                <a:gd name="connsiteY19" fmla="*/ 7144 h 123825"/>
                <a:gd name="connsiteX20" fmla="*/ 380524 w 695325"/>
                <a:gd name="connsiteY20" fmla="*/ 7144 h 123825"/>
                <a:gd name="connsiteX21" fmla="*/ 380524 w 695325"/>
                <a:gd name="connsiteY21" fmla="*/ 7144 h 123825"/>
                <a:gd name="connsiteX22" fmla="*/ 697516 w 695325"/>
                <a:gd name="connsiteY22" fmla="*/ 96107 h 123825"/>
                <a:gd name="connsiteX23" fmla="*/ 685324 w 695325"/>
                <a:gd name="connsiteY23" fmla="*/ 96679 h 123825"/>
                <a:gd name="connsiteX24" fmla="*/ 589121 w 695325"/>
                <a:gd name="connsiteY24" fmla="*/ 100298 h 123825"/>
                <a:gd name="connsiteX25" fmla="*/ 508635 w 695325"/>
                <a:gd name="connsiteY25" fmla="*/ 105537 h 123825"/>
                <a:gd name="connsiteX26" fmla="*/ 444913 w 695325"/>
                <a:gd name="connsiteY26" fmla="*/ 106966 h 123825"/>
                <a:gd name="connsiteX27" fmla="*/ 430816 w 695325"/>
                <a:gd name="connsiteY27" fmla="*/ 107156 h 123825"/>
                <a:gd name="connsiteX28" fmla="*/ 420910 w 695325"/>
                <a:gd name="connsiteY28" fmla="*/ 116967 h 123825"/>
                <a:gd name="connsiteX29" fmla="*/ 466725 w 695325"/>
                <a:gd name="connsiteY29" fmla="*/ 122015 h 123825"/>
                <a:gd name="connsiteX30" fmla="*/ 510064 w 695325"/>
                <a:gd name="connsiteY30" fmla="*/ 121729 h 123825"/>
                <a:gd name="connsiteX31" fmla="*/ 606362 w 695325"/>
                <a:gd name="connsiteY31" fmla="*/ 122396 h 123825"/>
                <a:gd name="connsiteX32" fmla="*/ 697516 w 695325"/>
                <a:gd name="connsiteY32" fmla="*/ 122777 h 123825"/>
                <a:gd name="connsiteX33" fmla="*/ 697516 w 695325"/>
                <a:gd name="connsiteY33" fmla="*/ 961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95325" h="123825">
                  <a:moveTo>
                    <a:pt x="7144" y="7334"/>
                  </a:moveTo>
                  <a:cubicBezTo>
                    <a:pt x="15145" y="7906"/>
                    <a:pt x="18764" y="7906"/>
                    <a:pt x="20193" y="7334"/>
                  </a:cubicBezTo>
                  <a:lnTo>
                    <a:pt x="7144" y="7334"/>
                  </a:lnTo>
                  <a:lnTo>
                    <a:pt x="7144" y="7334"/>
                  </a:lnTo>
                  <a:close/>
                  <a:moveTo>
                    <a:pt x="145066" y="7334"/>
                  </a:moveTo>
                  <a:cubicBezTo>
                    <a:pt x="134969" y="11621"/>
                    <a:pt x="128873" y="15335"/>
                    <a:pt x="135160" y="17240"/>
                  </a:cubicBezTo>
                  <a:cubicBezTo>
                    <a:pt x="151924" y="18288"/>
                    <a:pt x="205550" y="12287"/>
                    <a:pt x="255746" y="7334"/>
                  </a:cubicBezTo>
                  <a:lnTo>
                    <a:pt x="145066" y="7334"/>
                  </a:lnTo>
                  <a:lnTo>
                    <a:pt x="145066" y="7334"/>
                  </a:lnTo>
                  <a:close/>
                  <a:moveTo>
                    <a:pt x="380524" y="7144"/>
                  </a:moveTo>
                  <a:cubicBezTo>
                    <a:pt x="385953" y="8192"/>
                    <a:pt x="391001" y="9525"/>
                    <a:pt x="396335" y="10954"/>
                  </a:cubicBezTo>
                  <a:cubicBezTo>
                    <a:pt x="417671" y="16383"/>
                    <a:pt x="400241" y="25527"/>
                    <a:pt x="388239" y="25241"/>
                  </a:cubicBezTo>
                  <a:cubicBezTo>
                    <a:pt x="379476" y="25051"/>
                    <a:pt x="369856" y="24098"/>
                    <a:pt x="363188" y="30099"/>
                  </a:cubicBezTo>
                  <a:cubicBezTo>
                    <a:pt x="360902" y="32195"/>
                    <a:pt x="358997" y="35624"/>
                    <a:pt x="360045" y="39053"/>
                  </a:cubicBezTo>
                  <a:cubicBezTo>
                    <a:pt x="361379" y="43815"/>
                    <a:pt x="366617" y="45053"/>
                    <a:pt x="370713" y="45149"/>
                  </a:cubicBezTo>
                  <a:cubicBezTo>
                    <a:pt x="399002" y="46196"/>
                    <a:pt x="427101" y="42767"/>
                    <a:pt x="455390" y="47244"/>
                  </a:cubicBezTo>
                  <a:cubicBezTo>
                    <a:pt x="503682" y="54959"/>
                    <a:pt x="559308" y="60293"/>
                    <a:pt x="606457" y="51054"/>
                  </a:cubicBezTo>
                  <a:cubicBezTo>
                    <a:pt x="633032" y="45815"/>
                    <a:pt x="660845" y="46482"/>
                    <a:pt x="688753" y="47244"/>
                  </a:cubicBezTo>
                  <a:cubicBezTo>
                    <a:pt x="690086" y="47244"/>
                    <a:pt x="693325" y="48959"/>
                    <a:pt x="692753" y="47339"/>
                  </a:cubicBezTo>
                  <a:cubicBezTo>
                    <a:pt x="684562" y="24670"/>
                    <a:pt x="671036" y="8477"/>
                    <a:pt x="645033" y="7144"/>
                  </a:cubicBezTo>
                  <a:lnTo>
                    <a:pt x="380524" y="7144"/>
                  </a:lnTo>
                  <a:lnTo>
                    <a:pt x="380524" y="7144"/>
                  </a:lnTo>
                  <a:close/>
                  <a:moveTo>
                    <a:pt x="697516" y="96107"/>
                  </a:moveTo>
                  <a:cubicBezTo>
                    <a:pt x="693420" y="96393"/>
                    <a:pt x="689420" y="96584"/>
                    <a:pt x="685324" y="96679"/>
                  </a:cubicBezTo>
                  <a:cubicBezTo>
                    <a:pt x="653225" y="97441"/>
                    <a:pt x="621221" y="98584"/>
                    <a:pt x="589121" y="100298"/>
                  </a:cubicBezTo>
                  <a:cubicBezTo>
                    <a:pt x="562261" y="101727"/>
                    <a:pt x="535400" y="103442"/>
                    <a:pt x="508635" y="105537"/>
                  </a:cubicBezTo>
                  <a:cubicBezTo>
                    <a:pt x="487490" y="107156"/>
                    <a:pt x="466249" y="108966"/>
                    <a:pt x="444913" y="106966"/>
                  </a:cubicBezTo>
                  <a:cubicBezTo>
                    <a:pt x="440150" y="106585"/>
                    <a:pt x="435388" y="105918"/>
                    <a:pt x="430816" y="107156"/>
                  </a:cubicBezTo>
                  <a:cubicBezTo>
                    <a:pt x="426339" y="108299"/>
                    <a:pt x="422148" y="111728"/>
                    <a:pt x="420910" y="116967"/>
                  </a:cubicBezTo>
                  <a:cubicBezTo>
                    <a:pt x="420910" y="116777"/>
                    <a:pt x="462725" y="121920"/>
                    <a:pt x="466725" y="122015"/>
                  </a:cubicBezTo>
                  <a:cubicBezTo>
                    <a:pt x="481203" y="122492"/>
                    <a:pt x="495681" y="121158"/>
                    <a:pt x="510064" y="121729"/>
                  </a:cubicBezTo>
                  <a:cubicBezTo>
                    <a:pt x="542163" y="123063"/>
                    <a:pt x="574358" y="122206"/>
                    <a:pt x="606362" y="122396"/>
                  </a:cubicBezTo>
                  <a:cubicBezTo>
                    <a:pt x="636746" y="122587"/>
                    <a:pt x="667131" y="122682"/>
                    <a:pt x="697516" y="122777"/>
                  </a:cubicBezTo>
                  <a:lnTo>
                    <a:pt x="697516" y="96107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C1C8EDFD-84CD-4387-AA35-C20C8CD54B8E}"/>
                </a:ext>
              </a:extLst>
            </p:cNvPr>
            <p:cNvSpPr/>
            <p:nvPr/>
          </p:nvSpPr>
          <p:spPr>
            <a:xfrm>
              <a:off x="1182264" y="2626152"/>
              <a:ext cx="1095375" cy="762000"/>
            </a:xfrm>
            <a:custGeom>
              <a:avLst/>
              <a:gdLst>
                <a:gd name="connsiteX0" fmla="*/ 53357 w 1095375"/>
                <a:gd name="connsiteY0" fmla="*/ 7144 h 762000"/>
                <a:gd name="connsiteX1" fmla="*/ 1068341 w 1095375"/>
                <a:gd name="connsiteY1" fmla="*/ 16193 h 762000"/>
                <a:gd name="connsiteX2" fmla="*/ 1068341 w 1095375"/>
                <a:gd name="connsiteY2" fmla="*/ 760095 h 762000"/>
                <a:gd name="connsiteX3" fmla="*/ 53357 w 1095375"/>
                <a:gd name="connsiteY3" fmla="*/ 731044 h 762000"/>
                <a:gd name="connsiteX4" fmla="*/ 53357 w 1095375"/>
                <a:gd name="connsiteY4" fmla="*/ 714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762000">
                  <a:moveTo>
                    <a:pt x="53357" y="7144"/>
                  </a:moveTo>
                  <a:lnTo>
                    <a:pt x="1068341" y="16193"/>
                  </a:lnTo>
                  <a:cubicBezTo>
                    <a:pt x="1095773" y="263938"/>
                    <a:pt x="1107584" y="528066"/>
                    <a:pt x="1068341" y="760095"/>
                  </a:cubicBezTo>
                  <a:lnTo>
                    <a:pt x="53357" y="731044"/>
                  </a:lnTo>
                  <a:cubicBezTo>
                    <a:pt x="-11317" y="513874"/>
                    <a:pt x="-5126" y="270320"/>
                    <a:pt x="53357" y="71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64664A5E-8658-4291-9102-F3AC92B64F07}"/>
                </a:ext>
              </a:extLst>
            </p:cNvPr>
            <p:cNvSpPr/>
            <p:nvPr/>
          </p:nvSpPr>
          <p:spPr>
            <a:xfrm>
              <a:off x="1236669" y="263939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5999B22-B217-4D3E-A37A-BBFB2FA2C733}"/>
                </a:ext>
              </a:extLst>
            </p:cNvPr>
            <p:cNvSpPr/>
            <p:nvPr/>
          </p:nvSpPr>
          <p:spPr>
            <a:xfrm>
              <a:off x="1246480" y="2649012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4" y="29432"/>
                    <a:pt x="29623" y="24479"/>
                    <a:pt x="29623" y="18288"/>
                  </a:cubicBezTo>
                  <a:cubicBezTo>
                    <a:pt x="29623" y="12192"/>
                    <a:pt x="24574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BC5EC82-7DFB-4F43-BB27-248007DDE70D}"/>
                </a:ext>
              </a:extLst>
            </p:cNvPr>
            <p:cNvSpPr/>
            <p:nvPr/>
          </p:nvSpPr>
          <p:spPr>
            <a:xfrm>
              <a:off x="2182501" y="2658442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574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982468CE-4E6B-4A13-AB08-3853AB00C7FE}"/>
                </a:ext>
              </a:extLst>
            </p:cNvPr>
            <p:cNvSpPr/>
            <p:nvPr/>
          </p:nvSpPr>
          <p:spPr>
            <a:xfrm>
              <a:off x="2192312" y="2667967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103C60C-8112-486A-8423-9A4DA936766F}"/>
                </a:ext>
              </a:extLst>
            </p:cNvPr>
            <p:cNvSpPr/>
            <p:nvPr/>
          </p:nvSpPr>
          <p:spPr>
            <a:xfrm>
              <a:off x="2190788" y="3320810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FE922F23-4BE0-4E98-8458-58C54B4337F4}"/>
                </a:ext>
              </a:extLst>
            </p:cNvPr>
            <p:cNvSpPr/>
            <p:nvPr/>
          </p:nvSpPr>
          <p:spPr>
            <a:xfrm>
              <a:off x="2200599" y="3330335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8D596E54-ABA1-4B01-A05F-7FB590AF3CF3}"/>
                </a:ext>
              </a:extLst>
            </p:cNvPr>
            <p:cNvSpPr/>
            <p:nvPr/>
          </p:nvSpPr>
          <p:spPr>
            <a:xfrm>
              <a:off x="1234859" y="3297664"/>
              <a:ext cx="47625" cy="47625"/>
            </a:xfrm>
            <a:custGeom>
              <a:avLst/>
              <a:gdLst>
                <a:gd name="connsiteX0" fmla="*/ 49244 w 47625"/>
                <a:gd name="connsiteY0" fmla="*/ 27908 h 47625"/>
                <a:gd name="connsiteX1" fmla="*/ 28194 w 47625"/>
                <a:gd name="connsiteY1" fmla="*/ 48673 h 47625"/>
                <a:gd name="connsiteX2" fmla="*/ 7144 w 47625"/>
                <a:gd name="connsiteY2" fmla="*/ 27908 h 47625"/>
                <a:gd name="connsiteX3" fmla="*/ 28194 w 47625"/>
                <a:gd name="connsiteY3" fmla="*/ 7144 h 47625"/>
                <a:gd name="connsiteX4" fmla="*/ 49244 w 47625"/>
                <a:gd name="connsiteY4" fmla="*/ 27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244" y="27908"/>
                  </a:moveTo>
                  <a:cubicBezTo>
                    <a:pt x="49244" y="39376"/>
                    <a:pt x="39820" y="48673"/>
                    <a:pt x="28194" y="48673"/>
                  </a:cubicBezTo>
                  <a:cubicBezTo>
                    <a:pt x="16568" y="48673"/>
                    <a:pt x="7144" y="39376"/>
                    <a:pt x="7144" y="27908"/>
                  </a:cubicBezTo>
                  <a:cubicBezTo>
                    <a:pt x="7144" y="16440"/>
                    <a:pt x="16568" y="7144"/>
                    <a:pt x="28194" y="7144"/>
                  </a:cubicBezTo>
                  <a:cubicBezTo>
                    <a:pt x="39820" y="7144"/>
                    <a:pt x="49244" y="16440"/>
                    <a:pt x="49244" y="27908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4ED8B97C-5045-4F21-B310-13DABC30E65C}"/>
                </a:ext>
              </a:extLst>
            </p:cNvPr>
            <p:cNvSpPr/>
            <p:nvPr/>
          </p:nvSpPr>
          <p:spPr>
            <a:xfrm>
              <a:off x="1244670" y="3307189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0A6D3FCE-28EA-4257-81B9-2DFBE9D4EE47}"/>
                </a:ext>
              </a:extLst>
            </p:cNvPr>
            <p:cNvSpPr/>
            <p:nvPr/>
          </p:nvSpPr>
          <p:spPr>
            <a:xfrm>
              <a:off x="1971688" y="3855646"/>
              <a:ext cx="542925" cy="257175"/>
            </a:xfrm>
            <a:custGeom>
              <a:avLst/>
              <a:gdLst>
                <a:gd name="connsiteX0" fmla="*/ 128993 w 542925"/>
                <a:gd name="connsiteY0" fmla="*/ 19805 h 257175"/>
                <a:gd name="connsiteX1" fmla="*/ 339496 w 542925"/>
                <a:gd name="connsiteY1" fmla="*/ 97910 h 257175"/>
                <a:gd name="connsiteX2" fmla="*/ 533044 w 542925"/>
                <a:gd name="connsiteY2" fmla="*/ 206495 h 257175"/>
                <a:gd name="connsiteX3" fmla="*/ 458177 w 542925"/>
                <a:gd name="connsiteY3" fmla="*/ 229926 h 257175"/>
                <a:gd name="connsiteX4" fmla="*/ 205384 w 542925"/>
                <a:gd name="connsiteY4" fmla="*/ 235070 h 257175"/>
                <a:gd name="connsiteX5" fmla="*/ 154044 w 542925"/>
                <a:gd name="connsiteY5" fmla="*/ 228498 h 257175"/>
                <a:gd name="connsiteX6" fmla="*/ 93084 w 542925"/>
                <a:gd name="connsiteY6" fmla="*/ 152107 h 257175"/>
                <a:gd name="connsiteX7" fmla="*/ 128993 w 542925"/>
                <a:gd name="connsiteY7" fmla="*/ 1980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925" h="257175">
                  <a:moveTo>
                    <a:pt x="128993" y="19805"/>
                  </a:moveTo>
                  <a:cubicBezTo>
                    <a:pt x="222053" y="170681"/>
                    <a:pt x="208241" y="-48299"/>
                    <a:pt x="339496" y="97910"/>
                  </a:cubicBezTo>
                  <a:cubicBezTo>
                    <a:pt x="403218" y="168871"/>
                    <a:pt x="428840" y="201923"/>
                    <a:pt x="533044" y="206495"/>
                  </a:cubicBezTo>
                  <a:cubicBezTo>
                    <a:pt x="560285" y="207733"/>
                    <a:pt x="517042" y="230688"/>
                    <a:pt x="458177" y="229926"/>
                  </a:cubicBezTo>
                  <a:cubicBezTo>
                    <a:pt x="391883" y="229164"/>
                    <a:pt x="259105" y="252977"/>
                    <a:pt x="205384" y="235070"/>
                  </a:cubicBezTo>
                  <a:cubicBezTo>
                    <a:pt x="185762" y="228498"/>
                    <a:pt x="170141" y="223164"/>
                    <a:pt x="154044" y="228498"/>
                  </a:cubicBezTo>
                  <a:cubicBezTo>
                    <a:pt x="-65412" y="300697"/>
                    <a:pt x="2120" y="232212"/>
                    <a:pt x="93084" y="152107"/>
                  </a:cubicBezTo>
                  <a:cubicBezTo>
                    <a:pt x="166141" y="87813"/>
                    <a:pt x="96989" y="-32011"/>
                    <a:pt x="128993" y="19805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51498D89-3E96-4237-87B0-2B80423ED9B9}"/>
                </a:ext>
              </a:extLst>
            </p:cNvPr>
            <p:cNvSpPr/>
            <p:nvPr/>
          </p:nvSpPr>
          <p:spPr>
            <a:xfrm>
              <a:off x="2113160" y="3887355"/>
              <a:ext cx="390525" cy="190500"/>
            </a:xfrm>
            <a:custGeom>
              <a:avLst/>
              <a:gdLst>
                <a:gd name="connsiteX0" fmla="*/ 384524 w 390525"/>
                <a:gd name="connsiteY0" fmla="*/ 174405 h 190500"/>
                <a:gd name="connsiteX1" fmla="*/ 320802 w 390525"/>
                <a:gd name="connsiteY1" fmla="*/ 136972 h 190500"/>
                <a:gd name="connsiteX2" fmla="*/ 247269 w 390525"/>
                <a:gd name="connsiteY2" fmla="*/ 92109 h 190500"/>
                <a:gd name="connsiteX3" fmla="*/ 160401 w 390525"/>
                <a:gd name="connsiteY3" fmla="*/ 12099 h 190500"/>
                <a:gd name="connsiteX4" fmla="*/ 77343 w 390525"/>
                <a:gd name="connsiteY4" fmla="*/ 10003 h 190500"/>
                <a:gd name="connsiteX5" fmla="*/ 15526 w 390525"/>
                <a:gd name="connsiteY5" fmla="*/ 25243 h 190500"/>
                <a:gd name="connsiteX6" fmla="*/ 7144 w 390525"/>
                <a:gd name="connsiteY6" fmla="*/ 16480 h 190500"/>
                <a:gd name="connsiteX7" fmla="*/ 60960 w 390525"/>
                <a:gd name="connsiteY7" fmla="*/ 71440 h 190500"/>
                <a:gd name="connsiteX8" fmla="*/ 156591 w 390525"/>
                <a:gd name="connsiteY8" fmla="*/ 83536 h 190500"/>
                <a:gd name="connsiteX9" fmla="*/ 317373 w 390525"/>
                <a:gd name="connsiteY9" fmla="*/ 179263 h 190500"/>
                <a:gd name="connsiteX10" fmla="*/ 384524 w 39052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0525" h="190500">
                  <a:moveTo>
                    <a:pt x="384524" y="174405"/>
                  </a:moveTo>
                  <a:cubicBezTo>
                    <a:pt x="384334" y="174405"/>
                    <a:pt x="335185" y="141067"/>
                    <a:pt x="320802" y="136972"/>
                  </a:cubicBezTo>
                  <a:cubicBezTo>
                    <a:pt x="296704" y="130114"/>
                    <a:pt x="259556" y="114778"/>
                    <a:pt x="247269" y="92109"/>
                  </a:cubicBezTo>
                  <a:cubicBezTo>
                    <a:pt x="238792" y="76488"/>
                    <a:pt x="177165" y="-5427"/>
                    <a:pt x="160401" y="12099"/>
                  </a:cubicBezTo>
                  <a:cubicBezTo>
                    <a:pt x="130874" y="42865"/>
                    <a:pt x="124206" y="-4570"/>
                    <a:pt x="77343" y="10003"/>
                  </a:cubicBezTo>
                  <a:cubicBezTo>
                    <a:pt x="62960" y="14480"/>
                    <a:pt x="46482" y="54675"/>
                    <a:pt x="15526" y="25243"/>
                  </a:cubicBezTo>
                  <a:cubicBezTo>
                    <a:pt x="14002" y="23815"/>
                    <a:pt x="8763" y="15242"/>
                    <a:pt x="7144" y="16480"/>
                  </a:cubicBezTo>
                  <a:cubicBezTo>
                    <a:pt x="26479" y="36007"/>
                    <a:pt x="-2381" y="44674"/>
                    <a:pt x="60960" y="71440"/>
                  </a:cubicBezTo>
                  <a:cubicBezTo>
                    <a:pt x="83629" y="80965"/>
                    <a:pt x="111157" y="28196"/>
                    <a:pt x="156591" y="83536"/>
                  </a:cubicBezTo>
                  <a:cubicBezTo>
                    <a:pt x="193167" y="128113"/>
                    <a:pt x="261747" y="146782"/>
                    <a:pt x="317373" y="179263"/>
                  </a:cubicBezTo>
                  <a:cubicBezTo>
                    <a:pt x="326517" y="184787"/>
                    <a:pt x="382905" y="189454"/>
                    <a:pt x="384524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9813AC06-EDFE-4C4A-8FCC-1BAB04A03551}"/>
                </a:ext>
              </a:extLst>
            </p:cNvPr>
            <p:cNvSpPr/>
            <p:nvPr/>
          </p:nvSpPr>
          <p:spPr>
            <a:xfrm>
              <a:off x="2019045" y="3926173"/>
              <a:ext cx="114300" cy="152400"/>
            </a:xfrm>
            <a:custGeom>
              <a:avLst/>
              <a:gdLst>
                <a:gd name="connsiteX0" fmla="*/ 82590 w 114300"/>
                <a:gd name="connsiteY0" fmla="*/ 44052 h 152400"/>
                <a:gd name="connsiteX1" fmla="*/ 7152 w 114300"/>
                <a:gd name="connsiteY1" fmla="*/ 135492 h 152400"/>
                <a:gd name="connsiteX2" fmla="*/ 61063 w 114300"/>
                <a:gd name="connsiteY2" fmla="*/ 126919 h 152400"/>
                <a:gd name="connsiteX3" fmla="*/ 106688 w 114300"/>
                <a:gd name="connsiteY3" fmla="*/ 31669 h 152400"/>
                <a:gd name="connsiteX4" fmla="*/ 89352 w 114300"/>
                <a:gd name="connsiteY4" fmla="*/ 22716 h 152400"/>
                <a:gd name="connsiteX5" fmla="*/ 82590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2590" y="44052"/>
                  </a:moveTo>
                  <a:cubicBezTo>
                    <a:pt x="76589" y="96725"/>
                    <a:pt x="6294" y="104631"/>
                    <a:pt x="7152" y="135492"/>
                  </a:cubicBezTo>
                  <a:cubicBezTo>
                    <a:pt x="7533" y="150541"/>
                    <a:pt x="38870" y="157780"/>
                    <a:pt x="61063" y="126919"/>
                  </a:cubicBezTo>
                  <a:cubicBezTo>
                    <a:pt x="88781" y="88534"/>
                    <a:pt x="112498" y="97392"/>
                    <a:pt x="106688" y="31669"/>
                  </a:cubicBezTo>
                  <a:cubicBezTo>
                    <a:pt x="106307" y="27288"/>
                    <a:pt x="82018" y="-15098"/>
                    <a:pt x="89352" y="22716"/>
                  </a:cubicBezTo>
                  <a:cubicBezTo>
                    <a:pt x="91162" y="32336"/>
                    <a:pt x="83352" y="37003"/>
                    <a:pt x="82590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53CD6E3F-E3A9-4652-8657-7CF6A2EE3BBC}"/>
                </a:ext>
              </a:extLst>
            </p:cNvPr>
            <p:cNvSpPr/>
            <p:nvPr/>
          </p:nvSpPr>
          <p:spPr>
            <a:xfrm>
              <a:off x="967631" y="3931362"/>
              <a:ext cx="847725" cy="161925"/>
            </a:xfrm>
            <a:custGeom>
              <a:avLst/>
              <a:gdLst>
                <a:gd name="connsiteX0" fmla="*/ 78252 w 847725"/>
                <a:gd name="connsiteY0" fmla="*/ 7144 h 161925"/>
                <a:gd name="connsiteX1" fmla="*/ 39199 w 847725"/>
                <a:gd name="connsiteY1" fmla="*/ 160496 h 161925"/>
                <a:gd name="connsiteX2" fmla="*/ 370479 w 847725"/>
                <a:gd name="connsiteY2" fmla="*/ 160496 h 161925"/>
                <a:gd name="connsiteX3" fmla="*/ 452394 w 847725"/>
                <a:gd name="connsiteY3" fmla="*/ 160496 h 161925"/>
                <a:gd name="connsiteX4" fmla="*/ 841776 w 847725"/>
                <a:gd name="connsiteY4" fmla="*/ 160496 h 161925"/>
                <a:gd name="connsiteX5" fmla="*/ 639560 w 847725"/>
                <a:gd name="connsiteY5" fmla="*/ 104775 h 161925"/>
                <a:gd name="connsiteX6" fmla="*/ 275610 w 847725"/>
                <a:gd name="connsiteY6" fmla="*/ 81725 h 161925"/>
                <a:gd name="connsiteX7" fmla="*/ 78252 w 847725"/>
                <a:gd name="connsiteY7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725" h="161925">
                  <a:moveTo>
                    <a:pt x="78252" y="7144"/>
                  </a:moveTo>
                  <a:cubicBezTo>
                    <a:pt x="60631" y="74009"/>
                    <a:pt x="-44716" y="125349"/>
                    <a:pt x="39199" y="160496"/>
                  </a:cubicBezTo>
                  <a:lnTo>
                    <a:pt x="370479" y="160496"/>
                  </a:lnTo>
                  <a:cubicBezTo>
                    <a:pt x="396101" y="140494"/>
                    <a:pt x="414675" y="125921"/>
                    <a:pt x="452394" y="160496"/>
                  </a:cubicBezTo>
                  <a:lnTo>
                    <a:pt x="841776" y="160496"/>
                  </a:lnTo>
                  <a:cubicBezTo>
                    <a:pt x="812344" y="98965"/>
                    <a:pt x="710522" y="145066"/>
                    <a:pt x="639560" y="104775"/>
                  </a:cubicBezTo>
                  <a:cubicBezTo>
                    <a:pt x="578219" y="70009"/>
                    <a:pt x="348571" y="45339"/>
                    <a:pt x="275610" y="81725"/>
                  </a:cubicBezTo>
                  <a:cubicBezTo>
                    <a:pt x="186361" y="126111"/>
                    <a:pt x="142831" y="68485"/>
                    <a:pt x="78252" y="7144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ABE37E8F-F2AE-44E9-8598-DD15387992A7}"/>
                </a:ext>
              </a:extLst>
            </p:cNvPr>
            <p:cNvSpPr/>
            <p:nvPr/>
          </p:nvSpPr>
          <p:spPr>
            <a:xfrm>
              <a:off x="1001878" y="3894794"/>
              <a:ext cx="752475" cy="200025"/>
            </a:xfrm>
            <a:custGeom>
              <a:avLst/>
              <a:gdLst>
                <a:gd name="connsiteX0" fmla="*/ 44006 w 752475"/>
                <a:gd name="connsiteY0" fmla="*/ 43712 h 200025"/>
                <a:gd name="connsiteX1" fmla="*/ 278607 w 752475"/>
                <a:gd name="connsiteY1" fmla="*/ 37235 h 200025"/>
                <a:gd name="connsiteX2" fmla="*/ 516636 w 752475"/>
                <a:gd name="connsiteY2" fmla="*/ 103243 h 200025"/>
                <a:gd name="connsiteX3" fmla="*/ 734663 w 752475"/>
                <a:gd name="connsiteY3" fmla="*/ 150964 h 200025"/>
                <a:gd name="connsiteX4" fmla="*/ 723900 w 752475"/>
                <a:gd name="connsiteY4" fmla="*/ 197065 h 200025"/>
                <a:gd name="connsiteX5" fmla="*/ 531305 w 752475"/>
                <a:gd name="connsiteY5" fmla="*/ 197065 h 200025"/>
                <a:gd name="connsiteX6" fmla="*/ 317849 w 752475"/>
                <a:gd name="connsiteY6" fmla="*/ 156965 h 200025"/>
                <a:gd name="connsiteX7" fmla="*/ 270605 w 752475"/>
                <a:gd name="connsiteY7" fmla="*/ 197065 h 200025"/>
                <a:gd name="connsiteX8" fmla="*/ 105823 w 752475"/>
                <a:gd name="connsiteY8" fmla="*/ 197065 h 200025"/>
                <a:gd name="connsiteX9" fmla="*/ 44006 w 752475"/>
                <a:gd name="connsiteY9" fmla="*/ 4371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2475" h="200025">
                  <a:moveTo>
                    <a:pt x="44006" y="43712"/>
                  </a:moveTo>
                  <a:cubicBezTo>
                    <a:pt x="221266" y="-69921"/>
                    <a:pt x="168593" y="158393"/>
                    <a:pt x="278607" y="37235"/>
                  </a:cubicBezTo>
                  <a:cubicBezTo>
                    <a:pt x="340614" y="-31059"/>
                    <a:pt x="463296" y="28091"/>
                    <a:pt x="516636" y="103243"/>
                  </a:cubicBezTo>
                  <a:cubicBezTo>
                    <a:pt x="574643" y="184873"/>
                    <a:pt x="701421" y="114959"/>
                    <a:pt x="734663" y="150964"/>
                  </a:cubicBezTo>
                  <a:cubicBezTo>
                    <a:pt x="760762" y="179253"/>
                    <a:pt x="746094" y="191350"/>
                    <a:pt x="723900" y="197065"/>
                  </a:cubicBezTo>
                  <a:lnTo>
                    <a:pt x="531305" y="197065"/>
                  </a:lnTo>
                  <a:cubicBezTo>
                    <a:pt x="431102" y="181539"/>
                    <a:pt x="325088" y="153154"/>
                    <a:pt x="317849" y="156965"/>
                  </a:cubicBezTo>
                  <a:cubicBezTo>
                    <a:pt x="296037" y="168490"/>
                    <a:pt x="284226" y="184206"/>
                    <a:pt x="270605" y="197065"/>
                  </a:cubicBezTo>
                  <a:lnTo>
                    <a:pt x="105823" y="197065"/>
                  </a:lnTo>
                  <a:cubicBezTo>
                    <a:pt x="-100203" y="126675"/>
                    <a:pt x="87344" y="127437"/>
                    <a:pt x="44006" y="43712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DE42BB8A-DA77-4936-8456-5D041CA19B79}"/>
                </a:ext>
              </a:extLst>
            </p:cNvPr>
            <p:cNvSpPr/>
            <p:nvPr/>
          </p:nvSpPr>
          <p:spPr>
            <a:xfrm>
              <a:off x="912391" y="2460736"/>
              <a:ext cx="1581150" cy="381000"/>
            </a:xfrm>
            <a:custGeom>
              <a:avLst/>
              <a:gdLst>
                <a:gd name="connsiteX0" fmla="*/ 769000 w 1581150"/>
                <a:gd name="connsiteY0" fmla="*/ 147509 h 381000"/>
                <a:gd name="connsiteX1" fmla="*/ 1118092 w 1581150"/>
                <a:gd name="connsiteY1" fmla="*/ 104075 h 381000"/>
                <a:gd name="connsiteX2" fmla="*/ 1352502 w 1581150"/>
                <a:gd name="connsiteY2" fmla="*/ 117601 h 381000"/>
                <a:gd name="connsiteX3" fmla="*/ 1408318 w 1581150"/>
                <a:gd name="connsiteY3" fmla="*/ 141985 h 381000"/>
                <a:gd name="connsiteX4" fmla="*/ 1563957 w 1581150"/>
                <a:gd name="connsiteY4" fmla="*/ 263333 h 381000"/>
                <a:gd name="connsiteX5" fmla="*/ 1540525 w 1581150"/>
                <a:gd name="connsiteY5" fmla="*/ 28828 h 381000"/>
                <a:gd name="connsiteX6" fmla="*/ 894921 w 1581150"/>
                <a:gd name="connsiteY6" fmla="*/ 31114 h 381000"/>
                <a:gd name="connsiteX7" fmla="*/ 698420 w 1581150"/>
                <a:gd name="connsiteY7" fmla="*/ 54259 h 381000"/>
                <a:gd name="connsiteX8" fmla="*/ 41481 w 1581150"/>
                <a:gd name="connsiteY8" fmla="*/ 141223 h 381000"/>
                <a:gd name="connsiteX9" fmla="*/ 10239 w 1581150"/>
                <a:gd name="connsiteY9" fmla="*/ 276192 h 381000"/>
                <a:gd name="connsiteX10" fmla="*/ 20621 w 1581150"/>
                <a:gd name="connsiteY10" fmla="*/ 374490 h 381000"/>
                <a:gd name="connsiteX11" fmla="*/ 94726 w 1581150"/>
                <a:gd name="connsiteY11" fmla="*/ 296766 h 381000"/>
                <a:gd name="connsiteX12" fmla="*/ 207692 w 1581150"/>
                <a:gd name="connsiteY12" fmla="*/ 188181 h 381000"/>
                <a:gd name="connsiteX13" fmla="*/ 418957 w 1581150"/>
                <a:gd name="connsiteY13" fmla="*/ 140270 h 381000"/>
                <a:gd name="connsiteX14" fmla="*/ 769000 w 1581150"/>
                <a:gd name="connsiteY14" fmla="*/ 14750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1150" h="381000">
                  <a:moveTo>
                    <a:pt x="769000" y="147509"/>
                  </a:moveTo>
                  <a:cubicBezTo>
                    <a:pt x="890825" y="205707"/>
                    <a:pt x="987694" y="114077"/>
                    <a:pt x="1118092" y="104075"/>
                  </a:cubicBezTo>
                  <a:cubicBezTo>
                    <a:pt x="1205531" y="97408"/>
                    <a:pt x="1276111" y="74071"/>
                    <a:pt x="1352502" y="117601"/>
                  </a:cubicBezTo>
                  <a:cubicBezTo>
                    <a:pt x="1365551" y="125030"/>
                    <a:pt x="1332880" y="147033"/>
                    <a:pt x="1408318" y="141985"/>
                  </a:cubicBezTo>
                  <a:cubicBezTo>
                    <a:pt x="1520332" y="134365"/>
                    <a:pt x="1446514" y="229710"/>
                    <a:pt x="1563957" y="263333"/>
                  </a:cubicBezTo>
                  <a:cubicBezTo>
                    <a:pt x="1565005" y="263619"/>
                    <a:pt x="1617678" y="38924"/>
                    <a:pt x="1540525" y="28828"/>
                  </a:cubicBezTo>
                  <a:cubicBezTo>
                    <a:pt x="1250584" y="-9272"/>
                    <a:pt x="1021603" y="10254"/>
                    <a:pt x="894921" y="31114"/>
                  </a:cubicBezTo>
                  <a:cubicBezTo>
                    <a:pt x="868822" y="35400"/>
                    <a:pt x="789003" y="51116"/>
                    <a:pt x="698420" y="54259"/>
                  </a:cubicBezTo>
                  <a:cubicBezTo>
                    <a:pt x="515826" y="54259"/>
                    <a:pt x="147589" y="-49468"/>
                    <a:pt x="41481" y="141223"/>
                  </a:cubicBezTo>
                  <a:cubicBezTo>
                    <a:pt x="2809" y="177322"/>
                    <a:pt x="18907" y="230186"/>
                    <a:pt x="10239" y="276192"/>
                  </a:cubicBezTo>
                  <a:cubicBezTo>
                    <a:pt x="7286" y="291908"/>
                    <a:pt x="1762" y="365822"/>
                    <a:pt x="20621" y="374490"/>
                  </a:cubicBezTo>
                  <a:cubicBezTo>
                    <a:pt x="63769" y="394397"/>
                    <a:pt x="59578" y="300481"/>
                    <a:pt x="94726" y="296766"/>
                  </a:cubicBezTo>
                  <a:cubicBezTo>
                    <a:pt x="171402" y="288765"/>
                    <a:pt x="191214" y="227424"/>
                    <a:pt x="207692" y="188181"/>
                  </a:cubicBezTo>
                  <a:cubicBezTo>
                    <a:pt x="238458" y="114743"/>
                    <a:pt x="311515" y="132079"/>
                    <a:pt x="418957" y="140270"/>
                  </a:cubicBezTo>
                  <a:cubicBezTo>
                    <a:pt x="513730" y="147604"/>
                    <a:pt x="690610" y="113600"/>
                    <a:pt x="769000" y="147509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8CDAD1F2-D9FB-4BE0-85B3-5B9A15042E8F}"/>
                </a:ext>
              </a:extLst>
            </p:cNvPr>
            <p:cNvSpPr/>
            <p:nvPr/>
          </p:nvSpPr>
          <p:spPr>
            <a:xfrm>
              <a:off x="917975" y="2444677"/>
              <a:ext cx="1609725" cy="276225"/>
            </a:xfrm>
            <a:custGeom>
              <a:avLst/>
              <a:gdLst>
                <a:gd name="connsiteX0" fmla="*/ 7798 w 1609725"/>
                <a:gd name="connsiteY0" fmla="*/ 256341 h 276225"/>
                <a:gd name="connsiteX1" fmla="*/ 160865 w 1609725"/>
                <a:gd name="connsiteY1" fmla="*/ 213288 h 276225"/>
                <a:gd name="connsiteX2" fmla="*/ 308312 w 1609725"/>
                <a:gd name="connsiteY2" fmla="*/ 124229 h 276225"/>
                <a:gd name="connsiteX3" fmla="*/ 459569 w 1609725"/>
                <a:gd name="connsiteY3" fmla="*/ 137469 h 276225"/>
                <a:gd name="connsiteX4" fmla="*/ 784466 w 1609725"/>
                <a:gd name="connsiteY4" fmla="*/ 143184 h 276225"/>
                <a:gd name="connsiteX5" fmla="*/ 1090695 w 1609725"/>
                <a:gd name="connsiteY5" fmla="*/ 95845 h 276225"/>
                <a:gd name="connsiteX6" fmla="*/ 1328153 w 1609725"/>
                <a:gd name="connsiteY6" fmla="*/ 109656 h 276225"/>
                <a:gd name="connsiteX7" fmla="*/ 1478839 w 1609725"/>
                <a:gd name="connsiteY7" fmla="*/ 147661 h 276225"/>
                <a:gd name="connsiteX8" fmla="*/ 1574946 w 1609725"/>
                <a:gd name="connsiteY8" fmla="*/ 182237 h 276225"/>
                <a:gd name="connsiteX9" fmla="*/ 1535132 w 1609725"/>
                <a:gd name="connsiteY9" fmla="*/ 40504 h 276225"/>
                <a:gd name="connsiteX10" fmla="*/ 929056 w 1609725"/>
                <a:gd name="connsiteY10" fmla="*/ 39742 h 276225"/>
                <a:gd name="connsiteX11" fmla="*/ 387274 w 1609725"/>
                <a:gd name="connsiteY11" fmla="*/ 10501 h 276225"/>
                <a:gd name="connsiteX12" fmla="*/ 7798 w 1609725"/>
                <a:gd name="connsiteY12" fmla="*/ 25634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9725" h="276225">
                  <a:moveTo>
                    <a:pt x="7798" y="256341"/>
                  </a:moveTo>
                  <a:cubicBezTo>
                    <a:pt x="20942" y="285678"/>
                    <a:pt x="106572" y="284344"/>
                    <a:pt x="160865" y="213288"/>
                  </a:cubicBezTo>
                  <a:cubicBezTo>
                    <a:pt x="202108" y="159281"/>
                    <a:pt x="214205" y="130706"/>
                    <a:pt x="308312" y="124229"/>
                  </a:cubicBezTo>
                  <a:cubicBezTo>
                    <a:pt x="370319" y="119943"/>
                    <a:pt x="374701" y="137469"/>
                    <a:pt x="459569" y="137469"/>
                  </a:cubicBezTo>
                  <a:cubicBezTo>
                    <a:pt x="580822" y="137469"/>
                    <a:pt x="642639" y="98131"/>
                    <a:pt x="784466" y="143184"/>
                  </a:cubicBezTo>
                  <a:cubicBezTo>
                    <a:pt x="909911" y="183094"/>
                    <a:pt x="970490" y="76985"/>
                    <a:pt x="1090695" y="95845"/>
                  </a:cubicBezTo>
                  <a:cubicBezTo>
                    <a:pt x="1132700" y="102417"/>
                    <a:pt x="1295768" y="88606"/>
                    <a:pt x="1328153" y="109656"/>
                  </a:cubicBezTo>
                  <a:cubicBezTo>
                    <a:pt x="1367111" y="134897"/>
                    <a:pt x="1355871" y="172140"/>
                    <a:pt x="1478839" y="147661"/>
                  </a:cubicBezTo>
                  <a:cubicBezTo>
                    <a:pt x="1577423" y="128039"/>
                    <a:pt x="1486364" y="182237"/>
                    <a:pt x="1574946" y="182237"/>
                  </a:cubicBezTo>
                  <a:cubicBezTo>
                    <a:pt x="1577137" y="143089"/>
                    <a:pt x="1666577" y="83462"/>
                    <a:pt x="1535132" y="40504"/>
                  </a:cubicBezTo>
                  <a:cubicBezTo>
                    <a:pt x="1495222" y="27455"/>
                    <a:pt x="1198328" y="3547"/>
                    <a:pt x="929056" y="39742"/>
                  </a:cubicBezTo>
                  <a:cubicBezTo>
                    <a:pt x="627304" y="80319"/>
                    <a:pt x="621113" y="12882"/>
                    <a:pt x="387274" y="10501"/>
                  </a:cubicBezTo>
                  <a:cubicBezTo>
                    <a:pt x="222301" y="-9597"/>
                    <a:pt x="-6680" y="59078"/>
                    <a:pt x="7798" y="256341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D034509-07EA-4D46-9538-CDF88C0B03EE}"/>
                </a:ext>
              </a:extLst>
            </p:cNvPr>
            <p:cNvSpPr/>
            <p:nvPr/>
          </p:nvSpPr>
          <p:spPr>
            <a:xfrm>
              <a:off x="934157" y="2641359"/>
              <a:ext cx="123825" cy="47625"/>
            </a:xfrm>
            <a:custGeom>
              <a:avLst/>
              <a:gdLst>
                <a:gd name="connsiteX0" fmla="*/ 8475 w 123825"/>
                <a:gd name="connsiteY0" fmla="*/ 14415 h 47625"/>
                <a:gd name="connsiteX1" fmla="*/ 51052 w 123825"/>
                <a:gd name="connsiteY1" fmla="*/ 49753 h 47625"/>
                <a:gd name="connsiteX2" fmla="*/ 109631 w 123825"/>
                <a:gd name="connsiteY2" fmla="*/ 25845 h 47625"/>
                <a:gd name="connsiteX3" fmla="*/ 116679 w 123825"/>
                <a:gd name="connsiteY3" fmla="*/ 10510 h 47625"/>
                <a:gd name="connsiteX4" fmla="*/ 41622 w 123825"/>
                <a:gd name="connsiteY4" fmla="*/ 28989 h 47625"/>
                <a:gd name="connsiteX5" fmla="*/ 13428 w 123825"/>
                <a:gd name="connsiteY5" fmla="*/ 7652 h 47625"/>
                <a:gd name="connsiteX6" fmla="*/ 8475 w 123825"/>
                <a:gd name="connsiteY6" fmla="*/ 1441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47625">
                  <a:moveTo>
                    <a:pt x="8475" y="14415"/>
                  </a:moveTo>
                  <a:cubicBezTo>
                    <a:pt x="3141" y="38609"/>
                    <a:pt x="13143" y="50134"/>
                    <a:pt x="51052" y="49753"/>
                  </a:cubicBezTo>
                  <a:cubicBezTo>
                    <a:pt x="63054" y="49658"/>
                    <a:pt x="100106" y="31656"/>
                    <a:pt x="109631" y="25845"/>
                  </a:cubicBezTo>
                  <a:cubicBezTo>
                    <a:pt x="111917" y="24512"/>
                    <a:pt x="130586" y="9939"/>
                    <a:pt x="116679" y="10510"/>
                  </a:cubicBezTo>
                  <a:cubicBezTo>
                    <a:pt x="86295" y="11748"/>
                    <a:pt x="69816" y="39180"/>
                    <a:pt x="41622" y="28989"/>
                  </a:cubicBezTo>
                  <a:cubicBezTo>
                    <a:pt x="28764" y="24417"/>
                    <a:pt x="31716" y="3652"/>
                    <a:pt x="13428" y="7652"/>
                  </a:cubicBezTo>
                  <a:cubicBezTo>
                    <a:pt x="10380" y="8319"/>
                    <a:pt x="8761" y="12796"/>
                    <a:pt x="8475" y="14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F365C81-EA78-4D1B-A6D5-60A43C8E5E94}"/>
                </a:ext>
              </a:extLst>
            </p:cNvPr>
            <p:cNvSpPr/>
            <p:nvPr/>
          </p:nvSpPr>
          <p:spPr>
            <a:xfrm>
              <a:off x="1653815" y="2560528"/>
              <a:ext cx="190500" cy="28575"/>
            </a:xfrm>
            <a:custGeom>
              <a:avLst/>
              <a:gdLst>
                <a:gd name="connsiteX0" fmla="*/ 179499 w 190500"/>
                <a:gd name="connsiteY0" fmla="*/ 12094 h 28575"/>
                <a:gd name="connsiteX1" fmla="*/ 135589 w 190500"/>
                <a:gd name="connsiteY1" fmla="*/ 8760 h 28575"/>
                <a:gd name="connsiteX2" fmla="*/ 38911 w 190500"/>
                <a:gd name="connsiteY2" fmla="*/ 11808 h 28575"/>
                <a:gd name="connsiteX3" fmla="*/ 13193 w 190500"/>
                <a:gd name="connsiteY3" fmla="*/ 13141 h 28575"/>
                <a:gd name="connsiteX4" fmla="*/ 179499 w 190500"/>
                <a:gd name="connsiteY4" fmla="*/ 120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8575">
                  <a:moveTo>
                    <a:pt x="179499" y="12094"/>
                  </a:moveTo>
                  <a:cubicBezTo>
                    <a:pt x="197407" y="6569"/>
                    <a:pt x="168641" y="5997"/>
                    <a:pt x="135589" y="8760"/>
                  </a:cubicBezTo>
                  <a:cubicBezTo>
                    <a:pt x="92251" y="12379"/>
                    <a:pt x="97585" y="20095"/>
                    <a:pt x="38911" y="11808"/>
                  </a:cubicBezTo>
                  <a:cubicBezTo>
                    <a:pt x="-904" y="6188"/>
                    <a:pt x="4811" y="10760"/>
                    <a:pt x="13193" y="13141"/>
                  </a:cubicBezTo>
                  <a:cubicBezTo>
                    <a:pt x="95870" y="36096"/>
                    <a:pt x="130827" y="27905"/>
                    <a:pt x="179499" y="120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89F745BD-E3FB-449B-8E3D-391A5E480217}"/>
                </a:ext>
              </a:extLst>
            </p:cNvPr>
            <p:cNvSpPr/>
            <p:nvPr/>
          </p:nvSpPr>
          <p:spPr>
            <a:xfrm>
              <a:off x="1080903" y="2452928"/>
              <a:ext cx="457200" cy="85725"/>
            </a:xfrm>
            <a:custGeom>
              <a:avLst/>
              <a:gdLst>
                <a:gd name="connsiteX0" fmla="*/ 7176 w 457200"/>
                <a:gd name="connsiteY0" fmla="*/ 44636 h 85725"/>
                <a:gd name="connsiteX1" fmla="*/ 180912 w 457200"/>
                <a:gd name="connsiteY1" fmla="*/ 69115 h 85725"/>
                <a:gd name="connsiteX2" fmla="*/ 352743 w 457200"/>
                <a:gd name="connsiteY2" fmla="*/ 63210 h 85725"/>
                <a:gd name="connsiteX3" fmla="*/ 410274 w 457200"/>
                <a:gd name="connsiteY3" fmla="*/ 28253 h 85725"/>
                <a:gd name="connsiteX4" fmla="*/ 250540 w 457200"/>
                <a:gd name="connsiteY4" fmla="*/ 7298 h 85725"/>
                <a:gd name="connsiteX5" fmla="*/ 7176 w 457200"/>
                <a:gd name="connsiteY5" fmla="*/ 4463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85725">
                  <a:moveTo>
                    <a:pt x="7176" y="44636"/>
                  </a:moveTo>
                  <a:cubicBezTo>
                    <a:pt x="4700" y="89784"/>
                    <a:pt x="144908" y="82165"/>
                    <a:pt x="180912" y="69115"/>
                  </a:cubicBezTo>
                  <a:cubicBezTo>
                    <a:pt x="224060" y="53494"/>
                    <a:pt x="306356" y="56257"/>
                    <a:pt x="352743" y="63210"/>
                  </a:cubicBezTo>
                  <a:cubicBezTo>
                    <a:pt x="409703" y="71782"/>
                    <a:pt x="508953" y="53970"/>
                    <a:pt x="410274" y="28253"/>
                  </a:cubicBezTo>
                  <a:cubicBezTo>
                    <a:pt x="376937" y="19585"/>
                    <a:pt x="287973" y="7298"/>
                    <a:pt x="250540" y="7298"/>
                  </a:cubicBezTo>
                  <a:cubicBezTo>
                    <a:pt x="213869" y="7298"/>
                    <a:pt x="9557" y="2631"/>
                    <a:pt x="7176" y="44636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02" name="Picture 201">
            <a:extLst>
              <a:ext uri="{FF2B5EF4-FFF2-40B4-BE49-F238E27FC236}">
                <a16:creationId xmlns:a16="http://schemas.microsoft.com/office/drawing/2014/main" id="{E30D12E9-81CA-4272-B9FF-56960E9BB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29506" y="219985"/>
            <a:ext cx="2553056" cy="4525006"/>
          </a:xfrm>
          <a:prstGeom prst="rect">
            <a:avLst/>
          </a:prstGeom>
        </p:spPr>
      </p:pic>
      <p:pic>
        <p:nvPicPr>
          <p:cNvPr id="328" name="Graphic 327" descr="Snowflake">
            <a:extLst>
              <a:ext uri="{FF2B5EF4-FFF2-40B4-BE49-F238E27FC236}">
                <a16:creationId xmlns:a16="http://schemas.microsoft.com/office/drawing/2014/main" id="{FFD12338-154A-4788-8439-09C725FCD5C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3146204" y="2296084"/>
            <a:ext cx="591242" cy="591242"/>
          </a:xfrm>
          <a:prstGeom prst="rect">
            <a:avLst/>
          </a:prstGeom>
        </p:spPr>
      </p:pic>
      <p:pic>
        <p:nvPicPr>
          <p:cNvPr id="329" name="Graphic 328" descr="Snowman">
            <a:extLst>
              <a:ext uri="{FF2B5EF4-FFF2-40B4-BE49-F238E27FC236}">
                <a16:creationId xmlns:a16="http://schemas.microsoft.com/office/drawing/2014/main" id="{BA220160-D170-4B03-BEC2-2C131751796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2062646" y="2687584"/>
            <a:ext cx="513413" cy="513413"/>
          </a:xfrm>
          <a:prstGeom prst="rect">
            <a:avLst/>
          </a:prstGeom>
        </p:spPr>
      </p:pic>
      <p:sp>
        <p:nvSpPr>
          <p:cNvPr id="330" name="TextBox 329">
            <a:extLst>
              <a:ext uri="{FF2B5EF4-FFF2-40B4-BE49-F238E27FC236}">
                <a16:creationId xmlns:a16="http://schemas.microsoft.com/office/drawing/2014/main" id="{39A0CEBA-FC6B-44FE-8F42-625D906AE8F6}"/>
              </a:ext>
            </a:extLst>
          </p:cNvPr>
          <p:cNvSpPr txBox="1"/>
          <p:nvPr/>
        </p:nvSpPr>
        <p:spPr>
          <a:xfrm>
            <a:off x="-13057582" y="2452760"/>
            <a:ext cx="1429680" cy="5230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99998"/>
              </a:avLst>
            </a:prstTxWarp>
            <a:spAutoFit/>
          </a:bodyPr>
          <a:lstStyle/>
          <a:p>
            <a:pPr algn="ctr"/>
            <a:r>
              <a:rPr lang="en-GB" sz="1400">
                <a:latin typeface="Segoe UI" panose="020B0502040204020203" pitchFamily="34" charset="0"/>
                <a:cs typeface="Segoe UI" panose="020B0502040204020203" pitchFamily="34" charset="0"/>
              </a:rPr>
              <a:t>Competition!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F8A68818-96A8-435E-9D49-418D5AD85357}"/>
              </a:ext>
            </a:extLst>
          </p:cNvPr>
          <p:cNvSpPr txBox="1"/>
          <p:nvPr/>
        </p:nvSpPr>
        <p:spPr>
          <a:xfrm>
            <a:off x="-13069936" y="2599344"/>
            <a:ext cx="144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latin typeface="Segoe UI" panose="020B0502040204020203" pitchFamily="34" charset="0"/>
                <a:cs typeface="Segoe UI" panose="020B0502040204020203" pitchFamily="34" charset="0"/>
              </a:rPr>
              <a:t>Best Snow Penguin</a:t>
            </a:r>
          </a:p>
        </p:txBody>
      </p:sp>
      <p:pic>
        <p:nvPicPr>
          <p:cNvPr id="438" name="Picture 437">
            <a:extLst>
              <a:ext uri="{FF2B5EF4-FFF2-40B4-BE49-F238E27FC236}">
                <a16:creationId xmlns:a16="http://schemas.microsoft.com/office/drawing/2014/main" id="{3006D804-A79E-4FBF-8210-FCC3352CE49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051108" y="2263337"/>
            <a:ext cx="391678" cy="391678"/>
          </a:xfrm>
          <a:prstGeom prst="rect">
            <a:avLst/>
          </a:prstGeom>
        </p:spPr>
      </p:pic>
      <p:pic>
        <p:nvPicPr>
          <p:cNvPr id="439" name="Picture 438">
            <a:extLst>
              <a:ext uri="{FF2B5EF4-FFF2-40B4-BE49-F238E27FC236}">
                <a16:creationId xmlns:a16="http://schemas.microsoft.com/office/drawing/2014/main" id="{C3787873-B1EC-4ACE-BB91-3BCAF708140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757331" y="3590413"/>
            <a:ext cx="391678" cy="391678"/>
          </a:xfrm>
          <a:prstGeom prst="rect">
            <a:avLst/>
          </a:prstGeom>
        </p:spPr>
      </p:pic>
      <p:pic>
        <p:nvPicPr>
          <p:cNvPr id="440" name="Picture 439">
            <a:extLst>
              <a:ext uri="{FF2B5EF4-FFF2-40B4-BE49-F238E27FC236}">
                <a16:creationId xmlns:a16="http://schemas.microsoft.com/office/drawing/2014/main" id="{E844DD19-C1A5-46CB-B754-47FF3FF95C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4446135" y="3256495"/>
            <a:ext cx="391678" cy="391678"/>
          </a:xfrm>
          <a:prstGeom prst="rect">
            <a:avLst/>
          </a:prstGeom>
        </p:spPr>
      </p:pic>
      <p:pic>
        <p:nvPicPr>
          <p:cNvPr id="441" name="Picture 440">
            <a:extLst>
              <a:ext uri="{FF2B5EF4-FFF2-40B4-BE49-F238E27FC236}">
                <a16:creationId xmlns:a16="http://schemas.microsoft.com/office/drawing/2014/main" id="{8920093D-686F-4781-BF0B-B580B2DFAAF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4811449" y="3199409"/>
            <a:ext cx="208960" cy="208960"/>
          </a:xfrm>
          <a:prstGeom prst="rect">
            <a:avLst/>
          </a:prstGeom>
        </p:spPr>
      </p:pic>
      <p:pic>
        <p:nvPicPr>
          <p:cNvPr id="442" name="Picture 441">
            <a:extLst>
              <a:ext uri="{FF2B5EF4-FFF2-40B4-BE49-F238E27FC236}">
                <a16:creationId xmlns:a16="http://schemas.microsoft.com/office/drawing/2014/main" id="{16B8A08F-DE36-46DA-A4D4-B20CA76E50B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571776" y="2417573"/>
            <a:ext cx="208960" cy="208960"/>
          </a:xfrm>
          <a:prstGeom prst="rect">
            <a:avLst/>
          </a:prstGeom>
        </p:spPr>
      </p:pic>
      <p:pic>
        <p:nvPicPr>
          <p:cNvPr id="443" name="Picture 442">
            <a:extLst>
              <a:ext uri="{FF2B5EF4-FFF2-40B4-BE49-F238E27FC236}">
                <a16:creationId xmlns:a16="http://schemas.microsoft.com/office/drawing/2014/main" id="{5233BF25-1A73-41E2-8F8E-D4A105ECDE2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974520" y="2911615"/>
            <a:ext cx="208960" cy="208960"/>
          </a:xfrm>
          <a:prstGeom prst="rect">
            <a:avLst/>
          </a:prstGeom>
        </p:spPr>
      </p:pic>
      <p:pic>
        <p:nvPicPr>
          <p:cNvPr id="444" name="Picture 443">
            <a:extLst>
              <a:ext uri="{FF2B5EF4-FFF2-40B4-BE49-F238E27FC236}">
                <a16:creationId xmlns:a16="http://schemas.microsoft.com/office/drawing/2014/main" id="{A3A68C38-B1D8-49E3-BF98-621BDA3F594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4497839" y="3506989"/>
            <a:ext cx="208960" cy="208960"/>
          </a:xfrm>
          <a:prstGeom prst="rect">
            <a:avLst/>
          </a:prstGeom>
        </p:spPr>
      </p:pic>
      <p:pic>
        <p:nvPicPr>
          <p:cNvPr id="445" name="Picture 444">
            <a:extLst>
              <a:ext uri="{FF2B5EF4-FFF2-40B4-BE49-F238E27FC236}">
                <a16:creationId xmlns:a16="http://schemas.microsoft.com/office/drawing/2014/main" id="{B0983ACA-7979-4E5A-BBA1-2075D25073E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486807" y="1896973"/>
            <a:ext cx="208960" cy="208960"/>
          </a:xfrm>
          <a:prstGeom prst="rect">
            <a:avLst/>
          </a:prstGeom>
        </p:spPr>
      </p:pic>
      <p:pic>
        <p:nvPicPr>
          <p:cNvPr id="446" name="Picture 445">
            <a:extLst>
              <a:ext uri="{FF2B5EF4-FFF2-40B4-BE49-F238E27FC236}">
                <a16:creationId xmlns:a16="http://schemas.microsoft.com/office/drawing/2014/main" id="{31B64420-7FB9-4397-A9AB-A4C3B3B8A45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496164" y="1296568"/>
            <a:ext cx="391678" cy="391678"/>
          </a:xfrm>
          <a:prstGeom prst="rect">
            <a:avLst/>
          </a:prstGeom>
        </p:spPr>
      </p:pic>
      <p:pic>
        <p:nvPicPr>
          <p:cNvPr id="447" name="Picture 446">
            <a:extLst>
              <a:ext uri="{FF2B5EF4-FFF2-40B4-BE49-F238E27FC236}">
                <a16:creationId xmlns:a16="http://schemas.microsoft.com/office/drawing/2014/main" id="{6E301D97-ECF9-4007-9A74-A629B050CE8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-5013184" y="931119"/>
            <a:ext cx="208960" cy="208960"/>
          </a:xfrm>
          <a:prstGeom prst="rect">
            <a:avLst/>
          </a:prstGeom>
        </p:spPr>
      </p:pic>
      <p:grpSp>
        <p:nvGrpSpPr>
          <p:cNvPr id="448" name="Group 447">
            <a:extLst>
              <a:ext uri="{FF2B5EF4-FFF2-40B4-BE49-F238E27FC236}">
                <a16:creationId xmlns:a16="http://schemas.microsoft.com/office/drawing/2014/main" id="{C041E265-68C2-4C43-90F3-498B8B462700}"/>
              </a:ext>
            </a:extLst>
          </p:cNvPr>
          <p:cNvGrpSpPr/>
          <p:nvPr/>
        </p:nvGrpSpPr>
        <p:grpSpPr>
          <a:xfrm>
            <a:off x="-9642692" y="2012319"/>
            <a:ext cx="2149176" cy="3362991"/>
            <a:chOff x="5237655" y="2348035"/>
            <a:chExt cx="1716690" cy="2686245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2891146F-B9E8-461F-AF8F-00978C3D0AFB}"/>
                </a:ext>
              </a:extLst>
            </p:cNvPr>
            <p:cNvSpPr/>
            <p:nvPr/>
          </p:nvSpPr>
          <p:spPr>
            <a:xfrm>
              <a:off x="5237655" y="4536440"/>
              <a:ext cx="1716690" cy="497840"/>
            </a:xfrm>
            <a:prstGeom prst="ellipse">
              <a:avLst/>
            </a:prstGeom>
            <a:solidFill>
              <a:srgbClr val="D7D7D7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F102A0E-5DE9-4141-93CA-037BAAD994A7}"/>
                </a:ext>
              </a:extLst>
            </p:cNvPr>
            <p:cNvSpPr/>
            <p:nvPr/>
          </p:nvSpPr>
          <p:spPr>
            <a:xfrm>
              <a:off x="6121649" y="4602707"/>
              <a:ext cx="402522" cy="292743"/>
            </a:xfrm>
            <a:custGeom>
              <a:avLst/>
              <a:gdLst>
                <a:gd name="connsiteX0" fmla="*/ 322350 w 402521"/>
                <a:gd name="connsiteY0" fmla="*/ 235108 h 292743"/>
                <a:gd name="connsiteX1" fmla="*/ 95840 w 402521"/>
                <a:gd name="connsiteY1" fmla="*/ 206566 h 292743"/>
                <a:gd name="connsiteX2" fmla="*/ 59979 w 402521"/>
                <a:gd name="connsiteY2" fmla="*/ 140333 h 292743"/>
                <a:gd name="connsiteX3" fmla="*/ 240382 w 402521"/>
                <a:gd name="connsiteY3" fmla="*/ 118377 h 292743"/>
                <a:gd name="connsiteX4" fmla="*/ 242943 w 402521"/>
                <a:gd name="connsiteY4" fmla="*/ 119475 h 292743"/>
                <a:gd name="connsiteX5" fmla="*/ 245505 w 402521"/>
                <a:gd name="connsiteY5" fmla="*/ 120573 h 292743"/>
                <a:gd name="connsiteX6" fmla="*/ 245505 w 402521"/>
                <a:gd name="connsiteY6" fmla="*/ 120573 h 292743"/>
                <a:gd name="connsiteX7" fmla="*/ 247700 w 402521"/>
                <a:gd name="connsiteY7" fmla="*/ 121671 h 292743"/>
                <a:gd name="connsiteX8" fmla="*/ 248432 w 402521"/>
                <a:gd name="connsiteY8" fmla="*/ 122036 h 292743"/>
                <a:gd name="connsiteX9" fmla="*/ 251359 w 402521"/>
                <a:gd name="connsiteY9" fmla="*/ 123500 h 292743"/>
                <a:gd name="connsiteX10" fmla="*/ 255019 w 402521"/>
                <a:gd name="connsiteY10" fmla="*/ 124964 h 292743"/>
                <a:gd name="connsiteX11" fmla="*/ 257946 w 402521"/>
                <a:gd name="connsiteY11" fmla="*/ 126428 h 292743"/>
                <a:gd name="connsiteX12" fmla="*/ 258678 w 402521"/>
                <a:gd name="connsiteY12" fmla="*/ 126794 h 292743"/>
                <a:gd name="connsiteX13" fmla="*/ 258678 w 402521"/>
                <a:gd name="connsiteY13" fmla="*/ 126794 h 292743"/>
                <a:gd name="connsiteX14" fmla="*/ 260142 w 402521"/>
                <a:gd name="connsiteY14" fmla="*/ 127525 h 292743"/>
                <a:gd name="connsiteX15" fmla="*/ 261971 w 402521"/>
                <a:gd name="connsiteY15" fmla="*/ 128257 h 292743"/>
                <a:gd name="connsiteX16" fmla="*/ 262703 w 402521"/>
                <a:gd name="connsiteY16" fmla="*/ 128623 h 292743"/>
                <a:gd name="connsiteX17" fmla="*/ 308810 w 402521"/>
                <a:gd name="connsiteY17" fmla="*/ 150579 h 292743"/>
                <a:gd name="connsiteX18" fmla="*/ 322350 w 402521"/>
                <a:gd name="connsiteY18" fmla="*/ 23510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2521" h="292743">
                  <a:moveTo>
                    <a:pt x="322350" y="235108"/>
                  </a:moveTo>
                  <a:cubicBezTo>
                    <a:pt x="207814" y="246818"/>
                    <a:pt x="182931" y="350742"/>
                    <a:pt x="95840" y="206566"/>
                  </a:cubicBezTo>
                  <a:cubicBezTo>
                    <a:pt x="84862" y="188635"/>
                    <a:pt x="73152" y="166680"/>
                    <a:pt x="59979" y="140333"/>
                  </a:cubicBezTo>
                  <a:cubicBezTo>
                    <a:pt x="-43579" y="-67149"/>
                    <a:pt x="122918" y="64586"/>
                    <a:pt x="240382" y="118377"/>
                  </a:cubicBezTo>
                  <a:cubicBezTo>
                    <a:pt x="241479" y="118743"/>
                    <a:pt x="242211" y="119109"/>
                    <a:pt x="242943" y="119475"/>
                  </a:cubicBezTo>
                  <a:cubicBezTo>
                    <a:pt x="243675" y="119841"/>
                    <a:pt x="244773" y="120207"/>
                    <a:pt x="245505" y="120573"/>
                  </a:cubicBezTo>
                  <a:lnTo>
                    <a:pt x="245505" y="120573"/>
                  </a:lnTo>
                  <a:cubicBezTo>
                    <a:pt x="246236" y="120939"/>
                    <a:pt x="246968" y="121305"/>
                    <a:pt x="247700" y="121671"/>
                  </a:cubicBezTo>
                  <a:cubicBezTo>
                    <a:pt x="248066" y="121671"/>
                    <a:pt x="248066" y="121671"/>
                    <a:pt x="248432" y="122036"/>
                  </a:cubicBezTo>
                  <a:cubicBezTo>
                    <a:pt x="249530" y="122402"/>
                    <a:pt x="250627" y="123134"/>
                    <a:pt x="251359" y="123500"/>
                  </a:cubicBezTo>
                  <a:cubicBezTo>
                    <a:pt x="253921" y="124598"/>
                    <a:pt x="255019" y="124964"/>
                    <a:pt x="255019" y="124964"/>
                  </a:cubicBezTo>
                  <a:cubicBezTo>
                    <a:pt x="255019" y="124964"/>
                    <a:pt x="256116" y="125330"/>
                    <a:pt x="257946" y="126428"/>
                  </a:cubicBezTo>
                  <a:cubicBezTo>
                    <a:pt x="258312" y="126428"/>
                    <a:pt x="258312" y="126428"/>
                    <a:pt x="258678" y="126794"/>
                  </a:cubicBezTo>
                  <a:lnTo>
                    <a:pt x="258678" y="126794"/>
                  </a:lnTo>
                  <a:cubicBezTo>
                    <a:pt x="259044" y="127159"/>
                    <a:pt x="259776" y="127159"/>
                    <a:pt x="260142" y="127525"/>
                  </a:cubicBezTo>
                  <a:cubicBezTo>
                    <a:pt x="260874" y="127891"/>
                    <a:pt x="261605" y="127891"/>
                    <a:pt x="261971" y="128257"/>
                  </a:cubicBezTo>
                  <a:cubicBezTo>
                    <a:pt x="262337" y="128257"/>
                    <a:pt x="262703" y="128623"/>
                    <a:pt x="262703" y="128623"/>
                  </a:cubicBezTo>
                  <a:cubicBezTo>
                    <a:pt x="272583" y="133014"/>
                    <a:pt x="290148" y="140699"/>
                    <a:pt x="308810" y="150579"/>
                  </a:cubicBezTo>
                  <a:cubicBezTo>
                    <a:pt x="364797" y="179487"/>
                    <a:pt x="429201" y="224130"/>
                    <a:pt x="322350" y="235108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CB9078E-B466-448A-B62F-A41182DC4C02}"/>
                </a:ext>
              </a:extLst>
            </p:cNvPr>
            <p:cNvSpPr/>
            <p:nvPr/>
          </p:nvSpPr>
          <p:spPr>
            <a:xfrm>
              <a:off x="6115106" y="4598075"/>
              <a:ext cx="402522" cy="292743"/>
            </a:xfrm>
            <a:custGeom>
              <a:avLst/>
              <a:gdLst>
                <a:gd name="connsiteX0" fmla="*/ 385246 w 402521"/>
                <a:gd name="connsiteY0" fmla="*/ 204245 h 292743"/>
                <a:gd name="connsiteX1" fmla="*/ 362558 w 402521"/>
                <a:gd name="connsiteY1" fmla="*/ 181923 h 292743"/>
                <a:gd name="connsiteX2" fmla="*/ 338773 w 402521"/>
                <a:gd name="connsiteY2" fmla="*/ 166920 h 292743"/>
                <a:gd name="connsiteX3" fmla="*/ 316085 w 402521"/>
                <a:gd name="connsiteY3" fmla="*/ 154844 h 292743"/>
                <a:gd name="connsiteX4" fmla="*/ 297789 w 402521"/>
                <a:gd name="connsiteY4" fmla="*/ 146062 h 292743"/>
                <a:gd name="connsiteX5" fmla="*/ 269612 w 402521"/>
                <a:gd name="connsiteY5" fmla="*/ 133254 h 292743"/>
                <a:gd name="connsiteX6" fmla="*/ 268880 w 402521"/>
                <a:gd name="connsiteY6" fmla="*/ 132889 h 292743"/>
                <a:gd name="connsiteX7" fmla="*/ 265221 w 402521"/>
                <a:gd name="connsiteY7" fmla="*/ 131425 h 292743"/>
                <a:gd name="connsiteX8" fmla="*/ 264489 w 402521"/>
                <a:gd name="connsiteY8" fmla="*/ 131059 h 292743"/>
                <a:gd name="connsiteX9" fmla="*/ 265221 w 402521"/>
                <a:gd name="connsiteY9" fmla="*/ 131425 h 292743"/>
                <a:gd name="connsiteX10" fmla="*/ 266685 w 402521"/>
                <a:gd name="connsiteY10" fmla="*/ 132157 h 292743"/>
                <a:gd name="connsiteX11" fmla="*/ 297423 w 402521"/>
                <a:gd name="connsiteY11" fmla="*/ 146428 h 292743"/>
                <a:gd name="connsiteX12" fmla="*/ 314987 w 402521"/>
                <a:gd name="connsiteY12" fmla="*/ 155210 h 292743"/>
                <a:gd name="connsiteX13" fmla="*/ 337675 w 402521"/>
                <a:gd name="connsiteY13" fmla="*/ 168384 h 292743"/>
                <a:gd name="connsiteX14" fmla="*/ 360729 w 402521"/>
                <a:gd name="connsiteY14" fmla="*/ 184119 h 292743"/>
                <a:gd name="connsiteX15" fmla="*/ 381221 w 402521"/>
                <a:gd name="connsiteY15" fmla="*/ 206074 h 292743"/>
                <a:gd name="connsiteX16" fmla="*/ 381587 w 402521"/>
                <a:gd name="connsiteY16" fmla="*/ 219614 h 292743"/>
                <a:gd name="connsiteX17" fmla="*/ 368779 w 402521"/>
                <a:gd name="connsiteY17" fmla="*/ 228030 h 292743"/>
                <a:gd name="connsiteX18" fmla="*/ 334016 w 402521"/>
                <a:gd name="connsiteY18" fmla="*/ 234617 h 292743"/>
                <a:gd name="connsiteX19" fmla="*/ 315353 w 402521"/>
                <a:gd name="connsiteY19" fmla="*/ 236446 h 292743"/>
                <a:gd name="connsiteX20" fmla="*/ 295593 w 402521"/>
                <a:gd name="connsiteY20" fmla="*/ 240106 h 292743"/>
                <a:gd name="connsiteX21" fmla="*/ 256805 w 402521"/>
                <a:gd name="connsiteY21" fmla="*/ 252913 h 292743"/>
                <a:gd name="connsiteX22" fmla="*/ 219114 w 402521"/>
                <a:gd name="connsiteY22" fmla="*/ 269746 h 292743"/>
                <a:gd name="connsiteX23" fmla="*/ 182155 w 402521"/>
                <a:gd name="connsiteY23" fmla="*/ 277796 h 292743"/>
                <a:gd name="connsiteX24" fmla="*/ 149954 w 402521"/>
                <a:gd name="connsiteY24" fmla="*/ 260232 h 292743"/>
                <a:gd name="connsiteX25" fmla="*/ 123607 w 402521"/>
                <a:gd name="connsiteY25" fmla="*/ 228030 h 292743"/>
                <a:gd name="connsiteX26" fmla="*/ 111531 w 402521"/>
                <a:gd name="connsiteY26" fmla="*/ 209734 h 292743"/>
                <a:gd name="connsiteX27" fmla="*/ 80061 w 402521"/>
                <a:gd name="connsiteY27" fmla="*/ 154478 h 292743"/>
                <a:gd name="connsiteX28" fmla="*/ 61033 w 402521"/>
                <a:gd name="connsiteY28" fmla="*/ 117154 h 292743"/>
                <a:gd name="connsiteX29" fmla="*/ 44932 w 402521"/>
                <a:gd name="connsiteY29" fmla="*/ 79829 h 292743"/>
                <a:gd name="connsiteX30" fmla="*/ 39809 w 402521"/>
                <a:gd name="connsiteY30" fmla="*/ 61167 h 292743"/>
                <a:gd name="connsiteX31" fmla="*/ 39443 w 402521"/>
                <a:gd name="connsiteY31" fmla="*/ 44334 h 292743"/>
                <a:gd name="connsiteX32" fmla="*/ 66888 w 402521"/>
                <a:gd name="connsiteY32" fmla="*/ 38479 h 292743"/>
                <a:gd name="connsiteX33" fmla="*/ 131291 w 402521"/>
                <a:gd name="connsiteY33" fmla="*/ 64826 h 292743"/>
                <a:gd name="connsiteX34" fmla="*/ 183985 w 402521"/>
                <a:gd name="connsiteY34" fmla="*/ 91905 h 292743"/>
                <a:gd name="connsiteX35" fmla="*/ 224603 w 402521"/>
                <a:gd name="connsiteY35" fmla="*/ 112762 h 292743"/>
                <a:gd name="connsiteX36" fmla="*/ 246193 w 402521"/>
                <a:gd name="connsiteY36" fmla="*/ 123008 h 292743"/>
                <a:gd name="connsiteX37" fmla="*/ 248754 w 402521"/>
                <a:gd name="connsiteY37" fmla="*/ 124106 h 292743"/>
                <a:gd name="connsiteX38" fmla="*/ 253511 w 402521"/>
                <a:gd name="connsiteY38" fmla="*/ 126302 h 292743"/>
                <a:gd name="connsiteX39" fmla="*/ 251316 w 402521"/>
                <a:gd name="connsiteY39" fmla="*/ 125204 h 292743"/>
                <a:gd name="connsiteX40" fmla="*/ 251316 w 402521"/>
                <a:gd name="connsiteY40" fmla="*/ 125204 h 292743"/>
                <a:gd name="connsiteX41" fmla="*/ 224969 w 402521"/>
                <a:gd name="connsiteY41" fmla="*/ 112397 h 292743"/>
                <a:gd name="connsiteX42" fmla="*/ 133121 w 402521"/>
                <a:gd name="connsiteY42" fmla="*/ 61167 h 292743"/>
                <a:gd name="connsiteX43" fmla="*/ 69083 w 402521"/>
                <a:gd name="connsiteY43" fmla="*/ 30428 h 292743"/>
                <a:gd name="connsiteX44" fmla="*/ 48957 w 402521"/>
                <a:gd name="connsiteY44" fmla="*/ 27501 h 292743"/>
                <a:gd name="connsiteX45" fmla="*/ 37248 w 402521"/>
                <a:gd name="connsiteY45" fmla="*/ 30794 h 292743"/>
                <a:gd name="connsiteX46" fmla="*/ 29563 w 402521"/>
                <a:gd name="connsiteY46" fmla="*/ 41040 h 292743"/>
                <a:gd name="connsiteX47" fmla="*/ 28099 w 402521"/>
                <a:gd name="connsiteY47" fmla="*/ 63362 h 292743"/>
                <a:gd name="connsiteX48" fmla="*/ 32490 w 402521"/>
                <a:gd name="connsiteY48" fmla="*/ 84220 h 292743"/>
                <a:gd name="connsiteX49" fmla="*/ 65058 w 402521"/>
                <a:gd name="connsiteY49" fmla="*/ 162895 h 292743"/>
                <a:gd name="connsiteX50" fmla="*/ 91771 w 402521"/>
                <a:gd name="connsiteY50" fmla="*/ 212661 h 292743"/>
                <a:gd name="connsiteX51" fmla="*/ 108604 w 402521"/>
                <a:gd name="connsiteY51" fmla="*/ 239374 h 292743"/>
                <a:gd name="connsiteX52" fmla="*/ 137512 w 402521"/>
                <a:gd name="connsiteY52" fmla="*/ 274137 h 292743"/>
                <a:gd name="connsiteX53" fmla="*/ 156540 w 402521"/>
                <a:gd name="connsiteY53" fmla="*/ 288408 h 292743"/>
                <a:gd name="connsiteX54" fmla="*/ 180326 w 402521"/>
                <a:gd name="connsiteY54" fmla="*/ 295727 h 292743"/>
                <a:gd name="connsiteX55" fmla="*/ 225335 w 402521"/>
                <a:gd name="connsiteY55" fmla="*/ 284749 h 292743"/>
                <a:gd name="connsiteX56" fmla="*/ 262294 w 402521"/>
                <a:gd name="connsiteY56" fmla="*/ 265721 h 292743"/>
                <a:gd name="connsiteX57" fmla="*/ 298521 w 402521"/>
                <a:gd name="connsiteY57" fmla="*/ 251084 h 292743"/>
                <a:gd name="connsiteX58" fmla="*/ 316817 w 402521"/>
                <a:gd name="connsiteY58" fmla="*/ 246693 h 292743"/>
                <a:gd name="connsiteX59" fmla="*/ 335480 w 402521"/>
                <a:gd name="connsiteY59" fmla="*/ 243765 h 292743"/>
                <a:gd name="connsiteX60" fmla="*/ 371340 w 402521"/>
                <a:gd name="connsiteY60" fmla="*/ 234617 h 292743"/>
                <a:gd name="connsiteX61" fmla="*/ 385978 w 402521"/>
                <a:gd name="connsiteY61" fmla="*/ 222907 h 292743"/>
                <a:gd name="connsiteX62" fmla="*/ 385246 w 402521"/>
                <a:gd name="connsiteY62" fmla="*/ 204245 h 292743"/>
                <a:gd name="connsiteX63" fmla="*/ 254975 w 402521"/>
                <a:gd name="connsiteY63" fmla="*/ 126668 h 292743"/>
                <a:gd name="connsiteX64" fmla="*/ 254243 w 402521"/>
                <a:gd name="connsiteY64" fmla="*/ 126302 h 292743"/>
                <a:gd name="connsiteX65" fmla="*/ 256073 w 402521"/>
                <a:gd name="connsiteY65" fmla="*/ 127034 h 292743"/>
                <a:gd name="connsiteX66" fmla="*/ 254975 w 402521"/>
                <a:gd name="connsiteY66" fmla="*/ 126668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02521" h="292743">
                  <a:moveTo>
                    <a:pt x="385246" y="204245"/>
                  </a:moveTo>
                  <a:cubicBezTo>
                    <a:pt x="379025" y="194365"/>
                    <a:pt x="370609" y="188144"/>
                    <a:pt x="362558" y="181923"/>
                  </a:cubicBezTo>
                  <a:cubicBezTo>
                    <a:pt x="354508" y="176068"/>
                    <a:pt x="346457" y="171311"/>
                    <a:pt x="338773" y="166920"/>
                  </a:cubicBezTo>
                  <a:cubicBezTo>
                    <a:pt x="330722" y="162529"/>
                    <a:pt x="323038" y="158504"/>
                    <a:pt x="316085" y="154844"/>
                  </a:cubicBezTo>
                  <a:cubicBezTo>
                    <a:pt x="309499" y="151551"/>
                    <a:pt x="303278" y="148624"/>
                    <a:pt x="297789" y="146062"/>
                  </a:cubicBezTo>
                  <a:cubicBezTo>
                    <a:pt x="285347" y="140207"/>
                    <a:pt x="275833" y="135816"/>
                    <a:pt x="269612" y="133254"/>
                  </a:cubicBezTo>
                  <a:cubicBezTo>
                    <a:pt x="269246" y="132889"/>
                    <a:pt x="268880" y="132889"/>
                    <a:pt x="268880" y="132889"/>
                  </a:cubicBezTo>
                  <a:cubicBezTo>
                    <a:pt x="267417" y="132157"/>
                    <a:pt x="266319" y="131791"/>
                    <a:pt x="265221" y="131425"/>
                  </a:cubicBezTo>
                  <a:cubicBezTo>
                    <a:pt x="264855" y="131059"/>
                    <a:pt x="264489" y="131059"/>
                    <a:pt x="264489" y="131059"/>
                  </a:cubicBezTo>
                  <a:cubicBezTo>
                    <a:pt x="264855" y="131059"/>
                    <a:pt x="264855" y="131425"/>
                    <a:pt x="265221" y="131425"/>
                  </a:cubicBezTo>
                  <a:cubicBezTo>
                    <a:pt x="265587" y="131791"/>
                    <a:pt x="266319" y="131791"/>
                    <a:pt x="266685" y="132157"/>
                  </a:cubicBezTo>
                  <a:cubicBezTo>
                    <a:pt x="272540" y="134718"/>
                    <a:pt x="283152" y="139475"/>
                    <a:pt x="297423" y="146428"/>
                  </a:cubicBezTo>
                  <a:cubicBezTo>
                    <a:pt x="302912" y="148989"/>
                    <a:pt x="308767" y="151917"/>
                    <a:pt x="314987" y="155210"/>
                  </a:cubicBezTo>
                  <a:cubicBezTo>
                    <a:pt x="321940" y="158870"/>
                    <a:pt x="329625" y="163261"/>
                    <a:pt x="337675" y="168384"/>
                  </a:cubicBezTo>
                  <a:cubicBezTo>
                    <a:pt x="345360" y="173141"/>
                    <a:pt x="353044" y="178264"/>
                    <a:pt x="360729" y="184119"/>
                  </a:cubicBezTo>
                  <a:cubicBezTo>
                    <a:pt x="368413" y="189973"/>
                    <a:pt x="376464" y="196926"/>
                    <a:pt x="381221" y="206074"/>
                  </a:cubicBezTo>
                  <a:cubicBezTo>
                    <a:pt x="383416" y="210465"/>
                    <a:pt x="384148" y="215588"/>
                    <a:pt x="381587" y="219614"/>
                  </a:cubicBezTo>
                  <a:cubicBezTo>
                    <a:pt x="379025" y="223639"/>
                    <a:pt x="373902" y="226200"/>
                    <a:pt x="368779" y="228030"/>
                  </a:cubicBezTo>
                  <a:cubicBezTo>
                    <a:pt x="358167" y="231689"/>
                    <a:pt x="346457" y="233885"/>
                    <a:pt x="334016" y="234617"/>
                  </a:cubicBezTo>
                  <a:cubicBezTo>
                    <a:pt x="327795" y="235349"/>
                    <a:pt x="321574" y="236081"/>
                    <a:pt x="315353" y="236446"/>
                  </a:cubicBezTo>
                  <a:cubicBezTo>
                    <a:pt x="308767" y="237544"/>
                    <a:pt x="302180" y="238642"/>
                    <a:pt x="295593" y="240106"/>
                  </a:cubicBezTo>
                  <a:cubicBezTo>
                    <a:pt x="282420" y="243033"/>
                    <a:pt x="269612" y="247790"/>
                    <a:pt x="256805" y="252913"/>
                  </a:cubicBezTo>
                  <a:cubicBezTo>
                    <a:pt x="243997" y="258036"/>
                    <a:pt x="231556" y="264257"/>
                    <a:pt x="219114" y="269746"/>
                  </a:cubicBezTo>
                  <a:cubicBezTo>
                    <a:pt x="206673" y="275235"/>
                    <a:pt x="193865" y="279260"/>
                    <a:pt x="182155" y="277796"/>
                  </a:cubicBezTo>
                  <a:cubicBezTo>
                    <a:pt x="170446" y="276333"/>
                    <a:pt x="159834" y="269380"/>
                    <a:pt x="149954" y="260232"/>
                  </a:cubicBezTo>
                  <a:cubicBezTo>
                    <a:pt x="140439" y="251084"/>
                    <a:pt x="131657" y="239740"/>
                    <a:pt x="123607" y="228030"/>
                  </a:cubicBezTo>
                  <a:cubicBezTo>
                    <a:pt x="119581" y="222175"/>
                    <a:pt x="115556" y="215954"/>
                    <a:pt x="111531" y="209734"/>
                  </a:cubicBezTo>
                  <a:cubicBezTo>
                    <a:pt x="100187" y="191803"/>
                    <a:pt x="90307" y="173141"/>
                    <a:pt x="80061" y="154478"/>
                  </a:cubicBezTo>
                  <a:cubicBezTo>
                    <a:pt x="73474" y="142037"/>
                    <a:pt x="66888" y="129229"/>
                    <a:pt x="61033" y="117154"/>
                  </a:cubicBezTo>
                  <a:cubicBezTo>
                    <a:pt x="54812" y="104712"/>
                    <a:pt x="49323" y="92270"/>
                    <a:pt x="44932" y="79829"/>
                  </a:cubicBezTo>
                  <a:cubicBezTo>
                    <a:pt x="42736" y="73608"/>
                    <a:pt x="40907" y="67387"/>
                    <a:pt x="39809" y="61167"/>
                  </a:cubicBezTo>
                  <a:cubicBezTo>
                    <a:pt x="38711" y="54946"/>
                    <a:pt x="37979" y="48725"/>
                    <a:pt x="39443" y="44334"/>
                  </a:cubicBezTo>
                  <a:cubicBezTo>
                    <a:pt x="41273" y="34820"/>
                    <a:pt x="55544" y="35551"/>
                    <a:pt x="66888" y="38479"/>
                  </a:cubicBezTo>
                  <a:cubicBezTo>
                    <a:pt x="90307" y="44700"/>
                    <a:pt x="111531" y="55312"/>
                    <a:pt x="131291" y="64826"/>
                  </a:cubicBezTo>
                  <a:cubicBezTo>
                    <a:pt x="150685" y="74340"/>
                    <a:pt x="168250" y="83854"/>
                    <a:pt x="183985" y="91905"/>
                  </a:cubicBezTo>
                  <a:cubicBezTo>
                    <a:pt x="199720" y="99955"/>
                    <a:pt x="213259" y="107273"/>
                    <a:pt x="224603" y="112762"/>
                  </a:cubicBezTo>
                  <a:cubicBezTo>
                    <a:pt x="233019" y="116788"/>
                    <a:pt x="240338" y="120447"/>
                    <a:pt x="246193" y="123008"/>
                  </a:cubicBezTo>
                  <a:cubicBezTo>
                    <a:pt x="247291" y="123374"/>
                    <a:pt x="248022" y="123740"/>
                    <a:pt x="248754" y="124106"/>
                  </a:cubicBezTo>
                  <a:cubicBezTo>
                    <a:pt x="250584" y="124838"/>
                    <a:pt x="252048" y="125570"/>
                    <a:pt x="253511" y="126302"/>
                  </a:cubicBezTo>
                  <a:cubicBezTo>
                    <a:pt x="252780" y="125936"/>
                    <a:pt x="252048" y="125570"/>
                    <a:pt x="251316" y="125204"/>
                  </a:cubicBezTo>
                  <a:lnTo>
                    <a:pt x="251316" y="125204"/>
                  </a:lnTo>
                  <a:cubicBezTo>
                    <a:pt x="245095" y="122277"/>
                    <a:pt x="235947" y="118251"/>
                    <a:pt x="224969" y="112397"/>
                  </a:cubicBezTo>
                  <a:cubicBezTo>
                    <a:pt x="202281" y="101053"/>
                    <a:pt x="171177" y="82756"/>
                    <a:pt x="133121" y="61167"/>
                  </a:cubicBezTo>
                  <a:cubicBezTo>
                    <a:pt x="114093" y="50555"/>
                    <a:pt x="93601" y="38479"/>
                    <a:pt x="69083" y="30428"/>
                  </a:cubicBezTo>
                  <a:cubicBezTo>
                    <a:pt x="62862" y="28599"/>
                    <a:pt x="56276" y="27135"/>
                    <a:pt x="48957" y="27501"/>
                  </a:cubicBezTo>
                  <a:cubicBezTo>
                    <a:pt x="45298" y="27867"/>
                    <a:pt x="41273" y="28599"/>
                    <a:pt x="37248" y="30794"/>
                  </a:cubicBezTo>
                  <a:cubicBezTo>
                    <a:pt x="33588" y="32990"/>
                    <a:pt x="30661" y="37015"/>
                    <a:pt x="29563" y="41040"/>
                  </a:cubicBezTo>
                  <a:cubicBezTo>
                    <a:pt x="26636" y="48725"/>
                    <a:pt x="27367" y="56409"/>
                    <a:pt x="28099" y="63362"/>
                  </a:cubicBezTo>
                  <a:cubicBezTo>
                    <a:pt x="28831" y="70315"/>
                    <a:pt x="30661" y="77267"/>
                    <a:pt x="32490" y="84220"/>
                  </a:cubicBezTo>
                  <a:cubicBezTo>
                    <a:pt x="40175" y="111299"/>
                    <a:pt x="52251" y="136914"/>
                    <a:pt x="65058" y="162895"/>
                  </a:cubicBezTo>
                  <a:cubicBezTo>
                    <a:pt x="73109" y="179728"/>
                    <a:pt x="81891" y="196194"/>
                    <a:pt x="91771" y="212661"/>
                  </a:cubicBezTo>
                  <a:cubicBezTo>
                    <a:pt x="97260" y="221443"/>
                    <a:pt x="102749" y="230592"/>
                    <a:pt x="108604" y="239374"/>
                  </a:cubicBezTo>
                  <a:cubicBezTo>
                    <a:pt x="117020" y="251450"/>
                    <a:pt x="126534" y="263525"/>
                    <a:pt x="137512" y="274137"/>
                  </a:cubicBezTo>
                  <a:cubicBezTo>
                    <a:pt x="143367" y="279626"/>
                    <a:pt x="149588" y="284383"/>
                    <a:pt x="156540" y="288408"/>
                  </a:cubicBezTo>
                  <a:cubicBezTo>
                    <a:pt x="163859" y="292434"/>
                    <a:pt x="171909" y="294995"/>
                    <a:pt x="180326" y="295727"/>
                  </a:cubicBezTo>
                  <a:cubicBezTo>
                    <a:pt x="197524" y="297191"/>
                    <a:pt x="212527" y="290970"/>
                    <a:pt x="225335" y="284749"/>
                  </a:cubicBezTo>
                  <a:cubicBezTo>
                    <a:pt x="238142" y="278528"/>
                    <a:pt x="250218" y="271576"/>
                    <a:pt x="262294" y="265721"/>
                  </a:cubicBezTo>
                  <a:cubicBezTo>
                    <a:pt x="274369" y="259866"/>
                    <a:pt x="286445" y="254743"/>
                    <a:pt x="298521" y="251084"/>
                  </a:cubicBezTo>
                  <a:cubicBezTo>
                    <a:pt x="304741" y="249254"/>
                    <a:pt x="310596" y="247790"/>
                    <a:pt x="316817" y="246693"/>
                  </a:cubicBezTo>
                  <a:cubicBezTo>
                    <a:pt x="323038" y="245595"/>
                    <a:pt x="329259" y="244497"/>
                    <a:pt x="335480" y="243765"/>
                  </a:cubicBezTo>
                  <a:cubicBezTo>
                    <a:pt x="347921" y="241935"/>
                    <a:pt x="359997" y="239374"/>
                    <a:pt x="371340" y="234617"/>
                  </a:cubicBezTo>
                  <a:cubicBezTo>
                    <a:pt x="376829" y="232055"/>
                    <a:pt x="382684" y="228762"/>
                    <a:pt x="385978" y="222907"/>
                  </a:cubicBezTo>
                  <a:cubicBezTo>
                    <a:pt x="390003" y="216320"/>
                    <a:pt x="388539" y="209002"/>
                    <a:pt x="385246" y="204245"/>
                  </a:cubicBezTo>
                  <a:close/>
                  <a:moveTo>
                    <a:pt x="254975" y="126668"/>
                  </a:moveTo>
                  <a:cubicBezTo>
                    <a:pt x="254609" y="126668"/>
                    <a:pt x="254609" y="126302"/>
                    <a:pt x="254243" y="126302"/>
                  </a:cubicBezTo>
                  <a:cubicBezTo>
                    <a:pt x="254975" y="126668"/>
                    <a:pt x="255707" y="127034"/>
                    <a:pt x="256073" y="127034"/>
                  </a:cubicBezTo>
                  <a:cubicBezTo>
                    <a:pt x="256073" y="127034"/>
                    <a:pt x="255341" y="127034"/>
                    <a:pt x="254975" y="126668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1090730-C71A-447F-86CA-FE85008C8EAC}"/>
                </a:ext>
              </a:extLst>
            </p:cNvPr>
            <p:cNvSpPr/>
            <p:nvPr/>
          </p:nvSpPr>
          <p:spPr>
            <a:xfrm>
              <a:off x="6196539" y="4666458"/>
              <a:ext cx="256150" cy="182964"/>
            </a:xfrm>
            <a:custGeom>
              <a:avLst/>
              <a:gdLst>
                <a:gd name="connsiteX0" fmla="*/ 158538 w 256150"/>
                <a:gd name="connsiteY0" fmla="*/ 83535 h 182964"/>
                <a:gd name="connsiteX1" fmla="*/ 196961 w 256150"/>
                <a:gd name="connsiteY1" fmla="*/ 146840 h 182964"/>
                <a:gd name="connsiteX2" fmla="*/ 46198 w 256150"/>
                <a:gd name="connsiteY2" fmla="*/ 92317 h 182964"/>
                <a:gd name="connsiteX3" fmla="*/ 158538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158538" y="83535"/>
                  </a:moveTo>
                  <a:cubicBezTo>
                    <a:pt x="158538" y="83535"/>
                    <a:pt x="289907" y="137326"/>
                    <a:pt x="196961" y="146840"/>
                  </a:cubicBezTo>
                  <a:cubicBezTo>
                    <a:pt x="123043" y="154525"/>
                    <a:pt x="114261" y="228808"/>
                    <a:pt x="46198" y="92317"/>
                  </a:cubicBezTo>
                  <a:cubicBezTo>
                    <a:pt x="-16010" y="-32099"/>
                    <a:pt x="90842" y="55724"/>
                    <a:pt x="158538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11356B3-45DA-4B78-9386-F3FDE56C6726}"/>
                </a:ext>
              </a:extLst>
            </p:cNvPr>
            <p:cNvSpPr/>
            <p:nvPr/>
          </p:nvSpPr>
          <p:spPr>
            <a:xfrm>
              <a:off x="5608853" y="4602866"/>
              <a:ext cx="402522" cy="292743"/>
            </a:xfrm>
            <a:custGeom>
              <a:avLst/>
              <a:gdLst>
                <a:gd name="connsiteX0" fmla="*/ 347362 w 402521"/>
                <a:gd name="connsiteY0" fmla="*/ 140540 h 292743"/>
                <a:gd name="connsiteX1" fmla="*/ 315892 w 402521"/>
                <a:gd name="connsiteY1" fmla="*/ 199088 h 292743"/>
                <a:gd name="connsiteX2" fmla="*/ 84991 w 402521"/>
                <a:gd name="connsiteY2" fmla="*/ 234949 h 292743"/>
                <a:gd name="connsiteX3" fmla="*/ 125243 w 402521"/>
                <a:gd name="connsiteY3" fmla="*/ 136514 h 292743"/>
                <a:gd name="connsiteX4" fmla="*/ 143540 w 402521"/>
                <a:gd name="connsiteY4" fmla="*/ 128098 h 292743"/>
                <a:gd name="connsiteX5" fmla="*/ 144272 w 402521"/>
                <a:gd name="connsiteY5" fmla="*/ 127732 h 292743"/>
                <a:gd name="connsiteX6" fmla="*/ 146101 w 402521"/>
                <a:gd name="connsiteY6" fmla="*/ 127000 h 292743"/>
                <a:gd name="connsiteX7" fmla="*/ 147565 w 402521"/>
                <a:gd name="connsiteY7" fmla="*/ 126268 h 292743"/>
                <a:gd name="connsiteX8" fmla="*/ 147565 w 402521"/>
                <a:gd name="connsiteY8" fmla="*/ 126268 h 292743"/>
                <a:gd name="connsiteX9" fmla="*/ 148297 w 402521"/>
                <a:gd name="connsiteY9" fmla="*/ 125902 h 292743"/>
                <a:gd name="connsiteX10" fmla="*/ 151224 w 402521"/>
                <a:gd name="connsiteY10" fmla="*/ 124439 h 292743"/>
                <a:gd name="connsiteX11" fmla="*/ 154884 w 402521"/>
                <a:gd name="connsiteY11" fmla="*/ 122975 h 292743"/>
                <a:gd name="connsiteX12" fmla="*/ 157811 w 402521"/>
                <a:gd name="connsiteY12" fmla="*/ 121511 h 292743"/>
                <a:gd name="connsiteX13" fmla="*/ 158543 w 402521"/>
                <a:gd name="connsiteY13" fmla="*/ 121145 h 292743"/>
                <a:gd name="connsiteX14" fmla="*/ 160739 w 402521"/>
                <a:gd name="connsiteY14" fmla="*/ 120048 h 292743"/>
                <a:gd name="connsiteX15" fmla="*/ 163300 w 402521"/>
                <a:gd name="connsiteY15" fmla="*/ 118950 h 292743"/>
                <a:gd name="connsiteX16" fmla="*/ 165862 w 402521"/>
                <a:gd name="connsiteY16" fmla="*/ 117852 h 292743"/>
                <a:gd name="connsiteX17" fmla="*/ 347362 w 402521"/>
                <a:gd name="connsiteY17" fmla="*/ 1405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2521" h="292743">
                  <a:moveTo>
                    <a:pt x="347362" y="140540"/>
                  </a:moveTo>
                  <a:cubicBezTo>
                    <a:pt x="336018" y="163227"/>
                    <a:pt x="325407" y="182621"/>
                    <a:pt x="315892" y="199088"/>
                  </a:cubicBezTo>
                  <a:cubicBezTo>
                    <a:pt x="225142" y="353876"/>
                    <a:pt x="201357" y="247025"/>
                    <a:pt x="84991" y="234949"/>
                  </a:cubicBezTo>
                  <a:cubicBezTo>
                    <a:pt x="-40522" y="222142"/>
                    <a:pt x="70354" y="162495"/>
                    <a:pt x="125243" y="136514"/>
                  </a:cubicBezTo>
                  <a:cubicBezTo>
                    <a:pt x="132562" y="133221"/>
                    <a:pt x="139149" y="130294"/>
                    <a:pt x="143540" y="128098"/>
                  </a:cubicBezTo>
                  <a:cubicBezTo>
                    <a:pt x="143906" y="127732"/>
                    <a:pt x="144272" y="127732"/>
                    <a:pt x="144272" y="127732"/>
                  </a:cubicBezTo>
                  <a:cubicBezTo>
                    <a:pt x="145004" y="127366"/>
                    <a:pt x="145735" y="127000"/>
                    <a:pt x="146101" y="127000"/>
                  </a:cubicBezTo>
                  <a:cubicBezTo>
                    <a:pt x="146833" y="126634"/>
                    <a:pt x="147199" y="126634"/>
                    <a:pt x="147565" y="126268"/>
                  </a:cubicBezTo>
                  <a:lnTo>
                    <a:pt x="147565" y="126268"/>
                  </a:lnTo>
                  <a:cubicBezTo>
                    <a:pt x="147931" y="125902"/>
                    <a:pt x="148297" y="125902"/>
                    <a:pt x="148297" y="125902"/>
                  </a:cubicBezTo>
                  <a:cubicBezTo>
                    <a:pt x="150493" y="124805"/>
                    <a:pt x="151224" y="124439"/>
                    <a:pt x="151224" y="124439"/>
                  </a:cubicBezTo>
                  <a:cubicBezTo>
                    <a:pt x="151224" y="124439"/>
                    <a:pt x="152688" y="123707"/>
                    <a:pt x="154884" y="122975"/>
                  </a:cubicBezTo>
                  <a:cubicBezTo>
                    <a:pt x="155981" y="122609"/>
                    <a:pt x="156713" y="122243"/>
                    <a:pt x="157811" y="121511"/>
                  </a:cubicBezTo>
                  <a:cubicBezTo>
                    <a:pt x="158177" y="121511"/>
                    <a:pt x="158177" y="121145"/>
                    <a:pt x="158543" y="121145"/>
                  </a:cubicBezTo>
                  <a:cubicBezTo>
                    <a:pt x="159275" y="120779"/>
                    <a:pt x="160007" y="120414"/>
                    <a:pt x="160739" y="120048"/>
                  </a:cubicBezTo>
                  <a:cubicBezTo>
                    <a:pt x="161470" y="119682"/>
                    <a:pt x="162568" y="119316"/>
                    <a:pt x="163300" y="118950"/>
                  </a:cubicBezTo>
                  <a:cubicBezTo>
                    <a:pt x="164032" y="118584"/>
                    <a:pt x="165130" y="118218"/>
                    <a:pt x="165862" y="117852"/>
                  </a:cubicBezTo>
                  <a:cubicBezTo>
                    <a:pt x="284422" y="64792"/>
                    <a:pt x="450920" y="-67308"/>
                    <a:pt x="347362" y="140540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B83EFB46-24FE-4014-A821-08B9FC1DA629}"/>
                </a:ext>
              </a:extLst>
            </p:cNvPr>
            <p:cNvSpPr/>
            <p:nvPr/>
          </p:nvSpPr>
          <p:spPr>
            <a:xfrm>
              <a:off x="5606545" y="4598441"/>
              <a:ext cx="402522" cy="292743"/>
            </a:xfrm>
            <a:custGeom>
              <a:avLst/>
              <a:gdLst>
                <a:gd name="connsiteX0" fmla="*/ 385897 w 402521"/>
                <a:gd name="connsiteY0" fmla="*/ 41040 h 292743"/>
                <a:gd name="connsiteX1" fmla="*/ 377847 w 402521"/>
                <a:gd name="connsiteY1" fmla="*/ 30794 h 292743"/>
                <a:gd name="connsiteX2" fmla="*/ 366503 w 402521"/>
                <a:gd name="connsiteY2" fmla="*/ 27501 h 292743"/>
                <a:gd name="connsiteX3" fmla="*/ 346377 w 402521"/>
                <a:gd name="connsiteY3" fmla="*/ 30429 h 292743"/>
                <a:gd name="connsiteX4" fmla="*/ 282339 w 402521"/>
                <a:gd name="connsiteY4" fmla="*/ 61166 h 292743"/>
                <a:gd name="connsiteX5" fmla="*/ 190491 w 402521"/>
                <a:gd name="connsiteY5" fmla="*/ 112397 h 292743"/>
                <a:gd name="connsiteX6" fmla="*/ 164144 w 402521"/>
                <a:gd name="connsiteY6" fmla="*/ 125204 h 292743"/>
                <a:gd name="connsiteX7" fmla="*/ 161949 w 402521"/>
                <a:gd name="connsiteY7" fmla="*/ 126302 h 292743"/>
                <a:gd name="connsiteX8" fmla="*/ 166706 w 402521"/>
                <a:gd name="connsiteY8" fmla="*/ 124106 h 292743"/>
                <a:gd name="connsiteX9" fmla="*/ 169267 w 402521"/>
                <a:gd name="connsiteY9" fmla="*/ 123009 h 292743"/>
                <a:gd name="connsiteX10" fmla="*/ 190857 w 402521"/>
                <a:gd name="connsiteY10" fmla="*/ 112763 h 292743"/>
                <a:gd name="connsiteX11" fmla="*/ 231475 w 402521"/>
                <a:gd name="connsiteY11" fmla="*/ 91905 h 292743"/>
                <a:gd name="connsiteX12" fmla="*/ 284169 w 402521"/>
                <a:gd name="connsiteY12" fmla="*/ 64826 h 292743"/>
                <a:gd name="connsiteX13" fmla="*/ 348572 w 402521"/>
                <a:gd name="connsiteY13" fmla="*/ 38479 h 292743"/>
                <a:gd name="connsiteX14" fmla="*/ 376017 w 402521"/>
                <a:gd name="connsiteY14" fmla="*/ 44334 h 292743"/>
                <a:gd name="connsiteX15" fmla="*/ 375651 w 402521"/>
                <a:gd name="connsiteY15" fmla="*/ 61166 h 292743"/>
                <a:gd name="connsiteX16" fmla="*/ 370528 w 402521"/>
                <a:gd name="connsiteY16" fmla="*/ 79829 h 292743"/>
                <a:gd name="connsiteX17" fmla="*/ 354427 w 402521"/>
                <a:gd name="connsiteY17" fmla="*/ 117154 h 292743"/>
                <a:gd name="connsiteX18" fmla="*/ 335399 w 402521"/>
                <a:gd name="connsiteY18" fmla="*/ 154478 h 292743"/>
                <a:gd name="connsiteX19" fmla="*/ 309052 w 402521"/>
                <a:gd name="connsiteY19" fmla="*/ 201683 h 292743"/>
                <a:gd name="connsiteX20" fmla="*/ 292219 w 402521"/>
                <a:gd name="connsiteY20" fmla="*/ 228030 h 292743"/>
                <a:gd name="connsiteX21" fmla="*/ 265872 w 402521"/>
                <a:gd name="connsiteY21" fmla="*/ 260232 h 292743"/>
                <a:gd name="connsiteX22" fmla="*/ 233671 w 402521"/>
                <a:gd name="connsiteY22" fmla="*/ 277796 h 292743"/>
                <a:gd name="connsiteX23" fmla="*/ 196712 w 402521"/>
                <a:gd name="connsiteY23" fmla="*/ 269746 h 292743"/>
                <a:gd name="connsiteX24" fmla="*/ 159021 w 402521"/>
                <a:gd name="connsiteY24" fmla="*/ 252913 h 292743"/>
                <a:gd name="connsiteX25" fmla="*/ 120233 w 402521"/>
                <a:gd name="connsiteY25" fmla="*/ 240106 h 292743"/>
                <a:gd name="connsiteX26" fmla="*/ 100473 w 402521"/>
                <a:gd name="connsiteY26" fmla="*/ 236446 h 292743"/>
                <a:gd name="connsiteX27" fmla="*/ 81444 w 402521"/>
                <a:gd name="connsiteY27" fmla="*/ 234617 h 292743"/>
                <a:gd name="connsiteX28" fmla="*/ 46681 w 402521"/>
                <a:gd name="connsiteY28" fmla="*/ 228030 h 292743"/>
                <a:gd name="connsiteX29" fmla="*/ 33873 w 402521"/>
                <a:gd name="connsiteY29" fmla="*/ 219614 h 292743"/>
                <a:gd name="connsiteX30" fmla="*/ 34239 w 402521"/>
                <a:gd name="connsiteY30" fmla="*/ 206074 h 292743"/>
                <a:gd name="connsiteX31" fmla="*/ 54731 w 402521"/>
                <a:gd name="connsiteY31" fmla="*/ 184119 h 292743"/>
                <a:gd name="connsiteX32" fmla="*/ 77785 w 402521"/>
                <a:gd name="connsiteY32" fmla="*/ 168384 h 292743"/>
                <a:gd name="connsiteX33" fmla="*/ 118037 w 402521"/>
                <a:gd name="connsiteY33" fmla="*/ 146428 h 292743"/>
                <a:gd name="connsiteX34" fmla="*/ 127917 w 402521"/>
                <a:gd name="connsiteY34" fmla="*/ 141671 h 292743"/>
                <a:gd name="connsiteX35" fmla="*/ 148775 w 402521"/>
                <a:gd name="connsiteY35" fmla="*/ 132157 h 292743"/>
                <a:gd name="connsiteX36" fmla="*/ 150239 w 402521"/>
                <a:gd name="connsiteY36" fmla="*/ 131425 h 292743"/>
                <a:gd name="connsiteX37" fmla="*/ 150971 w 402521"/>
                <a:gd name="connsiteY37" fmla="*/ 131059 h 292743"/>
                <a:gd name="connsiteX38" fmla="*/ 150239 w 402521"/>
                <a:gd name="connsiteY38" fmla="*/ 131425 h 292743"/>
                <a:gd name="connsiteX39" fmla="*/ 146580 w 402521"/>
                <a:gd name="connsiteY39" fmla="*/ 132889 h 292743"/>
                <a:gd name="connsiteX40" fmla="*/ 145848 w 402521"/>
                <a:gd name="connsiteY40" fmla="*/ 133255 h 292743"/>
                <a:gd name="connsiteX41" fmla="*/ 127185 w 402521"/>
                <a:gd name="connsiteY41" fmla="*/ 141671 h 292743"/>
                <a:gd name="connsiteX42" fmla="*/ 117671 w 402521"/>
                <a:gd name="connsiteY42" fmla="*/ 146062 h 292743"/>
                <a:gd name="connsiteX43" fmla="*/ 77053 w 402521"/>
                <a:gd name="connsiteY43" fmla="*/ 167286 h 292743"/>
                <a:gd name="connsiteX44" fmla="*/ 53268 w 402521"/>
                <a:gd name="connsiteY44" fmla="*/ 182289 h 292743"/>
                <a:gd name="connsiteX45" fmla="*/ 30580 w 402521"/>
                <a:gd name="connsiteY45" fmla="*/ 204611 h 292743"/>
                <a:gd name="connsiteX46" fmla="*/ 29482 w 402521"/>
                <a:gd name="connsiteY46" fmla="*/ 222541 h 292743"/>
                <a:gd name="connsiteX47" fmla="*/ 44119 w 402521"/>
                <a:gd name="connsiteY47" fmla="*/ 234251 h 292743"/>
                <a:gd name="connsiteX48" fmla="*/ 79981 w 402521"/>
                <a:gd name="connsiteY48" fmla="*/ 243399 h 292743"/>
                <a:gd name="connsiteX49" fmla="*/ 98643 w 402521"/>
                <a:gd name="connsiteY49" fmla="*/ 246327 h 292743"/>
                <a:gd name="connsiteX50" fmla="*/ 116939 w 402521"/>
                <a:gd name="connsiteY50" fmla="*/ 250718 h 292743"/>
                <a:gd name="connsiteX51" fmla="*/ 153166 w 402521"/>
                <a:gd name="connsiteY51" fmla="*/ 265355 h 292743"/>
                <a:gd name="connsiteX52" fmla="*/ 190125 w 402521"/>
                <a:gd name="connsiteY52" fmla="*/ 284383 h 292743"/>
                <a:gd name="connsiteX53" fmla="*/ 235134 w 402521"/>
                <a:gd name="connsiteY53" fmla="*/ 295361 h 292743"/>
                <a:gd name="connsiteX54" fmla="*/ 258920 w 402521"/>
                <a:gd name="connsiteY54" fmla="*/ 288043 h 292743"/>
                <a:gd name="connsiteX55" fmla="*/ 277948 w 402521"/>
                <a:gd name="connsiteY55" fmla="*/ 273771 h 292743"/>
                <a:gd name="connsiteX56" fmla="*/ 307222 w 402521"/>
                <a:gd name="connsiteY56" fmla="*/ 239008 h 292743"/>
                <a:gd name="connsiteX57" fmla="*/ 328080 w 402521"/>
                <a:gd name="connsiteY57" fmla="*/ 205709 h 292743"/>
                <a:gd name="connsiteX58" fmla="*/ 350768 w 402521"/>
                <a:gd name="connsiteY58" fmla="*/ 162895 h 292743"/>
                <a:gd name="connsiteX59" fmla="*/ 382970 w 402521"/>
                <a:gd name="connsiteY59" fmla="*/ 84220 h 292743"/>
                <a:gd name="connsiteX60" fmla="*/ 387361 w 402521"/>
                <a:gd name="connsiteY60" fmla="*/ 63362 h 292743"/>
                <a:gd name="connsiteX61" fmla="*/ 385897 w 402521"/>
                <a:gd name="connsiteY61" fmla="*/ 41040 h 29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02521" h="292743">
                  <a:moveTo>
                    <a:pt x="385897" y="41040"/>
                  </a:moveTo>
                  <a:cubicBezTo>
                    <a:pt x="384433" y="37381"/>
                    <a:pt x="381872" y="33356"/>
                    <a:pt x="377847" y="30794"/>
                  </a:cubicBezTo>
                  <a:cubicBezTo>
                    <a:pt x="374187" y="28233"/>
                    <a:pt x="370162" y="27501"/>
                    <a:pt x="366503" y="27501"/>
                  </a:cubicBezTo>
                  <a:cubicBezTo>
                    <a:pt x="359184" y="27135"/>
                    <a:pt x="352598" y="28599"/>
                    <a:pt x="346377" y="30429"/>
                  </a:cubicBezTo>
                  <a:cubicBezTo>
                    <a:pt x="321859" y="38479"/>
                    <a:pt x="301367" y="50555"/>
                    <a:pt x="282339" y="61166"/>
                  </a:cubicBezTo>
                  <a:cubicBezTo>
                    <a:pt x="244649" y="82756"/>
                    <a:pt x="213179" y="101053"/>
                    <a:pt x="190491" y="112397"/>
                  </a:cubicBezTo>
                  <a:cubicBezTo>
                    <a:pt x="179147" y="118251"/>
                    <a:pt x="169999" y="122277"/>
                    <a:pt x="164144" y="125204"/>
                  </a:cubicBezTo>
                  <a:cubicBezTo>
                    <a:pt x="163412" y="125570"/>
                    <a:pt x="162680" y="125936"/>
                    <a:pt x="161949" y="126302"/>
                  </a:cubicBezTo>
                  <a:cubicBezTo>
                    <a:pt x="163412" y="125570"/>
                    <a:pt x="164876" y="124838"/>
                    <a:pt x="166706" y="124106"/>
                  </a:cubicBezTo>
                  <a:cubicBezTo>
                    <a:pt x="167437" y="123740"/>
                    <a:pt x="168535" y="123375"/>
                    <a:pt x="169267" y="123009"/>
                  </a:cubicBezTo>
                  <a:cubicBezTo>
                    <a:pt x="175122" y="120447"/>
                    <a:pt x="182075" y="117154"/>
                    <a:pt x="190857" y="112763"/>
                  </a:cubicBezTo>
                  <a:cubicBezTo>
                    <a:pt x="202201" y="107274"/>
                    <a:pt x="216106" y="99955"/>
                    <a:pt x="231475" y="91905"/>
                  </a:cubicBezTo>
                  <a:cubicBezTo>
                    <a:pt x="247210" y="83854"/>
                    <a:pt x="264775" y="74340"/>
                    <a:pt x="284169" y="64826"/>
                  </a:cubicBezTo>
                  <a:cubicBezTo>
                    <a:pt x="303563" y="55678"/>
                    <a:pt x="325153" y="44700"/>
                    <a:pt x="348572" y="38479"/>
                  </a:cubicBezTo>
                  <a:cubicBezTo>
                    <a:pt x="359916" y="35552"/>
                    <a:pt x="374187" y="35186"/>
                    <a:pt x="376017" y="44334"/>
                  </a:cubicBezTo>
                  <a:cubicBezTo>
                    <a:pt x="377481" y="49091"/>
                    <a:pt x="376749" y="55312"/>
                    <a:pt x="375651" y="61166"/>
                  </a:cubicBezTo>
                  <a:cubicBezTo>
                    <a:pt x="374553" y="67387"/>
                    <a:pt x="372724" y="73608"/>
                    <a:pt x="370528" y="79829"/>
                  </a:cubicBezTo>
                  <a:cubicBezTo>
                    <a:pt x="366137" y="92271"/>
                    <a:pt x="360648" y="104712"/>
                    <a:pt x="354427" y="117154"/>
                  </a:cubicBezTo>
                  <a:cubicBezTo>
                    <a:pt x="348572" y="129595"/>
                    <a:pt x="341986" y="142037"/>
                    <a:pt x="335399" y="154478"/>
                  </a:cubicBezTo>
                  <a:cubicBezTo>
                    <a:pt x="326982" y="170213"/>
                    <a:pt x="318200" y="186314"/>
                    <a:pt x="309052" y="201683"/>
                  </a:cubicBezTo>
                  <a:cubicBezTo>
                    <a:pt x="303563" y="210466"/>
                    <a:pt x="298074" y="219248"/>
                    <a:pt x="292219" y="228030"/>
                  </a:cubicBezTo>
                  <a:cubicBezTo>
                    <a:pt x="284169" y="239740"/>
                    <a:pt x="275752" y="250718"/>
                    <a:pt x="265872" y="260232"/>
                  </a:cubicBezTo>
                  <a:cubicBezTo>
                    <a:pt x="256358" y="269380"/>
                    <a:pt x="245380" y="276333"/>
                    <a:pt x="233671" y="277796"/>
                  </a:cubicBezTo>
                  <a:cubicBezTo>
                    <a:pt x="221961" y="279260"/>
                    <a:pt x="209519" y="275235"/>
                    <a:pt x="196712" y="269746"/>
                  </a:cubicBezTo>
                  <a:cubicBezTo>
                    <a:pt x="184270" y="264623"/>
                    <a:pt x="171463" y="258402"/>
                    <a:pt x="159021" y="252913"/>
                  </a:cubicBezTo>
                  <a:cubicBezTo>
                    <a:pt x="146214" y="247424"/>
                    <a:pt x="133040" y="243033"/>
                    <a:pt x="120233" y="240106"/>
                  </a:cubicBezTo>
                  <a:cubicBezTo>
                    <a:pt x="113646" y="238642"/>
                    <a:pt x="107059" y="237544"/>
                    <a:pt x="100473" y="236446"/>
                  </a:cubicBezTo>
                  <a:cubicBezTo>
                    <a:pt x="94252" y="235715"/>
                    <a:pt x="87665" y="234983"/>
                    <a:pt x="81444" y="234617"/>
                  </a:cubicBezTo>
                  <a:cubicBezTo>
                    <a:pt x="69369" y="233519"/>
                    <a:pt x="57293" y="231689"/>
                    <a:pt x="46681" y="228030"/>
                  </a:cubicBezTo>
                  <a:cubicBezTo>
                    <a:pt x="41558" y="225834"/>
                    <a:pt x="36435" y="223639"/>
                    <a:pt x="33873" y="219614"/>
                  </a:cubicBezTo>
                  <a:cubicBezTo>
                    <a:pt x="31312" y="215955"/>
                    <a:pt x="31678" y="210832"/>
                    <a:pt x="34239" y="206074"/>
                  </a:cubicBezTo>
                  <a:cubicBezTo>
                    <a:pt x="38996" y="196926"/>
                    <a:pt x="47047" y="189974"/>
                    <a:pt x="54731" y="184119"/>
                  </a:cubicBezTo>
                  <a:cubicBezTo>
                    <a:pt x="62416" y="177898"/>
                    <a:pt x="70466" y="172775"/>
                    <a:pt x="77785" y="168384"/>
                  </a:cubicBezTo>
                  <a:cubicBezTo>
                    <a:pt x="92788" y="159235"/>
                    <a:pt x="106693" y="151917"/>
                    <a:pt x="118037" y="146428"/>
                  </a:cubicBezTo>
                  <a:cubicBezTo>
                    <a:pt x="121696" y="144598"/>
                    <a:pt x="124990" y="143135"/>
                    <a:pt x="127917" y="141671"/>
                  </a:cubicBezTo>
                  <a:cubicBezTo>
                    <a:pt x="137065" y="137280"/>
                    <a:pt x="144384" y="133987"/>
                    <a:pt x="148775" y="132157"/>
                  </a:cubicBezTo>
                  <a:cubicBezTo>
                    <a:pt x="149507" y="131791"/>
                    <a:pt x="149873" y="131791"/>
                    <a:pt x="150239" y="131425"/>
                  </a:cubicBezTo>
                  <a:cubicBezTo>
                    <a:pt x="150605" y="131059"/>
                    <a:pt x="150971" y="131059"/>
                    <a:pt x="150971" y="131059"/>
                  </a:cubicBezTo>
                  <a:cubicBezTo>
                    <a:pt x="150605" y="131059"/>
                    <a:pt x="150605" y="131059"/>
                    <a:pt x="150239" y="131425"/>
                  </a:cubicBezTo>
                  <a:cubicBezTo>
                    <a:pt x="149141" y="131791"/>
                    <a:pt x="148043" y="132523"/>
                    <a:pt x="146580" y="132889"/>
                  </a:cubicBezTo>
                  <a:cubicBezTo>
                    <a:pt x="146214" y="132889"/>
                    <a:pt x="145848" y="133255"/>
                    <a:pt x="145848" y="133255"/>
                  </a:cubicBezTo>
                  <a:cubicBezTo>
                    <a:pt x="141457" y="135084"/>
                    <a:pt x="134870" y="138011"/>
                    <a:pt x="127185" y="141671"/>
                  </a:cubicBezTo>
                  <a:cubicBezTo>
                    <a:pt x="124258" y="143135"/>
                    <a:pt x="120965" y="144598"/>
                    <a:pt x="117671" y="146062"/>
                  </a:cubicBezTo>
                  <a:cubicBezTo>
                    <a:pt x="106327" y="151551"/>
                    <a:pt x="92422" y="158504"/>
                    <a:pt x="77053" y="167286"/>
                  </a:cubicBezTo>
                  <a:cubicBezTo>
                    <a:pt x="69369" y="171677"/>
                    <a:pt x="61318" y="176434"/>
                    <a:pt x="53268" y="182289"/>
                  </a:cubicBezTo>
                  <a:cubicBezTo>
                    <a:pt x="45217" y="188144"/>
                    <a:pt x="36801" y="194731"/>
                    <a:pt x="30580" y="204611"/>
                  </a:cubicBezTo>
                  <a:cubicBezTo>
                    <a:pt x="27653" y="209368"/>
                    <a:pt x="25823" y="216686"/>
                    <a:pt x="29482" y="222541"/>
                  </a:cubicBezTo>
                  <a:cubicBezTo>
                    <a:pt x="32776" y="228396"/>
                    <a:pt x="38631" y="231323"/>
                    <a:pt x="44119" y="234251"/>
                  </a:cubicBezTo>
                  <a:cubicBezTo>
                    <a:pt x="55463" y="239374"/>
                    <a:pt x="67539" y="241569"/>
                    <a:pt x="79981" y="243399"/>
                  </a:cubicBezTo>
                  <a:cubicBezTo>
                    <a:pt x="86201" y="244497"/>
                    <a:pt x="92422" y="245595"/>
                    <a:pt x="98643" y="246327"/>
                  </a:cubicBezTo>
                  <a:cubicBezTo>
                    <a:pt x="104864" y="247790"/>
                    <a:pt x="110719" y="248888"/>
                    <a:pt x="116939" y="250718"/>
                  </a:cubicBezTo>
                  <a:cubicBezTo>
                    <a:pt x="129015" y="254377"/>
                    <a:pt x="141091" y="259500"/>
                    <a:pt x="153166" y="265355"/>
                  </a:cubicBezTo>
                  <a:cubicBezTo>
                    <a:pt x="165242" y="271210"/>
                    <a:pt x="176952" y="278162"/>
                    <a:pt x="190125" y="284383"/>
                  </a:cubicBezTo>
                  <a:cubicBezTo>
                    <a:pt x="202933" y="290604"/>
                    <a:pt x="217936" y="296459"/>
                    <a:pt x="235134" y="295361"/>
                  </a:cubicBezTo>
                  <a:cubicBezTo>
                    <a:pt x="243551" y="294629"/>
                    <a:pt x="251601" y="292068"/>
                    <a:pt x="258920" y="288043"/>
                  </a:cubicBezTo>
                  <a:cubicBezTo>
                    <a:pt x="265872" y="284017"/>
                    <a:pt x="272459" y="279260"/>
                    <a:pt x="277948" y="273771"/>
                  </a:cubicBezTo>
                  <a:cubicBezTo>
                    <a:pt x="289292" y="263159"/>
                    <a:pt x="298806" y="251450"/>
                    <a:pt x="307222" y="239008"/>
                  </a:cubicBezTo>
                  <a:cubicBezTo>
                    <a:pt x="314541" y="228030"/>
                    <a:pt x="321494" y="216686"/>
                    <a:pt x="328080" y="205709"/>
                  </a:cubicBezTo>
                  <a:cubicBezTo>
                    <a:pt x="336131" y="191803"/>
                    <a:pt x="343815" y="177532"/>
                    <a:pt x="350768" y="162895"/>
                  </a:cubicBezTo>
                  <a:cubicBezTo>
                    <a:pt x="363575" y="137280"/>
                    <a:pt x="375285" y="111299"/>
                    <a:pt x="382970" y="84220"/>
                  </a:cubicBezTo>
                  <a:cubicBezTo>
                    <a:pt x="384799" y="77267"/>
                    <a:pt x="386629" y="70681"/>
                    <a:pt x="387361" y="63362"/>
                  </a:cubicBezTo>
                  <a:cubicBezTo>
                    <a:pt x="388093" y="56044"/>
                    <a:pt x="388824" y="48725"/>
                    <a:pt x="385897" y="41040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46CF7D18-FF2C-4FDC-94E8-BD740638932D}"/>
                </a:ext>
              </a:extLst>
            </p:cNvPr>
            <p:cNvSpPr/>
            <p:nvPr/>
          </p:nvSpPr>
          <p:spPr>
            <a:xfrm>
              <a:off x="5683639" y="4666458"/>
              <a:ext cx="256150" cy="182964"/>
            </a:xfrm>
            <a:custGeom>
              <a:avLst/>
              <a:gdLst>
                <a:gd name="connsiteX0" fmla="*/ 99126 w 256150"/>
                <a:gd name="connsiteY0" fmla="*/ 83535 h 182964"/>
                <a:gd name="connsiteX1" fmla="*/ 60704 w 256150"/>
                <a:gd name="connsiteY1" fmla="*/ 146840 h 182964"/>
                <a:gd name="connsiteX2" fmla="*/ 211466 w 256150"/>
                <a:gd name="connsiteY2" fmla="*/ 92317 h 182964"/>
                <a:gd name="connsiteX3" fmla="*/ 99126 w 256150"/>
                <a:gd name="connsiteY3" fmla="*/ 83535 h 18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150" h="182964">
                  <a:moveTo>
                    <a:pt x="99126" y="83535"/>
                  </a:moveTo>
                  <a:cubicBezTo>
                    <a:pt x="99126" y="83535"/>
                    <a:pt x="-32242" y="137326"/>
                    <a:pt x="60704" y="146840"/>
                  </a:cubicBezTo>
                  <a:cubicBezTo>
                    <a:pt x="134621" y="154525"/>
                    <a:pt x="143404" y="228808"/>
                    <a:pt x="211466" y="92317"/>
                  </a:cubicBezTo>
                  <a:cubicBezTo>
                    <a:pt x="273674" y="-32099"/>
                    <a:pt x="166823" y="55724"/>
                    <a:pt x="99126" y="83535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E39D9FFA-4D52-4066-8597-CD5C08B06C53}"/>
                </a:ext>
              </a:extLst>
            </p:cNvPr>
            <p:cNvSpPr/>
            <p:nvPr/>
          </p:nvSpPr>
          <p:spPr>
            <a:xfrm>
              <a:off x="5741415" y="4666458"/>
              <a:ext cx="182964" cy="146372"/>
            </a:xfrm>
            <a:custGeom>
              <a:avLst/>
              <a:gdLst>
                <a:gd name="connsiteX0" fmla="*/ 153690 w 182964"/>
                <a:gd name="connsiteY0" fmla="*/ 92317 h 146371"/>
                <a:gd name="connsiteX1" fmla="*/ 136126 w 182964"/>
                <a:gd name="connsiteY1" fmla="*/ 125616 h 146371"/>
                <a:gd name="connsiteX2" fmla="*/ 27445 w 182964"/>
                <a:gd name="connsiteY2" fmla="*/ 89755 h 146371"/>
                <a:gd name="connsiteX3" fmla="*/ 41350 w 182964"/>
                <a:gd name="connsiteY3" fmla="*/ 83535 h 146371"/>
                <a:gd name="connsiteX4" fmla="*/ 153690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153690" y="92317"/>
                  </a:moveTo>
                  <a:cubicBezTo>
                    <a:pt x="147103" y="105125"/>
                    <a:pt x="141249" y="116102"/>
                    <a:pt x="136126" y="125616"/>
                  </a:cubicBezTo>
                  <a:cubicBezTo>
                    <a:pt x="98435" y="116468"/>
                    <a:pt x="61842" y="104759"/>
                    <a:pt x="27445" y="89755"/>
                  </a:cubicBezTo>
                  <a:cubicBezTo>
                    <a:pt x="35495" y="86096"/>
                    <a:pt x="41350" y="83535"/>
                    <a:pt x="41350" y="83535"/>
                  </a:cubicBezTo>
                  <a:cubicBezTo>
                    <a:pt x="109047" y="55724"/>
                    <a:pt x="215898" y="-32099"/>
                    <a:pt x="153690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2B21B83E-1ED0-413F-AB04-DAFF7C8F5F54}"/>
                </a:ext>
              </a:extLst>
            </p:cNvPr>
            <p:cNvSpPr/>
            <p:nvPr/>
          </p:nvSpPr>
          <p:spPr>
            <a:xfrm>
              <a:off x="5707384" y="4608361"/>
              <a:ext cx="292743" cy="219557"/>
            </a:xfrm>
            <a:custGeom>
              <a:avLst/>
              <a:gdLst>
                <a:gd name="connsiteX0" fmla="*/ 274813 w 292743"/>
                <a:gd name="connsiteY0" fmla="*/ 51613 h 219557"/>
                <a:gd name="connsiteX1" fmla="*/ 269690 w 292743"/>
                <a:gd name="connsiteY1" fmla="*/ 70275 h 219557"/>
                <a:gd name="connsiteX2" fmla="*/ 253589 w 292743"/>
                <a:gd name="connsiteY2" fmla="*/ 107600 h 219557"/>
                <a:gd name="connsiteX3" fmla="*/ 234560 w 292743"/>
                <a:gd name="connsiteY3" fmla="*/ 144924 h 219557"/>
                <a:gd name="connsiteX4" fmla="*/ 208214 w 292743"/>
                <a:gd name="connsiteY4" fmla="*/ 192129 h 219557"/>
                <a:gd name="connsiteX5" fmla="*/ 170523 w 292743"/>
                <a:gd name="connsiteY5" fmla="*/ 184079 h 219557"/>
                <a:gd name="connsiteX6" fmla="*/ 188087 w 292743"/>
                <a:gd name="connsiteY6" fmla="*/ 150779 h 219557"/>
                <a:gd name="connsiteX7" fmla="*/ 75747 w 292743"/>
                <a:gd name="connsiteY7" fmla="*/ 141997 h 219557"/>
                <a:gd name="connsiteX8" fmla="*/ 61842 w 292743"/>
                <a:gd name="connsiteY8" fmla="*/ 148218 h 219557"/>
                <a:gd name="connsiteX9" fmla="*/ 27445 w 292743"/>
                <a:gd name="connsiteY9" fmla="*/ 131751 h 219557"/>
                <a:gd name="connsiteX10" fmla="*/ 48303 w 292743"/>
                <a:gd name="connsiteY10" fmla="*/ 122237 h 219557"/>
                <a:gd name="connsiteX11" fmla="*/ 49766 w 292743"/>
                <a:gd name="connsiteY11" fmla="*/ 121505 h 219557"/>
                <a:gd name="connsiteX12" fmla="*/ 50498 w 292743"/>
                <a:gd name="connsiteY12" fmla="*/ 121139 h 219557"/>
                <a:gd name="connsiteX13" fmla="*/ 53426 w 292743"/>
                <a:gd name="connsiteY13" fmla="*/ 119675 h 219557"/>
                <a:gd name="connsiteX14" fmla="*/ 57085 w 292743"/>
                <a:gd name="connsiteY14" fmla="*/ 118212 h 219557"/>
                <a:gd name="connsiteX15" fmla="*/ 60012 w 292743"/>
                <a:gd name="connsiteY15" fmla="*/ 116748 h 219557"/>
                <a:gd name="connsiteX16" fmla="*/ 60744 w 292743"/>
                <a:gd name="connsiteY16" fmla="*/ 116382 h 219557"/>
                <a:gd name="connsiteX17" fmla="*/ 61842 w 292743"/>
                <a:gd name="connsiteY17" fmla="*/ 116016 h 219557"/>
                <a:gd name="connsiteX18" fmla="*/ 65501 w 292743"/>
                <a:gd name="connsiteY18" fmla="*/ 114552 h 219557"/>
                <a:gd name="connsiteX19" fmla="*/ 68063 w 292743"/>
                <a:gd name="connsiteY19" fmla="*/ 113455 h 219557"/>
                <a:gd name="connsiteX20" fmla="*/ 74649 w 292743"/>
                <a:gd name="connsiteY20" fmla="*/ 110527 h 219557"/>
                <a:gd name="connsiteX21" fmla="*/ 81236 w 292743"/>
                <a:gd name="connsiteY21" fmla="*/ 107234 h 219557"/>
                <a:gd name="connsiteX22" fmla="*/ 87457 w 292743"/>
                <a:gd name="connsiteY22" fmla="*/ 104306 h 219557"/>
                <a:gd name="connsiteX23" fmla="*/ 89287 w 292743"/>
                <a:gd name="connsiteY23" fmla="*/ 103574 h 219557"/>
                <a:gd name="connsiteX24" fmla="*/ 129905 w 292743"/>
                <a:gd name="connsiteY24" fmla="*/ 82716 h 219557"/>
                <a:gd name="connsiteX25" fmla="*/ 182598 w 292743"/>
                <a:gd name="connsiteY25" fmla="*/ 55638 h 219557"/>
                <a:gd name="connsiteX26" fmla="*/ 247002 w 292743"/>
                <a:gd name="connsiteY26" fmla="*/ 29291 h 219557"/>
                <a:gd name="connsiteX27" fmla="*/ 274447 w 292743"/>
                <a:gd name="connsiteY27" fmla="*/ 35146 h 219557"/>
                <a:gd name="connsiteX28" fmla="*/ 274813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74813" y="51613"/>
                  </a:moveTo>
                  <a:cubicBezTo>
                    <a:pt x="273715" y="57833"/>
                    <a:pt x="271885" y="64054"/>
                    <a:pt x="269690" y="70275"/>
                  </a:cubicBezTo>
                  <a:cubicBezTo>
                    <a:pt x="265298" y="82716"/>
                    <a:pt x="259809" y="95158"/>
                    <a:pt x="253589" y="107600"/>
                  </a:cubicBezTo>
                  <a:cubicBezTo>
                    <a:pt x="247734" y="120041"/>
                    <a:pt x="241147" y="132483"/>
                    <a:pt x="234560" y="144924"/>
                  </a:cubicBezTo>
                  <a:cubicBezTo>
                    <a:pt x="226144" y="160659"/>
                    <a:pt x="217362" y="176760"/>
                    <a:pt x="208214" y="192129"/>
                  </a:cubicBezTo>
                  <a:cubicBezTo>
                    <a:pt x="195406" y="189568"/>
                    <a:pt x="182964" y="187006"/>
                    <a:pt x="170523" y="184079"/>
                  </a:cubicBezTo>
                  <a:cubicBezTo>
                    <a:pt x="176012" y="174931"/>
                    <a:pt x="181867" y="163587"/>
                    <a:pt x="188087" y="150779"/>
                  </a:cubicBezTo>
                  <a:cubicBezTo>
                    <a:pt x="249929" y="26363"/>
                    <a:pt x="143444" y="114186"/>
                    <a:pt x="75747" y="141997"/>
                  </a:cubicBezTo>
                  <a:cubicBezTo>
                    <a:pt x="75747" y="141997"/>
                    <a:pt x="69892" y="144192"/>
                    <a:pt x="61842" y="148218"/>
                  </a:cubicBezTo>
                  <a:cubicBezTo>
                    <a:pt x="50132" y="143095"/>
                    <a:pt x="38788" y="137606"/>
                    <a:pt x="27445" y="131751"/>
                  </a:cubicBezTo>
                  <a:cubicBezTo>
                    <a:pt x="36593" y="127360"/>
                    <a:pt x="43911" y="124067"/>
                    <a:pt x="48303" y="122237"/>
                  </a:cubicBezTo>
                  <a:cubicBezTo>
                    <a:pt x="49034" y="121871"/>
                    <a:pt x="49400" y="121871"/>
                    <a:pt x="49766" y="121505"/>
                  </a:cubicBezTo>
                  <a:cubicBezTo>
                    <a:pt x="50132" y="121139"/>
                    <a:pt x="50498" y="121139"/>
                    <a:pt x="50498" y="121139"/>
                  </a:cubicBezTo>
                  <a:cubicBezTo>
                    <a:pt x="52694" y="120041"/>
                    <a:pt x="53426" y="119675"/>
                    <a:pt x="53426" y="119675"/>
                  </a:cubicBezTo>
                  <a:cubicBezTo>
                    <a:pt x="53426" y="119675"/>
                    <a:pt x="54889" y="118943"/>
                    <a:pt x="57085" y="118212"/>
                  </a:cubicBezTo>
                  <a:cubicBezTo>
                    <a:pt x="58183" y="117846"/>
                    <a:pt x="58915" y="117480"/>
                    <a:pt x="60012" y="116748"/>
                  </a:cubicBezTo>
                  <a:cubicBezTo>
                    <a:pt x="60378" y="116748"/>
                    <a:pt x="60378" y="116382"/>
                    <a:pt x="60744" y="116382"/>
                  </a:cubicBezTo>
                  <a:cubicBezTo>
                    <a:pt x="61110" y="116016"/>
                    <a:pt x="61476" y="116016"/>
                    <a:pt x="61842" y="116016"/>
                  </a:cubicBezTo>
                  <a:cubicBezTo>
                    <a:pt x="62940" y="115650"/>
                    <a:pt x="64038" y="114918"/>
                    <a:pt x="65501" y="114552"/>
                  </a:cubicBezTo>
                  <a:cubicBezTo>
                    <a:pt x="66233" y="114186"/>
                    <a:pt x="67331" y="113820"/>
                    <a:pt x="68063" y="113455"/>
                  </a:cubicBezTo>
                  <a:cubicBezTo>
                    <a:pt x="70258" y="112357"/>
                    <a:pt x="72454" y="111259"/>
                    <a:pt x="74649" y="110527"/>
                  </a:cubicBezTo>
                  <a:cubicBezTo>
                    <a:pt x="76845" y="109429"/>
                    <a:pt x="79041" y="108331"/>
                    <a:pt x="81236" y="107234"/>
                  </a:cubicBezTo>
                  <a:cubicBezTo>
                    <a:pt x="83432" y="106502"/>
                    <a:pt x="85261" y="105404"/>
                    <a:pt x="87457" y="104306"/>
                  </a:cubicBezTo>
                  <a:cubicBezTo>
                    <a:pt x="88189" y="103940"/>
                    <a:pt x="88555" y="103574"/>
                    <a:pt x="89287" y="103574"/>
                  </a:cubicBezTo>
                  <a:cubicBezTo>
                    <a:pt x="100630" y="98085"/>
                    <a:pt x="114536" y="90767"/>
                    <a:pt x="129905" y="82716"/>
                  </a:cubicBezTo>
                  <a:cubicBezTo>
                    <a:pt x="145640" y="74666"/>
                    <a:pt x="163204" y="65152"/>
                    <a:pt x="182598" y="55638"/>
                  </a:cubicBezTo>
                  <a:cubicBezTo>
                    <a:pt x="201993" y="46490"/>
                    <a:pt x="223583" y="35512"/>
                    <a:pt x="247002" y="29291"/>
                  </a:cubicBezTo>
                  <a:cubicBezTo>
                    <a:pt x="258346" y="26363"/>
                    <a:pt x="272617" y="25997"/>
                    <a:pt x="274447" y="35146"/>
                  </a:cubicBezTo>
                  <a:cubicBezTo>
                    <a:pt x="276276" y="39171"/>
                    <a:pt x="275910" y="45392"/>
                    <a:pt x="274813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5E2EB494-E8E3-4CEA-B71B-6030BB09A73B}"/>
                </a:ext>
              </a:extLst>
            </p:cNvPr>
            <p:cNvSpPr/>
            <p:nvPr/>
          </p:nvSpPr>
          <p:spPr>
            <a:xfrm>
              <a:off x="5743611" y="4598441"/>
              <a:ext cx="256150" cy="219557"/>
            </a:xfrm>
            <a:custGeom>
              <a:avLst/>
              <a:gdLst>
                <a:gd name="connsiteX0" fmla="*/ 250295 w 256150"/>
                <a:gd name="connsiteY0" fmla="*/ 62996 h 219557"/>
                <a:gd name="connsiteX1" fmla="*/ 245904 w 256150"/>
                <a:gd name="connsiteY1" fmla="*/ 83854 h 219557"/>
                <a:gd name="connsiteX2" fmla="*/ 213702 w 256150"/>
                <a:gd name="connsiteY2" fmla="*/ 162529 h 219557"/>
                <a:gd name="connsiteX3" fmla="*/ 191015 w 256150"/>
                <a:gd name="connsiteY3" fmla="*/ 205343 h 219557"/>
                <a:gd name="connsiteX4" fmla="*/ 181501 w 256150"/>
                <a:gd name="connsiteY4" fmla="*/ 203879 h 219557"/>
                <a:gd name="connsiteX5" fmla="*/ 171987 w 256150"/>
                <a:gd name="connsiteY5" fmla="*/ 202049 h 219557"/>
                <a:gd name="connsiteX6" fmla="*/ 198333 w 256150"/>
                <a:gd name="connsiteY6" fmla="*/ 154844 h 219557"/>
                <a:gd name="connsiteX7" fmla="*/ 217362 w 256150"/>
                <a:gd name="connsiteY7" fmla="*/ 117520 h 219557"/>
                <a:gd name="connsiteX8" fmla="*/ 233463 w 256150"/>
                <a:gd name="connsiteY8" fmla="*/ 80195 h 219557"/>
                <a:gd name="connsiteX9" fmla="*/ 238586 w 256150"/>
                <a:gd name="connsiteY9" fmla="*/ 61532 h 219557"/>
                <a:gd name="connsiteX10" fmla="*/ 238952 w 256150"/>
                <a:gd name="connsiteY10" fmla="*/ 44700 h 219557"/>
                <a:gd name="connsiteX11" fmla="*/ 211507 w 256150"/>
                <a:gd name="connsiteY11" fmla="*/ 38845 h 219557"/>
                <a:gd name="connsiteX12" fmla="*/ 147103 w 256150"/>
                <a:gd name="connsiteY12" fmla="*/ 65192 h 219557"/>
                <a:gd name="connsiteX13" fmla="*/ 94410 w 256150"/>
                <a:gd name="connsiteY13" fmla="*/ 92271 h 219557"/>
                <a:gd name="connsiteX14" fmla="*/ 53792 w 256150"/>
                <a:gd name="connsiteY14" fmla="*/ 113128 h 219557"/>
                <a:gd name="connsiteX15" fmla="*/ 51962 w 256150"/>
                <a:gd name="connsiteY15" fmla="*/ 113860 h 219557"/>
                <a:gd name="connsiteX16" fmla="*/ 45741 w 256150"/>
                <a:gd name="connsiteY16" fmla="*/ 116788 h 219557"/>
                <a:gd name="connsiteX17" fmla="*/ 39154 w 256150"/>
                <a:gd name="connsiteY17" fmla="*/ 120081 h 219557"/>
                <a:gd name="connsiteX18" fmla="*/ 32568 w 256150"/>
                <a:gd name="connsiteY18" fmla="*/ 123009 h 219557"/>
                <a:gd name="connsiteX19" fmla="*/ 30006 w 256150"/>
                <a:gd name="connsiteY19" fmla="*/ 124106 h 219557"/>
                <a:gd name="connsiteX20" fmla="*/ 27445 w 256150"/>
                <a:gd name="connsiteY20" fmla="*/ 125204 h 219557"/>
                <a:gd name="connsiteX21" fmla="*/ 53792 w 256150"/>
                <a:gd name="connsiteY21" fmla="*/ 112397 h 219557"/>
                <a:gd name="connsiteX22" fmla="*/ 145640 w 256150"/>
                <a:gd name="connsiteY22" fmla="*/ 61166 h 219557"/>
                <a:gd name="connsiteX23" fmla="*/ 209677 w 256150"/>
                <a:gd name="connsiteY23" fmla="*/ 30429 h 219557"/>
                <a:gd name="connsiteX24" fmla="*/ 229803 w 256150"/>
                <a:gd name="connsiteY24" fmla="*/ 27501 h 219557"/>
                <a:gd name="connsiteX25" fmla="*/ 241147 w 256150"/>
                <a:gd name="connsiteY25" fmla="*/ 30794 h 219557"/>
                <a:gd name="connsiteX26" fmla="*/ 249198 w 256150"/>
                <a:gd name="connsiteY26" fmla="*/ 41040 h 219557"/>
                <a:gd name="connsiteX27" fmla="*/ 25029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50295" y="62996"/>
                  </a:moveTo>
                  <a:cubicBezTo>
                    <a:pt x="249198" y="69949"/>
                    <a:pt x="247734" y="76901"/>
                    <a:pt x="245904" y="83854"/>
                  </a:cubicBezTo>
                  <a:cubicBezTo>
                    <a:pt x="238220" y="110933"/>
                    <a:pt x="226144" y="136548"/>
                    <a:pt x="213702" y="162529"/>
                  </a:cubicBezTo>
                  <a:cubicBezTo>
                    <a:pt x="206750" y="176800"/>
                    <a:pt x="199431" y="191071"/>
                    <a:pt x="191015" y="205343"/>
                  </a:cubicBezTo>
                  <a:cubicBezTo>
                    <a:pt x="187722" y="204977"/>
                    <a:pt x="184428" y="204245"/>
                    <a:pt x="181501" y="203879"/>
                  </a:cubicBezTo>
                  <a:cubicBezTo>
                    <a:pt x="178207" y="203147"/>
                    <a:pt x="174914" y="202781"/>
                    <a:pt x="171987" y="202049"/>
                  </a:cubicBezTo>
                  <a:cubicBezTo>
                    <a:pt x="181135" y="186680"/>
                    <a:pt x="189917" y="170579"/>
                    <a:pt x="198333" y="154844"/>
                  </a:cubicBezTo>
                  <a:cubicBezTo>
                    <a:pt x="205286" y="142403"/>
                    <a:pt x="211507" y="129595"/>
                    <a:pt x="217362" y="117520"/>
                  </a:cubicBezTo>
                  <a:cubicBezTo>
                    <a:pt x="223583" y="105078"/>
                    <a:pt x="229071" y="92636"/>
                    <a:pt x="233463" y="80195"/>
                  </a:cubicBezTo>
                  <a:cubicBezTo>
                    <a:pt x="235658" y="73974"/>
                    <a:pt x="237488" y="67753"/>
                    <a:pt x="238586" y="61532"/>
                  </a:cubicBezTo>
                  <a:cubicBezTo>
                    <a:pt x="239683" y="55312"/>
                    <a:pt x="240415" y="49091"/>
                    <a:pt x="238952" y="44700"/>
                  </a:cubicBezTo>
                  <a:cubicBezTo>
                    <a:pt x="237122" y="35186"/>
                    <a:pt x="222851" y="35917"/>
                    <a:pt x="211507" y="38845"/>
                  </a:cubicBezTo>
                  <a:cubicBezTo>
                    <a:pt x="188087" y="45066"/>
                    <a:pt x="166864" y="55678"/>
                    <a:pt x="147103" y="65192"/>
                  </a:cubicBezTo>
                  <a:cubicBezTo>
                    <a:pt x="127709" y="74706"/>
                    <a:pt x="110145" y="84220"/>
                    <a:pt x="94410" y="92271"/>
                  </a:cubicBezTo>
                  <a:cubicBezTo>
                    <a:pt x="78675" y="100321"/>
                    <a:pt x="65135" y="107639"/>
                    <a:pt x="53792" y="113128"/>
                  </a:cubicBezTo>
                  <a:cubicBezTo>
                    <a:pt x="53060" y="113494"/>
                    <a:pt x="52328" y="113860"/>
                    <a:pt x="51962" y="113860"/>
                  </a:cubicBezTo>
                  <a:cubicBezTo>
                    <a:pt x="49766" y="114958"/>
                    <a:pt x="47571" y="116056"/>
                    <a:pt x="45741" y="116788"/>
                  </a:cubicBezTo>
                  <a:cubicBezTo>
                    <a:pt x="43546" y="117886"/>
                    <a:pt x="41350" y="118983"/>
                    <a:pt x="39154" y="120081"/>
                  </a:cubicBezTo>
                  <a:cubicBezTo>
                    <a:pt x="36959" y="121179"/>
                    <a:pt x="34763" y="122277"/>
                    <a:pt x="32568" y="123009"/>
                  </a:cubicBezTo>
                  <a:cubicBezTo>
                    <a:pt x="31470" y="123375"/>
                    <a:pt x="30738" y="123740"/>
                    <a:pt x="30006" y="124106"/>
                  </a:cubicBezTo>
                  <a:cubicBezTo>
                    <a:pt x="29274" y="124472"/>
                    <a:pt x="28177" y="124838"/>
                    <a:pt x="27445" y="125204"/>
                  </a:cubicBezTo>
                  <a:cubicBezTo>
                    <a:pt x="33665" y="122277"/>
                    <a:pt x="42814" y="118251"/>
                    <a:pt x="53792" y="112397"/>
                  </a:cubicBezTo>
                  <a:cubicBezTo>
                    <a:pt x="76479" y="101053"/>
                    <a:pt x="107949" y="82756"/>
                    <a:pt x="145640" y="61166"/>
                  </a:cubicBezTo>
                  <a:cubicBezTo>
                    <a:pt x="164668" y="50555"/>
                    <a:pt x="185160" y="38479"/>
                    <a:pt x="209677" y="30429"/>
                  </a:cubicBezTo>
                  <a:cubicBezTo>
                    <a:pt x="215898" y="28599"/>
                    <a:pt x="222485" y="27135"/>
                    <a:pt x="229803" y="27501"/>
                  </a:cubicBezTo>
                  <a:cubicBezTo>
                    <a:pt x="233463" y="27867"/>
                    <a:pt x="237488" y="28599"/>
                    <a:pt x="241147" y="30794"/>
                  </a:cubicBezTo>
                  <a:cubicBezTo>
                    <a:pt x="244806" y="32990"/>
                    <a:pt x="247734" y="37015"/>
                    <a:pt x="249198" y="41040"/>
                  </a:cubicBezTo>
                  <a:cubicBezTo>
                    <a:pt x="251393" y="48725"/>
                    <a:pt x="251027" y="56044"/>
                    <a:pt x="25029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75146C03-D4FA-4634-96AE-07464F511B4A}"/>
                </a:ext>
              </a:extLst>
            </p:cNvPr>
            <p:cNvSpPr/>
            <p:nvPr/>
          </p:nvSpPr>
          <p:spPr>
            <a:xfrm>
              <a:off x="6196539" y="4666458"/>
              <a:ext cx="182964" cy="146372"/>
            </a:xfrm>
            <a:custGeom>
              <a:avLst/>
              <a:gdLst>
                <a:gd name="connsiteX0" fmla="*/ 46198 w 182964"/>
                <a:gd name="connsiteY0" fmla="*/ 92317 h 146371"/>
                <a:gd name="connsiteX1" fmla="*/ 63763 w 182964"/>
                <a:gd name="connsiteY1" fmla="*/ 125616 h 146371"/>
                <a:gd name="connsiteX2" fmla="*/ 172444 w 182964"/>
                <a:gd name="connsiteY2" fmla="*/ 89755 h 146371"/>
                <a:gd name="connsiteX3" fmla="*/ 158538 w 182964"/>
                <a:gd name="connsiteY3" fmla="*/ 83535 h 146371"/>
                <a:gd name="connsiteX4" fmla="*/ 46198 w 182964"/>
                <a:gd name="connsiteY4" fmla="*/ 92317 h 14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64" h="146371">
                  <a:moveTo>
                    <a:pt x="46198" y="92317"/>
                  </a:moveTo>
                  <a:cubicBezTo>
                    <a:pt x="52785" y="105125"/>
                    <a:pt x="58640" y="116102"/>
                    <a:pt x="63763" y="125616"/>
                  </a:cubicBezTo>
                  <a:cubicBezTo>
                    <a:pt x="101454" y="116468"/>
                    <a:pt x="138046" y="104759"/>
                    <a:pt x="172444" y="89755"/>
                  </a:cubicBezTo>
                  <a:cubicBezTo>
                    <a:pt x="164393" y="86096"/>
                    <a:pt x="158538" y="83535"/>
                    <a:pt x="158538" y="83535"/>
                  </a:cubicBezTo>
                  <a:cubicBezTo>
                    <a:pt x="90842" y="55724"/>
                    <a:pt x="-16010" y="-32099"/>
                    <a:pt x="46198" y="92317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7457DE92-AE5D-471A-AD60-3D0A67EF1BE9}"/>
                </a:ext>
              </a:extLst>
            </p:cNvPr>
            <p:cNvSpPr/>
            <p:nvPr/>
          </p:nvSpPr>
          <p:spPr>
            <a:xfrm>
              <a:off x="6127287" y="4608361"/>
              <a:ext cx="292743" cy="219557"/>
            </a:xfrm>
            <a:custGeom>
              <a:avLst/>
              <a:gdLst>
                <a:gd name="connsiteX0" fmla="*/ 28359 w 292743"/>
                <a:gd name="connsiteY0" fmla="*/ 51613 h 219557"/>
                <a:gd name="connsiteX1" fmla="*/ 33483 w 292743"/>
                <a:gd name="connsiteY1" fmla="*/ 70275 h 219557"/>
                <a:gd name="connsiteX2" fmla="*/ 49583 w 292743"/>
                <a:gd name="connsiteY2" fmla="*/ 107600 h 219557"/>
                <a:gd name="connsiteX3" fmla="*/ 68612 w 292743"/>
                <a:gd name="connsiteY3" fmla="*/ 144924 h 219557"/>
                <a:gd name="connsiteX4" fmla="*/ 94959 w 292743"/>
                <a:gd name="connsiteY4" fmla="*/ 192129 h 219557"/>
                <a:gd name="connsiteX5" fmla="*/ 132649 w 292743"/>
                <a:gd name="connsiteY5" fmla="*/ 184079 h 219557"/>
                <a:gd name="connsiteX6" fmla="*/ 115085 w 292743"/>
                <a:gd name="connsiteY6" fmla="*/ 150779 h 219557"/>
                <a:gd name="connsiteX7" fmla="*/ 227425 w 292743"/>
                <a:gd name="connsiteY7" fmla="*/ 141997 h 219557"/>
                <a:gd name="connsiteX8" fmla="*/ 241330 w 292743"/>
                <a:gd name="connsiteY8" fmla="*/ 148218 h 219557"/>
                <a:gd name="connsiteX9" fmla="*/ 275727 w 292743"/>
                <a:gd name="connsiteY9" fmla="*/ 131751 h 219557"/>
                <a:gd name="connsiteX10" fmla="*/ 254869 w 292743"/>
                <a:gd name="connsiteY10" fmla="*/ 122237 h 219557"/>
                <a:gd name="connsiteX11" fmla="*/ 253406 w 292743"/>
                <a:gd name="connsiteY11" fmla="*/ 121505 h 219557"/>
                <a:gd name="connsiteX12" fmla="*/ 252674 w 292743"/>
                <a:gd name="connsiteY12" fmla="*/ 121139 h 219557"/>
                <a:gd name="connsiteX13" fmla="*/ 249746 w 292743"/>
                <a:gd name="connsiteY13" fmla="*/ 119675 h 219557"/>
                <a:gd name="connsiteX14" fmla="*/ 246087 w 292743"/>
                <a:gd name="connsiteY14" fmla="*/ 118212 h 219557"/>
                <a:gd name="connsiteX15" fmla="*/ 243160 w 292743"/>
                <a:gd name="connsiteY15" fmla="*/ 116748 h 219557"/>
                <a:gd name="connsiteX16" fmla="*/ 242428 w 292743"/>
                <a:gd name="connsiteY16" fmla="*/ 116382 h 219557"/>
                <a:gd name="connsiteX17" fmla="*/ 241330 w 292743"/>
                <a:gd name="connsiteY17" fmla="*/ 116016 h 219557"/>
                <a:gd name="connsiteX18" fmla="*/ 237671 w 292743"/>
                <a:gd name="connsiteY18" fmla="*/ 114552 h 219557"/>
                <a:gd name="connsiteX19" fmla="*/ 235109 w 292743"/>
                <a:gd name="connsiteY19" fmla="*/ 113455 h 219557"/>
                <a:gd name="connsiteX20" fmla="*/ 228523 w 292743"/>
                <a:gd name="connsiteY20" fmla="*/ 110527 h 219557"/>
                <a:gd name="connsiteX21" fmla="*/ 221936 w 292743"/>
                <a:gd name="connsiteY21" fmla="*/ 107234 h 219557"/>
                <a:gd name="connsiteX22" fmla="*/ 215715 w 292743"/>
                <a:gd name="connsiteY22" fmla="*/ 104306 h 219557"/>
                <a:gd name="connsiteX23" fmla="*/ 213885 w 292743"/>
                <a:gd name="connsiteY23" fmla="*/ 103574 h 219557"/>
                <a:gd name="connsiteX24" fmla="*/ 173267 w 292743"/>
                <a:gd name="connsiteY24" fmla="*/ 82716 h 219557"/>
                <a:gd name="connsiteX25" fmla="*/ 120574 w 292743"/>
                <a:gd name="connsiteY25" fmla="*/ 55638 h 219557"/>
                <a:gd name="connsiteX26" fmla="*/ 56170 w 292743"/>
                <a:gd name="connsiteY26" fmla="*/ 29291 h 219557"/>
                <a:gd name="connsiteX27" fmla="*/ 28725 w 292743"/>
                <a:gd name="connsiteY27" fmla="*/ 35146 h 219557"/>
                <a:gd name="connsiteX28" fmla="*/ 28359 w 292743"/>
                <a:gd name="connsiteY28" fmla="*/ 51613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2743" h="219557">
                  <a:moveTo>
                    <a:pt x="28359" y="51613"/>
                  </a:moveTo>
                  <a:cubicBezTo>
                    <a:pt x="29457" y="57833"/>
                    <a:pt x="31287" y="64054"/>
                    <a:pt x="33483" y="70275"/>
                  </a:cubicBezTo>
                  <a:cubicBezTo>
                    <a:pt x="37874" y="82716"/>
                    <a:pt x="43363" y="95158"/>
                    <a:pt x="49583" y="107600"/>
                  </a:cubicBezTo>
                  <a:cubicBezTo>
                    <a:pt x="55438" y="120041"/>
                    <a:pt x="62025" y="132483"/>
                    <a:pt x="68612" y="144924"/>
                  </a:cubicBezTo>
                  <a:cubicBezTo>
                    <a:pt x="77028" y="160659"/>
                    <a:pt x="85810" y="176760"/>
                    <a:pt x="94959" y="192129"/>
                  </a:cubicBezTo>
                  <a:cubicBezTo>
                    <a:pt x="107766" y="189568"/>
                    <a:pt x="120208" y="187006"/>
                    <a:pt x="132649" y="184079"/>
                  </a:cubicBezTo>
                  <a:cubicBezTo>
                    <a:pt x="127160" y="174931"/>
                    <a:pt x="121305" y="163587"/>
                    <a:pt x="115085" y="150779"/>
                  </a:cubicBezTo>
                  <a:cubicBezTo>
                    <a:pt x="53243" y="26363"/>
                    <a:pt x="159728" y="114186"/>
                    <a:pt x="227425" y="141997"/>
                  </a:cubicBezTo>
                  <a:cubicBezTo>
                    <a:pt x="227425" y="141997"/>
                    <a:pt x="233280" y="144192"/>
                    <a:pt x="241330" y="148218"/>
                  </a:cubicBezTo>
                  <a:cubicBezTo>
                    <a:pt x="253040" y="143095"/>
                    <a:pt x="264384" y="137606"/>
                    <a:pt x="275727" y="131751"/>
                  </a:cubicBezTo>
                  <a:cubicBezTo>
                    <a:pt x="266579" y="127360"/>
                    <a:pt x="259261" y="124067"/>
                    <a:pt x="254869" y="122237"/>
                  </a:cubicBezTo>
                  <a:cubicBezTo>
                    <a:pt x="254138" y="121871"/>
                    <a:pt x="253772" y="121871"/>
                    <a:pt x="253406" y="121505"/>
                  </a:cubicBezTo>
                  <a:cubicBezTo>
                    <a:pt x="253040" y="121139"/>
                    <a:pt x="252674" y="121139"/>
                    <a:pt x="252674" y="121139"/>
                  </a:cubicBezTo>
                  <a:cubicBezTo>
                    <a:pt x="250478" y="120041"/>
                    <a:pt x="249746" y="119675"/>
                    <a:pt x="249746" y="119675"/>
                  </a:cubicBezTo>
                  <a:cubicBezTo>
                    <a:pt x="249746" y="119675"/>
                    <a:pt x="248283" y="118943"/>
                    <a:pt x="246087" y="118212"/>
                  </a:cubicBezTo>
                  <a:cubicBezTo>
                    <a:pt x="244989" y="117846"/>
                    <a:pt x="244258" y="117480"/>
                    <a:pt x="243160" y="116748"/>
                  </a:cubicBezTo>
                  <a:cubicBezTo>
                    <a:pt x="242794" y="116748"/>
                    <a:pt x="242794" y="116382"/>
                    <a:pt x="242428" y="116382"/>
                  </a:cubicBezTo>
                  <a:cubicBezTo>
                    <a:pt x="242062" y="116016"/>
                    <a:pt x="241696" y="116016"/>
                    <a:pt x="241330" y="116016"/>
                  </a:cubicBezTo>
                  <a:cubicBezTo>
                    <a:pt x="240232" y="115650"/>
                    <a:pt x="239134" y="114918"/>
                    <a:pt x="237671" y="114552"/>
                  </a:cubicBezTo>
                  <a:cubicBezTo>
                    <a:pt x="236939" y="114186"/>
                    <a:pt x="235841" y="113820"/>
                    <a:pt x="235109" y="113455"/>
                  </a:cubicBezTo>
                  <a:cubicBezTo>
                    <a:pt x="232914" y="112357"/>
                    <a:pt x="230718" y="111259"/>
                    <a:pt x="228523" y="110527"/>
                  </a:cubicBezTo>
                  <a:cubicBezTo>
                    <a:pt x="226327" y="109429"/>
                    <a:pt x="224131" y="108331"/>
                    <a:pt x="221936" y="107234"/>
                  </a:cubicBezTo>
                  <a:cubicBezTo>
                    <a:pt x="219740" y="106502"/>
                    <a:pt x="217911" y="105404"/>
                    <a:pt x="215715" y="104306"/>
                  </a:cubicBezTo>
                  <a:cubicBezTo>
                    <a:pt x="214983" y="103940"/>
                    <a:pt x="214617" y="103574"/>
                    <a:pt x="213885" y="103574"/>
                  </a:cubicBezTo>
                  <a:cubicBezTo>
                    <a:pt x="202542" y="98085"/>
                    <a:pt x="188636" y="90767"/>
                    <a:pt x="173267" y="82716"/>
                  </a:cubicBezTo>
                  <a:cubicBezTo>
                    <a:pt x="157532" y="74666"/>
                    <a:pt x="139968" y="65152"/>
                    <a:pt x="120574" y="55638"/>
                  </a:cubicBezTo>
                  <a:cubicBezTo>
                    <a:pt x="101179" y="46490"/>
                    <a:pt x="79590" y="35512"/>
                    <a:pt x="56170" y="29291"/>
                  </a:cubicBezTo>
                  <a:cubicBezTo>
                    <a:pt x="44826" y="26363"/>
                    <a:pt x="30555" y="25997"/>
                    <a:pt x="28725" y="35146"/>
                  </a:cubicBezTo>
                  <a:cubicBezTo>
                    <a:pt x="26896" y="39171"/>
                    <a:pt x="27262" y="45392"/>
                    <a:pt x="28359" y="51613"/>
                  </a:cubicBezTo>
                  <a:close/>
                </a:path>
              </a:pathLst>
            </a:custGeom>
            <a:solidFill>
              <a:srgbClr val="AD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46EAED2D-C509-4189-AEB2-D42934286E1A}"/>
                </a:ext>
              </a:extLst>
            </p:cNvPr>
            <p:cNvSpPr/>
            <p:nvPr/>
          </p:nvSpPr>
          <p:spPr>
            <a:xfrm>
              <a:off x="6115802" y="4598441"/>
              <a:ext cx="256150" cy="219557"/>
            </a:xfrm>
            <a:custGeom>
              <a:avLst/>
              <a:gdLst>
                <a:gd name="connsiteX0" fmla="*/ 28135 w 256150"/>
                <a:gd name="connsiteY0" fmla="*/ 62996 h 219557"/>
                <a:gd name="connsiteX1" fmla="*/ 32526 w 256150"/>
                <a:gd name="connsiteY1" fmla="*/ 83854 h 219557"/>
                <a:gd name="connsiteX2" fmla="*/ 64728 w 256150"/>
                <a:gd name="connsiteY2" fmla="*/ 162529 h 219557"/>
                <a:gd name="connsiteX3" fmla="*/ 87415 w 256150"/>
                <a:gd name="connsiteY3" fmla="*/ 205343 h 219557"/>
                <a:gd name="connsiteX4" fmla="*/ 96929 w 256150"/>
                <a:gd name="connsiteY4" fmla="*/ 203879 h 219557"/>
                <a:gd name="connsiteX5" fmla="*/ 106443 w 256150"/>
                <a:gd name="connsiteY5" fmla="*/ 202049 h 219557"/>
                <a:gd name="connsiteX6" fmla="*/ 80097 w 256150"/>
                <a:gd name="connsiteY6" fmla="*/ 154844 h 219557"/>
                <a:gd name="connsiteX7" fmla="*/ 61068 w 256150"/>
                <a:gd name="connsiteY7" fmla="*/ 117520 h 219557"/>
                <a:gd name="connsiteX8" fmla="*/ 44967 w 256150"/>
                <a:gd name="connsiteY8" fmla="*/ 80195 h 219557"/>
                <a:gd name="connsiteX9" fmla="*/ 39844 w 256150"/>
                <a:gd name="connsiteY9" fmla="*/ 61532 h 219557"/>
                <a:gd name="connsiteX10" fmla="*/ 39478 w 256150"/>
                <a:gd name="connsiteY10" fmla="*/ 44700 h 219557"/>
                <a:gd name="connsiteX11" fmla="*/ 66923 w 256150"/>
                <a:gd name="connsiteY11" fmla="*/ 38845 h 219557"/>
                <a:gd name="connsiteX12" fmla="*/ 131327 w 256150"/>
                <a:gd name="connsiteY12" fmla="*/ 65192 h 219557"/>
                <a:gd name="connsiteX13" fmla="*/ 184020 w 256150"/>
                <a:gd name="connsiteY13" fmla="*/ 92271 h 219557"/>
                <a:gd name="connsiteX14" fmla="*/ 224638 w 256150"/>
                <a:gd name="connsiteY14" fmla="*/ 113128 h 219557"/>
                <a:gd name="connsiteX15" fmla="*/ 226468 w 256150"/>
                <a:gd name="connsiteY15" fmla="*/ 113860 h 219557"/>
                <a:gd name="connsiteX16" fmla="*/ 232689 w 256150"/>
                <a:gd name="connsiteY16" fmla="*/ 116788 h 219557"/>
                <a:gd name="connsiteX17" fmla="*/ 239276 w 256150"/>
                <a:gd name="connsiteY17" fmla="*/ 120081 h 219557"/>
                <a:gd name="connsiteX18" fmla="*/ 245862 w 256150"/>
                <a:gd name="connsiteY18" fmla="*/ 123009 h 219557"/>
                <a:gd name="connsiteX19" fmla="*/ 248424 w 256150"/>
                <a:gd name="connsiteY19" fmla="*/ 124106 h 219557"/>
                <a:gd name="connsiteX20" fmla="*/ 250985 w 256150"/>
                <a:gd name="connsiteY20" fmla="*/ 125204 h 219557"/>
                <a:gd name="connsiteX21" fmla="*/ 224638 w 256150"/>
                <a:gd name="connsiteY21" fmla="*/ 112397 h 219557"/>
                <a:gd name="connsiteX22" fmla="*/ 132790 w 256150"/>
                <a:gd name="connsiteY22" fmla="*/ 61166 h 219557"/>
                <a:gd name="connsiteX23" fmla="*/ 68753 w 256150"/>
                <a:gd name="connsiteY23" fmla="*/ 30429 h 219557"/>
                <a:gd name="connsiteX24" fmla="*/ 48627 w 256150"/>
                <a:gd name="connsiteY24" fmla="*/ 27501 h 219557"/>
                <a:gd name="connsiteX25" fmla="*/ 37283 w 256150"/>
                <a:gd name="connsiteY25" fmla="*/ 30794 h 219557"/>
                <a:gd name="connsiteX26" fmla="*/ 29232 w 256150"/>
                <a:gd name="connsiteY26" fmla="*/ 41040 h 219557"/>
                <a:gd name="connsiteX27" fmla="*/ 28135 w 256150"/>
                <a:gd name="connsiteY27" fmla="*/ 62996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150" h="219557">
                  <a:moveTo>
                    <a:pt x="28135" y="62996"/>
                  </a:moveTo>
                  <a:cubicBezTo>
                    <a:pt x="29232" y="69949"/>
                    <a:pt x="30696" y="76901"/>
                    <a:pt x="32526" y="83854"/>
                  </a:cubicBezTo>
                  <a:cubicBezTo>
                    <a:pt x="40210" y="110933"/>
                    <a:pt x="52286" y="136548"/>
                    <a:pt x="64728" y="162529"/>
                  </a:cubicBezTo>
                  <a:cubicBezTo>
                    <a:pt x="71680" y="176800"/>
                    <a:pt x="78999" y="191071"/>
                    <a:pt x="87415" y="205343"/>
                  </a:cubicBezTo>
                  <a:cubicBezTo>
                    <a:pt x="90708" y="204977"/>
                    <a:pt x="94002" y="204245"/>
                    <a:pt x="96929" y="203879"/>
                  </a:cubicBezTo>
                  <a:cubicBezTo>
                    <a:pt x="100223" y="203147"/>
                    <a:pt x="103516" y="202781"/>
                    <a:pt x="106443" y="202049"/>
                  </a:cubicBezTo>
                  <a:cubicBezTo>
                    <a:pt x="97295" y="186680"/>
                    <a:pt x="88513" y="170579"/>
                    <a:pt x="80097" y="154844"/>
                  </a:cubicBezTo>
                  <a:cubicBezTo>
                    <a:pt x="73144" y="142403"/>
                    <a:pt x="66923" y="129595"/>
                    <a:pt x="61068" y="117520"/>
                  </a:cubicBezTo>
                  <a:cubicBezTo>
                    <a:pt x="54847" y="105078"/>
                    <a:pt x="49359" y="92636"/>
                    <a:pt x="44967" y="80195"/>
                  </a:cubicBezTo>
                  <a:cubicBezTo>
                    <a:pt x="42772" y="73974"/>
                    <a:pt x="40942" y="67753"/>
                    <a:pt x="39844" y="61532"/>
                  </a:cubicBezTo>
                  <a:cubicBezTo>
                    <a:pt x="38747" y="55312"/>
                    <a:pt x="38015" y="49091"/>
                    <a:pt x="39478" y="44700"/>
                  </a:cubicBezTo>
                  <a:cubicBezTo>
                    <a:pt x="41308" y="35186"/>
                    <a:pt x="55579" y="35917"/>
                    <a:pt x="66923" y="38845"/>
                  </a:cubicBezTo>
                  <a:cubicBezTo>
                    <a:pt x="90343" y="45066"/>
                    <a:pt x="111566" y="55678"/>
                    <a:pt x="131327" y="65192"/>
                  </a:cubicBezTo>
                  <a:cubicBezTo>
                    <a:pt x="150721" y="74706"/>
                    <a:pt x="168285" y="84220"/>
                    <a:pt x="184020" y="92271"/>
                  </a:cubicBezTo>
                  <a:cubicBezTo>
                    <a:pt x="199755" y="100321"/>
                    <a:pt x="213295" y="107639"/>
                    <a:pt x="224638" y="113128"/>
                  </a:cubicBezTo>
                  <a:cubicBezTo>
                    <a:pt x="225370" y="113494"/>
                    <a:pt x="226102" y="113860"/>
                    <a:pt x="226468" y="113860"/>
                  </a:cubicBezTo>
                  <a:cubicBezTo>
                    <a:pt x="228664" y="114958"/>
                    <a:pt x="230859" y="116056"/>
                    <a:pt x="232689" y="116788"/>
                  </a:cubicBezTo>
                  <a:cubicBezTo>
                    <a:pt x="234884" y="117886"/>
                    <a:pt x="237080" y="118983"/>
                    <a:pt x="239276" y="120081"/>
                  </a:cubicBezTo>
                  <a:cubicBezTo>
                    <a:pt x="241471" y="121179"/>
                    <a:pt x="243667" y="122277"/>
                    <a:pt x="245862" y="123009"/>
                  </a:cubicBezTo>
                  <a:cubicBezTo>
                    <a:pt x="246960" y="123375"/>
                    <a:pt x="247692" y="123740"/>
                    <a:pt x="248424" y="124106"/>
                  </a:cubicBezTo>
                  <a:cubicBezTo>
                    <a:pt x="249156" y="124472"/>
                    <a:pt x="250253" y="124838"/>
                    <a:pt x="250985" y="125204"/>
                  </a:cubicBezTo>
                  <a:cubicBezTo>
                    <a:pt x="244765" y="122277"/>
                    <a:pt x="235616" y="118251"/>
                    <a:pt x="224638" y="112397"/>
                  </a:cubicBezTo>
                  <a:cubicBezTo>
                    <a:pt x="201951" y="101053"/>
                    <a:pt x="170847" y="82756"/>
                    <a:pt x="132790" y="61166"/>
                  </a:cubicBezTo>
                  <a:cubicBezTo>
                    <a:pt x="113762" y="50555"/>
                    <a:pt x="93270" y="38479"/>
                    <a:pt x="68753" y="30429"/>
                  </a:cubicBezTo>
                  <a:cubicBezTo>
                    <a:pt x="62532" y="28599"/>
                    <a:pt x="55945" y="27135"/>
                    <a:pt x="48627" y="27501"/>
                  </a:cubicBezTo>
                  <a:cubicBezTo>
                    <a:pt x="44967" y="27867"/>
                    <a:pt x="40942" y="28599"/>
                    <a:pt x="37283" y="30794"/>
                  </a:cubicBezTo>
                  <a:cubicBezTo>
                    <a:pt x="33624" y="32990"/>
                    <a:pt x="30696" y="37015"/>
                    <a:pt x="29232" y="41040"/>
                  </a:cubicBezTo>
                  <a:cubicBezTo>
                    <a:pt x="26671" y="48725"/>
                    <a:pt x="27403" y="56044"/>
                    <a:pt x="28135" y="62996"/>
                  </a:cubicBezTo>
                  <a:close/>
                </a:path>
              </a:pathLst>
            </a:custGeom>
            <a:solidFill>
              <a:srgbClr val="9D9D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0A227844-4433-4D78-9A6D-0E597845D1B3}"/>
                </a:ext>
              </a:extLst>
            </p:cNvPr>
            <p:cNvSpPr/>
            <p:nvPr/>
          </p:nvSpPr>
          <p:spPr>
            <a:xfrm>
              <a:off x="5281921" y="2887414"/>
              <a:ext cx="1610087" cy="1866237"/>
            </a:xfrm>
            <a:custGeom>
              <a:avLst/>
              <a:gdLst>
                <a:gd name="connsiteX0" fmla="*/ 1596069 w 1610086"/>
                <a:gd name="connsiteY0" fmla="*/ 1225862 h 1866237"/>
                <a:gd name="connsiteX1" fmla="*/ 1482265 w 1610086"/>
                <a:gd name="connsiteY1" fmla="*/ 1198417 h 1866237"/>
                <a:gd name="connsiteX2" fmla="*/ 1470189 w 1610086"/>
                <a:gd name="connsiteY2" fmla="*/ 1333811 h 1866237"/>
                <a:gd name="connsiteX3" fmla="*/ 814811 w 1610086"/>
                <a:gd name="connsiteY3" fmla="*/ 1870262 h 1866237"/>
                <a:gd name="connsiteX4" fmla="*/ 147356 w 1610086"/>
                <a:gd name="connsiteY4" fmla="*/ 1198783 h 1866237"/>
                <a:gd name="connsiteX5" fmla="*/ 34650 w 1610086"/>
                <a:gd name="connsiteY5" fmla="*/ 1228789 h 1866237"/>
                <a:gd name="connsiteX6" fmla="*/ 28429 w 1610086"/>
                <a:gd name="connsiteY6" fmla="*/ 1140234 h 1866237"/>
                <a:gd name="connsiteX7" fmla="*/ 40505 w 1610086"/>
                <a:gd name="connsiteY7" fmla="*/ 1027162 h 1866237"/>
                <a:gd name="connsiteX8" fmla="*/ 45628 w 1610086"/>
                <a:gd name="connsiteY8" fmla="*/ 996058 h 1866237"/>
                <a:gd name="connsiteX9" fmla="*/ 324466 w 1610086"/>
                <a:gd name="connsiteY9" fmla="*/ 414597 h 1866237"/>
                <a:gd name="connsiteX10" fmla="*/ 615013 w 1610086"/>
                <a:gd name="connsiteY10" fmla="*/ 84530 h 1866237"/>
                <a:gd name="connsiteX11" fmla="*/ 815176 w 1610086"/>
                <a:gd name="connsiteY11" fmla="*/ 27445 h 1866237"/>
                <a:gd name="connsiteX12" fmla="*/ 1305521 w 1610086"/>
                <a:gd name="connsiteY12" fmla="*/ 414231 h 1866237"/>
                <a:gd name="connsiteX13" fmla="*/ 1601923 w 1610086"/>
                <a:gd name="connsiteY13" fmla="*/ 1140234 h 1866237"/>
                <a:gd name="connsiteX14" fmla="*/ 1596069 w 1610086"/>
                <a:gd name="connsiteY14" fmla="*/ 1225862 h 18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0086" h="1866237">
                  <a:moveTo>
                    <a:pt x="1596069" y="1225862"/>
                  </a:moveTo>
                  <a:cubicBezTo>
                    <a:pt x="1580334" y="1277824"/>
                    <a:pt x="1537520" y="1259161"/>
                    <a:pt x="1482265" y="1198417"/>
                  </a:cubicBezTo>
                  <a:cubicBezTo>
                    <a:pt x="1480435" y="1246720"/>
                    <a:pt x="1476410" y="1291729"/>
                    <a:pt x="1470189" y="1333811"/>
                  </a:cubicBezTo>
                  <a:cubicBezTo>
                    <a:pt x="1409445" y="1739992"/>
                    <a:pt x="1139389" y="1870262"/>
                    <a:pt x="814811" y="1870262"/>
                  </a:cubicBezTo>
                  <a:cubicBezTo>
                    <a:pt x="456932" y="1870262"/>
                    <a:pt x="164555" y="1711815"/>
                    <a:pt x="147356" y="1198783"/>
                  </a:cubicBezTo>
                  <a:cubicBezTo>
                    <a:pt x="93199" y="1258429"/>
                    <a:pt x="50751" y="1277458"/>
                    <a:pt x="34650" y="1228789"/>
                  </a:cubicBezTo>
                  <a:cubicBezTo>
                    <a:pt x="28429" y="1210127"/>
                    <a:pt x="25868" y="1180852"/>
                    <a:pt x="28429" y="1140234"/>
                  </a:cubicBezTo>
                  <a:cubicBezTo>
                    <a:pt x="30625" y="1101446"/>
                    <a:pt x="34650" y="1063755"/>
                    <a:pt x="40505" y="1027162"/>
                  </a:cubicBezTo>
                  <a:cubicBezTo>
                    <a:pt x="41969" y="1016550"/>
                    <a:pt x="43798" y="1006304"/>
                    <a:pt x="45628" y="996058"/>
                  </a:cubicBezTo>
                  <a:cubicBezTo>
                    <a:pt x="92833" y="739176"/>
                    <a:pt x="218712" y="541575"/>
                    <a:pt x="324466" y="414597"/>
                  </a:cubicBezTo>
                  <a:cubicBezTo>
                    <a:pt x="402775" y="267494"/>
                    <a:pt x="502307" y="150031"/>
                    <a:pt x="615013" y="84530"/>
                  </a:cubicBezTo>
                  <a:cubicBezTo>
                    <a:pt x="678319" y="47937"/>
                    <a:pt x="745284" y="27445"/>
                    <a:pt x="815176" y="27445"/>
                  </a:cubicBezTo>
                  <a:cubicBezTo>
                    <a:pt x="1008753" y="27445"/>
                    <a:pt x="1183301" y="184794"/>
                    <a:pt x="1305521" y="414231"/>
                  </a:cubicBezTo>
                  <a:cubicBezTo>
                    <a:pt x="1429937" y="564262"/>
                    <a:pt x="1582895" y="811996"/>
                    <a:pt x="1601923" y="1140234"/>
                  </a:cubicBezTo>
                  <a:cubicBezTo>
                    <a:pt x="1603753" y="1179023"/>
                    <a:pt x="1601558" y="1207199"/>
                    <a:pt x="1596069" y="122586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1FE5E35C-A770-4912-8CB9-DA98175A2BAB}"/>
                </a:ext>
              </a:extLst>
            </p:cNvPr>
            <p:cNvSpPr/>
            <p:nvPr/>
          </p:nvSpPr>
          <p:spPr>
            <a:xfrm>
              <a:off x="5401833" y="3846148"/>
              <a:ext cx="182964" cy="402522"/>
            </a:xfrm>
            <a:custGeom>
              <a:avLst/>
              <a:gdLst>
                <a:gd name="connsiteX0" fmla="*/ 27445 w 182964"/>
                <a:gd name="connsiteY0" fmla="*/ 240049 h 402521"/>
                <a:gd name="connsiteX1" fmla="*/ 39520 w 182964"/>
                <a:gd name="connsiteY1" fmla="*/ 375443 h 402521"/>
                <a:gd name="connsiteX2" fmla="*/ 178573 w 182964"/>
                <a:gd name="connsiteY2" fmla="*/ 173816 h 402521"/>
                <a:gd name="connsiteX3" fmla="*/ 176012 w 182964"/>
                <a:gd name="connsiteY3" fmla="*/ 84164 h 402521"/>
                <a:gd name="connsiteX4" fmla="*/ 177110 w 182964"/>
                <a:gd name="connsiteY4" fmla="*/ 27445 h 402521"/>
                <a:gd name="connsiteX5" fmla="*/ 27445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27445" y="240049"/>
                  </a:moveTo>
                  <a:cubicBezTo>
                    <a:pt x="29274" y="288352"/>
                    <a:pt x="33300" y="333361"/>
                    <a:pt x="39520" y="375443"/>
                  </a:cubicBezTo>
                  <a:cubicBezTo>
                    <a:pt x="81602" y="326043"/>
                    <a:pt x="129905" y="255052"/>
                    <a:pt x="178573" y="173816"/>
                  </a:cubicBezTo>
                  <a:cubicBezTo>
                    <a:pt x="176744" y="145274"/>
                    <a:pt x="176012" y="115634"/>
                    <a:pt x="176012" y="84164"/>
                  </a:cubicBezTo>
                  <a:cubicBezTo>
                    <a:pt x="176012" y="65135"/>
                    <a:pt x="176378" y="46473"/>
                    <a:pt x="177110" y="27445"/>
                  </a:cubicBezTo>
                  <a:cubicBezTo>
                    <a:pt x="124416" y="115634"/>
                    <a:pt x="71722" y="191381"/>
                    <a:pt x="27445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0DECD0A8-3B0B-47B9-8883-BF13DBDBEBF9}"/>
                </a:ext>
              </a:extLst>
            </p:cNvPr>
            <p:cNvSpPr/>
            <p:nvPr/>
          </p:nvSpPr>
          <p:spPr>
            <a:xfrm>
              <a:off x="6585613" y="3845782"/>
              <a:ext cx="182964" cy="402522"/>
            </a:xfrm>
            <a:custGeom>
              <a:avLst/>
              <a:gdLst>
                <a:gd name="connsiteX0" fmla="*/ 178573 w 182964"/>
                <a:gd name="connsiteY0" fmla="*/ 240049 h 402521"/>
                <a:gd name="connsiteX1" fmla="*/ 166498 w 182964"/>
                <a:gd name="connsiteY1" fmla="*/ 375443 h 402521"/>
                <a:gd name="connsiteX2" fmla="*/ 27445 w 182964"/>
                <a:gd name="connsiteY2" fmla="*/ 173816 h 402521"/>
                <a:gd name="connsiteX3" fmla="*/ 30006 w 182964"/>
                <a:gd name="connsiteY3" fmla="*/ 84164 h 402521"/>
                <a:gd name="connsiteX4" fmla="*/ 28908 w 182964"/>
                <a:gd name="connsiteY4" fmla="*/ 27445 h 402521"/>
                <a:gd name="connsiteX5" fmla="*/ 178573 w 182964"/>
                <a:gd name="connsiteY5" fmla="*/ 240049 h 4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964" h="402521">
                  <a:moveTo>
                    <a:pt x="178573" y="240049"/>
                  </a:moveTo>
                  <a:cubicBezTo>
                    <a:pt x="176744" y="288352"/>
                    <a:pt x="172718" y="333361"/>
                    <a:pt x="166498" y="375443"/>
                  </a:cubicBezTo>
                  <a:cubicBezTo>
                    <a:pt x="124416" y="326043"/>
                    <a:pt x="76113" y="255052"/>
                    <a:pt x="27445" y="173816"/>
                  </a:cubicBezTo>
                  <a:cubicBezTo>
                    <a:pt x="29274" y="145274"/>
                    <a:pt x="30006" y="115634"/>
                    <a:pt x="30006" y="84164"/>
                  </a:cubicBezTo>
                  <a:cubicBezTo>
                    <a:pt x="30006" y="65135"/>
                    <a:pt x="29640" y="46473"/>
                    <a:pt x="28908" y="27445"/>
                  </a:cubicBezTo>
                  <a:cubicBezTo>
                    <a:pt x="81602" y="115999"/>
                    <a:pt x="133930" y="191381"/>
                    <a:pt x="178573" y="240049"/>
                  </a:cubicBezTo>
                  <a:close/>
                </a:path>
              </a:pathLst>
            </a:custGeom>
            <a:solidFill>
              <a:srgbClr val="D7D7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1193CD92-5E12-47FB-BE8A-D98EB6037361}"/>
                </a:ext>
              </a:extLst>
            </p:cNvPr>
            <p:cNvSpPr/>
            <p:nvPr/>
          </p:nvSpPr>
          <p:spPr>
            <a:xfrm>
              <a:off x="5550766" y="2894001"/>
              <a:ext cx="1061194" cy="1683273"/>
            </a:xfrm>
            <a:custGeom>
              <a:avLst/>
              <a:gdLst>
                <a:gd name="connsiteX0" fmla="*/ 1064853 w 1061193"/>
                <a:gd name="connsiteY0" fmla="*/ 1036311 h 1683272"/>
                <a:gd name="connsiteX1" fmla="*/ 1062292 w 1061193"/>
                <a:gd name="connsiteY1" fmla="*/ 1125963 h 1683272"/>
                <a:gd name="connsiteX2" fmla="*/ 546332 w 1061193"/>
                <a:gd name="connsiteY2" fmla="*/ 1683639 h 1683272"/>
                <a:gd name="connsiteX3" fmla="*/ 27445 w 1061193"/>
                <a:gd name="connsiteY3" fmla="*/ 1036311 h 1683272"/>
                <a:gd name="connsiteX4" fmla="*/ 546332 w 1061193"/>
                <a:gd name="connsiteY4" fmla="*/ 27445 h 1683272"/>
                <a:gd name="connsiteX5" fmla="*/ 845662 w 1061193"/>
                <a:gd name="connsiteY5" fmla="*/ 229071 h 1683272"/>
                <a:gd name="connsiteX6" fmla="*/ 971175 w 1061193"/>
                <a:gd name="connsiteY6" fmla="*/ 483392 h 1683272"/>
                <a:gd name="connsiteX7" fmla="*/ 1064121 w 1061193"/>
                <a:gd name="connsiteY7" fmla="*/ 979591 h 1683272"/>
                <a:gd name="connsiteX8" fmla="*/ 1064853 w 1061193"/>
                <a:gd name="connsiteY8" fmla="*/ 1036311 h 16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193" h="1683272">
                  <a:moveTo>
                    <a:pt x="1064853" y="1036311"/>
                  </a:moveTo>
                  <a:cubicBezTo>
                    <a:pt x="1064853" y="1067414"/>
                    <a:pt x="1063755" y="1097421"/>
                    <a:pt x="1062292" y="1125963"/>
                  </a:cubicBezTo>
                  <a:cubicBezTo>
                    <a:pt x="1035579" y="1550806"/>
                    <a:pt x="814558" y="1683639"/>
                    <a:pt x="546332" y="1683639"/>
                  </a:cubicBezTo>
                  <a:cubicBezTo>
                    <a:pt x="259809" y="1683639"/>
                    <a:pt x="27445" y="1532144"/>
                    <a:pt x="27445" y="1036311"/>
                  </a:cubicBezTo>
                  <a:cubicBezTo>
                    <a:pt x="27445" y="540477"/>
                    <a:pt x="259809" y="27445"/>
                    <a:pt x="546332" y="27445"/>
                  </a:cubicBezTo>
                  <a:cubicBezTo>
                    <a:pt x="657574" y="27445"/>
                    <a:pt x="761132" y="105022"/>
                    <a:pt x="845662" y="229071"/>
                  </a:cubicBezTo>
                  <a:cubicBezTo>
                    <a:pt x="894330" y="300428"/>
                    <a:pt x="936778" y="387153"/>
                    <a:pt x="971175" y="483392"/>
                  </a:cubicBezTo>
                  <a:cubicBezTo>
                    <a:pt x="1024601" y="633423"/>
                    <a:pt x="1058266" y="806141"/>
                    <a:pt x="1064121" y="979591"/>
                  </a:cubicBezTo>
                  <a:cubicBezTo>
                    <a:pt x="1064487" y="998254"/>
                    <a:pt x="1064853" y="1017282"/>
                    <a:pt x="1064853" y="10363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46CE6F0C-D57D-4F9B-AE97-015A175A29CD}"/>
                </a:ext>
              </a:extLst>
            </p:cNvPr>
            <p:cNvSpPr/>
            <p:nvPr/>
          </p:nvSpPr>
          <p:spPr>
            <a:xfrm>
              <a:off x="5634198" y="2348035"/>
              <a:ext cx="914822" cy="878229"/>
            </a:xfrm>
            <a:custGeom>
              <a:avLst/>
              <a:gdLst>
                <a:gd name="connsiteX0" fmla="*/ 897623 w 914822"/>
                <a:gd name="connsiteY0" fmla="*/ 442042 h 878229"/>
                <a:gd name="connsiteX1" fmla="*/ 462534 w 914822"/>
                <a:gd name="connsiteY1" fmla="*/ 856639 h 878229"/>
                <a:gd name="connsiteX2" fmla="*/ 27445 w 914822"/>
                <a:gd name="connsiteY2" fmla="*/ 442042 h 878229"/>
                <a:gd name="connsiteX3" fmla="*/ 462534 w 914822"/>
                <a:gd name="connsiteY3" fmla="*/ 27445 h 878229"/>
                <a:gd name="connsiteX4" fmla="*/ 897623 w 914822"/>
                <a:gd name="connsiteY4" fmla="*/ 442042 h 87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822" h="878229">
                  <a:moveTo>
                    <a:pt x="897623" y="442042"/>
                  </a:moveTo>
                  <a:cubicBezTo>
                    <a:pt x="897623" y="671018"/>
                    <a:pt x="702827" y="856639"/>
                    <a:pt x="462534" y="856639"/>
                  </a:cubicBezTo>
                  <a:cubicBezTo>
                    <a:pt x="222241" y="856639"/>
                    <a:pt x="27445" y="671018"/>
                    <a:pt x="27445" y="442042"/>
                  </a:cubicBezTo>
                  <a:cubicBezTo>
                    <a:pt x="27445" y="213066"/>
                    <a:pt x="222241" y="27445"/>
                    <a:pt x="462534" y="27445"/>
                  </a:cubicBezTo>
                  <a:cubicBezTo>
                    <a:pt x="702827" y="27445"/>
                    <a:pt x="897623" y="213066"/>
                    <a:pt x="897623" y="442042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7B365B74-9629-4536-B361-84DE05C00BEF}"/>
                </a:ext>
              </a:extLst>
            </p:cNvPr>
            <p:cNvSpPr/>
            <p:nvPr/>
          </p:nvSpPr>
          <p:spPr>
            <a:xfrm>
              <a:off x="5701166" y="2596867"/>
              <a:ext cx="768451" cy="622079"/>
            </a:xfrm>
            <a:custGeom>
              <a:avLst/>
              <a:gdLst>
                <a:gd name="connsiteX0" fmla="*/ 395566 w 768450"/>
                <a:gd name="connsiteY0" fmla="*/ 621347 h 622079"/>
                <a:gd name="connsiteX1" fmla="*/ 49763 w 768450"/>
                <a:gd name="connsiteY1" fmla="*/ 193210 h 622079"/>
                <a:gd name="connsiteX2" fmla="*/ 169056 w 768450"/>
                <a:gd name="connsiteY2" fmla="*/ 27445 h 622079"/>
                <a:gd name="connsiteX3" fmla="*/ 263831 w 768450"/>
                <a:gd name="connsiteY3" fmla="*/ 284693 h 622079"/>
                <a:gd name="connsiteX4" fmla="*/ 395200 w 768450"/>
                <a:gd name="connsiteY4" fmla="*/ 367027 h 622079"/>
                <a:gd name="connsiteX5" fmla="*/ 526568 w 768450"/>
                <a:gd name="connsiteY5" fmla="*/ 284693 h 622079"/>
                <a:gd name="connsiteX6" fmla="*/ 621344 w 768450"/>
                <a:gd name="connsiteY6" fmla="*/ 27445 h 622079"/>
                <a:gd name="connsiteX7" fmla="*/ 740636 w 768450"/>
                <a:gd name="connsiteY7" fmla="*/ 193210 h 622079"/>
                <a:gd name="connsiteX8" fmla="*/ 395566 w 768450"/>
                <a:gd name="connsiteY8" fmla="*/ 621347 h 62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450" h="622079">
                  <a:moveTo>
                    <a:pt x="395566" y="621347"/>
                  </a:moveTo>
                  <a:cubicBezTo>
                    <a:pt x="155516" y="621347"/>
                    <a:pt x="-40256" y="418989"/>
                    <a:pt x="49763" y="193210"/>
                  </a:cubicBezTo>
                  <a:cubicBezTo>
                    <a:pt x="42078" y="96971"/>
                    <a:pt x="98797" y="27445"/>
                    <a:pt x="169056" y="27445"/>
                  </a:cubicBezTo>
                  <a:cubicBezTo>
                    <a:pt x="239314" y="27445"/>
                    <a:pt x="341408" y="117097"/>
                    <a:pt x="263831" y="284693"/>
                  </a:cubicBezTo>
                  <a:cubicBezTo>
                    <a:pt x="319818" y="367027"/>
                    <a:pt x="395200" y="367027"/>
                    <a:pt x="395200" y="367027"/>
                  </a:cubicBezTo>
                  <a:cubicBezTo>
                    <a:pt x="395200" y="367027"/>
                    <a:pt x="470581" y="367027"/>
                    <a:pt x="526568" y="284693"/>
                  </a:cubicBezTo>
                  <a:cubicBezTo>
                    <a:pt x="448991" y="116731"/>
                    <a:pt x="551085" y="27445"/>
                    <a:pt x="621344" y="27445"/>
                  </a:cubicBezTo>
                  <a:cubicBezTo>
                    <a:pt x="691602" y="27445"/>
                    <a:pt x="748321" y="96971"/>
                    <a:pt x="740636" y="193210"/>
                  </a:cubicBezTo>
                  <a:cubicBezTo>
                    <a:pt x="830655" y="418623"/>
                    <a:pt x="635615" y="621347"/>
                    <a:pt x="395566" y="6213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A78B3364-4B8F-4971-A9DF-1B7E8E4BD4ED}"/>
                </a:ext>
              </a:extLst>
            </p:cNvPr>
            <p:cNvSpPr/>
            <p:nvPr/>
          </p:nvSpPr>
          <p:spPr>
            <a:xfrm>
              <a:off x="5983660" y="2725674"/>
              <a:ext cx="219557" cy="219557"/>
            </a:xfrm>
            <a:custGeom>
              <a:avLst/>
              <a:gdLst>
                <a:gd name="connsiteX0" fmla="*/ 197968 w 219557"/>
                <a:gd name="connsiteY0" fmla="*/ 153324 h 219557"/>
                <a:gd name="connsiteX1" fmla="*/ 112706 w 219557"/>
                <a:gd name="connsiteY1" fmla="*/ 195406 h 219557"/>
                <a:gd name="connsiteX2" fmla="*/ 27445 w 219557"/>
                <a:gd name="connsiteY2" fmla="*/ 153324 h 219557"/>
                <a:gd name="connsiteX3" fmla="*/ 112706 w 219557"/>
                <a:gd name="connsiteY3" fmla="*/ 27445 h 219557"/>
                <a:gd name="connsiteX4" fmla="*/ 197968 w 219557"/>
                <a:gd name="connsiteY4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57" h="219557">
                  <a:moveTo>
                    <a:pt x="197968" y="153324"/>
                  </a:moveTo>
                  <a:lnTo>
                    <a:pt x="112706" y="195406"/>
                  </a:lnTo>
                  <a:lnTo>
                    <a:pt x="27445" y="153324"/>
                  </a:lnTo>
                  <a:cubicBezTo>
                    <a:pt x="41716" y="97337"/>
                    <a:pt x="78309" y="27445"/>
                    <a:pt x="112706" y="27445"/>
                  </a:cubicBezTo>
                  <a:cubicBezTo>
                    <a:pt x="147103" y="27811"/>
                    <a:pt x="183696" y="97703"/>
                    <a:pt x="197968" y="153324"/>
                  </a:cubicBezTo>
                  <a:close/>
                </a:path>
              </a:pathLst>
            </a:custGeom>
            <a:solidFill>
              <a:srgbClr val="E2E2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02210665-B53F-497D-8AF1-5ABE85EF5C89}"/>
                </a:ext>
              </a:extLst>
            </p:cNvPr>
            <p:cNvSpPr/>
            <p:nvPr/>
          </p:nvSpPr>
          <p:spPr>
            <a:xfrm>
              <a:off x="6068921" y="2725674"/>
              <a:ext cx="109779" cy="219557"/>
            </a:xfrm>
            <a:custGeom>
              <a:avLst/>
              <a:gdLst>
                <a:gd name="connsiteX0" fmla="*/ 112706 w 109778"/>
                <a:gd name="connsiteY0" fmla="*/ 153324 h 219557"/>
                <a:gd name="connsiteX1" fmla="*/ 27445 w 109778"/>
                <a:gd name="connsiteY1" fmla="*/ 195406 h 219557"/>
                <a:gd name="connsiteX2" fmla="*/ 27445 w 109778"/>
                <a:gd name="connsiteY2" fmla="*/ 27445 h 219557"/>
                <a:gd name="connsiteX3" fmla="*/ 112706 w 109778"/>
                <a:gd name="connsiteY3" fmla="*/ 153324 h 21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78" h="219557">
                  <a:moveTo>
                    <a:pt x="112706" y="153324"/>
                  </a:moveTo>
                  <a:lnTo>
                    <a:pt x="27445" y="195406"/>
                  </a:lnTo>
                  <a:lnTo>
                    <a:pt x="27445" y="27445"/>
                  </a:lnTo>
                  <a:cubicBezTo>
                    <a:pt x="61842" y="27811"/>
                    <a:pt x="98435" y="97703"/>
                    <a:pt x="112706" y="153324"/>
                  </a:cubicBez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98A66B5-41F5-41BB-98F5-030E136A405D}"/>
                </a:ext>
              </a:extLst>
            </p:cNvPr>
            <p:cNvSpPr/>
            <p:nvPr/>
          </p:nvSpPr>
          <p:spPr>
            <a:xfrm>
              <a:off x="5996101" y="2851553"/>
              <a:ext cx="182964" cy="73186"/>
            </a:xfrm>
            <a:custGeom>
              <a:avLst/>
              <a:gdLst>
                <a:gd name="connsiteX0" fmla="*/ 173084 w 182964"/>
                <a:gd name="connsiteY0" fmla="*/ 27445 h 73185"/>
                <a:gd name="connsiteX1" fmla="*/ 100264 w 182964"/>
                <a:gd name="connsiteY1" fmla="*/ 59646 h 73185"/>
                <a:gd name="connsiteX2" fmla="*/ 27445 w 182964"/>
                <a:gd name="connsiteY2" fmla="*/ 27445 h 73185"/>
                <a:gd name="connsiteX3" fmla="*/ 86725 w 182964"/>
                <a:gd name="connsiteY3" fmla="*/ 40618 h 73185"/>
                <a:gd name="connsiteX4" fmla="*/ 100264 w 182964"/>
                <a:gd name="connsiteY4" fmla="*/ 42082 h 73185"/>
                <a:gd name="connsiteX5" fmla="*/ 113804 w 182964"/>
                <a:gd name="connsiteY5" fmla="*/ 40618 h 73185"/>
                <a:gd name="connsiteX6" fmla="*/ 173084 w 182964"/>
                <a:gd name="connsiteY6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4" h="73185">
                  <a:moveTo>
                    <a:pt x="173084" y="27445"/>
                  </a:moveTo>
                  <a:lnTo>
                    <a:pt x="100264" y="59646"/>
                  </a:lnTo>
                  <a:lnTo>
                    <a:pt x="27445" y="27445"/>
                  </a:lnTo>
                  <a:lnTo>
                    <a:pt x="86725" y="40618"/>
                  </a:lnTo>
                  <a:cubicBezTo>
                    <a:pt x="91116" y="41716"/>
                    <a:pt x="95873" y="42082"/>
                    <a:pt x="100264" y="42082"/>
                  </a:cubicBezTo>
                  <a:cubicBezTo>
                    <a:pt x="104656" y="42082"/>
                    <a:pt x="109413" y="41716"/>
                    <a:pt x="113804" y="40618"/>
                  </a:cubicBezTo>
                  <a:lnTo>
                    <a:pt x="173084" y="2744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A25A3679-8D34-41FA-B7E7-F8EE6F68B069}"/>
                </a:ext>
              </a:extLst>
            </p:cNvPr>
            <p:cNvSpPr/>
            <p:nvPr/>
          </p:nvSpPr>
          <p:spPr>
            <a:xfrm>
              <a:off x="5795938" y="2730431"/>
              <a:ext cx="109779" cy="109779"/>
            </a:xfrm>
            <a:custGeom>
              <a:avLst/>
              <a:gdLst>
                <a:gd name="connsiteX0" fmla="*/ 115633 w 109778"/>
                <a:gd name="connsiteY0" fmla="*/ 59646 h 109778"/>
                <a:gd name="connsiteX1" fmla="*/ 107949 w 109778"/>
                <a:gd name="connsiteY1" fmla="*/ 65135 h 109778"/>
                <a:gd name="connsiteX2" fmla="*/ 100265 w 109778"/>
                <a:gd name="connsiteY2" fmla="*/ 73552 h 109778"/>
                <a:gd name="connsiteX3" fmla="*/ 71722 w 109778"/>
                <a:gd name="connsiteY3" fmla="*/ 91482 h 109778"/>
                <a:gd name="connsiteX4" fmla="*/ 42814 w 109778"/>
                <a:gd name="connsiteY4" fmla="*/ 73552 h 109778"/>
                <a:gd name="connsiteX5" fmla="*/ 35129 w 109778"/>
                <a:gd name="connsiteY5" fmla="*/ 65135 h 109778"/>
                <a:gd name="connsiteX6" fmla="*/ 27445 w 109778"/>
                <a:gd name="connsiteY6" fmla="*/ 59646 h 109778"/>
                <a:gd name="connsiteX7" fmla="*/ 35129 w 109778"/>
                <a:gd name="connsiteY7" fmla="*/ 54157 h 109778"/>
                <a:gd name="connsiteX8" fmla="*/ 42814 w 109778"/>
                <a:gd name="connsiteY8" fmla="*/ 45741 h 109778"/>
                <a:gd name="connsiteX9" fmla="*/ 71722 w 109778"/>
                <a:gd name="connsiteY9" fmla="*/ 27445 h 109778"/>
                <a:gd name="connsiteX10" fmla="*/ 100630 w 109778"/>
                <a:gd name="connsiteY10" fmla="*/ 45375 h 109778"/>
                <a:gd name="connsiteX11" fmla="*/ 108315 w 109778"/>
                <a:gd name="connsiteY11" fmla="*/ 53792 h 109778"/>
                <a:gd name="connsiteX12" fmla="*/ 115633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115633" y="59646"/>
                  </a:moveTo>
                  <a:cubicBezTo>
                    <a:pt x="115633" y="59646"/>
                    <a:pt x="112706" y="62208"/>
                    <a:pt x="107949" y="65135"/>
                  </a:cubicBezTo>
                  <a:cubicBezTo>
                    <a:pt x="104656" y="67331"/>
                    <a:pt x="102094" y="70258"/>
                    <a:pt x="100265" y="73552"/>
                  </a:cubicBezTo>
                  <a:cubicBezTo>
                    <a:pt x="95141" y="84164"/>
                    <a:pt x="84164" y="91482"/>
                    <a:pt x="71722" y="91482"/>
                  </a:cubicBezTo>
                  <a:cubicBezTo>
                    <a:pt x="58915" y="91482"/>
                    <a:pt x="48303" y="84164"/>
                    <a:pt x="42814" y="73552"/>
                  </a:cubicBezTo>
                  <a:cubicBezTo>
                    <a:pt x="40984" y="69892"/>
                    <a:pt x="38423" y="66965"/>
                    <a:pt x="35129" y="65135"/>
                  </a:cubicBezTo>
                  <a:cubicBezTo>
                    <a:pt x="30006" y="62208"/>
                    <a:pt x="27445" y="59646"/>
                    <a:pt x="27445" y="59646"/>
                  </a:cubicBezTo>
                  <a:cubicBezTo>
                    <a:pt x="27445" y="59646"/>
                    <a:pt x="30372" y="57085"/>
                    <a:pt x="35129" y="54157"/>
                  </a:cubicBezTo>
                  <a:cubicBezTo>
                    <a:pt x="38423" y="51962"/>
                    <a:pt x="40984" y="49034"/>
                    <a:pt x="42814" y="45741"/>
                  </a:cubicBezTo>
                  <a:cubicBezTo>
                    <a:pt x="47937" y="35129"/>
                    <a:pt x="58915" y="27445"/>
                    <a:pt x="71722" y="27445"/>
                  </a:cubicBezTo>
                  <a:cubicBezTo>
                    <a:pt x="84530" y="27445"/>
                    <a:pt x="95141" y="34763"/>
                    <a:pt x="100630" y="45375"/>
                  </a:cubicBezTo>
                  <a:cubicBezTo>
                    <a:pt x="102460" y="49034"/>
                    <a:pt x="105022" y="51962"/>
                    <a:pt x="108315" y="53792"/>
                  </a:cubicBezTo>
                  <a:cubicBezTo>
                    <a:pt x="112706" y="57085"/>
                    <a:pt x="115633" y="59646"/>
                    <a:pt x="115633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866A277-852D-47C9-84A5-E017F50D2EB6}"/>
                </a:ext>
              </a:extLst>
            </p:cNvPr>
            <p:cNvSpPr/>
            <p:nvPr/>
          </p:nvSpPr>
          <p:spPr>
            <a:xfrm>
              <a:off x="5812405" y="2736286"/>
              <a:ext cx="73186" cy="73186"/>
            </a:xfrm>
            <a:custGeom>
              <a:avLst/>
              <a:gdLst>
                <a:gd name="connsiteX0" fmla="*/ 80138 w 73185"/>
                <a:gd name="connsiteY0" fmla="*/ 53792 h 73185"/>
                <a:gd name="connsiteX1" fmla="*/ 53792 w 73185"/>
                <a:gd name="connsiteY1" fmla="*/ 80138 h 73185"/>
                <a:gd name="connsiteX2" fmla="*/ 27445 w 73185"/>
                <a:gd name="connsiteY2" fmla="*/ 53792 h 73185"/>
                <a:gd name="connsiteX3" fmla="*/ 53792 w 73185"/>
                <a:gd name="connsiteY3" fmla="*/ 27445 h 73185"/>
                <a:gd name="connsiteX4" fmla="*/ 80138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80138" y="53792"/>
                  </a:moveTo>
                  <a:cubicBezTo>
                    <a:pt x="80138" y="68429"/>
                    <a:pt x="68429" y="80138"/>
                    <a:pt x="53792" y="80138"/>
                  </a:cubicBezTo>
                  <a:cubicBezTo>
                    <a:pt x="39154" y="80138"/>
                    <a:pt x="27445" y="68429"/>
                    <a:pt x="27445" y="53792"/>
                  </a:cubicBezTo>
                  <a:cubicBezTo>
                    <a:pt x="27445" y="39154"/>
                    <a:pt x="39154" y="27445"/>
                    <a:pt x="53792" y="27445"/>
                  </a:cubicBezTo>
                  <a:cubicBezTo>
                    <a:pt x="68429" y="27445"/>
                    <a:pt x="80138" y="39154"/>
                    <a:pt x="80138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C9C2FEF0-67BA-447C-AF64-9CAF22652A88}"/>
                </a:ext>
              </a:extLst>
            </p:cNvPr>
            <p:cNvSpPr/>
            <p:nvPr/>
          </p:nvSpPr>
          <p:spPr>
            <a:xfrm>
              <a:off x="5816430" y="2736652"/>
              <a:ext cx="73186" cy="73186"/>
            </a:xfrm>
            <a:custGeom>
              <a:avLst/>
              <a:gdLst>
                <a:gd name="connsiteX0" fmla="*/ 75747 w 73185"/>
                <a:gd name="connsiteY0" fmla="*/ 51596 h 73185"/>
                <a:gd name="connsiteX1" fmla="*/ 51596 w 73185"/>
                <a:gd name="connsiteY1" fmla="*/ 75747 h 73185"/>
                <a:gd name="connsiteX2" fmla="*/ 27445 w 73185"/>
                <a:gd name="connsiteY2" fmla="*/ 51596 h 73185"/>
                <a:gd name="connsiteX3" fmla="*/ 51596 w 73185"/>
                <a:gd name="connsiteY3" fmla="*/ 27445 h 73185"/>
                <a:gd name="connsiteX4" fmla="*/ 75747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75747" y="51596"/>
                  </a:moveTo>
                  <a:cubicBezTo>
                    <a:pt x="75747" y="65135"/>
                    <a:pt x="64769" y="75747"/>
                    <a:pt x="51596" y="75747"/>
                  </a:cubicBezTo>
                  <a:cubicBezTo>
                    <a:pt x="38057" y="75747"/>
                    <a:pt x="27445" y="64769"/>
                    <a:pt x="27445" y="51596"/>
                  </a:cubicBezTo>
                  <a:cubicBezTo>
                    <a:pt x="27445" y="38057"/>
                    <a:pt x="38423" y="27445"/>
                    <a:pt x="51596" y="27445"/>
                  </a:cubicBezTo>
                  <a:cubicBezTo>
                    <a:pt x="65135" y="27445"/>
                    <a:pt x="75747" y="38057"/>
                    <a:pt x="75747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6DF38B5-F921-4EF9-801C-388D18A4A464}"/>
                </a:ext>
              </a:extLst>
            </p:cNvPr>
            <p:cNvSpPr/>
            <p:nvPr/>
          </p:nvSpPr>
          <p:spPr>
            <a:xfrm>
              <a:off x="5824847" y="2749459"/>
              <a:ext cx="36593" cy="36593"/>
            </a:xfrm>
            <a:custGeom>
              <a:avLst/>
              <a:gdLst>
                <a:gd name="connsiteX0" fmla="*/ 38423 w 36592"/>
                <a:gd name="connsiteY0" fmla="*/ 32934 h 36592"/>
                <a:gd name="connsiteX1" fmla="*/ 32934 w 36592"/>
                <a:gd name="connsiteY1" fmla="*/ 38423 h 36592"/>
                <a:gd name="connsiteX2" fmla="*/ 27445 w 36592"/>
                <a:gd name="connsiteY2" fmla="*/ 32934 h 36592"/>
                <a:gd name="connsiteX3" fmla="*/ 32934 w 36592"/>
                <a:gd name="connsiteY3" fmla="*/ 27445 h 36592"/>
                <a:gd name="connsiteX4" fmla="*/ 38423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38423" y="32934"/>
                  </a:moveTo>
                  <a:cubicBezTo>
                    <a:pt x="38423" y="35861"/>
                    <a:pt x="35861" y="38423"/>
                    <a:pt x="32934" y="38423"/>
                  </a:cubicBezTo>
                  <a:cubicBezTo>
                    <a:pt x="30006" y="38423"/>
                    <a:pt x="27445" y="35861"/>
                    <a:pt x="27445" y="32934"/>
                  </a:cubicBezTo>
                  <a:cubicBezTo>
                    <a:pt x="27445" y="30006"/>
                    <a:pt x="30006" y="27445"/>
                    <a:pt x="32934" y="27445"/>
                  </a:cubicBezTo>
                  <a:cubicBezTo>
                    <a:pt x="35861" y="27445"/>
                    <a:pt x="38423" y="29640"/>
                    <a:pt x="38423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4D5E14A-040D-407F-ADB8-A759AEE4AA7E}"/>
                </a:ext>
              </a:extLst>
            </p:cNvPr>
            <p:cNvSpPr/>
            <p:nvPr/>
          </p:nvSpPr>
          <p:spPr>
            <a:xfrm>
              <a:off x="6255545" y="2730431"/>
              <a:ext cx="109779" cy="109779"/>
            </a:xfrm>
            <a:custGeom>
              <a:avLst/>
              <a:gdLst>
                <a:gd name="connsiteX0" fmla="*/ 27445 w 109778"/>
                <a:gd name="connsiteY0" fmla="*/ 59646 h 109778"/>
                <a:gd name="connsiteX1" fmla="*/ 35495 w 109778"/>
                <a:gd name="connsiteY1" fmla="*/ 65135 h 109778"/>
                <a:gd name="connsiteX2" fmla="*/ 43180 w 109778"/>
                <a:gd name="connsiteY2" fmla="*/ 73552 h 109778"/>
                <a:gd name="connsiteX3" fmla="*/ 71722 w 109778"/>
                <a:gd name="connsiteY3" fmla="*/ 91482 h 109778"/>
                <a:gd name="connsiteX4" fmla="*/ 100630 w 109778"/>
                <a:gd name="connsiteY4" fmla="*/ 73552 h 109778"/>
                <a:gd name="connsiteX5" fmla="*/ 108315 w 109778"/>
                <a:gd name="connsiteY5" fmla="*/ 65135 h 109778"/>
                <a:gd name="connsiteX6" fmla="*/ 115999 w 109778"/>
                <a:gd name="connsiteY6" fmla="*/ 59646 h 109778"/>
                <a:gd name="connsiteX7" fmla="*/ 108315 w 109778"/>
                <a:gd name="connsiteY7" fmla="*/ 54157 h 109778"/>
                <a:gd name="connsiteX8" fmla="*/ 100630 w 109778"/>
                <a:gd name="connsiteY8" fmla="*/ 45741 h 109778"/>
                <a:gd name="connsiteX9" fmla="*/ 71722 w 109778"/>
                <a:gd name="connsiteY9" fmla="*/ 27445 h 109778"/>
                <a:gd name="connsiteX10" fmla="*/ 42814 w 109778"/>
                <a:gd name="connsiteY10" fmla="*/ 45375 h 109778"/>
                <a:gd name="connsiteX11" fmla="*/ 35129 w 109778"/>
                <a:gd name="connsiteY11" fmla="*/ 53792 h 109778"/>
                <a:gd name="connsiteX12" fmla="*/ 27445 w 109778"/>
                <a:gd name="connsiteY12" fmla="*/ 59646 h 10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778" h="109778">
                  <a:moveTo>
                    <a:pt x="27445" y="59646"/>
                  </a:moveTo>
                  <a:cubicBezTo>
                    <a:pt x="27445" y="59646"/>
                    <a:pt x="30372" y="62208"/>
                    <a:pt x="35495" y="65135"/>
                  </a:cubicBezTo>
                  <a:cubicBezTo>
                    <a:pt x="38788" y="67331"/>
                    <a:pt x="41350" y="70258"/>
                    <a:pt x="43180" y="73552"/>
                  </a:cubicBezTo>
                  <a:cubicBezTo>
                    <a:pt x="48303" y="84164"/>
                    <a:pt x="59280" y="91482"/>
                    <a:pt x="71722" y="91482"/>
                  </a:cubicBezTo>
                  <a:cubicBezTo>
                    <a:pt x="84530" y="91482"/>
                    <a:pt x="95141" y="84164"/>
                    <a:pt x="100630" y="73552"/>
                  </a:cubicBezTo>
                  <a:cubicBezTo>
                    <a:pt x="102460" y="69892"/>
                    <a:pt x="105022" y="66965"/>
                    <a:pt x="108315" y="65135"/>
                  </a:cubicBezTo>
                  <a:cubicBezTo>
                    <a:pt x="113438" y="62208"/>
                    <a:pt x="115999" y="59646"/>
                    <a:pt x="115999" y="59646"/>
                  </a:cubicBezTo>
                  <a:cubicBezTo>
                    <a:pt x="115999" y="59646"/>
                    <a:pt x="113072" y="57085"/>
                    <a:pt x="108315" y="54157"/>
                  </a:cubicBezTo>
                  <a:cubicBezTo>
                    <a:pt x="105022" y="51962"/>
                    <a:pt x="102460" y="49034"/>
                    <a:pt x="100630" y="45741"/>
                  </a:cubicBezTo>
                  <a:cubicBezTo>
                    <a:pt x="95507" y="35129"/>
                    <a:pt x="84530" y="27445"/>
                    <a:pt x="71722" y="27445"/>
                  </a:cubicBezTo>
                  <a:cubicBezTo>
                    <a:pt x="58914" y="27445"/>
                    <a:pt x="48303" y="34763"/>
                    <a:pt x="42814" y="45375"/>
                  </a:cubicBezTo>
                  <a:cubicBezTo>
                    <a:pt x="40984" y="49034"/>
                    <a:pt x="38423" y="51962"/>
                    <a:pt x="35129" y="53792"/>
                  </a:cubicBezTo>
                  <a:cubicBezTo>
                    <a:pt x="30372" y="57085"/>
                    <a:pt x="27445" y="59646"/>
                    <a:pt x="27445" y="59646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4A1CF3E-3784-4DF1-BDFD-46A224D2EFB4}"/>
                </a:ext>
              </a:extLst>
            </p:cNvPr>
            <p:cNvSpPr/>
            <p:nvPr/>
          </p:nvSpPr>
          <p:spPr>
            <a:xfrm>
              <a:off x="6274207" y="2736286"/>
              <a:ext cx="73186" cy="73186"/>
            </a:xfrm>
            <a:custGeom>
              <a:avLst/>
              <a:gdLst>
                <a:gd name="connsiteX0" fmla="*/ 27445 w 73185"/>
                <a:gd name="connsiteY0" fmla="*/ 53792 h 73185"/>
                <a:gd name="connsiteX1" fmla="*/ 53792 w 73185"/>
                <a:gd name="connsiteY1" fmla="*/ 80138 h 73185"/>
                <a:gd name="connsiteX2" fmla="*/ 80138 w 73185"/>
                <a:gd name="connsiteY2" fmla="*/ 53792 h 73185"/>
                <a:gd name="connsiteX3" fmla="*/ 53792 w 73185"/>
                <a:gd name="connsiteY3" fmla="*/ 27445 h 73185"/>
                <a:gd name="connsiteX4" fmla="*/ 27445 w 73185"/>
                <a:gd name="connsiteY4" fmla="*/ 53792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3792"/>
                  </a:moveTo>
                  <a:cubicBezTo>
                    <a:pt x="27445" y="68429"/>
                    <a:pt x="39154" y="80138"/>
                    <a:pt x="53792" y="80138"/>
                  </a:cubicBezTo>
                  <a:cubicBezTo>
                    <a:pt x="68429" y="80138"/>
                    <a:pt x="80138" y="68429"/>
                    <a:pt x="80138" y="53792"/>
                  </a:cubicBezTo>
                  <a:cubicBezTo>
                    <a:pt x="80138" y="39154"/>
                    <a:pt x="68429" y="27445"/>
                    <a:pt x="53792" y="27445"/>
                  </a:cubicBezTo>
                  <a:cubicBezTo>
                    <a:pt x="39154" y="27445"/>
                    <a:pt x="27445" y="39154"/>
                    <a:pt x="27445" y="53792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E85D61EC-2226-41FA-81BE-FE74DCFD6D0B}"/>
                </a:ext>
              </a:extLst>
            </p:cNvPr>
            <p:cNvSpPr/>
            <p:nvPr/>
          </p:nvSpPr>
          <p:spPr>
            <a:xfrm>
              <a:off x="6274573" y="2736652"/>
              <a:ext cx="73186" cy="73186"/>
            </a:xfrm>
            <a:custGeom>
              <a:avLst/>
              <a:gdLst>
                <a:gd name="connsiteX0" fmla="*/ 27445 w 73185"/>
                <a:gd name="connsiteY0" fmla="*/ 51596 h 73185"/>
                <a:gd name="connsiteX1" fmla="*/ 51596 w 73185"/>
                <a:gd name="connsiteY1" fmla="*/ 75747 h 73185"/>
                <a:gd name="connsiteX2" fmla="*/ 75747 w 73185"/>
                <a:gd name="connsiteY2" fmla="*/ 51596 h 73185"/>
                <a:gd name="connsiteX3" fmla="*/ 51596 w 73185"/>
                <a:gd name="connsiteY3" fmla="*/ 27445 h 73185"/>
                <a:gd name="connsiteX4" fmla="*/ 27445 w 73185"/>
                <a:gd name="connsiteY4" fmla="*/ 51596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5" h="73185">
                  <a:moveTo>
                    <a:pt x="27445" y="51596"/>
                  </a:moveTo>
                  <a:cubicBezTo>
                    <a:pt x="27445" y="65135"/>
                    <a:pt x="38423" y="75747"/>
                    <a:pt x="51596" y="75747"/>
                  </a:cubicBezTo>
                  <a:cubicBezTo>
                    <a:pt x="65135" y="75747"/>
                    <a:pt x="75747" y="64769"/>
                    <a:pt x="75747" y="51596"/>
                  </a:cubicBezTo>
                  <a:cubicBezTo>
                    <a:pt x="75747" y="38057"/>
                    <a:pt x="64769" y="27445"/>
                    <a:pt x="51596" y="27445"/>
                  </a:cubicBezTo>
                  <a:cubicBezTo>
                    <a:pt x="38423" y="27445"/>
                    <a:pt x="27445" y="38057"/>
                    <a:pt x="27445" y="51596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98AC9CB5-D063-409A-9D7A-08AF831FFDFE}"/>
                </a:ext>
              </a:extLst>
            </p:cNvPr>
            <p:cNvSpPr/>
            <p:nvPr/>
          </p:nvSpPr>
          <p:spPr>
            <a:xfrm>
              <a:off x="6303848" y="2749459"/>
              <a:ext cx="36593" cy="36593"/>
            </a:xfrm>
            <a:custGeom>
              <a:avLst/>
              <a:gdLst>
                <a:gd name="connsiteX0" fmla="*/ 27445 w 36592"/>
                <a:gd name="connsiteY0" fmla="*/ 32934 h 36592"/>
                <a:gd name="connsiteX1" fmla="*/ 32934 w 36592"/>
                <a:gd name="connsiteY1" fmla="*/ 38423 h 36592"/>
                <a:gd name="connsiteX2" fmla="*/ 38423 w 36592"/>
                <a:gd name="connsiteY2" fmla="*/ 32934 h 36592"/>
                <a:gd name="connsiteX3" fmla="*/ 32934 w 36592"/>
                <a:gd name="connsiteY3" fmla="*/ 27445 h 36592"/>
                <a:gd name="connsiteX4" fmla="*/ 27445 w 36592"/>
                <a:gd name="connsiteY4" fmla="*/ 32934 h 3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92" h="36592">
                  <a:moveTo>
                    <a:pt x="27445" y="32934"/>
                  </a:moveTo>
                  <a:cubicBezTo>
                    <a:pt x="27445" y="35861"/>
                    <a:pt x="30006" y="38423"/>
                    <a:pt x="32934" y="38423"/>
                  </a:cubicBezTo>
                  <a:cubicBezTo>
                    <a:pt x="35861" y="38423"/>
                    <a:pt x="38423" y="35861"/>
                    <a:pt x="38423" y="32934"/>
                  </a:cubicBezTo>
                  <a:cubicBezTo>
                    <a:pt x="38423" y="30006"/>
                    <a:pt x="35861" y="27445"/>
                    <a:pt x="32934" y="27445"/>
                  </a:cubicBezTo>
                  <a:cubicBezTo>
                    <a:pt x="29640" y="27445"/>
                    <a:pt x="27445" y="29640"/>
                    <a:pt x="27445" y="32934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8A7C4FF6-95A6-4792-A59A-0367ACE62D18}"/>
                </a:ext>
              </a:extLst>
            </p:cNvPr>
            <p:cNvSpPr/>
            <p:nvPr/>
          </p:nvSpPr>
          <p:spPr>
            <a:xfrm>
              <a:off x="5523687" y="3808823"/>
              <a:ext cx="36593" cy="73186"/>
            </a:xfrm>
            <a:custGeom>
              <a:avLst/>
              <a:gdLst>
                <a:gd name="connsiteX0" fmla="*/ 39520 w 36592"/>
                <a:gd name="connsiteY0" fmla="*/ 27445 h 73185"/>
                <a:gd name="connsiteX1" fmla="*/ 27445 w 36592"/>
                <a:gd name="connsiteY1" fmla="*/ 46473 h 73185"/>
                <a:gd name="connsiteX2" fmla="*/ 39520 w 36592"/>
                <a:gd name="connsiteY2" fmla="*/ 27445 h 7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92" h="73185">
                  <a:moveTo>
                    <a:pt x="39520" y="27445"/>
                  </a:moveTo>
                  <a:cubicBezTo>
                    <a:pt x="35495" y="34031"/>
                    <a:pt x="31470" y="40252"/>
                    <a:pt x="27445" y="46473"/>
                  </a:cubicBezTo>
                  <a:cubicBezTo>
                    <a:pt x="30372" y="41350"/>
                    <a:pt x="34397" y="35129"/>
                    <a:pt x="39520" y="27445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EA78D36D-43F4-4B3A-8800-369973C931CE}"/>
              </a:ext>
            </a:extLst>
          </p:cNvPr>
          <p:cNvGrpSpPr/>
          <p:nvPr/>
        </p:nvGrpSpPr>
        <p:grpSpPr>
          <a:xfrm>
            <a:off x="-8440432" y="3549190"/>
            <a:ext cx="1524315" cy="1901214"/>
            <a:chOff x="15611106" y="3959300"/>
            <a:chExt cx="1836279" cy="2290308"/>
          </a:xfrm>
        </p:grpSpPr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7B30E091-DC91-4CEA-902A-FDE7F6A6CD9B}"/>
                </a:ext>
              </a:extLst>
            </p:cNvPr>
            <p:cNvSpPr/>
            <p:nvPr/>
          </p:nvSpPr>
          <p:spPr>
            <a:xfrm>
              <a:off x="16568807" y="5915558"/>
              <a:ext cx="459070" cy="333868"/>
            </a:xfrm>
            <a:custGeom>
              <a:avLst/>
              <a:gdLst>
                <a:gd name="connsiteX0" fmla="*/ 367632 w 459066"/>
                <a:gd name="connsiteY0" fmla="*/ 268136 h 333866"/>
                <a:gd name="connsiteX1" fmla="*/ 109303 w 459066"/>
                <a:gd name="connsiteY1" fmla="*/ 235584 h 333866"/>
                <a:gd name="connsiteX2" fmla="*/ 68404 w 459066"/>
                <a:gd name="connsiteY2" fmla="*/ 160046 h 333866"/>
                <a:gd name="connsiteX3" fmla="*/ 274150 w 459066"/>
                <a:gd name="connsiteY3" fmla="*/ 135006 h 333866"/>
                <a:gd name="connsiteX4" fmla="*/ 277071 w 459066"/>
                <a:gd name="connsiteY4" fmla="*/ 136258 h 333866"/>
                <a:gd name="connsiteX5" fmla="*/ 279992 w 459066"/>
                <a:gd name="connsiteY5" fmla="*/ 137511 h 333866"/>
                <a:gd name="connsiteX6" fmla="*/ 279992 w 459066"/>
                <a:gd name="connsiteY6" fmla="*/ 137511 h 333866"/>
                <a:gd name="connsiteX7" fmla="*/ 282496 w 459066"/>
                <a:gd name="connsiteY7" fmla="*/ 138762 h 333866"/>
                <a:gd name="connsiteX8" fmla="*/ 283331 w 459066"/>
                <a:gd name="connsiteY8" fmla="*/ 139180 h 333866"/>
                <a:gd name="connsiteX9" fmla="*/ 286670 w 459066"/>
                <a:gd name="connsiteY9" fmla="*/ 140849 h 333866"/>
                <a:gd name="connsiteX10" fmla="*/ 290843 w 459066"/>
                <a:gd name="connsiteY10" fmla="*/ 142518 h 333866"/>
                <a:gd name="connsiteX11" fmla="*/ 294182 w 459066"/>
                <a:gd name="connsiteY11" fmla="*/ 144188 h 333866"/>
                <a:gd name="connsiteX12" fmla="*/ 295016 w 459066"/>
                <a:gd name="connsiteY12" fmla="*/ 144605 h 333866"/>
                <a:gd name="connsiteX13" fmla="*/ 295016 w 459066"/>
                <a:gd name="connsiteY13" fmla="*/ 144605 h 333866"/>
                <a:gd name="connsiteX14" fmla="*/ 296686 w 459066"/>
                <a:gd name="connsiteY14" fmla="*/ 145440 h 333866"/>
                <a:gd name="connsiteX15" fmla="*/ 298772 w 459066"/>
                <a:gd name="connsiteY15" fmla="*/ 146274 h 333866"/>
                <a:gd name="connsiteX16" fmla="*/ 299607 w 459066"/>
                <a:gd name="connsiteY16" fmla="*/ 146692 h 333866"/>
                <a:gd name="connsiteX17" fmla="*/ 352191 w 459066"/>
                <a:gd name="connsiteY17" fmla="*/ 171732 h 333866"/>
                <a:gd name="connsiteX18" fmla="*/ 367632 w 459066"/>
                <a:gd name="connsiteY18" fmla="*/ 26813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9066" h="333866">
                  <a:moveTo>
                    <a:pt x="367632" y="268136"/>
                  </a:moveTo>
                  <a:cubicBezTo>
                    <a:pt x="237007" y="281490"/>
                    <a:pt x="208628" y="400013"/>
                    <a:pt x="109303" y="235584"/>
                  </a:cubicBezTo>
                  <a:cubicBezTo>
                    <a:pt x="96783" y="215134"/>
                    <a:pt x="83428" y="190094"/>
                    <a:pt x="68404" y="160046"/>
                  </a:cubicBezTo>
                  <a:cubicBezTo>
                    <a:pt x="-49701" y="-76582"/>
                    <a:pt x="140186" y="73658"/>
                    <a:pt x="274150" y="135006"/>
                  </a:cubicBezTo>
                  <a:cubicBezTo>
                    <a:pt x="275402" y="135424"/>
                    <a:pt x="276236" y="135841"/>
                    <a:pt x="277071" y="136258"/>
                  </a:cubicBezTo>
                  <a:cubicBezTo>
                    <a:pt x="277906" y="136676"/>
                    <a:pt x="279158" y="137093"/>
                    <a:pt x="279992" y="137511"/>
                  </a:cubicBezTo>
                  <a:lnTo>
                    <a:pt x="279992" y="137511"/>
                  </a:lnTo>
                  <a:cubicBezTo>
                    <a:pt x="280827" y="137928"/>
                    <a:pt x="281662" y="138345"/>
                    <a:pt x="282496" y="138762"/>
                  </a:cubicBezTo>
                  <a:cubicBezTo>
                    <a:pt x="282914" y="138762"/>
                    <a:pt x="282914" y="138762"/>
                    <a:pt x="283331" y="139180"/>
                  </a:cubicBezTo>
                  <a:cubicBezTo>
                    <a:pt x="284583" y="139597"/>
                    <a:pt x="285835" y="140432"/>
                    <a:pt x="286670" y="140849"/>
                  </a:cubicBezTo>
                  <a:cubicBezTo>
                    <a:pt x="289591" y="142101"/>
                    <a:pt x="290843" y="142518"/>
                    <a:pt x="290843" y="142518"/>
                  </a:cubicBezTo>
                  <a:cubicBezTo>
                    <a:pt x="290843" y="142518"/>
                    <a:pt x="292095" y="142936"/>
                    <a:pt x="294182" y="144188"/>
                  </a:cubicBezTo>
                  <a:cubicBezTo>
                    <a:pt x="294599" y="144188"/>
                    <a:pt x="294599" y="144188"/>
                    <a:pt x="295016" y="144605"/>
                  </a:cubicBezTo>
                  <a:lnTo>
                    <a:pt x="295016" y="144605"/>
                  </a:lnTo>
                  <a:cubicBezTo>
                    <a:pt x="295434" y="145022"/>
                    <a:pt x="296268" y="145022"/>
                    <a:pt x="296686" y="145440"/>
                  </a:cubicBezTo>
                  <a:cubicBezTo>
                    <a:pt x="297520" y="145857"/>
                    <a:pt x="298355" y="145857"/>
                    <a:pt x="298772" y="146274"/>
                  </a:cubicBezTo>
                  <a:cubicBezTo>
                    <a:pt x="299190" y="146274"/>
                    <a:pt x="299607" y="146692"/>
                    <a:pt x="299607" y="146692"/>
                  </a:cubicBezTo>
                  <a:cubicBezTo>
                    <a:pt x="310875" y="151700"/>
                    <a:pt x="330907" y="160464"/>
                    <a:pt x="352191" y="171732"/>
                  </a:cubicBezTo>
                  <a:cubicBezTo>
                    <a:pt x="416043" y="204701"/>
                    <a:pt x="489494" y="255616"/>
                    <a:pt x="367632" y="268136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AFBC33B1-FBCA-4D07-A070-9E4AF3C729C1}"/>
                </a:ext>
              </a:extLst>
            </p:cNvPr>
            <p:cNvSpPr/>
            <p:nvPr/>
          </p:nvSpPr>
          <p:spPr>
            <a:xfrm>
              <a:off x="16561344" y="5910276"/>
              <a:ext cx="459070" cy="333868"/>
            </a:xfrm>
            <a:custGeom>
              <a:avLst/>
              <a:gdLst>
                <a:gd name="connsiteX0" fmla="*/ 439364 w 459066"/>
                <a:gd name="connsiteY0" fmla="*/ 232936 h 333866"/>
                <a:gd name="connsiteX1" fmla="*/ 413489 w 459066"/>
                <a:gd name="connsiteY1" fmla="*/ 207479 h 333866"/>
                <a:gd name="connsiteX2" fmla="*/ 386363 w 459066"/>
                <a:gd name="connsiteY2" fmla="*/ 190368 h 333866"/>
                <a:gd name="connsiteX3" fmla="*/ 360488 w 459066"/>
                <a:gd name="connsiteY3" fmla="*/ 176596 h 333866"/>
                <a:gd name="connsiteX4" fmla="*/ 339621 w 459066"/>
                <a:gd name="connsiteY4" fmla="*/ 166580 h 333866"/>
                <a:gd name="connsiteX5" fmla="*/ 307487 w 459066"/>
                <a:gd name="connsiteY5" fmla="*/ 151974 h 333866"/>
                <a:gd name="connsiteX6" fmla="*/ 306652 w 459066"/>
                <a:gd name="connsiteY6" fmla="*/ 151556 h 333866"/>
                <a:gd name="connsiteX7" fmla="*/ 302479 w 459066"/>
                <a:gd name="connsiteY7" fmla="*/ 149887 h 333866"/>
                <a:gd name="connsiteX8" fmla="*/ 301644 w 459066"/>
                <a:gd name="connsiteY8" fmla="*/ 149470 h 333866"/>
                <a:gd name="connsiteX9" fmla="*/ 302479 w 459066"/>
                <a:gd name="connsiteY9" fmla="*/ 149887 h 333866"/>
                <a:gd name="connsiteX10" fmla="*/ 304148 w 459066"/>
                <a:gd name="connsiteY10" fmla="*/ 150722 h 333866"/>
                <a:gd name="connsiteX11" fmla="*/ 339204 w 459066"/>
                <a:gd name="connsiteY11" fmla="*/ 166998 h 333866"/>
                <a:gd name="connsiteX12" fmla="*/ 359236 w 459066"/>
                <a:gd name="connsiteY12" fmla="*/ 177014 h 333866"/>
                <a:gd name="connsiteX13" fmla="*/ 385111 w 459066"/>
                <a:gd name="connsiteY13" fmla="*/ 192038 h 333866"/>
                <a:gd name="connsiteX14" fmla="*/ 411403 w 459066"/>
                <a:gd name="connsiteY14" fmla="*/ 209983 h 333866"/>
                <a:gd name="connsiteX15" fmla="*/ 434773 w 459066"/>
                <a:gd name="connsiteY15" fmla="*/ 235023 h 333866"/>
                <a:gd name="connsiteX16" fmla="*/ 435191 w 459066"/>
                <a:gd name="connsiteY16" fmla="*/ 250464 h 333866"/>
                <a:gd name="connsiteX17" fmla="*/ 420584 w 459066"/>
                <a:gd name="connsiteY17" fmla="*/ 260063 h 333866"/>
                <a:gd name="connsiteX18" fmla="*/ 380937 w 459066"/>
                <a:gd name="connsiteY18" fmla="*/ 267575 h 333866"/>
                <a:gd name="connsiteX19" fmla="*/ 359653 w 459066"/>
                <a:gd name="connsiteY19" fmla="*/ 269662 h 333866"/>
                <a:gd name="connsiteX20" fmla="*/ 337117 w 459066"/>
                <a:gd name="connsiteY20" fmla="*/ 273835 h 333866"/>
                <a:gd name="connsiteX21" fmla="*/ 292880 w 459066"/>
                <a:gd name="connsiteY21" fmla="*/ 288442 h 333866"/>
                <a:gd name="connsiteX22" fmla="*/ 249895 w 459066"/>
                <a:gd name="connsiteY22" fmla="*/ 307639 h 333866"/>
                <a:gd name="connsiteX23" fmla="*/ 207744 w 459066"/>
                <a:gd name="connsiteY23" fmla="*/ 316820 h 333866"/>
                <a:gd name="connsiteX24" fmla="*/ 171019 w 459066"/>
                <a:gd name="connsiteY24" fmla="*/ 296788 h 333866"/>
                <a:gd name="connsiteX25" fmla="*/ 140971 w 459066"/>
                <a:gd name="connsiteY25" fmla="*/ 260063 h 333866"/>
                <a:gd name="connsiteX26" fmla="*/ 127199 w 459066"/>
                <a:gd name="connsiteY26" fmla="*/ 239196 h 333866"/>
                <a:gd name="connsiteX27" fmla="*/ 91308 w 459066"/>
                <a:gd name="connsiteY27" fmla="*/ 176179 h 333866"/>
                <a:gd name="connsiteX28" fmla="*/ 69607 w 459066"/>
                <a:gd name="connsiteY28" fmla="*/ 133611 h 333866"/>
                <a:gd name="connsiteX29" fmla="*/ 51244 w 459066"/>
                <a:gd name="connsiteY29" fmla="*/ 91043 h 333866"/>
                <a:gd name="connsiteX30" fmla="*/ 45401 w 459066"/>
                <a:gd name="connsiteY30" fmla="*/ 69759 h 333866"/>
                <a:gd name="connsiteX31" fmla="*/ 44984 w 459066"/>
                <a:gd name="connsiteY31" fmla="*/ 50562 h 333866"/>
                <a:gd name="connsiteX32" fmla="*/ 76284 w 459066"/>
                <a:gd name="connsiteY32" fmla="*/ 43884 h 333866"/>
                <a:gd name="connsiteX33" fmla="*/ 149735 w 459066"/>
                <a:gd name="connsiteY33" fmla="*/ 73932 h 333866"/>
                <a:gd name="connsiteX34" fmla="*/ 209831 w 459066"/>
                <a:gd name="connsiteY34" fmla="*/ 104815 h 333866"/>
                <a:gd name="connsiteX35" fmla="*/ 256155 w 459066"/>
                <a:gd name="connsiteY35" fmla="*/ 128603 h 333866"/>
                <a:gd name="connsiteX36" fmla="*/ 280777 w 459066"/>
                <a:gd name="connsiteY36" fmla="*/ 140288 h 333866"/>
                <a:gd name="connsiteX37" fmla="*/ 283699 w 459066"/>
                <a:gd name="connsiteY37" fmla="*/ 141540 h 333866"/>
                <a:gd name="connsiteX38" fmla="*/ 289124 w 459066"/>
                <a:gd name="connsiteY38" fmla="*/ 144044 h 333866"/>
                <a:gd name="connsiteX39" fmla="*/ 286620 w 459066"/>
                <a:gd name="connsiteY39" fmla="*/ 142792 h 333866"/>
                <a:gd name="connsiteX40" fmla="*/ 286620 w 459066"/>
                <a:gd name="connsiteY40" fmla="*/ 142792 h 333866"/>
                <a:gd name="connsiteX41" fmla="*/ 256572 w 459066"/>
                <a:gd name="connsiteY41" fmla="*/ 128186 h 333866"/>
                <a:gd name="connsiteX42" fmla="*/ 151821 w 459066"/>
                <a:gd name="connsiteY42" fmla="*/ 69759 h 333866"/>
                <a:gd name="connsiteX43" fmla="*/ 78788 w 459066"/>
                <a:gd name="connsiteY43" fmla="*/ 34703 h 333866"/>
                <a:gd name="connsiteX44" fmla="*/ 55835 w 459066"/>
                <a:gd name="connsiteY44" fmla="*/ 31364 h 333866"/>
                <a:gd name="connsiteX45" fmla="*/ 42480 w 459066"/>
                <a:gd name="connsiteY45" fmla="*/ 35120 h 333866"/>
                <a:gd name="connsiteX46" fmla="*/ 33716 w 459066"/>
                <a:gd name="connsiteY46" fmla="*/ 46806 h 333866"/>
                <a:gd name="connsiteX47" fmla="*/ 32047 w 459066"/>
                <a:gd name="connsiteY47" fmla="*/ 72263 h 333866"/>
                <a:gd name="connsiteX48" fmla="*/ 37055 w 459066"/>
                <a:gd name="connsiteY48" fmla="*/ 96051 h 333866"/>
                <a:gd name="connsiteX49" fmla="*/ 74197 w 459066"/>
                <a:gd name="connsiteY49" fmla="*/ 185778 h 333866"/>
                <a:gd name="connsiteX50" fmla="*/ 104663 w 459066"/>
                <a:gd name="connsiteY50" fmla="*/ 242535 h 333866"/>
                <a:gd name="connsiteX51" fmla="*/ 123860 w 459066"/>
                <a:gd name="connsiteY51" fmla="*/ 273000 h 333866"/>
                <a:gd name="connsiteX52" fmla="*/ 156829 w 459066"/>
                <a:gd name="connsiteY52" fmla="*/ 312647 h 333866"/>
                <a:gd name="connsiteX53" fmla="*/ 178531 w 459066"/>
                <a:gd name="connsiteY53" fmla="*/ 328923 h 333866"/>
                <a:gd name="connsiteX54" fmla="*/ 205657 w 459066"/>
                <a:gd name="connsiteY54" fmla="*/ 337270 h 333866"/>
                <a:gd name="connsiteX55" fmla="*/ 256989 w 459066"/>
                <a:gd name="connsiteY55" fmla="*/ 324750 h 333866"/>
                <a:gd name="connsiteX56" fmla="*/ 299140 w 459066"/>
                <a:gd name="connsiteY56" fmla="*/ 303048 h 333866"/>
                <a:gd name="connsiteX57" fmla="*/ 340456 w 459066"/>
                <a:gd name="connsiteY57" fmla="*/ 286355 h 333866"/>
                <a:gd name="connsiteX58" fmla="*/ 361323 w 459066"/>
                <a:gd name="connsiteY58" fmla="*/ 281347 h 333866"/>
                <a:gd name="connsiteX59" fmla="*/ 382607 w 459066"/>
                <a:gd name="connsiteY59" fmla="*/ 278008 h 333866"/>
                <a:gd name="connsiteX60" fmla="*/ 423505 w 459066"/>
                <a:gd name="connsiteY60" fmla="*/ 267575 h 333866"/>
                <a:gd name="connsiteX61" fmla="*/ 440199 w 459066"/>
                <a:gd name="connsiteY61" fmla="*/ 254220 h 333866"/>
                <a:gd name="connsiteX62" fmla="*/ 439364 w 459066"/>
                <a:gd name="connsiteY62" fmla="*/ 232936 h 333866"/>
                <a:gd name="connsiteX63" fmla="*/ 290793 w 459066"/>
                <a:gd name="connsiteY63" fmla="*/ 144462 h 333866"/>
                <a:gd name="connsiteX64" fmla="*/ 289959 w 459066"/>
                <a:gd name="connsiteY64" fmla="*/ 144044 h 333866"/>
                <a:gd name="connsiteX65" fmla="*/ 292045 w 459066"/>
                <a:gd name="connsiteY65" fmla="*/ 144879 h 333866"/>
                <a:gd name="connsiteX66" fmla="*/ 290793 w 459066"/>
                <a:gd name="connsiteY66" fmla="*/ 14446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59066" h="333866">
                  <a:moveTo>
                    <a:pt x="439364" y="232936"/>
                  </a:moveTo>
                  <a:cubicBezTo>
                    <a:pt x="432269" y="221668"/>
                    <a:pt x="422671" y="214574"/>
                    <a:pt x="413489" y="207479"/>
                  </a:cubicBezTo>
                  <a:cubicBezTo>
                    <a:pt x="404308" y="200802"/>
                    <a:pt x="395127" y="195376"/>
                    <a:pt x="386363" y="190368"/>
                  </a:cubicBezTo>
                  <a:cubicBezTo>
                    <a:pt x="377181" y="185360"/>
                    <a:pt x="368417" y="180770"/>
                    <a:pt x="360488" y="176596"/>
                  </a:cubicBezTo>
                  <a:cubicBezTo>
                    <a:pt x="352976" y="172840"/>
                    <a:pt x="345881" y="169502"/>
                    <a:pt x="339621" y="166580"/>
                  </a:cubicBezTo>
                  <a:cubicBezTo>
                    <a:pt x="325432" y="159903"/>
                    <a:pt x="314581" y="154895"/>
                    <a:pt x="307487" y="151974"/>
                  </a:cubicBezTo>
                  <a:cubicBezTo>
                    <a:pt x="307069" y="151556"/>
                    <a:pt x="306652" y="151556"/>
                    <a:pt x="306652" y="151556"/>
                  </a:cubicBezTo>
                  <a:cubicBezTo>
                    <a:pt x="304983" y="150722"/>
                    <a:pt x="303731" y="150304"/>
                    <a:pt x="302479" y="149887"/>
                  </a:cubicBezTo>
                  <a:cubicBezTo>
                    <a:pt x="302061" y="149470"/>
                    <a:pt x="301644" y="149470"/>
                    <a:pt x="301644" y="149470"/>
                  </a:cubicBezTo>
                  <a:cubicBezTo>
                    <a:pt x="302061" y="149470"/>
                    <a:pt x="302061" y="149887"/>
                    <a:pt x="302479" y="149887"/>
                  </a:cubicBezTo>
                  <a:cubicBezTo>
                    <a:pt x="302896" y="150304"/>
                    <a:pt x="303731" y="150304"/>
                    <a:pt x="304148" y="150722"/>
                  </a:cubicBezTo>
                  <a:cubicBezTo>
                    <a:pt x="310825" y="153643"/>
                    <a:pt x="322928" y="159068"/>
                    <a:pt x="339204" y="166998"/>
                  </a:cubicBezTo>
                  <a:cubicBezTo>
                    <a:pt x="345464" y="169919"/>
                    <a:pt x="352141" y="173258"/>
                    <a:pt x="359236" y="177014"/>
                  </a:cubicBezTo>
                  <a:cubicBezTo>
                    <a:pt x="367165" y="181187"/>
                    <a:pt x="375929" y="186195"/>
                    <a:pt x="385111" y="192038"/>
                  </a:cubicBezTo>
                  <a:cubicBezTo>
                    <a:pt x="393875" y="197463"/>
                    <a:pt x="402639" y="203306"/>
                    <a:pt x="411403" y="209983"/>
                  </a:cubicBezTo>
                  <a:cubicBezTo>
                    <a:pt x="420167" y="216660"/>
                    <a:pt x="429348" y="224590"/>
                    <a:pt x="434773" y="235023"/>
                  </a:cubicBezTo>
                  <a:cubicBezTo>
                    <a:pt x="437277" y="240031"/>
                    <a:pt x="438112" y="245874"/>
                    <a:pt x="435191" y="250464"/>
                  </a:cubicBezTo>
                  <a:cubicBezTo>
                    <a:pt x="432269" y="255055"/>
                    <a:pt x="426427" y="257976"/>
                    <a:pt x="420584" y="260063"/>
                  </a:cubicBezTo>
                  <a:cubicBezTo>
                    <a:pt x="408481" y="264236"/>
                    <a:pt x="395127" y="266740"/>
                    <a:pt x="380937" y="267575"/>
                  </a:cubicBezTo>
                  <a:cubicBezTo>
                    <a:pt x="373843" y="268410"/>
                    <a:pt x="366748" y="269244"/>
                    <a:pt x="359653" y="269662"/>
                  </a:cubicBezTo>
                  <a:cubicBezTo>
                    <a:pt x="352141" y="270914"/>
                    <a:pt x="344629" y="272166"/>
                    <a:pt x="337117" y="273835"/>
                  </a:cubicBezTo>
                  <a:cubicBezTo>
                    <a:pt x="322093" y="277174"/>
                    <a:pt x="307487" y="282599"/>
                    <a:pt x="292880" y="288442"/>
                  </a:cubicBezTo>
                  <a:cubicBezTo>
                    <a:pt x="278273" y="294284"/>
                    <a:pt x="264084" y="301379"/>
                    <a:pt x="249895" y="307639"/>
                  </a:cubicBezTo>
                  <a:cubicBezTo>
                    <a:pt x="235705" y="313899"/>
                    <a:pt x="221099" y="318490"/>
                    <a:pt x="207744" y="316820"/>
                  </a:cubicBezTo>
                  <a:cubicBezTo>
                    <a:pt x="194389" y="315151"/>
                    <a:pt x="182287" y="307222"/>
                    <a:pt x="171019" y="296788"/>
                  </a:cubicBezTo>
                  <a:cubicBezTo>
                    <a:pt x="160168" y="286355"/>
                    <a:pt x="150152" y="273418"/>
                    <a:pt x="140971" y="260063"/>
                  </a:cubicBezTo>
                  <a:cubicBezTo>
                    <a:pt x="136380" y="253386"/>
                    <a:pt x="131789" y="246291"/>
                    <a:pt x="127199" y="239196"/>
                  </a:cubicBezTo>
                  <a:cubicBezTo>
                    <a:pt x="114261" y="218747"/>
                    <a:pt x="102993" y="197463"/>
                    <a:pt x="91308" y="176179"/>
                  </a:cubicBezTo>
                  <a:cubicBezTo>
                    <a:pt x="83796" y="161990"/>
                    <a:pt x="76284" y="147383"/>
                    <a:pt x="69607" y="133611"/>
                  </a:cubicBezTo>
                  <a:cubicBezTo>
                    <a:pt x="62512" y="119422"/>
                    <a:pt x="56252" y="105232"/>
                    <a:pt x="51244" y="91043"/>
                  </a:cubicBezTo>
                  <a:cubicBezTo>
                    <a:pt x="48740" y="83948"/>
                    <a:pt x="46653" y="76854"/>
                    <a:pt x="45401" y="69759"/>
                  </a:cubicBezTo>
                  <a:cubicBezTo>
                    <a:pt x="44149" y="62664"/>
                    <a:pt x="43315" y="55570"/>
                    <a:pt x="44984" y="50562"/>
                  </a:cubicBezTo>
                  <a:cubicBezTo>
                    <a:pt x="47071" y="39711"/>
                    <a:pt x="63347" y="40546"/>
                    <a:pt x="76284" y="43884"/>
                  </a:cubicBezTo>
                  <a:cubicBezTo>
                    <a:pt x="102993" y="50979"/>
                    <a:pt x="127199" y="63082"/>
                    <a:pt x="149735" y="73932"/>
                  </a:cubicBezTo>
                  <a:cubicBezTo>
                    <a:pt x="171853" y="84783"/>
                    <a:pt x="191885" y="95634"/>
                    <a:pt x="209831" y="104815"/>
                  </a:cubicBezTo>
                  <a:cubicBezTo>
                    <a:pt x="227776" y="113996"/>
                    <a:pt x="243217" y="122343"/>
                    <a:pt x="256155" y="128603"/>
                  </a:cubicBezTo>
                  <a:cubicBezTo>
                    <a:pt x="265753" y="133194"/>
                    <a:pt x="274100" y="137367"/>
                    <a:pt x="280777" y="140288"/>
                  </a:cubicBezTo>
                  <a:cubicBezTo>
                    <a:pt x="282029" y="140706"/>
                    <a:pt x="282864" y="141123"/>
                    <a:pt x="283699" y="141540"/>
                  </a:cubicBezTo>
                  <a:cubicBezTo>
                    <a:pt x="285785" y="142375"/>
                    <a:pt x="287455" y="143210"/>
                    <a:pt x="289124" y="144044"/>
                  </a:cubicBezTo>
                  <a:cubicBezTo>
                    <a:pt x="288289" y="143627"/>
                    <a:pt x="287455" y="143210"/>
                    <a:pt x="286620" y="142792"/>
                  </a:cubicBezTo>
                  <a:lnTo>
                    <a:pt x="286620" y="142792"/>
                  </a:lnTo>
                  <a:cubicBezTo>
                    <a:pt x="279525" y="139454"/>
                    <a:pt x="269092" y="134863"/>
                    <a:pt x="256572" y="128186"/>
                  </a:cubicBezTo>
                  <a:cubicBezTo>
                    <a:pt x="230697" y="115248"/>
                    <a:pt x="195224" y="94382"/>
                    <a:pt x="151821" y="69759"/>
                  </a:cubicBezTo>
                  <a:cubicBezTo>
                    <a:pt x="130120" y="57656"/>
                    <a:pt x="106749" y="43884"/>
                    <a:pt x="78788" y="34703"/>
                  </a:cubicBezTo>
                  <a:cubicBezTo>
                    <a:pt x="71693" y="32616"/>
                    <a:pt x="64181" y="30947"/>
                    <a:pt x="55835" y="31364"/>
                  </a:cubicBezTo>
                  <a:cubicBezTo>
                    <a:pt x="51661" y="31782"/>
                    <a:pt x="47071" y="32616"/>
                    <a:pt x="42480" y="35120"/>
                  </a:cubicBezTo>
                  <a:cubicBezTo>
                    <a:pt x="38307" y="37624"/>
                    <a:pt x="34968" y="42215"/>
                    <a:pt x="33716" y="46806"/>
                  </a:cubicBezTo>
                  <a:cubicBezTo>
                    <a:pt x="30377" y="55570"/>
                    <a:pt x="31212" y="64334"/>
                    <a:pt x="32047" y="72263"/>
                  </a:cubicBezTo>
                  <a:cubicBezTo>
                    <a:pt x="32881" y="80192"/>
                    <a:pt x="34968" y="88122"/>
                    <a:pt x="37055" y="96051"/>
                  </a:cubicBezTo>
                  <a:cubicBezTo>
                    <a:pt x="45819" y="126934"/>
                    <a:pt x="59591" y="156147"/>
                    <a:pt x="74197" y="185778"/>
                  </a:cubicBezTo>
                  <a:cubicBezTo>
                    <a:pt x="83379" y="204975"/>
                    <a:pt x="93395" y="223755"/>
                    <a:pt x="104663" y="242535"/>
                  </a:cubicBezTo>
                  <a:cubicBezTo>
                    <a:pt x="110923" y="252551"/>
                    <a:pt x="117183" y="262984"/>
                    <a:pt x="123860" y="273000"/>
                  </a:cubicBezTo>
                  <a:cubicBezTo>
                    <a:pt x="133459" y="286772"/>
                    <a:pt x="144309" y="300544"/>
                    <a:pt x="156829" y="312647"/>
                  </a:cubicBezTo>
                  <a:cubicBezTo>
                    <a:pt x="163507" y="318907"/>
                    <a:pt x="170601" y="324332"/>
                    <a:pt x="178531" y="328923"/>
                  </a:cubicBezTo>
                  <a:cubicBezTo>
                    <a:pt x="186877" y="333514"/>
                    <a:pt x="196059" y="336435"/>
                    <a:pt x="205657" y="337270"/>
                  </a:cubicBezTo>
                  <a:cubicBezTo>
                    <a:pt x="225272" y="338939"/>
                    <a:pt x="242383" y="331844"/>
                    <a:pt x="256989" y="324750"/>
                  </a:cubicBezTo>
                  <a:cubicBezTo>
                    <a:pt x="271596" y="317655"/>
                    <a:pt x="285368" y="309726"/>
                    <a:pt x="299140" y="303048"/>
                  </a:cubicBezTo>
                  <a:cubicBezTo>
                    <a:pt x="312912" y="296371"/>
                    <a:pt x="326684" y="290528"/>
                    <a:pt x="340456" y="286355"/>
                  </a:cubicBezTo>
                  <a:cubicBezTo>
                    <a:pt x="347551" y="284268"/>
                    <a:pt x="354228" y="282599"/>
                    <a:pt x="361323" y="281347"/>
                  </a:cubicBezTo>
                  <a:cubicBezTo>
                    <a:pt x="368417" y="280095"/>
                    <a:pt x="375512" y="278843"/>
                    <a:pt x="382607" y="278008"/>
                  </a:cubicBezTo>
                  <a:cubicBezTo>
                    <a:pt x="396796" y="275922"/>
                    <a:pt x="410568" y="273000"/>
                    <a:pt x="423505" y="267575"/>
                  </a:cubicBezTo>
                  <a:cubicBezTo>
                    <a:pt x="429765" y="264654"/>
                    <a:pt x="436443" y="260898"/>
                    <a:pt x="440199" y="254220"/>
                  </a:cubicBezTo>
                  <a:cubicBezTo>
                    <a:pt x="444789" y="246708"/>
                    <a:pt x="443120" y="238362"/>
                    <a:pt x="439364" y="232936"/>
                  </a:cubicBezTo>
                  <a:close/>
                  <a:moveTo>
                    <a:pt x="290793" y="144462"/>
                  </a:moveTo>
                  <a:cubicBezTo>
                    <a:pt x="290376" y="144462"/>
                    <a:pt x="290376" y="144044"/>
                    <a:pt x="289959" y="144044"/>
                  </a:cubicBezTo>
                  <a:cubicBezTo>
                    <a:pt x="290793" y="144462"/>
                    <a:pt x="291628" y="144879"/>
                    <a:pt x="292045" y="144879"/>
                  </a:cubicBezTo>
                  <a:cubicBezTo>
                    <a:pt x="292045" y="144879"/>
                    <a:pt x="291211" y="144879"/>
                    <a:pt x="290793" y="144462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CAF4E441-1A4D-4F93-B078-DF110C7B65E0}"/>
                </a:ext>
              </a:extLst>
            </p:cNvPr>
            <p:cNvSpPr/>
            <p:nvPr/>
          </p:nvSpPr>
          <p:spPr>
            <a:xfrm>
              <a:off x="16654218" y="5988265"/>
              <a:ext cx="292135" cy="208668"/>
            </a:xfrm>
            <a:custGeom>
              <a:avLst/>
              <a:gdLst>
                <a:gd name="connsiteX0" fmla="*/ 180809 w 292133"/>
                <a:gd name="connsiteY0" fmla="*/ 95269 h 208666"/>
                <a:gd name="connsiteX1" fmla="*/ 224629 w 292133"/>
                <a:gd name="connsiteY1" fmla="*/ 167468 h 208666"/>
                <a:gd name="connsiteX2" fmla="*/ 52688 w 292133"/>
                <a:gd name="connsiteY2" fmla="*/ 105285 h 208666"/>
                <a:gd name="connsiteX3" fmla="*/ 180809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80809" y="95269"/>
                  </a:moveTo>
                  <a:cubicBezTo>
                    <a:pt x="180809" y="95269"/>
                    <a:pt x="330632" y="156617"/>
                    <a:pt x="224629" y="167468"/>
                  </a:cubicBezTo>
                  <a:cubicBezTo>
                    <a:pt x="140328" y="176232"/>
                    <a:pt x="130312" y="260951"/>
                    <a:pt x="52688" y="105285"/>
                  </a:cubicBezTo>
                  <a:cubicBezTo>
                    <a:pt x="-18259" y="-36608"/>
                    <a:pt x="103603" y="63552"/>
                    <a:pt x="180809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49E79867-90DA-4954-AD30-B6F43664C53B}"/>
                </a:ext>
              </a:extLst>
            </p:cNvPr>
            <p:cNvSpPr/>
            <p:nvPr/>
          </p:nvSpPr>
          <p:spPr>
            <a:xfrm>
              <a:off x="15983970" y="5915740"/>
              <a:ext cx="459070" cy="333868"/>
            </a:xfrm>
            <a:custGeom>
              <a:avLst/>
              <a:gdLst>
                <a:gd name="connsiteX0" fmla="*/ 396159 w 459066"/>
                <a:gd name="connsiteY0" fmla="*/ 160282 h 333866"/>
                <a:gd name="connsiteX1" fmla="*/ 360268 w 459066"/>
                <a:gd name="connsiteY1" fmla="*/ 227055 h 333866"/>
                <a:gd name="connsiteX2" fmla="*/ 96931 w 459066"/>
                <a:gd name="connsiteY2" fmla="*/ 267954 h 333866"/>
                <a:gd name="connsiteX3" fmla="*/ 142837 w 459066"/>
                <a:gd name="connsiteY3" fmla="*/ 155691 h 333866"/>
                <a:gd name="connsiteX4" fmla="*/ 163704 w 459066"/>
                <a:gd name="connsiteY4" fmla="*/ 146093 h 333866"/>
                <a:gd name="connsiteX5" fmla="*/ 164539 w 459066"/>
                <a:gd name="connsiteY5" fmla="*/ 145676 h 333866"/>
                <a:gd name="connsiteX6" fmla="*/ 166625 w 459066"/>
                <a:gd name="connsiteY6" fmla="*/ 144841 h 333866"/>
                <a:gd name="connsiteX7" fmla="*/ 168295 w 459066"/>
                <a:gd name="connsiteY7" fmla="*/ 144006 h 333866"/>
                <a:gd name="connsiteX8" fmla="*/ 168295 w 459066"/>
                <a:gd name="connsiteY8" fmla="*/ 144006 h 333866"/>
                <a:gd name="connsiteX9" fmla="*/ 169129 w 459066"/>
                <a:gd name="connsiteY9" fmla="*/ 143589 h 333866"/>
                <a:gd name="connsiteX10" fmla="*/ 172468 w 459066"/>
                <a:gd name="connsiteY10" fmla="*/ 141919 h 333866"/>
                <a:gd name="connsiteX11" fmla="*/ 176641 w 459066"/>
                <a:gd name="connsiteY11" fmla="*/ 140250 h 333866"/>
                <a:gd name="connsiteX12" fmla="*/ 179980 w 459066"/>
                <a:gd name="connsiteY12" fmla="*/ 138581 h 333866"/>
                <a:gd name="connsiteX13" fmla="*/ 180815 w 459066"/>
                <a:gd name="connsiteY13" fmla="*/ 138164 h 333866"/>
                <a:gd name="connsiteX14" fmla="*/ 183319 w 459066"/>
                <a:gd name="connsiteY14" fmla="*/ 136912 h 333866"/>
                <a:gd name="connsiteX15" fmla="*/ 186240 w 459066"/>
                <a:gd name="connsiteY15" fmla="*/ 135660 h 333866"/>
                <a:gd name="connsiteX16" fmla="*/ 189161 w 459066"/>
                <a:gd name="connsiteY16" fmla="*/ 134407 h 333866"/>
                <a:gd name="connsiteX17" fmla="*/ 396159 w 459066"/>
                <a:gd name="connsiteY17" fmla="*/ 160282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066" h="333866">
                  <a:moveTo>
                    <a:pt x="396159" y="160282"/>
                  </a:moveTo>
                  <a:cubicBezTo>
                    <a:pt x="383221" y="186157"/>
                    <a:pt x="371119" y="208276"/>
                    <a:pt x="360268" y="227055"/>
                  </a:cubicBezTo>
                  <a:cubicBezTo>
                    <a:pt x="256769" y="403588"/>
                    <a:pt x="229643" y="281726"/>
                    <a:pt x="96931" y="267954"/>
                  </a:cubicBezTo>
                  <a:cubicBezTo>
                    <a:pt x="-46215" y="253348"/>
                    <a:pt x="80237" y="185322"/>
                    <a:pt x="142837" y="155691"/>
                  </a:cubicBezTo>
                  <a:cubicBezTo>
                    <a:pt x="151184" y="151936"/>
                    <a:pt x="158696" y="148597"/>
                    <a:pt x="163704" y="146093"/>
                  </a:cubicBezTo>
                  <a:cubicBezTo>
                    <a:pt x="164121" y="145676"/>
                    <a:pt x="164539" y="145676"/>
                    <a:pt x="164539" y="145676"/>
                  </a:cubicBezTo>
                  <a:cubicBezTo>
                    <a:pt x="165373" y="145258"/>
                    <a:pt x="166208" y="144841"/>
                    <a:pt x="166625" y="144841"/>
                  </a:cubicBezTo>
                  <a:cubicBezTo>
                    <a:pt x="167460" y="144424"/>
                    <a:pt x="167877" y="144424"/>
                    <a:pt x="168295" y="144006"/>
                  </a:cubicBezTo>
                  <a:lnTo>
                    <a:pt x="168295" y="144006"/>
                  </a:lnTo>
                  <a:cubicBezTo>
                    <a:pt x="168712" y="143589"/>
                    <a:pt x="169129" y="143589"/>
                    <a:pt x="169129" y="143589"/>
                  </a:cubicBezTo>
                  <a:cubicBezTo>
                    <a:pt x="171633" y="142337"/>
                    <a:pt x="172468" y="141919"/>
                    <a:pt x="172468" y="141919"/>
                  </a:cubicBezTo>
                  <a:cubicBezTo>
                    <a:pt x="172468" y="141919"/>
                    <a:pt x="174137" y="141085"/>
                    <a:pt x="176641" y="140250"/>
                  </a:cubicBezTo>
                  <a:cubicBezTo>
                    <a:pt x="177893" y="139833"/>
                    <a:pt x="178728" y="139415"/>
                    <a:pt x="179980" y="138581"/>
                  </a:cubicBezTo>
                  <a:cubicBezTo>
                    <a:pt x="180397" y="138581"/>
                    <a:pt x="180397" y="138164"/>
                    <a:pt x="180815" y="138164"/>
                  </a:cubicBezTo>
                  <a:cubicBezTo>
                    <a:pt x="181649" y="137746"/>
                    <a:pt x="182484" y="137329"/>
                    <a:pt x="183319" y="136912"/>
                  </a:cubicBezTo>
                  <a:cubicBezTo>
                    <a:pt x="184153" y="136494"/>
                    <a:pt x="185405" y="136077"/>
                    <a:pt x="186240" y="135660"/>
                  </a:cubicBezTo>
                  <a:cubicBezTo>
                    <a:pt x="187075" y="135242"/>
                    <a:pt x="188327" y="134825"/>
                    <a:pt x="189161" y="134407"/>
                  </a:cubicBezTo>
                  <a:cubicBezTo>
                    <a:pt x="324377" y="73894"/>
                    <a:pt x="514264" y="-76763"/>
                    <a:pt x="396159" y="160282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D31773CF-D55F-441C-9AD5-69F0F8D72286}"/>
                </a:ext>
              </a:extLst>
            </p:cNvPr>
            <p:cNvSpPr/>
            <p:nvPr/>
          </p:nvSpPr>
          <p:spPr>
            <a:xfrm>
              <a:off x="15981340" y="5910694"/>
              <a:ext cx="459070" cy="333868"/>
            </a:xfrm>
            <a:custGeom>
              <a:avLst/>
              <a:gdLst>
                <a:gd name="connsiteX0" fmla="*/ 440107 w 459066"/>
                <a:gd name="connsiteY0" fmla="*/ 46806 h 333866"/>
                <a:gd name="connsiteX1" fmla="*/ 430925 w 459066"/>
                <a:gd name="connsiteY1" fmla="*/ 35120 h 333866"/>
                <a:gd name="connsiteX2" fmla="*/ 417988 w 459066"/>
                <a:gd name="connsiteY2" fmla="*/ 31364 h 333866"/>
                <a:gd name="connsiteX3" fmla="*/ 395035 w 459066"/>
                <a:gd name="connsiteY3" fmla="*/ 34703 h 333866"/>
                <a:gd name="connsiteX4" fmla="*/ 322001 w 459066"/>
                <a:gd name="connsiteY4" fmla="*/ 69759 h 333866"/>
                <a:gd name="connsiteX5" fmla="*/ 217251 w 459066"/>
                <a:gd name="connsiteY5" fmla="*/ 128186 h 333866"/>
                <a:gd name="connsiteX6" fmla="*/ 187203 w 459066"/>
                <a:gd name="connsiteY6" fmla="*/ 142792 h 333866"/>
                <a:gd name="connsiteX7" fmla="*/ 184699 w 459066"/>
                <a:gd name="connsiteY7" fmla="*/ 144044 h 333866"/>
                <a:gd name="connsiteX8" fmla="*/ 190124 w 459066"/>
                <a:gd name="connsiteY8" fmla="*/ 141540 h 333866"/>
                <a:gd name="connsiteX9" fmla="*/ 193045 w 459066"/>
                <a:gd name="connsiteY9" fmla="*/ 140288 h 333866"/>
                <a:gd name="connsiteX10" fmla="*/ 217668 w 459066"/>
                <a:gd name="connsiteY10" fmla="*/ 128603 h 333866"/>
                <a:gd name="connsiteX11" fmla="*/ 263992 w 459066"/>
                <a:gd name="connsiteY11" fmla="*/ 104815 h 333866"/>
                <a:gd name="connsiteX12" fmla="*/ 324088 w 459066"/>
                <a:gd name="connsiteY12" fmla="*/ 73932 h 333866"/>
                <a:gd name="connsiteX13" fmla="*/ 397539 w 459066"/>
                <a:gd name="connsiteY13" fmla="*/ 43884 h 333866"/>
                <a:gd name="connsiteX14" fmla="*/ 428839 w 459066"/>
                <a:gd name="connsiteY14" fmla="*/ 50562 h 333866"/>
                <a:gd name="connsiteX15" fmla="*/ 428421 w 459066"/>
                <a:gd name="connsiteY15" fmla="*/ 69759 h 333866"/>
                <a:gd name="connsiteX16" fmla="*/ 422579 w 459066"/>
                <a:gd name="connsiteY16" fmla="*/ 91043 h 333866"/>
                <a:gd name="connsiteX17" fmla="*/ 404216 w 459066"/>
                <a:gd name="connsiteY17" fmla="*/ 133611 h 333866"/>
                <a:gd name="connsiteX18" fmla="*/ 382515 w 459066"/>
                <a:gd name="connsiteY18" fmla="*/ 176179 h 333866"/>
                <a:gd name="connsiteX19" fmla="*/ 352467 w 459066"/>
                <a:gd name="connsiteY19" fmla="*/ 230015 h 333866"/>
                <a:gd name="connsiteX20" fmla="*/ 333269 w 459066"/>
                <a:gd name="connsiteY20" fmla="*/ 260063 h 333866"/>
                <a:gd name="connsiteX21" fmla="*/ 303221 w 459066"/>
                <a:gd name="connsiteY21" fmla="*/ 296788 h 333866"/>
                <a:gd name="connsiteX22" fmla="*/ 266496 w 459066"/>
                <a:gd name="connsiteY22" fmla="*/ 316820 h 333866"/>
                <a:gd name="connsiteX23" fmla="*/ 224345 w 459066"/>
                <a:gd name="connsiteY23" fmla="*/ 307639 h 333866"/>
                <a:gd name="connsiteX24" fmla="*/ 181360 w 459066"/>
                <a:gd name="connsiteY24" fmla="*/ 288442 h 333866"/>
                <a:gd name="connsiteX25" fmla="*/ 137123 w 459066"/>
                <a:gd name="connsiteY25" fmla="*/ 273835 h 333866"/>
                <a:gd name="connsiteX26" fmla="*/ 114587 w 459066"/>
                <a:gd name="connsiteY26" fmla="*/ 269662 h 333866"/>
                <a:gd name="connsiteX27" fmla="*/ 92885 w 459066"/>
                <a:gd name="connsiteY27" fmla="*/ 267575 h 333866"/>
                <a:gd name="connsiteX28" fmla="*/ 53239 w 459066"/>
                <a:gd name="connsiteY28" fmla="*/ 260063 h 333866"/>
                <a:gd name="connsiteX29" fmla="*/ 38632 w 459066"/>
                <a:gd name="connsiteY29" fmla="*/ 250464 h 333866"/>
                <a:gd name="connsiteX30" fmla="*/ 39049 w 459066"/>
                <a:gd name="connsiteY30" fmla="*/ 235023 h 333866"/>
                <a:gd name="connsiteX31" fmla="*/ 62420 w 459066"/>
                <a:gd name="connsiteY31" fmla="*/ 209983 h 333866"/>
                <a:gd name="connsiteX32" fmla="*/ 88712 w 459066"/>
                <a:gd name="connsiteY32" fmla="*/ 192038 h 333866"/>
                <a:gd name="connsiteX33" fmla="*/ 134619 w 459066"/>
                <a:gd name="connsiteY33" fmla="*/ 166998 h 333866"/>
                <a:gd name="connsiteX34" fmla="*/ 145887 w 459066"/>
                <a:gd name="connsiteY34" fmla="*/ 161572 h 333866"/>
                <a:gd name="connsiteX35" fmla="*/ 169675 w 459066"/>
                <a:gd name="connsiteY35" fmla="*/ 150722 h 333866"/>
                <a:gd name="connsiteX36" fmla="*/ 171344 w 459066"/>
                <a:gd name="connsiteY36" fmla="*/ 149887 h 333866"/>
                <a:gd name="connsiteX37" fmla="*/ 172179 w 459066"/>
                <a:gd name="connsiteY37" fmla="*/ 149470 h 333866"/>
                <a:gd name="connsiteX38" fmla="*/ 171344 w 459066"/>
                <a:gd name="connsiteY38" fmla="*/ 149887 h 333866"/>
                <a:gd name="connsiteX39" fmla="*/ 167171 w 459066"/>
                <a:gd name="connsiteY39" fmla="*/ 151556 h 333866"/>
                <a:gd name="connsiteX40" fmla="*/ 166336 w 459066"/>
                <a:gd name="connsiteY40" fmla="*/ 151974 h 333866"/>
                <a:gd name="connsiteX41" fmla="*/ 145052 w 459066"/>
                <a:gd name="connsiteY41" fmla="*/ 161572 h 333866"/>
                <a:gd name="connsiteX42" fmla="*/ 134201 w 459066"/>
                <a:gd name="connsiteY42" fmla="*/ 166580 h 333866"/>
                <a:gd name="connsiteX43" fmla="*/ 87877 w 459066"/>
                <a:gd name="connsiteY43" fmla="*/ 190786 h 333866"/>
                <a:gd name="connsiteX44" fmla="*/ 60751 w 459066"/>
                <a:gd name="connsiteY44" fmla="*/ 207897 h 333866"/>
                <a:gd name="connsiteX45" fmla="*/ 34876 w 459066"/>
                <a:gd name="connsiteY45" fmla="*/ 233354 h 333866"/>
                <a:gd name="connsiteX46" fmla="*/ 33624 w 459066"/>
                <a:gd name="connsiteY46" fmla="*/ 253803 h 333866"/>
                <a:gd name="connsiteX47" fmla="*/ 50317 w 459066"/>
                <a:gd name="connsiteY47" fmla="*/ 267158 h 333866"/>
                <a:gd name="connsiteX48" fmla="*/ 91216 w 459066"/>
                <a:gd name="connsiteY48" fmla="*/ 277591 h 333866"/>
                <a:gd name="connsiteX49" fmla="*/ 112500 w 459066"/>
                <a:gd name="connsiteY49" fmla="*/ 280930 h 333866"/>
                <a:gd name="connsiteX50" fmla="*/ 133367 w 459066"/>
                <a:gd name="connsiteY50" fmla="*/ 285938 h 333866"/>
                <a:gd name="connsiteX51" fmla="*/ 174683 w 459066"/>
                <a:gd name="connsiteY51" fmla="*/ 302631 h 333866"/>
                <a:gd name="connsiteX52" fmla="*/ 216833 w 459066"/>
                <a:gd name="connsiteY52" fmla="*/ 324332 h 333866"/>
                <a:gd name="connsiteX53" fmla="*/ 268165 w 459066"/>
                <a:gd name="connsiteY53" fmla="*/ 336852 h 333866"/>
                <a:gd name="connsiteX54" fmla="*/ 295292 w 459066"/>
                <a:gd name="connsiteY54" fmla="*/ 328506 h 333866"/>
                <a:gd name="connsiteX55" fmla="*/ 316993 w 459066"/>
                <a:gd name="connsiteY55" fmla="*/ 312230 h 333866"/>
                <a:gd name="connsiteX56" fmla="*/ 350380 w 459066"/>
                <a:gd name="connsiteY56" fmla="*/ 272583 h 333866"/>
                <a:gd name="connsiteX57" fmla="*/ 374168 w 459066"/>
                <a:gd name="connsiteY57" fmla="*/ 234606 h 333866"/>
                <a:gd name="connsiteX58" fmla="*/ 400043 w 459066"/>
                <a:gd name="connsiteY58" fmla="*/ 185778 h 333866"/>
                <a:gd name="connsiteX59" fmla="*/ 436768 w 459066"/>
                <a:gd name="connsiteY59" fmla="*/ 96051 h 333866"/>
                <a:gd name="connsiteX60" fmla="*/ 441776 w 459066"/>
                <a:gd name="connsiteY60" fmla="*/ 72263 h 333866"/>
                <a:gd name="connsiteX61" fmla="*/ 440107 w 459066"/>
                <a:gd name="connsiteY61" fmla="*/ 46806 h 3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59066" h="333866">
                  <a:moveTo>
                    <a:pt x="440107" y="46806"/>
                  </a:moveTo>
                  <a:cubicBezTo>
                    <a:pt x="438437" y="42632"/>
                    <a:pt x="435516" y="38042"/>
                    <a:pt x="430925" y="35120"/>
                  </a:cubicBezTo>
                  <a:cubicBezTo>
                    <a:pt x="426752" y="32199"/>
                    <a:pt x="422161" y="31364"/>
                    <a:pt x="417988" y="31364"/>
                  </a:cubicBezTo>
                  <a:cubicBezTo>
                    <a:pt x="409641" y="30947"/>
                    <a:pt x="402129" y="32616"/>
                    <a:pt x="395035" y="34703"/>
                  </a:cubicBezTo>
                  <a:cubicBezTo>
                    <a:pt x="367073" y="43884"/>
                    <a:pt x="343703" y="57656"/>
                    <a:pt x="322001" y="69759"/>
                  </a:cubicBezTo>
                  <a:cubicBezTo>
                    <a:pt x="279016" y="94382"/>
                    <a:pt x="243125" y="115248"/>
                    <a:pt x="217251" y="128186"/>
                  </a:cubicBezTo>
                  <a:cubicBezTo>
                    <a:pt x="204313" y="134863"/>
                    <a:pt x="193880" y="139454"/>
                    <a:pt x="187203" y="142792"/>
                  </a:cubicBezTo>
                  <a:cubicBezTo>
                    <a:pt x="186368" y="143210"/>
                    <a:pt x="185533" y="143627"/>
                    <a:pt x="184699" y="144044"/>
                  </a:cubicBezTo>
                  <a:cubicBezTo>
                    <a:pt x="186368" y="143210"/>
                    <a:pt x="188037" y="142375"/>
                    <a:pt x="190124" y="141540"/>
                  </a:cubicBezTo>
                  <a:cubicBezTo>
                    <a:pt x="190959" y="141123"/>
                    <a:pt x="192211" y="140706"/>
                    <a:pt x="193045" y="140288"/>
                  </a:cubicBezTo>
                  <a:cubicBezTo>
                    <a:pt x="199723" y="137367"/>
                    <a:pt x="207652" y="133611"/>
                    <a:pt x="217668" y="128603"/>
                  </a:cubicBezTo>
                  <a:cubicBezTo>
                    <a:pt x="230605" y="122343"/>
                    <a:pt x="246464" y="113996"/>
                    <a:pt x="263992" y="104815"/>
                  </a:cubicBezTo>
                  <a:cubicBezTo>
                    <a:pt x="281937" y="95634"/>
                    <a:pt x="301969" y="84783"/>
                    <a:pt x="324088" y="73932"/>
                  </a:cubicBezTo>
                  <a:cubicBezTo>
                    <a:pt x="346207" y="63499"/>
                    <a:pt x="370829" y="50979"/>
                    <a:pt x="397539" y="43884"/>
                  </a:cubicBezTo>
                  <a:cubicBezTo>
                    <a:pt x="410476" y="40546"/>
                    <a:pt x="426752" y="40128"/>
                    <a:pt x="428839" y="50562"/>
                  </a:cubicBezTo>
                  <a:cubicBezTo>
                    <a:pt x="430508" y="55987"/>
                    <a:pt x="429673" y="63082"/>
                    <a:pt x="428421" y="69759"/>
                  </a:cubicBezTo>
                  <a:cubicBezTo>
                    <a:pt x="427169" y="76854"/>
                    <a:pt x="425083" y="83948"/>
                    <a:pt x="422579" y="91043"/>
                  </a:cubicBezTo>
                  <a:cubicBezTo>
                    <a:pt x="417571" y="105232"/>
                    <a:pt x="411311" y="119422"/>
                    <a:pt x="404216" y="133611"/>
                  </a:cubicBezTo>
                  <a:cubicBezTo>
                    <a:pt x="397539" y="147800"/>
                    <a:pt x="390027" y="161990"/>
                    <a:pt x="382515" y="176179"/>
                  </a:cubicBezTo>
                  <a:cubicBezTo>
                    <a:pt x="372916" y="194124"/>
                    <a:pt x="362900" y="212487"/>
                    <a:pt x="352467" y="230015"/>
                  </a:cubicBezTo>
                  <a:cubicBezTo>
                    <a:pt x="346207" y="240031"/>
                    <a:pt x="339947" y="250047"/>
                    <a:pt x="333269" y="260063"/>
                  </a:cubicBezTo>
                  <a:cubicBezTo>
                    <a:pt x="324088" y="273418"/>
                    <a:pt x="314489" y="285938"/>
                    <a:pt x="303221" y="296788"/>
                  </a:cubicBezTo>
                  <a:cubicBezTo>
                    <a:pt x="292371" y="307222"/>
                    <a:pt x="279851" y="315151"/>
                    <a:pt x="266496" y="316820"/>
                  </a:cubicBezTo>
                  <a:cubicBezTo>
                    <a:pt x="253141" y="318490"/>
                    <a:pt x="238952" y="313899"/>
                    <a:pt x="224345" y="307639"/>
                  </a:cubicBezTo>
                  <a:cubicBezTo>
                    <a:pt x="210156" y="301797"/>
                    <a:pt x="195549" y="294702"/>
                    <a:pt x="181360" y="288442"/>
                  </a:cubicBezTo>
                  <a:cubicBezTo>
                    <a:pt x="166753" y="282182"/>
                    <a:pt x="151729" y="277174"/>
                    <a:pt x="137123" y="273835"/>
                  </a:cubicBezTo>
                  <a:cubicBezTo>
                    <a:pt x="129611" y="272166"/>
                    <a:pt x="122099" y="270914"/>
                    <a:pt x="114587" y="269662"/>
                  </a:cubicBezTo>
                  <a:cubicBezTo>
                    <a:pt x="107492" y="268827"/>
                    <a:pt x="99980" y="267992"/>
                    <a:pt x="92885" y="267575"/>
                  </a:cubicBezTo>
                  <a:cubicBezTo>
                    <a:pt x="79113" y="266323"/>
                    <a:pt x="65341" y="264236"/>
                    <a:pt x="53239" y="260063"/>
                  </a:cubicBezTo>
                  <a:cubicBezTo>
                    <a:pt x="47396" y="257559"/>
                    <a:pt x="41553" y="255055"/>
                    <a:pt x="38632" y="250464"/>
                  </a:cubicBezTo>
                  <a:cubicBezTo>
                    <a:pt x="35711" y="246291"/>
                    <a:pt x="36128" y="240448"/>
                    <a:pt x="39049" y="235023"/>
                  </a:cubicBezTo>
                  <a:cubicBezTo>
                    <a:pt x="44475" y="224590"/>
                    <a:pt x="53656" y="216660"/>
                    <a:pt x="62420" y="209983"/>
                  </a:cubicBezTo>
                  <a:cubicBezTo>
                    <a:pt x="71184" y="202888"/>
                    <a:pt x="80365" y="197046"/>
                    <a:pt x="88712" y="192038"/>
                  </a:cubicBezTo>
                  <a:cubicBezTo>
                    <a:pt x="105823" y="181604"/>
                    <a:pt x="121681" y="173258"/>
                    <a:pt x="134619" y="166998"/>
                  </a:cubicBezTo>
                  <a:cubicBezTo>
                    <a:pt x="138792" y="164911"/>
                    <a:pt x="142548" y="163242"/>
                    <a:pt x="145887" y="161572"/>
                  </a:cubicBezTo>
                  <a:cubicBezTo>
                    <a:pt x="156320" y="156564"/>
                    <a:pt x="164667" y="152809"/>
                    <a:pt x="169675" y="150722"/>
                  </a:cubicBezTo>
                  <a:cubicBezTo>
                    <a:pt x="170509" y="150304"/>
                    <a:pt x="170927" y="150304"/>
                    <a:pt x="171344" y="149887"/>
                  </a:cubicBezTo>
                  <a:cubicBezTo>
                    <a:pt x="171761" y="149470"/>
                    <a:pt x="172179" y="149470"/>
                    <a:pt x="172179" y="149470"/>
                  </a:cubicBezTo>
                  <a:cubicBezTo>
                    <a:pt x="171761" y="149470"/>
                    <a:pt x="171761" y="149470"/>
                    <a:pt x="171344" y="149887"/>
                  </a:cubicBezTo>
                  <a:cubicBezTo>
                    <a:pt x="170092" y="150304"/>
                    <a:pt x="168840" y="151139"/>
                    <a:pt x="167171" y="151556"/>
                  </a:cubicBezTo>
                  <a:cubicBezTo>
                    <a:pt x="166753" y="151556"/>
                    <a:pt x="166336" y="151974"/>
                    <a:pt x="166336" y="151974"/>
                  </a:cubicBezTo>
                  <a:cubicBezTo>
                    <a:pt x="161328" y="154060"/>
                    <a:pt x="153816" y="157399"/>
                    <a:pt x="145052" y="161572"/>
                  </a:cubicBezTo>
                  <a:cubicBezTo>
                    <a:pt x="141713" y="163242"/>
                    <a:pt x="137957" y="164911"/>
                    <a:pt x="134201" y="166580"/>
                  </a:cubicBezTo>
                  <a:cubicBezTo>
                    <a:pt x="121264" y="172840"/>
                    <a:pt x="105405" y="180770"/>
                    <a:pt x="87877" y="190786"/>
                  </a:cubicBezTo>
                  <a:cubicBezTo>
                    <a:pt x="79113" y="195794"/>
                    <a:pt x="69932" y="201219"/>
                    <a:pt x="60751" y="207897"/>
                  </a:cubicBezTo>
                  <a:cubicBezTo>
                    <a:pt x="51569" y="214574"/>
                    <a:pt x="41971" y="222086"/>
                    <a:pt x="34876" y="233354"/>
                  </a:cubicBezTo>
                  <a:cubicBezTo>
                    <a:pt x="31537" y="238779"/>
                    <a:pt x="29451" y="247126"/>
                    <a:pt x="33624" y="253803"/>
                  </a:cubicBezTo>
                  <a:cubicBezTo>
                    <a:pt x="37380" y="260480"/>
                    <a:pt x="44057" y="263819"/>
                    <a:pt x="50317" y="267158"/>
                  </a:cubicBezTo>
                  <a:cubicBezTo>
                    <a:pt x="63255" y="273000"/>
                    <a:pt x="77027" y="275504"/>
                    <a:pt x="91216" y="277591"/>
                  </a:cubicBezTo>
                  <a:cubicBezTo>
                    <a:pt x="98311" y="278843"/>
                    <a:pt x="105405" y="280095"/>
                    <a:pt x="112500" y="280930"/>
                  </a:cubicBezTo>
                  <a:cubicBezTo>
                    <a:pt x="119595" y="282599"/>
                    <a:pt x="126272" y="283851"/>
                    <a:pt x="133367" y="285938"/>
                  </a:cubicBezTo>
                  <a:cubicBezTo>
                    <a:pt x="147139" y="290111"/>
                    <a:pt x="160911" y="295954"/>
                    <a:pt x="174683" y="302631"/>
                  </a:cubicBezTo>
                  <a:cubicBezTo>
                    <a:pt x="188455" y="309309"/>
                    <a:pt x="201809" y="317238"/>
                    <a:pt x="216833" y="324332"/>
                  </a:cubicBezTo>
                  <a:cubicBezTo>
                    <a:pt x="231440" y="331427"/>
                    <a:pt x="248551" y="338104"/>
                    <a:pt x="268165" y="336852"/>
                  </a:cubicBezTo>
                  <a:cubicBezTo>
                    <a:pt x="277764" y="336018"/>
                    <a:pt x="286945" y="333097"/>
                    <a:pt x="295292" y="328506"/>
                  </a:cubicBezTo>
                  <a:cubicBezTo>
                    <a:pt x="303221" y="323915"/>
                    <a:pt x="310733" y="318490"/>
                    <a:pt x="316993" y="312230"/>
                  </a:cubicBezTo>
                  <a:cubicBezTo>
                    <a:pt x="329931" y="300127"/>
                    <a:pt x="340781" y="286772"/>
                    <a:pt x="350380" y="272583"/>
                  </a:cubicBezTo>
                  <a:cubicBezTo>
                    <a:pt x="358727" y="260063"/>
                    <a:pt x="366656" y="247126"/>
                    <a:pt x="374168" y="234606"/>
                  </a:cubicBezTo>
                  <a:cubicBezTo>
                    <a:pt x="383349" y="218747"/>
                    <a:pt x="392113" y="202471"/>
                    <a:pt x="400043" y="185778"/>
                  </a:cubicBezTo>
                  <a:cubicBezTo>
                    <a:pt x="414649" y="156564"/>
                    <a:pt x="428004" y="126934"/>
                    <a:pt x="436768" y="96051"/>
                  </a:cubicBezTo>
                  <a:cubicBezTo>
                    <a:pt x="438855" y="88122"/>
                    <a:pt x="440941" y="80610"/>
                    <a:pt x="441776" y="72263"/>
                  </a:cubicBezTo>
                  <a:cubicBezTo>
                    <a:pt x="442611" y="63916"/>
                    <a:pt x="443445" y="55570"/>
                    <a:pt x="440107" y="46806"/>
                  </a:cubicBez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784A62E6-4A82-4195-A1C5-6021BD760A5A}"/>
                </a:ext>
              </a:extLst>
            </p:cNvPr>
            <p:cNvSpPr/>
            <p:nvPr/>
          </p:nvSpPr>
          <p:spPr>
            <a:xfrm>
              <a:off x="16069263" y="5988268"/>
              <a:ext cx="292135" cy="208668"/>
            </a:xfrm>
            <a:custGeom>
              <a:avLst/>
              <a:gdLst>
                <a:gd name="connsiteX0" fmla="*/ 113051 w 292133"/>
                <a:gd name="connsiteY0" fmla="*/ 95269 h 208666"/>
                <a:gd name="connsiteX1" fmla="*/ 69231 w 292133"/>
                <a:gd name="connsiteY1" fmla="*/ 167468 h 208666"/>
                <a:gd name="connsiteX2" fmla="*/ 241173 w 292133"/>
                <a:gd name="connsiteY2" fmla="*/ 105285 h 208666"/>
                <a:gd name="connsiteX3" fmla="*/ 113051 w 292133"/>
                <a:gd name="connsiteY3" fmla="*/ 95269 h 20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33" h="208666">
                  <a:moveTo>
                    <a:pt x="113051" y="95269"/>
                  </a:moveTo>
                  <a:cubicBezTo>
                    <a:pt x="113051" y="95269"/>
                    <a:pt x="-36772" y="156617"/>
                    <a:pt x="69231" y="167468"/>
                  </a:cubicBezTo>
                  <a:cubicBezTo>
                    <a:pt x="153533" y="176232"/>
                    <a:pt x="163549" y="260951"/>
                    <a:pt x="241173" y="105285"/>
                  </a:cubicBezTo>
                  <a:cubicBezTo>
                    <a:pt x="312119" y="-36608"/>
                    <a:pt x="190258" y="63552"/>
                    <a:pt x="113051" y="95269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43E477F8-347C-48D5-9349-89128E902949}"/>
                </a:ext>
              </a:extLst>
            </p:cNvPr>
            <p:cNvSpPr/>
            <p:nvPr/>
          </p:nvSpPr>
          <p:spPr>
            <a:xfrm>
              <a:off x="16135156" y="5988268"/>
              <a:ext cx="208669" cy="166934"/>
            </a:xfrm>
            <a:custGeom>
              <a:avLst/>
              <a:gdLst>
                <a:gd name="connsiteX0" fmla="*/ 175280 w 208666"/>
                <a:gd name="connsiteY0" fmla="*/ 105285 h 166933"/>
                <a:gd name="connsiteX1" fmla="*/ 155248 w 208666"/>
                <a:gd name="connsiteY1" fmla="*/ 143263 h 166933"/>
                <a:gd name="connsiteX2" fmla="*/ 31300 w 208666"/>
                <a:gd name="connsiteY2" fmla="*/ 102364 h 166933"/>
                <a:gd name="connsiteX3" fmla="*/ 47159 w 208666"/>
                <a:gd name="connsiteY3" fmla="*/ 95269 h 166933"/>
                <a:gd name="connsiteX4" fmla="*/ 175280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175280" y="105285"/>
                  </a:moveTo>
                  <a:cubicBezTo>
                    <a:pt x="167768" y="119892"/>
                    <a:pt x="161091" y="132412"/>
                    <a:pt x="155248" y="143263"/>
                  </a:cubicBezTo>
                  <a:cubicBezTo>
                    <a:pt x="112263" y="132829"/>
                    <a:pt x="70529" y="119475"/>
                    <a:pt x="31300" y="102364"/>
                  </a:cubicBezTo>
                  <a:cubicBezTo>
                    <a:pt x="40481" y="98191"/>
                    <a:pt x="47159" y="95269"/>
                    <a:pt x="47159" y="95269"/>
                  </a:cubicBezTo>
                  <a:cubicBezTo>
                    <a:pt x="124365" y="63552"/>
                    <a:pt x="246227" y="-36608"/>
                    <a:pt x="175280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9CC4BFC7-A754-407A-B3F2-60D231244C67}"/>
                </a:ext>
              </a:extLst>
            </p:cNvPr>
            <p:cNvSpPr/>
            <p:nvPr/>
          </p:nvSpPr>
          <p:spPr>
            <a:xfrm>
              <a:off x="16096343" y="5922011"/>
              <a:ext cx="333869" cy="250401"/>
            </a:xfrm>
            <a:custGeom>
              <a:avLst/>
              <a:gdLst>
                <a:gd name="connsiteX0" fmla="*/ 313417 w 333866"/>
                <a:gd name="connsiteY0" fmla="*/ 58863 h 250400"/>
                <a:gd name="connsiteX1" fmla="*/ 307575 w 333866"/>
                <a:gd name="connsiteY1" fmla="*/ 80147 h 250400"/>
                <a:gd name="connsiteX2" fmla="*/ 289212 w 333866"/>
                <a:gd name="connsiteY2" fmla="*/ 122715 h 250400"/>
                <a:gd name="connsiteX3" fmla="*/ 267511 w 333866"/>
                <a:gd name="connsiteY3" fmla="*/ 165283 h 250400"/>
                <a:gd name="connsiteX4" fmla="*/ 237463 w 333866"/>
                <a:gd name="connsiteY4" fmla="*/ 219119 h 250400"/>
                <a:gd name="connsiteX5" fmla="*/ 194477 w 333866"/>
                <a:gd name="connsiteY5" fmla="*/ 209938 h 250400"/>
                <a:gd name="connsiteX6" fmla="*/ 214509 w 333866"/>
                <a:gd name="connsiteY6" fmla="*/ 171960 h 250400"/>
                <a:gd name="connsiteX7" fmla="*/ 86388 w 333866"/>
                <a:gd name="connsiteY7" fmla="*/ 161944 h 250400"/>
                <a:gd name="connsiteX8" fmla="*/ 70529 w 333866"/>
                <a:gd name="connsiteY8" fmla="*/ 169039 h 250400"/>
                <a:gd name="connsiteX9" fmla="*/ 31300 w 333866"/>
                <a:gd name="connsiteY9" fmla="*/ 150259 h 250400"/>
                <a:gd name="connsiteX10" fmla="*/ 55088 w 333866"/>
                <a:gd name="connsiteY10" fmla="*/ 139408 h 250400"/>
                <a:gd name="connsiteX11" fmla="*/ 56757 w 333866"/>
                <a:gd name="connsiteY11" fmla="*/ 138573 h 250400"/>
                <a:gd name="connsiteX12" fmla="*/ 57592 w 333866"/>
                <a:gd name="connsiteY12" fmla="*/ 138156 h 250400"/>
                <a:gd name="connsiteX13" fmla="*/ 60931 w 333866"/>
                <a:gd name="connsiteY13" fmla="*/ 136487 h 250400"/>
                <a:gd name="connsiteX14" fmla="*/ 65104 w 333866"/>
                <a:gd name="connsiteY14" fmla="*/ 134818 h 250400"/>
                <a:gd name="connsiteX15" fmla="*/ 68443 w 333866"/>
                <a:gd name="connsiteY15" fmla="*/ 133148 h 250400"/>
                <a:gd name="connsiteX16" fmla="*/ 69277 w 333866"/>
                <a:gd name="connsiteY16" fmla="*/ 132731 h 250400"/>
                <a:gd name="connsiteX17" fmla="*/ 70529 w 333866"/>
                <a:gd name="connsiteY17" fmla="*/ 132314 h 250400"/>
                <a:gd name="connsiteX18" fmla="*/ 74703 w 333866"/>
                <a:gd name="connsiteY18" fmla="*/ 130644 h 250400"/>
                <a:gd name="connsiteX19" fmla="*/ 77624 w 333866"/>
                <a:gd name="connsiteY19" fmla="*/ 129392 h 250400"/>
                <a:gd name="connsiteX20" fmla="*/ 85136 w 333866"/>
                <a:gd name="connsiteY20" fmla="*/ 126054 h 250400"/>
                <a:gd name="connsiteX21" fmla="*/ 92648 w 333866"/>
                <a:gd name="connsiteY21" fmla="*/ 122298 h 250400"/>
                <a:gd name="connsiteX22" fmla="*/ 99743 w 333866"/>
                <a:gd name="connsiteY22" fmla="*/ 118959 h 250400"/>
                <a:gd name="connsiteX23" fmla="*/ 101829 w 333866"/>
                <a:gd name="connsiteY23" fmla="*/ 118124 h 250400"/>
                <a:gd name="connsiteX24" fmla="*/ 148153 w 333866"/>
                <a:gd name="connsiteY24" fmla="*/ 94336 h 250400"/>
                <a:gd name="connsiteX25" fmla="*/ 208249 w 333866"/>
                <a:gd name="connsiteY25" fmla="*/ 63454 h 250400"/>
                <a:gd name="connsiteX26" fmla="*/ 281700 w 333866"/>
                <a:gd name="connsiteY26" fmla="*/ 33406 h 250400"/>
                <a:gd name="connsiteX27" fmla="*/ 313000 w 333866"/>
                <a:gd name="connsiteY27" fmla="*/ 40083 h 250400"/>
                <a:gd name="connsiteX28" fmla="*/ 313417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13417" y="58863"/>
                  </a:moveTo>
                  <a:cubicBezTo>
                    <a:pt x="312165" y="65957"/>
                    <a:pt x="310079" y="73052"/>
                    <a:pt x="307575" y="80147"/>
                  </a:cubicBezTo>
                  <a:cubicBezTo>
                    <a:pt x="302567" y="94336"/>
                    <a:pt x="296307" y="108525"/>
                    <a:pt x="289212" y="122715"/>
                  </a:cubicBezTo>
                  <a:cubicBezTo>
                    <a:pt x="282535" y="136904"/>
                    <a:pt x="275023" y="151094"/>
                    <a:pt x="267511" y="165283"/>
                  </a:cubicBezTo>
                  <a:cubicBezTo>
                    <a:pt x="257912" y="183228"/>
                    <a:pt x="247896" y="201591"/>
                    <a:pt x="237463" y="219119"/>
                  </a:cubicBezTo>
                  <a:cubicBezTo>
                    <a:pt x="222856" y="216197"/>
                    <a:pt x="208667" y="213276"/>
                    <a:pt x="194477" y="209938"/>
                  </a:cubicBezTo>
                  <a:cubicBezTo>
                    <a:pt x="200737" y="199504"/>
                    <a:pt x="207415" y="186567"/>
                    <a:pt x="214509" y="171960"/>
                  </a:cubicBezTo>
                  <a:cubicBezTo>
                    <a:pt x="285039" y="30067"/>
                    <a:pt x="163595" y="130227"/>
                    <a:pt x="86388" y="161944"/>
                  </a:cubicBezTo>
                  <a:cubicBezTo>
                    <a:pt x="86388" y="161944"/>
                    <a:pt x="79711" y="164448"/>
                    <a:pt x="70529" y="169039"/>
                  </a:cubicBezTo>
                  <a:cubicBezTo>
                    <a:pt x="57175" y="163196"/>
                    <a:pt x="44237" y="156936"/>
                    <a:pt x="31300" y="150259"/>
                  </a:cubicBezTo>
                  <a:cubicBezTo>
                    <a:pt x="41733" y="145251"/>
                    <a:pt x="50080" y="141495"/>
                    <a:pt x="55088" y="139408"/>
                  </a:cubicBezTo>
                  <a:cubicBezTo>
                    <a:pt x="55923" y="138991"/>
                    <a:pt x="56340" y="138991"/>
                    <a:pt x="56757" y="138573"/>
                  </a:cubicBezTo>
                  <a:cubicBezTo>
                    <a:pt x="57175" y="138156"/>
                    <a:pt x="57592" y="138156"/>
                    <a:pt x="57592" y="138156"/>
                  </a:cubicBezTo>
                  <a:cubicBezTo>
                    <a:pt x="60096" y="136904"/>
                    <a:pt x="60931" y="136487"/>
                    <a:pt x="60931" y="136487"/>
                  </a:cubicBezTo>
                  <a:cubicBezTo>
                    <a:pt x="60931" y="136487"/>
                    <a:pt x="62600" y="135652"/>
                    <a:pt x="65104" y="134818"/>
                  </a:cubicBezTo>
                  <a:cubicBezTo>
                    <a:pt x="66356" y="134400"/>
                    <a:pt x="67191" y="133983"/>
                    <a:pt x="68443" y="133148"/>
                  </a:cubicBezTo>
                  <a:cubicBezTo>
                    <a:pt x="68860" y="133148"/>
                    <a:pt x="68860" y="132731"/>
                    <a:pt x="69277" y="132731"/>
                  </a:cubicBezTo>
                  <a:cubicBezTo>
                    <a:pt x="69695" y="132314"/>
                    <a:pt x="70112" y="132314"/>
                    <a:pt x="70529" y="132314"/>
                  </a:cubicBezTo>
                  <a:cubicBezTo>
                    <a:pt x="71781" y="131896"/>
                    <a:pt x="73033" y="131062"/>
                    <a:pt x="74703" y="130644"/>
                  </a:cubicBezTo>
                  <a:cubicBezTo>
                    <a:pt x="75537" y="130227"/>
                    <a:pt x="76789" y="129809"/>
                    <a:pt x="77624" y="129392"/>
                  </a:cubicBezTo>
                  <a:cubicBezTo>
                    <a:pt x="80128" y="128140"/>
                    <a:pt x="82632" y="126888"/>
                    <a:pt x="85136" y="126054"/>
                  </a:cubicBezTo>
                  <a:cubicBezTo>
                    <a:pt x="87640" y="124802"/>
                    <a:pt x="90144" y="123550"/>
                    <a:pt x="92648" y="122298"/>
                  </a:cubicBezTo>
                  <a:cubicBezTo>
                    <a:pt x="95152" y="121463"/>
                    <a:pt x="97239" y="120211"/>
                    <a:pt x="99743" y="118959"/>
                  </a:cubicBezTo>
                  <a:cubicBezTo>
                    <a:pt x="100577" y="118542"/>
                    <a:pt x="100995" y="118124"/>
                    <a:pt x="101829" y="118124"/>
                  </a:cubicBezTo>
                  <a:cubicBezTo>
                    <a:pt x="114767" y="111864"/>
                    <a:pt x="130625" y="103518"/>
                    <a:pt x="148153" y="94336"/>
                  </a:cubicBezTo>
                  <a:cubicBezTo>
                    <a:pt x="166099" y="85155"/>
                    <a:pt x="186131" y="74304"/>
                    <a:pt x="208249" y="63454"/>
                  </a:cubicBezTo>
                  <a:cubicBezTo>
                    <a:pt x="230368" y="53020"/>
                    <a:pt x="254991" y="40500"/>
                    <a:pt x="281700" y="33406"/>
                  </a:cubicBezTo>
                  <a:cubicBezTo>
                    <a:pt x="294637" y="30067"/>
                    <a:pt x="310913" y="29650"/>
                    <a:pt x="313000" y="40083"/>
                  </a:cubicBezTo>
                  <a:cubicBezTo>
                    <a:pt x="315087" y="44674"/>
                    <a:pt x="314669" y="51768"/>
                    <a:pt x="313417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3C34F88F-AD99-4258-AB4D-B63B1CC653D2}"/>
                </a:ext>
              </a:extLst>
            </p:cNvPr>
            <p:cNvSpPr/>
            <p:nvPr/>
          </p:nvSpPr>
          <p:spPr>
            <a:xfrm>
              <a:off x="16137660" y="5910698"/>
              <a:ext cx="292135" cy="250401"/>
            </a:xfrm>
            <a:custGeom>
              <a:avLst/>
              <a:gdLst>
                <a:gd name="connsiteX0" fmla="*/ 285456 w 292133"/>
                <a:gd name="connsiteY0" fmla="*/ 71846 h 250400"/>
                <a:gd name="connsiteX1" fmla="*/ 280448 w 292133"/>
                <a:gd name="connsiteY1" fmla="*/ 95634 h 250400"/>
                <a:gd name="connsiteX2" fmla="*/ 243723 w 292133"/>
                <a:gd name="connsiteY2" fmla="*/ 185360 h 250400"/>
                <a:gd name="connsiteX3" fmla="*/ 217848 w 292133"/>
                <a:gd name="connsiteY3" fmla="*/ 234188 h 250400"/>
                <a:gd name="connsiteX4" fmla="*/ 206997 w 292133"/>
                <a:gd name="connsiteY4" fmla="*/ 232519 h 250400"/>
                <a:gd name="connsiteX5" fmla="*/ 196147 w 292133"/>
                <a:gd name="connsiteY5" fmla="*/ 230432 h 250400"/>
                <a:gd name="connsiteX6" fmla="*/ 226195 w 292133"/>
                <a:gd name="connsiteY6" fmla="*/ 176597 h 250400"/>
                <a:gd name="connsiteX7" fmla="*/ 247896 w 292133"/>
                <a:gd name="connsiteY7" fmla="*/ 134028 h 250400"/>
                <a:gd name="connsiteX8" fmla="*/ 266259 w 292133"/>
                <a:gd name="connsiteY8" fmla="*/ 91460 h 250400"/>
                <a:gd name="connsiteX9" fmla="*/ 272101 w 292133"/>
                <a:gd name="connsiteY9" fmla="*/ 70176 h 250400"/>
                <a:gd name="connsiteX10" fmla="*/ 272519 w 292133"/>
                <a:gd name="connsiteY10" fmla="*/ 50979 h 250400"/>
                <a:gd name="connsiteX11" fmla="*/ 241219 w 292133"/>
                <a:gd name="connsiteY11" fmla="*/ 44302 h 250400"/>
                <a:gd name="connsiteX12" fmla="*/ 167768 w 292133"/>
                <a:gd name="connsiteY12" fmla="*/ 74350 h 250400"/>
                <a:gd name="connsiteX13" fmla="*/ 107672 w 292133"/>
                <a:gd name="connsiteY13" fmla="*/ 105232 h 250400"/>
                <a:gd name="connsiteX14" fmla="*/ 61348 w 292133"/>
                <a:gd name="connsiteY14" fmla="*/ 129020 h 250400"/>
                <a:gd name="connsiteX15" fmla="*/ 59261 w 292133"/>
                <a:gd name="connsiteY15" fmla="*/ 129855 h 250400"/>
                <a:gd name="connsiteX16" fmla="*/ 52167 w 292133"/>
                <a:gd name="connsiteY16" fmla="*/ 133194 h 250400"/>
                <a:gd name="connsiteX17" fmla="*/ 44655 w 292133"/>
                <a:gd name="connsiteY17" fmla="*/ 136950 h 250400"/>
                <a:gd name="connsiteX18" fmla="*/ 37143 w 292133"/>
                <a:gd name="connsiteY18" fmla="*/ 140288 h 250400"/>
                <a:gd name="connsiteX19" fmla="*/ 34221 w 292133"/>
                <a:gd name="connsiteY19" fmla="*/ 141540 h 250400"/>
                <a:gd name="connsiteX20" fmla="*/ 31300 w 292133"/>
                <a:gd name="connsiteY20" fmla="*/ 142792 h 250400"/>
                <a:gd name="connsiteX21" fmla="*/ 61348 w 292133"/>
                <a:gd name="connsiteY21" fmla="*/ 128186 h 250400"/>
                <a:gd name="connsiteX22" fmla="*/ 166099 w 292133"/>
                <a:gd name="connsiteY22" fmla="*/ 69759 h 250400"/>
                <a:gd name="connsiteX23" fmla="*/ 239132 w 292133"/>
                <a:gd name="connsiteY23" fmla="*/ 34703 h 250400"/>
                <a:gd name="connsiteX24" fmla="*/ 262085 w 292133"/>
                <a:gd name="connsiteY24" fmla="*/ 31364 h 250400"/>
                <a:gd name="connsiteX25" fmla="*/ 275023 w 292133"/>
                <a:gd name="connsiteY25" fmla="*/ 35120 h 250400"/>
                <a:gd name="connsiteX26" fmla="*/ 284204 w 292133"/>
                <a:gd name="connsiteY26" fmla="*/ 46806 h 250400"/>
                <a:gd name="connsiteX27" fmla="*/ 285456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285456" y="71846"/>
                  </a:moveTo>
                  <a:cubicBezTo>
                    <a:pt x="284204" y="79775"/>
                    <a:pt x="282535" y="87704"/>
                    <a:pt x="280448" y="95634"/>
                  </a:cubicBezTo>
                  <a:cubicBezTo>
                    <a:pt x="271684" y="126516"/>
                    <a:pt x="257912" y="155730"/>
                    <a:pt x="243723" y="185360"/>
                  </a:cubicBezTo>
                  <a:cubicBezTo>
                    <a:pt x="235793" y="201636"/>
                    <a:pt x="227447" y="217912"/>
                    <a:pt x="217848" y="234188"/>
                  </a:cubicBezTo>
                  <a:cubicBezTo>
                    <a:pt x="214092" y="233771"/>
                    <a:pt x="210336" y="232936"/>
                    <a:pt x="206997" y="232519"/>
                  </a:cubicBezTo>
                  <a:cubicBezTo>
                    <a:pt x="203241" y="231684"/>
                    <a:pt x="199485" y="231267"/>
                    <a:pt x="196147" y="230432"/>
                  </a:cubicBezTo>
                  <a:cubicBezTo>
                    <a:pt x="206580" y="212904"/>
                    <a:pt x="216596" y="194542"/>
                    <a:pt x="226195" y="176597"/>
                  </a:cubicBezTo>
                  <a:cubicBezTo>
                    <a:pt x="234124" y="162407"/>
                    <a:pt x="241219" y="147800"/>
                    <a:pt x="247896" y="134028"/>
                  </a:cubicBezTo>
                  <a:cubicBezTo>
                    <a:pt x="254991" y="119839"/>
                    <a:pt x="261251" y="105650"/>
                    <a:pt x="266259" y="91460"/>
                  </a:cubicBezTo>
                  <a:cubicBezTo>
                    <a:pt x="268763" y="84366"/>
                    <a:pt x="270849" y="77271"/>
                    <a:pt x="272101" y="70176"/>
                  </a:cubicBezTo>
                  <a:cubicBezTo>
                    <a:pt x="273353" y="63082"/>
                    <a:pt x="274188" y="55987"/>
                    <a:pt x="272519" y="50979"/>
                  </a:cubicBezTo>
                  <a:cubicBezTo>
                    <a:pt x="270432" y="40128"/>
                    <a:pt x="254156" y="40963"/>
                    <a:pt x="241219" y="44302"/>
                  </a:cubicBezTo>
                  <a:cubicBezTo>
                    <a:pt x="214509" y="51396"/>
                    <a:pt x="190304" y="63499"/>
                    <a:pt x="167768" y="74350"/>
                  </a:cubicBezTo>
                  <a:cubicBezTo>
                    <a:pt x="145649" y="85200"/>
                    <a:pt x="125617" y="96051"/>
                    <a:pt x="107672" y="105232"/>
                  </a:cubicBezTo>
                  <a:cubicBezTo>
                    <a:pt x="89727" y="114414"/>
                    <a:pt x="74285" y="122760"/>
                    <a:pt x="61348" y="129020"/>
                  </a:cubicBezTo>
                  <a:cubicBezTo>
                    <a:pt x="60513" y="129438"/>
                    <a:pt x="59679" y="129855"/>
                    <a:pt x="59261" y="129855"/>
                  </a:cubicBezTo>
                  <a:cubicBezTo>
                    <a:pt x="56757" y="131107"/>
                    <a:pt x="54253" y="132359"/>
                    <a:pt x="52167" y="133194"/>
                  </a:cubicBezTo>
                  <a:cubicBezTo>
                    <a:pt x="49663" y="134446"/>
                    <a:pt x="47159" y="135698"/>
                    <a:pt x="44655" y="136950"/>
                  </a:cubicBezTo>
                  <a:cubicBezTo>
                    <a:pt x="42151" y="138202"/>
                    <a:pt x="39647" y="139454"/>
                    <a:pt x="37143" y="140288"/>
                  </a:cubicBezTo>
                  <a:cubicBezTo>
                    <a:pt x="35891" y="140706"/>
                    <a:pt x="35056" y="141123"/>
                    <a:pt x="34221" y="141540"/>
                  </a:cubicBezTo>
                  <a:cubicBezTo>
                    <a:pt x="33387" y="141958"/>
                    <a:pt x="32135" y="142375"/>
                    <a:pt x="31300" y="142792"/>
                  </a:cubicBezTo>
                  <a:cubicBezTo>
                    <a:pt x="38395" y="139454"/>
                    <a:pt x="48828" y="134863"/>
                    <a:pt x="61348" y="128186"/>
                  </a:cubicBezTo>
                  <a:cubicBezTo>
                    <a:pt x="87223" y="115248"/>
                    <a:pt x="123113" y="94382"/>
                    <a:pt x="166099" y="69759"/>
                  </a:cubicBezTo>
                  <a:cubicBezTo>
                    <a:pt x="187800" y="57656"/>
                    <a:pt x="211171" y="43884"/>
                    <a:pt x="239132" y="34703"/>
                  </a:cubicBezTo>
                  <a:cubicBezTo>
                    <a:pt x="246227" y="32616"/>
                    <a:pt x="253739" y="30947"/>
                    <a:pt x="262085" y="31364"/>
                  </a:cubicBezTo>
                  <a:cubicBezTo>
                    <a:pt x="266259" y="31782"/>
                    <a:pt x="270849" y="32616"/>
                    <a:pt x="275023" y="35120"/>
                  </a:cubicBezTo>
                  <a:cubicBezTo>
                    <a:pt x="279196" y="37624"/>
                    <a:pt x="282535" y="42215"/>
                    <a:pt x="284204" y="46806"/>
                  </a:cubicBezTo>
                  <a:cubicBezTo>
                    <a:pt x="286708" y="55570"/>
                    <a:pt x="286291" y="63916"/>
                    <a:pt x="285456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8790AAD5-FF27-49A0-A48E-DED7F7E00726}"/>
                </a:ext>
              </a:extLst>
            </p:cNvPr>
            <p:cNvSpPr/>
            <p:nvPr/>
          </p:nvSpPr>
          <p:spPr>
            <a:xfrm>
              <a:off x="16654218" y="5988268"/>
              <a:ext cx="208669" cy="166934"/>
            </a:xfrm>
            <a:custGeom>
              <a:avLst/>
              <a:gdLst>
                <a:gd name="connsiteX0" fmla="*/ 52688 w 208666"/>
                <a:gd name="connsiteY0" fmla="*/ 105285 h 166933"/>
                <a:gd name="connsiteX1" fmla="*/ 72720 w 208666"/>
                <a:gd name="connsiteY1" fmla="*/ 143263 h 166933"/>
                <a:gd name="connsiteX2" fmla="*/ 196668 w 208666"/>
                <a:gd name="connsiteY2" fmla="*/ 102364 h 166933"/>
                <a:gd name="connsiteX3" fmla="*/ 180809 w 208666"/>
                <a:gd name="connsiteY3" fmla="*/ 95269 h 166933"/>
                <a:gd name="connsiteX4" fmla="*/ 52688 w 208666"/>
                <a:gd name="connsiteY4" fmla="*/ 105285 h 16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66" h="166933">
                  <a:moveTo>
                    <a:pt x="52688" y="105285"/>
                  </a:moveTo>
                  <a:cubicBezTo>
                    <a:pt x="60200" y="119892"/>
                    <a:pt x="66877" y="132412"/>
                    <a:pt x="72720" y="143263"/>
                  </a:cubicBezTo>
                  <a:cubicBezTo>
                    <a:pt x="115705" y="132829"/>
                    <a:pt x="157439" y="119475"/>
                    <a:pt x="196668" y="102364"/>
                  </a:cubicBezTo>
                  <a:cubicBezTo>
                    <a:pt x="187487" y="98191"/>
                    <a:pt x="180809" y="95269"/>
                    <a:pt x="180809" y="95269"/>
                  </a:cubicBezTo>
                  <a:cubicBezTo>
                    <a:pt x="103603" y="63552"/>
                    <a:pt x="-18259" y="-36608"/>
                    <a:pt x="52688" y="105285"/>
                  </a:cubicBezTo>
                  <a:close/>
                </a:path>
              </a:pathLst>
            </a:custGeom>
            <a:solidFill>
              <a:srgbClr val="BF73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AA5CDA5-5DB4-476D-9944-E8B979787FBE}"/>
                </a:ext>
              </a:extLst>
            </p:cNvPr>
            <p:cNvSpPr/>
            <p:nvPr/>
          </p:nvSpPr>
          <p:spPr>
            <a:xfrm>
              <a:off x="16575237" y="5922011"/>
              <a:ext cx="333869" cy="250401"/>
            </a:xfrm>
            <a:custGeom>
              <a:avLst/>
              <a:gdLst>
                <a:gd name="connsiteX0" fmla="*/ 32343 w 333866"/>
                <a:gd name="connsiteY0" fmla="*/ 58863 h 250400"/>
                <a:gd name="connsiteX1" fmla="*/ 38186 w 333866"/>
                <a:gd name="connsiteY1" fmla="*/ 80147 h 250400"/>
                <a:gd name="connsiteX2" fmla="*/ 56549 w 333866"/>
                <a:gd name="connsiteY2" fmla="*/ 122715 h 250400"/>
                <a:gd name="connsiteX3" fmla="*/ 78250 w 333866"/>
                <a:gd name="connsiteY3" fmla="*/ 165283 h 250400"/>
                <a:gd name="connsiteX4" fmla="*/ 108298 w 333866"/>
                <a:gd name="connsiteY4" fmla="*/ 219119 h 250400"/>
                <a:gd name="connsiteX5" fmla="*/ 151283 w 333866"/>
                <a:gd name="connsiteY5" fmla="*/ 209938 h 250400"/>
                <a:gd name="connsiteX6" fmla="*/ 131251 w 333866"/>
                <a:gd name="connsiteY6" fmla="*/ 171960 h 250400"/>
                <a:gd name="connsiteX7" fmla="*/ 259373 w 333866"/>
                <a:gd name="connsiteY7" fmla="*/ 161944 h 250400"/>
                <a:gd name="connsiteX8" fmla="*/ 275231 w 333866"/>
                <a:gd name="connsiteY8" fmla="*/ 169039 h 250400"/>
                <a:gd name="connsiteX9" fmla="*/ 314461 w 333866"/>
                <a:gd name="connsiteY9" fmla="*/ 150259 h 250400"/>
                <a:gd name="connsiteX10" fmla="*/ 290673 w 333866"/>
                <a:gd name="connsiteY10" fmla="*/ 139408 h 250400"/>
                <a:gd name="connsiteX11" fmla="*/ 289003 w 333866"/>
                <a:gd name="connsiteY11" fmla="*/ 138573 h 250400"/>
                <a:gd name="connsiteX12" fmla="*/ 288169 w 333866"/>
                <a:gd name="connsiteY12" fmla="*/ 138156 h 250400"/>
                <a:gd name="connsiteX13" fmla="*/ 284830 w 333866"/>
                <a:gd name="connsiteY13" fmla="*/ 136487 h 250400"/>
                <a:gd name="connsiteX14" fmla="*/ 280657 w 333866"/>
                <a:gd name="connsiteY14" fmla="*/ 134818 h 250400"/>
                <a:gd name="connsiteX15" fmla="*/ 277318 w 333866"/>
                <a:gd name="connsiteY15" fmla="*/ 133148 h 250400"/>
                <a:gd name="connsiteX16" fmla="*/ 276483 w 333866"/>
                <a:gd name="connsiteY16" fmla="*/ 132731 h 250400"/>
                <a:gd name="connsiteX17" fmla="*/ 275231 w 333866"/>
                <a:gd name="connsiteY17" fmla="*/ 132314 h 250400"/>
                <a:gd name="connsiteX18" fmla="*/ 271058 w 333866"/>
                <a:gd name="connsiteY18" fmla="*/ 130644 h 250400"/>
                <a:gd name="connsiteX19" fmla="*/ 268137 w 333866"/>
                <a:gd name="connsiteY19" fmla="*/ 129392 h 250400"/>
                <a:gd name="connsiteX20" fmla="*/ 260625 w 333866"/>
                <a:gd name="connsiteY20" fmla="*/ 126054 h 250400"/>
                <a:gd name="connsiteX21" fmla="*/ 253113 w 333866"/>
                <a:gd name="connsiteY21" fmla="*/ 122298 h 250400"/>
                <a:gd name="connsiteX22" fmla="*/ 246018 w 333866"/>
                <a:gd name="connsiteY22" fmla="*/ 118959 h 250400"/>
                <a:gd name="connsiteX23" fmla="*/ 243931 w 333866"/>
                <a:gd name="connsiteY23" fmla="*/ 118124 h 250400"/>
                <a:gd name="connsiteX24" fmla="*/ 197607 w 333866"/>
                <a:gd name="connsiteY24" fmla="*/ 94336 h 250400"/>
                <a:gd name="connsiteX25" fmla="*/ 137511 w 333866"/>
                <a:gd name="connsiteY25" fmla="*/ 63454 h 250400"/>
                <a:gd name="connsiteX26" fmla="*/ 64061 w 333866"/>
                <a:gd name="connsiteY26" fmla="*/ 33406 h 250400"/>
                <a:gd name="connsiteX27" fmla="*/ 32761 w 333866"/>
                <a:gd name="connsiteY27" fmla="*/ 40083 h 250400"/>
                <a:gd name="connsiteX28" fmla="*/ 32343 w 333866"/>
                <a:gd name="connsiteY28" fmla="*/ 58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3866" h="250400">
                  <a:moveTo>
                    <a:pt x="32343" y="58863"/>
                  </a:moveTo>
                  <a:cubicBezTo>
                    <a:pt x="33595" y="65957"/>
                    <a:pt x="35682" y="73052"/>
                    <a:pt x="38186" y="80147"/>
                  </a:cubicBezTo>
                  <a:cubicBezTo>
                    <a:pt x="43194" y="94336"/>
                    <a:pt x="49454" y="108525"/>
                    <a:pt x="56549" y="122715"/>
                  </a:cubicBezTo>
                  <a:cubicBezTo>
                    <a:pt x="63226" y="136904"/>
                    <a:pt x="70738" y="151094"/>
                    <a:pt x="78250" y="165283"/>
                  </a:cubicBezTo>
                  <a:cubicBezTo>
                    <a:pt x="87849" y="183228"/>
                    <a:pt x="97865" y="201591"/>
                    <a:pt x="108298" y="219119"/>
                  </a:cubicBezTo>
                  <a:cubicBezTo>
                    <a:pt x="122905" y="216197"/>
                    <a:pt x="137094" y="213276"/>
                    <a:pt x="151283" y="209938"/>
                  </a:cubicBezTo>
                  <a:cubicBezTo>
                    <a:pt x="145023" y="199504"/>
                    <a:pt x="138346" y="186567"/>
                    <a:pt x="131251" y="171960"/>
                  </a:cubicBezTo>
                  <a:cubicBezTo>
                    <a:pt x="60722" y="30067"/>
                    <a:pt x="182166" y="130227"/>
                    <a:pt x="259373" y="161944"/>
                  </a:cubicBezTo>
                  <a:cubicBezTo>
                    <a:pt x="259373" y="161944"/>
                    <a:pt x="266050" y="164448"/>
                    <a:pt x="275231" y="169039"/>
                  </a:cubicBezTo>
                  <a:cubicBezTo>
                    <a:pt x="288586" y="163196"/>
                    <a:pt x="301523" y="156936"/>
                    <a:pt x="314461" y="150259"/>
                  </a:cubicBezTo>
                  <a:cubicBezTo>
                    <a:pt x="304027" y="145251"/>
                    <a:pt x="295681" y="141495"/>
                    <a:pt x="290673" y="139408"/>
                  </a:cubicBezTo>
                  <a:cubicBezTo>
                    <a:pt x="289838" y="138991"/>
                    <a:pt x="289421" y="138991"/>
                    <a:pt x="289003" y="138573"/>
                  </a:cubicBezTo>
                  <a:cubicBezTo>
                    <a:pt x="288586" y="138156"/>
                    <a:pt x="288169" y="138156"/>
                    <a:pt x="288169" y="138156"/>
                  </a:cubicBezTo>
                  <a:cubicBezTo>
                    <a:pt x="285665" y="136904"/>
                    <a:pt x="284830" y="136487"/>
                    <a:pt x="284830" y="136487"/>
                  </a:cubicBezTo>
                  <a:cubicBezTo>
                    <a:pt x="284830" y="136487"/>
                    <a:pt x="283161" y="135652"/>
                    <a:pt x="280657" y="134818"/>
                  </a:cubicBezTo>
                  <a:cubicBezTo>
                    <a:pt x="279405" y="134400"/>
                    <a:pt x="278570" y="133983"/>
                    <a:pt x="277318" y="133148"/>
                  </a:cubicBezTo>
                  <a:cubicBezTo>
                    <a:pt x="276901" y="133148"/>
                    <a:pt x="276901" y="132731"/>
                    <a:pt x="276483" y="132731"/>
                  </a:cubicBezTo>
                  <a:cubicBezTo>
                    <a:pt x="276066" y="132314"/>
                    <a:pt x="275649" y="132314"/>
                    <a:pt x="275231" y="132314"/>
                  </a:cubicBezTo>
                  <a:cubicBezTo>
                    <a:pt x="273979" y="131896"/>
                    <a:pt x="272727" y="131062"/>
                    <a:pt x="271058" y="130644"/>
                  </a:cubicBezTo>
                  <a:cubicBezTo>
                    <a:pt x="270223" y="130227"/>
                    <a:pt x="268971" y="129809"/>
                    <a:pt x="268137" y="129392"/>
                  </a:cubicBezTo>
                  <a:cubicBezTo>
                    <a:pt x="265633" y="128140"/>
                    <a:pt x="263129" y="126888"/>
                    <a:pt x="260625" y="126054"/>
                  </a:cubicBezTo>
                  <a:cubicBezTo>
                    <a:pt x="258121" y="124802"/>
                    <a:pt x="255617" y="123550"/>
                    <a:pt x="253113" y="122298"/>
                  </a:cubicBezTo>
                  <a:cubicBezTo>
                    <a:pt x="250609" y="121463"/>
                    <a:pt x="248522" y="120211"/>
                    <a:pt x="246018" y="118959"/>
                  </a:cubicBezTo>
                  <a:cubicBezTo>
                    <a:pt x="245183" y="118542"/>
                    <a:pt x="244766" y="118124"/>
                    <a:pt x="243931" y="118124"/>
                  </a:cubicBezTo>
                  <a:cubicBezTo>
                    <a:pt x="230994" y="111864"/>
                    <a:pt x="215135" y="103518"/>
                    <a:pt x="197607" y="94336"/>
                  </a:cubicBezTo>
                  <a:cubicBezTo>
                    <a:pt x="179662" y="85155"/>
                    <a:pt x="159630" y="74304"/>
                    <a:pt x="137511" y="63454"/>
                  </a:cubicBezTo>
                  <a:cubicBezTo>
                    <a:pt x="115393" y="53020"/>
                    <a:pt x="90770" y="40500"/>
                    <a:pt x="64061" y="33406"/>
                  </a:cubicBezTo>
                  <a:cubicBezTo>
                    <a:pt x="51123" y="30067"/>
                    <a:pt x="34847" y="29650"/>
                    <a:pt x="32761" y="40083"/>
                  </a:cubicBezTo>
                  <a:cubicBezTo>
                    <a:pt x="30674" y="44674"/>
                    <a:pt x="31091" y="51768"/>
                    <a:pt x="32343" y="58863"/>
                  </a:cubicBezTo>
                  <a:close/>
                </a:path>
              </a:pathLst>
            </a:custGeom>
            <a:solidFill>
              <a:srgbClr val="BF611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7CF24839-6953-4AF8-94BD-E2D79C776B07}"/>
                </a:ext>
              </a:extLst>
            </p:cNvPr>
            <p:cNvSpPr/>
            <p:nvPr/>
          </p:nvSpPr>
          <p:spPr>
            <a:xfrm>
              <a:off x="16562139" y="5910696"/>
              <a:ext cx="292135" cy="250401"/>
            </a:xfrm>
            <a:custGeom>
              <a:avLst/>
              <a:gdLst>
                <a:gd name="connsiteX0" fmla="*/ 32087 w 292133"/>
                <a:gd name="connsiteY0" fmla="*/ 71846 h 250400"/>
                <a:gd name="connsiteX1" fmla="*/ 37095 w 292133"/>
                <a:gd name="connsiteY1" fmla="*/ 95634 h 250400"/>
                <a:gd name="connsiteX2" fmla="*/ 73820 w 292133"/>
                <a:gd name="connsiteY2" fmla="*/ 185360 h 250400"/>
                <a:gd name="connsiteX3" fmla="*/ 99695 w 292133"/>
                <a:gd name="connsiteY3" fmla="*/ 234188 h 250400"/>
                <a:gd name="connsiteX4" fmla="*/ 110546 w 292133"/>
                <a:gd name="connsiteY4" fmla="*/ 232519 h 250400"/>
                <a:gd name="connsiteX5" fmla="*/ 121396 w 292133"/>
                <a:gd name="connsiteY5" fmla="*/ 230432 h 250400"/>
                <a:gd name="connsiteX6" fmla="*/ 91348 w 292133"/>
                <a:gd name="connsiteY6" fmla="*/ 176597 h 250400"/>
                <a:gd name="connsiteX7" fmla="*/ 69647 w 292133"/>
                <a:gd name="connsiteY7" fmla="*/ 134028 h 250400"/>
                <a:gd name="connsiteX8" fmla="*/ 51284 w 292133"/>
                <a:gd name="connsiteY8" fmla="*/ 91460 h 250400"/>
                <a:gd name="connsiteX9" fmla="*/ 45442 w 292133"/>
                <a:gd name="connsiteY9" fmla="*/ 70176 h 250400"/>
                <a:gd name="connsiteX10" fmla="*/ 45024 w 292133"/>
                <a:gd name="connsiteY10" fmla="*/ 50979 h 250400"/>
                <a:gd name="connsiteX11" fmla="*/ 76324 w 292133"/>
                <a:gd name="connsiteY11" fmla="*/ 44302 h 250400"/>
                <a:gd name="connsiteX12" fmla="*/ 149775 w 292133"/>
                <a:gd name="connsiteY12" fmla="*/ 74350 h 250400"/>
                <a:gd name="connsiteX13" fmla="*/ 209871 w 292133"/>
                <a:gd name="connsiteY13" fmla="*/ 105232 h 250400"/>
                <a:gd name="connsiteX14" fmla="*/ 256195 w 292133"/>
                <a:gd name="connsiteY14" fmla="*/ 129020 h 250400"/>
                <a:gd name="connsiteX15" fmla="*/ 258282 w 292133"/>
                <a:gd name="connsiteY15" fmla="*/ 129855 h 250400"/>
                <a:gd name="connsiteX16" fmla="*/ 265376 w 292133"/>
                <a:gd name="connsiteY16" fmla="*/ 133194 h 250400"/>
                <a:gd name="connsiteX17" fmla="*/ 272888 w 292133"/>
                <a:gd name="connsiteY17" fmla="*/ 136950 h 250400"/>
                <a:gd name="connsiteX18" fmla="*/ 280400 w 292133"/>
                <a:gd name="connsiteY18" fmla="*/ 140288 h 250400"/>
                <a:gd name="connsiteX19" fmla="*/ 283322 w 292133"/>
                <a:gd name="connsiteY19" fmla="*/ 141540 h 250400"/>
                <a:gd name="connsiteX20" fmla="*/ 286243 w 292133"/>
                <a:gd name="connsiteY20" fmla="*/ 142792 h 250400"/>
                <a:gd name="connsiteX21" fmla="*/ 256195 w 292133"/>
                <a:gd name="connsiteY21" fmla="*/ 128186 h 250400"/>
                <a:gd name="connsiteX22" fmla="*/ 151444 w 292133"/>
                <a:gd name="connsiteY22" fmla="*/ 69759 h 250400"/>
                <a:gd name="connsiteX23" fmla="*/ 78411 w 292133"/>
                <a:gd name="connsiteY23" fmla="*/ 34703 h 250400"/>
                <a:gd name="connsiteX24" fmla="*/ 55458 w 292133"/>
                <a:gd name="connsiteY24" fmla="*/ 31364 h 250400"/>
                <a:gd name="connsiteX25" fmla="*/ 42520 w 292133"/>
                <a:gd name="connsiteY25" fmla="*/ 35120 h 250400"/>
                <a:gd name="connsiteX26" fmla="*/ 33339 w 292133"/>
                <a:gd name="connsiteY26" fmla="*/ 46806 h 250400"/>
                <a:gd name="connsiteX27" fmla="*/ 32087 w 292133"/>
                <a:gd name="connsiteY27" fmla="*/ 71846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133" h="250400">
                  <a:moveTo>
                    <a:pt x="32087" y="71846"/>
                  </a:moveTo>
                  <a:cubicBezTo>
                    <a:pt x="33339" y="79775"/>
                    <a:pt x="35008" y="87704"/>
                    <a:pt x="37095" y="95634"/>
                  </a:cubicBezTo>
                  <a:cubicBezTo>
                    <a:pt x="45859" y="126516"/>
                    <a:pt x="59631" y="155730"/>
                    <a:pt x="73820" y="185360"/>
                  </a:cubicBezTo>
                  <a:cubicBezTo>
                    <a:pt x="81750" y="201636"/>
                    <a:pt x="90096" y="217912"/>
                    <a:pt x="99695" y="234188"/>
                  </a:cubicBezTo>
                  <a:cubicBezTo>
                    <a:pt x="103451" y="233771"/>
                    <a:pt x="107207" y="232936"/>
                    <a:pt x="110546" y="232519"/>
                  </a:cubicBezTo>
                  <a:cubicBezTo>
                    <a:pt x="114302" y="231684"/>
                    <a:pt x="118058" y="231267"/>
                    <a:pt x="121396" y="230432"/>
                  </a:cubicBezTo>
                  <a:cubicBezTo>
                    <a:pt x="110963" y="212904"/>
                    <a:pt x="100947" y="194542"/>
                    <a:pt x="91348" y="176597"/>
                  </a:cubicBezTo>
                  <a:cubicBezTo>
                    <a:pt x="83419" y="162407"/>
                    <a:pt x="76324" y="147800"/>
                    <a:pt x="69647" y="134028"/>
                  </a:cubicBezTo>
                  <a:cubicBezTo>
                    <a:pt x="62552" y="119839"/>
                    <a:pt x="56292" y="105650"/>
                    <a:pt x="51284" y="91460"/>
                  </a:cubicBezTo>
                  <a:cubicBezTo>
                    <a:pt x="48780" y="84366"/>
                    <a:pt x="46694" y="77271"/>
                    <a:pt x="45442" y="70176"/>
                  </a:cubicBezTo>
                  <a:cubicBezTo>
                    <a:pt x="44190" y="63082"/>
                    <a:pt x="43355" y="55987"/>
                    <a:pt x="45024" y="50979"/>
                  </a:cubicBezTo>
                  <a:cubicBezTo>
                    <a:pt x="47111" y="40128"/>
                    <a:pt x="63387" y="40963"/>
                    <a:pt x="76324" y="44302"/>
                  </a:cubicBezTo>
                  <a:cubicBezTo>
                    <a:pt x="103034" y="51396"/>
                    <a:pt x="127239" y="63499"/>
                    <a:pt x="149775" y="74350"/>
                  </a:cubicBezTo>
                  <a:cubicBezTo>
                    <a:pt x="171894" y="85200"/>
                    <a:pt x="191926" y="96051"/>
                    <a:pt x="209871" y="105232"/>
                  </a:cubicBezTo>
                  <a:cubicBezTo>
                    <a:pt x="227816" y="114414"/>
                    <a:pt x="243258" y="122760"/>
                    <a:pt x="256195" y="129020"/>
                  </a:cubicBezTo>
                  <a:cubicBezTo>
                    <a:pt x="257030" y="129438"/>
                    <a:pt x="257864" y="129855"/>
                    <a:pt x="258282" y="129855"/>
                  </a:cubicBezTo>
                  <a:cubicBezTo>
                    <a:pt x="260786" y="131107"/>
                    <a:pt x="263290" y="132359"/>
                    <a:pt x="265376" y="133194"/>
                  </a:cubicBezTo>
                  <a:cubicBezTo>
                    <a:pt x="267880" y="134446"/>
                    <a:pt x="270384" y="135698"/>
                    <a:pt x="272888" y="136950"/>
                  </a:cubicBezTo>
                  <a:cubicBezTo>
                    <a:pt x="275392" y="138202"/>
                    <a:pt x="277896" y="139454"/>
                    <a:pt x="280400" y="140288"/>
                  </a:cubicBezTo>
                  <a:cubicBezTo>
                    <a:pt x="281652" y="140706"/>
                    <a:pt x="282487" y="141123"/>
                    <a:pt x="283322" y="141540"/>
                  </a:cubicBezTo>
                  <a:cubicBezTo>
                    <a:pt x="284156" y="141958"/>
                    <a:pt x="285408" y="142375"/>
                    <a:pt x="286243" y="142792"/>
                  </a:cubicBezTo>
                  <a:cubicBezTo>
                    <a:pt x="279148" y="139454"/>
                    <a:pt x="268715" y="134863"/>
                    <a:pt x="256195" y="128186"/>
                  </a:cubicBezTo>
                  <a:cubicBezTo>
                    <a:pt x="230320" y="115248"/>
                    <a:pt x="194847" y="94382"/>
                    <a:pt x="151444" y="69759"/>
                  </a:cubicBezTo>
                  <a:cubicBezTo>
                    <a:pt x="129743" y="57656"/>
                    <a:pt x="106372" y="43884"/>
                    <a:pt x="78411" y="34703"/>
                  </a:cubicBezTo>
                  <a:cubicBezTo>
                    <a:pt x="71316" y="32616"/>
                    <a:pt x="63804" y="30947"/>
                    <a:pt x="55458" y="31364"/>
                  </a:cubicBezTo>
                  <a:cubicBezTo>
                    <a:pt x="51284" y="31782"/>
                    <a:pt x="46694" y="32616"/>
                    <a:pt x="42520" y="35120"/>
                  </a:cubicBezTo>
                  <a:cubicBezTo>
                    <a:pt x="38347" y="37624"/>
                    <a:pt x="35008" y="42215"/>
                    <a:pt x="33339" y="46806"/>
                  </a:cubicBezTo>
                  <a:cubicBezTo>
                    <a:pt x="30418" y="55570"/>
                    <a:pt x="31252" y="63916"/>
                    <a:pt x="32087" y="71846"/>
                  </a:cubicBezTo>
                  <a:close/>
                </a:path>
              </a:pathLst>
            </a:custGeom>
            <a:solidFill>
              <a:srgbClr val="BF35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4D1E8A2C-CFCE-44C1-9761-AD7405505BA4}"/>
                </a:ext>
              </a:extLst>
            </p:cNvPr>
            <p:cNvSpPr/>
            <p:nvPr/>
          </p:nvSpPr>
          <p:spPr>
            <a:xfrm>
              <a:off x="15611106" y="3959300"/>
              <a:ext cx="1836279" cy="2128411"/>
            </a:xfrm>
            <a:custGeom>
              <a:avLst/>
              <a:gdLst>
                <a:gd name="connsiteX0" fmla="*/ 1820280 w 1836267"/>
                <a:gd name="connsiteY0" fmla="*/ 1398067 h 2128400"/>
                <a:gd name="connsiteX1" fmla="*/ 1690489 w 1836267"/>
                <a:gd name="connsiteY1" fmla="*/ 1366767 h 2128400"/>
                <a:gd name="connsiteX2" fmla="*/ 1676717 w 1836267"/>
                <a:gd name="connsiteY2" fmla="*/ 1521180 h 2128400"/>
                <a:gd name="connsiteX3" fmla="*/ 929273 w 1836267"/>
                <a:gd name="connsiteY3" fmla="*/ 2132991 h 2128400"/>
                <a:gd name="connsiteX4" fmla="*/ 168056 w 1836267"/>
                <a:gd name="connsiteY4" fmla="*/ 1367184 h 2128400"/>
                <a:gd name="connsiteX5" fmla="*/ 39518 w 1836267"/>
                <a:gd name="connsiteY5" fmla="*/ 1401405 h 2128400"/>
                <a:gd name="connsiteX6" fmla="*/ 32423 w 1836267"/>
                <a:gd name="connsiteY6" fmla="*/ 1300411 h 2128400"/>
                <a:gd name="connsiteX7" fmla="*/ 46195 w 1836267"/>
                <a:gd name="connsiteY7" fmla="*/ 1171455 h 2128400"/>
                <a:gd name="connsiteX8" fmla="*/ 52038 w 1836267"/>
                <a:gd name="connsiteY8" fmla="*/ 1135981 h 2128400"/>
                <a:gd name="connsiteX9" fmla="*/ 370046 w 1836267"/>
                <a:gd name="connsiteY9" fmla="*/ 472839 h 2128400"/>
                <a:gd name="connsiteX10" fmla="*/ 701409 w 1836267"/>
                <a:gd name="connsiteY10" fmla="*/ 96404 h 2128400"/>
                <a:gd name="connsiteX11" fmla="*/ 929690 w 1836267"/>
                <a:gd name="connsiteY11" fmla="*/ 31300 h 2128400"/>
                <a:gd name="connsiteX12" fmla="*/ 1488917 w 1836267"/>
                <a:gd name="connsiteY12" fmla="*/ 472421 h 2128400"/>
                <a:gd name="connsiteX13" fmla="*/ 1826957 w 1836267"/>
                <a:gd name="connsiteY13" fmla="*/ 1300411 h 2128400"/>
                <a:gd name="connsiteX14" fmla="*/ 1820280 w 1836267"/>
                <a:gd name="connsiteY14" fmla="*/ 1398067 h 212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6267" h="2128400">
                  <a:moveTo>
                    <a:pt x="1820280" y="1398067"/>
                  </a:moveTo>
                  <a:cubicBezTo>
                    <a:pt x="1802334" y="1457328"/>
                    <a:pt x="1753506" y="1436044"/>
                    <a:pt x="1690489" y="1366767"/>
                  </a:cubicBezTo>
                  <a:cubicBezTo>
                    <a:pt x="1688402" y="1421855"/>
                    <a:pt x="1683812" y="1473187"/>
                    <a:pt x="1676717" y="1521180"/>
                  </a:cubicBezTo>
                  <a:cubicBezTo>
                    <a:pt x="1607440" y="1984420"/>
                    <a:pt x="1299448" y="2132991"/>
                    <a:pt x="929273" y="2132991"/>
                  </a:cubicBezTo>
                  <a:cubicBezTo>
                    <a:pt x="521121" y="2132991"/>
                    <a:pt x="187671" y="1952285"/>
                    <a:pt x="168056" y="1367184"/>
                  </a:cubicBezTo>
                  <a:cubicBezTo>
                    <a:pt x="106291" y="1435209"/>
                    <a:pt x="57880" y="1456911"/>
                    <a:pt x="39518" y="1401405"/>
                  </a:cubicBezTo>
                  <a:cubicBezTo>
                    <a:pt x="32423" y="1380121"/>
                    <a:pt x="29502" y="1346735"/>
                    <a:pt x="32423" y="1300411"/>
                  </a:cubicBezTo>
                  <a:cubicBezTo>
                    <a:pt x="34927" y="1256173"/>
                    <a:pt x="39518" y="1213188"/>
                    <a:pt x="46195" y="1171455"/>
                  </a:cubicBezTo>
                  <a:cubicBezTo>
                    <a:pt x="47864" y="1159352"/>
                    <a:pt x="49951" y="1147667"/>
                    <a:pt x="52038" y="1135981"/>
                  </a:cubicBezTo>
                  <a:cubicBezTo>
                    <a:pt x="105874" y="843013"/>
                    <a:pt x="249437" y="617653"/>
                    <a:pt x="370046" y="472839"/>
                  </a:cubicBezTo>
                  <a:cubicBezTo>
                    <a:pt x="459355" y="305071"/>
                    <a:pt x="572870" y="171107"/>
                    <a:pt x="701409" y="96404"/>
                  </a:cubicBezTo>
                  <a:cubicBezTo>
                    <a:pt x="773607" y="54671"/>
                    <a:pt x="849979" y="31300"/>
                    <a:pt x="929690" y="31300"/>
                  </a:cubicBezTo>
                  <a:cubicBezTo>
                    <a:pt x="1150460" y="31300"/>
                    <a:pt x="1349528" y="210753"/>
                    <a:pt x="1488917" y="472421"/>
                  </a:cubicBezTo>
                  <a:cubicBezTo>
                    <a:pt x="1630811" y="643528"/>
                    <a:pt x="1805256" y="926063"/>
                    <a:pt x="1826957" y="1300411"/>
                  </a:cubicBezTo>
                  <a:cubicBezTo>
                    <a:pt x="1829044" y="1344648"/>
                    <a:pt x="1826540" y="1376783"/>
                    <a:pt x="1820280" y="1398067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885B9BA8-C810-429F-AB56-392FC4ADB20F}"/>
                </a:ext>
              </a:extLst>
            </p:cNvPr>
            <p:cNvSpPr/>
            <p:nvPr/>
          </p:nvSpPr>
          <p:spPr>
            <a:xfrm>
              <a:off x="15747862" y="5052718"/>
              <a:ext cx="208669" cy="459069"/>
            </a:xfrm>
            <a:custGeom>
              <a:avLst/>
              <a:gdLst>
                <a:gd name="connsiteX0" fmla="*/ 31300 w 208666"/>
                <a:gd name="connsiteY0" fmla="*/ 273771 h 459066"/>
                <a:gd name="connsiteX1" fmla="*/ 45072 w 208666"/>
                <a:gd name="connsiteY1" fmla="*/ 428184 h 459066"/>
                <a:gd name="connsiteX2" fmla="*/ 203659 w 208666"/>
                <a:gd name="connsiteY2" fmla="*/ 198233 h 459066"/>
                <a:gd name="connsiteX3" fmla="*/ 200737 w 208666"/>
                <a:gd name="connsiteY3" fmla="*/ 95987 h 459066"/>
                <a:gd name="connsiteX4" fmla="*/ 201989 w 208666"/>
                <a:gd name="connsiteY4" fmla="*/ 31300 h 459066"/>
                <a:gd name="connsiteX5" fmla="*/ 31300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31300" y="273771"/>
                  </a:moveTo>
                  <a:cubicBezTo>
                    <a:pt x="33387" y="328859"/>
                    <a:pt x="37977" y="380191"/>
                    <a:pt x="45072" y="428184"/>
                  </a:cubicBezTo>
                  <a:cubicBezTo>
                    <a:pt x="93065" y="371844"/>
                    <a:pt x="148153" y="290881"/>
                    <a:pt x="203659" y="198233"/>
                  </a:cubicBezTo>
                  <a:cubicBezTo>
                    <a:pt x="201572" y="165681"/>
                    <a:pt x="200737" y="131877"/>
                    <a:pt x="200737" y="95987"/>
                  </a:cubicBezTo>
                  <a:cubicBezTo>
                    <a:pt x="200737" y="74285"/>
                    <a:pt x="201155" y="53001"/>
                    <a:pt x="201989" y="31300"/>
                  </a:cubicBezTo>
                  <a:cubicBezTo>
                    <a:pt x="141893" y="131877"/>
                    <a:pt x="81797" y="218265"/>
                    <a:pt x="31300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8D9FB075-534E-459F-B46E-BE6CECF9B401}"/>
                </a:ext>
              </a:extLst>
            </p:cNvPr>
            <p:cNvSpPr/>
            <p:nvPr/>
          </p:nvSpPr>
          <p:spPr>
            <a:xfrm>
              <a:off x="17097946" y="5052300"/>
              <a:ext cx="208669" cy="459069"/>
            </a:xfrm>
            <a:custGeom>
              <a:avLst/>
              <a:gdLst>
                <a:gd name="connsiteX0" fmla="*/ 203659 w 208666"/>
                <a:gd name="connsiteY0" fmla="*/ 273771 h 459066"/>
                <a:gd name="connsiteX1" fmla="*/ 189887 w 208666"/>
                <a:gd name="connsiteY1" fmla="*/ 428184 h 459066"/>
                <a:gd name="connsiteX2" fmla="*/ 31300 w 208666"/>
                <a:gd name="connsiteY2" fmla="*/ 198233 h 459066"/>
                <a:gd name="connsiteX3" fmla="*/ 34221 w 208666"/>
                <a:gd name="connsiteY3" fmla="*/ 95987 h 459066"/>
                <a:gd name="connsiteX4" fmla="*/ 32969 w 208666"/>
                <a:gd name="connsiteY4" fmla="*/ 31300 h 459066"/>
                <a:gd name="connsiteX5" fmla="*/ 203659 w 208666"/>
                <a:gd name="connsiteY5" fmla="*/ 273771 h 4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66" h="459066">
                  <a:moveTo>
                    <a:pt x="203659" y="273771"/>
                  </a:moveTo>
                  <a:cubicBezTo>
                    <a:pt x="201572" y="328859"/>
                    <a:pt x="196981" y="380191"/>
                    <a:pt x="189887" y="428184"/>
                  </a:cubicBezTo>
                  <a:cubicBezTo>
                    <a:pt x="141893" y="371844"/>
                    <a:pt x="86805" y="290881"/>
                    <a:pt x="31300" y="198233"/>
                  </a:cubicBezTo>
                  <a:cubicBezTo>
                    <a:pt x="33387" y="165681"/>
                    <a:pt x="34221" y="131877"/>
                    <a:pt x="34221" y="95987"/>
                  </a:cubicBezTo>
                  <a:cubicBezTo>
                    <a:pt x="34221" y="74285"/>
                    <a:pt x="33804" y="53001"/>
                    <a:pt x="32969" y="31300"/>
                  </a:cubicBezTo>
                  <a:cubicBezTo>
                    <a:pt x="93065" y="132295"/>
                    <a:pt x="152744" y="218265"/>
                    <a:pt x="203659" y="273771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C71C91CB-52F1-4011-8667-ED55AE7C3A8A}"/>
                </a:ext>
              </a:extLst>
            </p:cNvPr>
            <p:cNvSpPr/>
            <p:nvPr/>
          </p:nvSpPr>
          <p:spPr>
            <a:xfrm>
              <a:off x="15917727" y="3966811"/>
              <a:ext cx="1210275" cy="1919742"/>
            </a:xfrm>
            <a:custGeom>
              <a:avLst/>
              <a:gdLst>
                <a:gd name="connsiteX0" fmla="*/ 1214441 w 1210267"/>
                <a:gd name="connsiteY0" fmla="*/ 1181888 h 1919733"/>
                <a:gd name="connsiteX1" fmla="*/ 1211519 w 1210267"/>
                <a:gd name="connsiteY1" fmla="*/ 1284135 h 1919733"/>
                <a:gd name="connsiteX2" fmla="*/ 623079 w 1210267"/>
                <a:gd name="connsiteY2" fmla="*/ 1920151 h 1919733"/>
                <a:gd name="connsiteX3" fmla="*/ 31300 w 1210267"/>
                <a:gd name="connsiteY3" fmla="*/ 1181888 h 1919733"/>
                <a:gd name="connsiteX4" fmla="*/ 623079 w 1210267"/>
                <a:gd name="connsiteY4" fmla="*/ 31300 h 1919733"/>
                <a:gd name="connsiteX5" fmla="*/ 964458 w 1210267"/>
                <a:gd name="connsiteY5" fmla="*/ 261251 h 1919733"/>
                <a:gd name="connsiteX6" fmla="*/ 1107603 w 1210267"/>
                <a:gd name="connsiteY6" fmla="*/ 551297 h 1919733"/>
                <a:gd name="connsiteX7" fmla="*/ 1213606 w 1210267"/>
                <a:gd name="connsiteY7" fmla="*/ 1117201 h 1919733"/>
                <a:gd name="connsiteX8" fmla="*/ 1214441 w 1210267"/>
                <a:gd name="connsiteY8" fmla="*/ 1181888 h 191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0267" h="1919733">
                  <a:moveTo>
                    <a:pt x="1214441" y="1181888"/>
                  </a:moveTo>
                  <a:cubicBezTo>
                    <a:pt x="1214441" y="1217361"/>
                    <a:pt x="1213188" y="1251583"/>
                    <a:pt x="1211519" y="1284135"/>
                  </a:cubicBezTo>
                  <a:cubicBezTo>
                    <a:pt x="1181054" y="1768659"/>
                    <a:pt x="928984" y="1920151"/>
                    <a:pt x="623079" y="1920151"/>
                  </a:cubicBezTo>
                  <a:cubicBezTo>
                    <a:pt x="296307" y="1920151"/>
                    <a:pt x="31300" y="1747375"/>
                    <a:pt x="31300" y="1181888"/>
                  </a:cubicBezTo>
                  <a:cubicBezTo>
                    <a:pt x="31300" y="616401"/>
                    <a:pt x="296307" y="31300"/>
                    <a:pt x="623079" y="31300"/>
                  </a:cubicBezTo>
                  <a:cubicBezTo>
                    <a:pt x="749948" y="31300"/>
                    <a:pt x="868054" y="119775"/>
                    <a:pt x="964458" y="261251"/>
                  </a:cubicBezTo>
                  <a:cubicBezTo>
                    <a:pt x="1019963" y="342631"/>
                    <a:pt x="1068374" y="441539"/>
                    <a:pt x="1107603" y="551297"/>
                  </a:cubicBezTo>
                  <a:cubicBezTo>
                    <a:pt x="1168534" y="722404"/>
                    <a:pt x="1206929" y="919385"/>
                    <a:pt x="1213606" y="1117201"/>
                  </a:cubicBezTo>
                  <a:cubicBezTo>
                    <a:pt x="1214023" y="1138485"/>
                    <a:pt x="1214441" y="1160187"/>
                    <a:pt x="1214441" y="11818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B59D7FD5-352C-4D9E-B874-FA0A0F8B411B}"/>
                </a:ext>
              </a:extLst>
            </p:cNvPr>
            <p:cNvSpPr/>
            <p:nvPr/>
          </p:nvSpPr>
          <p:spPr>
            <a:xfrm>
              <a:off x="15886736" y="5010125"/>
              <a:ext cx="41733" cy="83467"/>
            </a:xfrm>
            <a:custGeom>
              <a:avLst/>
              <a:gdLst>
                <a:gd name="connsiteX0" fmla="*/ 45072 w 41733"/>
                <a:gd name="connsiteY0" fmla="*/ 31300 h 83466"/>
                <a:gd name="connsiteX1" fmla="*/ 31300 w 41733"/>
                <a:gd name="connsiteY1" fmla="*/ 53001 h 83466"/>
                <a:gd name="connsiteX2" fmla="*/ 45072 w 41733"/>
                <a:gd name="connsiteY2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3" h="83466">
                  <a:moveTo>
                    <a:pt x="45072" y="31300"/>
                  </a:moveTo>
                  <a:cubicBezTo>
                    <a:pt x="40481" y="38812"/>
                    <a:pt x="35891" y="45907"/>
                    <a:pt x="31300" y="53001"/>
                  </a:cubicBezTo>
                  <a:cubicBezTo>
                    <a:pt x="34639" y="47159"/>
                    <a:pt x="39229" y="40064"/>
                    <a:pt x="45072" y="31300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375CEF5F-3735-4B4F-83B5-682BAA3DB09E}"/>
              </a:ext>
            </a:extLst>
          </p:cNvPr>
          <p:cNvGrpSpPr/>
          <p:nvPr/>
        </p:nvGrpSpPr>
        <p:grpSpPr>
          <a:xfrm>
            <a:off x="-8106918" y="3038545"/>
            <a:ext cx="866088" cy="831444"/>
            <a:chOff x="16012771" y="3344130"/>
            <a:chExt cx="1043334" cy="1001600"/>
          </a:xfrm>
        </p:grpSpPr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A40ABE22-A8ED-4EA1-B4DF-EE320423BDA5}"/>
                </a:ext>
              </a:extLst>
            </p:cNvPr>
            <p:cNvSpPr/>
            <p:nvPr/>
          </p:nvSpPr>
          <p:spPr>
            <a:xfrm>
              <a:off x="16012771" y="3344130"/>
              <a:ext cx="1043334" cy="1001600"/>
            </a:xfrm>
            <a:custGeom>
              <a:avLst/>
              <a:gdLst>
                <a:gd name="connsiteX0" fmla="*/ 1023719 w 1043333"/>
                <a:gd name="connsiteY0" fmla="*/ 504139 h 1001600"/>
                <a:gd name="connsiteX1" fmla="*/ 527510 w 1043333"/>
                <a:gd name="connsiteY1" fmla="*/ 976977 h 1001600"/>
                <a:gd name="connsiteX2" fmla="*/ 31300 w 1043333"/>
                <a:gd name="connsiteY2" fmla="*/ 504139 h 1001600"/>
                <a:gd name="connsiteX3" fmla="*/ 527510 w 1043333"/>
                <a:gd name="connsiteY3" fmla="*/ 31300 h 1001600"/>
                <a:gd name="connsiteX4" fmla="*/ 1023719 w 1043333"/>
                <a:gd name="connsiteY4" fmla="*/ 504139 h 10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333" h="1001600">
                  <a:moveTo>
                    <a:pt x="1023719" y="504139"/>
                  </a:moveTo>
                  <a:cubicBezTo>
                    <a:pt x="1023719" y="765280"/>
                    <a:pt x="801559" y="976977"/>
                    <a:pt x="527510" y="976977"/>
                  </a:cubicBezTo>
                  <a:cubicBezTo>
                    <a:pt x="253461" y="976977"/>
                    <a:pt x="31300" y="765280"/>
                    <a:pt x="31300" y="504139"/>
                  </a:cubicBezTo>
                  <a:cubicBezTo>
                    <a:pt x="31300" y="242997"/>
                    <a:pt x="253461" y="31300"/>
                    <a:pt x="527510" y="31300"/>
                  </a:cubicBezTo>
                  <a:cubicBezTo>
                    <a:pt x="801559" y="31300"/>
                    <a:pt x="1023719" y="242997"/>
                    <a:pt x="1023719" y="504139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F5E71340-DA09-464E-91B0-6A3FB968B82D}"/>
                </a:ext>
              </a:extLst>
            </p:cNvPr>
            <p:cNvSpPr/>
            <p:nvPr/>
          </p:nvSpPr>
          <p:spPr>
            <a:xfrm>
              <a:off x="16089147" y="3627917"/>
              <a:ext cx="876400" cy="709467"/>
            </a:xfrm>
            <a:custGeom>
              <a:avLst/>
              <a:gdLst>
                <a:gd name="connsiteX0" fmla="*/ 451133 w 876400"/>
                <a:gd name="connsiteY0" fmla="*/ 708632 h 709466"/>
                <a:gd name="connsiteX1" fmla="*/ 56753 w 876400"/>
                <a:gd name="connsiteY1" fmla="*/ 220352 h 709466"/>
                <a:gd name="connsiteX2" fmla="*/ 192804 w 876400"/>
                <a:gd name="connsiteY2" fmla="*/ 31300 h 709466"/>
                <a:gd name="connsiteX3" fmla="*/ 300893 w 876400"/>
                <a:gd name="connsiteY3" fmla="*/ 324685 h 709466"/>
                <a:gd name="connsiteX4" fmla="*/ 450716 w 876400"/>
                <a:gd name="connsiteY4" fmla="*/ 418585 h 709466"/>
                <a:gd name="connsiteX5" fmla="*/ 600539 w 876400"/>
                <a:gd name="connsiteY5" fmla="*/ 324685 h 709466"/>
                <a:gd name="connsiteX6" fmla="*/ 708628 w 876400"/>
                <a:gd name="connsiteY6" fmla="*/ 31300 h 709466"/>
                <a:gd name="connsiteX7" fmla="*/ 844679 w 876400"/>
                <a:gd name="connsiteY7" fmla="*/ 220352 h 709466"/>
                <a:gd name="connsiteX8" fmla="*/ 451133 w 876400"/>
                <a:gd name="connsiteY8" fmla="*/ 708632 h 70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400" h="709466">
                  <a:moveTo>
                    <a:pt x="451133" y="708632"/>
                  </a:moveTo>
                  <a:cubicBezTo>
                    <a:pt x="177363" y="708632"/>
                    <a:pt x="-45911" y="477847"/>
                    <a:pt x="56753" y="220352"/>
                  </a:cubicBezTo>
                  <a:cubicBezTo>
                    <a:pt x="47989" y="110593"/>
                    <a:pt x="112676" y="31300"/>
                    <a:pt x="192804" y="31300"/>
                  </a:cubicBezTo>
                  <a:cubicBezTo>
                    <a:pt x="272932" y="31300"/>
                    <a:pt x="389368" y="133547"/>
                    <a:pt x="300893" y="324685"/>
                  </a:cubicBezTo>
                  <a:cubicBezTo>
                    <a:pt x="364745" y="418585"/>
                    <a:pt x="450716" y="418585"/>
                    <a:pt x="450716" y="418585"/>
                  </a:cubicBezTo>
                  <a:cubicBezTo>
                    <a:pt x="450716" y="418585"/>
                    <a:pt x="536687" y="418585"/>
                    <a:pt x="600539" y="324685"/>
                  </a:cubicBezTo>
                  <a:cubicBezTo>
                    <a:pt x="512064" y="133129"/>
                    <a:pt x="628500" y="31300"/>
                    <a:pt x="708628" y="31300"/>
                  </a:cubicBezTo>
                  <a:cubicBezTo>
                    <a:pt x="788756" y="31300"/>
                    <a:pt x="853443" y="110593"/>
                    <a:pt x="844679" y="220352"/>
                  </a:cubicBezTo>
                  <a:cubicBezTo>
                    <a:pt x="947343" y="477429"/>
                    <a:pt x="724904" y="708632"/>
                    <a:pt x="451133" y="7086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4A68161D-A2F2-4F7E-872F-055340AEA3CE}"/>
                </a:ext>
              </a:extLst>
            </p:cNvPr>
            <p:cNvSpPr/>
            <p:nvPr/>
          </p:nvSpPr>
          <p:spPr>
            <a:xfrm>
              <a:off x="16411325" y="3774818"/>
              <a:ext cx="250400" cy="250400"/>
            </a:xfrm>
            <a:custGeom>
              <a:avLst/>
              <a:gdLst>
                <a:gd name="connsiteX0" fmla="*/ 225777 w 250400"/>
                <a:gd name="connsiteY0" fmla="*/ 174863 h 250400"/>
                <a:gd name="connsiteX1" fmla="*/ 128539 w 250400"/>
                <a:gd name="connsiteY1" fmla="*/ 222856 h 250400"/>
                <a:gd name="connsiteX2" fmla="*/ 31300 w 250400"/>
                <a:gd name="connsiteY2" fmla="*/ 174863 h 250400"/>
                <a:gd name="connsiteX3" fmla="*/ 128539 w 250400"/>
                <a:gd name="connsiteY3" fmla="*/ 31300 h 250400"/>
                <a:gd name="connsiteX4" fmla="*/ 225777 w 250400"/>
                <a:gd name="connsiteY4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00" h="250400">
                  <a:moveTo>
                    <a:pt x="225777" y="174863"/>
                  </a:moveTo>
                  <a:lnTo>
                    <a:pt x="128539" y="222856"/>
                  </a:lnTo>
                  <a:lnTo>
                    <a:pt x="31300" y="174863"/>
                  </a:lnTo>
                  <a:cubicBezTo>
                    <a:pt x="47576" y="111011"/>
                    <a:pt x="89309" y="31300"/>
                    <a:pt x="128539" y="31300"/>
                  </a:cubicBezTo>
                  <a:cubicBezTo>
                    <a:pt x="167768" y="31717"/>
                    <a:pt x="209501" y="111428"/>
                    <a:pt x="225777" y="174863"/>
                  </a:cubicBezTo>
                  <a:close/>
                </a:path>
              </a:pathLst>
            </a:custGeom>
            <a:solidFill>
              <a:srgbClr val="FF9A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B0DC9D1F-E136-42D6-B066-EF4DB44C7BB7}"/>
                </a:ext>
              </a:extLst>
            </p:cNvPr>
            <p:cNvSpPr/>
            <p:nvPr/>
          </p:nvSpPr>
          <p:spPr>
            <a:xfrm>
              <a:off x="16508563" y="3774818"/>
              <a:ext cx="125200" cy="250400"/>
            </a:xfrm>
            <a:custGeom>
              <a:avLst/>
              <a:gdLst>
                <a:gd name="connsiteX0" fmla="*/ 128539 w 125200"/>
                <a:gd name="connsiteY0" fmla="*/ 174863 h 250400"/>
                <a:gd name="connsiteX1" fmla="*/ 31300 w 125200"/>
                <a:gd name="connsiteY1" fmla="*/ 222856 h 250400"/>
                <a:gd name="connsiteX2" fmla="*/ 31300 w 125200"/>
                <a:gd name="connsiteY2" fmla="*/ 31300 h 250400"/>
                <a:gd name="connsiteX3" fmla="*/ 128539 w 125200"/>
                <a:gd name="connsiteY3" fmla="*/ 174863 h 25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00" h="250400">
                  <a:moveTo>
                    <a:pt x="128539" y="174863"/>
                  </a:moveTo>
                  <a:lnTo>
                    <a:pt x="31300" y="222856"/>
                  </a:lnTo>
                  <a:lnTo>
                    <a:pt x="31300" y="31300"/>
                  </a:lnTo>
                  <a:cubicBezTo>
                    <a:pt x="70529" y="31717"/>
                    <a:pt x="112263" y="111428"/>
                    <a:pt x="128539" y="174863"/>
                  </a:cubicBezTo>
                  <a:close/>
                </a:path>
              </a:pathLst>
            </a:custGeom>
            <a:solidFill>
              <a:srgbClr val="FF81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E2D1ADB7-2756-4A08-8A78-80C3A5D04A87}"/>
                </a:ext>
              </a:extLst>
            </p:cNvPr>
            <p:cNvSpPr/>
            <p:nvPr/>
          </p:nvSpPr>
          <p:spPr>
            <a:xfrm>
              <a:off x="16425514" y="3918381"/>
              <a:ext cx="208667" cy="83467"/>
            </a:xfrm>
            <a:custGeom>
              <a:avLst/>
              <a:gdLst>
                <a:gd name="connsiteX0" fmla="*/ 197399 w 208666"/>
                <a:gd name="connsiteY0" fmla="*/ 31300 h 83466"/>
                <a:gd name="connsiteX1" fmla="*/ 114349 w 208666"/>
                <a:gd name="connsiteY1" fmla="*/ 68025 h 83466"/>
                <a:gd name="connsiteX2" fmla="*/ 31300 w 208666"/>
                <a:gd name="connsiteY2" fmla="*/ 31300 h 83466"/>
                <a:gd name="connsiteX3" fmla="*/ 98908 w 208666"/>
                <a:gd name="connsiteY3" fmla="*/ 46324 h 83466"/>
                <a:gd name="connsiteX4" fmla="*/ 114349 w 208666"/>
                <a:gd name="connsiteY4" fmla="*/ 47993 h 83466"/>
                <a:gd name="connsiteX5" fmla="*/ 129791 w 208666"/>
                <a:gd name="connsiteY5" fmla="*/ 46324 h 83466"/>
                <a:gd name="connsiteX6" fmla="*/ 197399 w 208666"/>
                <a:gd name="connsiteY6" fmla="*/ 31300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6" h="83466">
                  <a:moveTo>
                    <a:pt x="197399" y="31300"/>
                  </a:moveTo>
                  <a:lnTo>
                    <a:pt x="114349" y="68025"/>
                  </a:lnTo>
                  <a:lnTo>
                    <a:pt x="31300" y="31300"/>
                  </a:lnTo>
                  <a:lnTo>
                    <a:pt x="98908" y="46324"/>
                  </a:lnTo>
                  <a:cubicBezTo>
                    <a:pt x="103916" y="47576"/>
                    <a:pt x="109341" y="47993"/>
                    <a:pt x="114349" y="47993"/>
                  </a:cubicBezTo>
                  <a:cubicBezTo>
                    <a:pt x="119357" y="47993"/>
                    <a:pt x="124783" y="47576"/>
                    <a:pt x="129791" y="46324"/>
                  </a:cubicBezTo>
                  <a:lnTo>
                    <a:pt x="197399" y="31300"/>
                  </a:lnTo>
                  <a:close/>
                </a:path>
              </a:pathLst>
            </a:custGeom>
            <a:solidFill>
              <a:srgbClr val="FF47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56A7B02-0115-41BA-9E0B-1E933E5109BF}"/>
                </a:ext>
              </a:extLst>
            </p:cNvPr>
            <p:cNvSpPr/>
            <p:nvPr/>
          </p:nvSpPr>
          <p:spPr>
            <a:xfrm>
              <a:off x="16197233" y="3780243"/>
              <a:ext cx="125200" cy="125200"/>
            </a:xfrm>
            <a:custGeom>
              <a:avLst/>
              <a:gdLst>
                <a:gd name="connsiteX0" fmla="*/ 131877 w 125200"/>
                <a:gd name="connsiteY0" fmla="*/ 68025 h 125200"/>
                <a:gd name="connsiteX1" fmla="*/ 123113 w 125200"/>
                <a:gd name="connsiteY1" fmla="*/ 74285 h 125200"/>
                <a:gd name="connsiteX2" fmla="*/ 114349 w 125200"/>
                <a:gd name="connsiteY2" fmla="*/ 83884 h 125200"/>
                <a:gd name="connsiteX3" fmla="*/ 81797 w 125200"/>
                <a:gd name="connsiteY3" fmla="*/ 104333 h 125200"/>
                <a:gd name="connsiteX4" fmla="*/ 48828 w 125200"/>
                <a:gd name="connsiteY4" fmla="*/ 83884 h 125200"/>
                <a:gd name="connsiteX5" fmla="*/ 40064 w 125200"/>
                <a:gd name="connsiteY5" fmla="*/ 74285 h 125200"/>
                <a:gd name="connsiteX6" fmla="*/ 31300 w 125200"/>
                <a:gd name="connsiteY6" fmla="*/ 68025 h 125200"/>
                <a:gd name="connsiteX7" fmla="*/ 40064 w 125200"/>
                <a:gd name="connsiteY7" fmla="*/ 61765 h 125200"/>
                <a:gd name="connsiteX8" fmla="*/ 48828 w 125200"/>
                <a:gd name="connsiteY8" fmla="*/ 52167 h 125200"/>
                <a:gd name="connsiteX9" fmla="*/ 81797 w 125200"/>
                <a:gd name="connsiteY9" fmla="*/ 31300 h 125200"/>
                <a:gd name="connsiteX10" fmla="*/ 114767 w 125200"/>
                <a:gd name="connsiteY10" fmla="*/ 51749 h 125200"/>
                <a:gd name="connsiteX11" fmla="*/ 123531 w 125200"/>
                <a:gd name="connsiteY11" fmla="*/ 61348 h 125200"/>
                <a:gd name="connsiteX12" fmla="*/ 131877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131877" y="68025"/>
                  </a:moveTo>
                  <a:cubicBezTo>
                    <a:pt x="131877" y="68025"/>
                    <a:pt x="128539" y="70947"/>
                    <a:pt x="123113" y="74285"/>
                  </a:cubicBezTo>
                  <a:cubicBezTo>
                    <a:pt x="119357" y="76789"/>
                    <a:pt x="116436" y="80128"/>
                    <a:pt x="114349" y="83884"/>
                  </a:cubicBezTo>
                  <a:cubicBezTo>
                    <a:pt x="108507" y="95987"/>
                    <a:pt x="95987" y="104333"/>
                    <a:pt x="81797" y="104333"/>
                  </a:cubicBezTo>
                  <a:cubicBezTo>
                    <a:pt x="67191" y="104333"/>
                    <a:pt x="55088" y="95987"/>
                    <a:pt x="48828" y="83884"/>
                  </a:cubicBezTo>
                  <a:cubicBezTo>
                    <a:pt x="46741" y="79711"/>
                    <a:pt x="43820" y="76372"/>
                    <a:pt x="40064" y="74285"/>
                  </a:cubicBezTo>
                  <a:cubicBezTo>
                    <a:pt x="34221" y="70947"/>
                    <a:pt x="31300" y="68025"/>
                    <a:pt x="31300" y="68025"/>
                  </a:cubicBezTo>
                  <a:cubicBezTo>
                    <a:pt x="31300" y="68025"/>
                    <a:pt x="34639" y="65104"/>
                    <a:pt x="40064" y="61765"/>
                  </a:cubicBezTo>
                  <a:cubicBezTo>
                    <a:pt x="43820" y="59261"/>
                    <a:pt x="46741" y="55923"/>
                    <a:pt x="48828" y="52167"/>
                  </a:cubicBezTo>
                  <a:cubicBezTo>
                    <a:pt x="54671" y="40064"/>
                    <a:pt x="67191" y="31300"/>
                    <a:pt x="81797" y="31300"/>
                  </a:cubicBezTo>
                  <a:cubicBezTo>
                    <a:pt x="96404" y="31300"/>
                    <a:pt x="108507" y="39647"/>
                    <a:pt x="114767" y="51749"/>
                  </a:cubicBezTo>
                  <a:cubicBezTo>
                    <a:pt x="116853" y="55923"/>
                    <a:pt x="119775" y="59261"/>
                    <a:pt x="123531" y="61348"/>
                  </a:cubicBezTo>
                  <a:cubicBezTo>
                    <a:pt x="128539" y="65104"/>
                    <a:pt x="131877" y="68025"/>
                    <a:pt x="131877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80A9D8FD-180B-4C01-A9E6-E0278C951E56}"/>
                </a:ext>
              </a:extLst>
            </p:cNvPr>
            <p:cNvSpPr/>
            <p:nvPr/>
          </p:nvSpPr>
          <p:spPr>
            <a:xfrm>
              <a:off x="16216013" y="3786921"/>
              <a:ext cx="83467" cy="83467"/>
            </a:xfrm>
            <a:custGeom>
              <a:avLst/>
              <a:gdLst>
                <a:gd name="connsiteX0" fmla="*/ 91396 w 83466"/>
                <a:gd name="connsiteY0" fmla="*/ 61348 h 83466"/>
                <a:gd name="connsiteX1" fmla="*/ 61348 w 83466"/>
                <a:gd name="connsiteY1" fmla="*/ 91396 h 83466"/>
                <a:gd name="connsiteX2" fmla="*/ 31300 w 83466"/>
                <a:gd name="connsiteY2" fmla="*/ 61348 h 83466"/>
                <a:gd name="connsiteX3" fmla="*/ 61348 w 83466"/>
                <a:gd name="connsiteY3" fmla="*/ 31300 h 83466"/>
                <a:gd name="connsiteX4" fmla="*/ 91396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91396" y="61348"/>
                  </a:moveTo>
                  <a:cubicBezTo>
                    <a:pt x="91396" y="78041"/>
                    <a:pt x="78041" y="91396"/>
                    <a:pt x="61348" y="91396"/>
                  </a:cubicBezTo>
                  <a:cubicBezTo>
                    <a:pt x="44655" y="91396"/>
                    <a:pt x="31300" y="78041"/>
                    <a:pt x="31300" y="61348"/>
                  </a:cubicBezTo>
                  <a:cubicBezTo>
                    <a:pt x="31300" y="44655"/>
                    <a:pt x="44655" y="31300"/>
                    <a:pt x="61348" y="31300"/>
                  </a:cubicBezTo>
                  <a:cubicBezTo>
                    <a:pt x="78041" y="31300"/>
                    <a:pt x="91396" y="44655"/>
                    <a:pt x="91396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39C214B6-A66F-4836-B8C0-DDB2A43C4E0F}"/>
                </a:ext>
              </a:extLst>
            </p:cNvPr>
            <p:cNvSpPr/>
            <p:nvPr/>
          </p:nvSpPr>
          <p:spPr>
            <a:xfrm>
              <a:off x="16220603" y="3787338"/>
              <a:ext cx="83467" cy="83467"/>
            </a:xfrm>
            <a:custGeom>
              <a:avLst/>
              <a:gdLst>
                <a:gd name="connsiteX0" fmla="*/ 86388 w 83466"/>
                <a:gd name="connsiteY0" fmla="*/ 58844 h 83466"/>
                <a:gd name="connsiteX1" fmla="*/ 58844 w 83466"/>
                <a:gd name="connsiteY1" fmla="*/ 86388 h 83466"/>
                <a:gd name="connsiteX2" fmla="*/ 31300 w 83466"/>
                <a:gd name="connsiteY2" fmla="*/ 58844 h 83466"/>
                <a:gd name="connsiteX3" fmla="*/ 58844 w 83466"/>
                <a:gd name="connsiteY3" fmla="*/ 31300 h 83466"/>
                <a:gd name="connsiteX4" fmla="*/ 86388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86388" y="58844"/>
                  </a:moveTo>
                  <a:cubicBezTo>
                    <a:pt x="86388" y="74285"/>
                    <a:pt x="73868" y="86388"/>
                    <a:pt x="58844" y="86388"/>
                  </a:cubicBezTo>
                  <a:cubicBezTo>
                    <a:pt x="43403" y="86388"/>
                    <a:pt x="31300" y="73868"/>
                    <a:pt x="31300" y="58844"/>
                  </a:cubicBezTo>
                  <a:cubicBezTo>
                    <a:pt x="31300" y="43403"/>
                    <a:pt x="43820" y="31300"/>
                    <a:pt x="58844" y="31300"/>
                  </a:cubicBezTo>
                  <a:cubicBezTo>
                    <a:pt x="74285" y="31300"/>
                    <a:pt x="86388" y="43403"/>
                    <a:pt x="86388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9ACAFA62-38EE-41CF-A13C-F7EC1213D232}"/>
                </a:ext>
              </a:extLst>
            </p:cNvPr>
            <p:cNvSpPr/>
            <p:nvPr/>
          </p:nvSpPr>
          <p:spPr>
            <a:xfrm>
              <a:off x="16230202" y="3801945"/>
              <a:ext cx="41733" cy="41733"/>
            </a:xfrm>
            <a:custGeom>
              <a:avLst/>
              <a:gdLst>
                <a:gd name="connsiteX0" fmla="*/ 43820 w 41733"/>
                <a:gd name="connsiteY0" fmla="*/ 37560 h 41733"/>
                <a:gd name="connsiteX1" fmla="*/ 37560 w 41733"/>
                <a:gd name="connsiteY1" fmla="*/ 43820 h 41733"/>
                <a:gd name="connsiteX2" fmla="*/ 31300 w 41733"/>
                <a:gd name="connsiteY2" fmla="*/ 37560 h 41733"/>
                <a:gd name="connsiteX3" fmla="*/ 37560 w 41733"/>
                <a:gd name="connsiteY3" fmla="*/ 31300 h 41733"/>
                <a:gd name="connsiteX4" fmla="*/ 4382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43820" y="37560"/>
                  </a:moveTo>
                  <a:cubicBezTo>
                    <a:pt x="43820" y="40899"/>
                    <a:pt x="40899" y="43820"/>
                    <a:pt x="37560" y="43820"/>
                  </a:cubicBezTo>
                  <a:cubicBezTo>
                    <a:pt x="34221" y="43820"/>
                    <a:pt x="31300" y="40899"/>
                    <a:pt x="31300" y="37560"/>
                  </a:cubicBezTo>
                  <a:cubicBezTo>
                    <a:pt x="31300" y="34221"/>
                    <a:pt x="34221" y="31300"/>
                    <a:pt x="37560" y="31300"/>
                  </a:cubicBezTo>
                  <a:cubicBezTo>
                    <a:pt x="40899" y="31300"/>
                    <a:pt x="43820" y="33804"/>
                    <a:pt x="4382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A1ED486-D4B2-41A7-9F23-547EF13C32E5}"/>
                </a:ext>
              </a:extLst>
            </p:cNvPr>
            <p:cNvSpPr/>
            <p:nvPr/>
          </p:nvSpPr>
          <p:spPr>
            <a:xfrm>
              <a:off x="16721403" y="3780243"/>
              <a:ext cx="125200" cy="125200"/>
            </a:xfrm>
            <a:custGeom>
              <a:avLst/>
              <a:gdLst>
                <a:gd name="connsiteX0" fmla="*/ 31300 w 125200"/>
                <a:gd name="connsiteY0" fmla="*/ 68025 h 125200"/>
                <a:gd name="connsiteX1" fmla="*/ 40481 w 125200"/>
                <a:gd name="connsiteY1" fmla="*/ 74285 h 125200"/>
                <a:gd name="connsiteX2" fmla="*/ 49245 w 125200"/>
                <a:gd name="connsiteY2" fmla="*/ 83884 h 125200"/>
                <a:gd name="connsiteX3" fmla="*/ 81797 w 125200"/>
                <a:gd name="connsiteY3" fmla="*/ 104333 h 125200"/>
                <a:gd name="connsiteX4" fmla="*/ 114767 w 125200"/>
                <a:gd name="connsiteY4" fmla="*/ 83884 h 125200"/>
                <a:gd name="connsiteX5" fmla="*/ 123531 w 125200"/>
                <a:gd name="connsiteY5" fmla="*/ 74285 h 125200"/>
                <a:gd name="connsiteX6" fmla="*/ 132295 w 125200"/>
                <a:gd name="connsiteY6" fmla="*/ 68025 h 125200"/>
                <a:gd name="connsiteX7" fmla="*/ 123531 w 125200"/>
                <a:gd name="connsiteY7" fmla="*/ 61765 h 125200"/>
                <a:gd name="connsiteX8" fmla="*/ 114767 w 125200"/>
                <a:gd name="connsiteY8" fmla="*/ 52167 h 125200"/>
                <a:gd name="connsiteX9" fmla="*/ 81797 w 125200"/>
                <a:gd name="connsiteY9" fmla="*/ 31300 h 125200"/>
                <a:gd name="connsiteX10" fmla="*/ 48828 w 125200"/>
                <a:gd name="connsiteY10" fmla="*/ 51749 h 125200"/>
                <a:gd name="connsiteX11" fmla="*/ 40064 w 125200"/>
                <a:gd name="connsiteY11" fmla="*/ 61348 h 125200"/>
                <a:gd name="connsiteX12" fmla="*/ 31300 w 125200"/>
                <a:gd name="connsiteY12" fmla="*/ 68025 h 1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200" h="125200">
                  <a:moveTo>
                    <a:pt x="31300" y="68025"/>
                  </a:moveTo>
                  <a:cubicBezTo>
                    <a:pt x="31300" y="68025"/>
                    <a:pt x="34639" y="70947"/>
                    <a:pt x="40481" y="74285"/>
                  </a:cubicBezTo>
                  <a:cubicBezTo>
                    <a:pt x="44237" y="76789"/>
                    <a:pt x="47159" y="80128"/>
                    <a:pt x="49245" y="83884"/>
                  </a:cubicBezTo>
                  <a:cubicBezTo>
                    <a:pt x="55088" y="95987"/>
                    <a:pt x="67608" y="104333"/>
                    <a:pt x="81797" y="104333"/>
                  </a:cubicBezTo>
                  <a:cubicBezTo>
                    <a:pt x="96404" y="104333"/>
                    <a:pt x="108507" y="95987"/>
                    <a:pt x="114767" y="83884"/>
                  </a:cubicBezTo>
                  <a:cubicBezTo>
                    <a:pt x="116853" y="79711"/>
                    <a:pt x="119775" y="76372"/>
                    <a:pt x="123531" y="74285"/>
                  </a:cubicBezTo>
                  <a:cubicBezTo>
                    <a:pt x="129373" y="70947"/>
                    <a:pt x="132295" y="68025"/>
                    <a:pt x="132295" y="68025"/>
                  </a:cubicBezTo>
                  <a:cubicBezTo>
                    <a:pt x="132295" y="68025"/>
                    <a:pt x="128956" y="65104"/>
                    <a:pt x="123531" y="61765"/>
                  </a:cubicBezTo>
                  <a:cubicBezTo>
                    <a:pt x="119775" y="59261"/>
                    <a:pt x="116853" y="55923"/>
                    <a:pt x="114767" y="52167"/>
                  </a:cubicBezTo>
                  <a:cubicBezTo>
                    <a:pt x="108924" y="40064"/>
                    <a:pt x="96404" y="31300"/>
                    <a:pt x="81797" y="31300"/>
                  </a:cubicBezTo>
                  <a:cubicBezTo>
                    <a:pt x="67191" y="31300"/>
                    <a:pt x="55088" y="39647"/>
                    <a:pt x="48828" y="51749"/>
                  </a:cubicBezTo>
                  <a:cubicBezTo>
                    <a:pt x="46741" y="55923"/>
                    <a:pt x="43820" y="59261"/>
                    <a:pt x="40064" y="61348"/>
                  </a:cubicBezTo>
                  <a:cubicBezTo>
                    <a:pt x="34639" y="65104"/>
                    <a:pt x="31300" y="68025"/>
                    <a:pt x="31300" y="68025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366CED91-28C6-4899-8599-BC33871797FA}"/>
                </a:ext>
              </a:extLst>
            </p:cNvPr>
            <p:cNvSpPr/>
            <p:nvPr/>
          </p:nvSpPr>
          <p:spPr>
            <a:xfrm>
              <a:off x="16742687" y="3786921"/>
              <a:ext cx="83467" cy="83467"/>
            </a:xfrm>
            <a:custGeom>
              <a:avLst/>
              <a:gdLst>
                <a:gd name="connsiteX0" fmla="*/ 31300 w 83466"/>
                <a:gd name="connsiteY0" fmla="*/ 61348 h 83466"/>
                <a:gd name="connsiteX1" fmla="*/ 61348 w 83466"/>
                <a:gd name="connsiteY1" fmla="*/ 91396 h 83466"/>
                <a:gd name="connsiteX2" fmla="*/ 91396 w 83466"/>
                <a:gd name="connsiteY2" fmla="*/ 61348 h 83466"/>
                <a:gd name="connsiteX3" fmla="*/ 61348 w 83466"/>
                <a:gd name="connsiteY3" fmla="*/ 31300 h 83466"/>
                <a:gd name="connsiteX4" fmla="*/ 31300 w 83466"/>
                <a:gd name="connsiteY4" fmla="*/ 61348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61348"/>
                  </a:moveTo>
                  <a:cubicBezTo>
                    <a:pt x="31300" y="78041"/>
                    <a:pt x="44655" y="91396"/>
                    <a:pt x="61348" y="91396"/>
                  </a:cubicBezTo>
                  <a:cubicBezTo>
                    <a:pt x="78041" y="91396"/>
                    <a:pt x="91396" y="78041"/>
                    <a:pt x="91396" y="61348"/>
                  </a:cubicBezTo>
                  <a:cubicBezTo>
                    <a:pt x="91396" y="44655"/>
                    <a:pt x="78041" y="31300"/>
                    <a:pt x="61348" y="31300"/>
                  </a:cubicBezTo>
                  <a:cubicBezTo>
                    <a:pt x="44655" y="31300"/>
                    <a:pt x="31300" y="44655"/>
                    <a:pt x="31300" y="61348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1AD6E673-51E5-4837-B3F2-42538C4DC0BD}"/>
                </a:ext>
              </a:extLst>
            </p:cNvPr>
            <p:cNvSpPr/>
            <p:nvPr/>
          </p:nvSpPr>
          <p:spPr>
            <a:xfrm>
              <a:off x="16743105" y="3787338"/>
              <a:ext cx="83467" cy="83467"/>
            </a:xfrm>
            <a:custGeom>
              <a:avLst/>
              <a:gdLst>
                <a:gd name="connsiteX0" fmla="*/ 31300 w 83466"/>
                <a:gd name="connsiteY0" fmla="*/ 58844 h 83466"/>
                <a:gd name="connsiteX1" fmla="*/ 58844 w 83466"/>
                <a:gd name="connsiteY1" fmla="*/ 86388 h 83466"/>
                <a:gd name="connsiteX2" fmla="*/ 86388 w 83466"/>
                <a:gd name="connsiteY2" fmla="*/ 58844 h 83466"/>
                <a:gd name="connsiteX3" fmla="*/ 58844 w 83466"/>
                <a:gd name="connsiteY3" fmla="*/ 31300 h 83466"/>
                <a:gd name="connsiteX4" fmla="*/ 31300 w 83466"/>
                <a:gd name="connsiteY4" fmla="*/ 58844 h 8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6" h="83466">
                  <a:moveTo>
                    <a:pt x="31300" y="58844"/>
                  </a:moveTo>
                  <a:cubicBezTo>
                    <a:pt x="31300" y="74285"/>
                    <a:pt x="43820" y="86388"/>
                    <a:pt x="58844" y="86388"/>
                  </a:cubicBezTo>
                  <a:cubicBezTo>
                    <a:pt x="74285" y="86388"/>
                    <a:pt x="86388" y="73868"/>
                    <a:pt x="86388" y="58844"/>
                  </a:cubicBezTo>
                  <a:cubicBezTo>
                    <a:pt x="86388" y="43403"/>
                    <a:pt x="73868" y="31300"/>
                    <a:pt x="58844" y="31300"/>
                  </a:cubicBezTo>
                  <a:cubicBezTo>
                    <a:pt x="43820" y="31300"/>
                    <a:pt x="31300" y="43403"/>
                    <a:pt x="31300" y="58844"/>
                  </a:cubicBezTo>
                  <a:close/>
                </a:path>
              </a:pathLst>
            </a:custGeom>
            <a:solidFill>
              <a:srgbClr val="2626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127C620D-44F4-40BE-99BA-AF7039FA6F82}"/>
                </a:ext>
              </a:extLst>
            </p:cNvPr>
            <p:cNvSpPr/>
            <p:nvPr/>
          </p:nvSpPr>
          <p:spPr>
            <a:xfrm>
              <a:off x="16776491" y="3801945"/>
              <a:ext cx="41733" cy="41733"/>
            </a:xfrm>
            <a:custGeom>
              <a:avLst/>
              <a:gdLst>
                <a:gd name="connsiteX0" fmla="*/ 31300 w 41733"/>
                <a:gd name="connsiteY0" fmla="*/ 37560 h 41733"/>
                <a:gd name="connsiteX1" fmla="*/ 37560 w 41733"/>
                <a:gd name="connsiteY1" fmla="*/ 43820 h 41733"/>
                <a:gd name="connsiteX2" fmla="*/ 43820 w 41733"/>
                <a:gd name="connsiteY2" fmla="*/ 37560 h 41733"/>
                <a:gd name="connsiteX3" fmla="*/ 37560 w 41733"/>
                <a:gd name="connsiteY3" fmla="*/ 31300 h 41733"/>
                <a:gd name="connsiteX4" fmla="*/ 31300 w 41733"/>
                <a:gd name="connsiteY4" fmla="*/ 37560 h 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33" h="41733">
                  <a:moveTo>
                    <a:pt x="31300" y="37560"/>
                  </a:moveTo>
                  <a:cubicBezTo>
                    <a:pt x="31300" y="40899"/>
                    <a:pt x="34221" y="43820"/>
                    <a:pt x="37560" y="43820"/>
                  </a:cubicBezTo>
                  <a:cubicBezTo>
                    <a:pt x="40899" y="43820"/>
                    <a:pt x="43820" y="40899"/>
                    <a:pt x="43820" y="37560"/>
                  </a:cubicBezTo>
                  <a:cubicBezTo>
                    <a:pt x="43820" y="34221"/>
                    <a:pt x="40899" y="31300"/>
                    <a:pt x="37560" y="31300"/>
                  </a:cubicBezTo>
                  <a:cubicBezTo>
                    <a:pt x="33804" y="31300"/>
                    <a:pt x="31300" y="33804"/>
                    <a:pt x="31300" y="37560"/>
                  </a:cubicBez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AB548B8A-C441-45D4-B253-0210AC7D2687}"/>
              </a:ext>
            </a:extLst>
          </p:cNvPr>
          <p:cNvGrpSpPr/>
          <p:nvPr/>
        </p:nvGrpSpPr>
        <p:grpSpPr>
          <a:xfrm>
            <a:off x="-7404278" y="4702334"/>
            <a:ext cx="1449350" cy="1663938"/>
            <a:chOff x="19351522" y="-3247532"/>
            <a:chExt cx="1449350" cy="1663938"/>
          </a:xfrm>
        </p:grpSpPr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81A51074-A35C-4B6B-9AD9-928ED6703F7B}"/>
                </a:ext>
              </a:extLst>
            </p:cNvPr>
            <p:cNvSpPr/>
            <p:nvPr/>
          </p:nvSpPr>
          <p:spPr>
            <a:xfrm>
              <a:off x="19903617" y="-3152253"/>
              <a:ext cx="238125" cy="1533525"/>
            </a:xfrm>
            <a:custGeom>
              <a:avLst/>
              <a:gdLst>
                <a:gd name="connsiteX0" fmla="*/ 212312 w 238125"/>
                <a:gd name="connsiteY0" fmla="*/ 40182 h 1533525"/>
                <a:gd name="connsiteX1" fmla="*/ 7144 w 238125"/>
                <a:gd name="connsiteY1" fmla="*/ 75519 h 1533525"/>
                <a:gd name="connsiteX2" fmla="*/ 98965 w 238125"/>
                <a:gd name="connsiteY2" fmla="*/ 1533035 h 1533525"/>
                <a:gd name="connsiteX3" fmla="*/ 239840 w 238125"/>
                <a:gd name="connsiteY3" fmla="*/ 1533035 h 1533525"/>
                <a:gd name="connsiteX4" fmla="*/ 212312 w 238125"/>
                <a:gd name="connsiteY4" fmla="*/ 40182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533525">
                  <a:moveTo>
                    <a:pt x="212312" y="40182"/>
                  </a:moveTo>
                  <a:cubicBezTo>
                    <a:pt x="151162" y="-21636"/>
                    <a:pt x="32575" y="10845"/>
                    <a:pt x="7144" y="75519"/>
                  </a:cubicBezTo>
                  <a:lnTo>
                    <a:pt x="98965" y="1533035"/>
                  </a:lnTo>
                  <a:lnTo>
                    <a:pt x="239840" y="1533035"/>
                  </a:lnTo>
                  <a:lnTo>
                    <a:pt x="212312" y="40182"/>
                  </a:lnTo>
                  <a:close/>
                </a:path>
              </a:pathLst>
            </a:custGeom>
            <a:solidFill>
              <a:srgbClr val="A264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8B12E736-BBBD-408B-BDD3-9E091A3157E5}"/>
                </a:ext>
              </a:extLst>
            </p:cNvPr>
            <p:cNvSpPr/>
            <p:nvPr/>
          </p:nvSpPr>
          <p:spPr>
            <a:xfrm>
              <a:off x="19913237" y="-3149410"/>
              <a:ext cx="228600" cy="1533525"/>
            </a:xfrm>
            <a:custGeom>
              <a:avLst/>
              <a:gdLst>
                <a:gd name="connsiteX0" fmla="*/ 212027 w 228600"/>
                <a:gd name="connsiteY0" fmla="*/ 212503 h 1533525"/>
                <a:gd name="connsiteX1" fmla="*/ 202502 w 228600"/>
                <a:gd name="connsiteY1" fmla="*/ 228505 h 1533525"/>
                <a:gd name="connsiteX2" fmla="*/ 198406 w 228600"/>
                <a:gd name="connsiteY2" fmla="*/ 558927 h 1533525"/>
                <a:gd name="connsiteX3" fmla="*/ 188023 w 228600"/>
                <a:gd name="connsiteY3" fmla="*/ 822484 h 1533525"/>
                <a:gd name="connsiteX4" fmla="*/ 188786 w 228600"/>
                <a:gd name="connsiteY4" fmla="*/ 866299 h 1533525"/>
                <a:gd name="connsiteX5" fmla="*/ 189262 w 228600"/>
                <a:gd name="connsiteY5" fmla="*/ 869823 h 1533525"/>
                <a:gd name="connsiteX6" fmla="*/ 197739 w 228600"/>
                <a:gd name="connsiteY6" fmla="*/ 905828 h 1533525"/>
                <a:gd name="connsiteX7" fmla="*/ 209550 w 228600"/>
                <a:gd name="connsiteY7" fmla="*/ 1019080 h 1533525"/>
                <a:gd name="connsiteX8" fmla="*/ 217265 w 228600"/>
                <a:gd name="connsiteY8" fmla="*/ 964692 h 1533525"/>
                <a:gd name="connsiteX9" fmla="*/ 203359 w 228600"/>
                <a:gd name="connsiteY9" fmla="*/ 842391 h 1533525"/>
                <a:gd name="connsiteX10" fmla="*/ 192691 w 228600"/>
                <a:gd name="connsiteY10" fmla="*/ 799338 h 1533525"/>
                <a:gd name="connsiteX11" fmla="*/ 217646 w 228600"/>
                <a:gd name="connsiteY11" fmla="*/ 847820 h 1533525"/>
                <a:gd name="connsiteX12" fmla="*/ 230219 w 228600"/>
                <a:gd name="connsiteY12" fmla="*/ 1530287 h 1533525"/>
                <a:gd name="connsiteX13" fmla="*/ 222028 w 228600"/>
                <a:gd name="connsiteY13" fmla="*/ 1510570 h 1533525"/>
                <a:gd name="connsiteX14" fmla="*/ 207931 w 228600"/>
                <a:gd name="connsiteY14" fmla="*/ 1287875 h 1533525"/>
                <a:gd name="connsiteX15" fmla="*/ 196691 w 228600"/>
                <a:gd name="connsiteY15" fmla="*/ 1160621 h 1533525"/>
                <a:gd name="connsiteX16" fmla="*/ 182309 w 228600"/>
                <a:gd name="connsiteY16" fmla="*/ 1097756 h 1533525"/>
                <a:gd name="connsiteX17" fmla="*/ 171831 w 228600"/>
                <a:gd name="connsiteY17" fmla="*/ 1066514 h 1533525"/>
                <a:gd name="connsiteX18" fmla="*/ 168307 w 228600"/>
                <a:gd name="connsiteY18" fmla="*/ 1531049 h 1533525"/>
                <a:gd name="connsiteX19" fmla="*/ 135731 w 228600"/>
                <a:gd name="connsiteY19" fmla="*/ 1028129 h 1533525"/>
                <a:gd name="connsiteX20" fmla="*/ 123634 w 228600"/>
                <a:gd name="connsiteY20" fmla="*/ 924020 h 1533525"/>
                <a:gd name="connsiteX21" fmla="*/ 118967 w 228600"/>
                <a:gd name="connsiteY21" fmla="*/ 825056 h 1533525"/>
                <a:gd name="connsiteX22" fmla="*/ 127444 w 228600"/>
                <a:gd name="connsiteY22" fmla="*/ 745808 h 1533525"/>
                <a:gd name="connsiteX23" fmla="*/ 154400 w 228600"/>
                <a:gd name="connsiteY23" fmla="*/ 571310 h 1533525"/>
                <a:gd name="connsiteX24" fmla="*/ 155543 w 228600"/>
                <a:gd name="connsiteY24" fmla="*/ 417100 h 1533525"/>
                <a:gd name="connsiteX25" fmla="*/ 100108 w 228600"/>
                <a:gd name="connsiteY25" fmla="*/ 677609 h 1533525"/>
                <a:gd name="connsiteX26" fmla="*/ 82582 w 228600"/>
                <a:gd name="connsiteY26" fmla="*/ 808863 h 1533525"/>
                <a:gd name="connsiteX27" fmla="*/ 78200 w 228600"/>
                <a:gd name="connsiteY27" fmla="*/ 872300 h 1533525"/>
                <a:gd name="connsiteX28" fmla="*/ 80581 w 228600"/>
                <a:gd name="connsiteY28" fmla="*/ 938975 h 1533525"/>
                <a:gd name="connsiteX29" fmla="*/ 94678 w 228600"/>
                <a:gd name="connsiteY29" fmla="*/ 1009555 h 1533525"/>
                <a:gd name="connsiteX30" fmla="*/ 106394 w 228600"/>
                <a:gd name="connsiteY30" fmla="*/ 1476566 h 1533525"/>
                <a:gd name="connsiteX31" fmla="*/ 86296 w 228600"/>
                <a:gd name="connsiteY31" fmla="*/ 1047845 h 1533525"/>
                <a:gd name="connsiteX32" fmla="*/ 66008 w 228600"/>
                <a:gd name="connsiteY32" fmla="*/ 995077 h 1533525"/>
                <a:gd name="connsiteX33" fmla="*/ 59817 w 228600"/>
                <a:gd name="connsiteY33" fmla="*/ 928592 h 1533525"/>
                <a:gd name="connsiteX34" fmla="*/ 48196 w 228600"/>
                <a:gd name="connsiteY34" fmla="*/ 794861 h 1533525"/>
                <a:gd name="connsiteX35" fmla="*/ 29242 w 228600"/>
                <a:gd name="connsiteY35" fmla="*/ 451580 h 1533525"/>
                <a:gd name="connsiteX36" fmla="*/ 7144 w 228600"/>
                <a:gd name="connsiteY36" fmla="*/ 105918 h 1533525"/>
                <a:gd name="connsiteX37" fmla="*/ 56674 w 228600"/>
                <a:gd name="connsiteY37" fmla="*/ 59817 h 1533525"/>
                <a:gd name="connsiteX38" fmla="*/ 66103 w 228600"/>
                <a:gd name="connsiteY38" fmla="*/ 273272 h 1533525"/>
                <a:gd name="connsiteX39" fmla="*/ 88202 w 228600"/>
                <a:gd name="connsiteY39" fmla="*/ 7144 h 1533525"/>
                <a:gd name="connsiteX40" fmla="*/ 202692 w 228600"/>
                <a:gd name="connsiteY40" fmla="*/ 37243 h 1533525"/>
                <a:gd name="connsiteX41" fmla="*/ 212027 w 228600"/>
                <a:gd name="connsiteY41" fmla="*/ 21250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600" h="1533525">
                  <a:moveTo>
                    <a:pt x="212027" y="212503"/>
                  </a:moveTo>
                  <a:cubicBezTo>
                    <a:pt x="203549" y="213836"/>
                    <a:pt x="201930" y="222123"/>
                    <a:pt x="202502" y="228505"/>
                  </a:cubicBezTo>
                  <a:lnTo>
                    <a:pt x="198406" y="558927"/>
                  </a:lnTo>
                  <a:cubicBezTo>
                    <a:pt x="194977" y="646748"/>
                    <a:pt x="191452" y="734663"/>
                    <a:pt x="188023" y="822484"/>
                  </a:cubicBezTo>
                  <a:cubicBezTo>
                    <a:pt x="187452" y="837057"/>
                    <a:pt x="186880" y="851630"/>
                    <a:pt x="188786" y="866299"/>
                  </a:cubicBezTo>
                  <a:cubicBezTo>
                    <a:pt x="188881" y="867442"/>
                    <a:pt x="189071" y="868585"/>
                    <a:pt x="189262" y="869823"/>
                  </a:cubicBezTo>
                  <a:cubicBezTo>
                    <a:pt x="191071" y="881920"/>
                    <a:pt x="194786" y="893826"/>
                    <a:pt x="197739" y="905828"/>
                  </a:cubicBezTo>
                  <a:cubicBezTo>
                    <a:pt x="206692" y="943261"/>
                    <a:pt x="208121" y="981266"/>
                    <a:pt x="209550" y="1019080"/>
                  </a:cubicBezTo>
                  <a:cubicBezTo>
                    <a:pt x="221837" y="1004697"/>
                    <a:pt x="217837" y="982028"/>
                    <a:pt x="217265" y="964692"/>
                  </a:cubicBezTo>
                  <a:cubicBezTo>
                    <a:pt x="215836" y="925163"/>
                    <a:pt x="203740" y="881920"/>
                    <a:pt x="203359" y="842391"/>
                  </a:cubicBezTo>
                  <a:cubicBezTo>
                    <a:pt x="203359" y="837724"/>
                    <a:pt x="181546" y="797814"/>
                    <a:pt x="192691" y="799338"/>
                  </a:cubicBezTo>
                  <a:cubicBezTo>
                    <a:pt x="209074" y="801529"/>
                    <a:pt x="218408" y="841248"/>
                    <a:pt x="217646" y="847820"/>
                  </a:cubicBezTo>
                  <a:cubicBezTo>
                    <a:pt x="202978" y="983361"/>
                    <a:pt x="226695" y="1507236"/>
                    <a:pt x="230219" y="1530287"/>
                  </a:cubicBezTo>
                  <a:lnTo>
                    <a:pt x="222028" y="1510570"/>
                  </a:lnTo>
                  <a:cubicBezTo>
                    <a:pt x="201835" y="1425988"/>
                    <a:pt x="210788" y="1372838"/>
                    <a:pt x="207931" y="1287875"/>
                  </a:cubicBezTo>
                  <a:cubicBezTo>
                    <a:pt x="206407" y="1245489"/>
                    <a:pt x="203835" y="1203008"/>
                    <a:pt x="196691" y="1160621"/>
                  </a:cubicBezTo>
                  <a:cubicBezTo>
                    <a:pt x="193167" y="1139571"/>
                    <a:pt x="188500" y="1118616"/>
                    <a:pt x="182309" y="1097756"/>
                  </a:cubicBezTo>
                  <a:cubicBezTo>
                    <a:pt x="179165" y="1087374"/>
                    <a:pt x="176117" y="1076801"/>
                    <a:pt x="171831" y="1066514"/>
                  </a:cubicBezTo>
                  <a:cubicBezTo>
                    <a:pt x="145256" y="1003935"/>
                    <a:pt x="243459" y="1468088"/>
                    <a:pt x="168307" y="1531049"/>
                  </a:cubicBezTo>
                  <a:cubicBezTo>
                    <a:pt x="135255" y="1533239"/>
                    <a:pt x="153352" y="1087279"/>
                    <a:pt x="135731" y="1028129"/>
                  </a:cubicBezTo>
                  <a:cubicBezTo>
                    <a:pt x="125921" y="995267"/>
                    <a:pt x="118015" y="957167"/>
                    <a:pt x="123634" y="924020"/>
                  </a:cubicBezTo>
                  <a:cubicBezTo>
                    <a:pt x="129064" y="891730"/>
                    <a:pt x="118586" y="858012"/>
                    <a:pt x="118967" y="825056"/>
                  </a:cubicBezTo>
                  <a:cubicBezTo>
                    <a:pt x="119253" y="798481"/>
                    <a:pt x="123349" y="772097"/>
                    <a:pt x="127444" y="745808"/>
                  </a:cubicBezTo>
                  <a:cubicBezTo>
                    <a:pt x="136398" y="687610"/>
                    <a:pt x="145447" y="629507"/>
                    <a:pt x="154400" y="571310"/>
                  </a:cubicBezTo>
                  <a:cubicBezTo>
                    <a:pt x="162306" y="519875"/>
                    <a:pt x="170021" y="468725"/>
                    <a:pt x="155543" y="417100"/>
                  </a:cubicBezTo>
                  <a:cubicBezTo>
                    <a:pt x="132588" y="503396"/>
                    <a:pt x="114014" y="590360"/>
                    <a:pt x="100108" y="677609"/>
                  </a:cubicBezTo>
                  <a:cubicBezTo>
                    <a:pt x="93154" y="721233"/>
                    <a:pt x="87249" y="764953"/>
                    <a:pt x="82582" y="808863"/>
                  </a:cubicBezTo>
                  <a:cubicBezTo>
                    <a:pt x="80296" y="829913"/>
                    <a:pt x="77057" y="851154"/>
                    <a:pt x="78200" y="872300"/>
                  </a:cubicBezTo>
                  <a:cubicBezTo>
                    <a:pt x="79438" y="894493"/>
                    <a:pt x="80200" y="916781"/>
                    <a:pt x="80581" y="938975"/>
                  </a:cubicBezTo>
                  <a:cubicBezTo>
                    <a:pt x="80867" y="957644"/>
                    <a:pt x="94964" y="990886"/>
                    <a:pt x="94678" y="1009555"/>
                  </a:cubicBezTo>
                  <a:cubicBezTo>
                    <a:pt x="90392" y="1088231"/>
                    <a:pt x="154686" y="1490282"/>
                    <a:pt x="106394" y="1476566"/>
                  </a:cubicBezTo>
                  <a:cubicBezTo>
                    <a:pt x="106585" y="1476566"/>
                    <a:pt x="55245" y="1504569"/>
                    <a:pt x="86296" y="1047845"/>
                  </a:cubicBezTo>
                  <a:cubicBezTo>
                    <a:pt x="85058" y="1037844"/>
                    <a:pt x="67342" y="1004888"/>
                    <a:pt x="66008" y="995077"/>
                  </a:cubicBezTo>
                  <a:cubicBezTo>
                    <a:pt x="62960" y="972979"/>
                    <a:pt x="61817" y="950690"/>
                    <a:pt x="59817" y="928592"/>
                  </a:cubicBezTo>
                  <a:cubicBezTo>
                    <a:pt x="55817" y="884015"/>
                    <a:pt x="51816" y="839438"/>
                    <a:pt x="48196" y="794861"/>
                  </a:cubicBezTo>
                  <a:cubicBezTo>
                    <a:pt x="45434" y="761619"/>
                    <a:pt x="100870" y="380429"/>
                    <a:pt x="29242" y="451580"/>
                  </a:cubicBezTo>
                  <a:cubicBezTo>
                    <a:pt x="-7525" y="488061"/>
                    <a:pt x="47053" y="1034415"/>
                    <a:pt x="7144" y="105918"/>
                  </a:cubicBezTo>
                  <a:lnTo>
                    <a:pt x="56674" y="59817"/>
                  </a:lnTo>
                  <a:cubicBezTo>
                    <a:pt x="97346" y="101727"/>
                    <a:pt x="50959" y="266224"/>
                    <a:pt x="66103" y="273272"/>
                  </a:cubicBezTo>
                  <a:cubicBezTo>
                    <a:pt x="104299" y="291179"/>
                    <a:pt x="89154" y="55340"/>
                    <a:pt x="88202" y="7144"/>
                  </a:cubicBezTo>
                  <a:lnTo>
                    <a:pt x="202692" y="37243"/>
                  </a:lnTo>
                  <a:lnTo>
                    <a:pt x="212027" y="212503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90A0FD1D-4F6E-45D3-8DC0-B738C98F43F5}"/>
                </a:ext>
              </a:extLst>
            </p:cNvPr>
            <p:cNvSpPr/>
            <p:nvPr/>
          </p:nvSpPr>
          <p:spPr>
            <a:xfrm>
              <a:off x="19438797" y="-3055969"/>
              <a:ext cx="1362075" cy="561975"/>
            </a:xfrm>
            <a:custGeom>
              <a:avLst/>
              <a:gdLst>
                <a:gd name="connsiteX0" fmla="*/ 1131665 w 1362075"/>
                <a:gd name="connsiteY0" fmla="*/ 491299 h 561975"/>
                <a:gd name="connsiteX1" fmla="*/ 28956 w 1362075"/>
                <a:gd name="connsiteY1" fmla="*/ 559499 h 561975"/>
                <a:gd name="connsiteX2" fmla="*/ 23622 w 1362075"/>
                <a:gd name="connsiteY2" fmla="*/ 443674 h 561975"/>
                <a:gd name="connsiteX3" fmla="*/ 86487 w 1362075"/>
                <a:gd name="connsiteY3" fmla="*/ 375952 h 561975"/>
                <a:gd name="connsiteX4" fmla="*/ 17145 w 1362075"/>
                <a:gd name="connsiteY4" fmla="*/ 306134 h 561975"/>
                <a:gd name="connsiteX5" fmla="*/ 7144 w 1362075"/>
                <a:gd name="connsiteY5" fmla="*/ 153638 h 561975"/>
                <a:gd name="connsiteX6" fmla="*/ 1088136 w 1362075"/>
                <a:gd name="connsiteY6" fmla="*/ 7144 h 561975"/>
                <a:gd name="connsiteX7" fmla="*/ 1152335 w 1362075"/>
                <a:gd name="connsiteY7" fmla="*/ 66389 h 561975"/>
                <a:gd name="connsiteX8" fmla="*/ 1072801 w 1362075"/>
                <a:gd name="connsiteY8" fmla="*/ 77343 h 561975"/>
                <a:gd name="connsiteX9" fmla="*/ 1165193 w 1362075"/>
                <a:gd name="connsiteY9" fmla="*/ 78010 h 561975"/>
                <a:gd name="connsiteX10" fmla="*/ 1355503 w 1362075"/>
                <a:gd name="connsiteY10" fmla="*/ 252984 h 561975"/>
                <a:gd name="connsiteX11" fmla="*/ 1287494 w 1362075"/>
                <a:gd name="connsiteY11" fmla="*/ 326612 h 561975"/>
                <a:gd name="connsiteX12" fmla="*/ 1177957 w 1362075"/>
                <a:gd name="connsiteY12" fmla="*/ 336518 h 561975"/>
                <a:gd name="connsiteX13" fmla="*/ 1276826 w 1362075"/>
                <a:gd name="connsiteY13" fmla="*/ 341471 h 561975"/>
                <a:gd name="connsiteX14" fmla="*/ 1200436 w 1362075"/>
                <a:gd name="connsiteY14" fmla="*/ 420624 h 561975"/>
                <a:gd name="connsiteX15" fmla="*/ 1181481 w 1362075"/>
                <a:gd name="connsiteY15" fmla="*/ 421481 h 561975"/>
                <a:gd name="connsiteX16" fmla="*/ 1193768 w 1362075"/>
                <a:gd name="connsiteY16" fmla="*/ 427101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62075" h="561975">
                  <a:moveTo>
                    <a:pt x="1131665" y="491299"/>
                  </a:moveTo>
                  <a:lnTo>
                    <a:pt x="28956" y="559499"/>
                  </a:lnTo>
                  <a:lnTo>
                    <a:pt x="23622" y="443674"/>
                  </a:lnTo>
                  <a:lnTo>
                    <a:pt x="86487" y="375952"/>
                  </a:lnTo>
                  <a:lnTo>
                    <a:pt x="17145" y="306134"/>
                  </a:lnTo>
                  <a:lnTo>
                    <a:pt x="7144" y="153638"/>
                  </a:lnTo>
                  <a:lnTo>
                    <a:pt x="1088136" y="7144"/>
                  </a:lnTo>
                  <a:lnTo>
                    <a:pt x="1152335" y="66389"/>
                  </a:lnTo>
                  <a:lnTo>
                    <a:pt x="1072801" y="77343"/>
                  </a:lnTo>
                  <a:lnTo>
                    <a:pt x="1165193" y="78010"/>
                  </a:lnTo>
                  <a:lnTo>
                    <a:pt x="1355503" y="252984"/>
                  </a:lnTo>
                  <a:lnTo>
                    <a:pt x="1287494" y="326612"/>
                  </a:lnTo>
                  <a:lnTo>
                    <a:pt x="1177957" y="336518"/>
                  </a:lnTo>
                  <a:lnTo>
                    <a:pt x="1276826" y="341471"/>
                  </a:lnTo>
                  <a:lnTo>
                    <a:pt x="1200436" y="420624"/>
                  </a:lnTo>
                  <a:lnTo>
                    <a:pt x="1181481" y="421481"/>
                  </a:lnTo>
                  <a:lnTo>
                    <a:pt x="1193768" y="427101"/>
                  </a:lnTo>
                  <a:close/>
                </a:path>
              </a:pathLst>
            </a:custGeom>
            <a:solidFill>
              <a:srgbClr val="A557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DCA50695-8D15-4C18-B169-4EF4E618BD35}"/>
                </a:ext>
              </a:extLst>
            </p:cNvPr>
            <p:cNvSpPr/>
            <p:nvPr/>
          </p:nvSpPr>
          <p:spPr>
            <a:xfrm>
              <a:off x="19460609" y="-2571909"/>
              <a:ext cx="1114425" cy="104775"/>
            </a:xfrm>
            <a:custGeom>
              <a:avLst/>
              <a:gdLst>
                <a:gd name="connsiteX0" fmla="*/ 1110425 w 1114425"/>
                <a:gd name="connsiteY0" fmla="*/ 7144 h 104775"/>
                <a:gd name="connsiteX1" fmla="*/ 7144 w 1114425"/>
                <a:gd name="connsiteY1" fmla="*/ 75438 h 104775"/>
                <a:gd name="connsiteX2" fmla="*/ 60293 w 1114425"/>
                <a:gd name="connsiteY2" fmla="*/ 101632 h 104775"/>
                <a:gd name="connsiteX3" fmla="*/ 1093851 w 1114425"/>
                <a:gd name="connsiteY3" fmla="*/ 2914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5" h="104775">
                  <a:moveTo>
                    <a:pt x="1110425" y="7144"/>
                  </a:moveTo>
                  <a:lnTo>
                    <a:pt x="7144" y="75438"/>
                  </a:lnTo>
                  <a:lnTo>
                    <a:pt x="60293" y="101632"/>
                  </a:lnTo>
                  <a:lnTo>
                    <a:pt x="1093851" y="29146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C3F6984F-ED56-44BF-ADF4-68E1FD68B980}"/>
                </a:ext>
              </a:extLst>
            </p:cNvPr>
            <p:cNvSpPr/>
            <p:nvPr/>
          </p:nvSpPr>
          <p:spPr>
            <a:xfrm>
              <a:off x="19448798" y="-2756979"/>
              <a:ext cx="76200" cy="76200"/>
            </a:xfrm>
            <a:custGeom>
              <a:avLst/>
              <a:gdLst>
                <a:gd name="connsiteX0" fmla="*/ 76486 w 76200"/>
                <a:gd name="connsiteY0" fmla="*/ 76962 h 76200"/>
                <a:gd name="connsiteX1" fmla="*/ 7144 w 76200"/>
                <a:gd name="connsiteY1" fmla="*/ 7144 h 76200"/>
                <a:gd name="connsiteX2" fmla="*/ 24194 w 76200"/>
                <a:gd name="connsiteY2" fmla="*/ 53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6486" y="76962"/>
                  </a:moveTo>
                  <a:lnTo>
                    <a:pt x="7144" y="7144"/>
                  </a:lnTo>
                  <a:lnTo>
                    <a:pt x="24194" y="53435"/>
                  </a:lnTo>
                  <a:close/>
                </a:path>
              </a:pathLst>
            </a:custGeom>
            <a:solidFill>
              <a:srgbClr val="84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E4BF1A0-89A1-4527-847E-90FBD7F44C12}"/>
                </a:ext>
              </a:extLst>
            </p:cNvPr>
            <p:cNvSpPr/>
            <p:nvPr/>
          </p:nvSpPr>
          <p:spPr>
            <a:xfrm>
              <a:off x="19439083" y="-2927004"/>
              <a:ext cx="1333500" cy="285750"/>
            </a:xfrm>
            <a:custGeom>
              <a:avLst/>
              <a:gdLst>
                <a:gd name="connsiteX0" fmla="*/ 54959 w 1333500"/>
                <a:gd name="connsiteY0" fmla="*/ 282896 h 285750"/>
                <a:gd name="connsiteX1" fmla="*/ 382905 w 1333500"/>
                <a:gd name="connsiteY1" fmla="*/ 254130 h 285750"/>
                <a:gd name="connsiteX2" fmla="*/ 450437 w 1333500"/>
                <a:gd name="connsiteY2" fmla="*/ 242700 h 285750"/>
                <a:gd name="connsiteX3" fmla="*/ 474155 w 1333500"/>
                <a:gd name="connsiteY3" fmla="*/ 229937 h 285750"/>
                <a:gd name="connsiteX4" fmla="*/ 412433 w 1333500"/>
                <a:gd name="connsiteY4" fmla="*/ 231461 h 285750"/>
                <a:gd name="connsiteX5" fmla="*/ 335851 w 1333500"/>
                <a:gd name="connsiteY5" fmla="*/ 225841 h 285750"/>
                <a:gd name="connsiteX6" fmla="*/ 578834 w 1333500"/>
                <a:gd name="connsiteY6" fmla="*/ 171929 h 285750"/>
                <a:gd name="connsiteX7" fmla="*/ 619506 w 1333500"/>
                <a:gd name="connsiteY7" fmla="*/ 165262 h 285750"/>
                <a:gd name="connsiteX8" fmla="*/ 622745 w 1333500"/>
                <a:gd name="connsiteY8" fmla="*/ 165167 h 285750"/>
                <a:gd name="connsiteX9" fmla="*/ 657130 w 1333500"/>
                <a:gd name="connsiteY9" fmla="*/ 166881 h 285750"/>
                <a:gd name="connsiteX10" fmla="*/ 763429 w 1333500"/>
                <a:gd name="connsiteY10" fmla="*/ 158690 h 285750"/>
                <a:gd name="connsiteX11" fmla="*/ 718185 w 1333500"/>
                <a:gd name="connsiteY11" fmla="*/ 177644 h 285750"/>
                <a:gd name="connsiteX12" fmla="*/ 607695 w 1333500"/>
                <a:gd name="connsiteY12" fmla="*/ 193742 h 285750"/>
                <a:gd name="connsiteX13" fmla="*/ 581216 w 1333500"/>
                <a:gd name="connsiteY13" fmla="*/ 206029 h 285750"/>
                <a:gd name="connsiteX14" fmla="*/ 619030 w 1333500"/>
                <a:gd name="connsiteY14" fmla="*/ 203267 h 285750"/>
                <a:gd name="connsiteX15" fmla="*/ 659987 w 1333500"/>
                <a:gd name="connsiteY15" fmla="*/ 196694 h 285750"/>
                <a:gd name="connsiteX16" fmla="*/ 753046 w 1333500"/>
                <a:gd name="connsiteY16" fmla="*/ 185360 h 285750"/>
                <a:gd name="connsiteX17" fmla="*/ 939070 w 1333500"/>
                <a:gd name="connsiteY17" fmla="*/ 162500 h 285750"/>
                <a:gd name="connsiteX18" fmla="*/ 1315307 w 1333500"/>
                <a:gd name="connsiteY18" fmla="*/ 118685 h 285750"/>
                <a:gd name="connsiteX19" fmla="*/ 1332738 w 1333500"/>
                <a:gd name="connsiteY19" fmla="*/ 116875 h 285750"/>
                <a:gd name="connsiteX20" fmla="*/ 1319784 w 1333500"/>
                <a:gd name="connsiteY20" fmla="*/ 102111 h 285750"/>
                <a:gd name="connsiteX21" fmla="*/ 1294352 w 1333500"/>
                <a:gd name="connsiteY21" fmla="*/ 92967 h 285750"/>
                <a:gd name="connsiteX22" fmla="*/ 1250918 w 1333500"/>
                <a:gd name="connsiteY22" fmla="*/ 88586 h 285750"/>
                <a:gd name="connsiteX23" fmla="*/ 1179957 w 1333500"/>
                <a:gd name="connsiteY23" fmla="*/ 104873 h 285750"/>
                <a:gd name="connsiteX24" fmla="*/ 1139476 w 1333500"/>
                <a:gd name="connsiteY24" fmla="*/ 87252 h 285750"/>
                <a:gd name="connsiteX25" fmla="*/ 1000887 w 1333500"/>
                <a:gd name="connsiteY25" fmla="*/ 113351 h 285750"/>
                <a:gd name="connsiteX26" fmla="*/ 970788 w 1333500"/>
                <a:gd name="connsiteY26" fmla="*/ 108969 h 285750"/>
                <a:gd name="connsiteX27" fmla="*/ 975360 w 1333500"/>
                <a:gd name="connsiteY27" fmla="*/ 96492 h 285750"/>
                <a:gd name="connsiteX28" fmla="*/ 991362 w 1333500"/>
                <a:gd name="connsiteY28" fmla="*/ 90872 h 285750"/>
                <a:gd name="connsiteX29" fmla="*/ 992981 w 1333500"/>
                <a:gd name="connsiteY29" fmla="*/ 83156 h 285750"/>
                <a:gd name="connsiteX30" fmla="*/ 985837 w 1333500"/>
                <a:gd name="connsiteY30" fmla="*/ 78775 h 285750"/>
                <a:gd name="connsiteX31" fmla="*/ 930974 w 1333500"/>
                <a:gd name="connsiteY31" fmla="*/ 82299 h 285750"/>
                <a:gd name="connsiteX32" fmla="*/ 833057 w 1333500"/>
                <a:gd name="connsiteY32" fmla="*/ 88681 h 285750"/>
                <a:gd name="connsiteX33" fmla="*/ 740854 w 1333500"/>
                <a:gd name="connsiteY33" fmla="*/ 101063 h 285750"/>
                <a:gd name="connsiteX34" fmla="*/ 668465 w 1333500"/>
                <a:gd name="connsiteY34" fmla="*/ 122209 h 285750"/>
                <a:gd name="connsiteX35" fmla="*/ 509969 w 1333500"/>
                <a:gd name="connsiteY35" fmla="*/ 176311 h 285750"/>
                <a:gd name="connsiteX36" fmla="*/ 367189 w 1333500"/>
                <a:gd name="connsiteY36" fmla="*/ 203267 h 285750"/>
                <a:gd name="connsiteX37" fmla="*/ 602171 w 1333500"/>
                <a:gd name="connsiteY37" fmla="*/ 108493 h 285750"/>
                <a:gd name="connsiteX38" fmla="*/ 721709 w 1333500"/>
                <a:gd name="connsiteY38" fmla="*/ 70298 h 285750"/>
                <a:gd name="connsiteX39" fmla="*/ 780002 w 1333500"/>
                <a:gd name="connsiteY39" fmla="*/ 55534 h 285750"/>
                <a:gd name="connsiteX40" fmla="*/ 842105 w 1333500"/>
                <a:gd name="connsiteY40" fmla="*/ 46485 h 285750"/>
                <a:gd name="connsiteX41" fmla="*/ 894017 w 1333500"/>
                <a:gd name="connsiteY41" fmla="*/ 37056 h 285750"/>
                <a:gd name="connsiteX42" fmla="*/ 935165 w 1333500"/>
                <a:gd name="connsiteY42" fmla="*/ 31817 h 285750"/>
                <a:gd name="connsiteX43" fmla="*/ 944213 w 1333500"/>
                <a:gd name="connsiteY43" fmla="*/ 30769 h 285750"/>
                <a:gd name="connsiteX44" fmla="*/ 950214 w 1333500"/>
                <a:gd name="connsiteY44" fmla="*/ 21911 h 285750"/>
                <a:gd name="connsiteX45" fmla="*/ 920401 w 1333500"/>
                <a:gd name="connsiteY45" fmla="*/ 20577 h 285750"/>
                <a:gd name="connsiteX46" fmla="*/ 892397 w 1333500"/>
                <a:gd name="connsiteY46" fmla="*/ 23530 h 285750"/>
                <a:gd name="connsiteX47" fmla="*/ 830008 w 1333500"/>
                <a:gd name="connsiteY47" fmla="*/ 29054 h 285750"/>
                <a:gd name="connsiteX48" fmla="*/ 704755 w 1333500"/>
                <a:gd name="connsiteY48" fmla="*/ 40865 h 285750"/>
                <a:gd name="connsiteX49" fmla="*/ 384524 w 1333500"/>
                <a:gd name="connsiteY49" fmla="*/ 81156 h 285750"/>
                <a:gd name="connsiteX50" fmla="*/ 553974 w 1333500"/>
                <a:gd name="connsiteY50" fmla="*/ 12671 h 285750"/>
                <a:gd name="connsiteX51" fmla="*/ 7144 w 1333500"/>
                <a:gd name="connsiteY51" fmla="*/ 24673 h 285750"/>
                <a:gd name="connsiteX52" fmla="*/ 15716 w 1333500"/>
                <a:gd name="connsiteY52" fmla="*/ 148879 h 285750"/>
                <a:gd name="connsiteX53" fmla="*/ 223647 w 1333500"/>
                <a:gd name="connsiteY53" fmla="*/ 145164 h 285750"/>
                <a:gd name="connsiteX54" fmla="*/ 17621 w 1333500"/>
                <a:gd name="connsiteY54" fmla="*/ 177168 h 285750"/>
                <a:gd name="connsiteX55" fmla="*/ 90107 w 1333500"/>
                <a:gd name="connsiteY55" fmla="*/ 247082 h 285750"/>
                <a:gd name="connsiteX56" fmla="*/ 54959 w 1333500"/>
                <a:gd name="connsiteY56" fmla="*/ 282896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33500" h="285750">
                  <a:moveTo>
                    <a:pt x="54959" y="282896"/>
                  </a:moveTo>
                  <a:cubicBezTo>
                    <a:pt x="172498" y="271847"/>
                    <a:pt x="265747" y="265751"/>
                    <a:pt x="382905" y="254130"/>
                  </a:cubicBezTo>
                  <a:cubicBezTo>
                    <a:pt x="405670" y="251844"/>
                    <a:pt x="427863" y="246415"/>
                    <a:pt x="450437" y="242700"/>
                  </a:cubicBezTo>
                  <a:cubicBezTo>
                    <a:pt x="457295" y="241557"/>
                    <a:pt x="483965" y="244605"/>
                    <a:pt x="474155" y="229937"/>
                  </a:cubicBezTo>
                  <a:cubicBezTo>
                    <a:pt x="462915" y="213173"/>
                    <a:pt x="425863" y="230127"/>
                    <a:pt x="412433" y="231461"/>
                  </a:cubicBezTo>
                  <a:cubicBezTo>
                    <a:pt x="387096" y="233937"/>
                    <a:pt x="361188" y="234985"/>
                    <a:pt x="335851" y="225841"/>
                  </a:cubicBezTo>
                  <a:cubicBezTo>
                    <a:pt x="416814" y="207839"/>
                    <a:pt x="497872" y="189836"/>
                    <a:pt x="578834" y="171929"/>
                  </a:cubicBezTo>
                  <a:cubicBezTo>
                    <a:pt x="592265" y="168977"/>
                    <a:pt x="605790" y="166024"/>
                    <a:pt x="619506" y="165262"/>
                  </a:cubicBezTo>
                  <a:cubicBezTo>
                    <a:pt x="620554" y="165167"/>
                    <a:pt x="621697" y="165167"/>
                    <a:pt x="622745" y="165167"/>
                  </a:cubicBezTo>
                  <a:cubicBezTo>
                    <a:pt x="634175" y="164881"/>
                    <a:pt x="645605" y="166215"/>
                    <a:pt x="657130" y="166881"/>
                  </a:cubicBezTo>
                  <a:cubicBezTo>
                    <a:pt x="692849" y="168881"/>
                    <a:pt x="728282" y="163738"/>
                    <a:pt x="763429" y="158690"/>
                  </a:cubicBezTo>
                  <a:cubicBezTo>
                    <a:pt x="751523" y="172406"/>
                    <a:pt x="734378" y="175263"/>
                    <a:pt x="718185" y="177644"/>
                  </a:cubicBezTo>
                  <a:cubicBezTo>
                    <a:pt x="681419" y="182979"/>
                    <a:pt x="644366" y="187455"/>
                    <a:pt x="607695" y="193742"/>
                  </a:cubicBezTo>
                  <a:cubicBezTo>
                    <a:pt x="603314" y="194504"/>
                    <a:pt x="578549" y="196028"/>
                    <a:pt x="581216" y="206029"/>
                  </a:cubicBezTo>
                  <a:cubicBezTo>
                    <a:pt x="585216" y="220698"/>
                    <a:pt x="613029" y="205077"/>
                    <a:pt x="619030" y="203267"/>
                  </a:cubicBezTo>
                  <a:cubicBezTo>
                    <a:pt x="632365" y="199361"/>
                    <a:pt x="646176" y="198409"/>
                    <a:pt x="659987" y="196694"/>
                  </a:cubicBezTo>
                  <a:cubicBezTo>
                    <a:pt x="691039" y="192980"/>
                    <a:pt x="721995" y="189075"/>
                    <a:pt x="753046" y="185360"/>
                  </a:cubicBezTo>
                  <a:cubicBezTo>
                    <a:pt x="815054" y="177740"/>
                    <a:pt x="877062" y="170120"/>
                    <a:pt x="939070" y="162500"/>
                  </a:cubicBezTo>
                  <a:cubicBezTo>
                    <a:pt x="1064324" y="147260"/>
                    <a:pt x="1189768" y="132306"/>
                    <a:pt x="1315307" y="118685"/>
                  </a:cubicBezTo>
                  <a:cubicBezTo>
                    <a:pt x="1321118" y="118018"/>
                    <a:pt x="1326928" y="117446"/>
                    <a:pt x="1332738" y="116875"/>
                  </a:cubicBezTo>
                  <a:cubicBezTo>
                    <a:pt x="1328833" y="110969"/>
                    <a:pt x="1324547" y="105826"/>
                    <a:pt x="1319784" y="102111"/>
                  </a:cubicBezTo>
                  <a:cubicBezTo>
                    <a:pt x="1311783" y="96015"/>
                    <a:pt x="1302925" y="94301"/>
                    <a:pt x="1294352" y="92967"/>
                  </a:cubicBezTo>
                  <a:cubicBezTo>
                    <a:pt x="1279874" y="90777"/>
                    <a:pt x="1265396" y="89348"/>
                    <a:pt x="1250918" y="88586"/>
                  </a:cubicBezTo>
                  <a:cubicBezTo>
                    <a:pt x="1170242" y="84300"/>
                    <a:pt x="1258919" y="93253"/>
                    <a:pt x="1179957" y="104873"/>
                  </a:cubicBezTo>
                  <a:cubicBezTo>
                    <a:pt x="1028891" y="139449"/>
                    <a:pt x="1157192" y="92396"/>
                    <a:pt x="1139476" y="87252"/>
                  </a:cubicBezTo>
                  <a:cubicBezTo>
                    <a:pt x="1119569" y="87538"/>
                    <a:pt x="1020890" y="115542"/>
                    <a:pt x="1000887" y="113351"/>
                  </a:cubicBezTo>
                  <a:cubicBezTo>
                    <a:pt x="990886" y="112208"/>
                    <a:pt x="980789" y="111160"/>
                    <a:pt x="970788" y="108969"/>
                  </a:cubicBezTo>
                  <a:cubicBezTo>
                    <a:pt x="956786" y="105826"/>
                    <a:pt x="967645" y="97063"/>
                    <a:pt x="975360" y="96492"/>
                  </a:cubicBezTo>
                  <a:cubicBezTo>
                    <a:pt x="981075" y="96110"/>
                    <a:pt x="987266" y="96301"/>
                    <a:pt x="991362" y="90872"/>
                  </a:cubicBezTo>
                  <a:cubicBezTo>
                    <a:pt x="992696" y="88967"/>
                    <a:pt x="993839" y="86014"/>
                    <a:pt x="992981" y="83156"/>
                  </a:cubicBezTo>
                  <a:cubicBezTo>
                    <a:pt x="991933" y="79251"/>
                    <a:pt x="988504" y="78584"/>
                    <a:pt x="985837" y="78775"/>
                  </a:cubicBezTo>
                  <a:cubicBezTo>
                    <a:pt x="967454" y="79727"/>
                    <a:pt x="949452" y="84395"/>
                    <a:pt x="930974" y="82299"/>
                  </a:cubicBezTo>
                  <a:cubicBezTo>
                    <a:pt x="899350" y="78870"/>
                    <a:pt x="863156" y="77918"/>
                    <a:pt x="833057" y="88681"/>
                  </a:cubicBezTo>
                  <a:cubicBezTo>
                    <a:pt x="803815" y="99158"/>
                    <a:pt x="771335" y="95158"/>
                    <a:pt x="740854" y="101063"/>
                  </a:cubicBezTo>
                  <a:cubicBezTo>
                    <a:pt x="716280" y="105826"/>
                    <a:pt x="692372" y="114017"/>
                    <a:pt x="668465" y="122209"/>
                  </a:cubicBezTo>
                  <a:cubicBezTo>
                    <a:pt x="615601" y="140211"/>
                    <a:pt x="562737" y="158309"/>
                    <a:pt x="509969" y="176311"/>
                  </a:cubicBezTo>
                  <a:cubicBezTo>
                    <a:pt x="463201" y="192218"/>
                    <a:pt x="416814" y="207934"/>
                    <a:pt x="367189" y="203267"/>
                  </a:cubicBezTo>
                  <a:cubicBezTo>
                    <a:pt x="444437" y="167643"/>
                    <a:pt x="522827" y="135925"/>
                    <a:pt x="602171" y="108493"/>
                  </a:cubicBezTo>
                  <a:cubicBezTo>
                    <a:pt x="641795" y="94682"/>
                    <a:pt x="681609" y="82013"/>
                    <a:pt x="721709" y="70298"/>
                  </a:cubicBezTo>
                  <a:cubicBezTo>
                    <a:pt x="740950" y="64678"/>
                    <a:pt x="760190" y="58106"/>
                    <a:pt x="780002" y="55534"/>
                  </a:cubicBezTo>
                  <a:cubicBezTo>
                    <a:pt x="800767" y="52867"/>
                    <a:pt x="821436" y="49914"/>
                    <a:pt x="842105" y="46485"/>
                  </a:cubicBezTo>
                  <a:cubicBezTo>
                    <a:pt x="859441" y="43628"/>
                    <a:pt x="876776" y="40484"/>
                    <a:pt x="894017" y="37056"/>
                  </a:cubicBezTo>
                  <a:cubicBezTo>
                    <a:pt x="907637" y="34388"/>
                    <a:pt x="921258" y="31531"/>
                    <a:pt x="935165" y="31817"/>
                  </a:cubicBezTo>
                  <a:cubicBezTo>
                    <a:pt x="938212" y="31817"/>
                    <a:pt x="941356" y="32102"/>
                    <a:pt x="944213" y="30769"/>
                  </a:cubicBezTo>
                  <a:cubicBezTo>
                    <a:pt x="947071" y="29531"/>
                    <a:pt x="949643" y="26387"/>
                    <a:pt x="950214" y="21911"/>
                  </a:cubicBezTo>
                  <a:cubicBezTo>
                    <a:pt x="950214" y="22101"/>
                    <a:pt x="922877" y="20387"/>
                    <a:pt x="920401" y="20577"/>
                  </a:cubicBezTo>
                  <a:cubicBezTo>
                    <a:pt x="910971" y="21054"/>
                    <a:pt x="901637" y="23149"/>
                    <a:pt x="892397" y="23530"/>
                  </a:cubicBezTo>
                  <a:cubicBezTo>
                    <a:pt x="871537" y="24482"/>
                    <a:pt x="850773" y="27150"/>
                    <a:pt x="830008" y="29054"/>
                  </a:cubicBezTo>
                  <a:cubicBezTo>
                    <a:pt x="788194" y="32864"/>
                    <a:pt x="746474" y="36770"/>
                    <a:pt x="704755" y="40865"/>
                  </a:cubicBezTo>
                  <a:cubicBezTo>
                    <a:pt x="673608" y="43913"/>
                    <a:pt x="326898" y="159071"/>
                    <a:pt x="384524" y="81156"/>
                  </a:cubicBezTo>
                  <a:cubicBezTo>
                    <a:pt x="401098" y="58677"/>
                    <a:pt x="583597" y="16862"/>
                    <a:pt x="553974" y="12671"/>
                  </a:cubicBezTo>
                  <a:cubicBezTo>
                    <a:pt x="476155" y="1622"/>
                    <a:pt x="132493" y="7909"/>
                    <a:pt x="7144" y="24673"/>
                  </a:cubicBezTo>
                  <a:lnTo>
                    <a:pt x="15716" y="148879"/>
                  </a:lnTo>
                  <a:cubicBezTo>
                    <a:pt x="87725" y="155451"/>
                    <a:pt x="217075" y="134973"/>
                    <a:pt x="223647" y="145164"/>
                  </a:cubicBezTo>
                  <a:cubicBezTo>
                    <a:pt x="240792" y="171358"/>
                    <a:pt x="93821" y="173073"/>
                    <a:pt x="17621" y="177168"/>
                  </a:cubicBezTo>
                  <a:lnTo>
                    <a:pt x="90107" y="247082"/>
                  </a:lnTo>
                  <a:lnTo>
                    <a:pt x="54959" y="282896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47DD5566-98F5-4E05-BBC6-355D128DE7E5}"/>
                </a:ext>
              </a:extLst>
            </p:cNvPr>
            <p:cNvSpPr/>
            <p:nvPr/>
          </p:nvSpPr>
          <p:spPr>
            <a:xfrm>
              <a:off x="19457631" y="-2788507"/>
              <a:ext cx="1295400" cy="295275"/>
            </a:xfrm>
            <a:custGeom>
              <a:avLst/>
              <a:gdLst>
                <a:gd name="connsiteX0" fmla="*/ 1118642 w 1295400"/>
                <a:gd name="connsiteY0" fmla="*/ 176022 h 295275"/>
                <a:gd name="connsiteX1" fmla="*/ 1104640 w 1295400"/>
                <a:gd name="connsiteY1" fmla="*/ 169545 h 295275"/>
                <a:gd name="connsiteX2" fmla="*/ 790029 w 1295400"/>
                <a:gd name="connsiteY2" fmla="*/ 221742 h 295275"/>
                <a:gd name="connsiteX3" fmla="*/ 728879 w 1295400"/>
                <a:gd name="connsiteY3" fmla="*/ 227171 h 295275"/>
                <a:gd name="connsiteX4" fmla="*/ 705924 w 1295400"/>
                <a:gd name="connsiteY4" fmla="*/ 221742 h 295275"/>
                <a:gd name="connsiteX5" fmla="*/ 760311 w 1295400"/>
                <a:gd name="connsiteY5" fmla="*/ 209360 h 295275"/>
                <a:gd name="connsiteX6" fmla="*/ 826510 w 1295400"/>
                <a:gd name="connsiteY6" fmla="*/ 187738 h 295275"/>
                <a:gd name="connsiteX7" fmla="*/ 604197 w 1295400"/>
                <a:gd name="connsiteY7" fmla="*/ 196596 h 295275"/>
                <a:gd name="connsiteX8" fmla="*/ 567430 w 1295400"/>
                <a:gd name="connsiteY8" fmla="*/ 200025 h 295275"/>
                <a:gd name="connsiteX9" fmla="*/ 564478 w 1295400"/>
                <a:gd name="connsiteY9" fmla="*/ 200597 h 295275"/>
                <a:gd name="connsiteX10" fmla="*/ 534664 w 1295400"/>
                <a:gd name="connsiteY10" fmla="*/ 209550 h 295275"/>
                <a:gd name="connsiteX11" fmla="*/ 440081 w 1295400"/>
                <a:gd name="connsiteY11" fmla="*/ 226219 h 295275"/>
                <a:gd name="connsiteX12" fmla="*/ 483039 w 1295400"/>
                <a:gd name="connsiteY12" fmla="*/ 232029 h 295275"/>
                <a:gd name="connsiteX13" fmla="*/ 582670 w 1295400"/>
                <a:gd name="connsiteY13" fmla="*/ 220980 h 295275"/>
                <a:gd name="connsiteX14" fmla="*/ 607911 w 1295400"/>
                <a:gd name="connsiteY14" fmla="*/ 225362 h 295275"/>
                <a:gd name="connsiteX15" fmla="*/ 574288 w 1295400"/>
                <a:gd name="connsiteY15" fmla="*/ 231458 h 295275"/>
                <a:gd name="connsiteX16" fmla="*/ 10122 w 1295400"/>
                <a:gd name="connsiteY16" fmla="*/ 292132 h 295275"/>
                <a:gd name="connsiteX17" fmla="*/ 9265 w 1295400"/>
                <a:gd name="connsiteY17" fmla="*/ 273177 h 295275"/>
                <a:gd name="connsiteX18" fmla="*/ 213862 w 1295400"/>
                <a:gd name="connsiteY18" fmla="*/ 242506 h 295275"/>
                <a:gd name="connsiteX19" fmla="*/ 320256 w 1295400"/>
                <a:gd name="connsiteY19" fmla="*/ 225362 h 295275"/>
                <a:gd name="connsiteX20" fmla="*/ 372358 w 1295400"/>
                <a:gd name="connsiteY20" fmla="*/ 209931 h 295275"/>
                <a:gd name="connsiteX21" fmla="*/ 398076 w 1295400"/>
                <a:gd name="connsiteY21" fmla="*/ 199644 h 295275"/>
                <a:gd name="connsiteX22" fmla="*/ 7170 w 1295400"/>
                <a:gd name="connsiteY22" fmla="*/ 226981 h 295275"/>
                <a:gd name="connsiteX23" fmla="*/ 428461 w 1295400"/>
                <a:gd name="connsiteY23" fmla="*/ 168688 h 295275"/>
                <a:gd name="connsiteX24" fmla="*/ 515424 w 1295400"/>
                <a:gd name="connsiteY24" fmla="*/ 152305 h 295275"/>
                <a:gd name="connsiteX25" fmla="*/ 598386 w 1295400"/>
                <a:gd name="connsiteY25" fmla="*/ 142208 h 295275"/>
                <a:gd name="connsiteX26" fmla="*/ 665538 w 1295400"/>
                <a:gd name="connsiteY26" fmla="*/ 143732 h 295275"/>
                <a:gd name="connsiteX27" fmla="*/ 813747 w 1295400"/>
                <a:gd name="connsiteY27" fmla="*/ 153734 h 295275"/>
                <a:gd name="connsiteX28" fmla="*/ 943477 w 1295400"/>
                <a:gd name="connsiteY28" fmla="*/ 144685 h 295275"/>
                <a:gd name="connsiteX29" fmla="*/ 721259 w 1295400"/>
                <a:gd name="connsiteY29" fmla="*/ 117729 h 295275"/>
                <a:gd name="connsiteX30" fmla="*/ 609912 w 1295400"/>
                <a:gd name="connsiteY30" fmla="*/ 112300 h 295275"/>
                <a:gd name="connsiteX31" fmla="*/ 556286 w 1295400"/>
                <a:gd name="connsiteY31" fmla="*/ 112967 h 295275"/>
                <a:gd name="connsiteX32" fmla="*/ 500279 w 1295400"/>
                <a:gd name="connsiteY32" fmla="*/ 119158 h 295275"/>
                <a:gd name="connsiteX33" fmla="*/ 441700 w 1295400"/>
                <a:gd name="connsiteY33" fmla="*/ 134874 h 295275"/>
                <a:gd name="connsiteX34" fmla="*/ 49461 w 1295400"/>
                <a:gd name="connsiteY34" fmla="*/ 174308 h 295275"/>
                <a:gd name="connsiteX35" fmla="*/ 409029 w 1295400"/>
                <a:gd name="connsiteY35" fmla="*/ 130683 h 295275"/>
                <a:gd name="connsiteX36" fmla="*/ 452368 w 1295400"/>
                <a:gd name="connsiteY36" fmla="*/ 111252 h 295275"/>
                <a:gd name="connsiteX37" fmla="*/ 507994 w 1295400"/>
                <a:gd name="connsiteY37" fmla="*/ 102108 h 295275"/>
                <a:gd name="connsiteX38" fmla="*/ 619913 w 1295400"/>
                <a:gd name="connsiteY38" fmla="*/ 84201 h 295275"/>
                <a:gd name="connsiteX39" fmla="*/ 907663 w 1295400"/>
                <a:gd name="connsiteY39" fmla="*/ 46958 h 295275"/>
                <a:gd name="connsiteX40" fmla="*/ 1197223 w 1295400"/>
                <a:gd name="connsiteY40" fmla="*/ 7144 h 295275"/>
                <a:gd name="connsiteX41" fmla="*/ 1289044 w 1295400"/>
                <a:gd name="connsiteY41" fmla="*/ 11335 h 295275"/>
                <a:gd name="connsiteX42" fmla="*/ 1059587 w 1295400"/>
                <a:gd name="connsiteY42" fmla="*/ 64675 h 295275"/>
                <a:gd name="connsiteX43" fmla="*/ 1257993 w 1295400"/>
                <a:gd name="connsiteY43" fmla="*/ 74200 h 295275"/>
                <a:gd name="connsiteX44" fmla="*/ 1162648 w 1295400"/>
                <a:gd name="connsiteY44" fmla="*/ 154210 h 295275"/>
                <a:gd name="connsiteX45" fmla="*/ 1118642 w 1295400"/>
                <a:gd name="connsiteY45" fmla="*/ 17602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295400" h="295275">
                  <a:moveTo>
                    <a:pt x="1118642" y="176022"/>
                  </a:moveTo>
                  <a:cubicBezTo>
                    <a:pt x="1117023" y="169354"/>
                    <a:pt x="1109974" y="168688"/>
                    <a:pt x="1104640" y="169545"/>
                  </a:cubicBezTo>
                  <a:cubicBezTo>
                    <a:pt x="999675" y="186309"/>
                    <a:pt x="894709" y="205454"/>
                    <a:pt x="790029" y="221742"/>
                  </a:cubicBezTo>
                  <a:cubicBezTo>
                    <a:pt x="769646" y="224885"/>
                    <a:pt x="749262" y="225266"/>
                    <a:pt x="728879" y="227171"/>
                  </a:cubicBezTo>
                  <a:cubicBezTo>
                    <a:pt x="722688" y="227743"/>
                    <a:pt x="699828" y="236125"/>
                    <a:pt x="705924" y="221742"/>
                  </a:cubicBezTo>
                  <a:cubicBezTo>
                    <a:pt x="712972" y="205264"/>
                    <a:pt x="748310" y="211169"/>
                    <a:pt x="760311" y="209360"/>
                  </a:cubicBezTo>
                  <a:cubicBezTo>
                    <a:pt x="782886" y="205835"/>
                    <a:pt x="805841" y="200882"/>
                    <a:pt x="826510" y="187738"/>
                  </a:cubicBezTo>
                  <a:cubicBezTo>
                    <a:pt x="752406" y="190691"/>
                    <a:pt x="678301" y="193643"/>
                    <a:pt x="604197" y="196596"/>
                  </a:cubicBezTo>
                  <a:cubicBezTo>
                    <a:pt x="591909" y="197072"/>
                    <a:pt x="579622" y="197644"/>
                    <a:pt x="567430" y="200025"/>
                  </a:cubicBezTo>
                  <a:cubicBezTo>
                    <a:pt x="566478" y="200216"/>
                    <a:pt x="565525" y="200406"/>
                    <a:pt x="564478" y="200597"/>
                  </a:cubicBezTo>
                  <a:cubicBezTo>
                    <a:pt x="554476" y="202883"/>
                    <a:pt x="544570" y="206502"/>
                    <a:pt x="534664" y="209550"/>
                  </a:cubicBezTo>
                  <a:cubicBezTo>
                    <a:pt x="503613" y="219075"/>
                    <a:pt x="471799" y="222695"/>
                    <a:pt x="440081" y="226219"/>
                  </a:cubicBezTo>
                  <a:cubicBezTo>
                    <a:pt x="452844" y="234982"/>
                    <a:pt x="468370" y="233648"/>
                    <a:pt x="483039" y="232029"/>
                  </a:cubicBezTo>
                  <a:cubicBezTo>
                    <a:pt x="516186" y="228410"/>
                    <a:pt x="549428" y="223838"/>
                    <a:pt x="582670" y="220980"/>
                  </a:cubicBezTo>
                  <a:cubicBezTo>
                    <a:pt x="586576" y="220694"/>
                    <a:pt x="608578" y="216408"/>
                    <a:pt x="607911" y="225362"/>
                  </a:cubicBezTo>
                  <a:cubicBezTo>
                    <a:pt x="606959" y="238506"/>
                    <a:pt x="579908" y="231553"/>
                    <a:pt x="574288" y="231458"/>
                  </a:cubicBezTo>
                  <a:cubicBezTo>
                    <a:pt x="459512" y="228600"/>
                    <a:pt x="29363" y="287846"/>
                    <a:pt x="10122" y="292132"/>
                  </a:cubicBezTo>
                  <a:lnTo>
                    <a:pt x="9265" y="273177"/>
                  </a:lnTo>
                  <a:cubicBezTo>
                    <a:pt x="79274" y="251746"/>
                    <a:pt x="142615" y="250222"/>
                    <a:pt x="213862" y="242506"/>
                  </a:cubicBezTo>
                  <a:cubicBezTo>
                    <a:pt x="249486" y="238601"/>
                    <a:pt x="285014" y="233744"/>
                    <a:pt x="320256" y="225362"/>
                  </a:cubicBezTo>
                  <a:cubicBezTo>
                    <a:pt x="337782" y="221171"/>
                    <a:pt x="355213" y="216218"/>
                    <a:pt x="372358" y="209931"/>
                  </a:cubicBezTo>
                  <a:cubicBezTo>
                    <a:pt x="380931" y="206788"/>
                    <a:pt x="389694" y="203645"/>
                    <a:pt x="398076" y="199644"/>
                  </a:cubicBezTo>
                  <a:cubicBezTo>
                    <a:pt x="449320" y="174593"/>
                    <a:pt x="64224" y="282321"/>
                    <a:pt x="7170" y="226981"/>
                  </a:cubicBezTo>
                  <a:cubicBezTo>
                    <a:pt x="3550" y="200978"/>
                    <a:pt x="379597" y="186404"/>
                    <a:pt x="428461" y="168688"/>
                  </a:cubicBezTo>
                  <a:cubicBezTo>
                    <a:pt x="455607" y="158877"/>
                    <a:pt x="487230" y="150019"/>
                    <a:pt x="515424" y="152305"/>
                  </a:cubicBezTo>
                  <a:cubicBezTo>
                    <a:pt x="542856" y="154591"/>
                    <a:pt x="570669" y="144018"/>
                    <a:pt x="598386" y="142208"/>
                  </a:cubicBezTo>
                  <a:cubicBezTo>
                    <a:pt x="620770" y="140779"/>
                    <a:pt x="643154" y="142304"/>
                    <a:pt x="665538" y="143732"/>
                  </a:cubicBezTo>
                  <a:cubicBezTo>
                    <a:pt x="714972" y="147066"/>
                    <a:pt x="764312" y="150400"/>
                    <a:pt x="813747" y="153734"/>
                  </a:cubicBezTo>
                  <a:cubicBezTo>
                    <a:pt x="857466" y="156686"/>
                    <a:pt x="900805" y="159449"/>
                    <a:pt x="943477" y="144685"/>
                  </a:cubicBezTo>
                  <a:cubicBezTo>
                    <a:pt x="869658" y="132112"/>
                    <a:pt x="795554" y="123063"/>
                    <a:pt x="721259" y="117729"/>
                  </a:cubicBezTo>
                  <a:cubicBezTo>
                    <a:pt x="684207" y="115062"/>
                    <a:pt x="647059" y="113252"/>
                    <a:pt x="609912" y="112300"/>
                  </a:cubicBezTo>
                  <a:cubicBezTo>
                    <a:pt x="592100" y="111824"/>
                    <a:pt x="574098" y="110681"/>
                    <a:pt x="556286" y="112967"/>
                  </a:cubicBezTo>
                  <a:cubicBezTo>
                    <a:pt x="537617" y="115348"/>
                    <a:pt x="519043" y="117443"/>
                    <a:pt x="500279" y="119158"/>
                  </a:cubicBezTo>
                  <a:cubicBezTo>
                    <a:pt x="484563" y="120587"/>
                    <a:pt x="457416" y="133922"/>
                    <a:pt x="441700" y="134874"/>
                  </a:cubicBezTo>
                  <a:cubicBezTo>
                    <a:pt x="375311" y="136589"/>
                    <a:pt x="40602" y="213455"/>
                    <a:pt x="49461" y="174308"/>
                  </a:cubicBezTo>
                  <a:cubicBezTo>
                    <a:pt x="49461" y="174403"/>
                    <a:pt x="23076" y="135636"/>
                    <a:pt x="409029" y="130683"/>
                  </a:cubicBezTo>
                  <a:cubicBezTo>
                    <a:pt x="417316" y="129064"/>
                    <a:pt x="444081" y="112871"/>
                    <a:pt x="452368" y="111252"/>
                  </a:cubicBezTo>
                  <a:cubicBezTo>
                    <a:pt x="470847" y="107442"/>
                    <a:pt x="489420" y="105061"/>
                    <a:pt x="507994" y="102108"/>
                  </a:cubicBezTo>
                  <a:cubicBezTo>
                    <a:pt x="545237" y="96012"/>
                    <a:pt x="582575" y="90011"/>
                    <a:pt x="619913" y="84201"/>
                  </a:cubicBezTo>
                  <a:cubicBezTo>
                    <a:pt x="647726" y="79820"/>
                    <a:pt x="971386" y="99060"/>
                    <a:pt x="907663" y="46958"/>
                  </a:cubicBezTo>
                  <a:cubicBezTo>
                    <a:pt x="874992" y="20288"/>
                    <a:pt x="418364" y="98774"/>
                    <a:pt x="1197223" y="7144"/>
                  </a:cubicBezTo>
                  <a:lnTo>
                    <a:pt x="1289044" y="11335"/>
                  </a:lnTo>
                  <a:cubicBezTo>
                    <a:pt x="1255992" y="46196"/>
                    <a:pt x="1064731" y="52197"/>
                    <a:pt x="1059587" y="64675"/>
                  </a:cubicBezTo>
                  <a:cubicBezTo>
                    <a:pt x="1046633" y="96012"/>
                    <a:pt x="1217512" y="78010"/>
                    <a:pt x="1257993" y="74200"/>
                  </a:cubicBezTo>
                  <a:lnTo>
                    <a:pt x="1162648" y="154210"/>
                  </a:lnTo>
                  <a:lnTo>
                    <a:pt x="1118642" y="176022"/>
                  </a:lnTo>
                  <a:close/>
                </a:path>
              </a:pathLst>
            </a:custGeom>
            <a:solidFill>
              <a:srgbClr val="F1E0BC">
                <a:alpha val="28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801C43AD-97E5-4EE4-97FC-3B18E2CD45A4}"/>
                </a:ext>
              </a:extLst>
            </p:cNvPr>
            <p:cNvSpPr/>
            <p:nvPr/>
          </p:nvSpPr>
          <p:spPr>
            <a:xfrm>
              <a:off x="20000867" y="-3042179"/>
              <a:ext cx="695325" cy="180975"/>
            </a:xfrm>
            <a:custGeom>
              <a:avLst/>
              <a:gdLst>
                <a:gd name="connsiteX0" fmla="*/ 576548 w 695325"/>
                <a:gd name="connsiteY0" fmla="*/ 39550 h 180975"/>
                <a:gd name="connsiteX1" fmla="*/ 552640 w 695325"/>
                <a:gd name="connsiteY1" fmla="*/ 16976 h 180975"/>
                <a:gd name="connsiteX2" fmla="*/ 400907 w 695325"/>
                <a:gd name="connsiteY2" fmla="*/ 35073 h 180975"/>
                <a:gd name="connsiteX3" fmla="*/ 24575 w 695325"/>
                <a:gd name="connsiteY3" fmla="*/ 77745 h 180975"/>
                <a:gd name="connsiteX4" fmla="*/ 7144 w 695325"/>
                <a:gd name="connsiteY4" fmla="*/ 79555 h 180975"/>
                <a:gd name="connsiteX5" fmla="*/ 20098 w 695325"/>
                <a:gd name="connsiteY5" fmla="*/ 94319 h 180975"/>
                <a:gd name="connsiteX6" fmla="*/ 45529 w 695325"/>
                <a:gd name="connsiteY6" fmla="*/ 103558 h 180975"/>
                <a:gd name="connsiteX7" fmla="*/ 88964 w 695325"/>
                <a:gd name="connsiteY7" fmla="*/ 108130 h 180975"/>
                <a:gd name="connsiteX8" fmla="*/ 160020 w 695325"/>
                <a:gd name="connsiteY8" fmla="*/ 92033 h 180975"/>
                <a:gd name="connsiteX9" fmla="*/ 200501 w 695325"/>
                <a:gd name="connsiteY9" fmla="*/ 109749 h 180975"/>
                <a:gd name="connsiteX10" fmla="*/ 339185 w 695325"/>
                <a:gd name="connsiteY10" fmla="*/ 84032 h 180975"/>
                <a:gd name="connsiteX11" fmla="*/ 369284 w 695325"/>
                <a:gd name="connsiteY11" fmla="*/ 88509 h 180975"/>
                <a:gd name="connsiteX12" fmla="*/ 364617 w 695325"/>
                <a:gd name="connsiteY12" fmla="*/ 100986 h 180975"/>
                <a:gd name="connsiteX13" fmla="*/ 348615 w 695325"/>
                <a:gd name="connsiteY13" fmla="*/ 106606 h 180975"/>
                <a:gd name="connsiteX14" fmla="*/ 346901 w 695325"/>
                <a:gd name="connsiteY14" fmla="*/ 114321 h 180975"/>
                <a:gd name="connsiteX15" fmla="*/ 354044 w 695325"/>
                <a:gd name="connsiteY15" fmla="*/ 118798 h 180975"/>
                <a:gd name="connsiteX16" fmla="*/ 408908 w 695325"/>
                <a:gd name="connsiteY16" fmla="*/ 115369 h 180975"/>
                <a:gd name="connsiteX17" fmla="*/ 506825 w 695325"/>
                <a:gd name="connsiteY17" fmla="*/ 109273 h 180975"/>
                <a:gd name="connsiteX18" fmla="*/ 599027 w 695325"/>
                <a:gd name="connsiteY18" fmla="*/ 97176 h 180975"/>
                <a:gd name="connsiteX19" fmla="*/ 629984 w 695325"/>
                <a:gd name="connsiteY19" fmla="*/ 88413 h 180975"/>
                <a:gd name="connsiteX20" fmla="*/ 618173 w 695325"/>
                <a:gd name="connsiteY20" fmla="*/ 127942 h 180975"/>
                <a:gd name="connsiteX21" fmla="*/ 559880 w 695325"/>
                <a:gd name="connsiteY21" fmla="*/ 142515 h 180975"/>
                <a:gd name="connsiteX22" fmla="*/ 497777 w 695325"/>
                <a:gd name="connsiteY22" fmla="*/ 151374 h 180975"/>
                <a:gd name="connsiteX23" fmla="*/ 445865 w 695325"/>
                <a:gd name="connsiteY23" fmla="*/ 160708 h 180975"/>
                <a:gd name="connsiteX24" fmla="*/ 404717 w 695325"/>
                <a:gd name="connsiteY24" fmla="*/ 165852 h 180975"/>
                <a:gd name="connsiteX25" fmla="*/ 395669 w 695325"/>
                <a:gd name="connsiteY25" fmla="*/ 166899 h 180975"/>
                <a:gd name="connsiteX26" fmla="*/ 389668 w 695325"/>
                <a:gd name="connsiteY26" fmla="*/ 175662 h 180975"/>
                <a:gd name="connsiteX27" fmla="*/ 419481 w 695325"/>
                <a:gd name="connsiteY27" fmla="*/ 177091 h 180975"/>
                <a:gd name="connsiteX28" fmla="*/ 447485 w 695325"/>
                <a:gd name="connsiteY28" fmla="*/ 174234 h 180975"/>
                <a:gd name="connsiteX29" fmla="*/ 509873 w 695325"/>
                <a:gd name="connsiteY29" fmla="*/ 168900 h 180975"/>
                <a:gd name="connsiteX30" fmla="*/ 635222 w 695325"/>
                <a:gd name="connsiteY30" fmla="*/ 157470 h 180975"/>
                <a:gd name="connsiteX31" fmla="*/ 687229 w 695325"/>
                <a:gd name="connsiteY31" fmla="*/ 144516 h 180975"/>
                <a:gd name="connsiteX32" fmla="*/ 576548 w 695325"/>
                <a:gd name="connsiteY32" fmla="*/ 3955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5325" h="180975">
                  <a:moveTo>
                    <a:pt x="576548" y="39550"/>
                  </a:moveTo>
                  <a:lnTo>
                    <a:pt x="552640" y="16976"/>
                  </a:lnTo>
                  <a:cubicBezTo>
                    <a:pt x="523018" y="-11028"/>
                    <a:pt x="451485" y="29073"/>
                    <a:pt x="400907" y="35073"/>
                  </a:cubicBezTo>
                  <a:cubicBezTo>
                    <a:pt x="275558" y="49932"/>
                    <a:pt x="150114" y="64506"/>
                    <a:pt x="24575" y="77745"/>
                  </a:cubicBezTo>
                  <a:cubicBezTo>
                    <a:pt x="18764" y="78317"/>
                    <a:pt x="12954" y="78888"/>
                    <a:pt x="7144" y="79555"/>
                  </a:cubicBezTo>
                  <a:cubicBezTo>
                    <a:pt x="11049" y="85461"/>
                    <a:pt x="15240" y="90604"/>
                    <a:pt x="20098" y="94319"/>
                  </a:cubicBezTo>
                  <a:cubicBezTo>
                    <a:pt x="28004" y="100510"/>
                    <a:pt x="36862" y="102225"/>
                    <a:pt x="45529" y="103558"/>
                  </a:cubicBezTo>
                  <a:cubicBezTo>
                    <a:pt x="60008" y="105844"/>
                    <a:pt x="74486" y="107273"/>
                    <a:pt x="88964" y="108130"/>
                  </a:cubicBezTo>
                  <a:cubicBezTo>
                    <a:pt x="169640" y="112702"/>
                    <a:pt x="80963" y="103368"/>
                    <a:pt x="160020" y="92033"/>
                  </a:cubicBezTo>
                  <a:cubicBezTo>
                    <a:pt x="311182" y="57838"/>
                    <a:pt x="182690" y="104511"/>
                    <a:pt x="200501" y="109749"/>
                  </a:cubicBezTo>
                  <a:cubicBezTo>
                    <a:pt x="220409" y="109559"/>
                    <a:pt x="319183" y="81841"/>
                    <a:pt x="339185" y="84032"/>
                  </a:cubicBezTo>
                  <a:cubicBezTo>
                    <a:pt x="349186" y="85175"/>
                    <a:pt x="359283" y="86223"/>
                    <a:pt x="369284" y="88509"/>
                  </a:cubicBezTo>
                  <a:cubicBezTo>
                    <a:pt x="383286" y="91747"/>
                    <a:pt x="372428" y="100415"/>
                    <a:pt x="364617" y="100986"/>
                  </a:cubicBezTo>
                  <a:cubicBezTo>
                    <a:pt x="358902" y="101367"/>
                    <a:pt x="352711" y="101177"/>
                    <a:pt x="348615" y="106606"/>
                  </a:cubicBezTo>
                  <a:cubicBezTo>
                    <a:pt x="347282" y="108511"/>
                    <a:pt x="346139" y="111464"/>
                    <a:pt x="346901" y="114321"/>
                  </a:cubicBezTo>
                  <a:cubicBezTo>
                    <a:pt x="347948" y="118227"/>
                    <a:pt x="351377" y="118893"/>
                    <a:pt x="354044" y="118798"/>
                  </a:cubicBezTo>
                  <a:cubicBezTo>
                    <a:pt x="372428" y="117941"/>
                    <a:pt x="390430" y="113369"/>
                    <a:pt x="408908" y="115369"/>
                  </a:cubicBezTo>
                  <a:cubicBezTo>
                    <a:pt x="440531" y="118893"/>
                    <a:pt x="476726" y="119941"/>
                    <a:pt x="506825" y="109273"/>
                  </a:cubicBezTo>
                  <a:cubicBezTo>
                    <a:pt x="536162" y="98891"/>
                    <a:pt x="568547" y="102987"/>
                    <a:pt x="599027" y="97176"/>
                  </a:cubicBezTo>
                  <a:cubicBezTo>
                    <a:pt x="609505" y="94414"/>
                    <a:pt x="632270" y="80793"/>
                    <a:pt x="629984" y="88413"/>
                  </a:cubicBezTo>
                  <a:lnTo>
                    <a:pt x="618173" y="127942"/>
                  </a:lnTo>
                  <a:cubicBezTo>
                    <a:pt x="598837" y="133562"/>
                    <a:pt x="579596" y="140039"/>
                    <a:pt x="559880" y="142515"/>
                  </a:cubicBezTo>
                  <a:cubicBezTo>
                    <a:pt x="539115" y="145087"/>
                    <a:pt x="518446" y="148040"/>
                    <a:pt x="497777" y="151374"/>
                  </a:cubicBezTo>
                  <a:cubicBezTo>
                    <a:pt x="480441" y="154231"/>
                    <a:pt x="463106" y="157279"/>
                    <a:pt x="445865" y="160708"/>
                  </a:cubicBezTo>
                  <a:cubicBezTo>
                    <a:pt x="432244" y="163375"/>
                    <a:pt x="418624" y="166233"/>
                    <a:pt x="404717" y="165852"/>
                  </a:cubicBezTo>
                  <a:cubicBezTo>
                    <a:pt x="401669" y="165756"/>
                    <a:pt x="398526" y="165566"/>
                    <a:pt x="395669" y="166899"/>
                  </a:cubicBezTo>
                  <a:cubicBezTo>
                    <a:pt x="392811" y="168138"/>
                    <a:pt x="390239" y="171281"/>
                    <a:pt x="389668" y="175662"/>
                  </a:cubicBezTo>
                  <a:cubicBezTo>
                    <a:pt x="389668" y="175567"/>
                    <a:pt x="417005" y="177186"/>
                    <a:pt x="419481" y="177091"/>
                  </a:cubicBezTo>
                  <a:cubicBezTo>
                    <a:pt x="428911" y="176615"/>
                    <a:pt x="438245" y="174615"/>
                    <a:pt x="447485" y="174234"/>
                  </a:cubicBezTo>
                  <a:cubicBezTo>
                    <a:pt x="468344" y="173376"/>
                    <a:pt x="489109" y="170709"/>
                    <a:pt x="509873" y="168900"/>
                  </a:cubicBezTo>
                  <a:cubicBezTo>
                    <a:pt x="551688" y="165280"/>
                    <a:pt x="593503" y="161470"/>
                    <a:pt x="635222" y="157470"/>
                  </a:cubicBezTo>
                  <a:cubicBezTo>
                    <a:pt x="641509" y="156898"/>
                    <a:pt x="703231" y="159756"/>
                    <a:pt x="687229" y="144516"/>
                  </a:cubicBezTo>
                  <a:lnTo>
                    <a:pt x="576548" y="39550"/>
                  </a:lnTo>
                  <a:close/>
                </a:path>
              </a:pathLst>
            </a:custGeom>
            <a:solidFill>
              <a:srgbClr val="F1E0BC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B71922BB-0650-48C2-8A77-FDD1784046B9}"/>
                </a:ext>
              </a:extLst>
            </p:cNvPr>
            <p:cNvSpPr/>
            <p:nvPr/>
          </p:nvSpPr>
          <p:spPr>
            <a:xfrm>
              <a:off x="19379001" y="-3091210"/>
              <a:ext cx="1371600" cy="352425"/>
            </a:xfrm>
            <a:custGeom>
              <a:avLst/>
              <a:gdLst>
                <a:gd name="connsiteX0" fmla="*/ 697495 w 1371600"/>
                <a:gd name="connsiteY0" fmla="*/ 166972 h 352425"/>
                <a:gd name="connsiteX1" fmla="*/ 397362 w 1371600"/>
                <a:gd name="connsiteY1" fmla="*/ 162495 h 352425"/>
                <a:gd name="connsiteX2" fmla="*/ 203814 w 1371600"/>
                <a:gd name="connsiteY2" fmla="*/ 198500 h 352425"/>
                <a:gd name="connsiteX3" fmla="*/ 161714 w 1371600"/>
                <a:gd name="connsiteY3" fmla="*/ 226408 h 352425"/>
                <a:gd name="connsiteX4" fmla="*/ 54177 w 1371600"/>
                <a:gd name="connsiteY4" fmla="*/ 352995 h 352425"/>
                <a:gd name="connsiteX5" fmla="*/ 29983 w 1371600"/>
                <a:gd name="connsiteY5" fmla="*/ 136397 h 352425"/>
                <a:gd name="connsiteX6" fmla="*/ 570432 w 1371600"/>
                <a:gd name="connsiteY6" fmla="*/ 73436 h 352425"/>
                <a:gd name="connsiteX7" fmla="*/ 739120 w 1371600"/>
                <a:gd name="connsiteY7" fmla="*/ 74770 h 352425"/>
                <a:gd name="connsiteX8" fmla="*/ 1304905 w 1371600"/>
                <a:gd name="connsiteY8" fmla="*/ 88010 h 352425"/>
                <a:gd name="connsiteX9" fmla="*/ 1356340 w 1371600"/>
                <a:gd name="connsiteY9" fmla="*/ 208215 h 352425"/>
                <a:gd name="connsiteX10" fmla="*/ 1366055 w 1371600"/>
                <a:gd name="connsiteY10" fmla="*/ 299084 h 352425"/>
                <a:gd name="connsiteX11" fmla="*/ 1289569 w 1371600"/>
                <a:gd name="connsiteY11" fmla="*/ 235552 h 352425"/>
                <a:gd name="connsiteX12" fmla="*/ 1174793 w 1371600"/>
                <a:gd name="connsiteY12" fmla="*/ 147731 h 352425"/>
                <a:gd name="connsiteX13" fmla="*/ 989151 w 1371600"/>
                <a:gd name="connsiteY13" fmla="*/ 125252 h 352425"/>
                <a:gd name="connsiteX14" fmla="*/ 697495 w 1371600"/>
                <a:gd name="connsiteY14" fmla="*/ 1669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600" h="352425">
                  <a:moveTo>
                    <a:pt x="697495" y="166972"/>
                  </a:moveTo>
                  <a:cubicBezTo>
                    <a:pt x="606531" y="232409"/>
                    <a:pt x="508329" y="158495"/>
                    <a:pt x="397362" y="162495"/>
                  </a:cubicBezTo>
                  <a:cubicBezTo>
                    <a:pt x="322972" y="165162"/>
                    <a:pt x="259536" y="150970"/>
                    <a:pt x="203814" y="198500"/>
                  </a:cubicBezTo>
                  <a:cubicBezTo>
                    <a:pt x="194289" y="206596"/>
                    <a:pt x="225722" y="223455"/>
                    <a:pt x="161714" y="226408"/>
                  </a:cubicBezTo>
                  <a:cubicBezTo>
                    <a:pt x="66559" y="230789"/>
                    <a:pt x="146188" y="310418"/>
                    <a:pt x="54177" y="352995"/>
                  </a:cubicBezTo>
                  <a:cubicBezTo>
                    <a:pt x="53415" y="353376"/>
                    <a:pt x="-32691" y="153351"/>
                    <a:pt x="29983" y="136397"/>
                  </a:cubicBezTo>
                  <a:cubicBezTo>
                    <a:pt x="265346" y="72389"/>
                    <a:pt x="460513" y="67055"/>
                    <a:pt x="570432" y="73436"/>
                  </a:cubicBezTo>
                  <a:cubicBezTo>
                    <a:pt x="593101" y="74770"/>
                    <a:pt x="662729" y="81056"/>
                    <a:pt x="739120" y="74770"/>
                  </a:cubicBezTo>
                  <a:cubicBezTo>
                    <a:pt x="891900" y="56387"/>
                    <a:pt x="1180508" y="-75439"/>
                    <a:pt x="1304905" y="88010"/>
                  </a:cubicBezTo>
                  <a:cubicBezTo>
                    <a:pt x="1343957" y="117061"/>
                    <a:pt x="1340338" y="167067"/>
                    <a:pt x="1356340" y="208215"/>
                  </a:cubicBezTo>
                  <a:cubicBezTo>
                    <a:pt x="1361769" y="222217"/>
                    <a:pt x="1380247" y="289178"/>
                    <a:pt x="1366055" y="299084"/>
                  </a:cubicBezTo>
                  <a:cubicBezTo>
                    <a:pt x="1333670" y="321658"/>
                    <a:pt x="1319668" y="235361"/>
                    <a:pt x="1289569" y="235552"/>
                  </a:cubicBezTo>
                  <a:cubicBezTo>
                    <a:pt x="1223942" y="235933"/>
                    <a:pt x="1195843" y="181926"/>
                    <a:pt x="1174793" y="147731"/>
                  </a:cubicBezTo>
                  <a:cubicBezTo>
                    <a:pt x="1135359" y="83723"/>
                    <a:pt x="1077447" y="106869"/>
                    <a:pt x="989151" y="125252"/>
                  </a:cubicBezTo>
                  <a:cubicBezTo>
                    <a:pt x="910950" y="141254"/>
                    <a:pt x="756645" y="128015"/>
                    <a:pt x="697495" y="166972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8F56958E-C8CF-40D4-AECD-B87C18246A07}"/>
                </a:ext>
              </a:extLst>
            </p:cNvPr>
            <p:cNvSpPr/>
            <p:nvPr/>
          </p:nvSpPr>
          <p:spPr>
            <a:xfrm>
              <a:off x="19351522" y="-3120645"/>
              <a:ext cx="1381125" cy="295275"/>
            </a:xfrm>
            <a:custGeom>
              <a:avLst/>
              <a:gdLst>
                <a:gd name="connsiteX0" fmla="*/ 1374293 w 1381125"/>
                <a:gd name="connsiteY0" fmla="*/ 204979 h 295275"/>
                <a:gd name="connsiteX1" fmla="*/ 1238276 w 1381125"/>
                <a:gd name="connsiteY1" fmla="*/ 181071 h 295275"/>
                <a:gd name="connsiteX2" fmla="*/ 1098354 w 1381125"/>
                <a:gd name="connsiteY2" fmla="*/ 114587 h 295275"/>
                <a:gd name="connsiteX3" fmla="*/ 974338 w 1381125"/>
                <a:gd name="connsiteY3" fmla="*/ 141924 h 295275"/>
                <a:gd name="connsiteX4" fmla="*/ 703638 w 1381125"/>
                <a:gd name="connsiteY4" fmla="*/ 179928 h 295275"/>
                <a:gd name="connsiteX5" fmla="*/ 438652 w 1381125"/>
                <a:gd name="connsiteY5" fmla="*/ 167546 h 295275"/>
                <a:gd name="connsiteX6" fmla="*/ 242628 w 1381125"/>
                <a:gd name="connsiteY6" fmla="*/ 204122 h 295275"/>
                <a:gd name="connsiteX7" fmla="*/ 123661 w 1381125"/>
                <a:gd name="connsiteY7" fmla="*/ 254033 h 295275"/>
                <a:gd name="connsiteX8" fmla="*/ 49747 w 1381125"/>
                <a:gd name="connsiteY8" fmla="*/ 295276 h 295275"/>
                <a:gd name="connsiteX9" fmla="*/ 56509 w 1381125"/>
                <a:gd name="connsiteY9" fmla="*/ 161736 h 295275"/>
                <a:gd name="connsiteX10" fmla="*/ 563335 w 1381125"/>
                <a:gd name="connsiteY10" fmla="*/ 100014 h 295275"/>
                <a:gd name="connsiteX11" fmla="*/ 1011105 w 1381125"/>
                <a:gd name="connsiteY11" fmla="*/ 18765 h 295275"/>
                <a:gd name="connsiteX12" fmla="*/ 1374293 w 1381125"/>
                <a:gd name="connsiteY12" fmla="*/ 204979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1125" h="295275">
                  <a:moveTo>
                    <a:pt x="1374293" y="204979"/>
                  </a:moveTo>
                  <a:cubicBezTo>
                    <a:pt x="1368769" y="233078"/>
                    <a:pt x="1296950" y="240507"/>
                    <a:pt x="1238276" y="181071"/>
                  </a:cubicBezTo>
                  <a:cubicBezTo>
                    <a:pt x="1193699" y="135923"/>
                    <a:pt x="1178269" y="111063"/>
                    <a:pt x="1098354" y="114587"/>
                  </a:cubicBezTo>
                  <a:cubicBezTo>
                    <a:pt x="1045681" y="116968"/>
                    <a:pt x="1045300" y="133351"/>
                    <a:pt x="974338" y="141924"/>
                  </a:cubicBezTo>
                  <a:cubicBezTo>
                    <a:pt x="872897" y="154116"/>
                    <a:pt x="813842" y="124398"/>
                    <a:pt x="703638" y="179928"/>
                  </a:cubicBezTo>
                  <a:cubicBezTo>
                    <a:pt x="606197" y="228982"/>
                    <a:pt x="535617" y="138209"/>
                    <a:pt x="438652" y="167546"/>
                  </a:cubicBezTo>
                  <a:cubicBezTo>
                    <a:pt x="404743" y="177738"/>
                    <a:pt x="265774" y="181643"/>
                    <a:pt x="242628" y="204122"/>
                  </a:cubicBezTo>
                  <a:cubicBezTo>
                    <a:pt x="214720" y="231173"/>
                    <a:pt x="231198" y="264034"/>
                    <a:pt x="123661" y="254033"/>
                  </a:cubicBezTo>
                  <a:cubicBezTo>
                    <a:pt x="37555" y="246032"/>
                    <a:pt x="123756" y="286323"/>
                    <a:pt x="49747" y="295276"/>
                  </a:cubicBezTo>
                  <a:cubicBezTo>
                    <a:pt x="40603" y="259748"/>
                    <a:pt x="-45408" y="214314"/>
                    <a:pt x="56509" y="161736"/>
                  </a:cubicBezTo>
                  <a:cubicBezTo>
                    <a:pt x="87466" y="145734"/>
                    <a:pt x="331306" y="94013"/>
                    <a:pt x="563335" y="100014"/>
                  </a:cubicBezTo>
                  <a:cubicBezTo>
                    <a:pt x="823272" y="106681"/>
                    <a:pt x="815938" y="44388"/>
                    <a:pt x="1011105" y="18765"/>
                  </a:cubicBezTo>
                  <a:cubicBezTo>
                    <a:pt x="1145122" y="-16382"/>
                    <a:pt x="1349528" y="23337"/>
                    <a:pt x="1374293" y="204979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CAEF1EAB-53E6-4ED8-B77D-EF6179D98416}"/>
                </a:ext>
              </a:extLst>
            </p:cNvPr>
            <p:cNvSpPr/>
            <p:nvPr/>
          </p:nvSpPr>
          <p:spPr>
            <a:xfrm>
              <a:off x="20600972" y="-2968189"/>
              <a:ext cx="104775" cy="47625"/>
            </a:xfrm>
            <a:custGeom>
              <a:avLst/>
              <a:gdLst>
                <a:gd name="connsiteX0" fmla="*/ 102364 w 104775"/>
                <a:gd name="connsiteY0" fmla="*/ 12899 h 47625"/>
                <a:gd name="connsiteX1" fmla="*/ 73313 w 104775"/>
                <a:gd name="connsiteY1" fmla="*/ 49475 h 47625"/>
                <a:gd name="connsiteX2" fmla="*/ 19782 w 104775"/>
                <a:gd name="connsiteY2" fmla="*/ 33569 h 47625"/>
                <a:gd name="connsiteX3" fmla="*/ 11019 w 104775"/>
                <a:gd name="connsiteY3" fmla="*/ 20234 h 47625"/>
                <a:gd name="connsiteX4" fmla="*/ 77313 w 104775"/>
                <a:gd name="connsiteY4" fmla="*/ 29568 h 47625"/>
                <a:gd name="connsiteX5" fmla="*/ 96840 w 104775"/>
                <a:gd name="connsiteY5" fmla="*/ 7280 h 47625"/>
                <a:gd name="connsiteX6" fmla="*/ 102364 w 104775"/>
                <a:gd name="connsiteY6" fmla="*/ 128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47625">
                  <a:moveTo>
                    <a:pt x="102364" y="12899"/>
                  </a:moveTo>
                  <a:cubicBezTo>
                    <a:pt x="111413" y="34521"/>
                    <a:pt x="105126" y="45951"/>
                    <a:pt x="73313" y="49475"/>
                  </a:cubicBezTo>
                  <a:cubicBezTo>
                    <a:pt x="63312" y="50618"/>
                    <a:pt x="28926" y="37855"/>
                    <a:pt x="19782" y="33569"/>
                  </a:cubicBezTo>
                  <a:cubicBezTo>
                    <a:pt x="17687" y="32521"/>
                    <a:pt x="-696" y="21091"/>
                    <a:pt x="11019" y="20234"/>
                  </a:cubicBezTo>
                  <a:cubicBezTo>
                    <a:pt x="36642" y="18329"/>
                    <a:pt x="55501" y="41665"/>
                    <a:pt x="77313" y="29568"/>
                  </a:cubicBezTo>
                  <a:cubicBezTo>
                    <a:pt x="87219" y="24044"/>
                    <a:pt x="80933" y="5375"/>
                    <a:pt x="96840" y="7280"/>
                  </a:cubicBezTo>
                  <a:cubicBezTo>
                    <a:pt x="99507" y="7470"/>
                    <a:pt x="101697" y="11375"/>
                    <a:pt x="102364" y="128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32AB19BF-8873-4039-982F-459DE702A996}"/>
                </a:ext>
              </a:extLst>
            </p:cNvPr>
            <p:cNvSpPr/>
            <p:nvPr/>
          </p:nvSpPr>
          <p:spPr>
            <a:xfrm>
              <a:off x="19930390" y="-2968433"/>
              <a:ext cx="161925" cy="38100"/>
            </a:xfrm>
            <a:custGeom>
              <a:avLst/>
              <a:gdLst>
                <a:gd name="connsiteX0" fmla="*/ 12279 w 161925"/>
                <a:gd name="connsiteY0" fmla="*/ 26859 h 38100"/>
                <a:gd name="connsiteX1" fmla="*/ 48379 w 161925"/>
                <a:gd name="connsiteY1" fmla="*/ 19429 h 38100"/>
                <a:gd name="connsiteX2" fmla="*/ 129818 w 161925"/>
                <a:gd name="connsiteY2" fmla="*/ 12476 h 38100"/>
                <a:gd name="connsiteX3" fmla="*/ 151535 w 161925"/>
                <a:gd name="connsiteY3" fmla="*/ 11047 h 38100"/>
                <a:gd name="connsiteX4" fmla="*/ 12279 w 161925"/>
                <a:gd name="connsiteY4" fmla="*/ 2685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8100">
                  <a:moveTo>
                    <a:pt x="12279" y="26859"/>
                  </a:moveTo>
                  <a:cubicBezTo>
                    <a:pt x="-3723" y="23620"/>
                    <a:pt x="20280" y="20191"/>
                    <a:pt x="48379" y="19429"/>
                  </a:cubicBezTo>
                  <a:cubicBezTo>
                    <a:pt x="85336" y="18381"/>
                    <a:pt x="82288" y="25906"/>
                    <a:pt x="129818" y="12476"/>
                  </a:cubicBezTo>
                  <a:cubicBezTo>
                    <a:pt x="162107" y="3332"/>
                    <a:pt x="158202" y="8094"/>
                    <a:pt x="151535" y="11047"/>
                  </a:cubicBezTo>
                  <a:cubicBezTo>
                    <a:pt x="86765" y="40384"/>
                    <a:pt x="55999" y="36384"/>
                    <a:pt x="12279" y="268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98620FAB-E555-4442-8206-20D28C017D38}"/>
                </a:ext>
              </a:extLst>
            </p:cNvPr>
            <p:cNvSpPr/>
            <p:nvPr/>
          </p:nvSpPr>
          <p:spPr>
            <a:xfrm>
              <a:off x="20173405" y="-3113303"/>
              <a:ext cx="381000" cy="85725"/>
            </a:xfrm>
            <a:custGeom>
              <a:avLst/>
              <a:gdLst>
                <a:gd name="connsiteX0" fmla="*/ 378578 w 381000"/>
                <a:gd name="connsiteY0" fmla="*/ 28092 h 85725"/>
                <a:gd name="connsiteX1" fmla="*/ 237799 w 381000"/>
                <a:gd name="connsiteY1" fmla="*/ 68002 h 85725"/>
                <a:gd name="connsiteX2" fmla="*/ 93019 w 381000"/>
                <a:gd name="connsiteY2" fmla="*/ 80003 h 85725"/>
                <a:gd name="connsiteX3" fmla="*/ 38345 w 381000"/>
                <a:gd name="connsiteY3" fmla="*/ 53809 h 85725"/>
                <a:gd name="connsiteX4" fmla="*/ 168076 w 381000"/>
                <a:gd name="connsiteY4" fmla="*/ 18567 h 85725"/>
                <a:gd name="connsiteX5" fmla="*/ 378578 w 381000"/>
                <a:gd name="connsiteY5" fmla="*/ 2809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85725">
                  <a:moveTo>
                    <a:pt x="378578" y="28092"/>
                  </a:moveTo>
                  <a:cubicBezTo>
                    <a:pt x="389056" y="69049"/>
                    <a:pt x="270374" y="76288"/>
                    <a:pt x="237799" y="68002"/>
                  </a:cubicBezTo>
                  <a:cubicBezTo>
                    <a:pt x="198842" y="58096"/>
                    <a:pt x="130452" y="68859"/>
                    <a:pt x="93019" y="80003"/>
                  </a:cubicBezTo>
                  <a:cubicBezTo>
                    <a:pt x="47013" y="93624"/>
                    <a:pt x="-39379" y="87337"/>
                    <a:pt x="38345" y="53809"/>
                  </a:cubicBezTo>
                  <a:cubicBezTo>
                    <a:pt x="64634" y="42475"/>
                    <a:pt x="136643" y="22282"/>
                    <a:pt x="168076" y="18567"/>
                  </a:cubicBezTo>
                  <a:cubicBezTo>
                    <a:pt x="198746" y="14757"/>
                    <a:pt x="368768" y="-10008"/>
                    <a:pt x="378578" y="28092"/>
                  </a:cubicBezTo>
                  <a:close/>
                </a:path>
              </a:pathLst>
            </a:custGeom>
            <a:solidFill>
              <a:srgbClr val="FAFC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75B33B7-73E1-40D1-BDF4-9C70DFB500B0}"/>
                </a:ext>
              </a:extLst>
            </p:cNvPr>
            <p:cNvSpPr/>
            <p:nvPr/>
          </p:nvSpPr>
          <p:spPr>
            <a:xfrm>
              <a:off x="19903541" y="-3164058"/>
              <a:ext cx="219075" cy="133350"/>
            </a:xfrm>
            <a:custGeom>
              <a:avLst/>
              <a:gdLst>
                <a:gd name="connsiteX0" fmla="*/ 213436 w 219075"/>
                <a:gd name="connsiteY0" fmla="*/ 10553 h 133350"/>
                <a:gd name="connsiteX1" fmla="*/ 164763 w 219075"/>
                <a:gd name="connsiteY1" fmla="*/ 69227 h 133350"/>
                <a:gd name="connsiteX2" fmla="*/ 53892 w 219075"/>
                <a:gd name="connsiteY2" fmla="*/ 71227 h 133350"/>
                <a:gd name="connsiteX3" fmla="*/ 55892 w 219075"/>
                <a:gd name="connsiteY3" fmla="*/ 123520 h 133350"/>
                <a:gd name="connsiteX4" fmla="*/ 7219 w 219075"/>
                <a:gd name="connsiteY4" fmla="*/ 83705 h 133350"/>
                <a:gd name="connsiteX5" fmla="*/ 26365 w 219075"/>
                <a:gd name="connsiteY5" fmla="*/ 68275 h 133350"/>
                <a:gd name="connsiteX6" fmla="*/ 48367 w 219075"/>
                <a:gd name="connsiteY6" fmla="*/ 45891 h 133350"/>
                <a:gd name="connsiteX7" fmla="*/ 157238 w 219075"/>
                <a:gd name="connsiteY7" fmla="*/ 13982 h 133350"/>
                <a:gd name="connsiteX8" fmla="*/ 213436 w 219075"/>
                <a:gd name="connsiteY8" fmla="*/ 1055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33350">
                  <a:moveTo>
                    <a:pt x="213436" y="10553"/>
                  </a:moveTo>
                  <a:cubicBezTo>
                    <a:pt x="217150" y="16649"/>
                    <a:pt x="229342" y="52177"/>
                    <a:pt x="164763" y="69227"/>
                  </a:cubicBezTo>
                  <a:cubicBezTo>
                    <a:pt x="91325" y="88658"/>
                    <a:pt x="66846" y="59035"/>
                    <a:pt x="53892" y="71227"/>
                  </a:cubicBezTo>
                  <a:cubicBezTo>
                    <a:pt x="21221" y="101993"/>
                    <a:pt x="82086" y="114376"/>
                    <a:pt x="55892" y="123520"/>
                  </a:cubicBezTo>
                  <a:cubicBezTo>
                    <a:pt x="27412" y="133521"/>
                    <a:pt x="5695" y="115138"/>
                    <a:pt x="7219" y="83705"/>
                  </a:cubicBezTo>
                  <a:cubicBezTo>
                    <a:pt x="7600" y="76085"/>
                    <a:pt x="17221" y="76276"/>
                    <a:pt x="26365" y="68275"/>
                  </a:cubicBezTo>
                  <a:cubicBezTo>
                    <a:pt x="31889" y="63512"/>
                    <a:pt x="42462" y="51892"/>
                    <a:pt x="48367" y="45891"/>
                  </a:cubicBezTo>
                  <a:cubicBezTo>
                    <a:pt x="99040" y="-4782"/>
                    <a:pt x="94754" y="60083"/>
                    <a:pt x="157238" y="13982"/>
                  </a:cubicBezTo>
                  <a:cubicBezTo>
                    <a:pt x="168859" y="5600"/>
                    <a:pt x="210388" y="5505"/>
                    <a:pt x="213436" y="10553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0FBE12A9-8F58-4117-A16E-8FF1DF384DA1}"/>
                </a:ext>
              </a:extLst>
            </p:cNvPr>
            <p:cNvSpPr/>
            <p:nvPr/>
          </p:nvSpPr>
          <p:spPr>
            <a:xfrm>
              <a:off x="19903617" y="-3247532"/>
              <a:ext cx="219075" cy="190500"/>
            </a:xfrm>
            <a:custGeom>
              <a:avLst/>
              <a:gdLst>
                <a:gd name="connsiteX0" fmla="*/ 7144 w 219075"/>
                <a:gd name="connsiteY0" fmla="*/ 170893 h 190500"/>
                <a:gd name="connsiteX1" fmla="*/ 97536 w 219075"/>
                <a:gd name="connsiteY1" fmla="*/ 52021 h 190500"/>
                <a:gd name="connsiteX2" fmla="*/ 182214 w 219075"/>
                <a:gd name="connsiteY2" fmla="*/ 12778 h 190500"/>
                <a:gd name="connsiteX3" fmla="*/ 212503 w 219075"/>
                <a:gd name="connsiteY3" fmla="*/ 135365 h 190500"/>
                <a:gd name="connsiteX4" fmla="*/ 177070 w 219075"/>
                <a:gd name="connsiteY4" fmla="*/ 149081 h 190500"/>
                <a:gd name="connsiteX5" fmla="*/ 28861 w 219075"/>
                <a:gd name="connsiteY5" fmla="*/ 180323 h 190500"/>
                <a:gd name="connsiteX6" fmla="*/ 7144 w 219075"/>
                <a:gd name="connsiteY6" fmla="*/ 17089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190500">
                  <a:moveTo>
                    <a:pt x="7144" y="170893"/>
                  </a:moveTo>
                  <a:cubicBezTo>
                    <a:pt x="8478" y="106028"/>
                    <a:pt x="32671" y="62213"/>
                    <a:pt x="97536" y="52021"/>
                  </a:cubicBezTo>
                  <a:cubicBezTo>
                    <a:pt x="137256" y="45735"/>
                    <a:pt x="138303" y="-10558"/>
                    <a:pt x="182214" y="12778"/>
                  </a:cubicBezTo>
                  <a:cubicBezTo>
                    <a:pt x="225362" y="35734"/>
                    <a:pt x="216504" y="102504"/>
                    <a:pt x="212503" y="135365"/>
                  </a:cubicBezTo>
                  <a:cubicBezTo>
                    <a:pt x="212408" y="136032"/>
                    <a:pt x="205169" y="175846"/>
                    <a:pt x="177070" y="149081"/>
                  </a:cubicBezTo>
                  <a:cubicBezTo>
                    <a:pt x="143637" y="117077"/>
                    <a:pt x="39815" y="115934"/>
                    <a:pt x="28861" y="180323"/>
                  </a:cubicBezTo>
                  <a:cubicBezTo>
                    <a:pt x="25146" y="202326"/>
                    <a:pt x="7049" y="173751"/>
                    <a:pt x="7144" y="170893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AA4504AE-9A0E-4A22-ACF6-9C29DE3B4996}"/>
                </a:ext>
              </a:extLst>
            </p:cNvPr>
            <p:cNvSpPr/>
            <p:nvPr/>
          </p:nvSpPr>
          <p:spPr>
            <a:xfrm>
              <a:off x="19451844" y="-2662905"/>
              <a:ext cx="95250" cy="114300"/>
            </a:xfrm>
            <a:custGeom>
              <a:avLst/>
              <a:gdLst>
                <a:gd name="connsiteX0" fmla="*/ 89061 w 95250"/>
                <a:gd name="connsiteY0" fmla="*/ 7557 h 114300"/>
                <a:gd name="connsiteX1" fmla="*/ 44198 w 95250"/>
                <a:gd name="connsiteY1" fmla="*/ 41466 h 114300"/>
                <a:gd name="connsiteX2" fmla="*/ 27815 w 95250"/>
                <a:gd name="connsiteY2" fmla="*/ 76709 h 114300"/>
                <a:gd name="connsiteX3" fmla="*/ 10003 w 95250"/>
                <a:gd name="connsiteY3" fmla="*/ 103855 h 114300"/>
                <a:gd name="connsiteX4" fmla="*/ 9813 w 95250"/>
                <a:gd name="connsiteY4" fmla="*/ 75756 h 114300"/>
                <a:gd name="connsiteX5" fmla="*/ 30958 w 95250"/>
                <a:gd name="connsiteY5" fmla="*/ 26798 h 114300"/>
                <a:gd name="connsiteX6" fmla="*/ 71630 w 95250"/>
                <a:gd name="connsiteY6" fmla="*/ 8033 h 114300"/>
                <a:gd name="connsiteX7" fmla="*/ 89061 w 95250"/>
                <a:gd name="connsiteY7" fmla="*/ 75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114300">
                  <a:moveTo>
                    <a:pt x="89061" y="7557"/>
                  </a:moveTo>
                  <a:cubicBezTo>
                    <a:pt x="67630" y="25655"/>
                    <a:pt x="65439" y="19463"/>
                    <a:pt x="44198" y="41466"/>
                  </a:cubicBezTo>
                  <a:cubicBezTo>
                    <a:pt x="29053" y="57087"/>
                    <a:pt x="28672" y="64707"/>
                    <a:pt x="27815" y="76709"/>
                  </a:cubicBezTo>
                  <a:cubicBezTo>
                    <a:pt x="27434" y="81757"/>
                    <a:pt x="12670" y="91091"/>
                    <a:pt x="10003" y="103855"/>
                  </a:cubicBezTo>
                  <a:cubicBezTo>
                    <a:pt x="6670" y="120047"/>
                    <a:pt x="5812" y="92330"/>
                    <a:pt x="9813" y="75756"/>
                  </a:cubicBezTo>
                  <a:cubicBezTo>
                    <a:pt x="12480" y="65088"/>
                    <a:pt x="20671" y="32798"/>
                    <a:pt x="30958" y="26798"/>
                  </a:cubicBezTo>
                  <a:cubicBezTo>
                    <a:pt x="37340" y="23083"/>
                    <a:pt x="64772" y="5176"/>
                    <a:pt x="71630" y="8033"/>
                  </a:cubicBezTo>
                  <a:cubicBezTo>
                    <a:pt x="90204" y="15558"/>
                    <a:pt x="92109" y="4985"/>
                    <a:pt x="89061" y="7557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ACF9F193-38D9-4498-8D26-C96CACEA1364}"/>
                </a:ext>
              </a:extLst>
            </p:cNvPr>
            <p:cNvSpPr/>
            <p:nvPr/>
          </p:nvSpPr>
          <p:spPr>
            <a:xfrm>
              <a:off x="19425179" y="-2693643"/>
              <a:ext cx="114300" cy="171450"/>
            </a:xfrm>
            <a:custGeom>
              <a:avLst/>
              <a:gdLst>
                <a:gd name="connsiteX0" fmla="*/ 94486 w 114300"/>
                <a:gd name="connsiteY0" fmla="*/ 8006 h 171450"/>
                <a:gd name="connsiteX1" fmla="*/ 8475 w 114300"/>
                <a:gd name="connsiteY1" fmla="*/ 77062 h 171450"/>
                <a:gd name="connsiteX2" fmla="*/ 14380 w 114300"/>
                <a:gd name="connsiteY2" fmla="*/ 120973 h 171450"/>
                <a:gd name="connsiteX3" fmla="*/ 45241 w 114300"/>
                <a:gd name="connsiteY3" fmla="*/ 134117 h 171450"/>
                <a:gd name="connsiteX4" fmla="*/ 110964 w 114300"/>
                <a:gd name="connsiteY4" fmla="*/ 43153 h 171450"/>
                <a:gd name="connsiteX5" fmla="*/ 97438 w 114300"/>
                <a:gd name="connsiteY5" fmla="*/ 7530 h 171450"/>
                <a:gd name="connsiteX6" fmla="*/ 94486 w 114300"/>
                <a:gd name="connsiteY6" fmla="*/ 800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71450">
                  <a:moveTo>
                    <a:pt x="94486" y="8006"/>
                  </a:moveTo>
                  <a:cubicBezTo>
                    <a:pt x="92200" y="27532"/>
                    <a:pt x="4760" y="30294"/>
                    <a:pt x="8475" y="77062"/>
                  </a:cubicBezTo>
                  <a:cubicBezTo>
                    <a:pt x="10380" y="100494"/>
                    <a:pt x="36859" y="81920"/>
                    <a:pt x="14380" y="120973"/>
                  </a:cubicBezTo>
                  <a:cubicBezTo>
                    <a:pt x="-12004" y="166692"/>
                    <a:pt x="42003" y="200030"/>
                    <a:pt x="45241" y="134117"/>
                  </a:cubicBezTo>
                  <a:cubicBezTo>
                    <a:pt x="49909" y="41534"/>
                    <a:pt x="76769" y="54679"/>
                    <a:pt x="110964" y="43153"/>
                  </a:cubicBezTo>
                  <a:cubicBezTo>
                    <a:pt x="124108" y="38677"/>
                    <a:pt x="108583" y="15912"/>
                    <a:pt x="97438" y="7530"/>
                  </a:cubicBezTo>
                  <a:cubicBezTo>
                    <a:pt x="96486" y="6768"/>
                    <a:pt x="94581" y="7244"/>
                    <a:pt x="94486" y="8006"/>
                  </a:cubicBezTo>
                  <a:close/>
                </a:path>
              </a:pathLst>
            </a:custGeom>
            <a:solidFill>
              <a:srgbClr val="F0F8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EA00222C-109E-47F2-8CD3-0ABA0E97603A}"/>
                </a:ext>
              </a:extLst>
            </p:cNvPr>
            <p:cNvSpPr/>
            <p:nvPr/>
          </p:nvSpPr>
          <p:spPr>
            <a:xfrm>
              <a:off x="19844727" y="-1840769"/>
              <a:ext cx="571500" cy="257175"/>
            </a:xfrm>
            <a:custGeom>
              <a:avLst/>
              <a:gdLst>
                <a:gd name="connsiteX0" fmla="*/ 135566 w 571500"/>
                <a:gd name="connsiteY0" fmla="*/ 19812 h 257175"/>
                <a:gd name="connsiteX1" fmla="*/ 357689 w 571500"/>
                <a:gd name="connsiteY1" fmla="*/ 97917 h 257175"/>
                <a:gd name="connsiteX2" fmla="*/ 561810 w 571500"/>
                <a:gd name="connsiteY2" fmla="*/ 206502 h 257175"/>
                <a:gd name="connsiteX3" fmla="*/ 482848 w 571500"/>
                <a:gd name="connsiteY3" fmla="*/ 229933 h 257175"/>
                <a:gd name="connsiteX4" fmla="*/ 216243 w 571500"/>
                <a:gd name="connsiteY4" fmla="*/ 235077 h 257175"/>
                <a:gd name="connsiteX5" fmla="*/ 162141 w 571500"/>
                <a:gd name="connsiteY5" fmla="*/ 228504 h 257175"/>
                <a:gd name="connsiteX6" fmla="*/ 97847 w 571500"/>
                <a:gd name="connsiteY6" fmla="*/ 152114 h 257175"/>
                <a:gd name="connsiteX7" fmla="*/ 135566 w 571500"/>
                <a:gd name="connsiteY7" fmla="*/ 1981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0" h="257175">
                  <a:moveTo>
                    <a:pt x="135566" y="19812"/>
                  </a:moveTo>
                  <a:cubicBezTo>
                    <a:pt x="233769" y="170688"/>
                    <a:pt x="219101" y="-48292"/>
                    <a:pt x="357689" y="97917"/>
                  </a:cubicBezTo>
                  <a:cubicBezTo>
                    <a:pt x="424936" y="168878"/>
                    <a:pt x="451987" y="201930"/>
                    <a:pt x="561810" y="206502"/>
                  </a:cubicBezTo>
                  <a:cubicBezTo>
                    <a:pt x="590576" y="207740"/>
                    <a:pt x="544951" y="230695"/>
                    <a:pt x="482848" y="229933"/>
                  </a:cubicBezTo>
                  <a:cubicBezTo>
                    <a:pt x="412934" y="229171"/>
                    <a:pt x="272917" y="252984"/>
                    <a:pt x="216243" y="235077"/>
                  </a:cubicBezTo>
                  <a:cubicBezTo>
                    <a:pt x="195479" y="228504"/>
                    <a:pt x="179096" y="223170"/>
                    <a:pt x="162141" y="228504"/>
                  </a:cubicBezTo>
                  <a:cubicBezTo>
                    <a:pt x="-69412" y="300704"/>
                    <a:pt x="1835" y="232219"/>
                    <a:pt x="97847" y="152114"/>
                  </a:cubicBezTo>
                  <a:cubicBezTo>
                    <a:pt x="174714" y="87725"/>
                    <a:pt x="101848" y="-32004"/>
                    <a:pt x="135566" y="19812"/>
                  </a:cubicBezTo>
                  <a:close/>
                </a:path>
              </a:pathLst>
            </a:custGeom>
            <a:solidFill>
              <a:srgbClr val="F6F6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53F17B6-3EEA-4904-BF04-D6FF6FD48E66}"/>
                </a:ext>
              </a:extLst>
            </p:cNvPr>
            <p:cNvSpPr/>
            <p:nvPr/>
          </p:nvSpPr>
          <p:spPr>
            <a:xfrm>
              <a:off x="19993819" y="-1809053"/>
              <a:ext cx="409575" cy="190500"/>
            </a:xfrm>
            <a:custGeom>
              <a:avLst/>
              <a:gdLst>
                <a:gd name="connsiteX0" fmla="*/ 405289 w 409575"/>
                <a:gd name="connsiteY0" fmla="*/ 174405 h 190500"/>
                <a:gd name="connsiteX1" fmla="*/ 338042 w 409575"/>
                <a:gd name="connsiteY1" fmla="*/ 136971 h 190500"/>
                <a:gd name="connsiteX2" fmla="*/ 260509 w 409575"/>
                <a:gd name="connsiteY2" fmla="*/ 92109 h 190500"/>
                <a:gd name="connsiteX3" fmla="*/ 168878 w 409575"/>
                <a:gd name="connsiteY3" fmla="*/ 12099 h 190500"/>
                <a:gd name="connsiteX4" fmla="*/ 81248 w 409575"/>
                <a:gd name="connsiteY4" fmla="*/ 10003 h 190500"/>
                <a:gd name="connsiteX5" fmla="*/ 16002 w 409575"/>
                <a:gd name="connsiteY5" fmla="*/ 25243 h 190500"/>
                <a:gd name="connsiteX6" fmla="*/ 7144 w 409575"/>
                <a:gd name="connsiteY6" fmla="*/ 16480 h 190500"/>
                <a:gd name="connsiteX7" fmla="*/ 63913 w 409575"/>
                <a:gd name="connsiteY7" fmla="*/ 71439 h 190500"/>
                <a:gd name="connsiteX8" fmla="*/ 164783 w 409575"/>
                <a:gd name="connsiteY8" fmla="*/ 83536 h 190500"/>
                <a:gd name="connsiteX9" fmla="*/ 334423 w 409575"/>
                <a:gd name="connsiteY9" fmla="*/ 179263 h 190500"/>
                <a:gd name="connsiteX10" fmla="*/ 405289 w 409575"/>
                <a:gd name="connsiteY10" fmla="*/ 17440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575" h="190500">
                  <a:moveTo>
                    <a:pt x="405289" y="174405"/>
                  </a:moveTo>
                  <a:cubicBezTo>
                    <a:pt x="405098" y="174405"/>
                    <a:pt x="353282" y="141067"/>
                    <a:pt x="338042" y="136971"/>
                  </a:cubicBezTo>
                  <a:cubicBezTo>
                    <a:pt x="312610" y="130113"/>
                    <a:pt x="273463" y="114778"/>
                    <a:pt x="260509" y="92109"/>
                  </a:cubicBezTo>
                  <a:cubicBezTo>
                    <a:pt x="251555" y="76488"/>
                    <a:pt x="186595" y="-5427"/>
                    <a:pt x="168878" y="12099"/>
                  </a:cubicBezTo>
                  <a:cubicBezTo>
                    <a:pt x="137731" y="42864"/>
                    <a:pt x="130683" y="-4570"/>
                    <a:pt x="81248" y="10003"/>
                  </a:cubicBezTo>
                  <a:cubicBezTo>
                    <a:pt x="66104" y="14480"/>
                    <a:pt x="48673" y="54675"/>
                    <a:pt x="16002" y="25243"/>
                  </a:cubicBezTo>
                  <a:cubicBezTo>
                    <a:pt x="14383" y="23814"/>
                    <a:pt x="8858" y="15242"/>
                    <a:pt x="7144" y="16480"/>
                  </a:cubicBezTo>
                  <a:cubicBezTo>
                    <a:pt x="27623" y="36006"/>
                    <a:pt x="-2953" y="44674"/>
                    <a:pt x="63913" y="71439"/>
                  </a:cubicBezTo>
                  <a:cubicBezTo>
                    <a:pt x="87821" y="80964"/>
                    <a:pt x="116872" y="28196"/>
                    <a:pt x="164783" y="83536"/>
                  </a:cubicBezTo>
                  <a:cubicBezTo>
                    <a:pt x="203359" y="128113"/>
                    <a:pt x="275749" y="146782"/>
                    <a:pt x="334423" y="179263"/>
                  </a:cubicBezTo>
                  <a:cubicBezTo>
                    <a:pt x="344138" y="184787"/>
                    <a:pt x="403574" y="189454"/>
                    <a:pt x="405289" y="174405"/>
                  </a:cubicBezTo>
                  <a:close/>
                </a:path>
              </a:pathLst>
            </a:custGeom>
            <a:solidFill>
              <a:srgbClr val="D6EC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EC7EDA43-2F36-4B21-B2CE-159BF9A02798}"/>
                </a:ext>
              </a:extLst>
            </p:cNvPr>
            <p:cNvSpPr/>
            <p:nvPr/>
          </p:nvSpPr>
          <p:spPr>
            <a:xfrm>
              <a:off x="19894562" y="-1770236"/>
              <a:ext cx="114300" cy="152400"/>
            </a:xfrm>
            <a:custGeom>
              <a:avLst/>
              <a:gdLst>
                <a:gd name="connsiteX0" fmla="*/ 86779 w 114300"/>
                <a:gd name="connsiteY0" fmla="*/ 44052 h 152400"/>
                <a:gd name="connsiteX1" fmla="*/ 7150 w 114300"/>
                <a:gd name="connsiteY1" fmla="*/ 135492 h 152400"/>
                <a:gd name="connsiteX2" fmla="*/ 64014 w 114300"/>
                <a:gd name="connsiteY2" fmla="*/ 126919 h 152400"/>
                <a:gd name="connsiteX3" fmla="*/ 112210 w 114300"/>
                <a:gd name="connsiteY3" fmla="*/ 31669 h 152400"/>
                <a:gd name="connsiteX4" fmla="*/ 93922 w 114300"/>
                <a:gd name="connsiteY4" fmla="*/ 22716 h 152400"/>
                <a:gd name="connsiteX5" fmla="*/ 86779 w 114300"/>
                <a:gd name="connsiteY5" fmla="*/ 4405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52400">
                  <a:moveTo>
                    <a:pt x="86779" y="44052"/>
                  </a:moveTo>
                  <a:cubicBezTo>
                    <a:pt x="80397" y="96725"/>
                    <a:pt x="6388" y="104631"/>
                    <a:pt x="7150" y="135492"/>
                  </a:cubicBezTo>
                  <a:cubicBezTo>
                    <a:pt x="7531" y="150541"/>
                    <a:pt x="40582" y="157780"/>
                    <a:pt x="64014" y="126919"/>
                  </a:cubicBezTo>
                  <a:cubicBezTo>
                    <a:pt x="93256" y="88534"/>
                    <a:pt x="118211" y="97392"/>
                    <a:pt x="112210" y="31669"/>
                  </a:cubicBezTo>
                  <a:cubicBezTo>
                    <a:pt x="111829" y="27288"/>
                    <a:pt x="86207" y="-15098"/>
                    <a:pt x="93922" y="22716"/>
                  </a:cubicBezTo>
                  <a:cubicBezTo>
                    <a:pt x="95827" y="32241"/>
                    <a:pt x="87636" y="37003"/>
                    <a:pt x="86779" y="440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2D02DC77-6036-4A6C-93C9-5FEA07BF4FB7}"/>
                </a:ext>
              </a:extLst>
            </p:cNvPr>
            <p:cNvSpPr/>
            <p:nvPr/>
          </p:nvSpPr>
          <p:spPr>
            <a:xfrm>
              <a:off x="19964101" y="-2813939"/>
              <a:ext cx="47625" cy="47625"/>
            </a:xfrm>
            <a:custGeom>
              <a:avLst/>
              <a:gdLst>
                <a:gd name="connsiteX0" fmla="*/ 28194 w 47625"/>
                <a:gd name="connsiteY0" fmla="*/ 48673 h 47625"/>
                <a:gd name="connsiteX1" fmla="*/ 49244 w 47625"/>
                <a:gd name="connsiteY1" fmla="*/ 27908 h 47625"/>
                <a:gd name="connsiteX2" fmla="*/ 28194 w 47625"/>
                <a:gd name="connsiteY2" fmla="*/ 7144 h 47625"/>
                <a:gd name="connsiteX3" fmla="*/ 7144 w 47625"/>
                <a:gd name="connsiteY3" fmla="*/ 27908 h 47625"/>
                <a:gd name="connsiteX4" fmla="*/ 28194 w 47625"/>
                <a:gd name="connsiteY4" fmla="*/ 4867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8194" y="48673"/>
                  </a:moveTo>
                  <a:cubicBezTo>
                    <a:pt x="39815" y="48673"/>
                    <a:pt x="49244" y="39338"/>
                    <a:pt x="49244" y="27908"/>
                  </a:cubicBezTo>
                  <a:cubicBezTo>
                    <a:pt x="49244" y="16478"/>
                    <a:pt x="39815" y="7144"/>
                    <a:pt x="28194" y="7144"/>
                  </a:cubicBezTo>
                  <a:cubicBezTo>
                    <a:pt x="16574" y="7144"/>
                    <a:pt x="7144" y="16478"/>
                    <a:pt x="7144" y="27908"/>
                  </a:cubicBezTo>
                  <a:cubicBezTo>
                    <a:pt x="7144" y="39338"/>
                    <a:pt x="16669" y="48673"/>
                    <a:pt x="28194" y="48673"/>
                  </a:cubicBezTo>
                  <a:close/>
                </a:path>
              </a:pathLst>
            </a:custGeom>
            <a:solidFill>
              <a:srgbClr val="C2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CF270801-ADD8-401E-8900-44D158D9C94D}"/>
                </a:ext>
              </a:extLst>
            </p:cNvPr>
            <p:cNvSpPr/>
            <p:nvPr/>
          </p:nvSpPr>
          <p:spPr>
            <a:xfrm>
              <a:off x="19973911" y="-2804414"/>
              <a:ext cx="28575" cy="28575"/>
            </a:xfrm>
            <a:custGeom>
              <a:avLst/>
              <a:gdLst>
                <a:gd name="connsiteX0" fmla="*/ 18383 w 28575"/>
                <a:gd name="connsiteY0" fmla="*/ 29432 h 28575"/>
                <a:gd name="connsiteX1" fmla="*/ 29623 w 28575"/>
                <a:gd name="connsiteY1" fmla="*/ 18288 h 28575"/>
                <a:gd name="connsiteX2" fmla="*/ 18383 w 28575"/>
                <a:gd name="connsiteY2" fmla="*/ 7144 h 28575"/>
                <a:gd name="connsiteX3" fmla="*/ 7144 w 28575"/>
                <a:gd name="connsiteY3" fmla="*/ 18288 h 28575"/>
                <a:gd name="connsiteX4" fmla="*/ 18383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383" y="29432"/>
                  </a:moveTo>
                  <a:cubicBezTo>
                    <a:pt x="24575" y="29432"/>
                    <a:pt x="29623" y="24479"/>
                    <a:pt x="29623" y="18288"/>
                  </a:cubicBezTo>
                  <a:cubicBezTo>
                    <a:pt x="29623" y="12192"/>
                    <a:pt x="24575" y="7144"/>
                    <a:pt x="18383" y="7144"/>
                  </a:cubicBez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383" y="29432"/>
                  </a:cubicBezTo>
                  <a:close/>
                </a:path>
              </a:pathLst>
            </a:custGeom>
            <a:solidFill>
              <a:srgbClr val="9C9B9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35" name="TextBox 534">
            <a:extLst>
              <a:ext uri="{FF2B5EF4-FFF2-40B4-BE49-F238E27FC236}">
                <a16:creationId xmlns:a16="http://schemas.microsoft.com/office/drawing/2014/main" id="{C798DD4B-037F-4C88-8333-0DECFA677165}"/>
              </a:ext>
            </a:extLst>
          </p:cNvPr>
          <p:cNvSpPr txBox="1"/>
          <p:nvPr/>
        </p:nvSpPr>
        <p:spPr>
          <a:xfrm>
            <a:off x="-7421777" y="4892251"/>
            <a:ext cx="134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5D3229"/>
                </a:solidFill>
                <a:latin typeface="Freestyle Script" panose="030804020302050B0404" pitchFamily="66" charset="0"/>
              </a:rPr>
              <a:t>Louis</a:t>
            </a: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E57FD5B3-EA88-48A8-8EDB-0BF24B6C672C}"/>
              </a:ext>
            </a:extLst>
          </p:cNvPr>
          <p:cNvGrpSpPr/>
          <p:nvPr/>
        </p:nvGrpSpPr>
        <p:grpSpPr>
          <a:xfrm>
            <a:off x="-8681568" y="4050278"/>
            <a:ext cx="824368" cy="734450"/>
            <a:chOff x="6014492" y="4050278"/>
            <a:chExt cx="824368" cy="734450"/>
          </a:xfrm>
        </p:grpSpPr>
        <p:grpSp>
          <p:nvGrpSpPr>
            <p:cNvPr id="537" name="Group 536">
              <a:extLst>
                <a:ext uri="{FF2B5EF4-FFF2-40B4-BE49-F238E27FC236}">
                  <a16:creationId xmlns:a16="http://schemas.microsoft.com/office/drawing/2014/main" id="{4767BFA7-17DD-4AF9-B1E1-DAC124F47F72}"/>
                </a:ext>
              </a:extLst>
            </p:cNvPr>
            <p:cNvGrpSpPr/>
            <p:nvPr/>
          </p:nvGrpSpPr>
          <p:grpSpPr>
            <a:xfrm rot="6426574">
              <a:off x="6350192" y="4385989"/>
              <a:ext cx="266084" cy="531394"/>
              <a:chOff x="16182851" y="-5411348"/>
              <a:chExt cx="3819525" cy="7627938"/>
            </a:xfrm>
          </p:grpSpPr>
          <p:sp>
            <p:nvSpPr>
              <p:cNvPr id="539" name="AutoShape 4">
                <a:extLst>
                  <a:ext uri="{FF2B5EF4-FFF2-40B4-BE49-F238E27FC236}">
                    <a16:creationId xmlns:a16="http://schemas.microsoft.com/office/drawing/2014/main" id="{04DBFB41-21F3-497A-A9A5-C8F240A5096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182851" y="-5400235"/>
                <a:ext cx="3819525" cy="7616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7">
                <a:extLst>
                  <a:ext uri="{FF2B5EF4-FFF2-40B4-BE49-F238E27FC236}">
                    <a16:creationId xmlns:a16="http://schemas.microsoft.com/office/drawing/2014/main" id="{C180525E-2E1B-4711-BB54-E675C83E95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82851" y="-5411348"/>
                <a:ext cx="3808413" cy="7627938"/>
              </a:xfrm>
              <a:custGeom>
                <a:avLst/>
                <a:gdLst>
                  <a:gd name="T0" fmla="*/ 293 w 353"/>
                  <a:gd name="T1" fmla="*/ 712 h 712"/>
                  <a:gd name="T2" fmla="*/ 59 w 353"/>
                  <a:gd name="T3" fmla="*/ 712 h 712"/>
                  <a:gd name="T4" fmla="*/ 0 w 353"/>
                  <a:gd name="T5" fmla="*/ 653 h 712"/>
                  <a:gd name="T6" fmla="*/ 0 w 353"/>
                  <a:gd name="T7" fmla="*/ 59 h 712"/>
                  <a:gd name="T8" fmla="*/ 59 w 353"/>
                  <a:gd name="T9" fmla="*/ 0 h 712"/>
                  <a:gd name="T10" fmla="*/ 293 w 353"/>
                  <a:gd name="T11" fmla="*/ 0 h 712"/>
                  <a:gd name="T12" fmla="*/ 353 w 353"/>
                  <a:gd name="T13" fmla="*/ 59 h 712"/>
                  <a:gd name="T14" fmla="*/ 353 w 353"/>
                  <a:gd name="T15" fmla="*/ 653 h 712"/>
                  <a:gd name="T16" fmla="*/ 293 w 353"/>
                  <a:gd name="T17" fmla="*/ 712 h 712"/>
                  <a:gd name="T18" fmla="*/ 59 w 353"/>
                  <a:gd name="T19" fmla="*/ 4 h 712"/>
                  <a:gd name="T20" fmla="*/ 4 w 353"/>
                  <a:gd name="T21" fmla="*/ 59 h 712"/>
                  <a:gd name="T22" fmla="*/ 4 w 353"/>
                  <a:gd name="T23" fmla="*/ 653 h 712"/>
                  <a:gd name="T24" fmla="*/ 59 w 353"/>
                  <a:gd name="T25" fmla="*/ 708 h 712"/>
                  <a:gd name="T26" fmla="*/ 293 w 353"/>
                  <a:gd name="T27" fmla="*/ 708 h 712"/>
                  <a:gd name="T28" fmla="*/ 349 w 353"/>
                  <a:gd name="T29" fmla="*/ 653 h 712"/>
                  <a:gd name="T30" fmla="*/ 349 w 353"/>
                  <a:gd name="T31" fmla="*/ 59 h 712"/>
                  <a:gd name="T32" fmla="*/ 293 w 353"/>
                  <a:gd name="T33" fmla="*/ 4 h 712"/>
                  <a:gd name="T34" fmla="*/ 59 w 353"/>
                  <a:gd name="T35" fmla="*/ 4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3" h="712">
                    <a:moveTo>
                      <a:pt x="293" y="712"/>
                    </a:moveTo>
                    <a:cubicBezTo>
                      <a:pt x="59" y="712"/>
                      <a:pt x="59" y="712"/>
                      <a:pt x="59" y="712"/>
                    </a:cubicBezTo>
                    <a:cubicBezTo>
                      <a:pt x="26" y="712"/>
                      <a:pt x="0" y="685"/>
                      <a:pt x="0" y="6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293" y="0"/>
                      <a:pt x="293" y="0"/>
                      <a:pt x="293" y="0"/>
                    </a:cubicBezTo>
                    <a:cubicBezTo>
                      <a:pt x="326" y="0"/>
                      <a:pt x="353" y="26"/>
                      <a:pt x="353" y="59"/>
                    </a:cubicBezTo>
                    <a:cubicBezTo>
                      <a:pt x="353" y="653"/>
                      <a:pt x="353" y="653"/>
                      <a:pt x="353" y="653"/>
                    </a:cubicBezTo>
                    <a:cubicBezTo>
                      <a:pt x="353" y="685"/>
                      <a:pt x="326" y="712"/>
                      <a:pt x="293" y="712"/>
                    </a:cubicBezTo>
                    <a:close/>
                    <a:moveTo>
                      <a:pt x="59" y="4"/>
                    </a:moveTo>
                    <a:cubicBezTo>
                      <a:pt x="29" y="4"/>
                      <a:pt x="4" y="28"/>
                      <a:pt x="4" y="59"/>
                    </a:cubicBezTo>
                    <a:cubicBezTo>
                      <a:pt x="4" y="653"/>
                      <a:pt x="4" y="653"/>
                      <a:pt x="4" y="653"/>
                    </a:cubicBezTo>
                    <a:cubicBezTo>
                      <a:pt x="4" y="683"/>
                      <a:pt x="29" y="708"/>
                      <a:pt x="59" y="708"/>
                    </a:cubicBezTo>
                    <a:cubicBezTo>
                      <a:pt x="293" y="708"/>
                      <a:pt x="293" y="708"/>
                      <a:pt x="293" y="708"/>
                    </a:cubicBezTo>
                    <a:cubicBezTo>
                      <a:pt x="324" y="708"/>
                      <a:pt x="349" y="683"/>
                      <a:pt x="349" y="653"/>
                    </a:cubicBezTo>
                    <a:cubicBezTo>
                      <a:pt x="349" y="59"/>
                      <a:pt x="349" y="59"/>
                      <a:pt x="349" y="59"/>
                    </a:cubicBezTo>
                    <a:cubicBezTo>
                      <a:pt x="349" y="28"/>
                      <a:pt x="324" y="4"/>
                      <a:pt x="293" y="4"/>
                    </a:cubicBezTo>
                    <a:lnTo>
                      <a:pt x="59" y="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13">
                <a:extLst>
                  <a:ext uri="{FF2B5EF4-FFF2-40B4-BE49-F238E27FC236}">
                    <a16:creationId xmlns:a16="http://schemas.microsoft.com/office/drawing/2014/main" id="{B98C8501-6E44-42AC-B22B-17C3171BBA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5888" y="-4628710"/>
                <a:ext cx="3462338" cy="599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Rectangle 15">
                <a:extLst>
                  <a:ext uri="{FF2B5EF4-FFF2-40B4-BE49-F238E27FC236}">
                    <a16:creationId xmlns:a16="http://schemas.microsoft.com/office/drawing/2014/main" id="{95A8E680-EB96-417C-852A-54BA2762A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98751" y="-4574735"/>
                <a:ext cx="3365500" cy="589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6">
                <a:extLst>
                  <a:ext uri="{FF2B5EF4-FFF2-40B4-BE49-F238E27FC236}">
                    <a16:creationId xmlns:a16="http://schemas.microsoft.com/office/drawing/2014/main" id="{E4DCB344-05FC-4441-AAC9-A765C8E1E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5076" y="-5389123"/>
                <a:ext cx="3763963" cy="7585075"/>
              </a:xfrm>
              <a:custGeom>
                <a:avLst/>
                <a:gdLst>
                  <a:gd name="T0" fmla="*/ 349 w 349"/>
                  <a:gd name="T1" fmla="*/ 651 h 708"/>
                  <a:gd name="T2" fmla="*/ 291 w 349"/>
                  <a:gd name="T3" fmla="*/ 708 h 708"/>
                  <a:gd name="T4" fmla="*/ 57 w 349"/>
                  <a:gd name="T5" fmla="*/ 708 h 708"/>
                  <a:gd name="T6" fmla="*/ 0 w 349"/>
                  <a:gd name="T7" fmla="*/ 651 h 708"/>
                  <a:gd name="T8" fmla="*/ 0 w 349"/>
                  <a:gd name="T9" fmla="*/ 57 h 708"/>
                  <a:gd name="T10" fmla="*/ 57 w 349"/>
                  <a:gd name="T11" fmla="*/ 0 h 708"/>
                  <a:gd name="T12" fmla="*/ 291 w 349"/>
                  <a:gd name="T13" fmla="*/ 0 h 708"/>
                  <a:gd name="T14" fmla="*/ 349 w 349"/>
                  <a:gd name="T15" fmla="*/ 57 h 708"/>
                  <a:gd name="T16" fmla="*/ 349 w 349"/>
                  <a:gd name="T17" fmla="*/ 6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08">
                    <a:moveTo>
                      <a:pt x="349" y="651"/>
                    </a:moveTo>
                    <a:cubicBezTo>
                      <a:pt x="349" y="682"/>
                      <a:pt x="323" y="708"/>
                      <a:pt x="291" y="708"/>
                    </a:cubicBezTo>
                    <a:cubicBezTo>
                      <a:pt x="57" y="708"/>
                      <a:pt x="57" y="708"/>
                      <a:pt x="57" y="708"/>
                    </a:cubicBezTo>
                    <a:cubicBezTo>
                      <a:pt x="25" y="708"/>
                      <a:pt x="0" y="682"/>
                      <a:pt x="0" y="65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5"/>
                      <a:pt x="25" y="0"/>
                      <a:pt x="57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23" y="0"/>
                      <a:pt x="349" y="25"/>
                      <a:pt x="349" y="57"/>
                    </a:cubicBezTo>
                    <a:cubicBezTo>
                      <a:pt x="349" y="651"/>
                      <a:pt x="349" y="651"/>
                      <a:pt x="349" y="651"/>
                    </a:cubicBezTo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544" name="Graphic 543">
                <a:extLst>
                  <a:ext uri="{FF2B5EF4-FFF2-40B4-BE49-F238E27FC236}">
                    <a16:creationId xmlns:a16="http://schemas.microsoft.com/office/drawing/2014/main" id="{278612E3-583B-48B5-8B7F-1E6744A63A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7595362" y="-3387812"/>
                <a:ext cx="983390" cy="983390"/>
              </a:xfrm>
              <a:prstGeom prst="rect">
                <a:avLst/>
              </a:prstGeom>
            </p:spPr>
          </p:pic>
          <p:grpSp>
            <p:nvGrpSpPr>
              <p:cNvPr id="545" name="Group 544">
                <a:extLst>
                  <a:ext uri="{FF2B5EF4-FFF2-40B4-BE49-F238E27FC236}">
                    <a16:creationId xmlns:a16="http://schemas.microsoft.com/office/drawing/2014/main" id="{988467E3-D4B2-4963-89E4-B7DA179D4343}"/>
                  </a:ext>
                </a:extLst>
              </p:cNvPr>
              <p:cNvGrpSpPr/>
              <p:nvPr/>
            </p:nvGrpSpPr>
            <p:grpSpPr>
              <a:xfrm>
                <a:off x="16507847" y="-5013412"/>
                <a:ext cx="547412" cy="1225183"/>
                <a:chOff x="16507846" y="-5013412"/>
                <a:chExt cx="726319" cy="1625600"/>
              </a:xfrm>
            </p:grpSpPr>
            <p:sp>
              <p:nvSpPr>
                <p:cNvPr id="547" name="Rectangle: Rounded Corners 546">
                  <a:extLst>
                    <a:ext uri="{FF2B5EF4-FFF2-40B4-BE49-F238E27FC236}">
                      <a16:creationId xmlns:a16="http://schemas.microsoft.com/office/drawing/2014/main" id="{42FFABAA-EFF4-40F6-84AF-E116CC33E1EC}"/>
                    </a:ext>
                  </a:extLst>
                </p:cNvPr>
                <p:cNvSpPr/>
                <p:nvPr/>
              </p:nvSpPr>
              <p:spPr>
                <a:xfrm>
                  <a:off x="16507846" y="-5013412"/>
                  <a:ext cx="726319" cy="1625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8" name="Rectangle: Rounded Corners 547">
                  <a:extLst>
                    <a:ext uri="{FF2B5EF4-FFF2-40B4-BE49-F238E27FC236}">
                      <a16:creationId xmlns:a16="http://schemas.microsoft.com/office/drawing/2014/main" id="{B90E3EC0-C2CB-4D42-AF45-24E79C903F83}"/>
                    </a:ext>
                  </a:extLst>
                </p:cNvPr>
                <p:cNvSpPr/>
                <p:nvPr/>
              </p:nvSpPr>
              <p:spPr>
                <a:xfrm>
                  <a:off x="16562996" y="-4940778"/>
                  <a:ext cx="616018" cy="1480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9" name="Group 548">
                  <a:extLst>
                    <a:ext uri="{FF2B5EF4-FFF2-40B4-BE49-F238E27FC236}">
                      <a16:creationId xmlns:a16="http://schemas.microsoft.com/office/drawing/2014/main" id="{33747991-BC7E-432D-830B-4F8BAC5F65E7}"/>
                    </a:ext>
                  </a:extLst>
                </p:cNvPr>
                <p:cNvGrpSpPr/>
                <p:nvPr/>
              </p:nvGrpSpPr>
              <p:grpSpPr>
                <a:xfrm>
                  <a:off x="16693205" y="-4779102"/>
                  <a:ext cx="355600" cy="1156675"/>
                  <a:chOff x="16693205" y="-4793218"/>
                  <a:chExt cx="355600" cy="1156675"/>
                </a:xfrm>
              </p:grpSpPr>
              <p:sp>
                <p:nvSpPr>
                  <p:cNvPr id="550" name="Oval 549">
                    <a:extLst>
                      <a:ext uri="{FF2B5EF4-FFF2-40B4-BE49-F238E27FC236}">
                        <a16:creationId xmlns:a16="http://schemas.microsoft.com/office/drawing/2014/main" id="{E7592C04-9B03-4C71-9C5B-731533F1CF7E}"/>
                      </a:ext>
                    </a:extLst>
                  </p:cNvPr>
                  <p:cNvSpPr/>
                  <p:nvPr/>
                </p:nvSpPr>
                <p:spPr>
                  <a:xfrm>
                    <a:off x="16693205" y="-4392680"/>
                    <a:ext cx="355600" cy="355600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1" name="Oval 550">
                    <a:extLst>
                      <a:ext uri="{FF2B5EF4-FFF2-40B4-BE49-F238E27FC236}">
                        <a16:creationId xmlns:a16="http://schemas.microsoft.com/office/drawing/2014/main" id="{E2BEF1FB-2612-4586-9D8E-4E17AAED0C2C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4793218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2" name="Oval 551">
                    <a:extLst>
                      <a:ext uri="{FF2B5EF4-FFF2-40B4-BE49-F238E27FC236}">
                        <a16:creationId xmlns:a16="http://schemas.microsoft.com/office/drawing/2014/main" id="{126A0455-8059-4B33-9654-5D3D3EDD55E3}"/>
                      </a:ext>
                    </a:extLst>
                  </p:cNvPr>
                  <p:cNvSpPr/>
                  <p:nvPr/>
                </p:nvSpPr>
                <p:spPr>
                  <a:xfrm>
                    <a:off x="16739851" y="-3898851"/>
                    <a:ext cx="262308" cy="262308"/>
                  </a:xfrm>
                  <a:prstGeom prst="ellipse">
                    <a:avLst/>
                  </a:prstGeom>
                  <a:solidFill>
                    <a:schemeClr val="bg2">
                      <a:lumMod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92744821-1322-45E8-AC99-C8E6EDD44EDA}"/>
                  </a:ext>
                </a:extLst>
              </p:cNvPr>
              <p:cNvSpPr/>
              <p:nvPr/>
            </p:nvSpPr>
            <p:spPr>
              <a:xfrm>
                <a:off x="16401642" y="-5013412"/>
                <a:ext cx="3362608" cy="6879259"/>
              </a:xfrm>
              <a:custGeom>
                <a:avLst/>
                <a:gdLst>
                  <a:gd name="connsiteX0" fmla="*/ 3362608 w 3362608"/>
                  <a:gd name="connsiteY0" fmla="*/ 0 h 6879259"/>
                  <a:gd name="connsiteX1" fmla="*/ 3362608 w 3362608"/>
                  <a:gd name="connsiteY1" fmla="*/ 6558064 h 6879259"/>
                  <a:gd name="connsiteX2" fmla="*/ 3362608 w 3362608"/>
                  <a:gd name="connsiteY2" fmla="*/ 6696682 h 6879259"/>
                  <a:gd name="connsiteX3" fmla="*/ 3362608 w 3362608"/>
                  <a:gd name="connsiteY3" fmla="*/ 6736814 h 6879259"/>
                  <a:gd name="connsiteX4" fmla="*/ 3357862 w 3362608"/>
                  <a:gd name="connsiteY4" fmla="*/ 6736814 h 6879259"/>
                  <a:gd name="connsiteX5" fmla="*/ 3348260 w 3362608"/>
                  <a:gd name="connsiteY5" fmla="*/ 6767749 h 6879259"/>
                  <a:gd name="connsiteX6" fmla="*/ 3180030 w 3362608"/>
                  <a:gd name="connsiteY6" fmla="*/ 6879259 h 6879259"/>
                  <a:gd name="connsiteX7" fmla="*/ 176409 w 3362608"/>
                  <a:gd name="connsiteY7" fmla="*/ 6879259 h 6879259"/>
                  <a:gd name="connsiteX8" fmla="*/ 8180 w 3362608"/>
                  <a:gd name="connsiteY8" fmla="*/ 6767749 h 6879259"/>
                  <a:gd name="connsiteX9" fmla="*/ 0 w 3362608"/>
                  <a:gd name="connsiteY9" fmla="*/ 6727231 h 6879259"/>
                  <a:gd name="connsiteX10" fmla="*/ 182368 w 3362608"/>
                  <a:gd name="connsiteY10" fmla="*/ 6375487 h 6879259"/>
                  <a:gd name="connsiteX11" fmla="*/ 187970 w 3362608"/>
                  <a:gd name="connsiteY11" fmla="*/ 6375487 h 6879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2608" h="6879259">
                    <a:moveTo>
                      <a:pt x="3362608" y="0"/>
                    </a:moveTo>
                    <a:lnTo>
                      <a:pt x="3362608" y="6558064"/>
                    </a:lnTo>
                    <a:lnTo>
                      <a:pt x="3362608" y="6696682"/>
                    </a:lnTo>
                    <a:lnTo>
                      <a:pt x="3362608" y="6736814"/>
                    </a:lnTo>
                    <a:lnTo>
                      <a:pt x="3357862" y="6736814"/>
                    </a:lnTo>
                    <a:lnTo>
                      <a:pt x="3348260" y="6767749"/>
                    </a:lnTo>
                    <a:cubicBezTo>
                      <a:pt x="3320544" y="6833279"/>
                      <a:pt x="3255658" y="6879259"/>
                      <a:pt x="3180030" y="6879259"/>
                    </a:cubicBezTo>
                    <a:lnTo>
                      <a:pt x="176409" y="6879259"/>
                    </a:lnTo>
                    <a:cubicBezTo>
                      <a:pt x="100784" y="6879259"/>
                      <a:pt x="35897" y="6833279"/>
                      <a:pt x="8180" y="6767749"/>
                    </a:cubicBezTo>
                    <a:lnTo>
                      <a:pt x="0" y="6727231"/>
                    </a:lnTo>
                    <a:lnTo>
                      <a:pt x="182368" y="6375487"/>
                    </a:lnTo>
                    <a:lnTo>
                      <a:pt x="187970" y="63754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79F794D-A47F-4C93-BF76-9675D021F26F}"/>
                </a:ext>
              </a:extLst>
            </p:cNvPr>
            <p:cNvSpPr/>
            <p:nvPr/>
          </p:nvSpPr>
          <p:spPr>
            <a:xfrm rot="19213725" flipH="1">
              <a:off x="6014492" y="4050278"/>
              <a:ext cx="824368" cy="494621"/>
            </a:xfrm>
            <a:custGeom>
              <a:avLst/>
              <a:gdLst>
                <a:gd name="connsiteX0" fmla="*/ 594279 w 612259"/>
                <a:gd name="connsiteY0" fmla="*/ 366132 h 367356"/>
                <a:gd name="connsiteX1" fmla="*/ 230351 w 612259"/>
                <a:gd name="connsiteY1" fmla="*/ 221638 h 367356"/>
                <a:gd name="connsiteX2" fmla="*/ 172064 w 612259"/>
                <a:gd name="connsiteY2" fmla="*/ 185637 h 367356"/>
                <a:gd name="connsiteX3" fmla="*/ 154186 w 612259"/>
                <a:gd name="connsiteY3" fmla="*/ 174127 h 367356"/>
                <a:gd name="connsiteX4" fmla="*/ 148553 w 612259"/>
                <a:gd name="connsiteY4" fmla="*/ 170453 h 367356"/>
                <a:gd name="connsiteX5" fmla="*/ 23897 w 612259"/>
                <a:gd name="connsiteY5" fmla="*/ 61226 h 367356"/>
                <a:gd name="connsiteX6" fmla="*/ 75572 w 612259"/>
                <a:gd name="connsiteY6" fmla="*/ 18368 h 367356"/>
                <a:gd name="connsiteX7" fmla="*/ 75817 w 612259"/>
                <a:gd name="connsiteY7" fmla="*/ 18368 h 367356"/>
                <a:gd name="connsiteX8" fmla="*/ 118430 w 612259"/>
                <a:gd name="connsiteY8" fmla="*/ 21062 h 367356"/>
                <a:gd name="connsiteX9" fmla="*/ 151003 w 612259"/>
                <a:gd name="connsiteY9" fmla="*/ 27674 h 367356"/>
                <a:gd name="connsiteX10" fmla="*/ 223984 w 612259"/>
                <a:gd name="connsiteY10" fmla="*/ 50450 h 367356"/>
                <a:gd name="connsiteX11" fmla="*/ 246025 w 612259"/>
                <a:gd name="connsiteY11" fmla="*/ 59022 h 367356"/>
                <a:gd name="connsiteX12" fmla="*/ 557788 w 612259"/>
                <a:gd name="connsiteY12" fmla="*/ 286783 h 367356"/>
                <a:gd name="connsiteX13" fmla="*/ 557788 w 612259"/>
                <a:gd name="connsiteY13" fmla="*/ 287028 h 367356"/>
                <a:gd name="connsiteX14" fmla="*/ 573707 w 612259"/>
                <a:gd name="connsiteY14" fmla="*/ 305640 h 367356"/>
                <a:gd name="connsiteX15" fmla="*/ 594279 w 612259"/>
                <a:gd name="connsiteY15" fmla="*/ 366132 h 36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2259" h="367356">
                  <a:moveTo>
                    <a:pt x="594279" y="366132"/>
                  </a:moveTo>
                  <a:cubicBezTo>
                    <a:pt x="559013" y="387928"/>
                    <a:pt x="379743" y="309559"/>
                    <a:pt x="230351" y="221638"/>
                  </a:cubicBezTo>
                  <a:cubicBezTo>
                    <a:pt x="210269" y="209883"/>
                    <a:pt x="190677" y="197882"/>
                    <a:pt x="172064" y="185637"/>
                  </a:cubicBezTo>
                  <a:cubicBezTo>
                    <a:pt x="166187" y="181964"/>
                    <a:pt x="160064" y="178045"/>
                    <a:pt x="154186" y="174127"/>
                  </a:cubicBezTo>
                  <a:cubicBezTo>
                    <a:pt x="152227" y="172902"/>
                    <a:pt x="150513" y="171678"/>
                    <a:pt x="148553" y="170453"/>
                  </a:cubicBezTo>
                  <a:cubicBezTo>
                    <a:pt x="86838" y="129064"/>
                    <a:pt x="39326" y="89635"/>
                    <a:pt x="23897" y="61226"/>
                  </a:cubicBezTo>
                  <a:cubicBezTo>
                    <a:pt x="9448" y="35021"/>
                    <a:pt x="22183" y="18368"/>
                    <a:pt x="75572" y="18368"/>
                  </a:cubicBezTo>
                  <a:lnTo>
                    <a:pt x="75817" y="18368"/>
                  </a:lnTo>
                  <a:cubicBezTo>
                    <a:pt x="87817" y="18368"/>
                    <a:pt x="102022" y="19347"/>
                    <a:pt x="118430" y="21062"/>
                  </a:cubicBezTo>
                  <a:cubicBezTo>
                    <a:pt x="118430" y="21062"/>
                    <a:pt x="130186" y="22531"/>
                    <a:pt x="151003" y="27674"/>
                  </a:cubicBezTo>
                  <a:cubicBezTo>
                    <a:pt x="169370" y="32082"/>
                    <a:pt x="194106" y="39185"/>
                    <a:pt x="223984" y="50450"/>
                  </a:cubicBezTo>
                  <a:cubicBezTo>
                    <a:pt x="231086" y="52899"/>
                    <a:pt x="238433" y="55838"/>
                    <a:pt x="246025" y="59022"/>
                  </a:cubicBezTo>
                  <a:cubicBezTo>
                    <a:pt x="331742" y="94533"/>
                    <a:pt x="448316" y="161637"/>
                    <a:pt x="557788" y="286783"/>
                  </a:cubicBezTo>
                  <a:lnTo>
                    <a:pt x="557788" y="287028"/>
                  </a:lnTo>
                  <a:cubicBezTo>
                    <a:pt x="563176" y="293150"/>
                    <a:pt x="568564" y="299273"/>
                    <a:pt x="573707" y="305640"/>
                  </a:cubicBezTo>
                  <a:cubicBezTo>
                    <a:pt x="601626" y="340172"/>
                    <a:pt x="606279" y="359029"/>
                    <a:pt x="594279" y="366132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54" name="Oval 553">
            <a:extLst>
              <a:ext uri="{FF2B5EF4-FFF2-40B4-BE49-F238E27FC236}">
                <a16:creationId xmlns:a16="http://schemas.microsoft.com/office/drawing/2014/main" id="{58E520AF-BB58-409A-8029-1763B191576F}"/>
              </a:ext>
            </a:extLst>
          </p:cNvPr>
          <p:cNvSpPr/>
          <p:nvPr/>
        </p:nvSpPr>
        <p:spPr>
          <a:xfrm>
            <a:off x="-7926071" y="3440603"/>
            <a:ext cx="72000" cy="50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AD574233-A6D8-4E83-B16A-AEA8A91F3D3D}"/>
              </a:ext>
            </a:extLst>
          </p:cNvPr>
          <p:cNvSpPr/>
          <p:nvPr/>
        </p:nvSpPr>
        <p:spPr>
          <a:xfrm>
            <a:off x="-7488255" y="3440603"/>
            <a:ext cx="72000" cy="50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C8B4825D-06B5-439B-A991-2B9A0F323AD9}"/>
              </a:ext>
            </a:extLst>
          </p:cNvPr>
          <p:cNvSpPr txBox="1"/>
          <p:nvPr/>
        </p:nvSpPr>
        <p:spPr>
          <a:xfrm>
            <a:off x="7417180" y="6004500"/>
            <a:ext cx="3648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Segoe UI Semilight" panose="020B0402040204020203" pitchFamily="34" charset="0"/>
                <a:cs typeface="Segoe UI Semilight" panose="020B0402040204020203" pitchFamily="34" charset="0"/>
              </a:rPr>
              <a:t>From: BrightCarbon</a:t>
            </a:r>
          </a:p>
        </p:txBody>
      </p:sp>
      <p:sp>
        <p:nvSpPr>
          <p:cNvPr id="170" name="Isosceles Triangle 169">
            <a:extLst>
              <a:ext uri="{FF2B5EF4-FFF2-40B4-BE49-F238E27FC236}">
                <a16:creationId xmlns:a16="http://schemas.microsoft.com/office/drawing/2014/main" id="{3199669E-3B6E-4E1D-97D8-3F92288682E1}"/>
              </a:ext>
            </a:extLst>
          </p:cNvPr>
          <p:cNvSpPr/>
          <p:nvPr/>
        </p:nvSpPr>
        <p:spPr>
          <a:xfrm rot="13915046" flipH="1">
            <a:off x="8172841" y="2016852"/>
            <a:ext cx="413166" cy="697182"/>
          </a:xfrm>
          <a:prstGeom prst="triangle">
            <a:avLst/>
          </a:prstGeom>
          <a:gradFill flip="none" rotWithShape="1"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8A1FCDB-4A93-4EE2-A99D-085E1DD54975}"/>
              </a:ext>
            </a:extLst>
          </p:cNvPr>
          <p:cNvGrpSpPr/>
          <p:nvPr/>
        </p:nvGrpSpPr>
        <p:grpSpPr>
          <a:xfrm flipH="1">
            <a:off x="7060905" y="2945404"/>
            <a:ext cx="1608732" cy="1608732"/>
            <a:chOff x="9360451" y="2452760"/>
            <a:chExt cx="1608732" cy="1608732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A5D4DFC5-8AA2-4D6D-ABCF-0A2A17682095}"/>
                </a:ext>
              </a:extLst>
            </p:cNvPr>
            <p:cNvGrpSpPr/>
            <p:nvPr/>
          </p:nvGrpSpPr>
          <p:grpSpPr>
            <a:xfrm flipH="1">
              <a:off x="9593640" y="2592837"/>
              <a:ext cx="513502" cy="591284"/>
              <a:chOff x="7315468" y="-1626428"/>
              <a:chExt cx="1289247" cy="1484532"/>
            </a:xfrm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D42D2F0F-E1C9-4941-83F5-A0A065D233FA}"/>
                  </a:ext>
                </a:extLst>
              </p:cNvPr>
              <p:cNvSpPr/>
              <p:nvPr/>
            </p:nvSpPr>
            <p:spPr>
              <a:xfrm>
                <a:off x="8204765" y="-1122304"/>
                <a:ext cx="57150" cy="38100"/>
              </a:xfrm>
              <a:custGeom>
                <a:avLst/>
                <a:gdLst>
                  <a:gd name="connsiteX0" fmla="*/ 9441 w 57150"/>
                  <a:gd name="connsiteY0" fmla="*/ 22955 h 38100"/>
                  <a:gd name="connsiteX1" fmla="*/ 30682 w 57150"/>
                  <a:gd name="connsiteY1" fmla="*/ 7144 h 38100"/>
                  <a:gd name="connsiteX2" fmla="*/ 52780 w 57150"/>
                  <a:gd name="connsiteY2" fmla="*/ 37338 h 38100"/>
                  <a:gd name="connsiteX3" fmla="*/ 9441 w 57150"/>
                  <a:gd name="connsiteY3" fmla="*/ 22955 h 38100"/>
                  <a:gd name="connsiteX4" fmla="*/ 9441 w 57150"/>
                  <a:gd name="connsiteY4" fmla="*/ 2295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38100">
                    <a:moveTo>
                      <a:pt x="9441" y="22955"/>
                    </a:moveTo>
                    <a:cubicBezTo>
                      <a:pt x="-1798" y="-476"/>
                      <a:pt x="31920" y="24289"/>
                      <a:pt x="30682" y="7144"/>
                    </a:cubicBezTo>
                    <a:cubicBezTo>
                      <a:pt x="35730" y="24098"/>
                      <a:pt x="44017" y="33052"/>
                      <a:pt x="52780" y="37338"/>
                    </a:cubicBezTo>
                    <a:cubicBezTo>
                      <a:pt x="34873" y="36100"/>
                      <a:pt x="16013" y="36767"/>
                      <a:pt x="9441" y="22955"/>
                    </a:cubicBezTo>
                    <a:lnTo>
                      <a:pt x="9441" y="2295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8921458C-8C3B-4454-A62B-1A652DA4E378}"/>
                  </a:ext>
                </a:extLst>
              </p:cNvPr>
              <p:cNvSpPr/>
              <p:nvPr/>
            </p:nvSpPr>
            <p:spPr>
              <a:xfrm>
                <a:off x="8250401" y="-1092015"/>
                <a:ext cx="28575" cy="9525"/>
              </a:xfrm>
              <a:custGeom>
                <a:avLst/>
                <a:gdLst>
                  <a:gd name="connsiteX0" fmla="*/ 7144 w 28575"/>
                  <a:gd name="connsiteY0" fmla="*/ 7144 h 9525"/>
                  <a:gd name="connsiteX1" fmla="*/ 26956 w 28575"/>
                  <a:gd name="connsiteY1" fmla="*/ 10573 h 9525"/>
                  <a:gd name="connsiteX2" fmla="*/ 7144 w 28575"/>
                  <a:gd name="connsiteY2" fmla="*/ 7144 h 9525"/>
                  <a:gd name="connsiteX3" fmla="*/ 7144 w 28575"/>
                  <a:gd name="connsiteY3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9525">
                    <a:moveTo>
                      <a:pt x="7144" y="7144"/>
                    </a:moveTo>
                    <a:cubicBezTo>
                      <a:pt x="14192" y="7620"/>
                      <a:pt x="21050" y="8477"/>
                      <a:pt x="26956" y="10573"/>
                    </a:cubicBezTo>
                    <a:cubicBezTo>
                      <a:pt x="20860" y="11049"/>
                      <a:pt x="13811" y="10478"/>
                      <a:pt x="7144" y="7144"/>
                    </a:cubicBez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CB4489A6-0C49-4AC8-B512-4CDF42AC9EDF}"/>
                  </a:ext>
                </a:extLst>
              </p:cNvPr>
              <p:cNvSpPr/>
              <p:nvPr/>
            </p:nvSpPr>
            <p:spPr>
              <a:xfrm>
                <a:off x="8166565" y="-418121"/>
                <a:ext cx="438150" cy="276225"/>
              </a:xfrm>
              <a:custGeom>
                <a:avLst/>
                <a:gdLst>
                  <a:gd name="connsiteX0" fmla="*/ 311579 w 438150"/>
                  <a:gd name="connsiteY0" fmla="*/ 7715 h 276225"/>
                  <a:gd name="connsiteX1" fmla="*/ 422259 w 438150"/>
                  <a:gd name="connsiteY1" fmla="*/ 271462 h 276225"/>
                  <a:gd name="connsiteX2" fmla="*/ 207089 w 438150"/>
                  <a:gd name="connsiteY2" fmla="*/ 104203 h 276225"/>
                  <a:gd name="connsiteX3" fmla="*/ 18590 w 438150"/>
                  <a:gd name="connsiteY3" fmla="*/ 82010 h 276225"/>
                  <a:gd name="connsiteX4" fmla="*/ 218424 w 438150"/>
                  <a:gd name="connsiteY4" fmla="*/ 714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150" h="276225">
                    <a:moveTo>
                      <a:pt x="311579" y="7715"/>
                    </a:moveTo>
                    <a:cubicBezTo>
                      <a:pt x="298910" y="74581"/>
                      <a:pt x="486267" y="294418"/>
                      <a:pt x="422259" y="271462"/>
                    </a:cubicBezTo>
                    <a:cubicBezTo>
                      <a:pt x="207947" y="194691"/>
                      <a:pt x="207089" y="104203"/>
                      <a:pt x="207089" y="104203"/>
                    </a:cubicBezTo>
                    <a:cubicBezTo>
                      <a:pt x="207089" y="104203"/>
                      <a:pt x="182705" y="160496"/>
                      <a:pt x="18590" y="82010"/>
                    </a:cubicBezTo>
                    <a:cubicBezTo>
                      <a:pt x="-49228" y="49530"/>
                      <a:pt x="205946" y="46768"/>
                      <a:pt x="218424" y="7144"/>
                    </a:cubicBezTo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31F45E62-1E44-4434-8E74-C672E61E8957}"/>
                  </a:ext>
                </a:extLst>
              </p:cNvPr>
              <p:cNvSpPr/>
              <p:nvPr/>
            </p:nvSpPr>
            <p:spPr>
              <a:xfrm>
                <a:off x="7315468" y="-1626428"/>
                <a:ext cx="1171575" cy="1266825"/>
              </a:xfrm>
              <a:custGeom>
                <a:avLst/>
                <a:gdLst>
                  <a:gd name="connsiteX0" fmla="*/ 486496 w 1171575"/>
                  <a:gd name="connsiteY0" fmla="*/ 450403 h 1266825"/>
                  <a:gd name="connsiteX1" fmla="*/ 472303 w 1171575"/>
                  <a:gd name="connsiteY1" fmla="*/ 426495 h 1266825"/>
                  <a:gd name="connsiteX2" fmla="*/ 427060 w 1171575"/>
                  <a:gd name="connsiteY2" fmla="*/ 369345 h 1266825"/>
                  <a:gd name="connsiteX3" fmla="*/ 387817 w 1171575"/>
                  <a:gd name="connsiteY3" fmla="*/ 359439 h 1266825"/>
                  <a:gd name="connsiteX4" fmla="*/ 340096 w 1171575"/>
                  <a:gd name="connsiteY4" fmla="*/ 367821 h 1266825"/>
                  <a:gd name="connsiteX5" fmla="*/ 337239 w 1171575"/>
                  <a:gd name="connsiteY5" fmla="*/ 395920 h 1266825"/>
                  <a:gd name="connsiteX6" fmla="*/ 338763 w 1171575"/>
                  <a:gd name="connsiteY6" fmla="*/ 407445 h 1266825"/>
                  <a:gd name="connsiteX7" fmla="*/ 341906 w 1171575"/>
                  <a:gd name="connsiteY7" fmla="*/ 410588 h 1266825"/>
                  <a:gd name="connsiteX8" fmla="*/ 347050 w 1171575"/>
                  <a:gd name="connsiteY8" fmla="*/ 422780 h 1266825"/>
                  <a:gd name="connsiteX9" fmla="*/ 325047 w 1171575"/>
                  <a:gd name="connsiteY9" fmla="*/ 343437 h 1266825"/>
                  <a:gd name="connsiteX10" fmla="*/ 325047 w 1171575"/>
                  <a:gd name="connsiteY10" fmla="*/ 343437 h 1266825"/>
                  <a:gd name="connsiteX11" fmla="*/ 345907 w 1171575"/>
                  <a:gd name="connsiteY11" fmla="*/ 304194 h 1266825"/>
                  <a:gd name="connsiteX12" fmla="*/ 373625 w 1171575"/>
                  <a:gd name="connsiteY12" fmla="*/ 289525 h 1266825"/>
                  <a:gd name="connsiteX13" fmla="*/ 235131 w 1171575"/>
                  <a:gd name="connsiteY13" fmla="*/ 132363 h 1266825"/>
                  <a:gd name="connsiteX14" fmla="*/ 186363 w 1171575"/>
                  <a:gd name="connsiteY14" fmla="*/ 133125 h 1266825"/>
                  <a:gd name="connsiteX15" fmla="*/ 114830 w 1171575"/>
                  <a:gd name="connsiteY15" fmla="*/ 115789 h 1266825"/>
                  <a:gd name="connsiteX16" fmla="*/ 15961 w 1171575"/>
                  <a:gd name="connsiteY16" fmla="*/ 100359 h 1266825"/>
                  <a:gd name="connsiteX17" fmla="*/ 15199 w 1171575"/>
                  <a:gd name="connsiteY17" fmla="*/ 56068 h 1266825"/>
                  <a:gd name="connsiteX18" fmla="*/ 97876 w 1171575"/>
                  <a:gd name="connsiteY18" fmla="*/ 10252 h 1266825"/>
                  <a:gd name="connsiteX19" fmla="*/ 157597 w 1171575"/>
                  <a:gd name="connsiteY19" fmla="*/ 7490 h 1266825"/>
                  <a:gd name="connsiteX20" fmla="*/ 203413 w 1171575"/>
                  <a:gd name="connsiteY20" fmla="*/ 14443 h 1266825"/>
                  <a:gd name="connsiteX21" fmla="*/ 227892 w 1171575"/>
                  <a:gd name="connsiteY21" fmla="*/ 19777 h 1266825"/>
                  <a:gd name="connsiteX22" fmla="*/ 221796 w 1171575"/>
                  <a:gd name="connsiteY22" fmla="*/ 19301 h 1266825"/>
                  <a:gd name="connsiteX23" fmla="*/ 223606 w 1171575"/>
                  <a:gd name="connsiteY23" fmla="*/ 19873 h 1266825"/>
                  <a:gd name="connsiteX24" fmla="*/ 390674 w 1171575"/>
                  <a:gd name="connsiteY24" fmla="*/ 100740 h 1266825"/>
                  <a:gd name="connsiteX25" fmla="*/ 722906 w 1171575"/>
                  <a:gd name="connsiteY25" fmla="*/ 201514 h 1266825"/>
                  <a:gd name="connsiteX26" fmla="*/ 830825 w 1171575"/>
                  <a:gd name="connsiteY26" fmla="*/ 277714 h 1266825"/>
                  <a:gd name="connsiteX27" fmla="*/ 894166 w 1171575"/>
                  <a:gd name="connsiteY27" fmla="*/ 364487 h 1266825"/>
                  <a:gd name="connsiteX28" fmla="*/ 873592 w 1171575"/>
                  <a:gd name="connsiteY28" fmla="*/ 381156 h 1266825"/>
                  <a:gd name="connsiteX29" fmla="*/ 917502 w 1171575"/>
                  <a:gd name="connsiteY29" fmla="*/ 393824 h 1266825"/>
                  <a:gd name="connsiteX30" fmla="*/ 937409 w 1171575"/>
                  <a:gd name="connsiteY30" fmla="*/ 396396 h 1266825"/>
                  <a:gd name="connsiteX31" fmla="*/ 952649 w 1171575"/>
                  <a:gd name="connsiteY31" fmla="*/ 408016 h 1266825"/>
                  <a:gd name="connsiteX32" fmla="*/ 1023229 w 1171575"/>
                  <a:gd name="connsiteY32" fmla="*/ 509267 h 1266825"/>
                  <a:gd name="connsiteX33" fmla="*/ 1061044 w 1171575"/>
                  <a:gd name="connsiteY33" fmla="*/ 554797 h 1266825"/>
                  <a:gd name="connsiteX34" fmla="*/ 1072474 w 1171575"/>
                  <a:gd name="connsiteY34" fmla="*/ 581467 h 1266825"/>
                  <a:gd name="connsiteX35" fmla="*/ 1081999 w 1171575"/>
                  <a:gd name="connsiteY35" fmla="*/ 605279 h 1266825"/>
                  <a:gd name="connsiteX36" fmla="*/ 1093334 w 1171575"/>
                  <a:gd name="connsiteY36" fmla="*/ 635378 h 1266825"/>
                  <a:gd name="connsiteX37" fmla="*/ 1164771 w 1171575"/>
                  <a:gd name="connsiteY37" fmla="*/ 1198782 h 1266825"/>
                  <a:gd name="connsiteX38" fmla="*/ 1130671 w 1171575"/>
                  <a:gd name="connsiteY38" fmla="*/ 1252503 h 1266825"/>
                  <a:gd name="connsiteX39" fmla="*/ 1083237 w 1171575"/>
                  <a:gd name="connsiteY39" fmla="*/ 1267267 h 1266825"/>
                  <a:gd name="connsiteX40" fmla="*/ 1069235 w 1171575"/>
                  <a:gd name="connsiteY40" fmla="*/ 1215641 h 1266825"/>
                  <a:gd name="connsiteX41" fmla="*/ 954173 w 1171575"/>
                  <a:gd name="connsiteY41" fmla="*/ 949132 h 1266825"/>
                  <a:gd name="connsiteX42" fmla="*/ 955221 w 1171575"/>
                  <a:gd name="connsiteY42" fmla="*/ 873027 h 1266825"/>
                  <a:gd name="connsiteX43" fmla="*/ 941219 w 1171575"/>
                  <a:gd name="connsiteY43" fmla="*/ 795589 h 1266825"/>
                  <a:gd name="connsiteX44" fmla="*/ 991797 w 1171575"/>
                  <a:gd name="connsiteY44" fmla="*/ 806542 h 1266825"/>
                  <a:gd name="connsiteX45" fmla="*/ 1003036 w 1171575"/>
                  <a:gd name="connsiteY45" fmla="*/ 814734 h 1266825"/>
                  <a:gd name="connsiteX46" fmla="*/ 1050471 w 1171575"/>
                  <a:gd name="connsiteY46" fmla="*/ 876742 h 1266825"/>
                  <a:gd name="connsiteX47" fmla="*/ 1085618 w 1171575"/>
                  <a:gd name="connsiteY47" fmla="*/ 809876 h 1266825"/>
                  <a:gd name="connsiteX48" fmla="*/ 1043803 w 1171575"/>
                  <a:gd name="connsiteY48" fmla="*/ 652333 h 1266825"/>
                  <a:gd name="connsiteX49" fmla="*/ 989892 w 1171575"/>
                  <a:gd name="connsiteY49" fmla="*/ 607851 h 1266825"/>
                  <a:gd name="connsiteX50" fmla="*/ 928646 w 1171575"/>
                  <a:gd name="connsiteY50" fmla="*/ 633949 h 1266825"/>
                  <a:gd name="connsiteX51" fmla="*/ 914073 w 1171575"/>
                  <a:gd name="connsiteY51" fmla="*/ 642331 h 1266825"/>
                  <a:gd name="connsiteX52" fmla="*/ 913216 w 1171575"/>
                  <a:gd name="connsiteY52" fmla="*/ 642617 h 1266825"/>
                  <a:gd name="connsiteX53" fmla="*/ 912263 w 1171575"/>
                  <a:gd name="connsiteY53" fmla="*/ 642903 h 1266825"/>
                  <a:gd name="connsiteX54" fmla="*/ 860066 w 1171575"/>
                  <a:gd name="connsiteY54" fmla="*/ 674812 h 1266825"/>
                  <a:gd name="connsiteX55" fmla="*/ 777961 w 1171575"/>
                  <a:gd name="connsiteY55" fmla="*/ 726532 h 1266825"/>
                  <a:gd name="connsiteX56" fmla="*/ 646325 w 1171575"/>
                  <a:gd name="connsiteY56" fmla="*/ 661096 h 1266825"/>
                  <a:gd name="connsiteX57" fmla="*/ 556219 w 1171575"/>
                  <a:gd name="connsiteY57" fmla="*/ 584134 h 1266825"/>
                  <a:gd name="connsiteX58" fmla="*/ 532311 w 1171575"/>
                  <a:gd name="connsiteY58" fmla="*/ 560131 h 1266825"/>
                  <a:gd name="connsiteX59" fmla="*/ 524596 w 1171575"/>
                  <a:gd name="connsiteY59" fmla="*/ 554416 h 1266825"/>
                  <a:gd name="connsiteX60" fmla="*/ 526596 w 1171575"/>
                  <a:gd name="connsiteY60" fmla="*/ 546605 h 1266825"/>
                  <a:gd name="connsiteX61" fmla="*/ 527929 w 1171575"/>
                  <a:gd name="connsiteY61" fmla="*/ 539366 h 1266825"/>
                  <a:gd name="connsiteX62" fmla="*/ 529263 w 1171575"/>
                  <a:gd name="connsiteY62" fmla="*/ 532127 h 1266825"/>
                  <a:gd name="connsiteX63" fmla="*/ 527072 w 1171575"/>
                  <a:gd name="connsiteY63" fmla="*/ 504314 h 1266825"/>
                  <a:gd name="connsiteX64" fmla="*/ 506403 w 1171575"/>
                  <a:gd name="connsiteY64" fmla="*/ 468976 h 1266825"/>
                  <a:gd name="connsiteX65" fmla="*/ 504784 w 1171575"/>
                  <a:gd name="connsiteY65" fmla="*/ 463833 h 1266825"/>
                  <a:gd name="connsiteX66" fmla="*/ 486496 w 1171575"/>
                  <a:gd name="connsiteY66" fmla="*/ 450403 h 1266825"/>
                  <a:gd name="connsiteX67" fmla="*/ 486496 w 1171575"/>
                  <a:gd name="connsiteY67" fmla="*/ 450403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171575" h="1266825">
                    <a:moveTo>
                      <a:pt x="486496" y="450403"/>
                    </a:moveTo>
                    <a:cubicBezTo>
                      <a:pt x="486305" y="447450"/>
                      <a:pt x="474399" y="428971"/>
                      <a:pt x="472303" y="426495"/>
                    </a:cubicBezTo>
                    <a:cubicBezTo>
                      <a:pt x="457540" y="408969"/>
                      <a:pt x="443062" y="384109"/>
                      <a:pt x="427060" y="369345"/>
                    </a:cubicBezTo>
                    <a:cubicBezTo>
                      <a:pt x="419726" y="362582"/>
                      <a:pt x="395818" y="365821"/>
                      <a:pt x="387817" y="359439"/>
                    </a:cubicBezTo>
                    <a:cubicBezTo>
                      <a:pt x="369338" y="344675"/>
                      <a:pt x="347145" y="343532"/>
                      <a:pt x="340096" y="367821"/>
                    </a:cubicBezTo>
                    <a:cubicBezTo>
                      <a:pt x="338382" y="376870"/>
                      <a:pt x="338763" y="387919"/>
                      <a:pt x="337239" y="395920"/>
                    </a:cubicBezTo>
                    <a:cubicBezTo>
                      <a:pt x="336382" y="400301"/>
                      <a:pt x="337239" y="405159"/>
                      <a:pt x="338763" y="407445"/>
                    </a:cubicBezTo>
                    <a:cubicBezTo>
                      <a:pt x="339620" y="408683"/>
                      <a:pt x="340954" y="409159"/>
                      <a:pt x="341906" y="410588"/>
                    </a:cubicBezTo>
                    <a:cubicBezTo>
                      <a:pt x="345335" y="415636"/>
                      <a:pt x="343906" y="410588"/>
                      <a:pt x="347050" y="422780"/>
                    </a:cubicBezTo>
                    <a:cubicBezTo>
                      <a:pt x="316760" y="417065"/>
                      <a:pt x="314569" y="377346"/>
                      <a:pt x="325047" y="343437"/>
                    </a:cubicBezTo>
                    <a:cubicBezTo>
                      <a:pt x="325047" y="343437"/>
                      <a:pt x="325047" y="343437"/>
                      <a:pt x="325047" y="343437"/>
                    </a:cubicBezTo>
                    <a:cubicBezTo>
                      <a:pt x="329810" y="327816"/>
                      <a:pt x="337239" y="313433"/>
                      <a:pt x="345907" y="304194"/>
                    </a:cubicBezTo>
                    <a:cubicBezTo>
                      <a:pt x="348193" y="301717"/>
                      <a:pt x="381530" y="304194"/>
                      <a:pt x="373625" y="289525"/>
                    </a:cubicBezTo>
                    <a:cubicBezTo>
                      <a:pt x="346288" y="238852"/>
                      <a:pt x="289328" y="159128"/>
                      <a:pt x="235131" y="132363"/>
                    </a:cubicBezTo>
                    <a:cubicBezTo>
                      <a:pt x="209128" y="119504"/>
                      <a:pt x="211128" y="151984"/>
                      <a:pt x="186363" y="133125"/>
                    </a:cubicBezTo>
                    <a:cubicBezTo>
                      <a:pt x="162074" y="114646"/>
                      <a:pt x="141977" y="120933"/>
                      <a:pt x="114830" y="115789"/>
                    </a:cubicBezTo>
                    <a:cubicBezTo>
                      <a:pt x="80921" y="109312"/>
                      <a:pt x="47012" y="104264"/>
                      <a:pt x="15961" y="100359"/>
                    </a:cubicBezTo>
                    <a:cubicBezTo>
                      <a:pt x="6721" y="91501"/>
                      <a:pt x="2245" y="73498"/>
                      <a:pt x="15199" y="56068"/>
                    </a:cubicBezTo>
                    <a:cubicBezTo>
                      <a:pt x="41488" y="43876"/>
                      <a:pt x="71682" y="21968"/>
                      <a:pt x="97876" y="10252"/>
                    </a:cubicBezTo>
                    <a:cubicBezTo>
                      <a:pt x="118354" y="7300"/>
                      <a:pt x="138167" y="6633"/>
                      <a:pt x="157597" y="7490"/>
                    </a:cubicBezTo>
                    <a:cubicBezTo>
                      <a:pt x="173409" y="9681"/>
                      <a:pt x="187887" y="11205"/>
                      <a:pt x="203413" y="14443"/>
                    </a:cubicBezTo>
                    <a:cubicBezTo>
                      <a:pt x="206080" y="15015"/>
                      <a:pt x="225225" y="19206"/>
                      <a:pt x="227892" y="19777"/>
                    </a:cubicBezTo>
                    <a:cubicBezTo>
                      <a:pt x="229987" y="20254"/>
                      <a:pt x="228368" y="19968"/>
                      <a:pt x="221796" y="19301"/>
                    </a:cubicBezTo>
                    <a:cubicBezTo>
                      <a:pt x="220177" y="19111"/>
                      <a:pt x="222177" y="19015"/>
                      <a:pt x="223606" y="19873"/>
                    </a:cubicBezTo>
                    <a:cubicBezTo>
                      <a:pt x="266754" y="45971"/>
                      <a:pt x="342478" y="78451"/>
                      <a:pt x="390674" y="100740"/>
                    </a:cubicBezTo>
                    <a:cubicBezTo>
                      <a:pt x="486686" y="145031"/>
                      <a:pt x="612226" y="234280"/>
                      <a:pt x="722906" y="201514"/>
                    </a:cubicBezTo>
                    <a:cubicBezTo>
                      <a:pt x="761483" y="230947"/>
                      <a:pt x="798630" y="262474"/>
                      <a:pt x="830825" y="277714"/>
                    </a:cubicBezTo>
                    <a:cubicBezTo>
                      <a:pt x="863971" y="293431"/>
                      <a:pt x="883784" y="334388"/>
                      <a:pt x="894166" y="364487"/>
                    </a:cubicBezTo>
                    <a:cubicBezTo>
                      <a:pt x="896071" y="381537"/>
                      <a:pt x="861400" y="358201"/>
                      <a:pt x="873592" y="381156"/>
                    </a:cubicBezTo>
                    <a:cubicBezTo>
                      <a:pt x="880736" y="394586"/>
                      <a:pt x="899500" y="393253"/>
                      <a:pt x="917502" y="393824"/>
                    </a:cubicBezTo>
                    <a:cubicBezTo>
                      <a:pt x="924360" y="396872"/>
                      <a:pt x="931409" y="397253"/>
                      <a:pt x="937409" y="396396"/>
                    </a:cubicBezTo>
                    <a:cubicBezTo>
                      <a:pt x="943791" y="398396"/>
                      <a:pt x="949220" y="401825"/>
                      <a:pt x="952649" y="408016"/>
                    </a:cubicBezTo>
                    <a:cubicBezTo>
                      <a:pt x="972271" y="442973"/>
                      <a:pt x="1002655" y="468214"/>
                      <a:pt x="1023229" y="509267"/>
                    </a:cubicBezTo>
                    <a:cubicBezTo>
                      <a:pt x="1032754" y="528222"/>
                      <a:pt x="1049804" y="537366"/>
                      <a:pt x="1061044" y="554797"/>
                    </a:cubicBezTo>
                    <a:cubicBezTo>
                      <a:pt x="1064949" y="563655"/>
                      <a:pt x="1068759" y="572513"/>
                      <a:pt x="1072474" y="581467"/>
                    </a:cubicBezTo>
                    <a:cubicBezTo>
                      <a:pt x="1076474" y="592230"/>
                      <a:pt x="1081237" y="604898"/>
                      <a:pt x="1081999" y="605279"/>
                    </a:cubicBezTo>
                    <a:cubicBezTo>
                      <a:pt x="1085904" y="615280"/>
                      <a:pt x="1089714" y="625282"/>
                      <a:pt x="1093334" y="635378"/>
                    </a:cubicBezTo>
                    <a:cubicBezTo>
                      <a:pt x="1160580" y="820068"/>
                      <a:pt x="1180583" y="1022284"/>
                      <a:pt x="1164771" y="1198782"/>
                    </a:cubicBezTo>
                    <a:cubicBezTo>
                      <a:pt x="1160199" y="1249931"/>
                      <a:pt x="1149436" y="1243359"/>
                      <a:pt x="1130671" y="1252503"/>
                    </a:cubicBezTo>
                    <a:cubicBezTo>
                      <a:pt x="1119051" y="1258218"/>
                      <a:pt x="1092476" y="1270981"/>
                      <a:pt x="1083237" y="1267267"/>
                    </a:cubicBezTo>
                    <a:cubicBezTo>
                      <a:pt x="1070950" y="1262314"/>
                      <a:pt x="1075617" y="1228119"/>
                      <a:pt x="1069235" y="1215641"/>
                    </a:cubicBezTo>
                    <a:cubicBezTo>
                      <a:pt x="1065520" y="1110485"/>
                      <a:pt x="1021420" y="1024093"/>
                      <a:pt x="954173" y="949132"/>
                    </a:cubicBezTo>
                    <a:cubicBezTo>
                      <a:pt x="964460" y="932463"/>
                      <a:pt x="978367" y="877408"/>
                      <a:pt x="955221" y="873027"/>
                    </a:cubicBezTo>
                    <a:cubicBezTo>
                      <a:pt x="941410" y="870455"/>
                      <a:pt x="920074" y="803590"/>
                      <a:pt x="941219" y="795589"/>
                    </a:cubicBezTo>
                    <a:cubicBezTo>
                      <a:pt x="957507" y="789397"/>
                      <a:pt x="976938" y="797017"/>
                      <a:pt x="991797" y="806542"/>
                    </a:cubicBezTo>
                    <a:cubicBezTo>
                      <a:pt x="995988" y="809209"/>
                      <a:pt x="999798" y="812067"/>
                      <a:pt x="1003036" y="814734"/>
                    </a:cubicBezTo>
                    <a:cubicBezTo>
                      <a:pt x="1017895" y="827021"/>
                      <a:pt x="1044565" y="861406"/>
                      <a:pt x="1050471" y="876742"/>
                    </a:cubicBezTo>
                    <a:cubicBezTo>
                      <a:pt x="1069997" y="926843"/>
                      <a:pt x="1088095" y="827021"/>
                      <a:pt x="1085618" y="809876"/>
                    </a:cubicBezTo>
                    <a:cubicBezTo>
                      <a:pt x="1077046" y="751012"/>
                      <a:pt x="1072569" y="703577"/>
                      <a:pt x="1043803" y="652333"/>
                    </a:cubicBezTo>
                    <a:cubicBezTo>
                      <a:pt x="1041898" y="638521"/>
                      <a:pt x="1009323" y="611470"/>
                      <a:pt x="989892" y="607851"/>
                    </a:cubicBezTo>
                    <a:cubicBezTo>
                      <a:pt x="960745" y="602326"/>
                      <a:pt x="945505" y="621281"/>
                      <a:pt x="928646" y="633949"/>
                    </a:cubicBezTo>
                    <a:cubicBezTo>
                      <a:pt x="923979" y="637474"/>
                      <a:pt x="919217" y="640426"/>
                      <a:pt x="914073" y="642331"/>
                    </a:cubicBezTo>
                    <a:cubicBezTo>
                      <a:pt x="913692" y="642427"/>
                      <a:pt x="913502" y="642522"/>
                      <a:pt x="913216" y="642617"/>
                    </a:cubicBezTo>
                    <a:cubicBezTo>
                      <a:pt x="912835" y="642712"/>
                      <a:pt x="912549" y="642808"/>
                      <a:pt x="912263" y="642903"/>
                    </a:cubicBezTo>
                    <a:cubicBezTo>
                      <a:pt x="890451" y="649570"/>
                      <a:pt x="882355" y="664620"/>
                      <a:pt x="860066" y="674812"/>
                    </a:cubicBezTo>
                    <a:cubicBezTo>
                      <a:pt x="849208" y="694147"/>
                      <a:pt x="801297" y="718627"/>
                      <a:pt x="777961" y="726532"/>
                    </a:cubicBezTo>
                    <a:cubicBezTo>
                      <a:pt x="727954" y="743487"/>
                      <a:pt x="685283" y="685194"/>
                      <a:pt x="646325" y="661096"/>
                    </a:cubicBezTo>
                    <a:cubicBezTo>
                      <a:pt x="610606" y="638902"/>
                      <a:pt x="587842" y="609756"/>
                      <a:pt x="556219" y="584134"/>
                    </a:cubicBezTo>
                    <a:cubicBezTo>
                      <a:pt x="550218" y="580800"/>
                      <a:pt x="540407" y="567941"/>
                      <a:pt x="532311" y="560131"/>
                    </a:cubicBezTo>
                    <a:cubicBezTo>
                      <a:pt x="529453" y="557368"/>
                      <a:pt x="526786" y="555273"/>
                      <a:pt x="524596" y="554416"/>
                    </a:cubicBezTo>
                    <a:cubicBezTo>
                      <a:pt x="525072" y="552511"/>
                      <a:pt x="525929" y="550034"/>
                      <a:pt x="526596" y="546605"/>
                    </a:cubicBezTo>
                    <a:lnTo>
                      <a:pt x="527929" y="539366"/>
                    </a:lnTo>
                    <a:lnTo>
                      <a:pt x="529263" y="532127"/>
                    </a:lnTo>
                    <a:cubicBezTo>
                      <a:pt x="531359" y="521173"/>
                      <a:pt x="530120" y="513458"/>
                      <a:pt x="527072" y="504314"/>
                    </a:cubicBezTo>
                    <a:cubicBezTo>
                      <a:pt x="523262" y="493075"/>
                      <a:pt x="511451" y="482216"/>
                      <a:pt x="506403" y="468976"/>
                    </a:cubicBezTo>
                    <a:cubicBezTo>
                      <a:pt x="508784" y="467167"/>
                      <a:pt x="507546" y="465547"/>
                      <a:pt x="504784" y="463833"/>
                    </a:cubicBezTo>
                    <a:cubicBezTo>
                      <a:pt x="499354" y="460309"/>
                      <a:pt x="486877" y="456403"/>
                      <a:pt x="486496" y="450403"/>
                    </a:cubicBezTo>
                    <a:lnTo>
                      <a:pt x="486496" y="450403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72BA2BF6-9065-4EEF-8F53-44A4914CBD6D}"/>
                  </a:ext>
                </a:extLst>
              </p:cNvPr>
              <p:cNvSpPr/>
              <p:nvPr/>
            </p:nvSpPr>
            <p:spPr>
              <a:xfrm>
                <a:off x="7530978" y="-1570613"/>
                <a:ext cx="219075" cy="114300"/>
              </a:xfrm>
              <a:custGeom>
                <a:avLst/>
                <a:gdLst>
                  <a:gd name="connsiteX0" fmla="*/ 66484 w 219075"/>
                  <a:gd name="connsiteY0" fmla="*/ 82835 h 114300"/>
                  <a:gd name="connsiteX1" fmla="*/ 193357 w 219075"/>
                  <a:gd name="connsiteY1" fmla="*/ 107505 h 114300"/>
                  <a:gd name="connsiteX2" fmla="*/ 192500 w 219075"/>
                  <a:gd name="connsiteY2" fmla="*/ 69309 h 114300"/>
                  <a:gd name="connsiteX3" fmla="*/ 102775 w 219075"/>
                  <a:gd name="connsiteY3" fmla="*/ 19875 h 114300"/>
                  <a:gd name="connsiteX4" fmla="*/ 52578 w 219075"/>
                  <a:gd name="connsiteY4" fmla="*/ 8445 h 114300"/>
                  <a:gd name="connsiteX5" fmla="*/ 7144 w 219075"/>
                  <a:gd name="connsiteY5" fmla="*/ 21589 h 114300"/>
                  <a:gd name="connsiteX6" fmla="*/ 11239 w 219075"/>
                  <a:gd name="connsiteY6" fmla="*/ 35496 h 114300"/>
                  <a:gd name="connsiteX7" fmla="*/ 25337 w 219075"/>
                  <a:gd name="connsiteY7" fmla="*/ 49974 h 114300"/>
                  <a:gd name="connsiteX8" fmla="*/ 66484 w 219075"/>
                  <a:gd name="connsiteY8" fmla="*/ 82835 h 114300"/>
                  <a:gd name="connsiteX9" fmla="*/ 66484 w 219075"/>
                  <a:gd name="connsiteY9" fmla="*/ 8283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66484" y="82835"/>
                    </a:moveTo>
                    <a:cubicBezTo>
                      <a:pt x="107728" y="111791"/>
                      <a:pt x="145351" y="98361"/>
                      <a:pt x="193357" y="107505"/>
                    </a:cubicBezTo>
                    <a:cubicBezTo>
                      <a:pt x="236696" y="115696"/>
                      <a:pt x="203073" y="81787"/>
                      <a:pt x="192500" y="69309"/>
                    </a:cubicBezTo>
                    <a:cubicBezTo>
                      <a:pt x="174117" y="47497"/>
                      <a:pt x="129826" y="35877"/>
                      <a:pt x="102775" y="19875"/>
                    </a:cubicBezTo>
                    <a:cubicBezTo>
                      <a:pt x="90488" y="12540"/>
                      <a:pt x="67628" y="11302"/>
                      <a:pt x="52578" y="8445"/>
                    </a:cubicBezTo>
                    <a:cubicBezTo>
                      <a:pt x="26098" y="3396"/>
                      <a:pt x="27908" y="14160"/>
                      <a:pt x="7144" y="21589"/>
                    </a:cubicBezTo>
                    <a:cubicBezTo>
                      <a:pt x="10192" y="20637"/>
                      <a:pt x="9811" y="33019"/>
                      <a:pt x="11239" y="35496"/>
                    </a:cubicBezTo>
                    <a:cubicBezTo>
                      <a:pt x="15621" y="42830"/>
                      <a:pt x="17812" y="45497"/>
                      <a:pt x="25337" y="49974"/>
                    </a:cubicBezTo>
                    <a:cubicBezTo>
                      <a:pt x="38100" y="57689"/>
                      <a:pt x="52388" y="72929"/>
                      <a:pt x="66484" y="82835"/>
                    </a:cubicBezTo>
                    <a:lnTo>
                      <a:pt x="66484" y="8283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8EF2538C-D90B-48AB-B5C9-62204A98C8F4}"/>
                  </a:ext>
                </a:extLst>
              </p:cNvPr>
              <p:cNvSpPr/>
              <p:nvPr/>
            </p:nvSpPr>
            <p:spPr>
              <a:xfrm>
                <a:off x="7350284" y="-1588990"/>
                <a:ext cx="9525" cy="9525"/>
              </a:xfrm>
              <a:custGeom>
                <a:avLst/>
                <a:gdLst>
                  <a:gd name="connsiteX0" fmla="*/ 8291 w 9525"/>
                  <a:gd name="connsiteY0" fmla="*/ 7295 h 9525"/>
                  <a:gd name="connsiteX1" fmla="*/ 8291 w 9525"/>
                  <a:gd name="connsiteY1" fmla="*/ 7295 h 9525"/>
                  <a:gd name="connsiteX2" fmla="*/ 8291 w 9525"/>
                  <a:gd name="connsiteY2" fmla="*/ 729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8291" y="7295"/>
                    </a:moveTo>
                    <a:cubicBezTo>
                      <a:pt x="6577" y="7009"/>
                      <a:pt x="6958" y="7199"/>
                      <a:pt x="8291" y="7295"/>
                    </a:cubicBezTo>
                    <a:lnTo>
                      <a:pt x="8291" y="7295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F0BF077-3DBD-4B85-B6DA-98D100AD9264}"/>
                  </a:ext>
                </a:extLst>
              </p:cNvPr>
              <p:cNvSpPr/>
              <p:nvPr/>
            </p:nvSpPr>
            <p:spPr>
              <a:xfrm>
                <a:off x="7351336" y="-1610609"/>
                <a:ext cx="190500" cy="57150"/>
              </a:xfrm>
              <a:custGeom>
                <a:avLst/>
                <a:gdLst>
                  <a:gd name="connsiteX0" fmla="*/ 166497 w 190500"/>
                  <a:gd name="connsiteY0" fmla="*/ 56060 h 57150"/>
                  <a:gd name="connsiteX1" fmla="*/ 186500 w 190500"/>
                  <a:gd name="connsiteY1" fmla="*/ 39105 h 57150"/>
                  <a:gd name="connsiteX2" fmla="*/ 102394 w 190500"/>
                  <a:gd name="connsiteY2" fmla="*/ 15674 h 57150"/>
                  <a:gd name="connsiteX3" fmla="*/ 64103 w 190500"/>
                  <a:gd name="connsiteY3" fmla="*/ 7197 h 57150"/>
                  <a:gd name="connsiteX4" fmla="*/ 21527 w 190500"/>
                  <a:gd name="connsiteY4" fmla="*/ 27771 h 57150"/>
                  <a:gd name="connsiteX5" fmla="*/ 13811 w 190500"/>
                  <a:gd name="connsiteY5" fmla="*/ 28818 h 57150"/>
                  <a:gd name="connsiteX6" fmla="*/ 7144 w 190500"/>
                  <a:gd name="connsiteY6" fmla="*/ 28818 h 57150"/>
                  <a:gd name="connsiteX7" fmla="*/ 20479 w 190500"/>
                  <a:gd name="connsiteY7" fmla="*/ 29295 h 57150"/>
                  <a:gd name="connsiteX8" fmla="*/ 26479 w 190500"/>
                  <a:gd name="connsiteY8" fmla="*/ 29199 h 57150"/>
                  <a:gd name="connsiteX9" fmla="*/ 29146 w 190500"/>
                  <a:gd name="connsiteY9" fmla="*/ 29199 h 57150"/>
                  <a:gd name="connsiteX10" fmla="*/ 43244 w 190500"/>
                  <a:gd name="connsiteY10" fmla="*/ 18722 h 57150"/>
                  <a:gd name="connsiteX11" fmla="*/ 131445 w 190500"/>
                  <a:gd name="connsiteY11" fmla="*/ 37105 h 57150"/>
                  <a:gd name="connsiteX12" fmla="*/ 156972 w 190500"/>
                  <a:gd name="connsiteY12" fmla="*/ 48535 h 57150"/>
                  <a:gd name="connsiteX13" fmla="*/ 166497 w 190500"/>
                  <a:gd name="connsiteY13" fmla="*/ 56060 h 57150"/>
                  <a:gd name="connsiteX14" fmla="*/ 166497 w 190500"/>
                  <a:gd name="connsiteY14" fmla="*/ 5606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0500" h="57150">
                    <a:moveTo>
                      <a:pt x="166497" y="56060"/>
                    </a:moveTo>
                    <a:cubicBezTo>
                      <a:pt x="177832" y="65109"/>
                      <a:pt x="180404" y="51678"/>
                      <a:pt x="186500" y="39105"/>
                    </a:cubicBezTo>
                    <a:cubicBezTo>
                      <a:pt x="159353" y="29104"/>
                      <a:pt x="128302" y="26247"/>
                      <a:pt x="102394" y="15674"/>
                    </a:cubicBezTo>
                    <a:cubicBezTo>
                      <a:pt x="94297" y="12340"/>
                      <a:pt x="73533" y="6530"/>
                      <a:pt x="64103" y="7197"/>
                    </a:cubicBezTo>
                    <a:cubicBezTo>
                      <a:pt x="50578" y="8054"/>
                      <a:pt x="38100" y="29009"/>
                      <a:pt x="21527" y="27771"/>
                    </a:cubicBezTo>
                    <a:cubicBezTo>
                      <a:pt x="18764" y="27580"/>
                      <a:pt x="16954" y="28247"/>
                      <a:pt x="13811" y="28818"/>
                    </a:cubicBezTo>
                    <a:cubicBezTo>
                      <a:pt x="11621" y="29199"/>
                      <a:pt x="8668" y="29009"/>
                      <a:pt x="7144" y="28818"/>
                    </a:cubicBezTo>
                    <a:cubicBezTo>
                      <a:pt x="7525" y="28818"/>
                      <a:pt x="13716" y="29199"/>
                      <a:pt x="20479" y="29295"/>
                    </a:cubicBezTo>
                    <a:cubicBezTo>
                      <a:pt x="22479" y="29295"/>
                      <a:pt x="24575" y="29199"/>
                      <a:pt x="26479" y="29199"/>
                    </a:cubicBezTo>
                    <a:cubicBezTo>
                      <a:pt x="27242" y="29199"/>
                      <a:pt x="28480" y="29485"/>
                      <a:pt x="29146" y="29199"/>
                    </a:cubicBezTo>
                    <a:cubicBezTo>
                      <a:pt x="37719" y="26532"/>
                      <a:pt x="41910" y="18436"/>
                      <a:pt x="43244" y="18722"/>
                    </a:cubicBezTo>
                    <a:lnTo>
                      <a:pt x="131445" y="37105"/>
                    </a:lnTo>
                    <a:lnTo>
                      <a:pt x="156972" y="48535"/>
                    </a:lnTo>
                    <a:lnTo>
                      <a:pt x="166497" y="56060"/>
                    </a:lnTo>
                    <a:lnTo>
                      <a:pt x="166497" y="56060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8AB9ACB8-B55F-44E1-A86F-F71684618471}"/>
                  </a:ext>
                </a:extLst>
              </p:cNvPr>
              <p:cNvSpPr/>
              <p:nvPr/>
            </p:nvSpPr>
            <p:spPr>
              <a:xfrm>
                <a:off x="7530882" y="-1570518"/>
                <a:ext cx="219075" cy="114300"/>
              </a:xfrm>
              <a:custGeom>
                <a:avLst/>
                <a:gdLst>
                  <a:gd name="connsiteX0" fmla="*/ 193357 w 219075"/>
                  <a:gd name="connsiteY0" fmla="*/ 107409 h 114300"/>
                  <a:gd name="connsiteX1" fmla="*/ 66485 w 219075"/>
                  <a:gd name="connsiteY1" fmla="*/ 82740 h 114300"/>
                  <a:gd name="connsiteX2" fmla="*/ 25337 w 219075"/>
                  <a:gd name="connsiteY2" fmla="*/ 49974 h 114300"/>
                  <a:gd name="connsiteX3" fmla="*/ 11239 w 219075"/>
                  <a:gd name="connsiteY3" fmla="*/ 35496 h 114300"/>
                  <a:gd name="connsiteX4" fmla="*/ 7144 w 219075"/>
                  <a:gd name="connsiteY4" fmla="*/ 21589 h 114300"/>
                  <a:gd name="connsiteX5" fmla="*/ 52578 w 219075"/>
                  <a:gd name="connsiteY5" fmla="*/ 8445 h 114300"/>
                  <a:gd name="connsiteX6" fmla="*/ 102775 w 219075"/>
                  <a:gd name="connsiteY6" fmla="*/ 19875 h 114300"/>
                  <a:gd name="connsiteX7" fmla="*/ 192500 w 219075"/>
                  <a:gd name="connsiteY7" fmla="*/ 69309 h 114300"/>
                  <a:gd name="connsiteX8" fmla="*/ 193357 w 219075"/>
                  <a:gd name="connsiteY8" fmla="*/ 107409 h 114300"/>
                  <a:gd name="connsiteX9" fmla="*/ 193357 w 219075"/>
                  <a:gd name="connsiteY9" fmla="*/ 10740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075" h="114300">
                    <a:moveTo>
                      <a:pt x="193357" y="107409"/>
                    </a:moveTo>
                    <a:cubicBezTo>
                      <a:pt x="145352" y="98265"/>
                      <a:pt x="107728" y="111696"/>
                      <a:pt x="66485" y="82740"/>
                    </a:cubicBezTo>
                    <a:cubicBezTo>
                      <a:pt x="52483" y="72834"/>
                      <a:pt x="38195" y="57594"/>
                      <a:pt x="25337" y="49974"/>
                    </a:cubicBezTo>
                    <a:cubicBezTo>
                      <a:pt x="17812" y="45497"/>
                      <a:pt x="15621" y="42830"/>
                      <a:pt x="11239" y="35496"/>
                    </a:cubicBezTo>
                    <a:cubicBezTo>
                      <a:pt x="9811" y="33019"/>
                      <a:pt x="10192" y="20637"/>
                      <a:pt x="7144" y="21589"/>
                    </a:cubicBezTo>
                    <a:cubicBezTo>
                      <a:pt x="27908" y="14160"/>
                      <a:pt x="26003" y="3396"/>
                      <a:pt x="52578" y="8445"/>
                    </a:cubicBezTo>
                    <a:cubicBezTo>
                      <a:pt x="67628" y="11302"/>
                      <a:pt x="90488" y="12540"/>
                      <a:pt x="102775" y="19875"/>
                    </a:cubicBezTo>
                    <a:cubicBezTo>
                      <a:pt x="129826" y="35877"/>
                      <a:pt x="174117" y="47497"/>
                      <a:pt x="192500" y="69309"/>
                    </a:cubicBezTo>
                    <a:cubicBezTo>
                      <a:pt x="203073" y="81692"/>
                      <a:pt x="236792" y="115601"/>
                      <a:pt x="193357" y="107409"/>
                    </a:cubicBezTo>
                    <a:lnTo>
                      <a:pt x="193357" y="107409"/>
                    </a:lnTo>
                    <a:close/>
                  </a:path>
                </a:pathLst>
              </a:custGeom>
              <a:solidFill>
                <a:srgbClr val="C2C4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58E47966-7E85-457E-B2C8-85C97DEFD063}"/>
                  </a:ext>
                </a:extLst>
              </p:cNvPr>
              <p:cNvSpPr/>
              <p:nvPr/>
            </p:nvSpPr>
            <p:spPr>
              <a:xfrm>
                <a:off x="7532025" y="-1613794"/>
                <a:ext cx="504825" cy="200025"/>
              </a:xfrm>
              <a:custGeom>
                <a:avLst/>
                <a:gdLst>
                  <a:gd name="connsiteX0" fmla="*/ 506444 w 504825"/>
                  <a:gd name="connsiteY0" fmla="*/ 188786 h 200025"/>
                  <a:gd name="connsiteX1" fmla="*/ 174212 w 504825"/>
                  <a:gd name="connsiteY1" fmla="*/ 88011 h 200025"/>
                  <a:gd name="connsiteX2" fmla="*/ 7144 w 504825"/>
                  <a:gd name="connsiteY2" fmla="*/ 7144 h 200025"/>
                  <a:gd name="connsiteX3" fmla="*/ 391478 w 504825"/>
                  <a:gd name="connsiteY3" fmla="*/ 125444 h 200025"/>
                  <a:gd name="connsiteX4" fmla="*/ 506444 w 504825"/>
                  <a:gd name="connsiteY4" fmla="*/ 188786 h 200025"/>
                  <a:gd name="connsiteX5" fmla="*/ 506444 w 504825"/>
                  <a:gd name="connsiteY5" fmla="*/ 18878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825" h="200025">
                    <a:moveTo>
                      <a:pt x="506444" y="188786"/>
                    </a:moveTo>
                    <a:cubicBezTo>
                      <a:pt x="395669" y="221552"/>
                      <a:pt x="270129" y="132302"/>
                      <a:pt x="174212" y="88011"/>
                    </a:cubicBezTo>
                    <a:cubicBezTo>
                      <a:pt x="126016" y="65723"/>
                      <a:pt x="44768" y="40672"/>
                      <a:pt x="7144" y="7144"/>
                    </a:cubicBezTo>
                    <a:cubicBezTo>
                      <a:pt x="139827" y="38291"/>
                      <a:pt x="264605" y="101441"/>
                      <a:pt x="391478" y="125444"/>
                    </a:cubicBezTo>
                    <a:cubicBezTo>
                      <a:pt x="428816" y="132493"/>
                      <a:pt x="468249" y="159639"/>
                      <a:pt x="506444" y="188786"/>
                    </a:cubicBezTo>
                    <a:lnTo>
                      <a:pt x="506444" y="18878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EF19FCFF-409C-4A5F-8386-83E86A544FFC}"/>
                  </a:ext>
                </a:extLst>
              </p:cNvPr>
              <p:cNvSpPr/>
              <p:nvPr/>
            </p:nvSpPr>
            <p:spPr>
              <a:xfrm>
                <a:off x="7530692" y="-1615985"/>
                <a:ext cx="514350" cy="200025"/>
              </a:xfrm>
              <a:custGeom>
                <a:avLst/>
                <a:gdLst>
                  <a:gd name="connsiteX0" fmla="*/ 8954 w 514350"/>
                  <a:gd name="connsiteY0" fmla="*/ 7144 h 200025"/>
                  <a:gd name="connsiteX1" fmla="*/ 190690 w 514350"/>
                  <a:gd name="connsiteY1" fmla="*/ 64484 h 200025"/>
                  <a:gd name="connsiteX2" fmla="*/ 393287 w 514350"/>
                  <a:gd name="connsiteY2" fmla="*/ 125540 h 200025"/>
                  <a:gd name="connsiteX3" fmla="*/ 394621 w 514350"/>
                  <a:gd name="connsiteY3" fmla="*/ 125825 h 200025"/>
                  <a:gd name="connsiteX4" fmla="*/ 394621 w 514350"/>
                  <a:gd name="connsiteY4" fmla="*/ 125825 h 200025"/>
                  <a:gd name="connsiteX5" fmla="*/ 509206 w 514350"/>
                  <a:gd name="connsiteY5" fmla="*/ 189262 h 200025"/>
                  <a:gd name="connsiteX6" fmla="*/ 512731 w 514350"/>
                  <a:gd name="connsiteY6" fmla="*/ 191929 h 200025"/>
                  <a:gd name="connsiteX7" fmla="*/ 508540 w 514350"/>
                  <a:gd name="connsiteY7" fmla="*/ 193167 h 200025"/>
                  <a:gd name="connsiteX8" fmla="*/ 409956 w 514350"/>
                  <a:gd name="connsiteY8" fmla="*/ 195358 h 200025"/>
                  <a:gd name="connsiteX9" fmla="*/ 236982 w 514350"/>
                  <a:gd name="connsiteY9" fmla="*/ 123730 h 200025"/>
                  <a:gd name="connsiteX10" fmla="*/ 174688 w 514350"/>
                  <a:gd name="connsiteY10" fmla="*/ 92297 h 200025"/>
                  <a:gd name="connsiteX11" fmla="*/ 127159 w 514350"/>
                  <a:gd name="connsiteY11" fmla="*/ 72390 h 200025"/>
                  <a:gd name="connsiteX12" fmla="*/ 7144 w 514350"/>
                  <a:gd name="connsiteY12" fmla="*/ 11049 h 200025"/>
                  <a:gd name="connsiteX13" fmla="*/ 8954 w 514350"/>
                  <a:gd name="connsiteY13" fmla="*/ 7144 h 200025"/>
                  <a:gd name="connsiteX14" fmla="*/ 8954 w 514350"/>
                  <a:gd name="connsiteY14" fmla="*/ 7144 h 200025"/>
                  <a:gd name="connsiteX15" fmla="*/ 410718 w 514350"/>
                  <a:gd name="connsiteY15" fmla="*/ 190881 h 200025"/>
                  <a:gd name="connsiteX16" fmla="*/ 502920 w 514350"/>
                  <a:gd name="connsiteY16" fmla="*/ 190024 h 200025"/>
                  <a:gd name="connsiteX17" fmla="*/ 393668 w 514350"/>
                  <a:gd name="connsiteY17" fmla="*/ 130112 h 200025"/>
                  <a:gd name="connsiteX18" fmla="*/ 392430 w 514350"/>
                  <a:gd name="connsiteY18" fmla="*/ 129826 h 200025"/>
                  <a:gd name="connsiteX19" fmla="*/ 189166 w 514350"/>
                  <a:gd name="connsiteY19" fmla="*/ 68675 h 200025"/>
                  <a:gd name="connsiteX20" fmla="*/ 17335 w 514350"/>
                  <a:gd name="connsiteY20" fmla="*/ 13811 h 200025"/>
                  <a:gd name="connsiteX21" fmla="*/ 128683 w 514350"/>
                  <a:gd name="connsiteY21" fmla="*/ 68294 h 200025"/>
                  <a:gd name="connsiteX22" fmla="*/ 176498 w 514350"/>
                  <a:gd name="connsiteY22" fmla="*/ 88297 h 200025"/>
                  <a:gd name="connsiteX23" fmla="*/ 238982 w 514350"/>
                  <a:gd name="connsiteY23" fmla="*/ 119824 h 200025"/>
                  <a:gd name="connsiteX24" fmla="*/ 410718 w 514350"/>
                  <a:gd name="connsiteY24" fmla="*/ 190881 h 200025"/>
                  <a:gd name="connsiteX25" fmla="*/ 410718 w 514350"/>
                  <a:gd name="connsiteY25" fmla="*/ 190881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14350" h="200025">
                    <a:moveTo>
                      <a:pt x="8954" y="7144"/>
                    </a:moveTo>
                    <a:cubicBezTo>
                      <a:pt x="70961" y="21717"/>
                      <a:pt x="131826" y="43434"/>
                      <a:pt x="190690" y="64484"/>
                    </a:cubicBezTo>
                    <a:cubicBezTo>
                      <a:pt x="260128" y="89249"/>
                      <a:pt x="325660" y="112681"/>
                      <a:pt x="393287" y="125540"/>
                    </a:cubicBezTo>
                    <a:lnTo>
                      <a:pt x="394621" y="125825"/>
                    </a:lnTo>
                    <a:cubicBezTo>
                      <a:pt x="394621" y="125825"/>
                      <a:pt x="394621" y="125825"/>
                      <a:pt x="394621" y="125825"/>
                    </a:cubicBezTo>
                    <a:cubicBezTo>
                      <a:pt x="432149" y="133350"/>
                      <a:pt x="471868" y="160782"/>
                      <a:pt x="509206" y="189262"/>
                    </a:cubicBezTo>
                    <a:lnTo>
                      <a:pt x="512731" y="191929"/>
                    </a:lnTo>
                    <a:lnTo>
                      <a:pt x="508540" y="193167"/>
                    </a:lnTo>
                    <a:cubicBezTo>
                      <a:pt x="478726" y="201930"/>
                      <a:pt x="446532" y="202692"/>
                      <a:pt x="409956" y="195358"/>
                    </a:cubicBezTo>
                    <a:cubicBezTo>
                      <a:pt x="350806" y="183452"/>
                      <a:pt x="290322" y="151733"/>
                      <a:pt x="236982" y="123730"/>
                    </a:cubicBezTo>
                    <a:cubicBezTo>
                      <a:pt x="215074" y="112205"/>
                      <a:pt x="194310" y="101346"/>
                      <a:pt x="174688" y="92297"/>
                    </a:cubicBezTo>
                    <a:cubicBezTo>
                      <a:pt x="160972" y="85916"/>
                      <a:pt x="144494" y="79343"/>
                      <a:pt x="127159" y="72390"/>
                    </a:cubicBezTo>
                    <a:cubicBezTo>
                      <a:pt x="83629" y="54959"/>
                      <a:pt x="34290" y="35243"/>
                      <a:pt x="7144" y="11049"/>
                    </a:cubicBezTo>
                    <a:lnTo>
                      <a:pt x="8954" y="7144"/>
                    </a:lnTo>
                    <a:lnTo>
                      <a:pt x="8954" y="7144"/>
                    </a:lnTo>
                    <a:close/>
                    <a:moveTo>
                      <a:pt x="410718" y="190881"/>
                    </a:moveTo>
                    <a:cubicBezTo>
                      <a:pt x="444817" y="197739"/>
                      <a:pt x="475012" y="197453"/>
                      <a:pt x="502920" y="190024"/>
                    </a:cubicBezTo>
                    <a:cubicBezTo>
                      <a:pt x="467106" y="162877"/>
                      <a:pt x="429196" y="137255"/>
                      <a:pt x="393668" y="130112"/>
                    </a:cubicBezTo>
                    <a:lnTo>
                      <a:pt x="392430" y="129826"/>
                    </a:lnTo>
                    <a:cubicBezTo>
                      <a:pt x="324517" y="116967"/>
                      <a:pt x="258794" y="93440"/>
                      <a:pt x="189166" y="68675"/>
                    </a:cubicBezTo>
                    <a:cubicBezTo>
                      <a:pt x="133445" y="48768"/>
                      <a:pt x="75819" y="28194"/>
                      <a:pt x="17335" y="13811"/>
                    </a:cubicBezTo>
                    <a:cubicBezTo>
                      <a:pt x="44958" y="34766"/>
                      <a:pt x="89249" y="52483"/>
                      <a:pt x="128683" y="68294"/>
                    </a:cubicBezTo>
                    <a:cubicBezTo>
                      <a:pt x="146113" y="75248"/>
                      <a:pt x="162592" y="81915"/>
                      <a:pt x="176498" y="88297"/>
                    </a:cubicBezTo>
                    <a:cubicBezTo>
                      <a:pt x="196215" y="97441"/>
                      <a:pt x="216979" y="108299"/>
                      <a:pt x="238982" y="119824"/>
                    </a:cubicBezTo>
                    <a:cubicBezTo>
                      <a:pt x="292037" y="147542"/>
                      <a:pt x="352139" y="179070"/>
                      <a:pt x="410718" y="190881"/>
                    </a:cubicBezTo>
                    <a:lnTo>
                      <a:pt x="410718" y="19088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3516DD3B-C439-4BB5-BAD3-F2CC34E33128}"/>
                  </a:ext>
                </a:extLst>
              </p:cNvPr>
              <p:cNvSpPr/>
              <p:nvPr/>
            </p:nvSpPr>
            <p:spPr>
              <a:xfrm>
                <a:off x="7529358" y="-1614747"/>
                <a:ext cx="847725" cy="542925"/>
              </a:xfrm>
              <a:custGeom>
                <a:avLst/>
                <a:gdLst>
                  <a:gd name="connsiteX0" fmla="*/ 617030 w 847725"/>
                  <a:gd name="connsiteY0" fmla="*/ 265938 h 542925"/>
                  <a:gd name="connsiteX1" fmla="*/ 509111 w 847725"/>
                  <a:gd name="connsiteY1" fmla="*/ 189738 h 542925"/>
                  <a:gd name="connsiteX2" fmla="*/ 394145 w 847725"/>
                  <a:gd name="connsiteY2" fmla="*/ 126492 h 542925"/>
                  <a:gd name="connsiteX3" fmla="*/ 12192 w 847725"/>
                  <a:gd name="connsiteY3" fmla="*/ 8763 h 542925"/>
                  <a:gd name="connsiteX4" fmla="*/ 7144 w 847725"/>
                  <a:gd name="connsiteY4" fmla="*/ 7144 h 542925"/>
                  <a:gd name="connsiteX5" fmla="*/ 114967 w 847725"/>
                  <a:gd name="connsiteY5" fmla="*/ 24955 h 542925"/>
                  <a:gd name="connsiteX6" fmla="*/ 147066 w 847725"/>
                  <a:gd name="connsiteY6" fmla="*/ 33719 h 542925"/>
                  <a:gd name="connsiteX7" fmla="*/ 231934 w 847725"/>
                  <a:gd name="connsiteY7" fmla="*/ 58293 h 542925"/>
                  <a:gd name="connsiteX8" fmla="*/ 405289 w 847725"/>
                  <a:gd name="connsiteY8" fmla="*/ 113919 h 542925"/>
                  <a:gd name="connsiteX9" fmla="*/ 500444 w 847725"/>
                  <a:gd name="connsiteY9" fmla="*/ 159353 h 542925"/>
                  <a:gd name="connsiteX10" fmla="*/ 579882 w 847725"/>
                  <a:gd name="connsiteY10" fmla="*/ 48673 h 542925"/>
                  <a:gd name="connsiteX11" fmla="*/ 708374 w 847725"/>
                  <a:gd name="connsiteY11" fmla="*/ 326898 h 542925"/>
                  <a:gd name="connsiteX12" fmla="*/ 847058 w 847725"/>
                  <a:gd name="connsiteY12" fmla="*/ 543116 h 542925"/>
                  <a:gd name="connsiteX13" fmla="*/ 809244 w 847725"/>
                  <a:gd name="connsiteY13" fmla="*/ 497586 h 542925"/>
                  <a:gd name="connsiteX14" fmla="*/ 738664 w 847725"/>
                  <a:gd name="connsiteY14" fmla="*/ 396335 h 542925"/>
                  <a:gd name="connsiteX15" fmla="*/ 729805 w 847725"/>
                  <a:gd name="connsiteY15" fmla="*/ 386715 h 542925"/>
                  <a:gd name="connsiteX16" fmla="*/ 668369 w 847725"/>
                  <a:gd name="connsiteY16" fmla="*/ 376904 h 542925"/>
                  <a:gd name="connsiteX17" fmla="*/ 680180 w 847725"/>
                  <a:gd name="connsiteY17" fmla="*/ 352806 h 542925"/>
                  <a:gd name="connsiteX18" fmla="*/ 617030 w 847725"/>
                  <a:gd name="connsiteY18" fmla="*/ 265938 h 542925"/>
                  <a:gd name="connsiteX19" fmla="*/ 617030 w 847725"/>
                  <a:gd name="connsiteY19" fmla="*/ 26593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7725" h="542925">
                    <a:moveTo>
                      <a:pt x="617030" y="265938"/>
                    </a:moveTo>
                    <a:cubicBezTo>
                      <a:pt x="584835" y="250698"/>
                      <a:pt x="547688" y="219170"/>
                      <a:pt x="509111" y="189738"/>
                    </a:cubicBezTo>
                    <a:cubicBezTo>
                      <a:pt x="470916" y="160592"/>
                      <a:pt x="431387" y="133541"/>
                      <a:pt x="394145" y="126492"/>
                    </a:cubicBezTo>
                    <a:cubicBezTo>
                      <a:pt x="267176" y="102394"/>
                      <a:pt x="143446" y="45625"/>
                      <a:pt x="12192" y="8763"/>
                    </a:cubicBezTo>
                    <a:cubicBezTo>
                      <a:pt x="1905" y="5906"/>
                      <a:pt x="12763" y="8001"/>
                      <a:pt x="7144" y="7144"/>
                    </a:cubicBezTo>
                    <a:cubicBezTo>
                      <a:pt x="44196" y="12764"/>
                      <a:pt x="74390" y="15621"/>
                      <a:pt x="114967" y="24955"/>
                    </a:cubicBezTo>
                    <a:cubicBezTo>
                      <a:pt x="124873" y="27241"/>
                      <a:pt x="138398" y="31528"/>
                      <a:pt x="147066" y="33719"/>
                    </a:cubicBezTo>
                    <a:cubicBezTo>
                      <a:pt x="176403" y="41053"/>
                      <a:pt x="207454" y="50768"/>
                      <a:pt x="231934" y="58293"/>
                    </a:cubicBezTo>
                    <a:cubicBezTo>
                      <a:pt x="284797" y="74486"/>
                      <a:pt x="331851" y="87916"/>
                      <a:pt x="405289" y="113919"/>
                    </a:cubicBezTo>
                    <a:cubicBezTo>
                      <a:pt x="437293" y="125254"/>
                      <a:pt x="473678" y="146018"/>
                      <a:pt x="500444" y="159353"/>
                    </a:cubicBezTo>
                    <a:cubicBezTo>
                      <a:pt x="544068" y="181070"/>
                      <a:pt x="560546" y="43434"/>
                      <a:pt x="579882" y="48673"/>
                    </a:cubicBezTo>
                    <a:cubicBezTo>
                      <a:pt x="623506" y="60579"/>
                      <a:pt x="678942" y="295085"/>
                      <a:pt x="708374" y="326898"/>
                    </a:cubicBezTo>
                    <a:cubicBezTo>
                      <a:pt x="768572" y="391954"/>
                      <a:pt x="812387" y="465296"/>
                      <a:pt x="847058" y="543116"/>
                    </a:cubicBezTo>
                    <a:cubicBezTo>
                      <a:pt x="835819" y="525685"/>
                      <a:pt x="818769" y="516541"/>
                      <a:pt x="809244" y="497586"/>
                    </a:cubicBezTo>
                    <a:cubicBezTo>
                      <a:pt x="788670" y="456533"/>
                      <a:pt x="758380" y="431292"/>
                      <a:pt x="738664" y="396335"/>
                    </a:cubicBezTo>
                    <a:cubicBezTo>
                      <a:pt x="735139" y="390144"/>
                      <a:pt x="735139" y="390144"/>
                      <a:pt x="729805" y="386715"/>
                    </a:cubicBezTo>
                    <a:cubicBezTo>
                      <a:pt x="724472" y="383286"/>
                      <a:pt x="678180" y="383762"/>
                      <a:pt x="668369" y="376904"/>
                    </a:cubicBezTo>
                    <a:cubicBezTo>
                      <a:pt x="633984" y="352615"/>
                      <a:pt x="682371" y="358997"/>
                      <a:pt x="680180" y="352806"/>
                    </a:cubicBezTo>
                    <a:cubicBezTo>
                      <a:pt x="678752" y="348044"/>
                      <a:pt x="650177" y="281654"/>
                      <a:pt x="617030" y="265938"/>
                    </a:cubicBezTo>
                    <a:lnTo>
                      <a:pt x="617030" y="265938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801B9F47-2054-4F40-B0EF-697800074DC0}"/>
                  </a:ext>
                </a:extLst>
              </p:cNvPr>
              <p:cNvSpPr/>
              <p:nvPr/>
            </p:nvSpPr>
            <p:spPr>
              <a:xfrm>
                <a:off x="7530215" y="-1614366"/>
                <a:ext cx="838200" cy="523875"/>
              </a:xfrm>
              <a:custGeom>
                <a:avLst/>
                <a:gdLst>
                  <a:gd name="connsiteX0" fmla="*/ 499682 w 838200"/>
                  <a:gd name="connsiteY0" fmla="*/ 158877 h 523875"/>
                  <a:gd name="connsiteX1" fmla="*/ 579120 w 838200"/>
                  <a:gd name="connsiteY1" fmla="*/ 48197 h 523875"/>
                  <a:gd name="connsiteX2" fmla="*/ 707612 w 838200"/>
                  <a:gd name="connsiteY2" fmla="*/ 326422 h 523875"/>
                  <a:gd name="connsiteX3" fmla="*/ 835247 w 838200"/>
                  <a:gd name="connsiteY3" fmla="*/ 518446 h 523875"/>
                  <a:gd name="connsiteX4" fmla="*/ 656654 w 838200"/>
                  <a:gd name="connsiteY4" fmla="*/ 286036 h 523875"/>
                  <a:gd name="connsiteX5" fmla="*/ 563023 w 838200"/>
                  <a:gd name="connsiteY5" fmla="*/ 207455 h 523875"/>
                  <a:gd name="connsiteX6" fmla="*/ 7144 w 838200"/>
                  <a:gd name="connsiteY6" fmla="*/ 7144 h 523875"/>
                  <a:gd name="connsiteX7" fmla="*/ 150495 w 838200"/>
                  <a:gd name="connsiteY7" fmla="*/ 33242 h 523875"/>
                  <a:gd name="connsiteX8" fmla="*/ 231172 w 838200"/>
                  <a:gd name="connsiteY8" fmla="*/ 57817 h 523875"/>
                  <a:gd name="connsiteX9" fmla="*/ 404527 w 838200"/>
                  <a:gd name="connsiteY9" fmla="*/ 113443 h 523875"/>
                  <a:gd name="connsiteX10" fmla="*/ 499682 w 838200"/>
                  <a:gd name="connsiteY10" fmla="*/ 158877 h 523875"/>
                  <a:gd name="connsiteX11" fmla="*/ 499682 w 838200"/>
                  <a:gd name="connsiteY11" fmla="*/ 158877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8200" h="523875">
                    <a:moveTo>
                      <a:pt x="499682" y="158877"/>
                    </a:moveTo>
                    <a:cubicBezTo>
                      <a:pt x="543306" y="180594"/>
                      <a:pt x="559784" y="42958"/>
                      <a:pt x="579120" y="48197"/>
                    </a:cubicBezTo>
                    <a:cubicBezTo>
                      <a:pt x="622745" y="60103"/>
                      <a:pt x="678180" y="294608"/>
                      <a:pt x="707612" y="326422"/>
                    </a:cubicBezTo>
                    <a:cubicBezTo>
                      <a:pt x="761524" y="384715"/>
                      <a:pt x="802386" y="449580"/>
                      <a:pt x="835247" y="518446"/>
                    </a:cubicBezTo>
                    <a:cubicBezTo>
                      <a:pt x="801910" y="449199"/>
                      <a:pt x="726758" y="355568"/>
                      <a:pt x="656654" y="286036"/>
                    </a:cubicBezTo>
                    <a:cubicBezTo>
                      <a:pt x="622459" y="252127"/>
                      <a:pt x="588359" y="229362"/>
                      <a:pt x="563023" y="207455"/>
                    </a:cubicBezTo>
                    <a:cubicBezTo>
                      <a:pt x="446818" y="106871"/>
                      <a:pt x="110871" y="18955"/>
                      <a:pt x="7144" y="7144"/>
                    </a:cubicBezTo>
                    <a:cubicBezTo>
                      <a:pt x="11525" y="7620"/>
                      <a:pt x="85058" y="14573"/>
                      <a:pt x="150495" y="33242"/>
                    </a:cubicBezTo>
                    <a:cubicBezTo>
                      <a:pt x="179642" y="41529"/>
                      <a:pt x="206693" y="50292"/>
                      <a:pt x="231172" y="57817"/>
                    </a:cubicBezTo>
                    <a:cubicBezTo>
                      <a:pt x="284036" y="74009"/>
                      <a:pt x="331089" y="87440"/>
                      <a:pt x="404527" y="113443"/>
                    </a:cubicBezTo>
                    <a:cubicBezTo>
                      <a:pt x="436531" y="124778"/>
                      <a:pt x="472916" y="145637"/>
                      <a:pt x="499682" y="158877"/>
                    </a:cubicBezTo>
                    <a:lnTo>
                      <a:pt x="499682" y="158877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A8EEAEA0-E9E2-4887-8640-5A7CCF66D8C3}"/>
                  </a:ext>
                </a:extLst>
              </p:cNvPr>
              <p:cNvSpPr/>
              <p:nvPr/>
            </p:nvSpPr>
            <p:spPr>
              <a:xfrm>
                <a:off x="7322940" y="-1533594"/>
                <a:ext cx="1085850" cy="857250"/>
              </a:xfrm>
              <a:custGeom>
                <a:avLst/>
                <a:gdLst>
                  <a:gd name="connsiteX0" fmla="*/ 1043380 w 1085850"/>
                  <a:gd name="connsiteY0" fmla="*/ 783717 h 857250"/>
                  <a:gd name="connsiteX1" fmla="*/ 995945 w 1085850"/>
                  <a:gd name="connsiteY1" fmla="*/ 721709 h 857250"/>
                  <a:gd name="connsiteX2" fmla="*/ 984706 w 1085850"/>
                  <a:gd name="connsiteY2" fmla="*/ 713518 h 857250"/>
                  <a:gd name="connsiteX3" fmla="*/ 934128 w 1085850"/>
                  <a:gd name="connsiteY3" fmla="*/ 702564 h 857250"/>
                  <a:gd name="connsiteX4" fmla="*/ 948130 w 1085850"/>
                  <a:gd name="connsiteY4" fmla="*/ 780002 h 857250"/>
                  <a:gd name="connsiteX5" fmla="*/ 947082 w 1085850"/>
                  <a:gd name="connsiteY5" fmla="*/ 856107 h 857250"/>
                  <a:gd name="connsiteX6" fmla="*/ 879264 w 1085850"/>
                  <a:gd name="connsiteY6" fmla="*/ 790194 h 857250"/>
                  <a:gd name="connsiteX7" fmla="*/ 870787 w 1085850"/>
                  <a:gd name="connsiteY7" fmla="*/ 782955 h 857250"/>
                  <a:gd name="connsiteX8" fmla="*/ 578560 w 1085850"/>
                  <a:gd name="connsiteY8" fmla="*/ 589026 h 857250"/>
                  <a:gd name="connsiteX9" fmla="*/ 328338 w 1085850"/>
                  <a:gd name="connsiteY9" fmla="*/ 415576 h 857250"/>
                  <a:gd name="connsiteX10" fmla="*/ 212038 w 1085850"/>
                  <a:gd name="connsiteY10" fmla="*/ 305657 h 857250"/>
                  <a:gd name="connsiteX11" fmla="*/ 201655 w 1085850"/>
                  <a:gd name="connsiteY11" fmla="*/ 297275 h 857250"/>
                  <a:gd name="connsiteX12" fmla="*/ 198417 w 1085850"/>
                  <a:gd name="connsiteY12" fmla="*/ 294608 h 857250"/>
                  <a:gd name="connsiteX13" fmla="*/ 191464 w 1085850"/>
                  <a:gd name="connsiteY13" fmla="*/ 288798 h 857250"/>
                  <a:gd name="connsiteX14" fmla="*/ 187844 w 1085850"/>
                  <a:gd name="connsiteY14" fmla="*/ 285750 h 857250"/>
                  <a:gd name="connsiteX15" fmla="*/ 181272 w 1085850"/>
                  <a:gd name="connsiteY15" fmla="*/ 280130 h 857250"/>
                  <a:gd name="connsiteX16" fmla="*/ 177938 w 1085850"/>
                  <a:gd name="connsiteY16" fmla="*/ 277273 h 857250"/>
                  <a:gd name="connsiteX17" fmla="*/ 170509 w 1085850"/>
                  <a:gd name="connsiteY17" fmla="*/ 270796 h 857250"/>
                  <a:gd name="connsiteX18" fmla="*/ 168318 w 1085850"/>
                  <a:gd name="connsiteY18" fmla="*/ 268891 h 857250"/>
                  <a:gd name="connsiteX19" fmla="*/ 159079 w 1085850"/>
                  <a:gd name="connsiteY19" fmla="*/ 260509 h 857250"/>
                  <a:gd name="connsiteX20" fmla="*/ 156697 w 1085850"/>
                  <a:gd name="connsiteY20" fmla="*/ 258318 h 857250"/>
                  <a:gd name="connsiteX21" fmla="*/ 150030 w 1085850"/>
                  <a:gd name="connsiteY21" fmla="*/ 252032 h 857250"/>
                  <a:gd name="connsiteX22" fmla="*/ 146887 w 1085850"/>
                  <a:gd name="connsiteY22" fmla="*/ 249079 h 857250"/>
                  <a:gd name="connsiteX23" fmla="*/ 141172 w 1085850"/>
                  <a:gd name="connsiteY23" fmla="*/ 243459 h 857250"/>
                  <a:gd name="connsiteX24" fmla="*/ 138124 w 1085850"/>
                  <a:gd name="connsiteY24" fmla="*/ 240411 h 857250"/>
                  <a:gd name="connsiteX25" fmla="*/ 132218 w 1085850"/>
                  <a:gd name="connsiteY25" fmla="*/ 234506 h 857250"/>
                  <a:gd name="connsiteX26" fmla="*/ 129742 w 1085850"/>
                  <a:gd name="connsiteY26" fmla="*/ 231934 h 857250"/>
                  <a:gd name="connsiteX27" fmla="*/ 121646 w 1085850"/>
                  <a:gd name="connsiteY27" fmla="*/ 223552 h 857250"/>
                  <a:gd name="connsiteX28" fmla="*/ 120788 w 1085850"/>
                  <a:gd name="connsiteY28" fmla="*/ 222694 h 857250"/>
                  <a:gd name="connsiteX29" fmla="*/ 113835 w 1085850"/>
                  <a:gd name="connsiteY29" fmla="*/ 215170 h 857250"/>
                  <a:gd name="connsiteX30" fmla="*/ 111359 w 1085850"/>
                  <a:gd name="connsiteY30" fmla="*/ 212408 h 857250"/>
                  <a:gd name="connsiteX31" fmla="*/ 106215 w 1085850"/>
                  <a:gd name="connsiteY31" fmla="*/ 206692 h 857250"/>
                  <a:gd name="connsiteX32" fmla="*/ 103548 w 1085850"/>
                  <a:gd name="connsiteY32" fmla="*/ 203644 h 857250"/>
                  <a:gd name="connsiteX33" fmla="*/ 98690 w 1085850"/>
                  <a:gd name="connsiteY33" fmla="*/ 197930 h 857250"/>
                  <a:gd name="connsiteX34" fmla="*/ 96309 w 1085850"/>
                  <a:gd name="connsiteY34" fmla="*/ 195167 h 857250"/>
                  <a:gd name="connsiteX35" fmla="*/ 90594 w 1085850"/>
                  <a:gd name="connsiteY35" fmla="*/ 188214 h 857250"/>
                  <a:gd name="connsiteX36" fmla="*/ 89356 w 1085850"/>
                  <a:gd name="connsiteY36" fmla="*/ 186785 h 857250"/>
                  <a:gd name="connsiteX37" fmla="*/ 82784 w 1085850"/>
                  <a:gd name="connsiteY37" fmla="*/ 178403 h 857250"/>
                  <a:gd name="connsiteX38" fmla="*/ 81069 w 1085850"/>
                  <a:gd name="connsiteY38" fmla="*/ 176117 h 857250"/>
                  <a:gd name="connsiteX39" fmla="*/ 76497 w 1085850"/>
                  <a:gd name="connsiteY39" fmla="*/ 170021 h 857250"/>
                  <a:gd name="connsiteX40" fmla="*/ 74306 w 1085850"/>
                  <a:gd name="connsiteY40" fmla="*/ 167068 h 857250"/>
                  <a:gd name="connsiteX41" fmla="*/ 70306 w 1085850"/>
                  <a:gd name="connsiteY41" fmla="*/ 161449 h 857250"/>
                  <a:gd name="connsiteX42" fmla="*/ 69068 w 1085850"/>
                  <a:gd name="connsiteY42" fmla="*/ 159734 h 857250"/>
                  <a:gd name="connsiteX43" fmla="*/ 69068 w 1085850"/>
                  <a:gd name="connsiteY43" fmla="*/ 159639 h 857250"/>
                  <a:gd name="connsiteX44" fmla="*/ 68782 w 1085850"/>
                  <a:gd name="connsiteY44" fmla="*/ 159163 h 857250"/>
                  <a:gd name="connsiteX45" fmla="*/ 68782 w 1085850"/>
                  <a:gd name="connsiteY45" fmla="*/ 159163 h 857250"/>
                  <a:gd name="connsiteX46" fmla="*/ 67162 w 1085850"/>
                  <a:gd name="connsiteY46" fmla="*/ 156877 h 857250"/>
                  <a:gd name="connsiteX47" fmla="*/ 67067 w 1085850"/>
                  <a:gd name="connsiteY47" fmla="*/ 156781 h 857250"/>
                  <a:gd name="connsiteX48" fmla="*/ 67067 w 1085850"/>
                  <a:gd name="connsiteY48" fmla="*/ 156686 h 857250"/>
                  <a:gd name="connsiteX49" fmla="*/ 67067 w 1085850"/>
                  <a:gd name="connsiteY49" fmla="*/ 156686 h 857250"/>
                  <a:gd name="connsiteX50" fmla="*/ 20966 w 1085850"/>
                  <a:gd name="connsiteY50" fmla="*/ 69818 h 857250"/>
                  <a:gd name="connsiteX51" fmla="*/ 7155 w 1085850"/>
                  <a:gd name="connsiteY51" fmla="*/ 15145 h 857250"/>
                  <a:gd name="connsiteX52" fmla="*/ 8393 w 1085850"/>
                  <a:gd name="connsiteY52" fmla="*/ 7144 h 857250"/>
                  <a:gd name="connsiteX53" fmla="*/ 107263 w 1085850"/>
                  <a:gd name="connsiteY53" fmla="*/ 22574 h 857250"/>
                  <a:gd name="connsiteX54" fmla="*/ 178796 w 1085850"/>
                  <a:gd name="connsiteY54" fmla="*/ 39910 h 857250"/>
                  <a:gd name="connsiteX55" fmla="*/ 227563 w 1085850"/>
                  <a:gd name="connsiteY55" fmla="*/ 39148 h 857250"/>
                  <a:gd name="connsiteX56" fmla="*/ 366057 w 1085850"/>
                  <a:gd name="connsiteY56" fmla="*/ 196310 h 857250"/>
                  <a:gd name="connsiteX57" fmla="*/ 338339 w 1085850"/>
                  <a:gd name="connsiteY57" fmla="*/ 210979 h 857250"/>
                  <a:gd name="connsiteX58" fmla="*/ 317479 w 1085850"/>
                  <a:gd name="connsiteY58" fmla="*/ 250222 h 857250"/>
                  <a:gd name="connsiteX59" fmla="*/ 317479 w 1085850"/>
                  <a:gd name="connsiteY59" fmla="*/ 250222 h 857250"/>
                  <a:gd name="connsiteX60" fmla="*/ 339482 w 1085850"/>
                  <a:gd name="connsiteY60" fmla="*/ 329565 h 857250"/>
                  <a:gd name="connsiteX61" fmla="*/ 375487 w 1085850"/>
                  <a:gd name="connsiteY61" fmla="*/ 409289 h 857250"/>
                  <a:gd name="connsiteX62" fmla="*/ 409110 w 1085850"/>
                  <a:gd name="connsiteY62" fmla="*/ 461677 h 857250"/>
                  <a:gd name="connsiteX63" fmla="*/ 411110 w 1085850"/>
                  <a:gd name="connsiteY63" fmla="*/ 464153 h 857250"/>
                  <a:gd name="connsiteX64" fmla="*/ 412348 w 1085850"/>
                  <a:gd name="connsiteY64" fmla="*/ 465677 h 857250"/>
                  <a:gd name="connsiteX65" fmla="*/ 414730 w 1085850"/>
                  <a:gd name="connsiteY65" fmla="*/ 468440 h 857250"/>
                  <a:gd name="connsiteX66" fmla="*/ 415682 w 1085850"/>
                  <a:gd name="connsiteY66" fmla="*/ 469583 h 857250"/>
                  <a:gd name="connsiteX67" fmla="*/ 417016 w 1085850"/>
                  <a:gd name="connsiteY67" fmla="*/ 471107 h 857250"/>
                  <a:gd name="connsiteX68" fmla="*/ 418921 w 1085850"/>
                  <a:gd name="connsiteY68" fmla="*/ 473202 h 857250"/>
                  <a:gd name="connsiteX69" fmla="*/ 420159 w 1085850"/>
                  <a:gd name="connsiteY69" fmla="*/ 474631 h 857250"/>
                  <a:gd name="connsiteX70" fmla="*/ 422159 w 1085850"/>
                  <a:gd name="connsiteY70" fmla="*/ 476726 h 857250"/>
                  <a:gd name="connsiteX71" fmla="*/ 423493 w 1085850"/>
                  <a:gd name="connsiteY71" fmla="*/ 478060 h 857250"/>
                  <a:gd name="connsiteX72" fmla="*/ 425493 w 1085850"/>
                  <a:gd name="connsiteY72" fmla="*/ 480060 h 857250"/>
                  <a:gd name="connsiteX73" fmla="*/ 426827 w 1085850"/>
                  <a:gd name="connsiteY73" fmla="*/ 481394 h 857250"/>
                  <a:gd name="connsiteX74" fmla="*/ 428827 w 1085850"/>
                  <a:gd name="connsiteY74" fmla="*/ 483394 h 857250"/>
                  <a:gd name="connsiteX75" fmla="*/ 430255 w 1085850"/>
                  <a:gd name="connsiteY75" fmla="*/ 484632 h 857250"/>
                  <a:gd name="connsiteX76" fmla="*/ 432351 w 1085850"/>
                  <a:gd name="connsiteY76" fmla="*/ 486537 h 857250"/>
                  <a:gd name="connsiteX77" fmla="*/ 433780 w 1085850"/>
                  <a:gd name="connsiteY77" fmla="*/ 487775 h 857250"/>
                  <a:gd name="connsiteX78" fmla="*/ 435875 w 1085850"/>
                  <a:gd name="connsiteY78" fmla="*/ 489585 h 857250"/>
                  <a:gd name="connsiteX79" fmla="*/ 437399 w 1085850"/>
                  <a:gd name="connsiteY79" fmla="*/ 490823 h 857250"/>
                  <a:gd name="connsiteX80" fmla="*/ 439495 w 1085850"/>
                  <a:gd name="connsiteY80" fmla="*/ 492443 h 857250"/>
                  <a:gd name="connsiteX81" fmla="*/ 441114 w 1085850"/>
                  <a:gd name="connsiteY81" fmla="*/ 493586 h 857250"/>
                  <a:gd name="connsiteX82" fmla="*/ 443210 w 1085850"/>
                  <a:gd name="connsiteY82" fmla="*/ 495110 h 857250"/>
                  <a:gd name="connsiteX83" fmla="*/ 444829 w 1085850"/>
                  <a:gd name="connsiteY83" fmla="*/ 496157 h 857250"/>
                  <a:gd name="connsiteX84" fmla="*/ 446924 w 1085850"/>
                  <a:gd name="connsiteY84" fmla="*/ 497586 h 857250"/>
                  <a:gd name="connsiteX85" fmla="*/ 448639 w 1085850"/>
                  <a:gd name="connsiteY85" fmla="*/ 498634 h 857250"/>
                  <a:gd name="connsiteX86" fmla="*/ 450734 w 1085850"/>
                  <a:gd name="connsiteY86" fmla="*/ 499872 h 857250"/>
                  <a:gd name="connsiteX87" fmla="*/ 452544 w 1085850"/>
                  <a:gd name="connsiteY87" fmla="*/ 500825 h 857250"/>
                  <a:gd name="connsiteX88" fmla="*/ 454639 w 1085850"/>
                  <a:gd name="connsiteY88" fmla="*/ 501968 h 857250"/>
                  <a:gd name="connsiteX89" fmla="*/ 456545 w 1085850"/>
                  <a:gd name="connsiteY89" fmla="*/ 502920 h 857250"/>
                  <a:gd name="connsiteX90" fmla="*/ 458545 w 1085850"/>
                  <a:gd name="connsiteY90" fmla="*/ 503873 h 857250"/>
                  <a:gd name="connsiteX91" fmla="*/ 460545 w 1085850"/>
                  <a:gd name="connsiteY91" fmla="*/ 504730 h 857250"/>
                  <a:gd name="connsiteX92" fmla="*/ 462450 w 1085850"/>
                  <a:gd name="connsiteY92" fmla="*/ 505587 h 857250"/>
                  <a:gd name="connsiteX93" fmla="*/ 464546 w 1085850"/>
                  <a:gd name="connsiteY93" fmla="*/ 506349 h 857250"/>
                  <a:gd name="connsiteX94" fmla="*/ 466451 w 1085850"/>
                  <a:gd name="connsiteY94" fmla="*/ 507016 h 857250"/>
                  <a:gd name="connsiteX95" fmla="*/ 469022 w 1085850"/>
                  <a:gd name="connsiteY95" fmla="*/ 507778 h 857250"/>
                  <a:gd name="connsiteX96" fmla="*/ 470546 w 1085850"/>
                  <a:gd name="connsiteY96" fmla="*/ 508254 h 857250"/>
                  <a:gd name="connsiteX97" fmla="*/ 474642 w 1085850"/>
                  <a:gd name="connsiteY97" fmla="*/ 509207 h 857250"/>
                  <a:gd name="connsiteX98" fmla="*/ 506265 w 1085850"/>
                  <a:gd name="connsiteY98" fmla="*/ 510254 h 857250"/>
                  <a:gd name="connsiteX99" fmla="*/ 512932 w 1085850"/>
                  <a:gd name="connsiteY99" fmla="*/ 481584 h 857250"/>
                  <a:gd name="connsiteX100" fmla="*/ 517504 w 1085850"/>
                  <a:gd name="connsiteY100" fmla="*/ 461296 h 857250"/>
                  <a:gd name="connsiteX101" fmla="*/ 518933 w 1085850"/>
                  <a:gd name="connsiteY101" fmla="*/ 461962 h 857250"/>
                  <a:gd name="connsiteX102" fmla="*/ 525220 w 1085850"/>
                  <a:gd name="connsiteY102" fmla="*/ 467011 h 857250"/>
                  <a:gd name="connsiteX103" fmla="*/ 549128 w 1085850"/>
                  <a:gd name="connsiteY103" fmla="*/ 491014 h 857250"/>
                  <a:gd name="connsiteX104" fmla="*/ 639234 w 1085850"/>
                  <a:gd name="connsiteY104" fmla="*/ 567976 h 857250"/>
                  <a:gd name="connsiteX105" fmla="*/ 770870 w 1085850"/>
                  <a:gd name="connsiteY105" fmla="*/ 633413 h 857250"/>
                  <a:gd name="connsiteX106" fmla="*/ 773060 w 1085850"/>
                  <a:gd name="connsiteY106" fmla="*/ 632651 h 857250"/>
                  <a:gd name="connsiteX107" fmla="*/ 774013 w 1085850"/>
                  <a:gd name="connsiteY107" fmla="*/ 632270 h 857250"/>
                  <a:gd name="connsiteX108" fmla="*/ 775442 w 1085850"/>
                  <a:gd name="connsiteY108" fmla="*/ 631793 h 857250"/>
                  <a:gd name="connsiteX109" fmla="*/ 776585 w 1085850"/>
                  <a:gd name="connsiteY109" fmla="*/ 631412 h 857250"/>
                  <a:gd name="connsiteX110" fmla="*/ 777918 w 1085850"/>
                  <a:gd name="connsiteY110" fmla="*/ 630841 h 857250"/>
                  <a:gd name="connsiteX111" fmla="*/ 779156 w 1085850"/>
                  <a:gd name="connsiteY111" fmla="*/ 630365 h 857250"/>
                  <a:gd name="connsiteX112" fmla="*/ 780490 w 1085850"/>
                  <a:gd name="connsiteY112" fmla="*/ 629793 h 857250"/>
                  <a:gd name="connsiteX113" fmla="*/ 781823 w 1085850"/>
                  <a:gd name="connsiteY113" fmla="*/ 629222 h 857250"/>
                  <a:gd name="connsiteX114" fmla="*/ 783252 w 1085850"/>
                  <a:gd name="connsiteY114" fmla="*/ 628650 h 857250"/>
                  <a:gd name="connsiteX115" fmla="*/ 784586 w 1085850"/>
                  <a:gd name="connsiteY115" fmla="*/ 628079 h 857250"/>
                  <a:gd name="connsiteX116" fmla="*/ 786014 w 1085850"/>
                  <a:gd name="connsiteY116" fmla="*/ 627412 h 857250"/>
                  <a:gd name="connsiteX117" fmla="*/ 787348 w 1085850"/>
                  <a:gd name="connsiteY117" fmla="*/ 626840 h 857250"/>
                  <a:gd name="connsiteX118" fmla="*/ 788872 w 1085850"/>
                  <a:gd name="connsiteY118" fmla="*/ 626174 h 857250"/>
                  <a:gd name="connsiteX119" fmla="*/ 790301 w 1085850"/>
                  <a:gd name="connsiteY119" fmla="*/ 625507 h 857250"/>
                  <a:gd name="connsiteX120" fmla="*/ 791824 w 1085850"/>
                  <a:gd name="connsiteY120" fmla="*/ 624840 h 857250"/>
                  <a:gd name="connsiteX121" fmla="*/ 793253 w 1085850"/>
                  <a:gd name="connsiteY121" fmla="*/ 624173 h 857250"/>
                  <a:gd name="connsiteX122" fmla="*/ 794777 w 1085850"/>
                  <a:gd name="connsiteY122" fmla="*/ 623411 h 857250"/>
                  <a:gd name="connsiteX123" fmla="*/ 796206 w 1085850"/>
                  <a:gd name="connsiteY123" fmla="*/ 622745 h 857250"/>
                  <a:gd name="connsiteX124" fmla="*/ 797825 w 1085850"/>
                  <a:gd name="connsiteY124" fmla="*/ 621983 h 857250"/>
                  <a:gd name="connsiteX125" fmla="*/ 799254 w 1085850"/>
                  <a:gd name="connsiteY125" fmla="*/ 621221 h 857250"/>
                  <a:gd name="connsiteX126" fmla="*/ 800873 w 1085850"/>
                  <a:gd name="connsiteY126" fmla="*/ 620459 h 857250"/>
                  <a:gd name="connsiteX127" fmla="*/ 802397 w 1085850"/>
                  <a:gd name="connsiteY127" fmla="*/ 619697 h 857250"/>
                  <a:gd name="connsiteX128" fmla="*/ 804017 w 1085850"/>
                  <a:gd name="connsiteY128" fmla="*/ 618935 h 857250"/>
                  <a:gd name="connsiteX129" fmla="*/ 805445 w 1085850"/>
                  <a:gd name="connsiteY129" fmla="*/ 618173 h 857250"/>
                  <a:gd name="connsiteX130" fmla="*/ 807064 w 1085850"/>
                  <a:gd name="connsiteY130" fmla="*/ 617315 h 857250"/>
                  <a:gd name="connsiteX131" fmla="*/ 808493 w 1085850"/>
                  <a:gd name="connsiteY131" fmla="*/ 616553 h 857250"/>
                  <a:gd name="connsiteX132" fmla="*/ 810113 w 1085850"/>
                  <a:gd name="connsiteY132" fmla="*/ 615696 h 857250"/>
                  <a:gd name="connsiteX133" fmla="*/ 811541 w 1085850"/>
                  <a:gd name="connsiteY133" fmla="*/ 614934 h 857250"/>
                  <a:gd name="connsiteX134" fmla="*/ 813161 w 1085850"/>
                  <a:gd name="connsiteY134" fmla="*/ 614077 h 857250"/>
                  <a:gd name="connsiteX135" fmla="*/ 814685 w 1085850"/>
                  <a:gd name="connsiteY135" fmla="*/ 613220 h 857250"/>
                  <a:gd name="connsiteX136" fmla="*/ 853261 w 1085850"/>
                  <a:gd name="connsiteY136" fmla="*/ 581787 h 857250"/>
                  <a:gd name="connsiteX137" fmla="*/ 905458 w 1085850"/>
                  <a:gd name="connsiteY137" fmla="*/ 549878 h 857250"/>
                  <a:gd name="connsiteX138" fmla="*/ 906410 w 1085850"/>
                  <a:gd name="connsiteY138" fmla="*/ 549593 h 857250"/>
                  <a:gd name="connsiteX139" fmla="*/ 911459 w 1085850"/>
                  <a:gd name="connsiteY139" fmla="*/ 548926 h 857250"/>
                  <a:gd name="connsiteX140" fmla="*/ 921841 w 1085850"/>
                  <a:gd name="connsiteY140" fmla="*/ 540925 h 857250"/>
                  <a:gd name="connsiteX141" fmla="*/ 983087 w 1085850"/>
                  <a:gd name="connsiteY141" fmla="*/ 514826 h 857250"/>
                  <a:gd name="connsiteX142" fmla="*/ 1036998 w 1085850"/>
                  <a:gd name="connsiteY142" fmla="*/ 559308 h 857250"/>
                  <a:gd name="connsiteX143" fmla="*/ 1078813 w 1085850"/>
                  <a:gd name="connsiteY143" fmla="*/ 716851 h 857250"/>
                  <a:gd name="connsiteX144" fmla="*/ 1043380 w 1085850"/>
                  <a:gd name="connsiteY144" fmla="*/ 783717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1085850" h="857250">
                    <a:moveTo>
                      <a:pt x="1043380" y="783717"/>
                    </a:moveTo>
                    <a:cubicBezTo>
                      <a:pt x="1037379" y="768477"/>
                      <a:pt x="1010804" y="734092"/>
                      <a:pt x="995945" y="721709"/>
                    </a:cubicBezTo>
                    <a:cubicBezTo>
                      <a:pt x="992707" y="718947"/>
                      <a:pt x="988897" y="716185"/>
                      <a:pt x="984706" y="713518"/>
                    </a:cubicBezTo>
                    <a:cubicBezTo>
                      <a:pt x="969847" y="703993"/>
                      <a:pt x="950416" y="696278"/>
                      <a:pt x="934128" y="702564"/>
                    </a:cubicBezTo>
                    <a:cubicBezTo>
                      <a:pt x="912982" y="710660"/>
                      <a:pt x="934319" y="777431"/>
                      <a:pt x="948130" y="780002"/>
                    </a:cubicBezTo>
                    <a:cubicBezTo>
                      <a:pt x="971276" y="784384"/>
                      <a:pt x="957274" y="839534"/>
                      <a:pt x="947082" y="856107"/>
                    </a:cubicBezTo>
                    <a:cubicBezTo>
                      <a:pt x="926508" y="833152"/>
                      <a:pt x="903743" y="811244"/>
                      <a:pt x="879264" y="790194"/>
                    </a:cubicBezTo>
                    <a:cubicBezTo>
                      <a:pt x="876502" y="787813"/>
                      <a:pt x="873644" y="785336"/>
                      <a:pt x="870787" y="782955"/>
                    </a:cubicBezTo>
                    <a:cubicBezTo>
                      <a:pt x="785824" y="711518"/>
                      <a:pt x="681715" y="649796"/>
                      <a:pt x="578560" y="589026"/>
                    </a:cubicBezTo>
                    <a:cubicBezTo>
                      <a:pt x="483310" y="532924"/>
                      <a:pt x="396156" y="481965"/>
                      <a:pt x="328338" y="415576"/>
                    </a:cubicBezTo>
                    <a:cubicBezTo>
                      <a:pt x="328910" y="414719"/>
                      <a:pt x="229754" y="327374"/>
                      <a:pt x="212038" y="305657"/>
                    </a:cubicBezTo>
                    <a:cubicBezTo>
                      <a:pt x="208513" y="302895"/>
                      <a:pt x="205085" y="300133"/>
                      <a:pt x="201655" y="297275"/>
                    </a:cubicBezTo>
                    <a:cubicBezTo>
                      <a:pt x="200608" y="296418"/>
                      <a:pt x="199465" y="295466"/>
                      <a:pt x="198417" y="294608"/>
                    </a:cubicBezTo>
                    <a:cubicBezTo>
                      <a:pt x="196036" y="292703"/>
                      <a:pt x="193750" y="290798"/>
                      <a:pt x="191464" y="288798"/>
                    </a:cubicBezTo>
                    <a:cubicBezTo>
                      <a:pt x="190226" y="287750"/>
                      <a:pt x="189082" y="286798"/>
                      <a:pt x="187844" y="285750"/>
                    </a:cubicBezTo>
                    <a:cubicBezTo>
                      <a:pt x="185654" y="283845"/>
                      <a:pt x="183463" y="282035"/>
                      <a:pt x="181272" y="280130"/>
                    </a:cubicBezTo>
                    <a:cubicBezTo>
                      <a:pt x="180129" y="279178"/>
                      <a:pt x="178986" y="278225"/>
                      <a:pt x="177938" y="277273"/>
                    </a:cubicBezTo>
                    <a:cubicBezTo>
                      <a:pt x="175462" y="275082"/>
                      <a:pt x="172985" y="272891"/>
                      <a:pt x="170509" y="270796"/>
                    </a:cubicBezTo>
                    <a:cubicBezTo>
                      <a:pt x="169747" y="270129"/>
                      <a:pt x="169080" y="269558"/>
                      <a:pt x="168318" y="268891"/>
                    </a:cubicBezTo>
                    <a:cubicBezTo>
                      <a:pt x="165175" y="266129"/>
                      <a:pt x="162127" y="263271"/>
                      <a:pt x="159079" y="260509"/>
                    </a:cubicBezTo>
                    <a:cubicBezTo>
                      <a:pt x="158317" y="259747"/>
                      <a:pt x="157460" y="259080"/>
                      <a:pt x="156697" y="258318"/>
                    </a:cubicBezTo>
                    <a:cubicBezTo>
                      <a:pt x="154507" y="256223"/>
                      <a:pt x="152221" y="254127"/>
                      <a:pt x="150030" y="252032"/>
                    </a:cubicBezTo>
                    <a:cubicBezTo>
                      <a:pt x="148982" y="251079"/>
                      <a:pt x="147935" y="250031"/>
                      <a:pt x="146887" y="249079"/>
                    </a:cubicBezTo>
                    <a:cubicBezTo>
                      <a:pt x="144982" y="247269"/>
                      <a:pt x="143077" y="245364"/>
                      <a:pt x="141172" y="243459"/>
                    </a:cubicBezTo>
                    <a:cubicBezTo>
                      <a:pt x="140124" y="242411"/>
                      <a:pt x="139076" y="241459"/>
                      <a:pt x="138124" y="240411"/>
                    </a:cubicBezTo>
                    <a:cubicBezTo>
                      <a:pt x="136123" y="238411"/>
                      <a:pt x="134219" y="236411"/>
                      <a:pt x="132218" y="234506"/>
                    </a:cubicBezTo>
                    <a:cubicBezTo>
                      <a:pt x="131361" y="233648"/>
                      <a:pt x="130504" y="232791"/>
                      <a:pt x="129742" y="231934"/>
                    </a:cubicBezTo>
                    <a:cubicBezTo>
                      <a:pt x="126979" y="229172"/>
                      <a:pt x="124312" y="226314"/>
                      <a:pt x="121646" y="223552"/>
                    </a:cubicBezTo>
                    <a:cubicBezTo>
                      <a:pt x="121360" y="223266"/>
                      <a:pt x="121074" y="222980"/>
                      <a:pt x="120788" y="222694"/>
                    </a:cubicBezTo>
                    <a:cubicBezTo>
                      <a:pt x="118407" y="220218"/>
                      <a:pt x="116121" y="217646"/>
                      <a:pt x="113835" y="215170"/>
                    </a:cubicBezTo>
                    <a:cubicBezTo>
                      <a:pt x="112978" y="214217"/>
                      <a:pt x="112216" y="213360"/>
                      <a:pt x="111359" y="212408"/>
                    </a:cubicBezTo>
                    <a:cubicBezTo>
                      <a:pt x="109644" y="210503"/>
                      <a:pt x="107929" y="208598"/>
                      <a:pt x="106215" y="206692"/>
                    </a:cubicBezTo>
                    <a:cubicBezTo>
                      <a:pt x="105358" y="205740"/>
                      <a:pt x="104405" y="204692"/>
                      <a:pt x="103548" y="203644"/>
                    </a:cubicBezTo>
                    <a:cubicBezTo>
                      <a:pt x="101929" y="201740"/>
                      <a:pt x="100310" y="199835"/>
                      <a:pt x="98690" y="197930"/>
                    </a:cubicBezTo>
                    <a:cubicBezTo>
                      <a:pt x="97928" y="196977"/>
                      <a:pt x="97071" y="196025"/>
                      <a:pt x="96309" y="195167"/>
                    </a:cubicBezTo>
                    <a:cubicBezTo>
                      <a:pt x="94404" y="192881"/>
                      <a:pt x="92499" y="190500"/>
                      <a:pt x="90594" y="188214"/>
                    </a:cubicBezTo>
                    <a:cubicBezTo>
                      <a:pt x="90213" y="187738"/>
                      <a:pt x="89832" y="187262"/>
                      <a:pt x="89356" y="186785"/>
                    </a:cubicBezTo>
                    <a:cubicBezTo>
                      <a:pt x="87070" y="184023"/>
                      <a:pt x="84879" y="181166"/>
                      <a:pt x="82784" y="178403"/>
                    </a:cubicBezTo>
                    <a:cubicBezTo>
                      <a:pt x="82212" y="177641"/>
                      <a:pt x="81640" y="176879"/>
                      <a:pt x="81069" y="176117"/>
                    </a:cubicBezTo>
                    <a:cubicBezTo>
                      <a:pt x="79545" y="174117"/>
                      <a:pt x="77926" y="172022"/>
                      <a:pt x="76497" y="170021"/>
                    </a:cubicBezTo>
                    <a:cubicBezTo>
                      <a:pt x="75735" y="169069"/>
                      <a:pt x="75068" y="168021"/>
                      <a:pt x="74306" y="167068"/>
                    </a:cubicBezTo>
                    <a:cubicBezTo>
                      <a:pt x="72973" y="165164"/>
                      <a:pt x="71544" y="163354"/>
                      <a:pt x="70306" y="161449"/>
                    </a:cubicBezTo>
                    <a:cubicBezTo>
                      <a:pt x="69925" y="160877"/>
                      <a:pt x="69448" y="160306"/>
                      <a:pt x="69068" y="159734"/>
                    </a:cubicBezTo>
                    <a:cubicBezTo>
                      <a:pt x="69068" y="159734"/>
                      <a:pt x="69068" y="159734"/>
                      <a:pt x="69068" y="159639"/>
                    </a:cubicBezTo>
                    <a:cubicBezTo>
                      <a:pt x="68972" y="159449"/>
                      <a:pt x="68877" y="159353"/>
                      <a:pt x="68782" y="159163"/>
                    </a:cubicBezTo>
                    <a:cubicBezTo>
                      <a:pt x="68782" y="159163"/>
                      <a:pt x="68782" y="159163"/>
                      <a:pt x="68782" y="159163"/>
                    </a:cubicBezTo>
                    <a:cubicBezTo>
                      <a:pt x="68210" y="158401"/>
                      <a:pt x="67734" y="157639"/>
                      <a:pt x="67162" y="156877"/>
                    </a:cubicBezTo>
                    <a:cubicBezTo>
                      <a:pt x="67162" y="156877"/>
                      <a:pt x="67067" y="156781"/>
                      <a:pt x="67067" y="156781"/>
                    </a:cubicBezTo>
                    <a:cubicBezTo>
                      <a:pt x="67067" y="156781"/>
                      <a:pt x="67067" y="156781"/>
                      <a:pt x="67067" y="156686"/>
                    </a:cubicBezTo>
                    <a:lnTo>
                      <a:pt x="67067" y="156686"/>
                    </a:lnTo>
                    <a:cubicBezTo>
                      <a:pt x="46588" y="127254"/>
                      <a:pt x="31253" y="98107"/>
                      <a:pt x="20966" y="69818"/>
                    </a:cubicBezTo>
                    <a:cubicBezTo>
                      <a:pt x="14204" y="51149"/>
                      <a:pt x="9536" y="32957"/>
                      <a:pt x="7155" y="15145"/>
                    </a:cubicBezTo>
                    <a:cubicBezTo>
                      <a:pt x="6964" y="14097"/>
                      <a:pt x="9251" y="7906"/>
                      <a:pt x="8393" y="7144"/>
                    </a:cubicBezTo>
                    <a:cubicBezTo>
                      <a:pt x="39445" y="11049"/>
                      <a:pt x="73354" y="16097"/>
                      <a:pt x="107263" y="22574"/>
                    </a:cubicBezTo>
                    <a:cubicBezTo>
                      <a:pt x="134409" y="27718"/>
                      <a:pt x="154507" y="21431"/>
                      <a:pt x="178796" y="39910"/>
                    </a:cubicBezTo>
                    <a:cubicBezTo>
                      <a:pt x="203561" y="58769"/>
                      <a:pt x="201560" y="26384"/>
                      <a:pt x="227563" y="39148"/>
                    </a:cubicBezTo>
                    <a:cubicBezTo>
                      <a:pt x="281761" y="65913"/>
                      <a:pt x="338720" y="145637"/>
                      <a:pt x="366057" y="196310"/>
                    </a:cubicBezTo>
                    <a:cubicBezTo>
                      <a:pt x="373963" y="210979"/>
                      <a:pt x="340625" y="208502"/>
                      <a:pt x="338339" y="210979"/>
                    </a:cubicBezTo>
                    <a:cubicBezTo>
                      <a:pt x="329767" y="220313"/>
                      <a:pt x="322337" y="234696"/>
                      <a:pt x="317479" y="250222"/>
                    </a:cubicBezTo>
                    <a:cubicBezTo>
                      <a:pt x="317479" y="250222"/>
                      <a:pt x="317479" y="250222"/>
                      <a:pt x="317479" y="250222"/>
                    </a:cubicBezTo>
                    <a:cubicBezTo>
                      <a:pt x="307097" y="284131"/>
                      <a:pt x="309288" y="323850"/>
                      <a:pt x="339482" y="329565"/>
                    </a:cubicBezTo>
                    <a:cubicBezTo>
                      <a:pt x="341197" y="353568"/>
                      <a:pt x="363295" y="386715"/>
                      <a:pt x="375487" y="409289"/>
                    </a:cubicBezTo>
                    <a:cubicBezTo>
                      <a:pt x="383964" y="425006"/>
                      <a:pt x="395299" y="444246"/>
                      <a:pt x="409110" y="461677"/>
                    </a:cubicBezTo>
                    <a:cubicBezTo>
                      <a:pt x="409777" y="462534"/>
                      <a:pt x="410444" y="463296"/>
                      <a:pt x="411110" y="464153"/>
                    </a:cubicBezTo>
                    <a:cubicBezTo>
                      <a:pt x="411491" y="464630"/>
                      <a:pt x="411872" y="465106"/>
                      <a:pt x="412348" y="465677"/>
                    </a:cubicBezTo>
                    <a:cubicBezTo>
                      <a:pt x="413111" y="466630"/>
                      <a:pt x="413872" y="467582"/>
                      <a:pt x="414730" y="468440"/>
                    </a:cubicBezTo>
                    <a:cubicBezTo>
                      <a:pt x="415015" y="468821"/>
                      <a:pt x="415301" y="469202"/>
                      <a:pt x="415682" y="469583"/>
                    </a:cubicBezTo>
                    <a:cubicBezTo>
                      <a:pt x="416063" y="470059"/>
                      <a:pt x="416539" y="470535"/>
                      <a:pt x="417016" y="471107"/>
                    </a:cubicBezTo>
                    <a:cubicBezTo>
                      <a:pt x="417682" y="471773"/>
                      <a:pt x="418254" y="472535"/>
                      <a:pt x="418921" y="473202"/>
                    </a:cubicBezTo>
                    <a:cubicBezTo>
                      <a:pt x="419302" y="473678"/>
                      <a:pt x="419778" y="474155"/>
                      <a:pt x="420159" y="474631"/>
                    </a:cubicBezTo>
                    <a:cubicBezTo>
                      <a:pt x="420826" y="475298"/>
                      <a:pt x="421493" y="476060"/>
                      <a:pt x="422159" y="476726"/>
                    </a:cubicBezTo>
                    <a:cubicBezTo>
                      <a:pt x="422540" y="477203"/>
                      <a:pt x="423017" y="477584"/>
                      <a:pt x="423493" y="478060"/>
                    </a:cubicBezTo>
                    <a:cubicBezTo>
                      <a:pt x="424160" y="478727"/>
                      <a:pt x="424826" y="479393"/>
                      <a:pt x="425493" y="480060"/>
                    </a:cubicBezTo>
                    <a:cubicBezTo>
                      <a:pt x="425969" y="480536"/>
                      <a:pt x="426350" y="480917"/>
                      <a:pt x="426827" y="481394"/>
                    </a:cubicBezTo>
                    <a:cubicBezTo>
                      <a:pt x="427493" y="482060"/>
                      <a:pt x="428160" y="482727"/>
                      <a:pt x="428827" y="483394"/>
                    </a:cubicBezTo>
                    <a:cubicBezTo>
                      <a:pt x="429303" y="483870"/>
                      <a:pt x="429779" y="484251"/>
                      <a:pt x="430255" y="484632"/>
                    </a:cubicBezTo>
                    <a:cubicBezTo>
                      <a:pt x="430922" y="485299"/>
                      <a:pt x="431589" y="485870"/>
                      <a:pt x="432351" y="486537"/>
                    </a:cubicBezTo>
                    <a:cubicBezTo>
                      <a:pt x="432827" y="486918"/>
                      <a:pt x="433304" y="487394"/>
                      <a:pt x="433780" y="487775"/>
                    </a:cubicBezTo>
                    <a:cubicBezTo>
                      <a:pt x="434446" y="488347"/>
                      <a:pt x="435209" y="489013"/>
                      <a:pt x="435875" y="489585"/>
                    </a:cubicBezTo>
                    <a:cubicBezTo>
                      <a:pt x="436352" y="489966"/>
                      <a:pt x="436923" y="490347"/>
                      <a:pt x="437399" y="490823"/>
                    </a:cubicBezTo>
                    <a:cubicBezTo>
                      <a:pt x="438066" y="491395"/>
                      <a:pt x="438828" y="491966"/>
                      <a:pt x="439495" y="492443"/>
                    </a:cubicBezTo>
                    <a:cubicBezTo>
                      <a:pt x="439971" y="492824"/>
                      <a:pt x="440543" y="493205"/>
                      <a:pt x="441114" y="493586"/>
                    </a:cubicBezTo>
                    <a:cubicBezTo>
                      <a:pt x="441781" y="494062"/>
                      <a:pt x="442543" y="494633"/>
                      <a:pt x="443210" y="495110"/>
                    </a:cubicBezTo>
                    <a:cubicBezTo>
                      <a:pt x="443686" y="495491"/>
                      <a:pt x="444257" y="495776"/>
                      <a:pt x="444829" y="496157"/>
                    </a:cubicBezTo>
                    <a:cubicBezTo>
                      <a:pt x="445496" y="496634"/>
                      <a:pt x="446257" y="497110"/>
                      <a:pt x="446924" y="497586"/>
                    </a:cubicBezTo>
                    <a:cubicBezTo>
                      <a:pt x="447496" y="497967"/>
                      <a:pt x="448067" y="498253"/>
                      <a:pt x="448639" y="498634"/>
                    </a:cubicBezTo>
                    <a:cubicBezTo>
                      <a:pt x="449305" y="499015"/>
                      <a:pt x="450068" y="499491"/>
                      <a:pt x="450734" y="499872"/>
                    </a:cubicBezTo>
                    <a:cubicBezTo>
                      <a:pt x="451306" y="500253"/>
                      <a:pt x="451877" y="500539"/>
                      <a:pt x="452544" y="500825"/>
                    </a:cubicBezTo>
                    <a:cubicBezTo>
                      <a:pt x="453211" y="501206"/>
                      <a:pt x="453878" y="501586"/>
                      <a:pt x="454639" y="501968"/>
                    </a:cubicBezTo>
                    <a:cubicBezTo>
                      <a:pt x="455306" y="502349"/>
                      <a:pt x="455973" y="502634"/>
                      <a:pt x="456545" y="502920"/>
                    </a:cubicBezTo>
                    <a:cubicBezTo>
                      <a:pt x="457211" y="503206"/>
                      <a:pt x="457878" y="503587"/>
                      <a:pt x="458545" y="503873"/>
                    </a:cubicBezTo>
                    <a:cubicBezTo>
                      <a:pt x="459212" y="504158"/>
                      <a:pt x="459878" y="504444"/>
                      <a:pt x="460545" y="504730"/>
                    </a:cubicBezTo>
                    <a:cubicBezTo>
                      <a:pt x="461212" y="505016"/>
                      <a:pt x="461879" y="505301"/>
                      <a:pt x="462450" y="505587"/>
                    </a:cubicBezTo>
                    <a:cubicBezTo>
                      <a:pt x="463117" y="505873"/>
                      <a:pt x="463879" y="506063"/>
                      <a:pt x="464546" y="506349"/>
                    </a:cubicBezTo>
                    <a:cubicBezTo>
                      <a:pt x="465212" y="506540"/>
                      <a:pt x="465784" y="506825"/>
                      <a:pt x="466451" y="507016"/>
                    </a:cubicBezTo>
                    <a:cubicBezTo>
                      <a:pt x="467308" y="507302"/>
                      <a:pt x="468165" y="507492"/>
                      <a:pt x="469022" y="507778"/>
                    </a:cubicBezTo>
                    <a:cubicBezTo>
                      <a:pt x="469498" y="507873"/>
                      <a:pt x="470070" y="508063"/>
                      <a:pt x="470546" y="508254"/>
                    </a:cubicBezTo>
                    <a:cubicBezTo>
                      <a:pt x="471880" y="508635"/>
                      <a:pt x="473309" y="508921"/>
                      <a:pt x="474642" y="509207"/>
                    </a:cubicBezTo>
                    <a:cubicBezTo>
                      <a:pt x="497883" y="513588"/>
                      <a:pt x="484643" y="521684"/>
                      <a:pt x="506265" y="510254"/>
                    </a:cubicBezTo>
                    <a:cubicBezTo>
                      <a:pt x="514361" y="505968"/>
                      <a:pt x="514171" y="489871"/>
                      <a:pt x="512932" y="481584"/>
                    </a:cubicBezTo>
                    <a:cubicBezTo>
                      <a:pt x="510361" y="464058"/>
                      <a:pt x="512742" y="459581"/>
                      <a:pt x="517504" y="461296"/>
                    </a:cubicBezTo>
                    <a:cubicBezTo>
                      <a:pt x="518076" y="461582"/>
                      <a:pt x="518457" y="461677"/>
                      <a:pt x="518933" y="461962"/>
                    </a:cubicBezTo>
                    <a:cubicBezTo>
                      <a:pt x="521410" y="463391"/>
                      <a:pt x="523124" y="464725"/>
                      <a:pt x="525220" y="467011"/>
                    </a:cubicBezTo>
                    <a:cubicBezTo>
                      <a:pt x="533316" y="474821"/>
                      <a:pt x="543222" y="487585"/>
                      <a:pt x="549128" y="491014"/>
                    </a:cubicBezTo>
                    <a:cubicBezTo>
                      <a:pt x="580846" y="516541"/>
                      <a:pt x="603515" y="545783"/>
                      <a:pt x="639234" y="567976"/>
                    </a:cubicBezTo>
                    <a:cubicBezTo>
                      <a:pt x="678191" y="592074"/>
                      <a:pt x="720768" y="650462"/>
                      <a:pt x="770870" y="633413"/>
                    </a:cubicBezTo>
                    <a:cubicBezTo>
                      <a:pt x="771631" y="633222"/>
                      <a:pt x="772298" y="632936"/>
                      <a:pt x="773060" y="632651"/>
                    </a:cubicBezTo>
                    <a:cubicBezTo>
                      <a:pt x="773346" y="632555"/>
                      <a:pt x="773727" y="632460"/>
                      <a:pt x="774013" y="632270"/>
                    </a:cubicBezTo>
                    <a:cubicBezTo>
                      <a:pt x="774489" y="632079"/>
                      <a:pt x="774965" y="631889"/>
                      <a:pt x="775442" y="631793"/>
                    </a:cubicBezTo>
                    <a:cubicBezTo>
                      <a:pt x="775822" y="631698"/>
                      <a:pt x="776204" y="631508"/>
                      <a:pt x="776585" y="631412"/>
                    </a:cubicBezTo>
                    <a:cubicBezTo>
                      <a:pt x="777061" y="631222"/>
                      <a:pt x="777442" y="631031"/>
                      <a:pt x="777918" y="630841"/>
                    </a:cubicBezTo>
                    <a:cubicBezTo>
                      <a:pt x="778299" y="630650"/>
                      <a:pt x="778775" y="630555"/>
                      <a:pt x="779156" y="630365"/>
                    </a:cubicBezTo>
                    <a:cubicBezTo>
                      <a:pt x="779632" y="630174"/>
                      <a:pt x="780013" y="629984"/>
                      <a:pt x="780490" y="629793"/>
                    </a:cubicBezTo>
                    <a:cubicBezTo>
                      <a:pt x="780871" y="629603"/>
                      <a:pt x="781347" y="629412"/>
                      <a:pt x="781823" y="629222"/>
                    </a:cubicBezTo>
                    <a:cubicBezTo>
                      <a:pt x="782299" y="629031"/>
                      <a:pt x="782776" y="628841"/>
                      <a:pt x="783252" y="628650"/>
                    </a:cubicBezTo>
                    <a:cubicBezTo>
                      <a:pt x="783728" y="628460"/>
                      <a:pt x="784109" y="628269"/>
                      <a:pt x="784586" y="628079"/>
                    </a:cubicBezTo>
                    <a:cubicBezTo>
                      <a:pt x="785062" y="627888"/>
                      <a:pt x="785538" y="627698"/>
                      <a:pt x="786014" y="627412"/>
                    </a:cubicBezTo>
                    <a:cubicBezTo>
                      <a:pt x="786490" y="627221"/>
                      <a:pt x="786967" y="627031"/>
                      <a:pt x="787348" y="626840"/>
                    </a:cubicBezTo>
                    <a:cubicBezTo>
                      <a:pt x="787824" y="626650"/>
                      <a:pt x="788300" y="626364"/>
                      <a:pt x="788872" y="626174"/>
                    </a:cubicBezTo>
                    <a:cubicBezTo>
                      <a:pt x="789348" y="625983"/>
                      <a:pt x="789824" y="625697"/>
                      <a:pt x="790301" y="625507"/>
                    </a:cubicBezTo>
                    <a:cubicBezTo>
                      <a:pt x="790777" y="625221"/>
                      <a:pt x="791253" y="625031"/>
                      <a:pt x="791824" y="624840"/>
                    </a:cubicBezTo>
                    <a:cubicBezTo>
                      <a:pt x="792301" y="624649"/>
                      <a:pt x="792777" y="624364"/>
                      <a:pt x="793253" y="624173"/>
                    </a:cubicBezTo>
                    <a:cubicBezTo>
                      <a:pt x="793730" y="623888"/>
                      <a:pt x="794301" y="623697"/>
                      <a:pt x="794777" y="623411"/>
                    </a:cubicBezTo>
                    <a:cubicBezTo>
                      <a:pt x="795254" y="623221"/>
                      <a:pt x="795730" y="622935"/>
                      <a:pt x="796206" y="622745"/>
                    </a:cubicBezTo>
                    <a:cubicBezTo>
                      <a:pt x="796682" y="622459"/>
                      <a:pt x="797254" y="622268"/>
                      <a:pt x="797825" y="621983"/>
                    </a:cubicBezTo>
                    <a:cubicBezTo>
                      <a:pt x="798302" y="621792"/>
                      <a:pt x="798778" y="621506"/>
                      <a:pt x="799254" y="621221"/>
                    </a:cubicBezTo>
                    <a:cubicBezTo>
                      <a:pt x="799826" y="620935"/>
                      <a:pt x="800302" y="620649"/>
                      <a:pt x="800873" y="620459"/>
                    </a:cubicBezTo>
                    <a:cubicBezTo>
                      <a:pt x="801349" y="620173"/>
                      <a:pt x="801826" y="619982"/>
                      <a:pt x="802397" y="619697"/>
                    </a:cubicBezTo>
                    <a:cubicBezTo>
                      <a:pt x="802969" y="619411"/>
                      <a:pt x="803445" y="619125"/>
                      <a:pt x="804017" y="618935"/>
                    </a:cubicBezTo>
                    <a:cubicBezTo>
                      <a:pt x="804493" y="618649"/>
                      <a:pt x="804969" y="618458"/>
                      <a:pt x="805445" y="618173"/>
                    </a:cubicBezTo>
                    <a:cubicBezTo>
                      <a:pt x="806017" y="617887"/>
                      <a:pt x="806493" y="617601"/>
                      <a:pt x="807064" y="617315"/>
                    </a:cubicBezTo>
                    <a:cubicBezTo>
                      <a:pt x="807541" y="617030"/>
                      <a:pt x="808017" y="616744"/>
                      <a:pt x="808493" y="616553"/>
                    </a:cubicBezTo>
                    <a:cubicBezTo>
                      <a:pt x="809065" y="616268"/>
                      <a:pt x="809541" y="615982"/>
                      <a:pt x="810113" y="615696"/>
                    </a:cubicBezTo>
                    <a:cubicBezTo>
                      <a:pt x="810589" y="615410"/>
                      <a:pt x="811065" y="615124"/>
                      <a:pt x="811541" y="614934"/>
                    </a:cubicBezTo>
                    <a:cubicBezTo>
                      <a:pt x="812113" y="614648"/>
                      <a:pt x="812589" y="614363"/>
                      <a:pt x="813161" y="614077"/>
                    </a:cubicBezTo>
                    <a:cubicBezTo>
                      <a:pt x="813637" y="613791"/>
                      <a:pt x="814113" y="613505"/>
                      <a:pt x="814685" y="613220"/>
                    </a:cubicBezTo>
                    <a:cubicBezTo>
                      <a:pt x="831830" y="603409"/>
                      <a:pt x="847546" y="591884"/>
                      <a:pt x="853261" y="581787"/>
                    </a:cubicBezTo>
                    <a:cubicBezTo>
                      <a:pt x="875454" y="571595"/>
                      <a:pt x="883646" y="556641"/>
                      <a:pt x="905458" y="549878"/>
                    </a:cubicBezTo>
                    <a:cubicBezTo>
                      <a:pt x="905744" y="549783"/>
                      <a:pt x="906124" y="549688"/>
                      <a:pt x="906410" y="549593"/>
                    </a:cubicBezTo>
                    <a:cubicBezTo>
                      <a:pt x="904220" y="550545"/>
                      <a:pt x="906029" y="551879"/>
                      <a:pt x="911459" y="548926"/>
                    </a:cubicBezTo>
                    <a:cubicBezTo>
                      <a:pt x="914126" y="547497"/>
                      <a:pt x="917555" y="544925"/>
                      <a:pt x="921841" y="540925"/>
                    </a:cubicBezTo>
                    <a:cubicBezTo>
                      <a:pt x="938700" y="528257"/>
                      <a:pt x="953940" y="509302"/>
                      <a:pt x="983087" y="514826"/>
                    </a:cubicBezTo>
                    <a:cubicBezTo>
                      <a:pt x="1002518" y="518541"/>
                      <a:pt x="1035093" y="545497"/>
                      <a:pt x="1036998" y="559308"/>
                    </a:cubicBezTo>
                    <a:cubicBezTo>
                      <a:pt x="1065764" y="610553"/>
                      <a:pt x="1070240" y="657987"/>
                      <a:pt x="1078813" y="716851"/>
                    </a:cubicBezTo>
                    <a:cubicBezTo>
                      <a:pt x="1081004" y="734092"/>
                      <a:pt x="1062906" y="833819"/>
                      <a:pt x="1043380" y="7837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6036A458-F035-44A1-A1B9-5A4286D478FD}"/>
                  </a:ext>
                </a:extLst>
              </p:cNvPr>
              <p:cNvSpPr/>
              <p:nvPr/>
            </p:nvSpPr>
            <p:spPr>
              <a:xfrm>
                <a:off x="7351431" y="-1610535"/>
                <a:ext cx="190500" cy="66675"/>
              </a:xfrm>
              <a:custGeom>
                <a:avLst/>
                <a:gdLst>
                  <a:gd name="connsiteX0" fmla="*/ 147161 w 190500"/>
                  <a:gd name="connsiteY0" fmla="*/ 45413 h 66675"/>
                  <a:gd name="connsiteX1" fmla="*/ 84677 w 190500"/>
                  <a:gd name="connsiteY1" fmla="*/ 28840 h 66675"/>
                  <a:gd name="connsiteX2" fmla="*/ 12382 w 190500"/>
                  <a:gd name="connsiteY2" fmla="*/ 29792 h 66675"/>
                  <a:gd name="connsiteX3" fmla="*/ 7144 w 190500"/>
                  <a:gd name="connsiteY3" fmla="*/ 28840 h 66675"/>
                  <a:gd name="connsiteX4" fmla="*/ 7906 w 190500"/>
                  <a:gd name="connsiteY4" fmla="*/ 28935 h 66675"/>
                  <a:gd name="connsiteX5" fmla="*/ 13811 w 190500"/>
                  <a:gd name="connsiteY5" fmla="*/ 28840 h 66675"/>
                  <a:gd name="connsiteX6" fmla="*/ 21527 w 190500"/>
                  <a:gd name="connsiteY6" fmla="*/ 27792 h 66675"/>
                  <a:gd name="connsiteX7" fmla="*/ 64103 w 190500"/>
                  <a:gd name="connsiteY7" fmla="*/ 7218 h 66675"/>
                  <a:gd name="connsiteX8" fmla="*/ 114205 w 190500"/>
                  <a:gd name="connsiteY8" fmla="*/ 11123 h 66675"/>
                  <a:gd name="connsiteX9" fmla="*/ 186499 w 190500"/>
                  <a:gd name="connsiteY9" fmla="*/ 39222 h 66675"/>
                  <a:gd name="connsiteX10" fmla="*/ 168973 w 190500"/>
                  <a:gd name="connsiteY10" fmla="*/ 59606 h 66675"/>
                  <a:gd name="connsiteX11" fmla="*/ 147161 w 190500"/>
                  <a:gd name="connsiteY11" fmla="*/ 45413 h 66675"/>
                  <a:gd name="connsiteX12" fmla="*/ 147161 w 190500"/>
                  <a:gd name="connsiteY12" fmla="*/ 45413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0500" h="66675">
                    <a:moveTo>
                      <a:pt x="147161" y="45413"/>
                    </a:moveTo>
                    <a:lnTo>
                      <a:pt x="84677" y="28840"/>
                    </a:lnTo>
                    <a:lnTo>
                      <a:pt x="12382" y="29792"/>
                    </a:lnTo>
                    <a:cubicBezTo>
                      <a:pt x="9715" y="29792"/>
                      <a:pt x="8096" y="29030"/>
                      <a:pt x="7144" y="28840"/>
                    </a:cubicBezTo>
                    <a:cubicBezTo>
                      <a:pt x="7334" y="28840"/>
                      <a:pt x="7620" y="28840"/>
                      <a:pt x="7906" y="28935"/>
                    </a:cubicBezTo>
                    <a:cubicBezTo>
                      <a:pt x="9525" y="29030"/>
                      <a:pt x="11906" y="29126"/>
                      <a:pt x="13811" y="28840"/>
                    </a:cubicBezTo>
                    <a:cubicBezTo>
                      <a:pt x="16954" y="28268"/>
                      <a:pt x="18764" y="27602"/>
                      <a:pt x="21527" y="27792"/>
                    </a:cubicBezTo>
                    <a:cubicBezTo>
                      <a:pt x="38100" y="29030"/>
                      <a:pt x="50578" y="8075"/>
                      <a:pt x="64103" y="7218"/>
                    </a:cubicBezTo>
                    <a:cubicBezTo>
                      <a:pt x="73533" y="6647"/>
                      <a:pt x="105632" y="9504"/>
                      <a:pt x="114205" y="11123"/>
                    </a:cubicBezTo>
                    <a:cubicBezTo>
                      <a:pt x="145923" y="16934"/>
                      <a:pt x="161354" y="22077"/>
                      <a:pt x="186499" y="39222"/>
                    </a:cubicBezTo>
                    <a:cubicBezTo>
                      <a:pt x="180404" y="51700"/>
                      <a:pt x="181070" y="67511"/>
                      <a:pt x="168973" y="59606"/>
                    </a:cubicBezTo>
                    <a:lnTo>
                      <a:pt x="147161" y="45413"/>
                    </a:lnTo>
                    <a:lnTo>
                      <a:pt x="147161" y="45413"/>
                    </a:lnTo>
                    <a:close/>
                  </a:path>
                </a:pathLst>
              </a:custGeom>
              <a:solidFill>
                <a:srgbClr val="1F20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4250F7EB-3844-4535-AC53-FCFDDA1478D2}"/>
                  </a:ext>
                </a:extLst>
              </p:cNvPr>
              <p:cNvSpPr/>
              <p:nvPr/>
            </p:nvSpPr>
            <p:spPr>
              <a:xfrm>
                <a:off x="7635371" y="-1224127"/>
                <a:ext cx="209550" cy="209550"/>
              </a:xfrm>
              <a:custGeom>
                <a:avLst/>
                <a:gdLst>
                  <a:gd name="connsiteX0" fmla="*/ 63246 w 209550"/>
                  <a:gd name="connsiteY0" fmla="*/ 100203 h 209550"/>
                  <a:gd name="connsiteX1" fmla="*/ 7144 w 209550"/>
                  <a:gd name="connsiteY1" fmla="*/ 7144 h 209550"/>
                  <a:gd name="connsiteX2" fmla="*/ 27242 w 209550"/>
                  <a:gd name="connsiteY2" fmla="*/ 20479 h 209550"/>
                  <a:gd name="connsiteX3" fmla="*/ 90773 w 209550"/>
                  <a:gd name="connsiteY3" fmla="*/ 99822 h 209550"/>
                  <a:gd name="connsiteX4" fmla="*/ 140303 w 209550"/>
                  <a:gd name="connsiteY4" fmla="*/ 174022 h 209550"/>
                  <a:gd name="connsiteX5" fmla="*/ 154591 w 209550"/>
                  <a:gd name="connsiteY5" fmla="*/ 181166 h 209550"/>
                  <a:gd name="connsiteX6" fmla="*/ 181928 w 209550"/>
                  <a:gd name="connsiteY6" fmla="*/ 178213 h 209550"/>
                  <a:gd name="connsiteX7" fmla="*/ 195929 w 209550"/>
                  <a:gd name="connsiteY7" fmla="*/ 163449 h 209550"/>
                  <a:gd name="connsiteX8" fmla="*/ 208407 w 209550"/>
                  <a:gd name="connsiteY8" fmla="*/ 137160 h 209550"/>
                  <a:gd name="connsiteX9" fmla="*/ 207073 w 209550"/>
                  <a:gd name="connsiteY9" fmla="*/ 144399 h 209550"/>
                  <a:gd name="connsiteX10" fmla="*/ 205073 w 209550"/>
                  <a:gd name="connsiteY10" fmla="*/ 152210 h 209550"/>
                  <a:gd name="connsiteX11" fmla="*/ 200501 w 209550"/>
                  <a:gd name="connsiteY11" fmla="*/ 172498 h 209550"/>
                  <a:gd name="connsiteX12" fmla="*/ 193834 w 209550"/>
                  <a:gd name="connsiteY12" fmla="*/ 201168 h 209550"/>
                  <a:gd name="connsiteX13" fmla="*/ 149066 w 209550"/>
                  <a:gd name="connsiteY13" fmla="*/ 200597 h 209550"/>
                  <a:gd name="connsiteX14" fmla="*/ 103346 w 209550"/>
                  <a:gd name="connsiteY14" fmla="*/ 160496 h 209550"/>
                  <a:gd name="connsiteX15" fmla="*/ 96584 w 209550"/>
                  <a:gd name="connsiteY15" fmla="*/ 152305 h 209550"/>
                  <a:gd name="connsiteX16" fmla="*/ 63246 w 209550"/>
                  <a:gd name="connsiteY16" fmla="*/ 100203 h 209550"/>
                  <a:gd name="connsiteX17" fmla="*/ 63246 w 209550"/>
                  <a:gd name="connsiteY17" fmla="*/ 100203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09550">
                    <a:moveTo>
                      <a:pt x="63246" y="100203"/>
                    </a:moveTo>
                    <a:cubicBezTo>
                      <a:pt x="51054" y="77533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2" y="20479"/>
                    </a:cubicBezTo>
                    <a:cubicBezTo>
                      <a:pt x="54102" y="35624"/>
                      <a:pt x="74771" y="85058"/>
                      <a:pt x="90773" y="99822"/>
                    </a:cubicBezTo>
                    <a:cubicBezTo>
                      <a:pt x="113729" y="121063"/>
                      <a:pt x="122015" y="147256"/>
                      <a:pt x="140303" y="174022"/>
                    </a:cubicBezTo>
                    <a:cubicBezTo>
                      <a:pt x="144209" y="179737"/>
                      <a:pt x="150686" y="178975"/>
                      <a:pt x="154591" y="181166"/>
                    </a:cubicBezTo>
                    <a:cubicBezTo>
                      <a:pt x="164592" y="186690"/>
                      <a:pt x="172021" y="186500"/>
                      <a:pt x="181928" y="178213"/>
                    </a:cubicBezTo>
                    <a:cubicBezTo>
                      <a:pt x="185071" y="175546"/>
                      <a:pt x="194596" y="167640"/>
                      <a:pt x="195929" y="163449"/>
                    </a:cubicBezTo>
                    <a:cubicBezTo>
                      <a:pt x="196787" y="160877"/>
                      <a:pt x="204406" y="140208"/>
                      <a:pt x="208407" y="137160"/>
                    </a:cubicBezTo>
                    <a:lnTo>
                      <a:pt x="207073" y="144399"/>
                    </a:lnTo>
                    <a:cubicBezTo>
                      <a:pt x="206407" y="147733"/>
                      <a:pt x="205549" y="150304"/>
                      <a:pt x="205073" y="152210"/>
                    </a:cubicBezTo>
                    <a:cubicBezTo>
                      <a:pt x="200311" y="150495"/>
                      <a:pt x="197929" y="154972"/>
                      <a:pt x="200501" y="172498"/>
                    </a:cubicBezTo>
                    <a:cubicBezTo>
                      <a:pt x="201739" y="180785"/>
                      <a:pt x="201930" y="196882"/>
                      <a:pt x="193834" y="201168"/>
                    </a:cubicBezTo>
                    <a:cubicBezTo>
                      <a:pt x="172307" y="212598"/>
                      <a:pt x="163830" y="206216"/>
                      <a:pt x="149066" y="200597"/>
                    </a:cubicBezTo>
                    <a:cubicBezTo>
                      <a:pt x="135255" y="195453"/>
                      <a:pt x="120110" y="179927"/>
                      <a:pt x="103346" y="160496"/>
                    </a:cubicBezTo>
                    <a:cubicBezTo>
                      <a:pt x="106871" y="160782"/>
                      <a:pt x="103442" y="157544"/>
                      <a:pt x="96584" y="152305"/>
                    </a:cubicBezTo>
                    <a:cubicBezTo>
                      <a:pt x="82868" y="134779"/>
                      <a:pt x="71628" y="115729"/>
                      <a:pt x="63246" y="100203"/>
                    </a:cubicBezTo>
                    <a:lnTo>
                      <a:pt x="63246" y="100203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B800E9F5-8DC8-47B7-86E7-0133DC8D8E2B}"/>
                  </a:ext>
                </a:extLst>
              </p:cNvPr>
              <p:cNvSpPr/>
              <p:nvPr/>
            </p:nvSpPr>
            <p:spPr>
              <a:xfrm>
                <a:off x="7645302" y="-1284713"/>
                <a:ext cx="200025" cy="247650"/>
              </a:xfrm>
              <a:custGeom>
                <a:avLst/>
                <a:gdLst>
                  <a:gd name="connsiteX0" fmla="*/ 69126 w 200025"/>
                  <a:gd name="connsiteY0" fmla="*/ 166314 h 247650"/>
                  <a:gd name="connsiteX1" fmla="*/ 17311 w 200025"/>
                  <a:gd name="connsiteY1" fmla="*/ 81066 h 247650"/>
                  <a:gd name="connsiteX2" fmla="*/ 12167 w 200025"/>
                  <a:gd name="connsiteY2" fmla="*/ 68874 h 247650"/>
                  <a:gd name="connsiteX3" fmla="*/ 9024 w 200025"/>
                  <a:gd name="connsiteY3" fmla="*/ 65730 h 247650"/>
                  <a:gd name="connsiteX4" fmla="*/ 7500 w 200025"/>
                  <a:gd name="connsiteY4" fmla="*/ 54205 h 247650"/>
                  <a:gd name="connsiteX5" fmla="*/ 10357 w 200025"/>
                  <a:gd name="connsiteY5" fmla="*/ 26106 h 247650"/>
                  <a:gd name="connsiteX6" fmla="*/ 58078 w 200025"/>
                  <a:gd name="connsiteY6" fmla="*/ 17724 h 247650"/>
                  <a:gd name="connsiteX7" fmla="*/ 97321 w 200025"/>
                  <a:gd name="connsiteY7" fmla="*/ 27630 h 247650"/>
                  <a:gd name="connsiteX8" fmla="*/ 142564 w 200025"/>
                  <a:gd name="connsiteY8" fmla="*/ 84780 h 247650"/>
                  <a:gd name="connsiteX9" fmla="*/ 156757 w 200025"/>
                  <a:gd name="connsiteY9" fmla="*/ 108688 h 247650"/>
                  <a:gd name="connsiteX10" fmla="*/ 175426 w 200025"/>
                  <a:gd name="connsiteY10" fmla="*/ 122118 h 247650"/>
                  <a:gd name="connsiteX11" fmla="*/ 177045 w 200025"/>
                  <a:gd name="connsiteY11" fmla="*/ 127262 h 247650"/>
                  <a:gd name="connsiteX12" fmla="*/ 197714 w 200025"/>
                  <a:gd name="connsiteY12" fmla="*/ 162600 h 247650"/>
                  <a:gd name="connsiteX13" fmla="*/ 199905 w 200025"/>
                  <a:gd name="connsiteY13" fmla="*/ 190413 h 247650"/>
                  <a:gd name="connsiteX14" fmla="*/ 198572 w 200025"/>
                  <a:gd name="connsiteY14" fmla="*/ 197652 h 247650"/>
                  <a:gd name="connsiteX15" fmla="*/ 186093 w 200025"/>
                  <a:gd name="connsiteY15" fmla="*/ 223941 h 247650"/>
                  <a:gd name="connsiteX16" fmla="*/ 172092 w 200025"/>
                  <a:gd name="connsiteY16" fmla="*/ 238704 h 247650"/>
                  <a:gd name="connsiteX17" fmla="*/ 130468 w 200025"/>
                  <a:gd name="connsiteY17" fmla="*/ 234513 h 247650"/>
                  <a:gd name="connsiteX18" fmla="*/ 69126 w 200025"/>
                  <a:gd name="connsiteY18" fmla="*/ 166314 h 247650"/>
                  <a:gd name="connsiteX19" fmla="*/ 69126 w 200025"/>
                  <a:gd name="connsiteY19" fmla="*/ 166314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0025" h="247650">
                    <a:moveTo>
                      <a:pt x="69126" y="166314"/>
                    </a:moveTo>
                    <a:cubicBezTo>
                      <a:pt x="51029" y="140597"/>
                      <a:pt x="37408" y="105735"/>
                      <a:pt x="17311" y="81066"/>
                    </a:cubicBezTo>
                    <a:cubicBezTo>
                      <a:pt x="14072" y="68874"/>
                      <a:pt x="15596" y="73922"/>
                      <a:pt x="12167" y="68874"/>
                    </a:cubicBezTo>
                    <a:cubicBezTo>
                      <a:pt x="11215" y="67540"/>
                      <a:pt x="9786" y="66969"/>
                      <a:pt x="9024" y="65730"/>
                    </a:cubicBezTo>
                    <a:cubicBezTo>
                      <a:pt x="7405" y="63444"/>
                      <a:pt x="6643" y="58587"/>
                      <a:pt x="7500" y="54205"/>
                    </a:cubicBezTo>
                    <a:cubicBezTo>
                      <a:pt x="9024" y="46204"/>
                      <a:pt x="8643" y="35155"/>
                      <a:pt x="10357" y="26106"/>
                    </a:cubicBezTo>
                    <a:cubicBezTo>
                      <a:pt x="17406" y="1818"/>
                      <a:pt x="39599" y="2961"/>
                      <a:pt x="58078" y="17724"/>
                    </a:cubicBezTo>
                    <a:cubicBezTo>
                      <a:pt x="66079" y="24106"/>
                      <a:pt x="89986" y="20868"/>
                      <a:pt x="97321" y="27630"/>
                    </a:cubicBezTo>
                    <a:cubicBezTo>
                      <a:pt x="113418" y="42489"/>
                      <a:pt x="127801" y="67350"/>
                      <a:pt x="142564" y="84780"/>
                    </a:cubicBezTo>
                    <a:cubicBezTo>
                      <a:pt x="144660" y="87257"/>
                      <a:pt x="156566" y="105735"/>
                      <a:pt x="156757" y="108688"/>
                    </a:cubicBezTo>
                    <a:cubicBezTo>
                      <a:pt x="157138" y="114689"/>
                      <a:pt x="169615" y="118594"/>
                      <a:pt x="175426" y="122118"/>
                    </a:cubicBezTo>
                    <a:cubicBezTo>
                      <a:pt x="175807" y="123928"/>
                      <a:pt x="176378" y="125643"/>
                      <a:pt x="177045" y="127262"/>
                    </a:cubicBezTo>
                    <a:cubicBezTo>
                      <a:pt x="182093" y="140406"/>
                      <a:pt x="193904" y="151265"/>
                      <a:pt x="197714" y="162600"/>
                    </a:cubicBezTo>
                    <a:cubicBezTo>
                      <a:pt x="200857" y="171744"/>
                      <a:pt x="202000" y="179459"/>
                      <a:pt x="199905" y="190413"/>
                    </a:cubicBezTo>
                    <a:lnTo>
                      <a:pt x="198572" y="197652"/>
                    </a:lnTo>
                    <a:cubicBezTo>
                      <a:pt x="194571" y="200700"/>
                      <a:pt x="186951" y="221369"/>
                      <a:pt x="186093" y="223941"/>
                    </a:cubicBezTo>
                    <a:cubicBezTo>
                      <a:pt x="184760" y="228132"/>
                      <a:pt x="175235" y="236037"/>
                      <a:pt x="172092" y="238704"/>
                    </a:cubicBezTo>
                    <a:cubicBezTo>
                      <a:pt x="158376" y="250325"/>
                      <a:pt x="148946" y="250706"/>
                      <a:pt x="130468" y="234513"/>
                    </a:cubicBezTo>
                    <a:cubicBezTo>
                      <a:pt x="108179" y="215178"/>
                      <a:pt x="89891" y="195842"/>
                      <a:pt x="69126" y="166314"/>
                    </a:cubicBezTo>
                    <a:lnTo>
                      <a:pt x="69126" y="16631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64278ED4-B292-408E-A5C8-760649F53A36}"/>
                  </a:ext>
                </a:extLst>
              </p:cNvPr>
              <p:cNvSpPr/>
              <p:nvPr/>
            </p:nvSpPr>
            <p:spPr>
              <a:xfrm>
                <a:off x="7486334" y="-1234985"/>
                <a:ext cx="180975" cy="333375"/>
              </a:xfrm>
              <a:custGeom>
                <a:avLst/>
                <a:gdLst>
                  <a:gd name="connsiteX0" fmla="*/ 48739 w 180975"/>
                  <a:gd name="connsiteY0" fmla="*/ 7144 h 333375"/>
                  <a:gd name="connsiteX1" fmla="*/ 165039 w 180975"/>
                  <a:gd name="connsiteY1" fmla="*/ 117062 h 333375"/>
                  <a:gd name="connsiteX2" fmla="*/ 161134 w 180975"/>
                  <a:gd name="connsiteY2" fmla="*/ 224219 h 333375"/>
                  <a:gd name="connsiteX3" fmla="*/ 64551 w 180975"/>
                  <a:gd name="connsiteY3" fmla="*/ 331756 h 333375"/>
                  <a:gd name="connsiteX4" fmla="*/ 14354 w 180975"/>
                  <a:gd name="connsiteY4" fmla="*/ 147542 h 333375"/>
                  <a:gd name="connsiteX5" fmla="*/ 48739 w 180975"/>
                  <a:gd name="connsiteY5" fmla="*/ 7144 h 333375"/>
                  <a:gd name="connsiteX6" fmla="*/ 48739 w 180975"/>
                  <a:gd name="connsiteY6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333375">
                    <a:moveTo>
                      <a:pt x="48739" y="7144"/>
                    </a:moveTo>
                    <a:cubicBezTo>
                      <a:pt x="66455" y="28861"/>
                      <a:pt x="165611" y="116205"/>
                      <a:pt x="165039" y="117062"/>
                    </a:cubicBezTo>
                    <a:cubicBezTo>
                      <a:pt x="182089" y="158305"/>
                      <a:pt x="173898" y="191262"/>
                      <a:pt x="161134" y="224219"/>
                    </a:cubicBezTo>
                    <a:cubicBezTo>
                      <a:pt x="141132" y="275558"/>
                      <a:pt x="101603" y="318707"/>
                      <a:pt x="64551" y="331756"/>
                    </a:cubicBezTo>
                    <a:cubicBezTo>
                      <a:pt x="38738" y="314420"/>
                      <a:pt x="-11554" y="300704"/>
                      <a:pt x="14354" y="147542"/>
                    </a:cubicBezTo>
                    <a:cubicBezTo>
                      <a:pt x="20640" y="109919"/>
                      <a:pt x="51406" y="71247"/>
                      <a:pt x="48739" y="7144"/>
                    </a:cubicBezTo>
                    <a:lnTo>
                      <a:pt x="48739" y="7144"/>
                    </a:lnTo>
                    <a:close/>
                  </a:path>
                </a:pathLst>
              </a:custGeom>
              <a:solidFill>
                <a:srgbClr val="4F4F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669FB554-BF66-4846-B3CE-36BA1948226A}"/>
                  </a:ext>
                </a:extLst>
              </p:cNvPr>
              <p:cNvSpPr/>
              <p:nvPr/>
            </p:nvSpPr>
            <p:spPr>
              <a:xfrm>
                <a:off x="7813394" y="-1169739"/>
                <a:ext cx="9525" cy="19050"/>
              </a:xfrm>
              <a:custGeom>
                <a:avLst/>
                <a:gdLst>
                  <a:gd name="connsiteX0" fmla="*/ 8763 w 9525"/>
                  <a:gd name="connsiteY0" fmla="*/ 12287 h 19050"/>
                  <a:gd name="connsiteX1" fmla="*/ 7144 w 9525"/>
                  <a:gd name="connsiteY1" fmla="*/ 7144 h 19050"/>
                  <a:gd name="connsiteX2" fmla="*/ 8763 w 9525"/>
                  <a:gd name="connsiteY2" fmla="*/ 12287 h 19050"/>
                  <a:gd name="connsiteX3" fmla="*/ 8763 w 9525"/>
                  <a:gd name="connsiteY3" fmla="*/ 12287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19050">
                    <a:moveTo>
                      <a:pt x="8763" y="12287"/>
                    </a:moveTo>
                    <a:cubicBezTo>
                      <a:pt x="8096" y="10573"/>
                      <a:pt x="7620" y="8858"/>
                      <a:pt x="7144" y="7144"/>
                    </a:cubicBezTo>
                    <a:cubicBezTo>
                      <a:pt x="10001" y="8858"/>
                      <a:pt x="11144" y="10478"/>
                      <a:pt x="8763" y="12287"/>
                    </a:cubicBezTo>
                    <a:lnTo>
                      <a:pt x="8763" y="1228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C01DCD91-FDBD-4656-B97C-A421552E5E81}"/>
                  </a:ext>
                </a:extLst>
              </p:cNvPr>
              <p:cNvSpPr/>
              <p:nvPr/>
            </p:nvSpPr>
            <p:spPr>
              <a:xfrm>
                <a:off x="7635467" y="-1224031"/>
                <a:ext cx="209550" cy="209550"/>
              </a:xfrm>
              <a:custGeom>
                <a:avLst/>
                <a:gdLst>
                  <a:gd name="connsiteX0" fmla="*/ 78962 w 209550"/>
                  <a:gd name="connsiteY0" fmla="*/ 105632 h 209550"/>
                  <a:gd name="connsiteX1" fmla="*/ 140208 w 209550"/>
                  <a:gd name="connsiteY1" fmla="*/ 173927 h 209550"/>
                  <a:gd name="connsiteX2" fmla="*/ 145066 w 209550"/>
                  <a:gd name="connsiteY2" fmla="*/ 177927 h 209550"/>
                  <a:gd name="connsiteX3" fmla="*/ 181832 w 209550"/>
                  <a:gd name="connsiteY3" fmla="*/ 178022 h 209550"/>
                  <a:gd name="connsiteX4" fmla="*/ 181832 w 209550"/>
                  <a:gd name="connsiteY4" fmla="*/ 178022 h 209550"/>
                  <a:gd name="connsiteX5" fmla="*/ 195834 w 209550"/>
                  <a:gd name="connsiteY5" fmla="*/ 163259 h 209550"/>
                  <a:gd name="connsiteX6" fmla="*/ 208312 w 209550"/>
                  <a:gd name="connsiteY6" fmla="*/ 136970 h 209550"/>
                  <a:gd name="connsiteX7" fmla="*/ 206978 w 209550"/>
                  <a:gd name="connsiteY7" fmla="*/ 144209 h 209550"/>
                  <a:gd name="connsiteX8" fmla="*/ 204978 w 209550"/>
                  <a:gd name="connsiteY8" fmla="*/ 152019 h 209550"/>
                  <a:gd name="connsiteX9" fmla="*/ 200406 w 209550"/>
                  <a:gd name="connsiteY9" fmla="*/ 172307 h 209550"/>
                  <a:gd name="connsiteX10" fmla="*/ 193738 w 209550"/>
                  <a:gd name="connsiteY10" fmla="*/ 200978 h 209550"/>
                  <a:gd name="connsiteX11" fmla="*/ 179070 w 209550"/>
                  <a:gd name="connsiteY11" fmla="*/ 206597 h 209550"/>
                  <a:gd name="connsiteX12" fmla="*/ 148971 w 209550"/>
                  <a:gd name="connsiteY12" fmla="*/ 200406 h 209550"/>
                  <a:gd name="connsiteX13" fmla="*/ 103251 w 209550"/>
                  <a:gd name="connsiteY13" fmla="*/ 160306 h 209550"/>
                  <a:gd name="connsiteX14" fmla="*/ 96488 w 209550"/>
                  <a:gd name="connsiteY14" fmla="*/ 152114 h 209550"/>
                  <a:gd name="connsiteX15" fmla="*/ 63246 w 209550"/>
                  <a:gd name="connsiteY15" fmla="*/ 100203 h 209550"/>
                  <a:gd name="connsiteX16" fmla="*/ 7144 w 209550"/>
                  <a:gd name="connsiteY16" fmla="*/ 7144 h 209550"/>
                  <a:gd name="connsiteX17" fmla="*/ 27241 w 209550"/>
                  <a:gd name="connsiteY17" fmla="*/ 20479 h 209550"/>
                  <a:gd name="connsiteX18" fmla="*/ 78962 w 209550"/>
                  <a:gd name="connsiteY18" fmla="*/ 105632 h 209550"/>
                  <a:gd name="connsiteX19" fmla="*/ 78962 w 209550"/>
                  <a:gd name="connsiteY19" fmla="*/ 105632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9550" h="209550">
                    <a:moveTo>
                      <a:pt x="78962" y="105632"/>
                    </a:moveTo>
                    <a:cubicBezTo>
                      <a:pt x="99727" y="135160"/>
                      <a:pt x="118015" y="154591"/>
                      <a:pt x="140208" y="173927"/>
                    </a:cubicBezTo>
                    <a:cubicBezTo>
                      <a:pt x="141541" y="175927"/>
                      <a:pt x="143256" y="177165"/>
                      <a:pt x="145066" y="177927"/>
                    </a:cubicBezTo>
                    <a:cubicBezTo>
                      <a:pt x="160401" y="189833"/>
                      <a:pt x="169354" y="188595"/>
                      <a:pt x="181832" y="178022"/>
                    </a:cubicBezTo>
                    <a:cubicBezTo>
                      <a:pt x="181832" y="178022"/>
                      <a:pt x="181832" y="178022"/>
                      <a:pt x="181832" y="178022"/>
                    </a:cubicBezTo>
                    <a:cubicBezTo>
                      <a:pt x="184975" y="175355"/>
                      <a:pt x="194500" y="167450"/>
                      <a:pt x="195834" y="163259"/>
                    </a:cubicBezTo>
                    <a:cubicBezTo>
                      <a:pt x="196691" y="160687"/>
                      <a:pt x="204311" y="140018"/>
                      <a:pt x="208312" y="136970"/>
                    </a:cubicBezTo>
                    <a:lnTo>
                      <a:pt x="206978" y="144209"/>
                    </a:lnTo>
                    <a:cubicBezTo>
                      <a:pt x="206312" y="147542"/>
                      <a:pt x="205454" y="150114"/>
                      <a:pt x="204978" y="152019"/>
                    </a:cubicBezTo>
                    <a:cubicBezTo>
                      <a:pt x="200215" y="150305"/>
                      <a:pt x="197834" y="154781"/>
                      <a:pt x="200406" y="172307"/>
                    </a:cubicBezTo>
                    <a:cubicBezTo>
                      <a:pt x="201644" y="180594"/>
                      <a:pt x="201835" y="196691"/>
                      <a:pt x="193738" y="200978"/>
                    </a:cubicBezTo>
                    <a:cubicBezTo>
                      <a:pt x="188023" y="204026"/>
                      <a:pt x="183261" y="205740"/>
                      <a:pt x="179070" y="206597"/>
                    </a:cubicBezTo>
                    <a:cubicBezTo>
                      <a:pt x="167259" y="209074"/>
                      <a:pt x="159829" y="204502"/>
                      <a:pt x="148971" y="200406"/>
                    </a:cubicBezTo>
                    <a:cubicBezTo>
                      <a:pt x="135160" y="195263"/>
                      <a:pt x="120015" y="179737"/>
                      <a:pt x="103251" y="160306"/>
                    </a:cubicBezTo>
                    <a:cubicBezTo>
                      <a:pt x="106775" y="160592"/>
                      <a:pt x="103346" y="157353"/>
                      <a:pt x="96488" y="152114"/>
                    </a:cubicBezTo>
                    <a:cubicBezTo>
                      <a:pt x="82867" y="134779"/>
                      <a:pt x="71628" y="115729"/>
                      <a:pt x="63246" y="100203"/>
                    </a:cubicBezTo>
                    <a:cubicBezTo>
                      <a:pt x="51054" y="77534"/>
                      <a:pt x="11335" y="31147"/>
                      <a:pt x="7144" y="7144"/>
                    </a:cubicBezTo>
                    <a:cubicBezTo>
                      <a:pt x="13335" y="14764"/>
                      <a:pt x="17431" y="14859"/>
                      <a:pt x="27241" y="20479"/>
                    </a:cubicBezTo>
                    <a:cubicBezTo>
                      <a:pt x="47149" y="45053"/>
                      <a:pt x="60865" y="79915"/>
                      <a:pt x="78962" y="105632"/>
                    </a:cubicBezTo>
                    <a:lnTo>
                      <a:pt x="78962" y="10563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3D518D8E-8EC4-451D-8147-D3B4183145BE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42875"/>
              </a:xfrm>
              <a:custGeom>
                <a:avLst/>
                <a:gdLst>
                  <a:gd name="connsiteX0" fmla="*/ 55912 w 66675"/>
                  <a:gd name="connsiteY0" fmla="*/ 132683 h 142875"/>
                  <a:gd name="connsiteX1" fmla="*/ 7144 w 66675"/>
                  <a:gd name="connsiteY1" fmla="*/ 7144 h 142875"/>
                  <a:gd name="connsiteX2" fmla="*/ 63246 w 66675"/>
                  <a:gd name="connsiteY2" fmla="*/ 13696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75" h="142875">
                    <a:moveTo>
                      <a:pt x="55912" y="132683"/>
                    </a:moveTo>
                    <a:cubicBezTo>
                      <a:pt x="59817" y="87058"/>
                      <a:pt x="25813" y="47149"/>
                      <a:pt x="7144" y="7144"/>
                    </a:cubicBezTo>
                    <a:cubicBezTo>
                      <a:pt x="37624" y="52483"/>
                      <a:pt x="62103" y="93154"/>
                      <a:pt x="63246" y="136969"/>
                    </a:cubicBezTo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E80EEDB-ED87-4E6D-94F1-28608DA3944C}"/>
                  </a:ext>
                </a:extLst>
              </p:cNvPr>
              <p:cNvSpPr/>
              <p:nvPr/>
            </p:nvSpPr>
            <p:spPr>
              <a:xfrm>
                <a:off x="7780628" y="-1207077"/>
                <a:ext cx="66675" cy="133350"/>
              </a:xfrm>
              <a:custGeom>
                <a:avLst/>
                <a:gdLst>
                  <a:gd name="connsiteX0" fmla="*/ 56197 w 66675"/>
                  <a:gd name="connsiteY0" fmla="*/ 135445 h 133350"/>
                  <a:gd name="connsiteX1" fmla="*/ 7144 w 66675"/>
                  <a:gd name="connsiteY1" fmla="*/ 7144 h 133350"/>
                  <a:gd name="connsiteX2" fmla="*/ 14383 w 66675"/>
                  <a:gd name="connsiteY2" fmla="*/ 18097 h 133350"/>
                  <a:gd name="connsiteX3" fmla="*/ 21336 w 66675"/>
                  <a:gd name="connsiteY3" fmla="*/ 31051 h 133350"/>
                  <a:gd name="connsiteX4" fmla="*/ 26956 w 66675"/>
                  <a:gd name="connsiteY4" fmla="*/ 37719 h 133350"/>
                  <a:gd name="connsiteX5" fmla="*/ 60865 w 66675"/>
                  <a:gd name="connsiteY5" fmla="*/ 135541 h 133350"/>
                  <a:gd name="connsiteX6" fmla="*/ 56197 w 66675"/>
                  <a:gd name="connsiteY6" fmla="*/ 135445 h 133350"/>
                  <a:gd name="connsiteX7" fmla="*/ 56197 w 66675"/>
                  <a:gd name="connsiteY7" fmla="*/ 135445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133350">
                    <a:moveTo>
                      <a:pt x="56197" y="135445"/>
                    </a:moveTo>
                    <a:cubicBezTo>
                      <a:pt x="60103" y="89821"/>
                      <a:pt x="25813" y="47149"/>
                      <a:pt x="7144" y="7144"/>
                    </a:cubicBezTo>
                    <a:cubicBezTo>
                      <a:pt x="9620" y="10858"/>
                      <a:pt x="12002" y="14478"/>
                      <a:pt x="14383" y="18097"/>
                    </a:cubicBezTo>
                    <a:cubicBezTo>
                      <a:pt x="17812" y="23622"/>
                      <a:pt x="21146" y="29527"/>
                      <a:pt x="21336" y="31051"/>
                    </a:cubicBezTo>
                    <a:cubicBezTo>
                      <a:pt x="21527" y="33623"/>
                      <a:pt x="23813" y="35814"/>
                      <a:pt x="26956" y="37719"/>
                    </a:cubicBezTo>
                    <a:cubicBezTo>
                      <a:pt x="44387" y="66103"/>
                      <a:pt x="56674" y="107442"/>
                      <a:pt x="60865" y="135541"/>
                    </a:cubicBezTo>
                    <a:cubicBezTo>
                      <a:pt x="60007" y="135350"/>
                      <a:pt x="58198" y="134398"/>
                      <a:pt x="56197" y="135445"/>
                    </a:cubicBezTo>
                    <a:lnTo>
                      <a:pt x="56197" y="135445"/>
                    </a:lnTo>
                    <a:close/>
                  </a:path>
                </a:pathLst>
              </a:custGeom>
              <a:solidFill>
                <a:srgbClr val="64788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A477CDCC-A837-4906-A017-BEEBF30A1186}"/>
                  </a:ext>
                </a:extLst>
              </p:cNvPr>
              <p:cNvSpPr/>
              <p:nvPr/>
            </p:nvSpPr>
            <p:spPr>
              <a:xfrm>
                <a:off x="7517406" y="-1535885"/>
                <a:ext cx="38100" cy="28575"/>
              </a:xfrm>
              <a:custGeom>
                <a:avLst/>
                <a:gdLst>
                  <a:gd name="connsiteX0" fmla="*/ 24811 w 38100"/>
                  <a:gd name="connsiteY0" fmla="*/ 9625 h 28575"/>
                  <a:gd name="connsiteX1" fmla="*/ 7285 w 38100"/>
                  <a:gd name="connsiteY1" fmla="*/ 9244 h 28575"/>
                  <a:gd name="connsiteX2" fmla="*/ 20525 w 38100"/>
                  <a:gd name="connsiteY2" fmla="*/ 20103 h 28575"/>
                  <a:gd name="connsiteX3" fmla="*/ 37956 w 38100"/>
                  <a:gd name="connsiteY3" fmla="*/ 20484 h 28575"/>
                  <a:gd name="connsiteX4" fmla="*/ 24811 w 38100"/>
                  <a:gd name="connsiteY4" fmla="*/ 9625 h 28575"/>
                  <a:gd name="connsiteX5" fmla="*/ 24811 w 38100"/>
                  <a:gd name="connsiteY5" fmla="*/ 962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28575">
                    <a:moveTo>
                      <a:pt x="24811" y="9625"/>
                    </a:moveTo>
                    <a:cubicBezTo>
                      <a:pt x="16334" y="6482"/>
                      <a:pt x="8524" y="6292"/>
                      <a:pt x="7285" y="9244"/>
                    </a:cubicBezTo>
                    <a:cubicBezTo>
                      <a:pt x="6142" y="12102"/>
                      <a:pt x="12048" y="16960"/>
                      <a:pt x="20525" y="20103"/>
                    </a:cubicBezTo>
                    <a:cubicBezTo>
                      <a:pt x="29002" y="23246"/>
                      <a:pt x="36813" y="23341"/>
                      <a:pt x="37956" y="20484"/>
                    </a:cubicBezTo>
                    <a:cubicBezTo>
                      <a:pt x="39289" y="17531"/>
                      <a:pt x="33289" y="12673"/>
                      <a:pt x="24811" y="9625"/>
                    </a:cubicBezTo>
                    <a:lnTo>
                      <a:pt x="24811" y="962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E5406DF7-6CDB-493F-8342-AADA526A7F40}"/>
                  </a:ext>
                </a:extLst>
              </p:cNvPr>
              <p:cNvSpPr/>
              <p:nvPr/>
            </p:nvSpPr>
            <p:spPr>
              <a:xfrm>
                <a:off x="7526574" y="-1533306"/>
                <a:ext cx="19050" cy="19050"/>
              </a:xfrm>
              <a:custGeom>
                <a:avLst/>
                <a:gdLst>
                  <a:gd name="connsiteX0" fmla="*/ 19929 w 19050"/>
                  <a:gd name="connsiteY0" fmla="*/ 13619 h 19050"/>
                  <a:gd name="connsiteX1" fmla="*/ 14119 w 19050"/>
                  <a:gd name="connsiteY1" fmla="*/ 7332 h 19050"/>
                  <a:gd name="connsiteX2" fmla="*/ 7165 w 19050"/>
                  <a:gd name="connsiteY2" fmla="*/ 10952 h 19050"/>
                  <a:gd name="connsiteX3" fmla="*/ 12976 w 19050"/>
                  <a:gd name="connsiteY3" fmla="*/ 17238 h 19050"/>
                  <a:gd name="connsiteX4" fmla="*/ 19929 w 19050"/>
                  <a:gd name="connsiteY4" fmla="*/ 13619 h 19050"/>
                  <a:gd name="connsiteX5" fmla="*/ 19929 w 19050"/>
                  <a:gd name="connsiteY5" fmla="*/ 1361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9929" y="13619"/>
                    </a:moveTo>
                    <a:cubicBezTo>
                      <a:pt x="20215" y="10856"/>
                      <a:pt x="17643" y="7999"/>
                      <a:pt x="14119" y="7332"/>
                    </a:cubicBezTo>
                    <a:cubicBezTo>
                      <a:pt x="10595" y="6570"/>
                      <a:pt x="7547" y="8189"/>
                      <a:pt x="7165" y="10952"/>
                    </a:cubicBezTo>
                    <a:cubicBezTo>
                      <a:pt x="6880" y="13714"/>
                      <a:pt x="9452" y="16571"/>
                      <a:pt x="12976" y="17238"/>
                    </a:cubicBezTo>
                    <a:cubicBezTo>
                      <a:pt x="16500" y="17905"/>
                      <a:pt x="19643" y="16286"/>
                      <a:pt x="19929" y="13619"/>
                    </a:cubicBezTo>
                    <a:lnTo>
                      <a:pt x="19929" y="1361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64185B4C-C42E-4F27-BF87-D8D6ECEF2F33}"/>
                  </a:ext>
                </a:extLst>
              </p:cNvPr>
              <p:cNvSpPr/>
              <p:nvPr/>
            </p:nvSpPr>
            <p:spPr>
              <a:xfrm>
                <a:off x="7528962" y="-1531423"/>
                <a:ext cx="19050" cy="19050"/>
              </a:xfrm>
              <a:custGeom>
                <a:avLst/>
                <a:gdLst>
                  <a:gd name="connsiteX0" fmla="*/ 15065 w 19050"/>
                  <a:gd name="connsiteY0" fmla="*/ 11165 h 19050"/>
                  <a:gd name="connsiteX1" fmla="*/ 11445 w 19050"/>
                  <a:gd name="connsiteY1" fmla="*/ 7259 h 19050"/>
                  <a:gd name="connsiteX2" fmla="*/ 7159 w 19050"/>
                  <a:gd name="connsiteY2" fmla="*/ 9450 h 19050"/>
                  <a:gd name="connsiteX3" fmla="*/ 10779 w 19050"/>
                  <a:gd name="connsiteY3" fmla="*/ 13355 h 19050"/>
                  <a:gd name="connsiteX4" fmla="*/ 15065 w 19050"/>
                  <a:gd name="connsiteY4" fmla="*/ 11165 h 19050"/>
                  <a:gd name="connsiteX5" fmla="*/ 15065 w 19050"/>
                  <a:gd name="connsiteY5" fmla="*/ 1116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5065" y="11165"/>
                    </a:moveTo>
                    <a:cubicBezTo>
                      <a:pt x="15255" y="9450"/>
                      <a:pt x="13636" y="7736"/>
                      <a:pt x="11445" y="7259"/>
                    </a:cubicBezTo>
                    <a:cubicBezTo>
                      <a:pt x="9254" y="6783"/>
                      <a:pt x="7350" y="7831"/>
                      <a:pt x="7159" y="9450"/>
                    </a:cubicBezTo>
                    <a:cubicBezTo>
                      <a:pt x="6969" y="11165"/>
                      <a:pt x="8588" y="12879"/>
                      <a:pt x="10779" y="13355"/>
                    </a:cubicBezTo>
                    <a:cubicBezTo>
                      <a:pt x="12969" y="13832"/>
                      <a:pt x="14874" y="12879"/>
                      <a:pt x="15065" y="11165"/>
                    </a:cubicBezTo>
                    <a:lnTo>
                      <a:pt x="15065" y="11165"/>
                    </a:lnTo>
                    <a:close/>
                  </a:path>
                </a:pathLst>
              </a:custGeom>
              <a:solidFill>
                <a:srgbClr val="D1D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F3C40CC-1066-4365-BED0-C740E1CAEB76}"/>
                  </a:ext>
                </a:extLst>
              </p:cNvPr>
              <p:cNvSpPr/>
              <p:nvPr/>
            </p:nvSpPr>
            <p:spPr>
              <a:xfrm>
                <a:off x="7531539" y="-1529357"/>
                <a:ext cx="9525" cy="9525"/>
              </a:xfrm>
              <a:custGeom>
                <a:avLst/>
                <a:gdLst>
                  <a:gd name="connsiteX0" fmla="*/ 10012 w 9525"/>
                  <a:gd name="connsiteY0" fmla="*/ 8622 h 9525"/>
                  <a:gd name="connsiteX1" fmla="*/ 8678 w 9525"/>
                  <a:gd name="connsiteY1" fmla="*/ 7193 h 9525"/>
                  <a:gd name="connsiteX2" fmla="*/ 7154 w 9525"/>
                  <a:gd name="connsiteY2" fmla="*/ 7955 h 9525"/>
                  <a:gd name="connsiteX3" fmla="*/ 8487 w 9525"/>
                  <a:gd name="connsiteY3" fmla="*/ 9384 h 9525"/>
                  <a:gd name="connsiteX4" fmla="*/ 10012 w 9525"/>
                  <a:gd name="connsiteY4" fmla="*/ 8622 h 9525"/>
                  <a:gd name="connsiteX5" fmla="*/ 10012 w 9525"/>
                  <a:gd name="connsiteY5" fmla="*/ 8622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10012" y="8622"/>
                    </a:moveTo>
                    <a:cubicBezTo>
                      <a:pt x="10107" y="8051"/>
                      <a:pt x="9535" y="7384"/>
                      <a:pt x="8678" y="7193"/>
                    </a:cubicBezTo>
                    <a:cubicBezTo>
                      <a:pt x="7821" y="7003"/>
                      <a:pt x="7154" y="7384"/>
                      <a:pt x="7154" y="7955"/>
                    </a:cubicBezTo>
                    <a:cubicBezTo>
                      <a:pt x="7059" y="8527"/>
                      <a:pt x="7630" y="9194"/>
                      <a:pt x="8487" y="9384"/>
                    </a:cubicBezTo>
                    <a:cubicBezTo>
                      <a:pt x="9250" y="9575"/>
                      <a:pt x="9916" y="9194"/>
                      <a:pt x="10012" y="8622"/>
                    </a:cubicBezTo>
                    <a:lnTo>
                      <a:pt x="10012" y="862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25D290E8-952E-49BD-A1CC-D8B10588C70E}"/>
                  </a:ext>
                </a:extLst>
              </p:cNvPr>
              <p:cNvSpPr/>
              <p:nvPr/>
            </p:nvSpPr>
            <p:spPr>
              <a:xfrm>
                <a:off x="7529429" y="-1527059"/>
                <a:ext cx="9525" cy="9525"/>
              </a:xfrm>
              <a:custGeom>
                <a:avLst/>
                <a:gdLst>
                  <a:gd name="connsiteX0" fmla="*/ 7930 w 9525"/>
                  <a:gd name="connsiteY0" fmla="*/ 7181 h 9525"/>
                  <a:gd name="connsiteX1" fmla="*/ 7169 w 9525"/>
                  <a:gd name="connsiteY1" fmla="*/ 7372 h 9525"/>
                  <a:gd name="connsiteX2" fmla="*/ 7550 w 9525"/>
                  <a:gd name="connsiteY2" fmla="*/ 8038 h 9525"/>
                  <a:gd name="connsiteX3" fmla="*/ 8312 w 9525"/>
                  <a:gd name="connsiteY3" fmla="*/ 7848 h 9525"/>
                  <a:gd name="connsiteX4" fmla="*/ 7930 w 9525"/>
                  <a:gd name="connsiteY4" fmla="*/ 7181 h 9525"/>
                  <a:gd name="connsiteX5" fmla="*/ 7930 w 9525"/>
                  <a:gd name="connsiteY5" fmla="*/ 7181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7930" y="7181"/>
                    </a:moveTo>
                    <a:cubicBezTo>
                      <a:pt x="7645" y="7086"/>
                      <a:pt x="7264" y="7181"/>
                      <a:pt x="7169" y="7372"/>
                    </a:cubicBezTo>
                    <a:cubicBezTo>
                      <a:pt x="7073" y="7562"/>
                      <a:pt x="7264" y="7943"/>
                      <a:pt x="7550" y="8038"/>
                    </a:cubicBezTo>
                    <a:cubicBezTo>
                      <a:pt x="7835" y="8134"/>
                      <a:pt x="8216" y="8038"/>
                      <a:pt x="8312" y="7848"/>
                    </a:cubicBezTo>
                    <a:cubicBezTo>
                      <a:pt x="8407" y="7562"/>
                      <a:pt x="8216" y="7276"/>
                      <a:pt x="7930" y="7181"/>
                    </a:cubicBezTo>
                    <a:lnTo>
                      <a:pt x="7930" y="718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D5AFD2E-3AF0-4743-B586-2FF12429F1EC}"/>
                  </a:ext>
                </a:extLst>
              </p:cNvPr>
              <p:cNvSpPr/>
              <p:nvPr/>
            </p:nvSpPr>
            <p:spPr>
              <a:xfrm>
                <a:off x="7534644" y="-1530182"/>
                <a:ext cx="9525" cy="9525"/>
              </a:xfrm>
              <a:custGeom>
                <a:avLst/>
                <a:gdLst>
                  <a:gd name="connsiteX0" fmla="*/ 9002 w 9525"/>
                  <a:gd name="connsiteY0" fmla="*/ 7256 h 9525"/>
                  <a:gd name="connsiteX1" fmla="*/ 7192 w 9525"/>
                  <a:gd name="connsiteY1" fmla="*/ 7827 h 9525"/>
                  <a:gd name="connsiteX2" fmla="*/ 8145 w 9525"/>
                  <a:gd name="connsiteY2" fmla="*/ 9351 h 9525"/>
                  <a:gd name="connsiteX3" fmla="*/ 9955 w 9525"/>
                  <a:gd name="connsiteY3" fmla="*/ 8780 h 9525"/>
                  <a:gd name="connsiteX4" fmla="*/ 9002 w 9525"/>
                  <a:gd name="connsiteY4" fmla="*/ 7256 h 9525"/>
                  <a:gd name="connsiteX5" fmla="*/ 9002 w 9525"/>
                  <a:gd name="connsiteY5" fmla="*/ 7256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" h="9525">
                    <a:moveTo>
                      <a:pt x="9002" y="7256"/>
                    </a:moveTo>
                    <a:cubicBezTo>
                      <a:pt x="8240" y="6970"/>
                      <a:pt x="7383" y="7256"/>
                      <a:pt x="7192" y="7827"/>
                    </a:cubicBezTo>
                    <a:cubicBezTo>
                      <a:pt x="7002" y="8399"/>
                      <a:pt x="7383" y="9066"/>
                      <a:pt x="8145" y="9351"/>
                    </a:cubicBezTo>
                    <a:cubicBezTo>
                      <a:pt x="8907" y="9637"/>
                      <a:pt x="9669" y="9351"/>
                      <a:pt x="9955" y="8780"/>
                    </a:cubicBezTo>
                    <a:cubicBezTo>
                      <a:pt x="10145" y="8304"/>
                      <a:pt x="9764" y="7542"/>
                      <a:pt x="9002" y="7256"/>
                    </a:cubicBezTo>
                    <a:lnTo>
                      <a:pt x="9002" y="72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0DC8170A-833B-4468-BA82-42686B5AD6D0}"/>
                </a:ext>
              </a:extLst>
            </p:cNvPr>
            <p:cNvSpPr/>
            <p:nvPr/>
          </p:nvSpPr>
          <p:spPr>
            <a:xfrm>
              <a:off x="9360451" y="2452760"/>
              <a:ext cx="1608732" cy="160873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9801E54-9158-41B2-B1A0-7152153DF2B2}"/>
              </a:ext>
            </a:extLst>
          </p:cNvPr>
          <p:cNvSpPr/>
          <p:nvPr/>
        </p:nvSpPr>
        <p:spPr>
          <a:xfrm>
            <a:off x="6944026" y="2674884"/>
            <a:ext cx="1746036" cy="980322"/>
          </a:xfrm>
          <a:prstGeom prst="rect">
            <a:avLst/>
          </a:prstGeom>
          <a:gradFill>
            <a:gsLst>
              <a:gs pos="0">
                <a:srgbClr val="61C7D3"/>
              </a:gs>
              <a:gs pos="98000">
                <a:srgbClr val="5CBBC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60B742CF-C6DC-4595-A361-3A216E39B099}"/>
              </a:ext>
            </a:extLst>
          </p:cNvPr>
          <p:cNvGrpSpPr/>
          <p:nvPr/>
        </p:nvGrpSpPr>
        <p:grpSpPr>
          <a:xfrm>
            <a:off x="159130" y="2969055"/>
            <a:ext cx="11803380" cy="3218904"/>
            <a:chOff x="-205740" y="2969054"/>
            <a:chExt cx="12839700" cy="3501519"/>
          </a:xfrm>
        </p:grpSpPr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540A9525-5C01-4029-A06A-6FBFE7055C2C}"/>
                </a:ext>
              </a:extLst>
            </p:cNvPr>
            <p:cNvSpPr/>
            <p:nvPr/>
          </p:nvSpPr>
          <p:spPr>
            <a:xfrm flipV="1">
              <a:off x="-205740" y="2969054"/>
              <a:ext cx="12839700" cy="3501519"/>
            </a:xfrm>
            <a:custGeom>
              <a:avLst/>
              <a:gdLst>
                <a:gd name="connsiteX0" fmla="*/ 422106 w 12839700"/>
                <a:gd name="connsiteY0" fmla="*/ 3501519 h 3501519"/>
                <a:gd name="connsiteX1" fmla="*/ 12417594 w 12839700"/>
                <a:gd name="connsiteY1" fmla="*/ 3501519 h 3501519"/>
                <a:gd name="connsiteX2" fmla="*/ 12839700 w 12839700"/>
                <a:gd name="connsiteY2" fmla="*/ 3079413 h 3501519"/>
                <a:gd name="connsiteX3" fmla="*/ 12839700 w 12839700"/>
                <a:gd name="connsiteY3" fmla="*/ 1391039 h 3501519"/>
                <a:gd name="connsiteX4" fmla="*/ 12417594 w 12839700"/>
                <a:gd name="connsiteY4" fmla="*/ 968933 h 3501519"/>
                <a:gd name="connsiteX5" fmla="*/ 1447355 w 12839700"/>
                <a:gd name="connsiteY5" fmla="*/ 968933 h 3501519"/>
                <a:gd name="connsiteX6" fmla="*/ 1059180 w 12839700"/>
                <a:gd name="connsiteY6" fmla="*/ 0 h 3501519"/>
                <a:gd name="connsiteX7" fmla="*/ 671005 w 12839700"/>
                <a:gd name="connsiteY7" fmla="*/ 968933 h 3501519"/>
                <a:gd name="connsiteX8" fmla="*/ 422106 w 12839700"/>
                <a:gd name="connsiteY8" fmla="*/ 968933 h 3501519"/>
                <a:gd name="connsiteX9" fmla="*/ 0 w 12839700"/>
                <a:gd name="connsiteY9" fmla="*/ 1391039 h 3501519"/>
                <a:gd name="connsiteX10" fmla="*/ 0 w 12839700"/>
                <a:gd name="connsiteY10" fmla="*/ 3079413 h 3501519"/>
                <a:gd name="connsiteX11" fmla="*/ 422106 w 12839700"/>
                <a:gd name="connsiteY11" fmla="*/ 3501519 h 350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839700" h="3501519">
                  <a:moveTo>
                    <a:pt x="422106" y="3501519"/>
                  </a:moveTo>
                  <a:lnTo>
                    <a:pt x="12417594" y="3501519"/>
                  </a:lnTo>
                  <a:cubicBezTo>
                    <a:pt x="12650717" y="3501519"/>
                    <a:pt x="12839700" y="3312536"/>
                    <a:pt x="12839700" y="3079413"/>
                  </a:cubicBezTo>
                  <a:lnTo>
                    <a:pt x="12839700" y="1391039"/>
                  </a:lnTo>
                  <a:cubicBezTo>
                    <a:pt x="12839700" y="1157916"/>
                    <a:pt x="12650717" y="968933"/>
                    <a:pt x="12417594" y="968933"/>
                  </a:cubicBezTo>
                  <a:lnTo>
                    <a:pt x="1447355" y="968933"/>
                  </a:lnTo>
                  <a:lnTo>
                    <a:pt x="1059180" y="0"/>
                  </a:lnTo>
                  <a:lnTo>
                    <a:pt x="671005" y="968933"/>
                  </a:lnTo>
                  <a:lnTo>
                    <a:pt x="422106" y="968933"/>
                  </a:lnTo>
                  <a:cubicBezTo>
                    <a:pt x="188983" y="968933"/>
                    <a:pt x="0" y="1157916"/>
                    <a:pt x="0" y="1391039"/>
                  </a:cubicBezTo>
                  <a:lnTo>
                    <a:pt x="0" y="3079413"/>
                  </a:lnTo>
                  <a:cubicBezTo>
                    <a:pt x="0" y="3312536"/>
                    <a:pt x="188983" y="3501519"/>
                    <a:pt x="422106" y="3501519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4" name="Heart 563">
              <a:extLst>
                <a:ext uri="{FF2B5EF4-FFF2-40B4-BE49-F238E27FC236}">
                  <a16:creationId xmlns:a16="http://schemas.microsoft.com/office/drawing/2014/main" id="{46E4968C-8592-4686-A879-F8F8974B88F4}"/>
                </a:ext>
              </a:extLst>
            </p:cNvPr>
            <p:cNvSpPr/>
            <p:nvPr/>
          </p:nvSpPr>
          <p:spPr>
            <a:xfrm>
              <a:off x="177774" y="3675778"/>
              <a:ext cx="1459003" cy="1130720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AEB09239-38E8-4FA3-A223-F2DFE77578AC}"/>
                </a:ext>
              </a:extLst>
            </p:cNvPr>
            <p:cNvSpPr txBox="1"/>
            <p:nvPr/>
          </p:nvSpPr>
          <p:spPr>
            <a:xfrm>
              <a:off x="1892126" y="3387401"/>
              <a:ext cx="10289765" cy="17074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6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Merry Christmas!</a:t>
              </a:r>
            </a:p>
          </p:txBody>
        </p:sp>
      </p:grpSp>
      <p:pic>
        <p:nvPicPr>
          <p:cNvPr id="205" name="Graphic 1">
            <a:extLst>
              <a:ext uri="{FF2B5EF4-FFF2-40B4-BE49-F238E27FC236}">
                <a16:creationId xmlns:a16="http://schemas.microsoft.com/office/drawing/2014/main" id="{EDB5A21C-DB4F-4883-B54B-074D21FC9C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85128" y="3192531"/>
            <a:ext cx="1273793" cy="93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03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7.40741E-7 L -2.08333E-6 -0.07384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5400000">
                                      <p:cBhvr>
                                        <p:cTn id="1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  <p:bldP spid="170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6" ma:contentTypeDescription="Create a new document." ma:contentTypeScope="" ma:versionID="3bf4afb05fa4650f3e21467ba605614e">
  <xsd:schema xmlns:xsd="http://www.w3.org/2001/XMLSchema" xmlns:xs="http://www.w3.org/2001/XMLSchema" xmlns:p="http://schemas.microsoft.com/office/2006/metadata/properties" xmlns:ns2="437f495b-969e-4997-b1a6-36466ed11cbf" targetNamespace="http://schemas.microsoft.com/office/2006/metadata/properties" ma:root="true" ma:fieldsID="77a356031e58e5a2fdb7aa339dd276b2" ns2:_="">
    <xsd:import namespace="437f495b-969e-4997-b1a6-36466ed11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4109D6-2D9D-455D-8049-2F91C1EFE666}"/>
</file>

<file path=customXml/itemProps2.xml><?xml version="1.0" encoding="utf-8"?>
<ds:datastoreItem xmlns:ds="http://schemas.openxmlformats.org/officeDocument/2006/customXml" ds:itemID="{6F0AF3CC-AEC0-4B98-9DE6-95804D1D4A9D}"/>
</file>

<file path=customXml/itemProps3.xml><?xml version="1.0" encoding="utf-8"?>
<ds:datastoreItem xmlns:ds="http://schemas.openxmlformats.org/officeDocument/2006/customXml" ds:itemID="{05774779-E67B-44C1-B312-E311B6A7ADC4}"/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178</Words>
  <Application>Microsoft Office PowerPoint</Application>
  <PresentationFormat>Widescreen</PresentationFormat>
  <Paragraphs>76</Paragraphs>
  <Slides>13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Freestyle Script</vt:lpstr>
      <vt:lpstr>Gill Sans Nova</vt:lpstr>
      <vt:lpstr>Marydale</vt:lpstr>
      <vt:lpstr>Segoe UI</vt:lpstr>
      <vt:lpstr>Segoe UI Semilight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Wyatt</dc:creator>
  <cp:lastModifiedBy>Amy Post</cp:lastModifiedBy>
  <cp:revision>19</cp:revision>
  <dcterms:created xsi:type="dcterms:W3CDTF">2018-11-15T11:38:48Z</dcterms:created>
  <dcterms:modified xsi:type="dcterms:W3CDTF">2018-11-30T21:47:54Z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